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287000" cy="12858750"/>
  <p:notesSz cx="10287000" cy="12858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22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986212"/>
            <a:ext cx="8743950" cy="2700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7200900"/>
            <a:ext cx="7200900" cy="3214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957512"/>
            <a:ext cx="4474845" cy="848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957512"/>
            <a:ext cx="4474845" cy="848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10286999" y="12858748"/>
                </a:moveTo>
                <a:lnTo>
                  <a:pt x="0" y="1285874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2858748"/>
                </a:lnTo>
                <a:close/>
              </a:path>
            </a:pathLst>
          </a:custGeom>
          <a:solidFill>
            <a:srgbClr val="F5E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028687" y="6783881"/>
            <a:ext cx="922655" cy="551815"/>
          </a:xfrm>
          <a:custGeom>
            <a:avLst/>
            <a:gdLst/>
            <a:ahLst/>
            <a:cxnLst/>
            <a:rect l="l" t="t" r="r" b="b"/>
            <a:pathLst>
              <a:path w="922654" h="551815">
                <a:moveTo>
                  <a:pt x="393234" y="551803"/>
                </a:moveTo>
                <a:lnTo>
                  <a:pt x="392932" y="380681"/>
                </a:lnTo>
                <a:lnTo>
                  <a:pt x="666" y="381372"/>
                </a:lnTo>
                <a:lnTo>
                  <a:pt x="0" y="1621"/>
                </a:lnTo>
                <a:lnTo>
                  <a:pt x="921735" y="0"/>
                </a:lnTo>
                <a:lnTo>
                  <a:pt x="922403" y="379750"/>
                </a:lnTo>
                <a:lnTo>
                  <a:pt x="530139" y="380440"/>
                </a:lnTo>
                <a:lnTo>
                  <a:pt x="530438" y="551562"/>
                </a:lnTo>
                <a:lnTo>
                  <a:pt x="393234" y="551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4262" y="6536863"/>
            <a:ext cx="1558290" cy="1127125"/>
          </a:xfrm>
          <a:custGeom>
            <a:avLst/>
            <a:gdLst/>
            <a:ahLst/>
            <a:cxnLst/>
            <a:rect l="l" t="t" r="r" b="b"/>
            <a:pathLst>
              <a:path w="1558290" h="1127125">
                <a:moveTo>
                  <a:pt x="0" y="1127008"/>
                </a:moveTo>
                <a:lnTo>
                  <a:pt x="1438" y="1050958"/>
                </a:lnTo>
                <a:lnTo>
                  <a:pt x="3815" y="977630"/>
                </a:lnTo>
                <a:lnTo>
                  <a:pt x="7131" y="907016"/>
                </a:lnTo>
                <a:lnTo>
                  <a:pt x="11389" y="839109"/>
                </a:lnTo>
                <a:lnTo>
                  <a:pt x="16590" y="773901"/>
                </a:lnTo>
                <a:lnTo>
                  <a:pt x="22734" y="711383"/>
                </a:lnTo>
                <a:lnTo>
                  <a:pt x="29824" y="651548"/>
                </a:lnTo>
                <a:lnTo>
                  <a:pt x="37859" y="594388"/>
                </a:lnTo>
                <a:lnTo>
                  <a:pt x="46843" y="539895"/>
                </a:lnTo>
                <a:lnTo>
                  <a:pt x="56775" y="488061"/>
                </a:lnTo>
                <a:lnTo>
                  <a:pt x="67657" y="438879"/>
                </a:lnTo>
                <a:lnTo>
                  <a:pt x="79491" y="392340"/>
                </a:lnTo>
                <a:lnTo>
                  <a:pt x="92278" y="348437"/>
                </a:lnTo>
                <a:lnTo>
                  <a:pt x="106018" y="307162"/>
                </a:lnTo>
                <a:lnTo>
                  <a:pt x="120714" y="268507"/>
                </a:lnTo>
                <a:lnTo>
                  <a:pt x="136366" y="232464"/>
                </a:lnTo>
                <a:lnTo>
                  <a:pt x="170546" y="168183"/>
                </a:lnTo>
                <a:lnTo>
                  <a:pt x="208567" y="114255"/>
                </a:lnTo>
                <a:lnTo>
                  <a:pt x="250440" y="70619"/>
                </a:lnTo>
                <a:lnTo>
                  <a:pt x="292363" y="39436"/>
                </a:lnTo>
                <a:lnTo>
                  <a:pt x="332355" y="19110"/>
                </a:lnTo>
                <a:lnTo>
                  <a:pt x="369051" y="7496"/>
                </a:lnTo>
                <a:lnTo>
                  <a:pt x="406778" y="1753"/>
                </a:lnTo>
                <a:lnTo>
                  <a:pt x="1141678" y="0"/>
                </a:lnTo>
                <a:lnTo>
                  <a:pt x="1147463" y="454"/>
                </a:lnTo>
                <a:lnTo>
                  <a:pt x="1185218" y="6086"/>
                </a:lnTo>
                <a:lnTo>
                  <a:pt x="1221928" y="17581"/>
                </a:lnTo>
                <a:lnTo>
                  <a:pt x="1261963" y="37764"/>
                </a:lnTo>
                <a:lnTo>
                  <a:pt x="1303972" y="68778"/>
                </a:lnTo>
                <a:lnTo>
                  <a:pt x="1346002" y="112271"/>
                </a:lnTo>
                <a:lnTo>
                  <a:pt x="1384216" y="166067"/>
                </a:lnTo>
                <a:lnTo>
                  <a:pt x="1418625" y="230229"/>
                </a:lnTo>
                <a:lnTo>
                  <a:pt x="1434405" y="266218"/>
                </a:lnTo>
                <a:lnTo>
                  <a:pt x="1449238" y="304821"/>
                </a:lnTo>
                <a:lnTo>
                  <a:pt x="1463124" y="346048"/>
                </a:lnTo>
                <a:lnTo>
                  <a:pt x="1476066" y="389905"/>
                </a:lnTo>
                <a:lnTo>
                  <a:pt x="1486548" y="430524"/>
                </a:lnTo>
                <a:lnTo>
                  <a:pt x="1156692" y="430524"/>
                </a:lnTo>
                <a:lnTo>
                  <a:pt x="861173" y="431045"/>
                </a:lnTo>
                <a:lnTo>
                  <a:pt x="861304" y="506058"/>
                </a:lnTo>
                <a:lnTo>
                  <a:pt x="1503127" y="506058"/>
                </a:lnTo>
                <a:lnTo>
                  <a:pt x="1509237" y="537342"/>
                </a:lnTo>
                <a:lnTo>
                  <a:pt x="1518413" y="591801"/>
                </a:lnTo>
                <a:lnTo>
                  <a:pt x="1526650" y="648931"/>
                </a:lnTo>
                <a:lnTo>
                  <a:pt x="1533951" y="708739"/>
                </a:lnTo>
                <a:lnTo>
                  <a:pt x="1540317" y="771233"/>
                </a:lnTo>
                <a:lnTo>
                  <a:pt x="1545748" y="836420"/>
                </a:lnTo>
                <a:lnTo>
                  <a:pt x="1550246" y="904309"/>
                </a:lnTo>
                <a:lnTo>
                  <a:pt x="1553813" y="974908"/>
                </a:lnTo>
                <a:lnTo>
                  <a:pt x="1556450" y="1048224"/>
                </a:lnTo>
                <a:lnTo>
                  <a:pt x="1558157" y="1124265"/>
                </a:lnTo>
                <a:lnTo>
                  <a:pt x="0" y="1127008"/>
                </a:lnTo>
                <a:close/>
              </a:path>
              <a:path w="1558290" h="1127125">
                <a:moveTo>
                  <a:pt x="1503127" y="506058"/>
                </a:moveTo>
                <a:lnTo>
                  <a:pt x="861304" y="506058"/>
                </a:lnTo>
                <a:lnTo>
                  <a:pt x="1156823" y="505536"/>
                </a:lnTo>
                <a:lnTo>
                  <a:pt x="1156692" y="430524"/>
                </a:lnTo>
                <a:lnTo>
                  <a:pt x="1486548" y="430524"/>
                </a:lnTo>
                <a:lnTo>
                  <a:pt x="1488065" y="436401"/>
                </a:lnTo>
                <a:lnTo>
                  <a:pt x="1499121" y="485544"/>
                </a:lnTo>
                <a:lnTo>
                  <a:pt x="1503127" y="506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42662" y="5596660"/>
            <a:ext cx="835660" cy="835660"/>
          </a:xfrm>
          <a:custGeom>
            <a:avLst/>
            <a:gdLst/>
            <a:ahLst/>
            <a:cxnLst/>
            <a:rect l="l" t="t" r="r" b="b"/>
            <a:pathLst>
              <a:path w="835660" h="835660">
                <a:moveTo>
                  <a:pt x="418507" y="835101"/>
                </a:moveTo>
                <a:lnTo>
                  <a:pt x="369783" y="832378"/>
                </a:lnTo>
                <a:lnTo>
                  <a:pt x="322700" y="824242"/>
                </a:lnTo>
                <a:lnTo>
                  <a:pt x="277571" y="811007"/>
                </a:lnTo>
                <a:lnTo>
                  <a:pt x="234712" y="792985"/>
                </a:lnTo>
                <a:lnTo>
                  <a:pt x="194435" y="770489"/>
                </a:lnTo>
                <a:lnTo>
                  <a:pt x="157055" y="743831"/>
                </a:lnTo>
                <a:lnTo>
                  <a:pt x="122886" y="713325"/>
                </a:lnTo>
                <a:lnTo>
                  <a:pt x="92243" y="679283"/>
                </a:lnTo>
                <a:lnTo>
                  <a:pt x="65439" y="642017"/>
                </a:lnTo>
                <a:lnTo>
                  <a:pt x="42788" y="601841"/>
                </a:lnTo>
                <a:lnTo>
                  <a:pt x="24604" y="559067"/>
                </a:lnTo>
                <a:lnTo>
                  <a:pt x="11203" y="514008"/>
                </a:lnTo>
                <a:lnTo>
                  <a:pt x="2896" y="466976"/>
                </a:lnTo>
                <a:lnTo>
                  <a:pt x="0" y="418285"/>
                </a:lnTo>
                <a:lnTo>
                  <a:pt x="2724" y="369584"/>
                </a:lnTo>
                <a:lnTo>
                  <a:pt x="10864" y="322523"/>
                </a:lnTo>
                <a:lnTo>
                  <a:pt x="24107" y="277417"/>
                </a:lnTo>
                <a:lnTo>
                  <a:pt x="42140" y="234579"/>
                </a:lnTo>
                <a:lnTo>
                  <a:pt x="64649" y="194324"/>
                </a:lnTo>
                <a:lnTo>
                  <a:pt x="91321" y="156964"/>
                </a:lnTo>
                <a:lnTo>
                  <a:pt x="121845" y="122814"/>
                </a:lnTo>
                <a:lnTo>
                  <a:pt x="155906" y="92188"/>
                </a:lnTo>
                <a:lnTo>
                  <a:pt x="193191" y="65400"/>
                </a:lnTo>
                <a:lnTo>
                  <a:pt x="233388" y="42762"/>
                </a:lnTo>
                <a:lnTo>
                  <a:pt x="276184" y="24589"/>
                </a:lnTo>
                <a:lnTo>
                  <a:pt x="321266" y="11196"/>
                </a:lnTo>
                <a:lnTo>
                  <a:pt x="368320" y="2894"/>
                </a:lnTo>
                <a:lnTo>
                  <a:pt x="417034" y="0"/>
                </a:lnTo>
                <a:lnTo>
                  <a:pt x="465765" y="2723"/>
                </a:lnTo>
                <a:lnTo>
                  <a:pt x="512852" y="10859"/>
                </a:lnTo>
                <a:lnTo>
                  <a:pt x="557983" y="24094"/>
                </a:lnTo>
                <a:lnTo>
                  <a:pt x="600844" y="42116"/>
                </a:lnTo>
                <a:lnTo>
                  <a:pt x="641121" y="64612"/>
                </a:lnTo>
                <a:lnTo>
                  <a:pt x="678500" y="91269"/>
                </a:lnTo>
                <a:lnTo>
                  <a:pt x="712667" y="121776"/>
                </a:lnTo>
                <a:lnTo>
                  <a:pt x="743309" y="155818"/>
                </a:lnTo>
                <a:lnTo>
                  <a:pt x="770111" y="193083"/>
                </a:lnTo>
                <a:lnTo>
                  <a:pt x="792759" y="233260"/>
                </a:lnTo>
                <a:lnTo>
                  <a:pt x="810940" y="276034"/>
                </a:lnTo>
                <a:lnTo>
                  <a:pt x="824340" y="321093"/>
                </a:lnTo>
                <a:lnTo>
                  <a:pt x="832646" y="368125"/>
                </a:lnTo>
                <a:lnTo>
                  <a:pt x="835542" y="416817"/>
                </a:lnTo>
                <a:lnTo>
                  <a:pt x="832817" y="465518"/>
                </a:lnTo>
                <a:lnTo>
                  <a:pt x="824678" y="512578"/>
                </a:lnTo>
                <a:lnTo>
                  <a:pt x="817922" y="535595"/>
                </a:lnTo>
                <a:lnTo>
                  <a:pt x="608339" y="535595"/>
                </a:lnTo>
                <a:lnTo>
                  <a:pt x="550502" y="561789"/>
                </a:lnTo>
                <a:lnTo>
                  <a:pt x="517572" y="570597"/>
                </a:lnTo>
                <a:lnTo>
                  <a:pt x="188372" y="570597"/>
                </a:lnTo>
                <a:lnTo>
                  <a:pt x="355117" y="692153"/>
                </a:lnTo>
                <a:lnTo>
                  <a:pt x="731702" y="692153"/>
                </a:lnTo>
                <a:lnTo>
                  <a:pt x="713709" y="712286"/>
                </a:lnTo>
                <a:lnTo>
                  <a:pt x="679650" y="742912"/>
                </a:lnTo>
                <a:lnTo>
                  <a:pt x="642365" y="769701"/>
                </a:lnTo>
                <a:lnTo>
                  <a:pt x="602168" y="792338"/>
                </a:lnTo>
                <a:lnTo>
                  <a:pt x="559371" y="810511"/>
                </a:lnTo>
                <a:lnTo>
                  <a:pt x="514286" y="823905"/>
                </a:lnTo>
                <a:lnTo>
                  <a:pt x="467227" y="832206"/>
                </a:lnTo>
                <a:lnTo>
                  <a:pt x="418507" y="835101"/>
                </a:lnTo>
                <a:close/>
              </a:path>
              <a:path w="835660" h="835660">
                <a:moveTo>
                  <a:pt x="731702" y="692153"/>
                </a:moveTo>
                <a:lnTo>
                  <a:pt x="355117" y="692153"/>
                </a:lnTo>
                <a:lnTo>
                  <a:pt x="488245" y="666008"/>
                </a:lnTo>
                <a:lnTo>
                  <a:pt x="576427" y="583406"/>
                </a:lnTo>
                <a:lnTo>
                  <a:pt x="608339" y="535595"/>
                </a:lnTo>
                <a:lnTo>
                  <a:pt x="817922" y="535595"/>
                </a:lnTo>
                <a:lnTo>
                  <a:pt x="811437" y="557684"/>
                </a:lnTo>
                <a:lnTo>
                  <a:pt x="793407" y="600521"/>
                </a:lnTo>
                <a:lnTo>
                  <a:pt x="770900" y="640777"/>
                </a:lnTo>
                <a:lnTo>
                  <a:pt x="744230" y="678136"/>
                </a:lnTo>
                <a:lnTo>
                  <a:pt x="731702" y="692153"/>
                </a:lnTo>
                <a:close/>
              </a:path>
              <a:path w="835660" h="835660">
                <a:moveTo>
                  <a:pt x="365343" y="589244"/>
                </a:moveTo>
                <a:lnTo>
                  <a:pt x="309210" y="587243"/>
                </a:lnTo>
                <a:lnTo>
                  <a:pt x="260605" y="582611"/>
                </a:lnTo>
                <a:lnTo>
                  <a:pt x="222370" y="577114"/>
                </a:lnTo>
                <a:lnTo>
                  <a:pt x="188372" y="570597"/>
                </a:lnTo>
                <a:lnTo>
                  <a:pt x="517572" y="570597"/>
                </a:lnTo>
                <a:lnTo>
                  <a:pt x="488830" y="578284"/>
                </a:lnTo>
                <a:lnTo>
                  <a:pt x="426163" y="586847"/>
                </a:lnTo>
                <a:lnTo>
                  <a:pt x="365343" y="589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01908" y="7723663"/>
            <a:ext cx="673735" cy="2270125"/>
          </a:xfrm>
          <a:custGeom>
            <a:avLst/>
            <a:gdLst/>
            <a:ahLst/>
            <a:cxnLst/>
            <a:rect l="l" t="t" r="r" b="b"/>
            <a:pathLst>
              <a:path w="673735" h="2270125">
                <a:moveTo>
                  <a:pt x="124717" y="2270048"/>
                </a:moveTo>
                <a:lnTo>
                  <a:pt x="124544" y="2173082"/>
                </a:lnTo>
                <a:lnTo>
                  <a:pt x="3826" y="2173295"/>
                </a:lnTo>
                <a:lnTo>
                  <a:pt x="0" y="1133"/>
                </a:lnTo>
                <a:lnTo>
                  <a:pt x="644913" y="0"/>
                </a:lnTo>
                <a:lnTo>
                  <a:pt x="596008" y="107729"/>
                </a:lnTo>
                <a:lnTo>
                  <a:pt x="107894" y="108589"/>
                </a:lnTo>
                <a:lnTo>
                  <a:pt x="108925" y="694403"/>
                </a:lnTo>
                <a:lnTo>
                  <a:pt x="329854" y="694015"/>
                </a:lnTo>
                <a:lnTo>
                  <a:pt x="309002" y="739942"/>
                </a:lnTo>
                <a:lnTo>
                  <a:pt x="109006" y="740295"/>
                </a:lnTo>
                <a:lnTo>
                  <a:pt x="110226" y="1433755"/>
                </a:lnTo>
                <a:lnTo>
                  <a:pt x="673368" y="1432764"/>
                </a:lnTo>
                <a:lnTo>
                  <a:pt x="673368" y="1478656"/>
                </a:lnTo>
                <a:lnTo>
                  <a:pt x="110308" y="1479645"/>
                </a:lnTo>
                <a:lnTo>
                  <a:pt x="111340" y="2065461"/>
                </a:lnTo>
                <a:lnTo>
                  <a:pt x="673368" y="2064472"/>
                </a:lnTo>
                <a:lnTo>
                  <a:pt x="673368" y="2172117"/>
                </a:lnTo>
                <a:lnTo>
                  <a:pt x="424413" y="2172557"/>
                </a:lnTo>
                <a:lnTo>
                  <a:pt x="424586" y="2269521"/>
                </a:lnTo>
                <a:lnTo>
                  <a:pt x="124717" y="227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95171" y="9786849"/>
            <a:ext cx="229870" cy="108585"/>
          </a:xfrm>
          <a:custGeom>
            <a:avLst/>
            <a:gdLst/>
            <a:ahLst/>
            <a:cxnLst/>
            <a:rect l="l" t="t" r="r" b="b"/>
            <a:pathLst>
              <a:path w="229870" h="108584">
                <a:moveTo>
                  <a:pt x="0" y="108015"/>
                </a:moveTo>
                <a:lnTo>
                  <a:pt x="0" y="371"/>
                </a:lnTo>
                <a:lnTo>
                  <a:pt x="211411" y="0"/>
                </a:lnTo>
                <a:lnTo>
                  <a:pt x="229371" y="107613"/>
                </a:lnTo>
                <a:lnTo>
                  <a:pt x="0" y="108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295171" y="9155325"/>
            <a:ext cx="114300" cy="46355"/>
          </a:xfrm>
          <a:custGeom>
            <a:avLst/>
            <a:gdLst/>
            <a:ahLst/>
            <a:cxnLst/>
            <a:rect l="l" t="t" r="r" b="b"/>
            <a:pathLst>
              <a:path w="114300" h="46354">
                <a:moveTo>
                  <a:pt x="0" y="46077"/>
                </a:moveTo>
                <a:lnTo>
                  <a:pt x="0" y="187"/>
                </a:lnTo>
                <a:lnTo>
                  <a:pt x="106017" y="0"/>
                </a:lnTo>
                <a:lnTo>
                  <a:pt x="113674" y="45878"/>
                </a:lnTo>
                <a:lnTo>
                  <a:pt x="0" y="46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439886" y="8027175"/>
            <a:ext cx="324485" cy="178435"/>
          </a:xfrm>
          <a:custGeom>
            <a:avLst/>
            <a:gdLst/>
            <a:ahLst/>
            <a:cxnLst/>
            <a:rect l="l" t="t" r="r" b="b"/>
            <a:pathLst>
              <a:path w="324484" h="178434">
                <a:moveTo>
                  <a:pt x="324413" y="178154"/>
                </a:moveTo>
                <a:lnTo>
                  <a:pt x="0" y="178154"/>
                </a:lnTo>
                <a:lnTo>
                  <a:pt x="0" y="0"/>
                </a:lnTo>
                <a:lnTo>
                  <a:pt x="324413" y="0"/>
                </a:lnTo>
                <a:lnTo>
                  <a:pt x="324413" y="178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815120" y="8027232"/>
            <a:ext cx="324485" cy="178435"/>
          </a:xfrm>
          <a:custGeom>
            <a:avLst/>
            <a:gdLst/>
            <a:ahLst/>
            <a:cxnLst/>
            <a:rect l="l" t="t" r="r" b="b"/>
            <a:pathLst>
              <a:path w="324484" h="178434">
                <a:moveTo>
                  <a:pt x="324413" y="178155"/>
                </a:moveTo>
                <a:lnTo>
                  <a:pt x="0" y="178155"/>
                </a:lnTo>
                <a:lnTo>
                  <a:pt x="0" y="0"/>
                </a:lnTo>
                <a:lnTo>
                  <a:pt x="324413" y="0"/>
                </a:lnTo>
                <a:lnTo>
                  <a:pt x="324413" y="178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190372" y="8027232"/>
            <a:ext cx="324485" cy="178435"/>
          </a:xfrm>
          <a:custGeom>
            <a:avLst/>
            <a:gdLst/>
            <a:ahLst/>
            <a:cxnLst/>
            <a:rect l="l" t="t" r="r" b="b"/>
            <a:pathLst>
              <a:path w="324484" h="178434">
                <a:moveTo>
                  <a:pt x="324413" y="178154"/>
                </a:moveTo>
                <a:lnTo>
                  <a:pt x="0" y="178154"/>
                </a:lnTo>
                <a:lnTo>
                  <a:pt x="0" y="0"/>
                </a:lnTo>
                <a:lnTo>
                  <a:pt x="324413" y="0"/>
                </a:lnTo>
                <a:lnTo>
                  <a:pt x="324413" y="1781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565643" y="8027231"/>
            <a:ext cx="324485" cy="178435"/>
          </a:xfrm>
          <a:custGeom>
            <a:avLst/>
            <a:gdLst/>
            <a:ahLst/>
            <a:cxnLst/>
            <a:rect l="l" t="t" r="r" b="b"/>
            <a:pathLst>
              <a:path w="324484" h="178434">
                <a:moveTo>
                  <a:pt x="324413" y="178155"/>
                </a:moveTo>
                <a:lnTo>
                  <a:pt x="0" y="178155"/>
                </a:lnTo>
                <a:lnTo>
                  <a:pt x="0" y="0"/>
                </a:lnTo>
                <a:lnTo>
                  <a:pt x="324413" y="0"/>
                </a:lnTo>
                <a:lnTo>
                  <a:pt x="324413" y="1781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491063" y="8529687"/>
            <a:ext cx="533400" cy="535305"/>
          </a:xfrm>
          <a:custGeom>
            <a:avLst/>
            <a:gdLst/>
            <a:ahLst/>
            <a:cxnLst/>
            <a:rect l="l" t="t" r="r" b="b"/>
            <a:pathLst>
              <a:path w="533400" h="535304">
                <a:moveTo>
                  <a:pt x="364502" y="115176"/>
                </a:moveTo>
                <a:lnTo>
                  <a:pt x="348818" y="99555"/>
                </a:lnTo>
                <a:lnTo>
                  <a:pt x="99314" y="349821"/>
                </a:lnTo>
                <a:lnTo>
                  <a:pt x="114985" y="365442"/>
                </a:lnTo>
                <a:lnTo>
                  <a:pt x="364502" y="115176"/>
                </a:lnTo>
                <a:close/>
              </a:path>
              <a:path w="533400" h="535304">
                <a:moveTo>
                  <a:pt x="434124" y="184823"/>
                </a:moveTo>
                <a:lnTo>
                  <a:pt x="418439" y="169202"/>
                </a:lnTo>
                <a:lnTo>
                  <a:pt x="168910" y="419455"/>
                </a:lnTo>
                <a:lnTo>
                  <a:pt x="184594" y="435063"/>
                </a:lnTo>
                <a:lnTo>
                  <a:pt x="434124" y="184823"/>
                </a:lnTo>
                <a:close/>
              </a:path>
              <a:path w="533400" h="535304">
                <a:moveTo>
                  <a:pt x="533323" y="15621"/>
                </a:moveTo>
                <a:lnTo>
                  <a:pt x="517639" y="0"/>
                </a:lnTo>
                <a:lnTo>
                  <a:pt x="0" y="519137"/>
                </a:lnTo>
                <a:lnTo>
                  <a:pt x="15684" y="534758"/>
                </a:lnTo>
                <a:lnTo>
                  <a:pt x="533323" y="15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7159003" y="9235299"/>
            <a:ext cx="533400" cy="535305"/>
          </a:xfrm>
          <a:custGeom>
            <a:avLst/>
            <a:gdLst/>
            <a:ahLst/>
            <a:cxnLst/>
            <a:rect l="l" t="t" r="r" b="b"/>
            <a:pathLst>
              <a:path w="533400" h="535304">
                <a:moveTo>
                  <a:pt x="364502" y="115023"/>
                </a:moveTo>
                <a:lnTo>
                  <a:pt x="348818" y="99415"/>
                </a:lnTo>
                <a:lnTo>
                  <a:pt x="99301" y="349669"/>
                </a:lnTo>
                <a:lnTo>
                  <a:pt x="114985" y="365290"/>
                </a:lnTo>
                <a:lnTo>
                  <a:pt x="364502" y="115023"/>
                </a:lnTo>
                <a:close/>
              </a:path>
              <a:path w="533400" h="535304">
                <a:moveTo>
                  <a:pt x="434149" y="185013"/>
                </a:moveTo>
                <a:lnTo>
                  <a:pt x="418477" y="169405"/>
                </a:lnTo>
                <a:lnTo>
                  <a:pt x="168948" y="419646"/>
                </a:lnTo>
                <a:lnTo>
                  <a:pt x="184632" y="435267"/>
                </a:lnTo>
                <a:lnTo>
                  <a:pt x="434149" y="185013"/>
                </a:lnTo>
                <a:close/>
              </a:path>
              <a:path w="533400" h="535304">
                <a:moveTo>
                  <a:pt x="533323" y="15608"/>
                </a:moveTo>
                <a:lnTo>
                  <a:pt x="517639" y="0"/>
                </a:lnTo>
                <a:lnTo>
                  <a:pt x="0" y="519137"/>
                </a:lnTo>
                <a:lnTo>
                  <a:pt x="15684" y="534746"/>
                </a:lnTo>
                <a:lnTo>
                  <a:pt x="533323" y="1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9218" y="8702248"/>
            <a:ext cx="286058" cy="266941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2390044" y="8716447"/>
            <a:ext cx="361315" cy="353060"/>
          </a:xfrm>
          <a:custGeom>
            <a:avLst/>
            <a:gdLst/>
            <a:ahLst/>
            <a:cxnLst/>
            <a:rect l="l" t="t" r="r" b="b"/>
            <a:pathLst>
              <a:path w="361314" h="353059">
                <a:moveTo>
                  <a:pt x="15671" y="352462"/>
                </a:moveTo>
                <a:lnTo>
                  <a:pt x="0" y="336853"/>
                </a:lnTo>
                <a:lnTo>
                  <a:pt x="335844" y="0"/>
                </a:lnTo>
                <a:lnTo>
                  <a:pt x="361116" y="5982"/>
                </a:lnTo>
                <a:lnTo>
                  <a:pt x="15671" y="352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404445" y="9457129"/>
            <a:ext cx="704215" cy="145415"/>
          </a:xfrm>
          <a:custGeom>
            <a:avLst/>
            <a:gdLst/>
            <a:ahLst/>
            <a:cxnLst/>
            <a:rect l="l" t="t" r="r" b="b"/>
            <a:pathLst>
              <a:path w="704214" h="145415">
                <a:moveTo>
                  <a:pt x="703621" y="145344"/>
                </a:moveTo>
                <a:lnTo>
                  <a:pt x="0" y="145344"/>
                </a:lnTo>
                <a:lnTo>
                  <a:pt x="0" y="0"/>
                </a:lnTo>
                <a:lnTo>
                  <a:pt x="703621" y="0"/>
                </a:lnTo>
                <a:lnTo>
                  <a:pt x="703621" y="14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178474" y="9457073"/>
            <a:ext cx="704215" cy="145415"/>
          </a:xfrm>
          <a:custGeom>
            <a:avLst/>
            <a:gdLst/>
            <a:ahLst/>
            <a:cxnLst/>
            <a:rect l="l" t="t" r="r" b="b"/>
            <a:pathLst>
              <a:path w="704214" h="145415">
                <a:moveTo>
                  <a:pt x="703621" y="145344"/>
                </a:moveTo>
                <a:lnTo>
                  <a:pt x="0" y="145344"/>
                </a:lnTo>
                <a:lnTo>
                  <a:pt x="0" y="0"/>
                </a:lnTo>
                <a:lnTo>
                  <a:pt x="703621" y="0"/>
                </a:lnTo>
                <a:lnTo>
                  <a:pt x="703621" y="14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5966411" y="9457204"/>
            <a:ext cx="704215" cy="145415"/>
          </a:xfrm>
          <a:custGeom>
            <a:avLst/>
            <a:gdLst/>
            <a:ahLst/>
            <a:cxnLst/>
            <a:rect l="l" t="t" r="r" b="b"/>
            <a:pathLst>
              <a:path w="704215" h="145415">
                <a:moveTo>
                  <a:pt x="703620" y="145344"/>
                </a:moveTo>
                <a:lnTo>
                  <a:pt x="0" y="145344"/>
                </a:lnTo>
                <a:lnTo>
                  <a:pt x="0" y="0"/>
                </a:lnTo>
                <a:lnTo>
                  <a:pt x="703620" y="0"/>
                </a:lnTo>
                <a:lnTo>
                  <a:pt x="703620" y="14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bg 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5991" y="7371865"/>
            <a:ext cx="69617" cy="209829"/>
          </a:xfrm>
          <a:prstGeom prst="rect">
            <a:avLst/>
          </a:prstGeom>
        </p:spPr>
      </p:pic>
      <p:sp>
        <p:nvSpPr>
          <p:cNvPr id="35" name="bg object 35"/>
          <p:cNvSpPr/>
          <p:nvPr/>
        </p:nvSpPr>
        <p:spPr>
          <a:xfrm>
            <a:off x="2460421" y="5860389"/>
            <a:ext cx="5727700" cy="4295775"/>
          </a:xfrm>
          <a:custGeom>
            <a:avLst/>
            <a:gdLst/>
            <a:ahLst/>
            <a:cxnLst/>
            <a:rect l="l" t="t" r="r" b="b"/>
            <a:pathLst>
              <a:path w="5727700" h="4295775">
                <a:moveTo>
                  <a:pt x="760476" y="2919920"/>
                </a:moveTo>
                <a:lnTo>
                  <a:pt x="667715" y="2908643"/>
                </a:lnTo>
                <a:lnTo>
                  <a:pt x="614883" y="2901480"/>
                </a:lnTo>
                <a:lnTo>
                  <a:pt x="564718" y="2894190"/>
                </a:lnTo>
                <a:lnTo>
                  <a:pt x="517131" y="2886760"/>
                </a:lnTo>
                <a:lnTo>
                  <a:pt x="472046" y="2879229"/>
                </a:lnTo>
                <a:lnTo>
                  <a:pt x="429399" y="2871622"/>
                </a:lnTo>
                <a:lnTo>
                  <a:pt x="389128" y="2863951"/>
                </a:lnTo>
                <a:lnTo>
                  <a:pt x="389128" y="4091495"/>
                </a:lnTo>
                <a:lnTo>
                  <a:pt x="395770" y="4140835"/>
                </a:lnTo>
                <a:lnTo>
                  <a:pt x="414489" y="4185158"/>
                </a:lnTo>
                <a:lnTo>
                  <a:pt x="443534" y="4222724"/>
                </a:lnTo>
                <a:lnTo>
                  <a:pt x="481114" y="4251731"/>
                </a:lnTo>
                <a:lnTo>
                  <a:pt x="525462" y="4270438"/>
                </a:lnTo>
                <a:lnTo>
                  <a:pt x="574802" y="4277068"/>
                </a:lnTo>
                <a:lnTo>
                  <a:pt x="624166" y="4270438"/>
                </a:lnTo>
                <a:lnTo>
                  <a:pt x="668528" y="4251731"/>
                </a:lnTo>
                <a:lnTo>
                  <a:pt x="706094" y="4222724"/>
                </a:lnTo>
                <a:lnTo>
                  <a:pt x="735126" y="4185158"/>
                </a:lnTo>
                <a:lnTo>
                  <a:pt x="753846" y="4140835"/>
                </a:lnTo>
                <a:lnTo>
                  <a:pt x="760476" y="4091495"/>
                </a:lnTo>
                <a:lnTo>
                  <a:pt x="760476" y="2919920"/>
                </a:lnTo>
                <a:close/>
              </a:path>
              <a:path w="5727700" h="4295775">
                <a:moveTo>
                  <a:pt x="1514030" y="416293"/>
                </a:moveTo>
                <a:lnTo>
                  <a:pt x="1513497" y="371386"/>
                </a:lnTo>
                <a:lnTo>
                  <a:pt x="1507972" y="327317"/>
                </a:lnTo>
                <a:lnTo>
                  <a:pt x="1497647" y="284480"/>
                </a:lnTo>
                <a:lnTo>
                  <a:pt x="1482763" y="243230"/>
                </a:lnTo>
                <a:lnTo>
                  <a:pt x="1463497" y="203936"/>
                </a:lnTo>
                <a:lnTo>
                  <a:pt x="1440065" y="166966"/>
                </a:lnTo>
                <a:lnTo>
                  <a:pt x="1412684" y="132702"/>
                </a:lnTo>
                <a:lnTo>
                  <a:pt x="1381544" y="101511"/>
                </a:lnTo>
                <a:lnTo>
                  <a:pt x="1346860" y="73748"/>
                </a:lnTo>
                <a:lnTo>
                  <a:pt x="1308836" y="49796"/>
                </a:lnTo>
                <a:lnTo>
                  <a:pt x="1267688" y="30022"/>
                </a:lnTo>
                <a:lnTo>
                  <a:pt x="1223619" y="14795"/>
                </a:lnTo>
                <a:lnTo>
                  <a:pt x="1177150" y="4584"/>
                </a:lnTo>
                <a:lnTo>
                  <a:pt x="1130795" y="0"/>
                </a:lnTo>
                <a:lnTo>
                  <a:pt x="1084973" y="812"/>
                </a:lnTo>
                <a:lnTo>
                  <a:pt x="1040066" y="6819"/>
                </a:lnTo>
                <a:lnTo>
                  <a:pt x="996454" y="17792"/>
                </a:lnTo>
                <a:lnTo>
                  <a:pt x="954544" y="33515"/>
                </a:lnTo>
                <a:lnTo>
                  <a:pt x="914730" y="53759"/>
                </a:lnTo>
                <a:lnTo>
                  <a:pt x="877392" y="78295"/>
                </a:lnTo>
                <a:lnTo>
                  <a:pt x="842937" y="106934"/>
                </a:lnTo>
                <a:lnTo>
                  <a:pt x="811745" y="139433"/>
                </a:lnTo>
                <a:lnTo>
                  <a:pt x="784225" y="175577"/>
                </a:lnTo>
                <a:lnTo>
                  <a:pt x="760742" y="215138"/>
                </a:lnTo>
                <a:lnTo>
                  <a:pt x="741718" y="257911"/>
                </a:lnTo>
                <a:lnTo>
                  <a:pt x="761428" y="254381"/>
                </a:lnTo>
                <a:lnTo>
                  <a:pt x="781570" y="251777"/>
                </a:lnTo>
                <a:lnTo>
                  <a:pt x="802170" y="250164"/>
                </a:lnTo>
                <a:lnTo>
                  <a:pt x="823264" y="249618"/>
                </a:lnTo>
                <a:lnTo>
                  <a:pt x="847420" y="250228"/>
                </a:lnTo>
                <a:lnTo>
                  <a:pt x="870991" y="251980"/>
                </a:lnTo>
                <a:lnTo>
                  <a:pt x="893927" y="254673"/>
                </a:lnTo>
                <a:lnTo>
                  <a:pt x="916139" y="258165"/>
                </a:lnTo>
                <a:lnTo>
                  <a:pt x="915200" y="301485"/>
                </a:lnTo>
                <a:lnTo>
                  <a:pt x="883208" y="296405"/>
                </a:lnTo>
                <a:lnTo>
                  <a:pt x="849896" y="293192"/>
                </a:lnTo>
                <a:lnTo>
                  <a:pt x="780605" y="294678"/>
                </a:lnTo>
                <a:lnTo>
                  <a:pt x="709841" y="310578"/>
                </a:lnTo>
                <a:lnTo>
                  <a:pt x="674700" y="325374"/>
                </a:lnTo>
                <a:lnTo>
                  <a:pt x="640143" y="345528"/>
                </a:lnTo>
                <a:lnTo>
                  <a:pt x="606475" y="371589"/>
                </a:lnTo>
                <a:lnTo>
                  <a:pt x="574027" y="404164"/>
                </a:lnTo>
                <a:lnTo>
                  <a:pt x="543102" y="443826"/>
                </a:lnTo>
                <a:lnTo>
                  <a:pt x="514032" y="491147"/>
                </a:lnTo>
                <a:lnTo>
                  <a:pt x="487121" y="546709"/>
                </a:lnTo>
                <a:lnTo>
                  <a:pt x="432600" y="691375"/>
                </a:lnTo>
                <a:lnTo>
                  <a:pt x="401840" y="756018"/>
                </a:lnTo>
                <a:lnTo>
                  <a:pt x="370713" y="806513"/>
                </a:lnTo>
                <a:lnTo>
                  <a:pt x="339572" y="844296"/>
                </a:lnTo>
                <a:lnTo>
                  <a:pt x="308724" y="870800"/>
                </a:lnTo>
                <a:lnTo>
                  <a:pt x="249224" y="895819"/>
                </a:lnTo>
                <a:lnTo>
                  <a:pt x="221221" y="897229"/>
                </a:lnTo>
                <a:lnTo>
                  <a:pt x="194818" y="893152"/>
                </a:lnTo>
                <a:lnTo>
                  <a:pt x="170357" y="885050"/>
                </a:lnTo>
                <a:lnTo>
                  <a:pt x="155321" y="881938"/>
                </a:lnTo>
                <a:lnTo>
                  <a:pt x="148971" y="887285"/>
                </a:lnTo>
                <a:lnTo>
                  <a:pt x="150964" y="898994"/>
                </a:lnTo>
                <a:lnTo>
                  <a:pt x="160934" y="914996"/>
                </a:lnTo>
                <a:lnTo>
                  <a:pt x="203390" y="951534"/>
                </a:lnTo>
                <a:lnTo>
                  <a:pt x="273494" y="980249"/>
                </a:lnTo>
                <a:lnTo>
                  <a:pt x="318033" y="986485"/>
                </a:lnTo>
                <a:lnTo>
                  <a:pt x="368427" y="984516"/>
                </a:lnTo>
                <a:lnTo>
                  <a:pt x="424319" y="972261"/>
                </a:lnTo>
                <a:lnTo>
                  <a:pt x="485343" y="947661"/>
                </a:lnTo>
                <a:lnTo>
                  <a:pt x="520725" y="926325"/>
                </a:lnTo>
                <a:lnTo>
                  <a:pt x="552348" y="899960"/>
                </a:lnTo>
                <a:lnTo>
                  <a:pt x="580656" y="869403"/>
                </a:lnTo>
                <a:lnTo>
                  <a:pt x="606094" y="835469"/>
                </a:lnTo>
                <a:lnTo>
                  <a:pt x="629132" y="798982"/>
                </a:lnTo>
                <a:lnTo>
                  <a:pt x="650176" y="760768"/>
                </a:lnTo>
                <a:lnTo>
                  <a:pt x="669709" y="721639"/>
                </a:lnTo>
                <a:lnTo>
                  <a:pt x="705980" y="643991"/>
                </a:lnTo>
                <a:lnTo>
                  <a:pt x="723607" y="607098"/>
                </a:lnTo>
                <a:lnTo>
                  <a:pt x="741502" y="572592"/>
                </a:lnTo>
                <a:lnTo>
                  <a:pt x="779856" y="514070"/>
                </a:lnTo>
                <a:lnTo>
                  <a:pt x="824623" y="474992"/>
                </a:lnTo>
                <a:lnTo>
                  <a:pt x="879373" y="461949"/>
                </a:lnTo>
                <a:lnTo>
                  <a:pt x="911606" y="467258"/>
                </a:lnTo>
                <a:lnTo>
                  <a:pt x="910640" y="511733"/>
                </a:lnTo>
                <a:lnTo>
                  <a:pt x="901141" y="508546"/>
                </a:lnTo>
                <a:lnTo>
                  <a:pt x="892086" y="506272"/>
                </a:lnTo>
                <a:lnTo>
                  <a:pt x="883450" y="504913"/>
                </a:lnTo>
                <a:lnTo>
                  <a:pt x="875271" y="504456"/>
                </a:lnTo>
                <a:lnTo>
                  <a:pt x="846505" y="511822"/>
                </a:lnTo>
                <a:lnTo>
                  <a:pt x="820407" y="532422"/>
                </a:lnTo>
                <a:lnTo>
                  <a:pt x="796163" y="563943"/>
                </a:lnTo>
                <a:lnTo>
                  <a:pt x="772960" y="604100"/>
                </a:lnTo>
                <a:lnTo>
                  <a:pt x="784123" y="621677"/>
                </a:lnTo>
                <a:lnTo>
                  <a:pt x="796175" y="638670"/>
                </a:lnTo>
                <a:lnTo>
                  <a:pt x="809117" y="655027"/>
                </a:lnTo>
                <a:lnTo>
                  <a:pt x="822934" y="670712"/>
                </a:lnTo>
                <a:lnTo>
                  <a:pt x="827887" y="670433"/>
                </a:lnTo>
                <a:lnTo>
                  <a:pt x="868959" y="671068"/>
                </a:lnTo>
                <a:lnTo>
                  <a:pt x="910475" y="672998"/>
                </a:lnTo>
                <a:lnTo>
                  <a:pt x="952284" y="676186"/>
                </a:lnTo>
                <a:lnTo>
                  <a:pt x="994232" y="680643"/>
                </a:lnTo>
                <a:lnTo>
                  <a:pt x="1052842" y="688962"/>
                </a:lnTo>
                <a:lnTo>
                  <a:pt x="1108227" y="699147"/>
                </a:lnTo>
                <a:lnTo>
                  <a:pt x="1160424" y="710933"/>
                </a:lnTo>
                <a:lnTo>
                  <a:pt x="1209433" y="724077"/>
                </a:lnTo>
                <a:lnTo>
                  <a:pt x="1255280" y="738301"/>
                </a:lnTo>
                <a:lnTo>
                  <a:pt x="1297952" y="753351"/>
                </a:lnTo>
                <a:lnTo>
                  <a:pt x="1337335" y="730135"/>
                </a:lnTo>
                <a:lnTo>
                  <a:pt x="1373886" y="702551"/>
                </a:lnTo>
                <a:lnTo>
                  <a:pt x="1407172" y="670826"/>
                </a:lnTo>
                <a:lnTo>
                  <a:pt x="1436789" y="635190"/>
                </a:lnTo>
                <a:lnTo>
                  <a:pt x="1462290" y="595896"/>
                </a:lnTo>
                <a:lnTo>
                  <a:pt x="1483271" y="553148"/>
                </a:lnTo>
                <a:lnTo>
                  <a:pt x="1499298" y="507199"/>
                </a:lnTo>
                <a:lnTo>
                  <a:pt x="1509369" y="461695"/>
                </a:lnTo>
                <a:lnTo>
                  <a:pt x="1514030" y="416293"/>
                </a:lnTo>
                <a:close/>
              </a:path>
              <a:path w="5727700" h="4295775">
                <a:moveTo>
                  <a:pt x="1525054" y="4129354"/>
                </a:moveTo>
                <a:lnTo>
                  <a:pt x="1523466" y="4079608"/>
                </a:lnTo>
                <a:lnTo>
                  <a:pt x="1333703" y="2942475"/>
                </a:lnTo>
                <a:lnTo>
                  <a:pt x="1301965" y="2944901"/>
                </a:lnTo>
                <a:lnTo>
                  <a:pt x="1266977" y="2946743"/>
                </a:lnTo>
                <a:lnTo>
                  <a:pt x="1228559" y="2947911"/>
                </a:lnTo>
                <a:lnTo>
                  <a:pt x="1186548" y="2948330"/>
                </a:lnTo>
                <a:lnTo>
                  <a:pt x="1144270" y="2947936"/>
                </a:lnTo>
                <a:lnTo>
                  <a:pt x="1100074" y="2946768"/>
                </a:lnTo>
                <a:lnTo>
                  <a:pt x="1054036" y="2944850"/>
                </a:lnTo>
                <a:lnTo>
                  <a:pt x="1006195" y="2942171"/>
                </a:lnTo>
                <a:lnTo>
                  <a:pt x="956614" y="2938767"/>
                </a:lnTo>
                <a:lnTo>
                  <a:pt x="1157198" y="4140657"/>
                </a:lnTo>
                <a:lnTo>
                  <a:pt x="1169809" y="4183659"/>
                </a:lnTo>
                <a:lnTo>
                  <a:pt x="1191539" y="4221200"/>
                </a:lnTo>
                <a:lnTo>
                  <a:pt x="1220914" y="4252239"/>
                </a:lnTo>
                <a:lnTo>
                  <a:pt x="1256449" y="4275696"/>
                </a:lnTo>
                <a:lnTo>
                  <a:pt x="1296670" y="4290555"/>
                </a:lnTo>
                <a:lnTo>
                  <a:pt x="1340116" y="4295737"/>
                </a:lnTo>
                <a:lnTo>
                  <a:pt x="1355420" y="4295102"/>
                </a:lnTo>
                <a:lnTo>
                  <a:pt x="1418475" y="4278528"/>
                </a:lnTo>
                <a:lnTo>
                  <a:pt x="1459141" y="4252773"/>
                </a:lnTo>
                <a:lnTo>
                  <a:pt x="1491437" y="4217975"/>
                </a:lnTo>
                <a:lnTo>
                  <a:pt x="1513890" y="4176153"/>
                </a:lnTo>
                <a:lnTo>
                  <a:pt x="1525054" y="4129354"/>
                </a:lnTo>
                <a:close/>
              </a:path>
              <a:path w="5727700" h="4295775">
                <a:moveTo>
                  <a:pt x="2382443" y="1559775"/>
                </a:moveTo>
                <a:lnTo>
                  <a:pt x="2368778" y="1513865"/>
                </a:lnTo>
                <a:lnTo>
                  <a:pt x="2339568" y="1478000"/>
                </a:lnTo>
                <a:lnTo>
                  <a:pt x="2299030" y="1455699"/>
                </a:lnTo>
                <a:lnTo>
                  <a:pt x="2251418" y="1450467"/>
                </a:lnTo>
                <a:lnTo>
                  <a:pt x="1678127" y="1502079"/>
                </a:lnTo>
                <a:lnTo>
                  <a:pt x="1574838" y="998435"/>
                </a:lnTo>
                <a:lnTo>
                  <a:pt x="1554073" y="951585"/>
                </a:lnTo>
                <a:lnTo>
                  <a:pt x="1498422" y="904684"/>
                </a:lnTo>
                <a:lnTo>
                  <a:pt x="1443456" y="869315"/>
                </a:lnTo>
                <a:lnTo>
                  <a:pt x="1407236" y="849071"/>
                </a:lnTo>
                <a:lnTo>
                  <a:pt x="1365148" y="828040"/>
                </a:lnTo>
                <a:lnTo>
                  <a:pt x="1317205" y="806881"/>
                </a:lnTo>
                <a:lnTo>
                  <a:pt x="1263396" y="786295"/>
                </a:lnTo>
                <a:lnTo>
                  <a:pt x="1203680" y="766927"/>
                </a:lnTo>
                <a:lnTo>
                  <a:pt x="1138072" y="749477"/>
                </a:lnTo>
                <a:lnTo>
                  <a:pt x="1066558" y="734618"/>
                </a:lnTo>
                <a:lnTo>
                  <a:pt x="989114" y="723011"/>
                </a:lnTo>
                <a:lnTo>
                  <a:pt x="929132" y="717067"/>
                </a:lnTo>
                <a:lnTo>
                  <a:pt x="872032" y="713879"/>
                </a:lnTo>
                <a:lnTo>
                  <a:pt x="817880" y="713168"/>
                </a:lnTo>
                <a:lnTo>
                  <a:pt x="766737" y="714629"/>
                </a:lnTo>
                <a:lnTo>
                  <a:pt x="718654" y="717969"/>
                </a:lnTo>
                <a:lnTo>
                  <a:pt x="696988" y="762914"/>
                </a:lnTo>
                <a:lnTo>
                  <a:pt x="673455" y="807491"/>
                </a:lnTo>
                <a:lnTo>
                  <a:pt x="647407" y="850582"/>
                </a:lnTo>
                <a:lnTo>
                  <a:pt x="618134" y="891082"/>
                </a:lnTo>
                <a:lnTo>
                  <a:pt x="584987" y="927874"/>
                </a:lnTo>
                <a:lnTo>
                  <a:pt x="547268" y="959853"/>
                </a:lnTo>
                <a:lnTo>
                  <a:pt x="504317" y="985888"/>
                </a:lnTo>
                <a:lnTo>
                  <a:pt x="441198" y="1011643"/>
                </a:lnTo>
                <a:lnTo>
                  <a:pt x="378891" y="1026058"/>
                </a:lnTo>
                <a:lnTo>
                  <a:pt x="295186" y="1543164"/>
                </a:lnTo>
                <a:lnTo>
                  <a:pt x="297611" y="1593138"/>
                </a:lnTo>
                <a:lnTo>
                  <a:pt x="320116" y="1637830"/>
                </a:lnTo>
                <a:lnTo>
                  <a:pt x="357162" y="1668589"/>
                </a:lnTo>
                <a:lnTo>
                  <a:pt x="397052" y="1681746"/>
                </a:lnTo>
                <a:lnTo>
                  <a:pt x="405803" y="1682686"/>
                </a:lnTo>
                <a:lnTo>
                  <a:pt x="420522" y="1643011"/>
                </a:lnTo>
                <a:lnTo>
                  <a:pt x="434670" y="1600657"/>
                </a:lnTo>
                <a:lnTo>
                  <a:pt x="448183" y="1554060"/>
                </a:lnTo>
                <a:lnTo>
                  <a:pt x="460921" y="1501660"/>
                </a:lnTo>
                <a:lnTo>
                  <a:pt x="467258" y="1462684"/>
                </a:lnTo>
                <a:lnTo>
                  <a:pt x="470281" y="1419631"/>
                </a:lnTo>
                <a:lnTo>
                  <a:pt x="470357" y="1373301"/>
                </a:lnTo>
                <a:lnTo>
                  <a:pt x="467842" y="1324457"/>
                </a:lnTo>
                <a:lnTo>
                  <a:pt x="463105" y="1273886"/>
                </a:lnTo>
                <a:lnTo>
                  <a:pt x="456501" y="1222349"/>
                </a:lnTo>
                <a:lnTo>
                  <a:pt x="448386" y="1170635"/>
                </a:lnTo>
                <a:lnTo>
                  <a:pt x="491223" y="1168603"/>
                </a:lnTo>
                <a:lnTo>
                  <a:pt x="499351" y="1221663"/>
                </a:lnTo>
                <a:lnTo>
                  <a:pt x="505929" y="1274610"/>
                </a:lnTo>
                <a:lnTo>
                  <a:pt x="510590" y="1326692"/>
                </a:lnTo>
                <a:lnTo>
                  <a:pt x="512965" y="1377124"/>
                </a:lnTo>
                <a:lnTo>
                  <a:pt x="512660" y="1425155"/>
                </a:lnTo>
                <a:lnTo>
                  <a:pt x="509346" y="1469986"/>
                </a:lnTo>
                <a:lnTo>
                  <a:pt x="502615" y="1510868"/>
                </a:lnTo>
                <a:lnTo>
                  <a:pt x="491528" y="1557096"/>
                </a:lnTo>
                <a:lnTo>
                  <a:pt x="479831" y="1598891"/>
                </a:lnTo>
                <a:lnTo>
                  <a:pt x="467664" y="1637144"/>
                </a:lnTo>
                <a:lnTo>
                  <a:pt x="455129" y="1672742"/>
                </a:lnTo>
                <a:lnTo>
                  <a:pt x="454494" y="1672666"/>
                </a:lnTo>
                <a:lnTo>
                  <a:pt x="0" y="2673794"/>
                </a:lnTo>
                <a:lnTo>
                  <a:pt x="128244" y="2738399"/>
                </a:lnTo>
                <a:lnTo>
                  <a:pt x="349580" y="2798953"/>
                </a:lnTo>
                <a:lnTo>
                  <a:pt x="729970" y="2860357"/>
                </a:lnTo>
                <a:lnTo>
                  <a:pt x="1114031" y="2891548"/>
                </a:lnTo>
                <a:lnTo>
                  <a:pt x="1343431" y="2885592"/>
                </a:lnTo>
                <a:lnTo>
                  <a:pt x="1454454" y="2865310"/>
                </a:lnTo>
                <a:lnTo>
                  <a:pt x="1483398" y="2853486"/>
                </a:lnTo>
                <a:lnTo>
                  <a:pt x="1281341" y="1772818"/>
                </a:lnTo>
                <a:lnTo>
                  <a:pt x="1280668" y="1772729"/>
                </a:lnTo>
                <a:lnTo>
                  <a:pt x="1276997" y="1735175"/>
                </a:lnTo>
                <a:lnTo>
                  <a:pt x="1274318" y="1695132"/>
                </a:lnTo>
                <a:lnTo>
                  <a:pt x="1272959" y="1651749"/>
                </a:lnTo>
                <a:lnTo>
                  <a:pt x="1273213" y="1604213"/>
                </a:lnTo>
                <a:lnTo>
                  <a:pt x="1276946" y="1559204"/>
                </a:lnTo>
                <a:lnTo>
                  <a:pt x="1285633" y="1510677"/>
                </a:lnTo>
                <a:lnTo>
                  <a:pt x="1298575" y="1459496"/>
                </a:lnTo>
                <a:lnTo>
                  <a:pt x="1315085" y="1406499"/>
                </a:lnTo>
                <a:lnTo>
                  <a:pt x="1334452" y="1352524"/>
                </a:lnTo>
                <a:lnTo>
                  <a:pt x="1356004" y="1298435"/>
                </a:lnTo>
                <a:lnTo>
                  <a:pt x="1379029" y="1245069"/>
                </a:lnTo>
                <a:lnTo>
                  <a:pt x="1463319" y="1656118"/>
                </a:lnTo>
                <a:lnTo>
                  <a:pt x="1478686" y="1695030"/>
                </a:lnTo>
                <a:lnTo>
                  <a:pt x="1505458" y="1725523"/>
                </a:lnTo>
                <a:lnTo>
                  <a:pt x="1540687" y="1745411"/>
                </a:lnTo>
                <a:lnTo>
                  <a:pt x="1581454" y="1752523"/>
                </a:lnTo>
                <a:lnTo>
                  <a:pt x="1592376" y="1752028"/>
                </a:lnTo>
                <a:lnTo>
                  <a:pt x="2273071" y="1690738"/>
                </a:lnTo>
                <a:lnTo>
                  <a:pt x="2319007" y="1677085"/>
                </a:lnTo>
                <a:lnTo>
                  <a:pt x="2354897" y="1647901"/>
                </a:lnTo>
                <a:lnTo>
                  <a:pt x="2377211" y="1607388"/>
                </a:lnTo>
                <a:lnTo>
                  <a:pt x="2382443" y="1559775"/>
                </a:lnTo>
                <a:close/>
              </a:path>
              <a:path w="5727700" h="4295775">
                <a:moveTo>
                  <a:pt x="5727649" y="4025874"/>
                </a:moveTo>
                <a:lnTo>
                  <a:pt x="5723826" y="1853717"/>
                </a:lnTo>
                <a:lnTo>
                  <a:pt x="5540883" y="1854034"/>
                </a:lnTo>
                <a:lnTo>
                  <a:pt x="5540324" y="1539925"/>
                </a:lnTo>
                <a:lnTo>
                  <a:pt x="4423930" y="1541881"/>
                </a:lnTo>
                <a:lnTo>
                  <a:pt x="4424477" y="1856003"/>
                </a:lnTo>
                <a:lnTo>
                  <a:pt x="2447315" y="1859483"/>
                </a:lnTo>
                <a:lnTo>
                  <a:pt x="2446147" y="1188796"/>
                </a:lnTo>
                <a:lnTo>
                  <a:pt x="1749513" y="1190015"/>
                </a:lnTo>
                <a:lnTo>
                  <a:pt x="1749983" y="1452753"/>
                </a:lnTo>
                <a:lnTo>
                  <a:pt x="2252535" y="1407502"/>
                </a:lnTo>
                <a:lnTo>
                  <a:pt x="2262352" y="1407287"/>
                </a:lnTo>
                <a:lnTo>
                  <a:pt x="2311209" y="1414614"/>
                </a:lnTo>
                <a:lnTo>
                  <a:pt x="2354161" y="1435214"/>
                </a:lnTo>
                <a:lnTo>
                  <a:pt x="2388946" y="1467015"/>
                </a:lnTo>
                <a:lnTo>
                  <a:pt x="2413304" y="1507947"/>
                </a:lnTo>
                <a:lnTo>
                  <a:pt x="2424976" y="1555953"/>
                </a:lnTo>
                <a:lnTo>
                  <a:pt x="2424734" y="1588211"/>
                </a:lnTo>
                <a:lnTo>
                  <a:pt x="2405850" y="1648587"/>
                </a:lnTo>
                <a:lnTo>
                  <a:pt x="2364676" y="1697888"/>
                </a:lnTo>
                <a:lnTo>
                  <a:pt x="2308606" y="1727250"/>
                </a:lnTo>
                <a:lnTo>
                  <a:pt x="1750555" y="1780641"/>
                </a:lnTo>
                <a:lnTo>
                  <a:pt x="1750695" y="1860702"/>
                </a:lnTo>
                <a:lnTo>
                  <a:pt x="1373466" y="1861362"/>
                </a:lnTo>
                <a:lnTo>
                  <a:pt x="1393583" y="1968982"/>
                </a:lnTo>
                <a:lnTo>
                  <a:pt x="5616308" y="1961553"/>
                </a:lnTo>
                <a:lnTo>
                  <a:pt x="5617337" y="2547366"/>
                </a:lnTo>
                <a:lnTo>
                  <a:pt x="5434596" y="2547683"/>
                </a:lnTo>
                <a:lnTo>
                  <a:pt x="5434292" y="2374620"/>
                </a:lnTo>
                <a:lnTo>
                  <a:pt x="5109870" y="2375192"/>
                </a:lnTo>
                <a:lnTo>
                  <a:pt x="5110175" y="2548255"/>
                </a:lnTo>
                <a:lnTo>
                  <a:pt x="5059324" y="2548344"/>
                </a:lnTo>
                <a:lnTo>
                  <a:pt x="5059032" y="2375281"/>
                </a:lnTo>
                <a:lnTo>
                  <a:pt x="4734611" y="2375852"/>
                </a:lnTo>
                <a:lnTo>
                  <a:pt x="4734915" y="2548915"/>
                </a:lnTo>
                <a:lnTo>
                  <a:pt x="4684077" y="2549004"/>
                </a:lnTo>
                <a:lnTo>
                  <a:pt x="4683772" y="2375941"/>
                </a:lnTo>
                <a:lnTo>
                  <a:pt x="4359351" y="2376513"/>
                </a:lnTo>
                <a:lnTo>
                  <a:pt x="4359656" y="2549575"/>
                </a:lnTo>
                <a:lnTo>
                  <a:pt x="4308818" y="2549664"/>
                </a:lnTo>
                <a:lnTo>
                  <a:pt x="4308513" y="2376601"/>
                </a:lnTo>
                <a:lnTo>
                  <a:pt x="3984091" y="2377173"/>
                </a:lnTo>
                <a:lnTo>
                  <a:pt x="3984396" y="2550236"/>
                </a:lnTo>
                <a:lnTo>
                  <a:pt x="3822941" y="2550528"/>
                </a:lnTo>
                <a:lnTo>
                  <a:pt x="3822331" y="2203996"/>
                </a:lnTo>
                <a:lnTo>
                  <a:pt x="3182035" y="2205126"/>
                </a:lnTo>
                <a:lnTo>
                  <a:pt x="3182645" y="2551646"/>
                </a:lnTo>
                <a:lnTo>
                  <a:pt x="3109938" y="2551773"/>
                </a:lnTo>
                <a:lnTo>
                  <a:pt x="3109328" y="2205253"/>
                </a:lnTo>
                <a:lnTo>
                  <a:pt x="2469045" y="2206371"/>
                </a:lnTo>
                <a:lnTo>
                  <a:pt x="2469654" y="2552903"/>
                </a:lnTo>
                <a:lnTo>
                  <a:pt x="2061552" y="2553627"/>
                </a:lnTo>
                <a:lnTo>
                  <a:pt x="2060943" y="2207095"/>
                </a:lnTo>
                <a:lnTo>
                  <a:pt x="1438300" y="2208187"/>
                </a:lnTo>
                <a:lnTo>
                  <a:pt x="1511642" y="2600477"/>
                </a:lnTo>
                <a:lnTo>
                  <a:pt x="5617426" y="2593263"/>
                </a:lnTo>
                <a:lnTo>
                  <a:pt x="5618645" y="3286722"/>
                </a:lnTo>
                <a:lnTo>
                  <a:pt x="5378056" y="3287141"/>
                </a:lnTo>
                <a:lnTo>
                  <a:pt x="5377446" y="2939669"/>
                </a:lnTo>
                <a:lnTo>
                  <a:pt x="4737151" y="2940799"/>
                </a:lnTo>
                <a:lnTo>
                  <a:pt x="4737773" y="3288271"/>
                </a:lnTo>
                <a:lnTo>
                  <a:pt x="4665065" y="3288398"/>
                </a:lnTo>
                <a:lnTo>
                  <a:pt x="4664443" y="2940926"/>
                </a:lnTo>
                <a:lnTo>
                  <a:pt x="4024160" y="2942044"/>
                </a:lnTo>
                <a:lnTo>
                  <a:pt x="4024769" y="3289528"/>
                </a:lnTo>
                <a:lnTo>
                  <a:pt x="3923919" y="3289693"/>
                </a:lnTo>
                <a:lnTo>
                  <a:pt x="3923309" y="2942221"/>
                </a:lnTo>
                <a:lnTo>
                  <a:pt x="3283026" y="2943352"/>
                </a:lnTo>
                <a:lnTo>
                  <a:pt x="3283635" y="3290824"/>
                </a:lnTo>
                <a:lnTo>
                  <a:pt x="3210928" y="3290951"/>
                </a:lnTo>
                <a:lnTo>
                  <a:pt x="3210318" y="2943479"/>
                </a:lnTo>
                <a:lnTo>
                  <a:pt x="2570022" y="2944609"/>
                </a:lnTo>
                <a:lnTo>
                  <a:pt x="2570632" y="3292081"/>
                </a:lnTo>
                <a:lnTo>
                  <a:pt x="1888134" y="3293287"/>
                </a:lnTo>
                <a:lnTo>
                  <a:pt x="1887512" y="2945803"/>
                </a:lnTo>
                <a:lnTo>
                  <a:pt x="1436598" y="2946603"/>
                </a:lnTo>
                <a:lnTo>
                  <a:pt x="1410500" y="2951518"/>
                </a:lnTo>
                <a:lnTo>
                  <a:pt x="1475308" y="3339896"/>
                </a:lnTo>
                <a:lnTo>
                  <a:pt x="5618721" y="3332607"/>
                </a:lnTo>
                <a:lnTo>
                  <a:pt x="5619750" y="3918420"/>
                </a:lnTo>
                <a:lnTo>
                  <a:pt x="4217035" y="3920896"/>
                </a:lnTo>
                <a:lnTo>
                  <a:pt x="4216793" y="3783253"/>
                </a:lnTo>
                <a:lnTo>
                  <a:pt x="3513175" y="3784498"/>
                </a:lnTo>
                <a:lnTo>
                  <a:pt x="3513417" y="3922128"/>
                </a:lnTo>
                <a:lnTo>
                  <a:pt x="3428987" y="3922280"/>
                </a:lnTo>
                <a:lnTo>
                  <a:pt x="3428746" y="3784638"/>
                </a:lnTo>
                <a:lnTo>
                  <a:pt x="2725128" y="3785882"/>
                </a:lnTo>
                <a:lnTo>
                  <a:pt x="2725369" y="3923512"/>
                </a:lnTo>
                <a:lnTo>
                  <a:pt x="2655011" y="3923639"/>
                </a:lnTo>
                <a:lnTo>
                  <a:pt x="2654770" y="3786009"/>
                </a:lnTo>
                <a:lnTo>
                  <a:pt x="1951151" y="3787241"/>
                </a:lnTo>
                <a:lnTo>
                  <a:pt x="1951393" y="3924871"/>
                </a:lnTo>
                <a:lnTo>
                  <a:pt x="1573047" y="3925544"/>
                </a:lnTo>
                <a:lnTo>
                  <a:pt x="1591005" y="4033151"/>
                </a:lnTo>
                <a:lnTo>
                  <a:pt x="2939758" y="4030776"/>
                </a:lnTo>
                <a:lnTo>
                  <a:pt x="2967748" y="4066819"/>
                </a:lnTo>
                <a:lnTo>
                  <a:pt x="3002229" y="4096613"/>
                </a:lnTo>
                <a:lnTo>
                  <a:pt x="3042158" y="4119168"/>
                </a:lnTo>
                <a:lnTo>
                  <a:pt x="3086557" y="4133418"/>
                </a:lnTo>
                <a:lnTo>
                  <a:pt x="3134398" y="4138345"/>
                </a:lnTo>
                <a:lnTo>
                  <a:pt x="3182239" y="4133253"/>
                </a:lnTo>
                <a:lnTo>
                  <a:pt x="3226587" y="4118838"/>
                </a:lnTo>
                <a:lnTo>
                  <a:pt x="3266452" y="4096156"/>
                </a:lnTo>
                <a:lnTo>
                  <a:pt x="3300831" y="4066222"/>
                </a:lnTo>
                <a:lnTo>
                  <a:pt x="3328695" y="4030103"/>
                </a:lnTo>
                <a:lnTo>
                  <a:pt x="3484956" y="4029824"/>
                </a:lnTo>
                <a:lnTo>
                  <a:pt x="3512959" y="4065854"/>
                </a:lnTo>
                <a:lnTo>
                  <a:pt x="3547427" y="4095661"/>
                </a:lnTo>
                <a:lnTo>
                  <a:pt x="3587369" y="4118203"/>
                </a:lnTo>
                <a:lnTo>
                  <a:pt x="3631768" y="4132465"/>
                </a:lnTo>
                <a:lnTo>
                  <a:pt x="3679609" y="4137380"/>
                </a:lnTo>
                <a:lnTo>
                  <a:pt x="3727437" y="4132288"/>
                </a:lnTo>
                <a:lnTo>
                  <a:pt x="3771798" y="4117886"/>
                </a:lnTo>
                <a:lnTo>
                  <a:pt x="3811663" y="4095191"/>
                </a:lnTo>
                <a:lnTo>
                  <a:pt x="3846030" y="4065270"/>
                </a:lnTo>
                <a:lnTo>
                  <a:pt x="3873906" y="4029138"/>
                </a:lnTo>
                <a:lnTo>
                  <a:pt x="5307063" y="4026611"/>
                </a:lnTo>
                <a:lnTo>
                  <a:pt x="5307228" y="4123588"/>
                </a:lnTo>
                <a:lnTo>
                  <a:pt x="5607101" y="4123055"/>
                </a:lnTo>
                <a:lnTo>
                  <a:pt x="5606923" y="4026090"/>
                </a:lnTo>
                <a:lnTo>
                  <a:pt x="5727649" y="4025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77214" y="885764"/>
            <a:ext cx="8512810" cy="3372485"/>
          </a:xfrm>
          <a:custGeom>
            <a:avLst/>
            <a:gdLst/>
            <a:ahLst/>
            <a:cxnLst/>
            <a:rect l="l" t="t" r="r" b="b"/>
            <a:pathLst>
              <a:path w="8512810" h="3372485">
                <a:moveTo>
                  <a:pt x="3480040" y="3371930"/>
                </a:moveTo>
                <a:lnTo>
                  <a:pt x="242907" y="3371930"/>
                </a:lnTo>
                <a:lnTo>
                  <a:pt x="193953" y="3366995"/>
                </a:lnTo>
                <a:lnTo>
                  <a:pt x="148357" y="3352841"/>
                </a:lnTo>
                <a:lnTo>
                  <a:pt x="107095" y="3330445"/>
                </a:lnTo>
                <a:lnTo>
                  <a:pt x="71146" y="3300784"/>
                </a:lnTo>
                <a:lnTo>
                  <a:pt x="41484" y="3264834"/>
                </a:lnTo>
                <a:lnTo>
                  <a:pt x="19088" y="3223573"/>
                </a:lnTo>
                <a:lnTo>
                  <a:pt x="4935" y="3177977"/>
                </a:lnTo>
                <a:lnTo>
                  <a:pt x="0" y="3129022"/>
                </a:lnTo>
                <a:lnTo>
                  <a:pt x="0" y="242907"/>
                </a:lnTo>
                <a:lnTo>
                  <a:pt x="4935" y="193953"/>
                </a:lnTo>
                <a:lnTo>
                  <a:pt x="19088" y="148357"/>
                </a:lnTo>
                <a:lnTo>
                  <a:pt x="41484" y="107095"/>
                </a:lnTo>
                <a:lnTo>
                  <a:pt x="71146" y="71146"/>
                </a:lnTo>
                <a:lnTo>
                  <a:pt x="107095" y="41484"/>
                </a:lnTo>
                <a:lnTo>
                  <a:pt x="148357" y="19088"/>
                </a:lnTo>
                <a:lnTo>
                  <a:pt x="193953" y="4935"/>
                </a:lnTo>
                <a:lnTo>
                  <a:pt x="242907" y="0"/>
                </a:lnTo>
                <a:lnTo>
                  <a:pt x="8269477" y="0"/>
                </a:lnTo>
                <a:lnTo>
                  <a:pt x="8318432" y="4935"/>
                </a:lnTo>
                <a:lnTo>
                  <a:pt x="8364028" y="19088"/>
                </a:lnTo>
                <a:lnTo>
                  <a:pt x="8405289" y="41484"/>
                </a:lnTo>
                <a:lnTo>
                  <a:pt x="8441239" y="71146"/>
                </a:lnTo>
                <a:lnTo>
                  <a:pt x="8470900" y="107095"/>
                </a:lnTo>
                <a:lnTo>
                  <a:pt x="8493296" y="148357"/>
                </a:lnTo>
                <a:lnTo>
                  <a:pt x="8507450" y="193953"/>
                </a:lnTo>
                <a:lnTo>
                  <a:pt x="8512385" y="242907"/>
                </a:lnTo>
                <a:lnTo>
                  <a:pt x="8512385" y="1528822"/>
                </a:lnTo>
                <a:lnTo>
                  <a:pt x="8507450" y="1577777"/>
                </a:lnTo>
                <a:lnTo>
                  <a:pt x="8493296" y="1623373"/>
                </a:lnTo>
                <a:lnTo>
                  <a:pt x="8470900" y="1664634"/>
                </a:lnTo>
                <a:lnTo>
                  <a:pt x="8441239" y="1700584"/>
                </a:lnTo>
                <a:lnTo>
                  <a:pt x="8405289" y="1730245"/>
                </a:lnTo>
                <a:lnTo>
                  <a:pt x="8364028" y="1752641"/>
                </a:lnTo>
                <a:lnTo>
                  <a:pt x="8318432" y="1766795"/>
                </a:lnTo>
                <a:lnTo>
                  <a:pt x="8269477" y="1771730"/>
                </a:lnTo>
                <a:lnTo>
                  <a:pt x="7085888" y="1771730"/>
                </a:lnTo>
                <a:lnTo>
                  <a:pt x="7036933" y="1776665"/>
                </a:lnTo>
                <a:lnTo>
                  <a:pt x="6991337" y="1790819"/>
                </a:lnTo>
                <a:lnTo>
                  <a:pt x="6950076" y="1813215"/>
                </a:lnTo>
                <a:lnTo>
                  <a:pt x="6914126" y="1842876"/>
                </a:lnTo>
                <a:lnTo>
                  <a:pt x="6884465" y="1878826"/>
                </a:lnTo>
                <a:lnTo>
                  <a:pt x="6862069" y="1920087"/>
                </a:lnTo>
                <a:lnTo>
                  <a:pt x="6847915" y="1965683"/>
                </a:lnTo>
                <a:lnTo>
                  <a:pt x="6842980" y="2014638"/>
                </a:lnTo>
                <a:lnTo>
                  <a:pt x="6842980" y="2328922"/>
                </a:lnTo>
                <a:lnTo>
                  <a:pt x="6838045" y="2377877"/>
                </a:lnTo>
                <a:lnTo>
                  <a:pt x="6823891" y="2423473"/>
                </a:lnTo>
                <a:lnTo>
                  <a:pt x="6801495" y="2464734"/>
                </a:lnTo>
                <a:lnTo>
                  <a:pt x="6771834" y="2500684"/>
                </a:lnTo>
                <a:lnTo>
                  <a:pt x="6735884" y="2530345"/>
                </a:lnTo>
                <a:lnTo>
                  <a:pt x="6694623" y="2552741"/>
                </a:lnTo>
                <a:lnTo>
                  <a:pt x="6649027" y="2566895"/>
                </a:lnTo>
                <a:lnTo>
                  <a:pt x="6600072" y="2571830"/>
                </a:lnTo>
                <a:lnTo>
                  <a:pt x="3965855" y="2571830"/>
                </a:lnTo>
                <a:lnTo>
                  <a:pt x="3916901" y="2576765"/>
                </a:lnTo>
                <a:lnTo>
                  <a:pt x="3871305" y="2590919"/>
                </a:lnTo>
                <a:lnTo>
                  <a:pt x="3830043" y="2613315"/>
                </a:lnTo>
                <a:lnTo>
                  <a:pt x="3794094" y="2642976"/>
                </a:lnTo>
                <a:lnTo>
                  <a:pt x="3764432" y="2678926"/>
                </a:lnTo>
                <a:lnTo>
                  <a:pt x="3742036" y="2720187"/>
                </a:lnTo>
                <a:lnTo>
                  <a:pt x="3727882" y="2765783"/>
                </a:lnTo>
                <a:lnTo>
                  <a:pt x="3722947" y="2814738"/>
                </a:lnTo>
                <a:lnTo>
                  <a:pt x="3722947" y="3129022"/>
                </a:lnTo>
                <a:lnTo>
                  <a:pt x="3718012" y="3177977"/>
                </a:lnTo>
                <a:lnTo>
                  <a:pt x="3703859" y="3223573"/>
                </a:lnTo>
                <a:lnTo>
                  <a:pt x="3681463" y="3264834"/>
                </a:lnTo>
                <a:lnTo>
                  <a:pt x="3651801" y="3300784"/>
                </a:lnTo>
                <a:lnTo>
                  <a:pt x="3615852" y="3330445"/>
                </a:lnTo>
                <a:lnTo>
                  <a:pt x="3574590" y="3352841"/>
                </a:lnTo>
                <a:lnTo>
                  <a:pt x="3528994" y="3366995"/>
                </a:lnTo>
                <a:lnTo>
                  <a:pt x="3480040" y="3371930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10286999" y="12858748"/>
                </a:moveTo>
                <a:lnTo>
                  <a:pt x="0" y="1285874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2858748"/>
                </a:lnTo>
                <a:close/>
              </a:path>
            </a:pathLst>
          </a:custGeom>
          <a:solidFill>
            <a:srgbClr val="F5E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2426" y="565895"/>
            <a:ext cx="8622146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6626" y="2066529"/>
            <a:ext cx="6399530" cy="8403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11958638"/>
            <a:ext cx="3291840" cy="64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11958638"/>
            <a:ext cx="2366010" cy="64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11958638"/>
            <a:ext cx="2366010" cy="64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10286999" y="12858748"/>
                </a:moveTo>
                <a:lnTo>
                  <a:pt x="0" y="12858748"/>
                </a:lnTo>
                <a:lnTo>
                  <a:pt x="0" y="0"/>
                </a:lnTo>
                <a:lnTo>
                  <a:pt x="10286999" y="0"/>
                </a:lnTo>
                <a:lnTo>
                  <a:pt x="10286999" y="12858748"/>
                </a:lnTo>
                <a:close/>
              </a:path>
            </a:pathLst>
          </a:custGeom>
          <a:solidFill>
            <a:srgbClr val="1B18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44463" y="8334521"/>
            <a:ext cx="639445" cy="236220"/>
          </a:xfrm>
          <a:custGeom>
            <a:avLst/>
            <a:gdLst/>
            <a:ahLst/>
            <a:cxnLst/>
            <a:rect l="l" t="t" r="r" b="b"/>
            <a:pathLst>
              <a:path w="639445" h="236220">
                <a:moveTo>
                  <a:pt x="221207" y="235618"/>
                </a:moveTo>
                <a:lnTo>
                  <a:pt x="161724" y="227642"/>
                </a:lnTo>
                <a:lnTo>
                  <a:pt x="90026" y="193713"/>
                </a:lnTo>
                <a:lnTo>
                  <a:pt x="58130" y="163599"/>
                </a:lnTo>
                <a:lnTo>
                  <a:pt x="32832" y="127696"/>
                </a:lnTo>
                <a:lnTo>
                  <a:pt x="14479" y="87479"/>
                </a:lnTo>
                <a:lnTo>
                  <a:pt x="3419" y="44422"/>
                </a:lnTo>
                <a:lnTo>
                  <a:pt x="0" y="0"/>
                </a:lnTo>
                <a:lnTo>
                  <a:pt x="485882" y="0"/>
                </a:lnTo>
                <a:lnTo>
                  <a:pt x="528584" y="23798"/>
                </a:lnTo>
                <a:lnTo>
                  <a:pt x="565765" y="55013"/>
                </a:lnTo>
                <a:lnTo>
                  <a:pt x="596424" y="92657"/>
                </a:lnTo>
                <a:lnTo>
                  <a:pt x="619562" y="135746"/>
                </a:lnTo>
                <a:lnTo>
                  <a:pt x="634178" y="183293"/>
                </a:lnTo>
                <a:lnTo>
                  <a:pt x="639272" y="234311"/>
                </a:lnTo>
                <a:lnTo>
                  <a:pt x="246808" y="234311"/>
                </a:lnTo>
                <a:lnTo>
                  <a:pt x="234028" y="235291"/>
                </a:lnTo>
                <a:lnTo>
                  <a:pt x="221207" y="235618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045343" y="5983073"/>
            <a:ext cx="2232025" cy="2596515"/>
            <a:chOff x="4045343" y="5983073"/>
            <a:chExt cx="2232025" cy="2596515"/>
          </a:xfrm>
        </p:grpSpPr>
        <p:sp>
          <p:nvSpPr>
            <p:cNvPr id="5" name="object 5"/>
            <p:cNvSpPr/>
            <p:nvPr/>
          </p:nvSpPr>
          <p:spPr>
            <a:xfrm>
              <a:off x="4765294" y="6243026"/>
              <a:ext cx="1019810" cy="1183640"/>
            </a:xfrm>
            <a:custGeom>
              <a:avLst/>
              <a:gdLst/>
              <a:ahLst/>
              <a:cxnLst/>
              <a:rect l="l" t="t" r="r" b="b"/>
              <a:pathLst>
                <a:path w="1019810" h="1183640">
                  <a:moveTo>
                    <a:pt x="1019223" y="1183481"/>
                  </a:moveTo>
                  <a:lnTo>
                    <a:pt x="562483" y="1183481"/>
                  </a:lnTo>
                  <a:lnTo>
                    <a:pt x="440250" y="645990"/>
                  </a:lnTo>
                  <a:lnTo>
                    <a:pt x="475929" y="1183481"/>
                  </a:lnTo>
                  <a:lnTo>
                    <a:pt x="17718" y="1183481"/>
                  </a:lnTo>
                  <a:lnTo>
                    <a:pt x="5253" y="929815"/>
                  </a:lnTo>
                  <a:lnTo>
                    <a:pt x="3171" y="878719"/>
                  </a:lnTo>
                  <a:lnTo>
                    <a:pt x="1519" y="827584"/>
                  </a:lnTo>
                  <a:lnTo>
                    <a:pt x="420" y="776444"/>
                  </a:lnTo>
                  <a:lnTo>
                    <a:pt x="0" y="725335"/>
                  </a:lnTo>
                  <a:lnTo>
                    <a:pt x="383" y="674293"/>
                  </a:lnTo>
                  <a:lnTo>
                    <a:pt x="1696" y="623352"/>
                  </a:lnTo>
                  <a:lnTo>
                    <a:pt x="4062" y="572547"/>
                  </a:lnTo>
                  <a:lnTo>
                    <a:pt x="7607" y="521914"/>
                  </a:lnTo>
                  <a:lnTo>
                    <a:pt x="12456" y="471487"/>
                  </a:lnTo>
                  <a:lnTo>
                    <a:pt x="18733" y="421302"/>
                  </a:lnTo>
                  <a:lnTo>
                    <a:pt x="26565" y="371394"/>
                  </a:lnTo>
                  <a:lnTo>
                    <a:pt x="36075" y="321797"/>
                  </a:lnTo>
                  <a:lnTo>
                    <a:pt x="48667" y="273526"/>
                  </a:lnTo>
                  <a:lnTo>
                    <a:pt x="65718" y="227424"/>
                  </a:lnTo>
                  <a:lnTo>
                    <a:pt x="87107" y="184037"/>
                  </a:lnTo>
                  <a:lnTo>
                    <a:pt x="112718" y="143908"/>
                  </a:lnTo>
                  <a:lnTo>
                    <a:pt x="142432" y="107583"/>
                  </a:lnTo>
                  <a:lnTo>
                    <a:pt x="176131" y="75606"/>
                  </a:lnTo>
                  <a:lnTo>
                    <a:pt x="213697" y="48521"/>
                  </a:lnTo>
                  <a:lnTo>
                    <a:pt x="255012" y="26874"/>
                  </a:lnTo>
                  <a:lnTo>
                    <a:pt x="299958" y="11208"/>
                  </a:lnTo>
                  <a:lnTo>
                    <a:pt x="348416" y="2068"/>
                  </a:lnTo>
                  <a:lnTo>
                    <a:pt x="400268" y="0"/>
                  </a:lnTo>
                  <a:lnTo>
                    <a:pt x="452907" y="4990"/>
                  </a:lnTo>
                  <a:lnTo>
                    <a:pt x="502322" y="16327"/>
                  </a:lnTo>
                  <a:lnTo>
                    <a:pt x="548475" y="33546"/>
                  </a:lnTo>
                  <a:lnTo>
                    <a:pt x="591331" y="56180"/>
                  </a:lnTo>
                  <a:lnTo>
                    <a:pt x="630852" y="83767"/>
                  </a:lnTo>
                  <a:lnTo>
                    <a:pt x="667002" y="115840"/>
                  </a:lnTo>
                  <a:lnTo>
                    <a:pt x="699744" y="151936"/>
                  </a:lnTo>
                  <a:lnTo>
                    <a:pt x="729041" y="191588"/>
                  </a:lnTo>
                  <a:lnTo>
                    <a:pt x="754855" y="234333"/>
                  </a:lnTo>
                  <a:lnTo>
                    <a:pt x="777151" y="279706"/>
                  </a:lnTo>
                  <a:lnTo>
                    <a:pt x="795892" y="327241"/>
                  </a:lnTo>
                  <a:lnTo>
                    <a:pt x="811455" y="374591"/>
                  </a:lnTo>
                  <a:lnTo>
                    <a:pt x="825555" y="422613"/>
                  </a:lnTo>
                  <a:lnTo>
                    <a:pt x="838516" y="471132"/>
                  </a:lnTo>
                  <a:lnTo>
                    <a:pt x="850663" y="519974"/>
                  </a:lnTo>
                  <a:lnTo>
                    <a:pt x="885458" y="666690"/>
                  </a:lnTo>
                  <a:lnTo>
                    <a:pt x="897589" y="715075"/>
                  </a:lnTo>
                  <a:lnTo>
                    <a:pt x="1019223" y="1183481"/>
                  </a:lnTo>
                  <a:close/>
                </a:path>
              </a:pathLst>
            </a:custGeom>
            <a:solidFill>
              <a:srgbClr val="006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0922" y="6244780"/>
              <a:ext cx="389255" cy="196215"/>
            </a:xfrm>
            <a:custGeom>
              <a:avLst/>
              <a:gdLst/>
              <a:ahLst/>
              <a:cxnLst/>
              <a:rect l="l" t="t" r="r" b="b"/>
              <a:pathLst>
                <a:path w="389254" h="196214">
                  <a:moveTo>
                    <a:pt x="17322" y="119113"/>
                  </a:moveTo>
                  <a:lnTo>
                    <a:pt x="17259" y="117475"/>
                  </a:lnTo>
                  <a:lnTo>
                    <a:pt x="15633" y="116230"/>
                  </a:lnTo>
                  <a:lnTo>
                    <a:pt x="14097" y="115087"/>
                  </a:lnTo>
                  <a:lnTo>
                    <a:pt x="11760" y="115468"/>
                  </a:lnTo>
                  <a:lnTo>
                    <a:pt x="10668" y="117043"/>
                  </a:lnTo>
                  <a:lnTo>
                    <a:pt x="9804" y="118402"/>
                  </a:lnTo>
                  <a:lnTo>
                    <a:pt x="10350" y="121399"/>
                  </a:lnTo>
                  <a:lnTo>
                    <a:pt x="11595" y="122212"/>
                  </a:lnTo>
                  <a:lnTo>
                    <a:pt x="12801" y="122974"/>
                  </a:lnTo>
                  <a:lnTo>
                    <a:pt x="16065" y="122161"/>
                  </a:lnTo>
                  <a:lnTo>
                    <a:pt x="16662" y="120738"/>
                  </a:lnTo>
                  <a:lnTo>
                    <a:pt x="17322" y="119113"/>
                  </a:lnTo>
                  <a:close/>
                </a:path>
                <a:path w="389254" h="196214">
                  <a:moveTo>
                    <a:pt x="25209" y="64617"/>
                  </a:moveTo>
                  <a:lnTo>
                    <a:pt x="24942" y="62763"/>
                  </a:lnTo>
                  <a:lnTo>
                    <a:pt x="23964" y="59448"/>
                  </a:lnTo>
                  <a:lnTo>
                    <a:pt x="23139" y="58242"/>
                  </a:lnTo>
                  <a:lnTo>
                    <a:pt x="22161" y="57315"/>
                  </a:lnTo>
                  <a:lnTo>
                    <a:pt x="18021" y="60210"/>
                  </a:lnTo>
                  <a:lnTo>
                    <a:pt x="13944" y="63195"/>
                  </a:lnTo>
                  <a:lnTo>
                    <a:pt x="9969" y="66306"/>
                  </a:lnTo>
                  <a:lnTo>
                    <a:pt x="9423" y="68529"/>
                  </a:lnTo>
                  <a:lnTo>
                    <a:pt x="9144" y="70053"/>
                  </a:lnTo>
                  <a:lnTo>
                    <a:pt x="8496" y="70002"/>
                  </a:lnTo>
                  <a:lnTo>
                    <a:pt x="7569" y="69189"/>
                  </a:lnTo>
                  <a:lnTo>
                    <a:pt x="7073" y="68529"/>
                  </a:lnTo>
                  <a:lnTo>
                    <a:pt x="4673" y="70383"/>
                  </a:lnTo>
                  <a:lnTo>
                    <a:pt x="0" y="74256"/>
                  </a:lnTo>
                  <a:lnTo>
                    <a:pt x="152" y="74409"/>
                  </a:lnTo>
                  <a:lnTo>
                    <a:pt x="2171" y="75666"/>
                  </a:lnTo>
                  <a:lnTo>
                    <a:pt x="3314" y="77736"/>
                  </a:lnTo>
                  <a:lnTo>
                    <a:pt x="5334" y="78828"/>
                  </a:lnTo>
                  <a:lnTo>
                    <a:pt x="8115" y="80733"/>
                  </a:lnTo>
                  <a:lnTo>
                    <a:pt x="9525" y="80238"/>
                  </a:lnTo>
                  <a:lnTo>
                    <a:pt x="12420" y="75933"/>
                  </a:lnTo>
                  <a:lnTo>
                    <a:pt x="11328" y="73710"/>
                  </a:lnTo>
                  <a:lnTo>
                    <a:pt x="13563" y="72669"/>
                  </a:lnTo>
                  <a:lnTo>
                    <a:pt x="15405" y="73647"/>
                  </a:lnTo>
                  <a:lnTo>
                    <a:pt x="19875" y="72567"/>
                  </a:lnTo>
                  <a:lnTo>
                    <a:pt x="20967" y="70218"/>
                  </a:lnTo>
                  <a:lnTo>
                    <a:pt x="22656" y="68046"/>
                  </a:lnTo>
                  <a:lnTo>
                    <a:pt x="19494" y="66306"/>
                  </a:lnTo>
                  <a:lnTo>
                    <a:pt x="25209" y="64617"/>
                  </a:lnTo>
                  <a:close/>
                </a:path>
                <a:path w="389254" h="196214">
                  <a:moveTo>
                    <a:pt x="27279" y="91617"/>
                  </a:moveTo>
                  <a:lnTo>
                    <a:pt x="22377" y="87261"/>
                  </a:lnTo>
                  <a:lnTo>
                    <a:pt x="21780" y="86766"/>
                  </a:lnTo>
                  <a:lnTo>
                    <a:pt x="21069" y="86499"/>
                  </a:lnTo>
                  <a:lnTo>
                    <a:pt x="16395" y="86766"/>
                  </a:lnTo>
                  <a:lnTo>
                    <a:pt x="12090" y="86283"/>
                  </a:lnTo>
                  <a:lnTo>
                    <a:pt x="10452" y="90805"/>
                  </a:lnTo>
                  <a:lnTo>
                    <a:pt x="8280" y="93903"/>
                  </a:lnTo>
                  <a:lnTo>
                    <a:pt x="7734" y="94780"/>
                  </a:lnTo>
                  <a:lnTo>
                    <a:pt x="7454" y="95592"/>
                  </a:lnTo>
                  <a:lnTo>
                    <a:pt x="10566" y="99453"/>
                  </a:lnTo>
                  <a:lnTo>
                    <a:pt x="12636" y="102717"/>
                  </a:lnTo>
                  <a:lnTo>
                    <a:pt x="15951" y="104736"/>
                  </a:lnTo>
                  <a:lnTo>
                    <a:pt x="18186" y="106045"/>
                  </a:lnTo>
                  <a:lnTo>
                    <a:pt x="20256" y="105829"/>
                  </a:lnTo>
                  <a:lnTo>
                    <a:pt x="22225" y="104089"/>
                  </a:lnTo>
                  <a:lnTo>
                    <a:pt x="27178" y="99669"/>
                  </a:lnTo>
                  <a:lnTo>
                    <a:pt x="27279" y="91617"/>
                  </a:lnTo>
                  <a:close/>
                </a:path>
                <a:path w="389254" h="196214">
                  <a:moveTo>
                    <a:pt x="62369" y="33147"/>
                  </a:moveTo>
                  <a:lnTo>
                    <a:pt x="61607" y="33477"/>
                  </a:lnTo>
                  <a:lnTo>
                    <a:pt x="61277" y="33693"/>
                  </a:lnTo>
                  <a:lnTo>
                    <a:pt x="61658" y="33642"/>
                  </a:lnTo>
                  <a:lnTo>
                    <a:pt x="61925" y="33477"/>
                  </a:lnTo>
                  <a:lnTo>
                    <a:pt x="62369" y="33147"/>
                  </a:lnTo>
                  <a:close/>
                </a:path>
                <a:path w="389254" h="196214">
                  <a:moveTo>
                    <a:pt x="63131" y="48285"/>
                  </a:moveTo>
                  <a:lnTo>
                    <a:pt x="62801" y="47523"/>
                  </a:lnTo>
                  <a:lnTo>
                    <a:pt x="60515" y="45618"/>
                  </a:lnTo>
                  <a:lnTo>
                    <a:pt x="56705" y="45720"/>
                  </a:lnTo>
                  <a:lnTo>
                    <a:pt x="54787" y="47142"/>
                  </a:lnTo>
                  <a:lnTo>
                    <a:pt x="53263" y="48234"/>
                  </a:lnTo>
                  <a:lnTo>
                    <a:pt x="52616" y="51384"/>
                  </a:lnTo>
                  <a:lnTo>
                    <a:pt x="53479" y="53238"/>
                  </a:lnTo>
                  <a:lnTo>
                    <a:pt x="54089" y="53835"/>
                  </a:lnTo>
                  <a:lnTo>
                    <a:pt x="54635" y="54495"/>
                  </a:lnTo>
                  <a:lnTo>
                    <a:pt x="55232" y="55143"/>
                  </a:lnTo>
                  <a:lnTo>
                    <a:pt x="55067" y="55092"/>
                  </a:lnTo>
                  <a:lnTo>
                    <a:pt x="54787" y="55092"/>
                  </a:lnTo>
                  <a:lnTo>
                    <a:pt x="54254" y="55029"/>
                  </a:lnTo>
                  <a:lnTo>
                    <a:pt x="53213" y="55194"/>
                  </a:lnTo>
                  <a:lnTo>
                    <a:pt x="53098" y="58788"/>
                  </a:lnTo>
                  <a:lnTo>
                    <a:pt x="50330" y="57924"/>
                  </a:lnTo>
                  <a:lnTo>
                    <a:pt x="47929" y="58572"/>
                  </a:lnTo>
                  <a:lnTo>
                    <a:pt x="47383" y="59715"/>
                  </a:lnTo>
                  <a:lnTo>
                    <a:pt x="46240" y="62001"/>
                  </a:lnTo>
                  <a:lnTo>
                    <a:pt x="46621" y="64401"/>
                  </a:lnTo>
                  <a:lnTo>
                    <a:pt x="48247" y="66408"/>
                  </a:lnTo>
                  <a:lnTo>
                    <a:pt x="47929" y="66408"/>
                  </a:lnTo>
                  <a:lnTo>
                    <a:pt x="46405" y="66852"/>
                  </a:lnTo>
                  <a:lnTo>
                    <a:pt x="45148" y="69240"/>
                  </a:lnTo>
                  <a:lnTo>
                    <a:pt x="45643" y="70497"/>
                  </a:lnTo>
                  <a:lnTo>
                    <a:pt x="46240" y="71970"/>
                  </a:lnTo>
                  <a:lnTo>
                    <a:pt x="47929" y="72504"/>
                  </a:lnTo>
                  <a:lnTo>
                    <a:pt x="49618" y="71856"/>
                  </a:lnTo>
                  <a:lnTo>
                    <a:pt x="51193" y="71208"/>
                  </a:lnTo>
                  <a:lnTo>
                    <a:pt x="51574" y="69786"/>
                  </a:lnTo>
                  <a:lnTo>
                    <a:pt x="51473" y="68592"/>
                  </a:lnTo>
                  <a:lnTo>
                    <a:pt x="52616" y="68757"/>
                  </a:lnTo>
                  <a:lnTo>
                    <a:pt x="62039" y="60426"/>
                  </a:lnTo>
                  <a:lnTo>
                    <a:pt x="61544" y="58407"/>
                  </a:lnTo>
                  <a:lnTo>
                    <a:pt x="59309" y="56616"/>
                  </a:lnTo>
                  <a:lnTo>
                    <a:pt x="59537" y="56781"/>
                  </a:lnTo>
                  <a:lnTo>
                    <a:pt x="60134" y="56400"/>
                  </a:lnTo>
                  <a:lnTo>
                    <a:pt x="60731" y="55638"/>
                  </a:lnTo>
                  <a:lnTo>
                    <a:pt x="62369" y="52857"/>
                  </a:lnTo>
                  <a:lnTo>
                    <a:pt x="63017" y="49212"/>
                  </a:lnTo>
                  <a:lnTo>
                    <a:pt x="63131" y="48285"/>
                  </a:lnTo>
                  <a:close/>
                </a:path>
                <a:path w="389254" h="196214">
                  <a:moveTo>
                    <a:pt x="71462" y="94780"/>
                  </a:moveTo>
                  <a:lnTo>
                    <a:pt x="70040" y="93091"/>
                  </a:lnTo>
                  <a:lnTo>
                    <a:pt x="63512" y="91401"/>
                  </a:lnTo>
                  <a:lnTo>
                    <a:pt x="61544" y="91567"/>
                  </a:lnTo>
                  <a:lnTo>
                    <a:pt x="60299" y="95643"/>
                  </a:lnTo>
                  <a:lnTo>
                    <a:pt x="60071" y="97993"/>
                  </a:lnTo>
                  <a:lnTo>
                    <a:pt x="59918" y="100215"/>
                  </a:lnTo>
                  <a:lnTo>
                    <a:pt x="59804" y="101422"/>
                  </a:lnTo>
                  <a:lnTo>
                    <a:pt x="60617" y="102501"/>
                  </a:lnTo>
                  <a:lnTo>
                    <a:pt x="62039" y="102450"/>
                  </a:lnTo>
                  <a:lnTo>
                    <a:pt x="65684" y="102285"/>
                  </a:lnTo>
                  <a:lnTo>
                    <a:pt x="67919" y="99237"/>
                  </a:lnTo>
                  <a:lnTo>
                    <a:pt x="70967" y="98094"/>
                  </a:lnTo>
                  <a:lnTo>
                    <a:pt x="71132" y="97497"/>
                  </a:lnTo>
                  <a:lnTo>
                    <a:pt x="71247" y="96735"/>
                  </a:lnTo>
                  <a:lnTo>
                    <a:pt x="71462" y="94780"/>
                  </a:lnTo>
                  <a:close/>
                </a:path>
                <a:path w="389254" h="196214">
                  <a:moveTo>
                    <a:pt x="78765" y="53289"/>
                  </a:moveTo>
                  <a:lnTo>
                    <a:pt x="77673" y="51930"/>
                  </a:lnTo>
                  <a:lnTo>
                    <a:pt x="75984" y="49974"/>
                  </a:lnTo>
                  <a:lnTo>
                    <a:pt x="74942" y="49593"/>
                  </a:lnTo>
                  <a:lnTo>
                    <a:pt x="72390" y="47193"/>
                  </a:lnTo>
                  <a:lnTo>
                    <a:pt x="70866" y="47790"/>
                  </a:lnTo>
                  <a:lnTo>
                    <a:pt x="69443" y="49530"/>
                  </a:lnTo>
                  <a:lnTo>
                    <a:pt x="68580" y="50838"/>
                  </a:lnTo>
                  <a:lnTo>
                    <a:pt x="68732" y="50571"/>
                  </a:lnTo>
                  <a:lnTo>
                    <a:pt x="67106" y="52641"/>
                  </a:lnTo>
                  <a:lnTo>
                    <a:pt x="66065" y="53886"/>
                  </a:lnTo>
                  <a:lnTo>
                    <a:pt x="66890" y="55524"/>
                  </a:lnTo>
                  <a:lnTo>
                    <a:pt x="67652" y="57162"/>
                  </a:lnTo>
                  <a:lnTo>
                    <a:pt x="70866" y="57264"/>
                  </a:lnTo>
                  <a:lnTo>
                    <a:pt x="71945" y="57315"/>
                  </a:lnTo>
                  <a:lnTo>
                    <a:pt x="73101" y="56934"/>
                  </a:lnTo>
                  <a:lnTo>
                    <a:pt x="75768" y="56832"/>
                  </a:lnTo>
                  <a:lnTo>
                    <a:pt x="77292" y="57315"/>
                  </a:lnTo>
                  <a:lnTo>
                    <a:pt x="78765" y="53289"/>
                  </a:lnTo>
                  <a:close/>
                </a:path>
                <a:path w="389254" h="196214">
                  <a:moveTo>
                    <a:pt x="80225" y="37338"/>
                  </a:moveTo>
                  <a:lnTo>
                    <a:pt x="80073" y="35547"/>
                  </a:lnTo>
                  <a:lnTo>
                    <a:pt x="77622" y="33693"/>
                  </a:lnTo>
                  <a:lnTo>
                    <a:pt x="77012" y="33426"/>
                  </a:lnTo>
                  <a:lnTo>
                    <a:pt x="76365" y="32981"/>
                  </a:lnTo>
                  <a:lnTo>
                    <a:pt x="75653" y="32715"/>
                  </a:lnTo>
                  <a:lnTo>
                    <a:pt x="72872" y="31407"/>
                  </a:lnTo>
                  <a:lnTo>
                    <a:pt x="70535" y="31838"/>
                  </a:lnTo>
                  <a:lnTo>
                    <a:pt x="67589" y="35648"/>
                  </a:lnTo>
                  <a:lnTo>
                    <a:pt x="67754" y="40665"/>
                  </a:lnTo>
                  <a:lnTo>
                    <a:pt x="71628" y="43268"/>
                  </a:lnTo>
                  <a:lnTo>
                    <a:pt x="73799" y="42189"/>
                  </a:lnTo>
                  <a:lnTo>
                    <a:pt x="75819" y="41046"/>
                  </a:lnTo>
                  <a:lnTo>
                    <a:pt x="76631" y="40601"/>
                  </a:lnTo>
                  <a:lnTo>
                    <a:pt x="77343" y="39903"/>
                  </a:lnTo>
                  <a:lnTo>
                    <a:pt x="78054" y="39306"/>
                  </a:lnTo>
                  <a:lnTo>
                    <a:pt x="80225" y="37338"/>
                  </a:lnTo>
                  <a:close/>
                </a:path>
                <a:path w="389254" h="196214">
                  <a:moveTo>
                    <a:pt x="80670" y="70764"/>
                  </a:moveTo>
                  <a:lnTo>
                    <a:pt x="75438" y="64833"/>
                  </a:lnTo>
                  <a:lnTo>
                    <a:pt x="71081" y="65328"/>
                  </a:lnTo>
                  <a:lnTo>
                    <a:pt x="67487" y="70281"/>
                  </a:lnTo>
                  <a:lnTo>
                    <a:pt x="67373" y="70497"/>
                  </a:lnTo>
                  <a:lnTo>
                    <a:pt x="66827" y="71145"/>
                  </a:lnTo>
                  <a:lnTo>
                    <a:pt x="65849" y="74472"/>
                  </a:lnTo>
                  <a:lnTo>
                    <a:pt x="65087" y="77304"/>
                  </a:lnTo>
                  <a:lnTo>
                    <a:pt x="67271" y="79476"/>
                  </a:lnTo>
                  <a:lnTo>
                    <a:pt x="69342" y="81495"/>
                  </a:lnTo>
                  <a:lnTo>
                    <a:pt x="72110" y="81546"/>
                  </a:lnTo>
                  <a:lnTo>
                    <a:pt x="74790" y="80454"/>
                  </a:lnTo>
                  <a:lnTo>
                    <a:pt x="75819" y="80022"/>
                  </a:lnTo>
                  <a:lnTo>
                    <a:pt x="77774" y="79476"/>
                  </a:lnTo>
                  <a:lnTo>
                    <a:pt x="76314" y="76695"/>
                  </a:lnTo>
                  <a:lnTo>
                    <a:pt x="77343" y="76212"/>
                  </a:lnTo>
                  <a:lnTo>
                    <a:pt x="78486" y="75120"/>
                  </a:lnTo>
                  <a:lnTo>
                    <a:pt x="80670" y="73164"/>
                  </a:lnTo>
                  <a:lnTo>
                    <a:pt x="80670" y="70764"/>
                  </a:lnTo>
                  <a:close/>
                </a:path>
                <a:path w="389254" h="196214">
                  <a:moveTo>
                    <a:pt x="84531" y="129235"/>
                  </a:moveTo>
                  <a:lnTo>
                    <a:pt x="82194" y="127762"/>
                  </a:lnTo>
                  <a:lnTo>
                    <a:pt x="79959" y="126301"/>
                  </a:lnTo>
                  <a:lnTo>
                    <a:pt x="77774" y="127927"/>
                  </a:lnTo>
                  <a:lnTo>
                    <a:pt x="75819" y="129019"/>
                  </a:lnTo>
                  <a:lnTo>
                    <a:pt x="74625" y="129616"/>
                  </a:lnTo>
                  <a:lnTo>
                    <a:pt x="73634" y="130492"/>
                  </a:lnTo>
                  <a:lnTo>
                    <a:pt x="72491" y="131305"/>
                  </a:lnTo>
                  <a:lnTo>
                    <a:pt x="72059" y="132181"/>
                  </a:lnTo>
                  <a:lnTo>
                    <a:pt x="71628" y="133375"/>
                  </a:lnTo>
                  <a:lnTo>
                    <a:pt x="75107" y="136093"/>
                  </a:lnTo>
                  <a:lnTo>
                    <a:pt x="74015" y="138595"/>
                  </a:lnTo>
                  <a:lnTo>
                    <a:pt x="73583" y="141211"/>
                  </a:lnTo>
                  <a:lnTo>
                    <a:pt x="73253" y="142900"/>
                  </a:lnTo>
                  <a:lnTo>
                    <a:pt x="73533" y="147637"/>
                  </a:lnTo>
                  <a:lnTo>
                    <a:pt x="74244" y="148513"/>
                  </a:lnTo>
                  <a:lnTo>
                    <a:pt x="77889" y="147967"/>
                  </a:lnTo>
                  <a:lnTo>
                    <a:pt x="79362" y="146608"/>
                  </a:lnTo>
                  <a:lnTo>
                    <a:pt x="80772" y="145186"/>
                  </a:lnTo>
                  <a:lnTo>
                    <a:pt x="80772" y="144157"/>
                  </a:lnTo>
                  <a:lnTo>
                    <a:pt x="81051" y="143065"/>
                  </a:lnTo>
                  <a:lnTo>
                    <a:pt x="81699" y="141973"/>
                  </a:lnTo>
                  <a:lnTo>
                    <a:pt x="82029" y="141376"/>
                  </a:lnTo>
                  <a:lnTo>
                    <a:pt x="82461" y="140881"/>
                  </a:lnTo>
                  <a:lnTo>
                    <a:pt x="82956" y="140500"/>
                  </a:lnTo>
                  <a:lnTo>
                    <a:pt x="82791" y="140068"/>
                  </a:lnTo>
                  <a:lnTo>
                    <a:pt x="82524" y="139585"/>
                  </a:lnTo>
                  <a:lnTo>
                    <a:pt x="81534" y="137185"/>
                  </a:lnTo>
                  <a:lnTo>
                    <a:pt x="82524" y="135382"/>
                  </a:lnTo>
                  <a:lnTo>
                    <a:pt x="82842" y="131521"/>
                  </a:lnTo>
                  <a:lnTo>
                    <a:pt x="84531" y="129235"/>
                  </a:lnTo>
                  <a:close/>
                </a:path>
                <a:path w="389254" h="196214">
                  <a:moveTo>
                    <a:pt x="93573" y="113284"/>
                  </a:moveTo>
                  <a:lnTo>
                    <a:pt x="92544" y="111493"/>
                  </a:lnTo>
                  <a:lnTo>
                    <a:pt x="91719" y="109905"/>
                  </a:lnTo>
                  <a:lnTo>
                    <a:pt x="89877" y="110286"/>
                  </a:lnTo>
                  <a:lnTo>
                    <a:pt x="88404" y="110185"/>
                  </a:lnTo>
                  <a:lnTo>
                    <a:pt x="86931" y="110121"/>
                  </a:lnTo>
                  <a:lnTo>
                    <a:pt x="83934" y="110566"/>
                  </a:lnTo>
                  <a:lnTo>
                    <a:pt x="82296" y="110782"/>
                  </a:lnTo>
                  <a:lnTo>
                    <a:pt x="81648" y="112026"/>
                  </a:lnTo>
                  <a:lnTo>
                    <a:pt x="81864" y="113449"/>
                  </a:lnTo>
                  <a:lnTo>
                    <a:pt x="82359" y="116166"/>
                  </a:lnTo>
                  <a:lnTo>
                    <a:pt x="84594" y="117640"/>
                  </a:lnTo>
                  <a:lnTo>
                    <a:pt x="86766" y="118668"/>
                  </a:lnTo>
                  <a:lnTo>
                    <a:pt x="89052" y="119761"/>
                  </a:lnTo>
                  <a:lnTo>
                    <a:pt x="89928" y="117373"/>
                  </a:lnTo>
                  <a:lnTo>
                    <a:pt x="92265" y="114706"/>
                  </a:lnTo>
                  <a:lnTo>
                    <a:pt x="93573" y="113284"/>
                  </a:lnTo>
                  <a:close/>
                </a:path>
                <a:path w="389254" h="196214">
                  <a:moveTo>
                    <a:pt x="102730" y="51981"/>
                  </a:moveTo>
                  <a:lnTo>
                    <a:pt x="102679" y="49149"/>
                  </a:lnTo>
                  <a:lnTo>
                    <a:pt x="100660" y="47904"/>
                  </a:lnTo>
                  <a:lnTo>
                    <a:pt x="96951" y="48717"/>
                  </a:lnTo>
                  <a:lnTo>
                    <a:pt x="95478" y="50673"/>
                  </a:lnTo>
                  <a:lnTo>
                    <a:pt x="96088" y="53670"/>
                  </a:lnTo>
                  <a:lnTo>
                    <a:pt x="97332" y="54597"/>
                  </a:lnTo>
                  <a:lnTo>
                    <a:pt x="98856" y="55689"/>
                  </a:lnTo>
                  <a:lnTo>
                    <a:pt x="100380" y="55359"/>
                  </a:lnTo>
                  <a:lnTo>
                    <a:pt x="101638" y="53619"/>
                  </a:lnTo>
                  <a:lnTo>
                    <a:pt x="102730" y="51981"/>
                  </a:lnTo>
                  <a:close/>
                </a:path>
                <a:path w="389254" h="196214">
                  <a:moveTo>
                    <a:pt x="117436" y="108280"/>
                  </a:moveTo>
                  <a:lnTo>
                    <a:pt x="112039" y="101358"/>
                  </a:lnTo>
                  <a:lnTo>
                    <a:pt x="110845" y="101358"/>
                  </a:lnTo>
                  <a:lnTo>
                    <a:pt x="111175" y="101854"/>
                  </a:lnTo>
                  <a:lnTo>
                    <a:pt x="111264" y="102235"/>
                  </a:lnTo>
                  <a:lnTo>
                    <a:pt x="111277" y="103212"/>
                  </a:lnTo>
                  <a:lnTo>
                    <a:pt x="110947" y="104254"/>
                  </a:lnTo>
                  <a:lnTo>
                    <a:pt x="110083" y="104571"/>
                  </a:lnTo>
                  <a:lnTo>
                    <a:pt x="107848" y="104305"/>
                  </a:lnTo>
                  <a:lnTo>
                    <a:pt x="107848" y="102019"/>
                  </a:lnTo>
                  <a:lnTo>
                    <a:pt x="106705" y="102501"/>
                  </a:lnTo>
                  <a:lnTo>
                    <a:pt x="105562" y="103162"/>
                  </a:lnTo>
                  <a:lnTo>
                    <a:pt x="101854" y="106540"/>
                  </a:lnTo>
                  <a:lnTo>
                    <a:pt x="100825" y="110566"/>
                  </a:lnTo>
                  <a:lnTo>
                    <a:pt x="102285" y="112636"/>
                  </a:lnTo>
                  <a:lnTo>
                    <a:pt x="102781" y="113398"/>
                  </a:lnTo>
                  <a:lnTo>
                    <a:pt x="103225" y="113665"/>
                  </a:lnTo>
                  <a:lnTo>
                    <a:pt x="103492" y="113830"/>
                  </a:lnTo>
                  <a:lnTo>
                    <a:pt x="103327" y="113665"/>
                  </a:lnTo>
                  <a:lnTo>
                    <a:pt x="105664" y="115468"/>
                  </a:lnTo>
                  <a:lnTo>
                    <a:pt x="107581" y="115849"/>
                  </a:lnTo>
                  <a:lnTo>
                    <a:pt x="109486" y="115900"/>
                  </a:lnTo>
                  <a:lnTo>
                    <a:pt x="110185" y="115900"/>
                  </a:lnTo>
                  <a:lnTo>
                    <a:pt x="111493" y="115620"/>
                  </a:lnTo>
                  <a:lnTo>
                    <a:pt x="111226" y="114973"/>
                  </a:lnTo>
                  <a:lnTo>
                    <a:pt x="109702" y="111925"/>
                  </a:lnTo>
                  <a:lnTo>
                    <a:pt x="112420" y="112737"/>
                  </a:lnTo>
                  <a:lnTo>
                    <a:pt x="113563" y="112306"/>
                  </a:lnTo>
                  <a:lnTo>
                    <a:pt x="114554" y="111975"/>
                  </a:lnTo>
                  <a:lnTo>
                    <a:pt x="115747" y="112636"/>
                  </a:lnTo>
                  <a:lnTo>
                    <a:pt x="116001" y="111975"/>
                  </a:lnTo>
                  <a:lnTo>
                    <a:pt x="117436" y="108280"/>
                  </a:lnTo>
                  <a:close/>
                </a:path>
                <a:path w="389254" h="196214">
                  <a:moveTo>
                    <a:pt x="118846" y="50787"/>
                  </a:moveTo>
                  <a:lnTo>
                    <a:pt x="117652" y="49911"/>
                  </a:lnTo>
                  <a:lnTo>
                    <a:pt x="116395" y="48933"/>
                  </a:lnTo>
                  <a:lnTo>
                    <a:pt x="114871" y="48552"/>
                  </a:lnTo>
                  <a:lnTo>
                    <a:pt x="113779" y="49593"/>
                  </a:lnTo>
                  <a:lnTo>
                    <a:pt x="111937" y="51498"/>
                  </a:lnTo>
                  <a:lnTo>
                    <a:pt x="110794" y="54165"/>
                  </a:lnTo>
                  <a:lnTo>
                    <a:pt x="107848" y="54927"/>
                  </a:lnTo>
                  <a:lnTo>
                    <a:pt x="107518" y="54978"/>
                  </a:lnTo>
                  <a:lnTo>
                    <a:pt x="107251" y="56172"/>
                  </a:lnTo>
                  <a:lnTo>
                    <a:pt x="107632" y="58305"/>
                  </a:lnTo>
                  <a:lnTo>
                    <a:pt x="107467" y="59982"/>
                  </a:lnTo>
                  <a:lnTo>
                    <a:pt x="108991" y="60909"/>
                  </a:lnTo>
                  <a:lnTo>
                    <a:pt x="109804" y="63042"/>
                  </a:lnTo>
                  <a:lnTo>
                    <a:pt x="109867" y="64185"/>
                  </a:lnTo>
                  <a:lnTo>
                    <a:pt x="113398" y="64617"/>
                  </a:lnTo>
                  <a:lnTo>
                    <a:pt x="118745" y="52044"/>
                  </a:lnTo>
                  <a:lnTo>
                    <a:pt x="118846" y="50787"/>
                  </a:lnTo>
                  <a:close/>
                </a:path>
                <a:path w="389254" h="196214">
                  <a:moveTo>
                    <a:pt x="123977" y="21386"/>
                  </a:moveTo>
                  <a:lnTo>
                    <a:pt x="123647" y="19913"/>
                  </a:lnTo>
                  <a:lnTo>
                    <a:pt x="122555" y="18884"/>
                  </a:lnTo>
                  <a:lnTo>
                    <a:pt x="122720" y="16929"/>
                  </a:lnTo>
                  <a:lnTo>
                    <a:pt x="122720" y="16383"/>
                  </a:lnTo>
                  <a:lnTo>
                    <a:pt x="122605" y="15341"/>
                  </a:lnTo>
                  <a:lnTo>
                    <a:pt x="122389" y="12509"/>
                  </a:lnTo>
                  <a:lnTo>
                    <a:pt x="121132" y="10985"/>
                  </a:lnTo>
                  <a:lnTo>
                    <a:pt x="119176" y="10883"/>
                  </a:lnTo>
                  <a:lnTo>
                    <a:pt x="115798" y="11861"/>
                  </a:lnTo>
                  <a:lnTo>
                    <a:pt x="112915" y="13500"/>
                  </a:lnTo>
                  <a:lnTo>
                    <a:pt x="112369" y="15074"/>
                  </a:lnTo>
                  <a:lnTo>
                    <a:pt x="113461" y="18237"/>
                  </a:lnTo>
                  <a:lnTo>
                    <a:pt x="114058" y="19913"/>
                  </a:lnTo>
                  <a:lnTo>
                    <a:pt x="115633" y="21285"/>
                  </a:lnTo>
                  <a:lnTo>
                    <a:pt x="117436" y="21882"/>
                  </a:lnTo>
                  <a:lnTo>
                    <a:pt x="117602" y="22644"/>
                  </a:lnTo>
                  <a:lnTo>
                    <a:pt x="117983" y="23355"/>
                  </a:lnTo>
                  <a:lnTo>
                    <a:pt x="118630" y="24003"/>
                  </a:lnTo>
                  <a:lnTo>
                    <a:pt x="119837" y="24765"/>
                  </a:lnTo>
                  <a:lnTo>
                    <a:pt x="122339" y="24003"/>
                  </a:lnTo>
                  <a:lnTo>
                    <a:pt x="123151" y="22644"/>
                  </a:lnTo>
                  <a:lnTo>
                    <a:pt x="123977" y="21386"/>
                  </a:lnTo>
                  <a:close/>
                </a:path>
                <a:path w="389254" h="196214">
                  <a:moveTo>
                    <a:pt x="129476" y="40005"/>
                  </a:moveTo>
                  <a:lnTo>
                    <a:pt x="129413" y="38862"/>
                  </a:lnTo>
                  <a:lnTo>
                    <a:pt x="129311" y="37782"/>
                  </a:lnTo>
                  <a:lnTo>
                    <a:pt x="128498" y="36855"/>
                  </a:lnTo>
                  <a:lnTo>
                    <a:pt x="125336" y="37617"/>
                  </a:lnTo>
                  <a:lnTo>
                    <a:pt x="124079" y="36690"/>
                  </a:lnTo>
                  <a:lnTo>
                    <a:pt x="123202" y="35102"/>
                  </a:lnTo>
                  <a:lnTo>
                    <a:pt x="121678" y="34023"/>
                  </a:lnTo>
                  <a:lnTo>
                    <a:pt x="119011" y="34124"/>
                  </a:lnTo>
                  <a:lnTo>
                    <a:pt x="116674" y="34836"/>
                  </a:lnTo>
                  <a:lnTo>
                    <a:pt x="116014" y="34124"/>
                  </a:lnTo>
                  <a:lnTo>
                    <a:pt x="114985" y="34124"/>
                  </a:lnTo>
                  <a:lnTo>
                    <a:pt x="113893" y="34569"/>
                  </a:lnTo>
                  <a:lnTo>
                    <a:pt x="112153" y="35217"/>
                  </a:lnTo>
                  <a:lnTo>
                    <a:pt x="111175" y="37172"/>
                  </a:lnTo>
                  <a:lnTo>
                    <a:pt x="111709" y="38696"/>
                  </a:lnTo>
                  <a:lnTo>
                    <a:pt x="111988" y="39027"/>
                  </a:lnTo>
                  <a:lnTo>
                    <a:pt x="111937" y="39306"/>
                  </a:lnTo>
                  <a:lnTo>
                    <a:pt x="112483" y="42240"/>
                  </a:lnTo>
                  <a:lnTo>
                    <a:pt x="119227" y="45504"/>
                  </a:lnTo>
                  <a:lnTo>
                    <a:pt x="121742" y="45669"/>
                  </a:lnTo>
                  <a:lnTo>
                    <a:pt x="124574" y="42075"/>
                  </a:lnTo>
                  <a:lnTo>
                    <a:pt x="125653" y="40932"/>
                  </a:lnTo>
                  <a:lnTo>
                    <a:pt x="128714" y="40881"/>
                  </a:lnTo>
                  <a:lnTo>
                    <a:pt x="129476" y="40005"/>
                  </a:lnTo>
                  <a:close/>
                </a:path>
                <a:path w="389254" h="196214">
                  <a:moveTo>
                    <a:pt x="132689" y="113944"/>
                  </a:moveTo>
                  <a:lnTo>
                    <a:pt x="132359" y="111264"/>
                  </a:lnTo>
                  <a:lnTo>
                    <a:pt x="131330" y="110451"/>
                  </a:lnTo>
                  <a:lnTo>
                    <a:pt x="129527" y="110998"/>
                  </a:lnTo>
                  <a:lnTo>
                    <a:pt x="127889" y="111328"/>
                  </a:lnTo>
                  <a:lnTo>
                    <a:pt x="126530" y="111213"/>
                  </a:lnTo>
                  <a:lnTo>
                    <a:pt x="125387" y="113017"/>
                  </a:lnTo>
                  <a:lnTo>
                    <a:pt x="125984" y="115303"/>
                  </a:lnTo>
                  <a:lnTo>
                    <a:pt x="127673" y="116382"/>
                  </a:lnTo>
                  <a:lnTo>
                    <a:pt x="129146" y="117424"/>
                  </a:lnTo>
                  <a:lnTo>
                    <a:pt x="131000" y="116928"/>
                  </a:lnTo>
                  <a:lnTo>
                    <a:pt x="132689" y="113944"/>
                  </a:lnTo>
                  <a:close/>
                </a:path>
                <a:path w="389254" h="196214">
                  <a:moveTo>
                    <a:pt x="134594" y="129184"/>
                  </a:moveTo>
                  <a:lnTo>
                    <a:pt x="134480" y="126301"/>
                  </a:lnTo>
                  <a:lnTo>
                    <a:pt x="131381" y="122707"/>
                  </a:lnTo>
                  <a:lnTo>
                    <a:pt x="125603" y="121119"/>
                  </a:lnTo>
                  <a:lnTo>
                    <a:pt x="123647" y="122110"/>
                  </a:lnTo>
                  <a:lnTo>
                    <a:pt x="121031" y="125857"/>
                  </a:lnTo>
                  <a:lnTo>
                    <a:pt x="120751" y="126517"/>
                  </a:lnTo>
                  <a:lnTo>
                    <a:pt x="119938" y="127876"/>
                  </a:lnTo>
                  <a:lnTo>
                    <a:pt x="118795" y="133045"/>
                  </a:lnTo>
                  <a:lnTo>
                    <a:pt x="120370" y="136525"/>
                  </a:lnTo>
                  <a:lnTo>
                    <a:pt x="123202" y="137452"/>
                  </a:lnTo>
                  <a:lnTo>
                    <a:pt x="126580" y="138493"/>
                  </a:lnTo>
                  <a:lnTo>
                    <a:pt x="129641" y="137617"/>
                  </a:lnTo>
                  <a:lnTo>
                    <a:pt x="132689" y="135064"/>
                  </a:lnTo>
                  <a:lnTo>
                    <a:pt x="133121" y="134569"/>
                  </a:lnTo>
                  <a:lnTo>
                    <a:pt x="132626" y="134023"/>
                  </a:lnTo>
                  <a:lnTo>
                    <a:pt x="132092" y="133477"/>
                  </a:lnTo>
                  <a:lnTo>
                    <a:pt x="130340" y="134467"/>
                  </a:lnTo>
                  <a:lnTo>
                    <a:pt x="130721" y="132778"/>
                  </a:lnTo>
                  <a:lnTo>
                    <a:pt x="131051" y="131686"/>
                  </a:lnTo>
                  <a:lnTo>
                    <a:pt x="131978" y="130924"/>
                  </a:lnTo>
                  <a:lnTo>
                    <a:pt x="134048" y="130543"/>
                  </a:lnTo>
                  <a:lnTo>
                    <a:pt x="134594" y="130213"/>
                  </a:lnTo>
                  <a:lnTo>
                    <a:pt x="134594" y="129184"/>
                  </a:lnTo>
                  <a:close/>
                </a:path>
                <a:path w="389254" h="196214">
                  <a:moveTo>
                    <a:pt x="140423" y="35433"/>
                  </a:moveTo>
                  <a:lnTo>
                    <a:pt x="139166" y="30264"/>
                  </a:lnTo>
                  <a:lnTo>
                    <a:pt x="136334" y="30314"/>
                  </a:lnTo>
                  <a:lnTo>
                    <a:pt x="134099" y="29933"/>
                  </a:lnTo>
                  <a:lnTo>
                    <a:pt x="133934" y="29883"/>
                  </a:lnTo>
                  <a:lnTo>
                    <a:pt x="133616" y="29883"/>
                  </a:lnTo>
                  <a:lnTo>
                    <a:pt x="132473" y="29832"/>
                  </a:lnTo>
                  <a:lnTo>
                    <a:pt x="131330" y="28841"/>
                  </a:lnTo>
                  <a:lnTo>
                    <a:pt x="128981" y="31623"/>
                  </a:lnTo>
                  <a:lnTo>
                    <a:pt x="129743" y="33096"/>
                  </a:lnTo>
                  <a:lnTo>
                    <a:pt x="129959" y="34505"/>
                  </a:lnTo>
                  <a:lnTo>
                    <a:pt x="130784" y="35547"/>
                  </a:lnTo>
                  <a:lnTo>
                    <a:pt x="131546" y="36474"/>
                  </a:lnTo>
                  <a:lnTo>
                    <a:pt x="133337" y="38811"/>
                  </a:lnTo>
                  <a:lnTo>
                    <a:pt x="134696" y="38925"/>
                  </a:lnTo>
                  <a:lnTo>
                    <a:pt x="135851" y="37719"/>
                  </a:lnTo>
                  <a:lnTo>
                    <a:pt x="137312" y="36195"/>
                  </a:lnTo>
                  <a:lnTo>
                    <a:pt x="140423" y="35433"/>
                  </a:lnTo>
                  <a:close/>
                </a:path>
                <a:path w="389254" h="196214">
                  <a:moveTo>
                    <a:pt x="141668" y="118516"/>
                  </a:moveTo>
                  <a:lnTo>
                    <a:pt x="141617" y="117043"/>
                  </a:lnTo>
                  <a:lnTo>
                    <a:pt x="140144" y="115951"/>
                  </a:lnTo>
                  <a:lnTo>
                    <a:pt x="138785" y="114973"/>
                  </a:lnTo>
                  <a:lnTo>
                    <a:pt x="136766" y="115570"/>
                  </a:lnTo>
                  <a:lnTo>
                    <a:pt x="135788" y="117144"/>
                  </a:lnTo>
                  <a:lnTo>
                    <a:pt x="134810" y="118668"/>
                  </a:lnTo>
                  <a:lnTo>
                    <a:pt x="135356" y="120091"/>
                  </a:lnTo>
                  <a:lnTo>
                    <a:pt x="136550" y="121183"/>
                  </a:lnTo>
                  <a:lnTo>
                    <a:pt x="137642" y="122212"/>
                  </a:lnTo>
                  <a:lnTo>
                    <a:pt x="140093" y="121500"/>
                  </a:lnTo>
                  <a:lnTo>
                    <a:pt x="140906" y="119976"/>
                  </a:lnTo>
                  <a:lnTo>
                    <a:pt x="141668" y="118516"/>
                  </a:lnTo>
                  <a:close/>
                </a:path>
                <a:path w="389254" h="196214">
                  <a:moveTo>
                    <a:pt x="146088" y="19100"/>
                  </a:moveTo>
                  <a:lnTo>
                    <a:pt x="144018" y="17957"/>
                  </a:lnTo>
                  <a:lnTo>
                    <a:pt x="142049" y="16929"/>
                  </a:lnTo>
                  <a:lnTo>
                    <a:pt x="140373" y="17310"/>
                  </a:lnTo>
                  <a:lnTo>
                    <a:pt x="139217" y="19265"/>
                  </a:lnTo>
                  <a:lnTo>
                    <a:pt x="138188" y="21005"/>
                  </a:lnTo>
                  <a:lnTo>
                    <a:pt x="138353" y="22479"/>
                  </a:lnTo>
                  <a:lnTo>
                    <a:pt x="140093" y="23672"/>
                  </a:lnTo>
                  <a:lnTo>
                    <a:pt x="141617" y="24599"/>
                  </a:lnTo>
                  <a:lnTo>
                    <a:pt x="144399" y="24053"/>
                  </a:lnTo>
                  <a:lnTo>
                    <a:pt x="144945" y="22428"/>
                  </a:lnTo>
                  <a:lnTo>
                    <a:pt x="145376" y="20955"/>
                  </a:lnTo>
                  <a:lnTo>
                    <a:pt x="146088" y="19100"/>
                  </a:lnTo>
                  <a:close/>
                </a:path>
                <a:path w="389254" h="196214">
                  <a:moveTo>
                    <a:pt x="147066" y="164566"/>
                  </a:moveTo>
                  <a:lnTo>
                    <a:pt x="145211" y="158686"/>
                  </a:lnTo>
                  <a:lnTo>
                    <a:pt x="137375" y="153949"/>
                  </a:lnTo>
                  <a:lnTo>
                    <a:pt x="131927" y="154927"/>
                  </a:lnTo>
                  <a:lnTo>
                    <a:pt x="129692" y="158305"/>
                  </a:lnTo>
                  <a:lnTo>
                    <a:pt x="127787" y="160972"/>
                  </a:lnTo>
                  <a:lnTo>
                    <a:pt x="127787" y="163474"/>
                  </a:lnTo>
                  <a:lnTo>
                    <a:pt x="128104" y="170827"/>
                  </a:lnTo>
                  <a:lnTo>
                    <a:pt x="130403" y="172847"/>
                  </a:lnTo>
                  <a:lnTo>
                    <a:pt x="135191" y="172516"/>
                  </a:lnTo>
                  <a:lnTo>
                    <a:pt x="137045" y="172402"/>
                  </a:lnTo>
                  <a:lnTo>
                    <a:pt x="138950" y="172085"/>
                  </a:lnTo>
                  <a:lnTo>
                    <a:pt x="140804" y="171589"/>
                  </a:lnTo>
                  <a:lnTo>
                    <a:pt x="142659" y="171043"/>
                  </a:lnTo>
                  <a:lnTo>
                    <a:pt x="144284" y="169900"/>
                  </a:lnTo>
                  <a:lnTo>
                    <a:pt x="147066" y="164566"/>
                  </a:lnTo>
                  <a:close/>
                </a:path>
                <a:path w="389254" h="196214">
                  <a:moveTo>
                    <a:pt x="148209" y="79044"/>
                  </a:moveTo>
                  <a:lnTo>
                    <a:pt x="147180" y="77622"/>
                  </a:lnTo>
                  <a:lnTo>
                    <a:pt x="146469" y="76758"/>
                  </a:lnTo>
                  <a:lnTo>
                    <a:pt x="145542" y="77139"/>
                  </a:lnTo>
                  <a:lnTo>
                    <a:pt x="144894" y="77520"/>
                  </a:lnTo>
                  <a:lnTo>
                    <a:pt x="143522" y="78333"/>
                  </a:lnTo>
                  <a:lnTo>
                    <a:pt x="143802" y="79476"/>
                  </a:lnTo>
                  <a:lnTo>
                    <a:pt x="144614" y="80568"/>
                  </a:lnTo>
                  <a:lnTo>
                    <a:pt x="145161" y="81216"/>
                  </a:lnTo>
                  <a:lnTo>
                    <a:pt x="145757" y="81216"/>
                  </a:lnTo>
                  <a:lnTo>
                    <a:pt x="146685" y="80518"/>
                  </a:lnTo>
                  <a:lnTo>
                    <a:pt x="147015" y="79806"/>
                  </a:lnTo>
                  <a:lnTo>
                    <a:pt x="148209" y="79044"/>
                  </a:lnTo>
                  <a:close/>
                </a:path>
                <a:path w="389254" h="196214">
                  <a:moveTo>
                    <a:pt x="156705" y="50838"/>
                  </a:moveTo>
                  <a:lnTo>
                    <a:pt x="155232" y="49479"/>
                  </a:lnTo>
                  <a:lnTo>
                    <a:pt x="153936" y="48234"/>
                  </a:lnTo>
                  <a:lnTo>
                    <a:pt x="150710" y="49047"/>
                  </a:lnTo>
                  <a:lnTo>
                    <a:pt x="149796" y="50736"/>
                  </a:lnTo>
                  <a:lnTo>
                    <a:pt x="148640" y="52743"/>
                  </a:lnTo>
                  <a:lnTo>
                    <a:pt x="149898" y="54051"/>
                  </a:lnTo>
                  <a:lnTo>
                    <a:pt x="151257" y="55143"/>
                  </a:lnTo>
                  <a:lnTo>
                    <a:pt x="152514" y="56172"/>
                  </a:lnTo>
                  <a:lnTo>
                    <a:pt x="155079" y="55575"/>
                  </a:lnTo>
                  <a:lnTo>
                    <a:pt x="155994" y="54102"/>
                  </a:lnTo>
                  <a:lnTo>
                    <a:pt x="156222" y="52641"/>
                  </a:lnTo>
                  <a:lnTo>
                    <a:pt x="156705" y="50838"/>
                  </a:lnTo>
                  <a:close/>
                </a:path>
                <a:path w="389254" h="196214">
                  <a:moveTo>
                    <a:pt x="163410" y="35382"/>
                  </a:moveTo>
                  <a:lnTo>
                    <a:pt x="162204" y="33528"/>
                  </a:lnTo>
                  <a:lnTo>
                    <a:pt x="161290" y="32054"/>
                  </a:lnTo>
                  <a:lnTo>
                    <a:pt x="160032" y="32169"/>
                  </a:lnTo>
                  <a:lnTo>
                    <a:pt x="158724" y="32499"/>
                  </a:lnTo>
                  <a:lnTo>
                    <a:pt x="158889" y="32715"/>
                  </a:lnTo>
                  <a:lnTo>
                    <a:pt x="160578" y="35052"/>
                  </a:lnTo>
                  <a:lnTo>
                    <a:pt x="160032" y="36576"/>
                  </a:lnTo>
                  <a:lnTo>
                    <a:pt x="159816" y="37287"/>
                  </a:lnTo>
                  <a:lnTo>
                    <a:pt x="159651" y="37998"/>
                  </a:lnTo>
                  <a:lnTo>
                    <a:pt x="160248" y="38544"/>
                  </a:lnTo>
                  <a:lnTo>
                    <a:pt x="160464" y="38760"/>
                  </a:lnTo>
                  <a:lnTo>
                    <a:pt x="160629" y="38976"/>
                  </a:lnTo>
                  <a:lnTo>
                    <a:pt x="160794" y="39141"/>
                  </a:lnTo>
                  <a:lnTo>
                    <a:pt x="161823" y="37388"/>
                  </a:lnTo>
                  <a:lnTo>
                    <a:pt x="163410" y="35382"/>
                  </a:lnTo>
                  <a:close/>
                </a:path>
                <a:path w="389254" h="196214">
                  <a:moveTo>
                    <a:pt x="169837" y="75501"/>
                  </a:moveTo>
                  <a:lnTo>
                    <a:pt x="168478" y="71043"/>
                  </a:lnTo>
                  <a:lnTo>
                    <a:pt x="167601" y="69951"/>
                  </a:lnTo>
                  <a:lnTo>
                    <a:pt x="166408" y="66141"/>
                  </a:lnTo>
                  <a:lnTo>
                    <a:pt x="164769" y="66243"/>
                  </a:lnTo>
                  <a:lnTo>
                    <a:pt x="161061" y="67335"/>
                  </a:lnTo>
                  <a:lnTo>
                    <a:pt x="160248" y="68592"/>
                  </a:lnTo>
                  <a:lnTo>
                    <a:pt x="159270" y="69900"/>
                  </a:lnTo>
                  <a:lnTo>
                    <a:pt x="159054" y="70281"/>
                  </a:lnTo>
                  <a:lnTo>
                    <a:pt x="158673" y="70713"/>
                  </a:lnTo>
                  <a:lnTo>
                    <a:pt x="158457" y="71259"/>
                  </a:lnTo>
                  <a:lnTo>
                    <a:pt x="157302" y="73812"/>
                  </a:lnTo>
                  <a:lnTo>
                    <a:pt x="157683" y="76695"/>
                  </a:lnTo>
                  <a:lnTo>
                    <a:pt x="159270" y="78117"/>
                  </a:lnTo>
                  <a:lnTo>
                    <a:pt x="161175" y="79756"/>
                  </a:lnTo>
                  <a:lnTo>
                    <a:pt x="165201" y="80187"/>
                  </a:lnTo>
                  <a:lnTo>
                    <a:pt x="167386" y="78981"/>
                  </a:lnTo>
                  <a:lnTo>
                    <a:pt x="169240" y="78003"/>
                  </a:lnTo>
                  <a:lnTo>
                    <a:pt x="169837" y="75501"/>
                  </a:lnTo>
                  <a:close/>
                </a:path>
                <a:path w="389254" h="196214">
                  <a:moveTo>
                    <a:pt x="172504" y="127279"/>
                  </a:moveTo>
                  <a:lnTo>
                    <a:pt x="172288" y="125806"/>
                  </a:lnTo>
                  <a:lnTo>
                    <a:pt x="171094" y="124548"/>
                  </a:lnTo>
                  <a:lnTo>
                    <a:pt x="169672" y="123190"/>
                  </a:lnTo>
                  <a:lnTo>
                    <a:pt x="167386" y="122872"/>
                  </a:lnTo>
                  <a:lnTo>
                    <a:pt x="166509" y="124015"/>
                  </a:lnTo>
                  <a:lnTo>
                    <a:pt x="165430" y="125310"/>
                  </a:lnTo>
                  <a:lnTo>
                    <a:pt x="165582" y="128092"/>
                  </a:lnTo>
                  <a:lnTo>
                    <a:pt x="166890" y="129286"/>
                  </a:lnTo>
                  <a:lnTo>
                    <a:pt x="167436" y="129832"/>
                  </a:lnTo>
                  <a:lnTo>
                    <a:pt x="171246" y="129565"/>
                  </a:lnTo>
                  <a:lnTo>
                    <a:pt x="171691" y="128739"/>
                  </a:lnTo>
                  <a:lnTo>
                    <a:pt x="172504" y="127279"/>
                  </a:lnTo>
                  <a:close/>
                </a:path>
                <a:path w="389254" h="196214">
                  <a:moveTo>
                    <a:pt x="177482" y="48018"/>
                  </a:moveTo>
                  <a:lnTo>
                    <a:pt x="176911" y="48336"/>
                  </a:lnTo>
                  <a:lnTo>
                    <a:pt x="176644" y="49047"/>
                  </a:lnTo>
                  <a:lnTo>
                    <a:pt x="177025" y="48615"/>
                  </a:lnTo>
                  <a:lnTo>
                    <a:pt x="177482" y="48018"/>
                  </a:lnTo>
                  <a:close/>
                </a:path>
                <a:path w="389254" h="196214">
                  <a:moveTo>
                    <a:pt x="177685" y="71640"/>
                  </a:moveTo>
                  <a:lnTo>
                    <a:pt x="177304" y="70599"/>
                  </a:lnTo>
                  <a:lnTo>
                    <a:pt x="176758" y="69405"/>
                  </a:lnTo>
                  <a:lnTo>
                    <a:pt x="174574" y="68910"/>
                  </a:lnTo>
                  <a:lnTo>
                    <a:pt x="173215" y="69735"/>
                  </a:lnTo>
                  <a:lnTo>
                    <a:pt x="171742" y="70548"/>
                  </a:lnTo>
                  <a:lnTo>
                    <a:pt x="171030" y="72504"/>
                  </a:lnTo>
                  <a:lnTo>
                    <a:pt x="171792" y="73596"/>
                  </a:lnTo>
                  <a:lnTo>
                    <a:pt x="172834" y="75171"/>
                  </a:lnTo>
                  <a:lnTo>
                    <a:pt x="174358" y="75120"/>
                  </a:lnTo>
                  <a:lnTo>
                    <a:pt x="175933" y="74637"/>
                  </a:lnTo>
                  <a:lnTo>
                    <a:pt x="176860" y="74358"/>
                  </a:lnTo>
                  <a:lnTo>
                    <a:pt x="177685" y="71640"/>
                  </a:lnTo>
                  <a:close/>
                </a:path>
                <a:path w="389254" h="196214">
                  <a:moveTo>
                    <a:pt x="177685" y="5334"/>
                  </a:moveTo>
                  <a:lnTo>
                    <a:pt x="177457" y="3365"/>
                  </a:lnTo>
                  <a:lnTo>
                    <a:pt x="177241" y="1676"/>
                  </a:lnTo>
                  <a:lnTo>
                    <a:pt x="176149" y="762"/>
                  </a:lnTo>
                  <a:lnTo>
                    <a:pt x="174739" y="101"/>
                  </a:lnTo>
                  <a:lnTo>
                    <a:pt x="170002" y="647"/>
                  </a:lnTo>
                  <a:lnTo>
                    <a:pt x="167652" y="977"/>
                  </a:lnTo>
                  <a:lnTo>
                    <a:pt x="163296" y="1524"/>
                  </a:lnTo>
                  <a:lnTo>
                    <a:pt x="158940" y="2120"/>
                  </a:lnTo>
                  <a:lnTo>
                    <a:pt x="154635" y="2882"/>
                  </a:lnTo>
                  <a:lnTo>
                    <a:pt x="154851" y="3860"/>
                  </a:lnTo>
                  <a:lnTo>
                    <a:pt x="155130" y="4343"/>
                  </a:lnTo>
                  <a:lnTo>
                    <a:pt x="156921" y="8102"/>
                  </a:lnTo>
                  <a:lnTo>
                    <a:pt x="161505" y="9080"/>
                  </a:lnTo>
                  <a:lnTo>
                    <a:pt x="164719" y="6413"/>
                  </a:lnTo>
                  <a:lnTo>
                    <a:pt x="165747" y="5600"/>
                  </a:lnTo>
                  <a:lnTo>
                    <a:pt x="166458" y="4622"/>
                  </a:lnTo>
                  <a:lnTo>
                    <a:pt x="167005" y="3530"/>
                  </a:lnTo>
                  <a:lnTo>
                    <a:pt x="166954" y="3746"/>
                  </a:lnTo>
                  <a:lnTo>
                    <a:pt x="166890" y="3911"/>
                  </a:lnTo>
                  <a:lnTo>
                    <a:pt x="166725" y="4622"/>
                  </a:lnTo>
                  <a:lnTo>
                    <a:pt x="166408" y="5384"/>
                  </a:lnTo>
                  <a:lnTo>
                    <a:pt x="166509" y="6794"/>
                  </a:lnTo>
                  <a:lnTo>
                    <a:pt x="167005" y="7505"/>
                  </a:lnTo>
                  <a:lnTo>
                    <a:pt x="167170" y="7886"/>
                  </a:lnTo>
                  <a:lnTo>
                    <a:pt x="168643" y="9144"/>
                  </a:lnTo>
                  <a:lnTo>
                    <a:pt x="170053" y="8763"/>
                  </a:lnTo>
                  <a:lnTo>
                    <a:pt x="172453" y="8001"/>
                  </a:lnTo>
                  <a:lnTo>
                    <a:pt x="173482" y="7023"/>
                  </a:lnTo>
                  <a:lnTo>
                    <a:pt x="176098" y="5816"/>
                  </a:lnTo>
                  <a:lnTo>
                    <a:pt x="177685" y="5334"/>
                  </a:lnTo>
                  <a:close/>
                </a:path>
                <a:path w="389254" h="196214">
                  <a:moveTo>
                    <a:pt x="179425" y="46926"/>
                  </a:moveTo>
                  <a:lnTo>
                    <a:pt x="179197" y="46977"/>
                  </a:lnTo>
                  <a:lnTo>
                    <a:pt x="178498" y="47142"/>
                  </a:lnTo>
                  <a:lnTo>
                    <a:pt x="177736" y="47688"/>
                  </a:lnTo>
                  <a:lnTo>
                    <a:pt x="177482" y="48018"/>
                  </a:lnTo>
                  <a:lnTo>
                    <a:pt x="179311" y="46977"/>
                  </a:lnTo>
                  <a:close/>
                </a:path>
                <a:path w="389254" h="196214">
                  <a:moveTo>
                    <a:pt x="183997" y="36029"/>
                  </a:moveTo>
                  <a:lnTo>
                    <a:pt x="183400" y="35267"/>
                  </a:lnTo>
                  <a:lnTo>
                    <a:pt x="182638" y="34505"/>
                  </a:lnTo>
                  <a:lnTo>
                    <a:pt x="182092" y="33096"/>
                  </a:lnTo>
                  <a:lnTo>
                    <a:pt x="180619" y="33909"/>
                  </a:lnTo>
                  <a:lnTo>
                    <a:pt x="179806" y="34404"/>
                  </a:lnTo>
                  <a:lnTo>
                    <a:pt x="179527" y="35267"/>
                  </a:lnTo>
                  <a:lnTo>
                    <a:pt x="180352" y="36626"/>
                  </a:lnTo>
                  <a:lnTo>
                    <a:pt x="180784" y="36957"/>
                  </a:lnTo>
                  <a:lnTo>
                    <a:pt x="181216" y="37122"/>
                  </a:lnTo>
                  <a:lnTo>
                    <a:pt x="181381" y="37172"/>
                  </a:lnTo>
                  <a:lnTo>
                    <a:pt x="181876" y="37338"/>
                  </a:lnTo>
                  <a:lnTo>
                    <a:pt x="182422" y="37236"/>
                  </a:lnTo>
                  <a:lnTo>
                    <a:pt x="183019" y="36906"/>
                  </a:lnTo>
                  <a:lnTo>
                    <a:pt x="183565" y="36525"/>
                  </a:lnTo>
                  <a:lnTo>
                    <a:pt x="183997" y="36029"/>
                  </a:lnTo>
                  <a:close/>
                </a:path>
                <a:path w="389254" h="196214">
                  <a:moveTo>
                    <a:pt x="184213" y="42887"/>
                  </a:moveTo>
                  <a:lnTo>
                    <a:pt x="183832" y="41694"/>
                  </a:lnTo>
                  <a:lnTo>
                    <a:pt x="183616" y="41046"/>
                  </a:lnTo>
                  <a:lnTo>
                    <a:pt x="183019" y="40665"/>
                  </a:lnTo>
                  <a:lnTo>
                    <a:pt x="182143" y="40982"/>
                  </a:lnTo>
                  <a:lnTo>
                    <a:pt x="181114" y="41643"/>
                  </a:lnTo>
                  <a:lnTo>
                    <a:pt x="180289" y="42456"/>
                  </a:lnTo>
                  <a:lnTo>
                    <a:pt x="180733" y="43878"/>
                  </a:lnTo>
                  <a:lnTo>
                    <a:pt x="181051" y="44792"/>
                  </a:lnTo>
                  <a:lnTo>
                    <a:pt x="181978" y="45173"/>
                  </a:lnTo>
                  <a:lnTo>
                    <a:pt x="182803" y="44792"/>
                  </a:lnTo>
                  <a:lnTo>
                    <a:pt x="183997" y="44145"/>
                  </a:lnTo>
                  <a:lnTo>
                    <a:pt x="184213" y="42887"/>
                  </a:lnTo>
                  <a:close/>
                </a:path>
                <a:path w="389254" h="196214">
                  <a:moveTo>
                    <a:pt x="190474" y="58407"/>
                  </a:moveTo>
                  <a:lnTo>
                    <a:pt x="190258" y="58191"/>
                  </a:lnTo>
                  <a:lnTo>
                    <a:pt x="189941" y="57924"/>
                  </a:lnTo>
                  <a:lnTo>
                    <a:pt x="189712" y="57594"/>
                  </a:lnTo>
                  <a:lnTo>
                    <a:pt x="188899" y="56616"/>
                  </a:lnTo>
                  <a:lnTo>
                    <a:pt x="189014" y="56235"/>
                  </a:lnTo>
                  <a:lnTo>
                    <a:pt x="189230" y="55029"/>
                  </a:lnTo>
                  <a:lnTo>
                    <a:pt x="189611" y="53886"/>
                  </a:lnTo>
                  <a:lnTo>
                    <a:pt x="189776" y="52743"/>
                  </a:lnTo>
                  <a:lnTo>
                    <a:pt x="189445" y="51981"/>
                  </a:lnTo>
                  <a:lnTo>
                    <a:pt x="189064" y="51219"/>
                  </a:lnTo>
                  <a:lnTo>
                    <a:pt x="188569" y="50622"/>
                  </a:lnTo>
                  <a:lnTo>
                    <a:pt x="187921" y="49758"/>
                  </a:lnTo>
                  <a:lnTo>
                    <a:pt x="186944" y="49809"/>
                  </a:lnTo>
                  <a:lnTo>
                    <a:pt x="185902" y="50190"/>
                  </a:lnTo>
                  <a:lnTo>
                    <a:pt x="185191" y="50406"/>
                  </a:lnTo>
                  <a:lnTo>
                    <a:pt x="185521" y="50292"/>
                  </a:lnTo>
                  <a:lnTo>
                    <a:pt x="185902" y="50190"/>
                  </a:lnTo>
                  <a:lnTo>
                    <a:pt x="185686" y="49758"/>
                  </a:lnTo>
                  <a:lnTo>
                    <a:pt x="185140" y="49098"/>
                  </a:lnTo>
                  <a:lnTo>
                    <a:pt x="185140" y="49644"/>
                  </a:lnTo>
                  <a:lnTo>
                    <a:pt x="185039" y="50139"/>
                  </a:lnTo>
                  <a:lnTo>
                    <a:pt x="184810" y="50571"/>
                  </a:lnTo>
                  <a:lnTo>
                    <a:pt x="184543" y="51168"/>
                  </a:lnTo>
                  <a:lnTo>
                    <a:pt x="184048" y="51663"/>
                  </a:lnTo>
                  <a:lnTo>
                    <a:pt x="183286" y="52044"/>
                  </a:lnTo>
                  <a:lnTo>
                    <a:pt x="182968" y="52197"/>
                  </a:lnTo>
                  <a:lnTo>
                    <a:pt x="182638" y="52425"/>
                  </a:lnTo>
                  <a:lnTo>
                    <a:pt x="182308" y="52578"/>
                  </a:lnTo>
                  <a:lnTo>
                    <a:pt x="181216" y="53289"/>
                  </a:lnTo>
                  <a:lnTo>
                    <a:pt x="180238" y="53619"/>
                  </a:lnTo>
                  <a:lnTo>
                    <a:pt x="179476" y="53670"/>
                  </a:lnTo>
                  <a:lnTo>
                    <a:pt x="178498" y="53670"/>
                  </a:lnTo>
                  <a:lnTo>
                    <a:pt x="177736" y="53289"/>
                  </a:lnTo>
                  <a:lnTo>
                    <a:pt x="176098" y="50520"/>
                  </a:lnTo>
                  <a:lnTo>
                    <a:pt x="176644" y="49047"/>
                  </a:lnTo>
                  <a:lnTo>
                    <a:pt x="175450" y="50457"/>
                  </a:lnTo>
                  <a:lnTo>
                    <a:pt x="182905" y="59829"/>
                  </a:lnTo>
                  <a:lnTo>
                    <a:pt x="183730" y="59220"/>
                  </a:lnTo>
                  <a:lnTo>
                    <a:pt x="184543" y="59550"/>
                  </a:lnTo>
                  <a:lnTo>
                    <a:pt x="188302" y="61569"/>
                  </a:lnTo>
                  <a:lnTo>
                    <a:pt x="190042" y="60744"/>
                  </a:lnTo>
                  <a:lnTo>
                    <a:pt x="190474" y="58407"/>
                  </a:lnTo>
                  <a:close/>
                </a:path>
                <a:path w="389254" h="196214">
                  <a:moveTo>
                    <a:pt x="193751" y="81927"/>
                  </a:moveTo>
                  <a:lnTo>
                    <a:pt x="193636" y="81661"/>
                  </a:lnTo>
                  <a:lnTo>
                    <a:pt x="193535" y="81165"/>
                  </a:lnTo>
                  <a:lnTo>
                    <a:pt x="192659" y="80733"/>
                  </a:lnTo>
                  <a:lnTo>
                    <a:pt x="188734" y="80073"/>
                  </a:lnTo>
                  <a:lnTo>
                    <a:pt x="186016" y="81381"/>
                  </a:lnTo>
                  <a:lnTo>
                    <a:pt x="183667" y="83718"/>
                  </a:lnTo>
                  <a:lnTo>
                    <a:pt x="185356" y="83947"/>
                  </a:lnTo>
                  <a:lnTo>
                    <a:pt x="186944" y="83832"/>
                  </a:lnTo>
                  <a:lnTo>
                    <a:pt x="188518" y="83616"/>
                  </a:lnTo>
                  <a:lnTo>
                    <a:pt x="189661" y="82740"/>
                  </a:lnTo>
                  <a:lnTo>
                    <a:pt x="191185" y="82194"/>
                  </a:lnTo>
                  <a:lnTo>
                    <a:pt x="193255" y="82308"/>
                  </a:lnTo>
                  <a:lnTo>
                    <a:pt x="193421" y="82359"/>
                  </a:lnTo>
                  <a:lnTo>
                    <a:pt x="193636" y="82143"/>
                  </a:lnTo>
                  <a:lnTo>
                    <a:pt x="193751" y="81927"/>
                  </a:lnTo>
                  <a:close/>
                </a:path>
                <a:path w="389254" h="196214">
                  <a:moveTo>
                    <a:pt x="198323" y="122923"/>
                  </a:moveTo>
                  <a:lnTo>
                    <a:pt x="194462" y="118135"/>
                  </a:lnTo>
                  <a:lnTo>
                    <a:pt x="187375" y="117970"/>
                  </a:lnTo>
                  <a:lnTo>
                    <a:pt x="185254" y="118351"/>
                  </a:lnTo>
                  <a:lnTo>
                    <a:pt x="180403" y="119710"/>
                  </a:lnTo>
                  <a:lnTo>
                    <a:pt x="177838" y="121285"/>
                  </a:lnTo>
                  <a:lnTo>
                    <a:pt x="177571" y="124548"/>
                  </a:lnTo>
                  <a:lnTo>
                    <a:pt x="177241" y="127660"/>
                  </a:lnTo>
                  <a:lnTo>
                    <a:pt x="179044" y="129895"/>
                  </a:lnTo>
                  <a:lnTo>
                    <a:pt x="181495" y="131635"/>
                  </a:lnTo>
                  <a:lnTo>
                    <a:pt x="183781" y="133324"/>
                  </a:lnTo>
                  <a:lnTo>
                    <a:pt x="186563" y="133807"/>
                  </a:lnTo>
                  <a:lnTo>
                    <a:pt x="189115" y="133210"/>
                  </a:lnTo>
                  <a:lnTo>
                    <a:pt x="192392" y="132499"/>
                  </a:lnTo>
                  <a:lnTo>
                    <a:pt x="195770" y="130975"/>
                  </a:lnTo>
                  <a:lnTo>
                    <a:pt x="198323" y="122923"/>
                  </a:lnTo>
                  <a:close/>
                </a:path>
                <a:path w="389254" h="196214">
                  <a:moveTo>
                    <a:pt x="203885" y="8547"/>
                  </a:moveTo>
                  <a:lnTo>
                    <a:pt x="203606" y="6794"/>
                  </a:lnTo>
                  <a:lnTo>
                    <a:pt x="202577" y="4953"/>
                  </a:lnTo>
                  <a:lnTo>
                    <a:pt x="200825" y="1739"/>
                  </a:lnTo>
                  <a:lnTo>
                    <a:pt x="198221" y="0"/>
                  </a:lnTo>
                  <a:lnTo>
                    <a:pt x="193421" y="698"/>
                  </a:lnTo>
                  <a:lnTo>
                    <a:pt x="191020" y="3644"/>
                  </a:lnTo>
                  <a:lnTo>
                    <a:pt x="190423" y="6794"/>
                  </a:lnTo>
                  <a:lnTo>
                    <a:pt x="190258" y="7454"/>
                  </a:lnTo>
                  <a:lnTo>
                    <a:pt x="190207" y="8648"/>
                  </a:lnTo>
                  <a:lnTo>
                    <a:pt x="190919" y="8432"/>
                  </a:lnTo>
                  <a:lnTo>
                    <a:pt x="192874" y="8001"/>
                  </a:lnTo>
                  <a:lnTo>
                    <a:pt x="192989" y="9194"/>
                  </a:lnTo>
                  <a:lnTo>
                    <a:pt x="192925" y="10388"/>
                  </a:lnTo>
                  <a:lnTo>
                    <a:pt x="192925" y="10883"/>
                  </a:lnTo>
                  <a:lnTo>
                    <a:pt x="192824" y="11430"/>
                  </a:lnTo>
                  <a:lnTo>
                    <a:pt x="192824" y="11912"/>
                  </a:lnTo>
                  <a:lnTo>
                    <a:pt x="193370" y="11214"/>
                  </a:lnTo>
                  <a:lnTo>
                    <a:pt x="194081" y="10604"/>
                  </a:lnTo>
                  <a:lnTo>
                    <a:pt x="196850" y="9245"/>
                  </a:lnTo>
                  <a:lnTo>
                    <a:pt x="198983" y="8978"/>
                  </a:lnTo>
                  <a:lnTo>
                    <a:pt x="201968" y="9525"/>
                  </a:lnTo>
                  <a:lnTo>
                    <a:pt x="202793" y="9740"/>
                  </a:lnTo>
                  <a:lnTo>
                    <a:pt x="203555" y="10071"/>
                  </a:lnTo>
                  <a:lnTo>
                    <a:pt x="203885" y="8547"/>
                  </a:lnTo>
                  <a:close/>
                </a:path>
                <a:path w="389254" h="196214">
                  <a:moveTo>
                    <a:pt x="211886" y="78219"/>
                  </a:moveTo>
                  <a:lnTo>
                    <a:pt x="209600" y="76644"/>
                  </a:lnTo>
                  <a:lnTo>
                    <a:pt x="207746" y="76542"/>
                  </a:lnTo>
                  <a:lnTo>
                    <a:pt x="205892" y="77190"/>
                  </a:lnTo>
                  <a:lnTo>
                    <a:pt x="204965" y="77457"/>
                  </a:lnTo>
                  <a:lnTo>
                    <a:pt x="203720" y="78066"/>
                  </a:lnTo>
                  <a:lnTo>
                    <a:pt x="203936" y="79260"/>
                  </a:lnTo>
                  <a:lnTo>
                    <a:pt x="204266" y="80835"/>
                  </a:lnTo>
                  <a:lnTo>
                    <a:pt x="205625" y="80022"/>
                  </a:lnTo>
                  <a:lnTo>
                    <a:pt x="206438" y="79857"/>
                  </a:lnTo>
                  <a:lnTo>
                    <a:pt x="207962" y="79590"/>
                  </a:lnTo>
                  <a:lnTo>
                    <a:pt x="209435" y="78981"/>
                  </a:lnTo>
                  <a:lnTo>
                    <a:pt x="211886" y="78219"/>
                  </a:lnTo>
                  <a:close/>
                </a:path>
                <a:path w="389254" h="196214">
                  <a:moveTo>
                    <a:pt x="212813" y="42075"/>
                  </a:moveTo>
                  <a:lnTo>
                    <a:pt x="212648" y="42075"/>
                  </a:lnTo>
                  <a:lnTo>
                    <a:pt x="210959" y="41859"/>
                  </a:lnTo>
                  <a:lnTo>
                    <a:pt x="210527" y="40665"/>
                  </a:lnTo>
                  <a:lnTo>
                    <a:pt x="210743" y="39077"/>
                  </a:lnTo>
                  <a:lnTo>
                    <a:pt x="210959" y="37782"/>
                  </a:lnTo>
                  <a:lnTo>
                    <a:pt x="211620" y="36906"/>
                  </a:lnTo>
                  <a:lnTo>
                    <a:pt x="212598" y="36525"/>
                  </a:lnTo>
                  <a:lnTo>
                    <a:pt x="212166" y="36309"/>
                  </a:lnTo>
                  <a:lnTo>
                    <a:pt x="211670" y="36195"/>
                  </a:lnTo>
                  <a:lnTo>
                    <a:pt x="211124" y="36144"/>
                  </a:lnTo>
                  <a:lnTo>
                    <a:pt x="208889" y="35979"/>
                  </a:lnTo>
                  <a:lnTo>
                    <a:pt x="207314" y="37782"/>
                  </a:lnTo>
                  <a:lnTo>
                    <a:pt x="205295" y="37998"/>
                  </a:lnTo>
                  <a:lnTo>
                    <a:pt x="203060" y="38976"/>
                  </a:lnTo>
                  <a:lnTo>
                    <a:pt x="202895" y="40500"/>
                  </a:lnTo>
                  <a:lnTo>
                    <a:pt x="204419" y="42240"/>
                  </a:lnTo>
                  <a:lnTo>
                    <a:pt x="205841" y="43815"/>
                  </a:lnTo>
                  <a:lnTo>
                    <a:pt x="207746" y="44030"/>
                  </a:lnTo>
                  <a:lnTo>
                    <a:pt x="209435" y="44856"/>
                  </a:lnTo>
                  <a:lnTo>
                    <a:pt x="210629" y="45402"/>
                  </a:lnTo>
                  <a:lnTo>
                    <a:pt x="211620" y="44742"/>
                  </a:lnTo>
                  <a:lnTo>
                    <a:pt x="212051" y="43815"/>
                  </a:lnTo>
                  <a:lnTo>
                    <a:pt x="212382" y="43268"/>
                  </a:lnTo>
                  <a:lnTo>
                    <a:pt x="212813" y="42075"/>
                  </a:lnTo>
                  <a:close/>
                </a:path>
                <a:path w="389254" h="196214">
                  <a:moveTo>
                    <a:pt x="232308" y="44691"/>
                  </a:moveTo>
                  <a:lnTo>
                    <a:pt x="231775" y="44411"/>
                  </a:lnTo>
                  <a:lnTo>
                    <a:pt x="231165" y="43929"/>
                  </a:lnTo>
                  <a:lnTo>
                    <a:pt x="230403" y="44792"/>
                  </a:lnTo>
                  <a:lnTo>
                    <a:pt x="229920" y="45072"/>
                  </a:lnTo>
                  <a:lnTo>
                    <a:pt x="227952" y="46266"/>
                  </a:lnTo>
                  <a:lnTo>
                    <a:pt x="223710" y="45669"/>
                  </a:lnTo>
                  <a:lnTo>
                    <a:pt x="221208" y="43434"/>
                  </a:lnTo>
                  <a:lnTo>
                    <a:pt x="220497" y="42735"/>
                  </a:lnTo>
                  <a:lnTo>
                    <a:pt x="221145" y="42125"/>
                  </a:lnTo>
                  <a:lnTo>
                    <a:pt x="222288" y="40982"/>
                  </a:lnTo>
                  <a:lnTo>
                    <a:pt x="221475" y="40220"/>
                  </a:lnTo>
                  <a:lnTo>
                    <a:pt x="220878" y="39306"/>
                  </a:lnTo>
                  <a:lnTo>
                    <a:pt x="220713" y="39027"/>
                  </a:lnTo>
                  <a:lnTo>
                    <a:pt x="219837" y="41694"/>
                  </a:lnTo>
                  <a:lnTo>
                    <a:pt x="220052" y="44094"/>
                  </a:lnTo>
                  <a:lnTo>
                    <a:pt x="222948" y="47574"/>
                  </a:lnTo>
                  <a:lnTo>
                    <a:pt x="227253" y="48006"/>
                  </a:lnTo>
                  <a:lnTo>
                    <a:pt x="230568" y="46647"/>
                  </a:lnTo>
                  <a:lnTo>
                    <a:pt x="231063" y="46431"/>
                  </a:lnTo>
                  <a:lnTo>
                    <a:pt x="231546" y="46050"/>
                  </a:lnTo>
                  <a:lnTo>
                    <a:pt x="231927" y="45669"/>
                  </a:lnTo>
                  <a:lnTo>
                    <a:pt x="232156" y="45402"/>
                  </a:lnTo>
                  <a:lnTo>
                    <a:pt x="232308" y="44691"/>
                  </a:lnTo>
                  <a:close/>
                </a:path>
                <a:path w="389254" h="196214">
                  <a:moveTo>
                    <a:pt x="234708" y="40881"/>
                  </a:moveTo>
                  <a:lnTo>
                    <a:pt x="234607" y="39243"/>
                  </a:lnTo>
                  <a:lnTo>
                    <a:pt x="233565" y="35433"/>
                  </a:lnTo>
                  <a:lnTo>
                    <a:pt x="232371" y="33858"/>
                  </a:lnTo>
                  <a:lnTo>
                    <a:pt x="230632" y="32981"/>
                  </a:lnTo>
                  <a:lnTo>
                    <a:pt x="231013" y="33528"/>
                  </a:lnTo>
                  <a:lnTo>
                    <a:pt x="231330" y="34074"/>
                  </a:lnTo>
                  <a:lnTo>
                    <a:pt x="231660" y="34785"/>
                  </a:lnTo>
                  <a:lnTo>
                    <a:pt x="232041" y="35763"/>
                  </a:lnTo>
                  <a:lnTo>
                    <a:pt x="232371" y="36855"/>
                  </a:lnTo>
                  <a:lnTo>
                    <a:pt x="232537" y="37884"/>
                  </a:lnTo>
                  <a:lnTo>
                    <a:pt x="232803" y="39357"/>
                  </a:lnTo>
                  <a:lnTo>
                    <a:pt x="232689" y="40716"/>
                  </a:lnTo>
                  <a:lnTo>
                    <a:pt x="232257" y="41973"/>
                  </a:lnTo>
                  <a:lnTo>
                    <a:pt x="232587" y="41808"/>
                  </a:lnTo>
                  <a:lnTo>
                    <a:pt x="234708" y="40881"/>
                  </a:lnTo>
                  <a:close/>
                </a:path>
                <a:path w="389254" h="196214">
                  <a:moveTo>
                    <a:pt x="245059" y="192392"/>
                  </a:moveTo>
                  <a:lnTo>
                    <a:pt x="244297" y="190423"/>
                  </a:lnTo>
                  <a:lnTo>
                    <a:pt x="243420" y="189280"/>
                  </a:lnTo>
                  <a:lnTo>
                    <a:pt x="242557" y="188201"/>
                  </a:lnTo>
                  <a:lnTo>
                    <a:pt x="240538" y="188353"/>
                  </a:lnTo>
                  <a:lnTo>
                    <a:pt x="239229" y="189560"/>
                  </a:lnTo>
                  <a:lnTo>
                    <a:pt x="237921" y="190703"/>
                  </a:lnTo>
                  <a:lnTo>
                    <a:pt x="237921" y="193687"/>
                  </a:lnTo>
                  <a:lnTo>
                    <a:pt x="239064" y="194729"/>
                  </a:lnTo>
                  <a:lnTo>
                    <a:pt x="240322" y="195821"/>
                  </a:lnTo>
                  <a:lnTo>
                    <a:pt x="242277" y="195491"/>
                  </a:lnTo>
                  <a:lnTo>
                    <a:pt x="245059" y="192392"/>
                  </a:lnTo>
                  <a:close/>
                </a:path>
                <a:path w="389254" h="196214">
                  <a:moveTo>
                    <a:pt x="246583" y="168922"/>
                  </a:moveTo>
                  <a:lnTo>
                    <a:pt x="246037" y="167017"/>
                  </a:lnTo>
                  <a:lnTo>
                    <a:pt x="245338" y="165061"/>
                  </a:lnTo>
                  <a:lnTo>
                    <a:pt x="245008" y="164084"/>
                  </a:lnTo>
                  <a:lnTo>
                    <a:pt x="244297" y="163474"/>
                  </a:lnTo>
                  <a:lnTo>
                    <a:pt x="241134" y="162775"/>
                  </a:lnTo>
                  <a:lnTo>
                    <a:pt x="237439" y="164782"/>
                  </a:lnTo>
                  <a:lnTo>
                    <a:pt x="235305" y="168973"/>
                  </a:lnTo>
                  <a:lnTo>
                    <a:pt x="236296" y="172466"/>
                  </a:lnTo>
                  <a:lnTo>
                    <a:pt x="238086" y="173774"/>
                  </a:lnTo>
                  <a:lnTo>
                    <a:pt x="240157" y="174637"/>
                  </a:lnTo>
                  <a:lnTo>
                    <a:pt x="241249" y="174967"/>
                  </a:lnTo>
                  <a:lnTo>
                    <a:pt x="244894" y="176161"/>
                  </a:lnTo>
                  <a:lnTo>
                    <a:pt x="246253" y="175018"/>
                  </a:lnTo>
                  <a:lnTo>
                    <a:pt x="246481" y="171107"/>
                  </a:lnTo>
                  <a:lnTo>
                    <a:pt x="246583" y="168922"/>
                  </a:lnTo>
                  <a:close/>
                </a:path>
                <a:path w="389254" h="196214">
                  <a:moveTo>
                    <a:pt x="259765" y="31356"/>
                  </a:moveTo>
                  <a:lnTo>
                    <a:pt x="259549" y="31356"/>
                  </a:lnTo>
                  <a:lnTo>
                    <a:pt x="259003" y="31457"/>
                  </a:lnTo>
                  <a:lnTo>
                    <a:pt x="258292" y="31572"/>
                  </a:lnTo>
                  <a:lnTo>
                    <a:pt x="257479" y="31902"/>
                  </a:lnTo>
                  <a:lnTo>
                    <a:pt x="256933" y="31623"/>
                  </a:lnTo>
                  <a:lnTo>
                    <a:pt x="255841" y="31140"/>
                  </a:lnTo>
                  <a:lnTo>
                    <a:pt x="254812" y="30810"/>
                  </a:lnTo>
                  <a:lnTo>
                    <a:pt x="253936" y="30759"/>
                  </a:lnTo>
                  <a:lnTo>
                    <a:pt x="253936" y="31140"/>
                  </a:lnTo>
                  <a:lnTo>
                    <a:pt x="254101" y="31521"/>
                  </a:lnTo>
                  <a:lnTo>
                    <a:pt x="254266" y="31788"/>
                  </a:lnTo>
                  <a:lnTo>
                    <a:pt x="255295" y="33426"/>
                  </a:lnTo>
                  <a:lnTo>
                    <a:pt x="257149" y="33858"/>
                  </a:lnTo>
                  <a:lnTo>
                    <a:pt x="258622" y="32816"/>
                  </a:lnTo>
                  <a:lnTo>
                    <a:pt x="259283" y="32385"/>
                  </a:lnTo>
                  <a:lnTo>
                    <a:pt x="259600" y="31902"/>
                  </a:lnTo>
                  <a:lnTo>
                    <a:pt x="259765" y="31356"/>
                  </a:lnTo>
                  <a:close/>
                </a:path>
                <a:path w="389254" h="196214">
                  <a:moveTo>
                    <a:pt x="264566" y="13665"/>
                  </a:moveTo>
                  <a:lnTo>
                    <a:pt x="262928" y="14046"/>
                  </a:lnTo>
                  <a:lnTo>
                    <a:pt x="261124" y="13550"/>
                  </a:lnTo>
                  <a:lnTo>
                    <a:pt x="257975" y="12192"/>
                  </a:lnTo>
                  <a:lnTo>
                    <a:pt x="257314" y="10604"/>
                  </a:lnTo>
                  <a:lnTo>
                    <a:pt x="257429" y="8864"/>
                  </a:lnTo>
                  <a:lnTo>
                    <a:pt x="257530" y="6197"/>
                  </a:lnTo>
                  <a:lnTo>
                    <a:pt x="259003" y="4406"/>
                  </a:lnTo>
                  <a:lnTo>
                    <a:pt x="261073" y="2933"/>
                  </a:lnTo>
                  <a:lnTo>
                    <a:pt x="259168" y="1955"/>
                  </a:lnTo>
                  <a:lnTo>
                    <a:pt x="256882" y="2120"/>
                  </a:lnTo>
                  <a:lnTo>
                    <a:pt x="254381" y="3479"/>
                  </a:lnTo>
                  <a:lnTo>
                    <a:pt x="249694" y="5880"/>
                  </a:lnTo>
                  <a:lnTo>
                    <a:pt x="247459" y="10934"/>
                  </a:lnTo>
                  <a:lnTo>
                    <a:pt x="249415" y="14579"/>
                  </a:lnTo>
                  <a:lnTo>
                    <a:pt x="250177" y="16052"/>
                  </a:lnTo>
                  <a:lnTo>
                    <a:pt x="251548" y="17195"/>
                  </a:lnTo>
                  <a:lnTo>
                    <a:pt x="253123" y="18008"/>
                  </a:lnTo>
                  <a:lnTo>
                    <a:pt x="255295" y="16979"/>
                  </a:lnTo>
                  <a:lnTo>
                    <a:pt x="257530" y="17145"/>
                  </a:lnTo>
                  <a:lnTo>
                    <a:pt x="259168" y="18834"/>
                  </a:lnTo>
                  <a:lnTo>
                    <a:pt x="259715" y="18719"/>
                  </a:lnTo>
                  <a:lnTo>
                    <a:pt x="260197" y="18503"/>
                  </a:lnTo>
                  <a:lnTo>
                    <a:pt x="262496" y="17246"/>
                  </a:lnTo>
                  <a:lnTo>
                    <a:pt x="263804" y="15570"/>
                  </a:lnTo>
                  <a:lnTo>
                    <a:pt x="264566" y="13665"/>
                  </a:lnTo>
                  <a:close/>
                </a:path>
                <a:path w="389254" h="196214">
                  <a:moveTo>
                    <a:pt x="265925" y="109689"/>
                  </a:moveTo>
                  <a:lnTo>
                    <a:pt x="264287" y="108597"/>
                  </a:lnTo>
                  <a:lnTo>
                    <a:pt x="262547" y="107403"/>
                  </a:lnTo>
                  <a:lnTo>
                    <a:pt x="260197" y="107835"/>
                  </a:lnTo>
                  <a:lnTo>
                    <a:pt x="259384" y="109639"/>
                  </a:lnTo>
                  <a:lnTo>
                    <a:pt x="258572" y="111264"/>
                  </a:lnTo>
                  <a:lnTo>
                    <a:pt x="259283" y="112572"/>
                  </a:lnTo>
                  <a:lnTo>
                    <a:pt x="260477" y="113614"/>
                  </a:lnTo>
                  <a:lnTo>
                    <a:pt x="262001" y="114592"/>
                  </a:lnTo>
                  <a:lnTo>
                    <a:pt x="264401" y="114096"/>
                  </a:lnTo>
                  <a:lnTo>
                    <a:pt x="265049" y="112636"/>
                  </a:lnTo>
                  <a:lnTo>
                    <a:pt x="265645" y="111213"/>
                  </a:lnTo>
                  <a:lnTo>
                    <a:pt x="265925" y="109689"/>
                  </a:lnTo>
                  <a:close/>
                </a:path>
                <a:path w="389254" h="196214">
                  <a:moveTo>
                    <a:pt x="267881" y="64566"/>
                  </a:moveTo>
                  <a:lnTo>
                    <a:pt x="267779" y="62433"/>
                  </a:lnTo>
                  <a:lnTo>
                    <a:pt x="266090" y="61239"/>
                  </a:lnTo>
                  <a:lnTo>
                    <a:pt x="264185" y="59766"/>
                  </a:lnTo>
                  <a:lnTo>
                    <a:pt x="261835" y="59169"/>
                  </a:lnTo>
                  <a:lnTo>
                    <a:pt x="259384" y="59550"/>
                  </a:lnTo>
                  <a:lnTo>
                    <a:pt x="258572" y="58788"/>
                  </a:lnTo>
                  <a:lnTo>
                    <a:pt x="257644" y="58788"/>
                  </a:lnTo>
                  <a:lnTo>
                    <a:pt x="256984" y="59283"/>
                  </a:lnTo>
                  <a:lnTo>
                    <a:pt x="256667" y="59550"/>
                  </a:lnTo>
                  <a:lnTo>
                    <a:pt x="256578" y="59766"/>
                  </a:lnTo>
                  <a:lnTo>
                    <a:pt x="256501" y="60312"/>
                  </a:lnTo>
                  <a:lnTo>
                    <a:pt x="256527" y="60858"/>
                  </a:lnTo>
                  <a:lnTo>
                    <a:pt x="256667" y="61188"/>
                  </a:lnTo>
                  <a:lnTo>
                    <a:pt x="257098" y="62052"/>
                  </a:lnTo>
                  <a:lnTo>
                    <a:pt x="257695" y="61836"/>
                  </a:lnTo>
                  <a:lnTo>
                    <a:pt x="258241" y="61506"/>
                  </a:lnTo>
                  <a:lnTo>
                    <a:pt x="258737" y="63423"/>
                  </a:lnTo>
                  <a:lnTo>
                    <a:pt x="256768" y="63690"/>
                  </a:lnTo>
                  <a:lnTo>
                    <a:pt x="255358" y="63957"/>
                  </a:lnTo>
                  <a:lnTo>
                    <a:pt x="252958" y="64401"/>
                  </a:lnTo>
                  <a:lnTo>
                    <a:pt x="252844" y="66027"/>
                  </a:lnTo>
                  <a:lnTo>
                    <a:pt x="252907" y="67767"/>
                  </a:lnTo>
                  <a:lnTo>
                    <a:pt x="253009" y="70053"/>
                  </a:lnTo>
                  <a:lnTo>
                    <a:pt x="254381" y="71640"/>
                  </a:lnTo>
                  <a:lnTo>
                    <a:pt x="255739" y="72732"/>
                  </a:lnTo>
                  <a:lnTo>
                    <a:pt x="258457" y="74637"/>
                  </a:lnTo>
                  <a:lnTo>
                    <a:pt x="260426" y="74637"/>
                  </a:lnTo>
                  <a:lnTo>
                    <a:pt x="262928" y="72999"/>
                  </a:lnTo>
                  <a:lnTo>
                    <a:pt x="265379" y="71475"/>
                  </a:lnTo>
                  <a:lnTo>
                    <a:pt x="266573" y="69138"/>
                  </a:lnTo>
                  <a:lnTo>
                    <a:pt x="267881" y="64566"/>
                  </a:lnTo>
                  <a:close/>
                </a:path>
                <a:path w="389254" h="196214">
                  <a:moveTo>
                    <a:pt x="282651" y="30810"/>
                  </a:moveTo>
                  <a:lnTo>
                    <a:pt x="280200" y="28244"/>
                  </a:lnTo>
                  <a:lnTo>
                    <a:pt x="278726" y="29222"/>
                  </a:lnTo>
                  <a:lnTo>
                    <a:pt x="275780" y="29997"/>
                  </a:lnTo>
                  <a:lnTo>
                    <a:pt x="274967" y="30264"/>
                  </a:lnTo>
                  <a:lnTo>
                    <a:pt x="273380" y="30861"/>
                  </a:lnTo>
                  <a:lnTo>
                    <a:pt x="272897" y="31953"/>
                  </a:lnTo>
                  <a:lnTo>
                    <a:pt x="274040" y="34290"/>
                  </a:lnTo>
                  <a:lnTo>
                    <a:pt x="274256" y="35166"/>
                  </a:lnTo>
                  <a:lnTo>
                    <a:pt x="274637" y="36029"/>
                  </a:lnTo>
                  <a:lnTo>
                    <a:pt x="275564" y="37007"/>
                  </a:lnTo>
                  <a:lnTo>
                    <a:pt x="275678" y="38925"/>
                  </a:lnTo>
                  <a:lnTo>
                    <a:pt x="277685" y="39027"/>
                  </a:lnTo>
                  <a:lnTo>
                    <a:pt x="279869" y="39077"/>
                  </a:lnTo>
                  <a:lnTo>
                    <a:pt x="279971" y="37388"/>
                  </a:lnTo>
                  <a:lnTo>
                    <a:pt x="280797" y="35382"/>
                  </a:lnTo>
                  <a:lnTo>
                    <a:pt x="281279" y="34836"/>
                  </a:lnTo>
                  <a:lnTo>
                    <a:pt x="281559" y="34239"/>
                  </a:lnTo>
                  <a:lnTo>
                    <a:pt x="282206" y="32600"/>
                  </a:lnTo>
                  <a:lnTo>
                    <a:pt x="282651" y="30810"/>
                  </a:lnTo>
                  <a:close/>
                </a:path>
                <a:path w="389254" h="196214">
                  <a:moveTo>
                    <a:pt x="284988" y="90309"/>
                  </a:moveTo>
                  <a:lnTo>
                    <a:pt x="284441" y="88734"/>
                  </a:lnTo>
                  <a:lnTo>
                    <a:pt x="283184" y="86233"/>
                  </a:lnTo>
                  <a:lnTo>
                    <a:pt x="282371" y="85191"/>
                  </a:lnTo>
                  <a:lnTo>
                    <a:pt x="280631" y="82423"/>
                  </a:lnTo>
                  <a:lnTo>
                    <a:pt x="279590" y="81711"/>
                  </a:lnTo>
                  <a:lnTo>
                    <a:pt x="278511" y="81978"/>
                  </a:lnTo>
                  <a:lnTo>
                    <a:pt x="278180" y="82092"/>
                  </a:lnTo>
                  <a:lnTo>
                    <a:pt x="278015" y="82092"/>
                  </a:lnTo>
                  <a:lnTo>
                    <a:pt x="277368" y="82423"/>
                  </a:lnTo>
                  <a:lnTo>
                    <a:pt x="276707" y="83019"/>
                  </a:lnTo>
                  <a:lnTo>
                    <a:pt x="276059" y="84048"/>
                  </a:lnTo>
                  <a:lnTo>
                    <a:pt x="274967" y="85471"/>
                  </a:lnTo>
                  <a:lnTo>
                    <a:pt x="274396" y="88734"/>
                  </a:lnTo>
                  <a:lnTo>
                    <a:pt x="273710" y="92265"/>
                  </a:lnTo>
                  <a:lnTo>
                    <a:pt x="276326" y="92329"/>
                  </a:lnTo>
                  <a:lnTo>
                    <a:pt x="278282" y="92811"/>
                  </a:lnTo>
                  <a:lnTo>
                    <a:pt x="279704" y="93141"/>
                  </a:lnTo>
                  <a:lnTo>
                    <a:pt x="281178" y="93789"/>
                  </a:lnTo>
                  <a:lnTo>
                    <a:pt x="282486" y="93357"/>
                  </a:lnTo>
                  <a:lnTo>
                    <a:pt x="282968" y="92760"/>
                  </a:lnTo>
                  <a:lnTo>
                    <a:pt x="283514" y="92329"/>
                  </a:lnTo>
                  <a:lnTo>
                    <a:pt x="284010" y="92113"/>
                  </a:lnTo>
                  <a:lnTo>
                    <a:pt x="284175" y="91884"/>
                  </a:lnTo>
                  <a:lnTo>
                    <a:pt x="284988" y="90309"/>
                  </a:lnTo>
                  <a:close/>
                </a:path>
                <a:path w="389254" h="196214">
                  <a:moveTo>
                    <a:pt x="288086" y="109689"/>
                  </a:moveTo>
                  <a:lnTo>
                    <a:pt x="286016" y="108826"/>
                  </a:lnTo>
                  <a:lnTo>
                    <a:pt x="285038" y="107188"/>
                  </a:lnTo>
                  <a:lnTo>
                    <a:pt x="284276" y="103860"/>
                  </a:lnTo>
                  <a:lnTo>
                    <a:pt x="284111" y="103047"/>
                  </a:lnTo>
                  <a:lnTo>
                    <a:pt x="283565" y="102285"/>
                  </a:lnTo>
                  <a:lnTo>
                    <a:pt x="283349" y="101473"/>
                  </a:lnTo>
                  <a:lnTo>
                    <a:pt x="281990" y="100876"/>
                  </a:lnTo>
                  <a:lnTo>
                    <a:pt x="281114" y="100215"/>
                  </a:lnTo>
                  <a:lnTo>
                    <a:pt x="280631" y="99517"/>
                  </a:lnTo>
                  <a:lnTo>
                    <a:pt x="279920" y="99999"/>
                  </a:lnTo>
                  <a:lnTo>
                    <a:pt x="279158" y="100761"/>
                  </a:lnTo>
                  <a:lnTo>
                    <a:pt x="278511" y="101803"/>
                  </a:lnTo>
                  <a:lnTo>
                    <a:pt x="276377" y="104902"/>
                  </a:lnTo>
                  <a:lnTo>
                    <a:pt x="276593" y="106692"/>
                  </a:lnTo>
                  <a:lnTo>
                    <a:pt x="281393" y="111264"/>
                  </a:lnTo>
                  <a:lnTo>
                    <a:pt x="285369" y="111594"/>
                  </a:lnTo>
                  <a:lnTo>
                    <a:pt x="287705" y="109969"/>
                  </a:lnTo>
                  <a:lnTo>
                    <a:pt x="287870" y="109905"/>
                  </a:lnTo>
                  <a:lnTo>
                    <a:pt x="288086" y="109689"/>
                  </a:lnTo>
                  <a:close/>
                </a:path>
                <a:path w="389254" h="196214">
                  <a:moveTo>
                    <a:pt x="294576" y="127215"/>
                  </a:moveTo>
                  <a:lnTo>
                    <a:pt x="292938" y="125971"/>
                  </a:lnTo>
                  <a:lnTo>
                    <a:pt x="291846" y="124777"/>
                  </a:lnTo>
                  <a:lnTo>
                    <a:pt x="290487" y="123253"/>
                  </a:lnTo>
                  <a:lnTo>
                    <a:pt x="289128" y="123850"/>
                  </a:lnTo>
                  <a:lnTo>
                    <a:pt x="286562" y="126619"/>
                  </a:lnTo>
                  <a:lnTo>
                    <a:pt x="286562" y="129070"/>
                  </a:lnTo>
                  <a:lnTo>
                    <a:pt x="287870" y="130276"/>
                  </a:lnTo>
                  <a:lnTo>
                    <a:pt x="289242" y="131470"/>
                  </a:lnTo>
                  <a:lnTo>
                    <a:pt x="291198" y="131038"/>
                  </a:lnTo>
                  <a:lnTo>
                    <a:pt x="292671" y="129235"/>
                  </a:lnTo>
                  <a:lnTo>
                    <a:pt x="294576" y="127215"/>
                  </a:lnTo>
                  <a:close/>
                </a:path>
                <a:path w="389254" h="196214">
                  <a:moveTo>
                    <a:pt x="294627" y="9740"/>
                  </a:moveTo>
                  <a:lnTo>
                    <a:pt x="294195" y="9245"/>
                  </a:lnTo>
                  <a:lnTo>
                    <a:pt x="293878" y="8763"/>
                  </a:lnTo>
                  <a:lnTo>
                    <a:pt x="293052" y="7340"/>
                  </a:lnTo>
                  <a:lnTo>
                    <a:pt x="292938" y="7073"/>
                  </a:lnTo>
                  <a:lnTo>
                    <a:pt x="292773" y="6692"/>
                  </a:lnTo>
                  <a:lnTo>
                    <a:pt x="292557" y="6032"/>
                  </a:lnTo>
                  <a:lnTo>
                    <a:pt x="288861" y="5270"/>
                  </a:lnTo>
                  <a:lnTo>
                    <a:pt x="281444" y="3962"/>
                  </a:lnTo>
                  <a:lnTo>
                    <a:pt x="281038" y="5270"/>
                  </a:lnTo>
                  <a:lnTo>
                    <a:pt x="281165" y="7124"/>
                  </a:lnTo>
                  <a:lnTo>
                    <a:pt x="281279" y="7340"/>
                  </a:lnTo>
                  <a:lnTo>
                    <a:pt x="282155" y="8763"/>
                  </a:lnTo>
                  <a:lnTo>
                    <a:pt x="282422" y="8483"/>
                  </a:lnTo>
                  <a:lnTo>
                    <a:pt x="282752" y="8267"/>
                  </a:lnTo>
                  <a:lnTo>
                    <a:pt x="285102" y="7124"/>
                  </a:lnTo>
                  <a:lnTo>
                    <a:pt x="287324" y="7670"/>
                  </a:lnTo>
                  <a:lnTo>
                    <a:pt x="289458" y="7124"/>
                  </a:lnTo>
                  <a:lnTo>
                    <a:pt x="289725" y="7073"/>
                  </a:lnTo>
                  <a:lnTo>
                    <a:pt x="290385" y="7505"/>
                  </a:lnTo>
                  <a:lnTo>
                    <a:pt x="291363" y="8216"/>
                  </a:lnTo>
                  <a:lnTo>
                    <a:pt x="291909" y="10934"/>
                  </a:lnTo>
                  <a:lnTo>
                    <a:pt x="291795" y="13284"/>
                  </a:lnTo>
                  <a:lnTo>
                    <a:pt x="293814" y="12573"/>
                  </a:lnTo>
                  <a:lnTo>
                    <a:pt x="294411" y="11214"/>
                  </a:lnTo>
                  <a:lnTo>
                    <a:pt x="294627" y="9740"/>
                  </a:lnTo>
                  <a:close/>
                </a:path>
                <a:path w="389254" h="196214">
                  <a:moveTo>
                    <a:pt x="294843" y="29832"/>
                  </a:moveTo>
                  <a:lnTo>
                    <a:pt x="293865" y="26289"/>
                  </a:lnTo>
                  <a:lnTo>
                    <a:pt x="292608" y="25958"/>
                  </a:lnTo>
                  <a:lnTo>
                    <a:pt x="290766" y="25527"/>
                  </a:lnTo>
                  <a:lnTo>
                    <a:pt x="289242" y="26174"/>
                  </a:lnTo>
                  <a:lnTo>
                    <a:pt x="288366" y="27978"/>
                  </a:lnTo>
                  <a:lnTo>
                    <a:pt x="287489" y="29616"/>
                  </a:lnTo>
                  <a:lnTo>
                    <a:pt x="287388" y="31191"/>
                  </a:lnTo>
                  <a:lnTo>
                    <a:pt x="289013" y="32334"/>
                  </a:lnTo>
                  <a:lnTo>
                    <a:pt x="290652" y="33261"/>
                  </a:lnTo>
                  <a:lnTo>
                    <a:pt x="293268" y="32499"/>
                  </a:lnTo>
                  <a:lnTo>
                    <a:pt x="294195" y="30975"/>
                  </a:lnTo>
                  <a:lnTo>
                    <a:pt x="294843" y="29832"/>
                  </a:lnTo>
                  <a:close/>
                </a:path>
                <a:path w="389254" h="196214">
                  <a:moveTo>
                    <a:pt x="295770" y="153301"/>
                  </a:moveTo>
                  <a:lnTo>
                    <a:pt x="295605" y="153136"/>
                  </a:lnTo>
                  <a:lnTo>
                    <a:pt x="295059" y="152704"/>
                  </a:lnTo>
                  <a:lnTo>
                    <a:pt x="294627" y="152323"/>
                  </a:lnTo>
                  <a:lnTo>
                    <a:pt x="294195" y="151561"/>
                  </a:lnTo>
                  <a:lnTo>
                    <a:pt x="293979" y="151447"/>
                  </a:lnTo>
                  <a:lnTo>
                    <a:pt x="293763" y="151396"/>
                  </a:lnTo>
                  <a:lnTo>
                    <a:pt x="293535" y="151396"/>
                  </a:lnTo>
                  <a:lnTo>
                    <a:pt x="294081" y="152209"/>
                  </a:lnTo>
                  <a:lnTo>
                    <a:pt x="294741" y="153022"/>
                  </a:lnTo>
                  <a:lnTo>
                    <a:pt x="295770" y="153301"/>
                  </a:lnTo>
                  <a:close/>
                </a:path>
                <a:path w="389254" h="196214">
                  <a:moveTo>
                    <a:pt x="301929" y="143116"/>
                  </a:moveTo>
                  <a:lnTo>
                    <a:pt x="301879" y="142468"/>
                  </a:lnTo>
                  <a:lnTo>
                    <a:pt x="301764" y="141808"/>
                  </a:lnTo>
                  <a:lnTo>
                    <a:pt x="301713" y="141160"/>
                  </a:lnTo>
                  <a:lnTo>
                    <a:pt x="301548" y="139852"/>
                  </a:lnTo>
                  <a:lnTo>
                    <a:pt x="301002" y="138544"/>
                  </a:lnTo>
                  <a:lnTo>
                    <a:pt x="297675" y="137998"/>
                  </a:lnTo>
                  <a:lnTo>
                    <a:pt x="295935" y="138379"/>
                  </a:lnTo>
                  <a:lnTo>
                    <a:pt x="295440" y="139903"/>
                  </a:lnTo>
                  <a:lnTo>
                    <a:pt x="295389" y="140182"/>
                  </a:lnTo>
                  <a:lnTo>
                    <a:pt x="295287" y="140449"/>
                  </a:lnTo>
                  <a:lnTo>
                    <a:pt x="295224" y="140728"/>
                  </a:lnTo>
                  <a:lnTo>
                    <a:pt x="296697" y="140944"/>
                  </a:lnTo>
                  <a:lnTo>
                    <a:pt x="298170" y="141262"/>
                  </a:lnTo>
                  <a:lnTo>
                    <a:pt x="300736" y="141757"/>
                  </a:lnTo>
                  <a:lnTo>
                    <a:pt x="301434" y="142405"/>
                  </a:lnTo>
                  <a:lnTo>
                    <a:pt x="301929" y="143116"/>
                  </a:lnTo>
                  <a:close/>
                </a:path>
                <a:path w="389254" h="196214">
                  <a:moveTo>
                    <a:pt x="302526" y="153682"/>
                  </a:moveTo>
                  <a:lnTo>
                    <a:pt x="301929" y="153847"/>
                  </a:lnTo>
                  <a:lnTo>
                    <a:pt x="301269" y="153949"/>
                  </a:lnTo>
                  <a:lnTo>
                    <a:pt x="300621" y="153949"/>
                  </a:lnTo>
                  <a:lnTo>
                    <a:pt x="300456" y="154063"/>
                  </a:lnTo>
                  <a:lnTo>
                    <a:pt x="299529" y="154546"/>
                  </a:lnTo>
                  <a:lnTo>
                    <a:pt x="298386" y="154660"/>
                  </a:lnTo>
                  <a:lnTo>
                    <a:pt x="297459" y="154393"/>
                  </a:lnTo>
                  <a:lnTo>
                    <a:pt x="298335" y="155257"/>
                  </a:lnTo>
                  <a:lnTo>
                    <a:pt x="299046" y="156184"/>
                  </a:lnTo>
                  <a:lnTo>
                    <a:pt x="300672" y="155587"/>
                  </a:lnTo>
                  <a:lnTo>
                    <a:pt x="301815" y="155206"/>
                  </a:lnTo>
                  <a:lnTo>
                    <a:pt x="302310" y="154495"/>
                  </a:lnTo>
                  <a:lnTo>
                    <a:pt x="302526" y="153682"/>
                  </a:lnTo>
                  <a:close/>
                </a:path>
                <a:path w="389254" h="196214">
                  <a:moveTo>
                    <a:pt x="314452" y="112636"/>
                  </a:moveTo>
                  <a:lnTo>
                    <a:pt x="312445" y="110350"/>
                  </a:lnTo>
                  <a:lnTo>
                    <a:pt x="310591" y="108165"/>
                  </a:lnTo>
                  <a:lnTo>
                    <a:pt x="307809" y="109689"/>
                  </a:lnTo>
                  <a:lnTo>
                    <a:pt x="305142" y="110502"/>
                  </a:lnTo>
                  <a:lnTo>
                    <a:pt x="303834" y="111163"/>
                  </a:lnTo>
                  <a:lnTo>
                    <a:pt x="302196" y="110782"/>
                  </a:lnTo>
                  <a:lnTo>
                    <a:pt x="301269" y="114642"/>
                  </a:lnTo>
                  <a:lnTo>
                    <a:pt x="302742" y="115735"/>
                  </a:lnTo>
                  <a:lnTo>
                    <a:pt x="303720" y="116992"/>
                  </a:lnTo>
                  <a:lnTo>
                    <a:pt x="305689" y="117906"/>
                  </a:lnTo>
                  <a:lnTo>
                    <a:pt x="306666" y="118351"/>
                  </a:lnTo>
                  <a:lnTo>
                    <a:pt x="306781" y="118135"/>
                  </a:lnTo>
                  <a:lnTo>
                    <a:pt x="307162" y="117754"/>
                  </a:lnTo>
                  <a:lnTo>
                    <a:pt x="307975" y="117043"/>
                  </a:lnTo>
                  <a:lnTo>
                    <a:pt x="309613" y="117144"/>
                  </a:lnTo>
                  <a:lnTo>
                    <a:pt x="310807" y="117754"/>
                  </a:lnTo>
                  <a:lnTo>
                    <a:pt x="311023" y="117424"/>
                  </a:lnTo>
                  <a:lnTo>
                    <a:pt x="311785" y="114922"/>
                  </a:lnTo>
                  <a:lnTo>
                    <a:pt x="314452" y="112636"/>
                  </a:lnTo>
                  <a:close/>
                </a:path>
                <a:path w="389254" h="196214">
                  <a:moveTo>
                    <a:pt x="324319" y="31623"/>
                  </a:moveTo>
                  <a:lnTo>
                    <a:pt x="323494" y="30975"/>
                  </a:lnTo>
                  <a:lnTo>
                    <a:pt x="323227" y="30099"/>
                  </a:lnTo>
                  <a:lnTo>
                    <a:pt x="323392" y="29070"/>
                  </a:lnTo>
                  <a:lnTo>
                    <a:pt x="323608" y="28194"/>
                  </a:lnTo>
                  <a:lnTo>
                    <a:pt x="323773" y="27863"/>
                  </a:lnTo>
                  <a:lnTo>
                    <a:pt x="323494" y="27000"/>
                  </a:lnTo>
                  <a:lnTo>
                    <a:pt x="322414" y="26454"/>
                  </a:lnTo>
                  <a:lnTo>
                    <a:pt x="322135" y="25527"/>
                  </a:lnTo>
                  <a:lnTo>
                    <a:pt x="321868" y="24333"/>
                  </a:lnTo>
                  <a:lnTo>
                    <a:pt x="321868" y="24003"/>
                  </a:lnTo>
                  <a:lnTo>
                    <a:pt x="321487" y="23952"/>
                  </a:lnTo>
                  <a:lnTo>
                    <a:pt x="321043" y="24117"/>
                  </a:lnTo>
                  <a:lnTo>
                    <a:pt x="321106" y="24498"/>
                  </a:lnTo>
                  <a:lnTo>
                    <a:pt x="321322" y="27762"/>
                  </a:lnTo>
                  <a:lnTo>
                    <a:pt x="319900" y="25742"/>
                  </a:lnTo>
                  <a:lnTo>
                    <a:pt x="317665" y="24269"/>
                  </a:lnTo>
                  <a:lnTo>
                    <a:pt x="318109" y="21717"/>
                  </a:lnTo>
                  <a:lnTo>
                    <a:pt x="313588" y="21056"/>
                  </a:lnTo>
                  <a:lnTo>
                    <a:pt x="313207" y="18935"/>
                  </a:lnTo>
                  <a:lnTo>
                    <a:pt x="311899" y="14312"/>
                  </a:lnTo>
                  <a:lnTo>
                    <a:pt x="309778" y="13716"/>
                  </a:lnTo>
                  <a:lnTo>
                    <a:pt x="305257" y="13436"/>
                  </a:lnTo>
                  <a:lnTo>
                    <a:pt x="303453" y="15125"/>
                  </a:lnTo>
                  <a:lnTo>
                    <a:pt x="303834" y="21767"/>
                  </a:lnTo>
                  <a:lnTo>
                    <a:pt x="304330" y="24218"/>
                  </a:lnTo>
                  <a:lnTo>
                    <a:pt x="304876" y="24053"/>
                  </a:lnTo>
                  <a:lnTo>
                    <a:pt x="305409" y="23952"/>
                  </a:lnTo>
                  <a:lnTo>
                    <a:pt x="307924" y="24498"/>
                  </a:lnTo>
                  <a:lnTo>
                    <a:pt x="309003" y="26238"/>
                  </a:lnTo>
                  <a:lnTo>
                    <a:pt x="308025" y="29006"/>
                  </a:lnTo>
                  <a:lnTo>
                    <a:pt x="307428" y="29667"/>
                  </a:lnTo>
                  <a:lnTo>
                    <a:pt x="306552" y="29933"/>
                  </a:lnTo>
                  <a:lnTo>
                    <a:pt x="307975" y="31673"/>
                  </a:lnTo>
                  <a:lnTo>
                    <a:pt x="310375" y="33045"/>
                  </a:lnTo>
                  <a:lnTo>
                    <a:pt x="312064" y="34569"/>
                  </a:lnTo>
                  <a:lnTo>
                    <a:pt x="315544" y="37007"/>
                  </a:lnTo>
                  <a:lnTo>
                    <a:pt x="319900" y="37388"/>
                  </a:lnTo>
                  <a:lnTo>
                    <a:pt x="323723" y="34188"/>
                  </a:lnTo>
                  <a:lnTo>
                    <a:pt x="324205" y="32931"/>
                  </a:lnTo>
                  <a:lnTo>
                    <a:pt x="324319" y="31623"/>
                  </a:lnTo>
                  <a:close/>
                </a:path>
                <a:path w="389254" h="196214">
                  <a:moveTo>
                    <a:pt x="324866" y="69291"/>
                  </a:moveTo>
                  <a:lnTo>
                    <a:pt x="324637" y="66624"/>
                  </a:lnTo>
                  <a:lnTo>
                    <a:pt x="323723" y="64185"/>
                  </a:lnTo>
                  <a:lnTo>
                    <a:pt x="322351" y="65328"/>
                  </a:lnTo>
                  <a:lnTo>
                    <a:pt x="320065" y="65811"/>
                  </a:lnTo>
                  <a:lnTo>
                    <a:pt x="317182" y="65328"/>
                  </a:lnTo>
                  <a:lnTo>
                    <a:pt x="316750" y="65214"/>
                  </a:lnTo>
                  <a:lnTo>
                    <a:pt x="315658" y="65049"/>
                  </a:lnTo>
                  <a:lnTo>
                    <a:pt x="313855" y="64071"/>
                  </a:lnTo>
                  <a:lnTo>
                    <a:pt x="313309" y="63423"/>
                  </a:lnTo>
                  <a:lnTo>
                    <a:pt x="313093" y="62712"/>
                  </a:lnTo>
                  <a:lnTo>
                    <a:pt x="312547" y="63144"/>
                  </a:lnTo>
                  <a:lnTo>
                    <a:pt x="312064" y="63690"/>
                  </a:lnTo>
                  <a:lnTo>
                    <a:pt x="311619" y="64287"/>
                  </a:lnTo>
                  <a:lnTo>
                    <a:pt x="311569" y="64782"/>
                  </a:lnTo>
                  <a:lnTo>
                    <a:pt x="314185" y="66027"/>
                  </a:lnTo>
                  <a:lnTo>
                    <a:pt x="312712" y="67386"/>
                  </a:lnTo>
                  <a:lnTo>
                    <a:pt x="311899" y="68859"/>
                  </a:lnTo>
                  <a:lnTo>
                    <a:pt x="311619" y="69405"/>
                  </a:lnTo>
                  <a:lnTo>
                    <a:pt x="311404" y="69951"/>
                  </a:lnTo>
                  <a:lnTo>
                    <a:pt x="311302" y="70434"/>
                  </a:lnTo>
                  <a:lnTo>
                    <a:pt x="312229" y="71856"/>
                  </a:lnTo>
                  <a:lnTo>
                    <a:pt x="313258" y="73329"/>
                  </a:lnTo>
                  <a:lnTo>
                    <a:pt x="313639" y="74028"/>
                  </a:lnTo>
                  <a:lnTo>
                    <a:pt x="313258" y="74739"/>
                  </a:lnTo>
                  <a:lnTo>
                    <a:pt x="316903" y="77457"/>
                  </a:lnTo>
                  <a:lnTo>
                    <a:pt x="321868" y="76161"/>
                  </a:lnTo>
                  <a:lnTo>
                    <a:pt x="323723" y="71970"/>
                  </a:lnTo>
                  <a:lnTo>
                    <a:pt x="324866" y="69291"/>
                  </a:lnTo>
                  <a:close/>
                </a:path>
                <a:path w="389254" h="196214">
                  <a:moveTo>
                    <a:pt x="336359" y="105613"/>
                  </a:moveTo>
                  <a:lnTo>
                    <a:pt x="334124" y="105498"/>
                  </a:lnTo>
                  <a:lnTo>
                    <a:pt x="332219" y="104635"/>
                  </a:lnTo>
                  <a:lnTo>
                    <a:pt x="330962" y="102997"/>
                  </a:lnTo>
                  <a:lnTo>
                    <a:pt x="330149" y="103708"/>
                  </a:lnTo>
                  <a:lnTo>
                    <a:pt x="329222" y="104305"/>
                  </a:lnTo>
                  <a:lnTo>
                    <a:pt x="327698" y="103924"/>
                  </a:lnTo>
                  <a:lnTo>
                    <a:pt x="327533" y="103759"/>
                  </a:lnTo>
                  <a:lnTo>
                    <a:pt x="326986" y="104736"/>
                  </a:lnTo>
                  <a:lnTo>
                    <a:pt x="327253" y="105930"/>
                  </a:lnTo>
                  <a:lnTo>
                    <a:pt x="328129" y="107073"/>
                  </a:lnTo>
                  <a:lnTo>
                    <a:pt x="328942" y="108115"/>
                  </a:lnTo>
                  <a:lnTo>
                    <a:pt x="329819" y="109093"/>
                  </a:lnTo>
                  <a:lnTo>
                    <a:pt x="330301" y="109689"/>
                  </a:lnTo>
                  <a:lnTo>
                    <a:pt x="333794" y="112141"/>
                  </a:lnTo>
                  <a:lnTo>
                    <a:pt x="335699" y="111264"/>
                  </a:lnTo>
                  <a:lnTo>
                    <a:pt x="336130" y="107188"/>
                  </a:lnTo>
                  <a:lnTo>
                    <a:pt x="336296" y="106641"/>
                  </a:lnTo>
                  <a:lnTo>
                    <a:pt x="336296" y="105879"/>
                  </a:lnTo>
                  <a:lnTo>
                    <a:pt x="336359" y="105613"/>
                  </a:lnTo>
                  <a:close/>
                </a:path>
                <a:path w="389254" h="196214">
                  <a:moveTo>
                    <a:pt x="345173" y="20675"/>
                  </a:moveTo>
                  <a:lnTo>
                    <a:pt x="343103" y="19913"/>
                  </a:lnTo>
                  <a:lnTo>
                    <a:pt x="338861" y="18503"/>
                  </a:lnTo>
                  <a:lnTo>
                    <a:pt x="337769" y="20078"/>
                  </a:lnTo>
                  <a:lnTo>
                    <a:pt x="338747" y="21501"/>
                  </a:lnTo>
                  <a:lnTo>
                    <a:pt x="341096" y="23837"/>
                  </a:lnTo>
                  <a:lnTo>
                    <a:pt x="343484" y="23190"/>
                  </a:lnTo>
                  <a:lnTo>
                    <a:pt x="344957" y="21221"/>
                  </a:lnTo>
                  <a:lnTo>
                    <a:pt x="345173" y="20675"/>
                  </a:lnTo>
                  <a:close/>
                </a:path>
                <a:path w="389254" h="196214">
                  <a:moveTo>
                    <a:pt x="365163" y="59334"/>
                  </a:moveTo>
                  <a:lnTo>
                    <a:pt x="364782" y="54648"/>
                  </a:lnTo>
                  <a:lnTo>
                    <a:pt x="357212" y="49479"/>
                  </a:lnTo>
                  <a:lnTo>
                    <a:pt x="354215" y="48933"/>
                  </a:lnTo>
                  <a:lnTo>
                    <a:pt x="351993" y="49911"/>
                  </a:lnTo>
                  <a:lnTo>
                    <a:pt x="351383" y="50787"/>
                  </a:lnTo>
                  <a:lnTo>
                    <a:pt x="350621" y="51549"/>
                  </a:lnTo>
                  <a:lnTo>
                    <a:pt x="349694" y="52095"/>
                  </a:lnTo>
                  <a:lnTo>
                    <a:pt x="349046" y="53403"/>
                  </a:lnTo>
                  <a:lnTo>
                    <a:pt x="348665" y="55029"/>
                  </a:lnTo>
                  <a:lnTo>
                    <a:pt x="348716" y="56718"/>
                  </a:lnTo>
                  <a:lnTo>
                    <a:pt x="349478" y="57429"/>
                  </a:lnTo>
                  <a:lnTo>
                    <a:pt x="349973" y="58407"/>
                  </a:lnTo>
                  <a:lnTo>
                    <a:pt x="350405" y="60045"/>
                  </a:lnTo>
                  <a:lnTo>
                    <a:pt x="350405" y="60426"/>
                  </a:lnTo>
                  <a:lnTo>
                    <a:pt x="350456" y="60744"/>
                  </a:lnTo>
                  <a:lnTo>
                    <a:pt x="352145" y="59334"/>
                  </a:lnTo>
                  <a:lnTo>
                    <a:pt x="352856" y="60477"/>
                  </a:lnTo>
                  <a:lnTo>
                    <a:pt x="353402" y="61671"/>
                  </a:lnTo>
                  <a:lnTo>
                    <a:pt x="354063" y="63042"/>
                  </a:lnTo>
                  <a:lnTo>
                    <a:pt x="354164" y="64668"/>
                  </a:lnTo>
                  <a:lnTo>
                    <a:pt x="356285" y="64503"/>
                  </a:lnTo>
                  <a:lnTo>
                    <a:pt x="358038" y="64287"/>
                  </a:lnTo>
                  <a:lnTo>
                    <a:pt x="359664" y="64122"/>
                  </a:lnTo>
                  <a:lnTo>
                    <a:pt x="361086" y="62928"/>
                  </a:lnTo>
                  <a:lnTo>
                    <a:pt x="365163" y="59334"/>
                  </a:lnTo>
                  <a:close/>
                </a:path>
                <a:path w="389254" h="196214">
                  <a:moveTo>
                    <a:pt x="369468" y="131800"/>
                  </a:moveTo>
                  <a:lnTo>
                    <a:pt x="369252" y="130708"/>
                  </a:lnTo>
                  <a:lnTo>
                    <a:pt x="368274" y="130759"/>
                  </a:lnTo>
                  <a:lnTo>
                    <a:pt x="367296" y="130276"/>
                  </a:lnTo>
                  <a:lnTo>
                    <a:pt x="366852" y="129235"/>
                  </a:lnTo>
                  <a:lnTo>
                    <a:pt x="366636" y="128905"/>
                  </a:lnTo>
                  <a:lnTo>
                    <a:pt x="366534" y="128587"/>
                  </a:lnTo>
                  <a:lnTo>
                    <a:pt x="366471" y="128257"/>
                  </a:lnTo>
                  <a:lnTo>
                    <a:pt x="365442" y="128422"/>
                  </a:lnTo>
                  <a:lnTo>
                    <a:pt x="364401" y="128968"/>
                  </a:lnTo>
                  <a:lnTo>
                    <a:pt x="363867" y="129832"/>
                  </a:lnTo>
                  <a:lnTo>
                    <a:pt x="363537" y="130378"/>
                  </a:lnTo>
                  <a:lnTo>
                    <a:pt x="363321" y="130975"/>
                  </a:lnTo>
                  <a:lnTo>
                    <a:pt x="363258" y="131635"/>
                  </a:lnTo>
                  <a:lnTo>
                    <a:pt x="364401" y="132448"/>
                  </a:lnTo>
                  <a:lnTo>
                    <a:pt x="365442" y="133477"/>
                  </a:lnTo>
                  <a:lnTo>
                    <a:pt x="366153" y="134785"/>
                  </a:lnTo>
                  <a:lnTo>
                    <a:pt x="367233" y="134734"/>
                  </a:lnTo>
                  <a:lnTo>
                    <a:pt x="368223" y="134137"/>
                  </a:lnTo>
                  <a:lnTo>
                    <a:pt x="369468" y="132880"/>
                  </a:lnTo>
                  <a:lnTo>
                    <a:pt x="369468" y="131800"/>
                  </a:lnTo>
                  <a:close/>
                </a:path>
                <a:path w="389254" h="196214">
                  <a:moveTo>
                    <a:pt x="369531" y="110401"/>
                  </a:moveTo>
                  <a:lnTo>
                    <a:pt x="369417" y="107518"/>
                  </a:lnTo>
                  <a:lnTo>
                    <a:pt x="365607" y="102882"/>
                  </a:lnTo>
                  <a:lnTo>
                    <a:pt x="363042" y="103212"/>
                  </a:lnTo>
                  <a:lnTo>
                    <a:pt x="358355" y="103644"/>
                  </a:lnTo>
                  <a:lnTo>
                    <a:pt x="357428" y="105117"/>
                  </a:lnTo>
                  <a:lnTo>
                    <a:pt x="356997" y="107188"/>
                  </a:lnTo>
                  <a:lnTo>
                    <a:pt x="356730" y="108216"/>
                  </a:lnTo>
                  <a:lnTo>
                    <a:pt x="356781" y="109143"/>
                  </a:lnTo>
                  <a:lnTo>
                    <a:pt x="357047" y="109969"/>
                  </a:lnTo>
                  <a:lnTo>
                    <a:pt x="357657" y="109359"/>
                  </a:lnTo>
                  <a:lnTo>
                    <a:pt x="358686" y="108216"/>
                  </a:lnTo>
                  <a:lnTo>
                    <a:pt x="359613" y="108762"/>
                  </a:lnTo>
                  <a:lnTo>
                    <a:pt x="360489" y="109588"/>
                  </a:lnTo>
                  <a:lnTo>
                    <a:pt x="360972" y="110502"/>
                  </a:lnTo>
                  <a:lnTo>
                    <a:pt x="361137" y="111594"/>
                  </a:lnTo>
                  <a:lnTo>
                    <a:pt x="360210" y="112090"/>
                  </a:lnTo>
                  <a:lnTo>
                    <a:pt x="359727" y="112255"/>
                  </a:lnTo>
                  <a:lnTo>
                    <a:pt x="359232" y="112356"/>
                  </a:lnTo>
                  <a:lnTo>
                    <a:pt x="358686" y="112420"/>
                  </a:lnTo>
                  <a:lnTo>
                    <a:pt x="358965" y="112636"/>
                  </a:lnTo>
                  <a:lnTo>
                    <a:pt x="359181" y="112852"/>
                  </a:lnTo>
                  <a:lnTo>
                    <a:pt x="359498" y="113017"/>
                  </a:lnTo>
                  <a:lnTo>
                    <a:pt x="361353" y="114427"/>
                  </a:lnTo>
                  <a:lnTo>
                    <a:pt x="363537" y="115189"/>
                  </a:lnTo>
                  <a:lnTo>
                    <a:pt x="367512" y="115570"/>
                  </a:lnTo>
                  <a:lnTo>
                    <a:pt x="369087" y="115023"/>
                  </a:lnTo>
                  <a:lnTo>
                    <a:pt x="369531" y="110401"/>
                  </a:lnTo>
                  <a:close/>
                </a:path>
                <a:path w="389254" h="196214">
                  <a:moveTo>
                    <a:pt x="388975" y="83019"/>
                  </a:moveTo>
                  <a:lnTo>
                    <a:pt x="388759" y="81114"/>
                  </a:lnTo>
                  <a:lnTo>
                    <a:pt x="387718" y="77304"/>
                  </a:lnTo>
                  <a:lnTo>
                    <a:pt x="386143" y="76974"/>
                  </a:lnTo>
                  <a:lnTo>
                    <a:pt x="383032" y="78282"/>
                  </a:lnTo>
                  <a:lnTo>
                    <a:pt x="382333" y="79146"/>
                  </a:lnTo>
                  <a:lnTo>
                    <a:pt x="381673" y="80073"/>
                  </a:lnTo>
                  <a:lnTo>
                    <a:pt x="381571" y="80454"/>
                  </a:lnTo>
                  <a:lnTo>
                    <a:pt x="381342" y="80784"/>
                  </a:lnTo>
                  <a:lnTo>
                    <a:pt x="380911" y="81114"/>
                  </a:lnTo>
                  <a:lnTo>
                    <a:pt x="380415" y="81661"/>
                  </a:lnTo>
                  <a:lnTo>
                    <a:pt x="379984" y="82143"/>
                  </a:lnTo>
                  <a:lnTo>
                    <a:pt x="379387" y="82524"/>
                  </a:lnTo>
                  <a:lnTo>
                    <a:pt x="377748" y="84645"/>
                  </a:lnTo>
                  <a:lnTo>
                    <a:pt x="378294" y="86169"/>
                  </a:lnTo>
                  <a:lnTo>
                    <a:pt x="382866" y="88023"/>
                  </a:lnTo>
                  <a:lnTo>
                    <a:pt x="384886" y="87261"/>
                  </a:lnTo>
                  <a:lnTo>
                    <a:pt x="388378" y="87147"/>
                  </a:lnTo>
                  <a:lnTo>
                    <a:pt x="388937" y="86169"/>
                  </a:lnTo>
                  <a:lnTo>
                    <a:pt x="388975" y="8301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9685" y="6253759"/>
              <a:ext cx="488950" cy="248285"/>
            </a:xfrm>
            <a:custGeom>
              <a:avLst/>
              <a:gdLst/>
              <a:ahLst/>
              <a:cxnLst/>
              <a:rect l="l" t="t" r="r" b="b"/>
              <a:pathLst>
                <a:path w="488950" h="248285">
                  <a:moveTo>
                    <a:pt x="4686" y="123685"/>
                  </a:moveTo>
                  <a:lnTo>
                    <a:pt x="3810" y="122542"/>
                  </a:lnTo>
                  <a:lnTo>
                    <a:pt x="3162" y="121729"/>
                  </a:lnTo>
                  <a:lnTo>
                    <a:pt x="2019" y="122059"/>
                  </a:lnTo>
                  <a:lnTo>
                    <a:pt x="1257" y="122440"/>
                  </a:lnTo>
                  <a:lnTo>
                    <a:pt x="165" y="123088"/>
                  </a:lnTo>
                  <a:lnTo>
                    <a:pt x="0" y="124180"/>
                  </a:lnTo>
                  <a:lnTo>
                    <a:pt x="927" y="125806"/>
                  </a:lnTo>
                  <a:lnTo>
                    <a:pt x="1473" y="125704"/>
                  </a:lnTo>
                  <a:lnTo>
                    <a:pt x="2286" y="125641"/>
                  </a:lnTo>
                  <a:lnTo>
                    <a:pt x="2997" y="125260"/>
                  </a:lnTo>
                  <a:lnTo>
                    <a:pt x="3975" y="124663"/>
                  </a:lnTo>
                  <a:lnTo>
                    <a:pt x="4686" y="123685"/>
                  </a:lnTo>
                  <a:close/>
                </a:path>
                <a:path w="488950" h="248285">
                  <a:moveTo>
                    <a:pt x="42379" y="42456"/>
                  </a:moveTo>
                  <a:lnTo>
                    <a:pt x="41668" y="39738"/>
                  </a:lnTo>
                  <a:lnTo>
                    <a:pt x="40259" y="37947"/>
                  </a:lnTo>
                  <a:lnTo>
                    <a:pt x="38354" y="35598"/>
                  </a:lnTo>
                  <a:lnTo>
                    <a:pt x="34861" y="35166"/>
                  </a:lnTo>
                  <a:lnTo>
                    <a:pt x="32194" y="36957"/>
                  </a:lnTo>
                  <a:lnTo>
                    <a:pt x="30721" y="37884"/>
                  </a:lnTo>
                  <a:lnTo>
                    <a:pt x="30073" y="39306"/>
                  </a:lnTo>
                  <a:lnTo>
                    <a:pt x="29629" y="40830"/>
                  </a:lnTo>
                  <a:lnTo>
                    <a:pt x="29146" y="42354"/>
                  </a:lnTo>
                  <a:lnTo>
                    <a:pt x="30886" y="42735"/>
                  </a:lnTo>
                  <a:lnTo>
                    <a:pt x="31432" y="43764"/>
                  </a:lnTo>
                  <a:lnTo>
                    <a:pt x="31813" y="44475"/>
                  </a:lnTo>
                  <a:lnTo>
                    <a:pt x="32626" y="45186"/>
                  </a:lnTo>
                  <a:lnTo>
                    <a:pt x="30835" y="46215"/>
                  </a:lnTo>
                  <a:lnTo>
                    <a:pt x="30937" y="46812"/>
                  </a:lnTo>
                  <a:lnTo>
                    <a:pt x="31318" y="47193"/>
                  </a:lnTo>
                  <a:lnTo>
                    <a:pt x="33451" y="48945"/>
                  </a:lnTo>
                  <a:lnTo>
                    <a:pt x="35839" y="50241"/>
                  </a:lnTo>
                  <a:lnTo>
                    <a:pt x="38569" y="49593"/>
                  </a:lnTo>
                  <a:lnTo>
                    <a:pt x="40855" y="49098"/>
                  </a:lnTo>
                  <a:lnTo>
                    <a:pt x="41833" y="47142"/>
                  </a:lnTo>
                  <a:lnTo>
                    <a:pt x="42113" y="44424"/>
                  </a:lnTo>
                  <a:lnTo>
                    <a:pt x="42379" y="42456"/>
                  </a:lnTo>
                  <a:close/>
                </a:path>
                <a:path w="488950" h="248285">
                  <a:moveTo>
                    <a:pt x="44284" y="147320"/>
                  </a:moveTo>
                  <a:lnTo>
                    <a:pt x="43802" y="146227"/>
                  </a:lnTo>
                  <a:lnTo>
                    <a:pt x="42875" y="145516"/>
                  </a:lnTo>
                  <a:lnTo>
                    <a:pt x="42049" y="144868"/>
                  </a:lnTo>
                  <a:lnTo>
                    <a:pt x="41071" y="144805"/>
                  </a:lnTo>
                  <a:lnTo>
                    <a:pt x="40360" y="145630"/>
                  </a:lnTo>
                  <a:lnTo>
                    <a:pt x="39497" y="146659"/>
                  </a:lnTo>
                  <a:lnTo>
                    <a:pt x="39433" y="147637"/>
                  </a:lnTo>
                  <a:lnTo>
                    <a:pt x="41617" y="149225"/>
                  </a:lnTo>
                  <a:lnTo>
                    <a:pt x="42710" y="149707"/>
                  </a:lnTo>
                  <a:lnTo>
                    <a:pt x="43522" y="148463"/>
                  </a:lnTo>
                  <a:lnTo>
                    <a:pt x="44284" y="147320"/>
                  </a:lnTo>
                  <a:close/>
                </a:path>
                <a:path w="488950" h="248285">
                  <a:moveTo>
                    <a:pt x="79578" y="159512"/>
                  </a:moveTo>
                  <a:lnTo>
                    <a:pt x="77025" y="158750"/>
                  </a:lnTo>
                  <a:lnTo>
                    <a:pt x="75387" y="157708"/>
                  </a:lnTo>
                  <a:lnTo>
                    <a:pt x="70866" y="154660"/>
                  </a:lnTo>
                  <a:lnTo>
                    <a:pt x="67818" y="156019"/>
                  </a:lnTo>
                  <a:lnTo>
                    <a:pt x="65963" y="164566"/>
                  </a:lnTo>
                  <a:lnTo>
                    <a:pt x="66941" y="166204"/>
                  </a:lnTo>
                  <a:lnTo>
                    <a:pt x="70218" y="166852"/>
                  </a:lnTo>
                  <a:lnTo>
                    <a:pt x="71577" y="167182"/>
                  </a:lnTo>
                  <a:lnTo>
                    <a:pt x="72999" y="167081"/>
                  </a:lnTo>
                  <a:lnTo>
                    <a:pt x="74358" y="166535"/>
                  </a:lnTo>
                  <a:lnTo>
                    <a:pt x="76428" y="165658"/>
                  </a:lnTo>
                  <a:lnTo>
                    <a:pt x="78765" y="164795"/>
                  </a:lnTo>
                  <a:lnTo>
                    <a:pt x="79146" y="162179"/>
                  </a:lnTo>
                  <a:lnTo>
                    <a:pt x="79578" y="159512"/>
                  </a:lnTo>
                  <a:close/>
                </a:path>
                <a:path w="488950" h="248285">
                  <a:moveTo>
                    <a:pt x="88468" y="29718"/>
                  </a:moveTo>
                  <a:lnTo>
                    <a:pt x="88188" y="28092"/>
                  </a:lnTo>
                  <a:lnTo>
                    <a:pt x="84759" y="24663"/>
                  </a:lnTo>
                  <a:lnTo>
                    <a:pt x="82473" y="23837"/>
                  </a:lnTo>
                  <a:lnTo>
                    <a:pt x="81051" y="19596"/>
                  </a:lnTo>
                  <a:lnTo>
                    <a:pt x="79971" y="17868"/>
                  </a:lnTo>
                  <a:lnTo>
                    <a:pt x="80835" y="18288"/>
                  </a:lnTo>
                  <a:lnTo>
                    <a:pt x="83718" y="17043"/>
                  </a:lnTo>
                  <a:lnTo>
                    <a:pt x="84709" y="14262"/>
                  </a:lnTo>
                  <a:lnTo>
                    <a:pt x="84759" y="12738"/>
                  </a:lnTo>
                  <a:lnTo>
                    <a:pt x="83185" y="11696"/>
                  </a:lnTo>
                  <a:lnTo>
                    <a:pt x="82905" y="11480"/>
                  </a:lnTo>
                  <a:lnTo>
                    <a:pt x="82194" y="11379"/>
                  </a:lnTo>
                  <a:lnTo>
                    <a:pt x="80886" y="11925"/>
                  </a:lnTo>
                  <a:lnTo>
                    <a:pt x="80238" y="12141"/>
                  </a:lnTo>
                  <a:lnTo>
                    <a:pt x="79806" y="12573"/>
                  </a:lnTo>
                  <a:lnTo>
                    <a:pt x="79425" y="13068"/>
                  </a:lnTo>
                  <a:lnTo>
                    <a:pt x="79095" y="13665"/>
                  </a:lnTo>
                  <a:lnTo>
                    <a:pt x="78333" y="15240"/>
                  </a:lnTo>
                  <a:lnTo>
                    <a:pt x="78714" y="16548"/>
                  </a:lnTo>
                  <a:lnTo>
                    <a:pt x="79616" y="17602"/>
                  </a:lnTo>
                  <a:lnTo>
                    <a:pt x="77673" y="17805"/>
                  </a:lnTo>
                  <a:lnTo>
                    <a:pt x="75552" y="18072"/>
                  </a:lnTo>
                  <a:lnTo>
                    <a:pt x="75057" y="20408"/>
                  </a:lnTo>
                  <a:lnTo>
                    <a:pt x="74295" y="22593"/>
                  </a:lnTo>
                  <a:lnTo>
                    <a:pt x="74244" y="22923"/>
                  </a:lnTo>
                  <a:lnTo>
                    <a:pt x="74142" y="23139"/>
                  </a:lnTo>
                  <a:lnTo>
                    <a:pt x="73698" y="24828"/>
                  </a:lnTo>
                  <a:lnTo>
                    <a:pt x="73977" y="25971"/>
                  </a:lnTo>
                  <a:lnTo>
                    <a:pt x="75768" y="26568"/>
                  </a:lnTo>
                  <a:lnTo>
                    <a:pt x="78333" y="27330"/>
                  </a:lnTo>
                  <a:lnTo>
                    <a:pt x="80454" y="28740"/>
                  </a:lnTo>
                  <a:lnTo>
                    <a:pt x="83451" y="32931"/>
                  </a:lnTo>
                  <a:lnTo>
                    <a:pt x="85737" y="32829"/>
                  </a:lnTo>
                  <a:lnTo>
                    <a:pt x="87096" y="31305"/>
                  </a:lnTo>
                  <a:lnTo>
                    <a:pt x="88468" y="29718"/>
                  </a:lnTo>
                  <a:close/>
                </a:path>
                <a:path w="488950" h="248285">
                  <a:moveTo>
                    <a:pt x="88620" y="139915"/>
                  </a:moveTo>
                  <a:lnTo>
                    <a:pt x="88353" y="134188"/>
                  </a:lnTo>
                  <a:lnTo>
                    <a:pt x="82308" y="131089"/>
                  </a:lnTo>
                  <a:lnTo>
                    <a:pt x="81051" y="130822"/>
                  </a:lnTo>
                  <a:lnTo>
                    <a:pt x="80784" y="130708"/>
                  </a:lnTo>
                  <a:lnTo>
                    <a:pt x="77952" y="130162"/>
                  </a:lnTo>
                  <a:lnTo>
                    <a:pt x="75768" y="130276"/>
                  </a:lnTo>
                  <a:lnTo>
                    <a:pt x="73698" y="131902"/>
                  </a:lnTo>
                  <a:lnTo>
                    <a:pt x="73266" y="132397"/>
                  </a:lnTo>
                  <a:lnTo>
                    <a:pt x="72936" y="132994"/>
                  </a:lnTo>
                  <a:lnTo>
                    <a:pt x="72288" y="134086"/>
                  </a:lnTo>
                  <a:lnTo>
                    <a:pt x="72009" y="135178"/>
                  </a:lnTo>
                  <a:lnTo>
                    <a:pt x="72009" y="137896"/>
                  </a:lnTo>
                  <a:lnTo>
                    <a:pt x="72605" y="139471"/>
                  </a:lnTo>
                  <a:lnTo>
                    <a:pt x="73431" y="141058"/>
                  </a:lnTo>
                  <a:lnTo>
                    <a:pt x="73812" y="141706"/>
                  </a:lnTo>
                  <a:lnTo>
                    <a:pt x="74409" y="142252"/>
                  </a:lnTo>
                  <a:lnTo>
                    <a:pt x="75120" y="141655"/>
                  </a:lnTo>
                  <a:lnTo>
                    <a:pt x="76644" y="140296"/>
                  </a:lnTo>
                  <a:lnTo>
                    <a:pt x="77622" y="141376"/>
                  </a:lnTo>
                  <a:lnTo>
                    <a:pt x="78663" y="142354"/>
                  </a:lnTo>
                  <a:lnTo>
                    <a:pt x="80733" y="144208"/>
                  </a:lnTo>
                  <a:lnTo>
                    <a:pt x="82029" y="144424"/>
                  </a:lnTo>
                  <a:lnTo>
                    <a:pt x="83947" y="143116"/>
                  </a:lnTo>
                  <a:lnTo>
                    <a:pt x="88620" y="139915"/>
                  </a:lnTo>
                  <a:close/>
                </a:path>
                <a:path w="488950" h="248285">
                  <a:moveTo>
                    <a:pt x="91782" y="55740"/>
                  </a:moveTo>
                  <a:lnTo>
                    <a:pt x="80187" y="47802"/>
                  </a:lnTo>
                  <a:lnTo>
                    <a:pt x="79197" y="48450"/>
                  </a:lnTo>
                  <a:lnTo>
                    <a:pt x="76530" y="54711"/>
                  </a:lnTo>
                  <a:lnTo>
                    <a:pt x="79044" y="59499"/>
                  </a:lnTo>
                  <a:lnTo>
                    <a:pt x="84429" y="60477"/>
                  </a:lnTo>
                  <a:lnTo>
                    <a:pt x="85953" y="60972"/>
                  </a:lnTo>
                  <a:lnTo>
                    <a:pt x="87477" y="60756"/>
                  </a:lnTo>
                  <a:lnTo>
                    <a:pt x="88849" y="59829"/>
                  </a:lnTo>
                  <a:lnTo>
                    <a:pt x="91020" y="58407"/>
                  </a:lnTo>
                  <a:lnTo>
                    <a:pt x="91782" y="55740"/>
                  </a:lnTo>
                  <a:close/>
                </a:path>
                <a:path w="488950" h="248285">
                  <a:moveTo>
                    <a:pt x="110693" y="145846"/>
                  </a:moveTo>
                  <a:lnTo>
                    <a:pt x="109537" y="144970"/>
                  </a:lnTo>
                  <a:lnTo>
                    <a:pt x="107797" y="144703"/>
                  </a:lnTo>
                  <a:lnTo>
                    <a:pt x="106057" y="144373"/>
                  </a:lnTo>
                  <a:lnTo>
                    <a:pt x="104965" y="145249"/>
                  </a:lnTo>
                  <a:lnTo>
                    <a:pt x="104863" y="149656"/>
                  </a:lnTo>
                  <a:lnTo>
                    <a:pt x="103009" y="150520"/>
                  </a:lnTo>
                  <a:lnTo>
                    <a:pt x="97282" y="153517"/>
                  </a:lnTo>
                  <a:lnTo>
                    <a:pt x="97345" y="154660"/>
                  </a:lnTo>
                  <a:lnTo>
                    <a:pt x="100660" y="157060"/>
                  </a:lnTo>
                  <a:lnTo>
                    <a:pt x="101803" y="157873"/>
                  </a:lnTo>
                  <a:lnTo>
                    <a:pt x="105295" y="159829"/>
                  </a:lnTo>
                  <a:lnTo>
                    <a:pt x="105727" y="159677"/>
                  </a:lnTo>
                  <a:lnTo>
                    <a:pt x="107632" y="156629"/>
                  </a:lnTo>
                  <a:lnTo>
                    <a:pt x="109004" y="154559"/>
                  </a:lnTo>
                  <a:lnTo>
                    <a:pt x="109867" y="152273"/>
                  </a:lnTo>
                  <a:lnTo>
                    <a:pt x="110413" y="149161"/>
                  </a:lnTo>
                  <a:lnTo>
                    <a:pt x="110629" y="148513"/>
                  </a:lnTo>
                  <a:lnTo>
                    <a:pt x="110693" y="145846"/>
                  </a:lnTo>
                  <a:close/>
                </a:path>
                <a:path w="488950" h="248285">
                  <a:moveTo>
                    <a:pt x="112649" y="74472"/>
                  </a:moveTo>
                  <a:lnTo>
                    <a:pt x="112369" y="72948"/>
                  </a:lnTo>
                  <a:lnTo>
                    <a:pt x="111506" y="71259"/>
                  </a:lnTo>
                  <a:lnTo>
                    <a:pt x="111010" y="67449"/>
                  </a:lnTo>
                  <a:lnTo>
                    <a:pt x="106273" y="68643"/>
                  </a:lnTo>
                  <a:lnTo>
                    <a:pt x="106006" y="70446"/>
                  </a:lnTo>
                  <a:lnTo>
                    <a:pt x="101917" y="74041"/>
                  </a:lnTo>
                  <a:lnTo>
                    <a:pt x="101917" y="75349"/>
                  </a:lnTo>
                  <a:lnTo>
                    <a:pt x="105562" y="80403"/>
                  </a:lnTo>
                  <a:lnTo>
                    <a:pt x="106324" y="81330"/>
                  </a:lnTo>
                  <a:lnTo>
                    <a:pt x="107696" y="83019"/>
                  </a:lnTo>
                  <a:lnTo>
                    <a:pt x="109156" y="83070"/>
                  </a:lnTo>
                  <a:lnTo>
                    <a:pt x="110794" y="81330"/>
                  </a:lnTo>
                  <a:lnTo>
                    <a:pt x="111125" y="80848"/>
                  </a:lnTo>
                  <a:lnTo>
                    <a:pt x="110147" y="80899"/>
                  </a:lnTo>
                  <a:lnTo>
                    <a:pt x="109156" y="80238"/>
                  </a:lnTo>
                  <a:lnTo>
                    <a:pt x="108343" y="79095"/>
                  </a:lnTo>
                  <a:lnTo>
                    <a:pt x="107315" y="77520"/>
                  </a:lnTo>
                  <a:lnTo>
                    <a:pt x="108127" y="74523"/>
                  </a:lnTo>
                  <a:lnTo>
                    <a:pt x="110909" y="73710"/>
                  </a:lnTo>
                  <a:lnTo>
                    <a:pt x="111836" y="73926"/>
                  </a:lnTo>
                  <a:lnTo>
                    <a:pt x="112649" y="74472"/>
                  </a:lnTo>
                  <a:close/>
                </a:path>
                <a:path w="488950" h="248285">
                  <a:moveTo>
                    <a:pt x="121526" y="71856"/>
                  </a:moveTo>
                  <a:lnTo>
                    <a:pt x="119341" y="70713"/>
                  </a:lnTo>
                  <a:lnTo>
                    <a:pt x="118694" y="71475"/>
                  </a:lnTo>
                  <a:lnTo>
                    <a:pt x="118262" y="72351"/>
                  </a:lnTo>
                  <a:lnTo>
                    <a:pt x="117767" y="73215"/>
                  </a:lnTo>
                  <a:lnTo>
                    <a:pt x="117386" y="74256"/>
                  </a:lnTo>
                  <a:lnTo>
                    <a:pt x="118579" y="74739"/>
                  </a:lnTo>
                  <a:lnTo>
                    <a:pt x="119672" y="75234"/>
                  </a:lnTo>
                  <a:lnTo>
                    <a:pt x="120383" y="74422"/>
                  </a:lnTo>
                  <a:lnTo>
                    <a:pt x="121094" y="73761"/>
                  </a:lnTo>
                  <a:lnTo>
                    <a:pt x="121475" y="72783"/>
                  </a:lnTo>
                  <a:lnTo>
                    <a:pt x="121526" y="71856"/>
                  </a:lnTo>
                  <a:close/>
                </a:path>
                <a:path w="488950" h="248285">
                  <a:moveTo>
                    <a:pt x="132905" y="109537"/>
                  </a:moveTo>
                  <a:lnTo>
                    <a:pt x="132854" y="108064"/>
                  </a:lnTo>
                  <a:lnTo>
                    <a:pt x="131381" y="106972"/>
                  </a:lnTo>
                  <a:lnTo>
                    <a:pt x="130022" y="105994"/>
                  </a:lnTo>
                  <a:lnTo>
                    <a:pt x="128003" y="106591"/>
                  </a:lnTo>
                  <a:lnTo>
                    <a:pt x="127025" y="108165"/>
                  </a:lnTo>
                  <a:lnTo>
                    <a:pt x="126047" y="109689"/>
                  </a:lnTo>
                  <a:lnTo>
                    <a:pt x="126593" y="111112"/>
                  </a:lnTo>
                  <a:lnTo>
                    <a:pt x="127787" y="112204"/>
                  </a:lnTo>
                  <a:lnTo>
                    <a:pt x="128879" y="113233"/>
                  </a:lnTo>
                  <a:lnTo>
                    <a:pt x="131330" y="112522"/>
                  </a:lnTo>
                  <a:lnTo>
                    <a:pt x="132143" y="110998"/>
                  </a:lnTo>
                  <a:lnTo>
                    <a:pt x="132905" y="109537"/>
                  </a:lnTo>
                  <a:close/>
                </a:path>
                <a:path w="488950" h="248285">
                  <a:moveTo>
                    <a:pt x="135039" y="92443"/>
                  </a:moveTo>
                  <a:lnTo>
                    <a:pt x="134277" y="91617"/>
                  </a:lnTo>
                  <a:lnTo>
                    <a:pt x="131000" y="88519"/>
                  </a:lnTo>
                  <a:lnTo>
                    <a:pt x="125399" y="87871"/>
                  </a:lnTo>
                  <a:lnTo>
                    <a:pt x="122186" y="89611"/>
                  </a:lnTo>
                  <a:lnTo>
                    <a:pt x="121145" y="90208"/>
                  </a:lnTo>
                  <a:lnTo>
                    <a:pt x="120332" y="91351"/>
                  </a:lnTo>
                  <a:lnTo>
                    <a:pt x="117005" y="92494"/>
                  </a:lnTo>
                  <a:lnTo>
                    <a:pt x="119837" y="89712"/>
                  </a:lnTo>
                  <a:lnTo>
                    <a:pt x="115531" y="89992"/>
                  </a:lnTo>
                  <a:lnTo>
                    <a:pt x="111721" y="92443"/>
                  </a:lnTo>
                  <a:lnTo>
                    <a:pt x="110197" y="96735"/>
                  </a:lnTo>
                  <a:lnTo>
                    <a:pt x="111556" y="99301"/>
                  </a:lnTo>
                  <a:lnTo>
                    <a:pt x="115481" y="101638"/>
                  </a:lnTo>
                  <a:lnTo>
                    <a:pt x="116674" y="102069"/>
                  </a:lnTo>
                  <a:lnTo>
                    <a:pt x="117386" y="102235"/>
                  </a:lnTo>
                  <a:lnTo>
                    <a:pt x="119126" y="102349"/>
                  </a:lnTo>
                  <a:lnTo>
                    <a:pt x="120764" y="102019"/>
                  </a:lnTo>
                  <a:lnTo>
                    <a:pt x="127571" y="99898"/>
                  </a:lnTo>
                  <a:lnTo>
                    <a:pt x="133400" y="96304"/>
                  </a:lnTo>
                  <a:lnTo>
                    <a:pt x="134493" y="93637"/>
                  </a:lnTo>
                  <a:lnTo>
                    <a:pt x="135039" y="92443"/>
                  </a:lnTo>
                  <a:close/>
                </a:path>
                <a:path w="488950" h="248285">
                  <a:moveTo>
                    <a:pt x="143484" y="83235"/>
                  </a:moveTo>
                  <a:close/>
                </a:path>
                <a:path w="488950" h="248285">
                  <a:moveTo>
                    <a:pt x="143535" y="83185"/>
                  </a:moveTo>
                  <a:close/>
                </a:path>
                <a:path w="488950" h="248285">
                  <a:moveTo>
                    <a:pt x="153720" y="32232"/>
                  </a:moveTo>
                  <a:lnTo>
                    <a:pt x="152031" y="30162"/>
                  </a:lnTo>
                  <a:lnTo>
                    <a:pt x="151485" y="29565"/>
                  </a:lnTo>
                  <a:lnTo>
                    <a:pt x="150888" y="29019"/>
                  </a:lnTo>
                  <a:lnTo>
                    <a:pt x="151053" y="28308"/>
                  </a:lnTo>
                  <a:lnTo>
                    <a:pt x="151269" y="27597"/>
                  </a:lnTo>
                  <a:lnTo>
                    <a:pt x="151815" y="26073"/>
                  </a:lnTo>
                  <a:lnTo>
                    <a:pt x="149961" y="23520"/>
                  </a:lnTo>
                  <a:lnTo>
                    <a:pt x="147561" y="20358"/>
                  </a:lnTo>
                  <a:lnTo>
                    <a:pt x="143967" y="18999"/>
                  </a:lnTo>
                  <a:lnTo>
                    <a:pt x="138798" y="17145"/>
                  </a:lnTo>
                  <a:lnTo>
                    <a:pt x="137325" y="18237"/>
                  </a:lnTo>
                  <a:lnTo>
                    <a:pt x="135255" y="20904"/>
                  </a:lnTo>
                  <a:lnTo>
                    <a:pt x="134543" y="22542"/>
                  </a:lnTo>
                  <a:lnTo>
                    <a:pt x="134213" y="24828"/>
                  </a:lnTo>
                  <a:lnTo>
                    <a:pt x="134162" y="26073"/>
                  </a:lnTo>
                  <a:lnTo>
                    <a:pt x="134708" y="30480"/>
                  </a:lnTo>
                  <a:lnTo>
                    <a:pt x="140042" y="36906"/>
                  </a:lnTo>
                  <a:lnTo>
                    <a:pt x="146253" y="38379"/>
                  </a:lnTo>
                  <a:lnTo>
                    <a:pt x="148869" y="37350"/>
                  </a:lnTo>
                  <a:lnTo>
                    <a:pt x="151866" y="33972"/>
                  </a:lnTo>
                  <a:lnTo>
                    <a:pt x="153720" y="32232"/>
                  </a:lnTo>
                  <a:close/>
                </a:path>
                <a:path w="488950" h="248285">
                  <a:moveTo>
                    <a:pt x="155511" y="90538"/>
                  </a:moveTo>
                  <a:lnTo>
                    <a:pt x="154533" y="87490"/>
                  </a:lnTo>
                  <a:lnTo>
                    <a:pt x="152463" y="84594"/>
                  </a:lnTo>
                  <a:lnTo>
                    <a:pt x="150507" y="81927"/>
                  </a:lnTo>
                  <a:lnTo>
                    <a:pt x="148107" y="82042"/>
                  </a:lnTo>
                  <a:lnTo>
                    <a:pt x="144780" y="83185"/>
                  </a:lnTo>
                  <a:lnTo>
                    <a:pt x="143484" y="83286"/>
                  </a:lnTo>
                  <a:lnTo>
                    <a:pt x="143154" y="84048"/>
                  </a:lnTo>
                  <a:lnTo>
                    <a:pt x="142392" y="85521"/>
                  </a:lnTo>
                  <a:lnTo>
                    <a:pt x="141351" y="87757"/>
                  </a:lnTo>
                  <a:lnTo>
                    <a:pt x="140703" y="89827"/>
                  </a:lnTo>
                  <a:lnTo>
                    <a:pt x="144513" y="91617"/>
                  </a:lnTo>
                  <a:lnTo>
                    <a:pt x="144729" y="92443"/>
                  </a:lnTo>
                  <a:lnTo>
                    <a:pt x="142392" y="94234"/>
                  </a:lnTo>
                  <a:lnTo>
                    <a:pt x="143370" y="95161"/>
                  </a:lnTo>
                  <a:lnTo>
                    <a:pt x="144297" y="95707"/>
                  </a:lnTo>
                  <a:lnTo>
                    <a:pt x="145821" y="96520"/>
                  </a:lnTo>
                  <a:lnTo>
                    <a:pt x="151917" y="97447"/>
                  </a:lnTo>
                  <a:lnTo>
                    <a:pt x="153441" y="96088"/>
                  </a:lnTo>
                  <a:lnTo>
                    <a:pt x="154203" y="93967"/>
                  </a:lnTo>
                  <a:lnTo>
                    <a:pt x="155511" y="90538"/>
                  </a:lnTo>
                  <a:close/>
                </a:path>
                <a:path w="488950" h="248285">
                  <a:moveTo>
                    <a:pt x="161505" y="188087"/>
                  </a:moveTo>
                  <a:lnTo>
                    <a:pt x="161175" y="186728"/>
                  </a:lnTo>
                  <a:lnTo>
                    <a:pt x="160794" y="185470"/>
                  </a:lnTo>
                  <a:lnTo>
                    <a:pt x="157048" y="184492"/>
                  </a:lnTo>
                  <a:lnTo>
                    <a:pt x="154698" y="184772"/>
                  </a:lnTo>
                  <a:lnTo>
                    <a:pt x="150342" y="186512"/>
                  </a:lnTo>
                  <a:lnTo>
                    <a:pt x="152082" y="189179"/>
                  </a:lnTo>
                  <a:lnTo>
                    <a:pt x="152247" y="191084"/>
                  </a:lnTo>
                  <a:lnTo>
                    <a:pt x="152412" y="192557"/>
                  </a:lnTo>
                  <a:lnTo>
                    <a:pt x="152793" y="194246"/>
                  </a:lnTo>
                  <a:lnTo>
                    <a:pt x="154863" y="194462"/>
                  </a:lnTo>
                  <a:lnTo>
                    <a:pt x="155028" y="194462"/>
                  </a:lnTo>
                  <a:lnTo>
                    <a:pt x="155194" y="194348"/>
                  </a:lnTo>
                  <a:lnTo>
                    <a:pt x="158292" y="193103"/>
                  </a:lnTo>
                  <a:lnTo>
                    <a:pt x="159600" y="190322"/>
                  </a:lnTo>
                  <a:lnTo>
                    <a:pt x="161505" y="188087"/>
                  </a:lnTo>
                  <a:close/>
                </a:path>
                <a:path w="488950" h="248285">
                  <a:moveTo>
                    <a:pt x="175450" y="16332"/>
                  </a:moveTo>
                  <a:lnTo>
                    <a:pt x="174904" y="15290"/>
                  </a:lnTo>
                  <a:lnTo>
                    <a:pt x="171373" y="14808"/>
                  </a:lnTo>
                  <a:lnTo>
                    <a:pt x="170065" y="14757"/>
                  </a:lnTo>
                  <a:lnTo>
                    <a:pt x="166789" y="15074"/>
                  </a:lnTo>
                  <a:lnTo>
                    <a:pt x="165214" y="15189"/>
                  </a:lnTo>
                  <a:lnTo>
                    <a:pt x="165544" y="12242"/>
                  </a:lnTo>
                  <a:lnTo>
                    <a:pt x="165646" y="10934"/>
                  </a:lnTo>
                  <a:lnTo>
                    <a:pt x="164338" y="10071"/>
                  </a:lnTo>
                  <a:lnTo>
                    <a:pt x="162979" y="10071"/>
                  </a:lnTo>
                  <a:lnTo>
                    <a:pt x="161620" y="10071"/>
                  </a:lnTo>
                  <a:lnTo>
                    <a:pt x="160578" y="10718"/>
                  </a:lnTo>
                  <a:lnTo>
                    <a:pt x="159931" y="13550"/>
                  </a:lnTo>
                  <a:lnTo>
                    <a:pt x="160362" y="14592"/>
                  </a:lnTo>
                  <a:lnTo>
                    <a:pt x="161620" y="15240"/>
                  </a:lnTo>
                  <a:lnTo>
                    <a:pt x="162052" y="15519"/>
                  </a:lnTo>
                  <a:lnTo>
                    <a:pt x="162598" y="16002"/>
                  </a:lnTo>
                  <a:lnTo>
                    <a:pt x="163029" y="15951"/>
                  </a:lnTo>
                  <a:lnTo>
                    <a:pt x="165265" y="15455"/>
                  </a:lnTo>
                  <a:lnTo>
                    <a:pt x="165379" y="18453"/>
                  </a:lnTo>
                  <a:lnTo>
                    <a:pt x="165481" y="20243"/>
                  </a:lnTo>
                  <a:lnTo>
                    <a:pt x="165379" y="21996"/>
                  </a:lnTo>
                  <a:lnTo>
                    <a:pt x="167335" y="25095"/>
                  </a:lnTo>
                  <a:lnTo>
                    <a:pt x="169354" y="25742"/>
                  </a:lnTo>
                  <a:lnTo>
                    <a:pt x="170383" y="24549"/>
                  </a:lnTo>
                  <a:lnTo>
                    <a:pt x="171856" y="22644"/>
                  </a:lnTo>
                  <a:lnTo>
                    <a:pt x="174256" y="21399"/>
                  </a:lnTo>
                  <a:lnTo>
                    <a:pt x="174739" y="18783"/>
                  </a:lnTo>
                  <a:lnTo>
                    <a:pt x="175450" y="16332"/>
                  </a:lnTo>
                  <a:close/>
                </a:path>
                <a:path w="488950" h="248285">
                  <a:moveTo>
                    <a:pt x="175514" y="212585"/>
                  </a:moveTo>
                  <a:lnTo>
                    <a:pt x="175285" y="210680"/>
                  </a:lnTo>
                  <a:lnTo>
                    <a:pt x="175285" y="210197"/>
                  </a:lnTo>
                  <a:lnTo>
                    <a:pt x="175120" y="209588"/>
                  </a:lnTo>
                  <a:lnTo>
                    <a:pt x="173977" y="207962"/>
                  </a:lnTo>
                  <a:lnTo>
                    <a:pt x="173761" y="206768"/>
                  </a:lnTo>
                  <a:lnTo>
                    <a:pt x="174586" y="204317"/>
                  </a:lnTo>
                  <a:lnTo>
                    <a:pt x="174472" y="203111"/>
                  </a:lnTo>
                  <a:lnTo>
                    <a:pt x="174205" y="202133"/>
                  </a:lnTo>
                  <a:lnTo>
                    <a:pt x="173443" y="198869"/>
                  </a:lnTo>
                  <a:lnTo>
                    <a:pt x="171259" y="196088"/>
                  </a:lnTo>
                  <a:lnTo>
                    <a:pt x="166573" y="196913"/>
                  </a:lnTo>
                  <a:lnTo>
                    <a:pt x="166738" y="199847"/>
                  </a:lnTo>
                  <a:lnTo>
                    <a:pt x="165760" y="201968"/>
                  </a:lnTo>
                  <a:lnTo>
                    <a:pt x="165265" y="203771"/>
                  </a:lnTo>
                  <a:lnTo>
                    <a:pt x="165315" y="204482"/>
                  </a:lnTo>
                  <a:lnTo>
                    <a:pt x="166738" y="205016"/>
                  </a:lnTo>
                  <a:lnTo>
                    <a:pt x="169189" y="205841"/>
                  </a:lnTo>
                  <a:lnTo>
                    <a:pt x="170827" y="206870"/>
                  </a:lnTo>
                  <a:lnTo>
                    <a:pt x="170065" y="209435"/>
                  </a:lnTo>
                  <a:lnTo>
                    <a:pt x="170116" y="209969"/>
                  </a:lnTo>
                  <a:lnTo>
                    <a:pt x="169951" y="210515"/>
                  </a:lnTo>
                  <a:lnTo>
                    <a:pt x="169735" y="211061"/>
                  </a:lnTo>
                  <a:lnTo>
                    <a:pt x="169786" y="211658"/>
                  </a:lnTo>
                  <a:lnTo>
                    <a:pt x="169900" y="211823"/>
                  </a:lnTo>
                  <a:lnTo>
                    <a:pt x="170446" y="213080"/>
                  </a:lnTo>
                  <a:lnTo>
                    <a:pt x="171094" y="214769"/>
                  </a:lnTo>
                  <a:lnTo>
                    <a:pt x="172783" y="214274"/>
                  </a:lnTo>
                  <a:lnTo>
                    <a:pt x="174307" y="213791"/>
                  </a:lnTo>
                  <a:lnTo>
                    <a:pt x="175514" y="212585"/>
                  </a:lnTo>
                  <a:close/>
                </a:path>
                <a:path w="488950" h="248285">
                  <a:moveTo>
                    <a:pt x="191744" y="214985"/>
                  </a:moveTo>
                  <a:lnTo>
                    <a:pt x="191465" y="213182"/>
                  </a:lnTo>
                  <a:lnTo>
                    <a:pt x="189776" y="212204"/>
                  </a:lnTo>
                  <a:lnTo>
                    <a:pt x="189293" y="211886"/>
                  </a:lnTo>
                  <a:lnTo>
                    <a:pt x="188798" y="211772"/>
                  </a:lnTo>
                  <a:lnTo>
                    <a:pt x="188302" y="211721"/>
                  </a:lnTo>
                  <a:lnTo>
                    <a:pt x="187921" y="211772"/>
                  </a:lnTo>
                  <a:lnTo>
                    <a:pt x="187540" y="211772"/>
                  </a:lnTo>
                  <a:lnTo>
                    <a:pt x="187159" y="211721"/>
                  </a:lnTo>
                  <a:lnTo>
                    <a:pt x="185801" y="211886"/>
                  </a:lnTo>
                  <a:lnTo>
                    <a:pt x="184492" y="212699"/>
                  </a:lnTo>
                  <a:lnTo>
                    <a:pt x="180035" y="214934"/>
                  </a:lnTo>
                  <a:lnTo>
                    <a:pt x="180086" y="217487"/>
                  </a:lnTo>
                  <a:lnTo>
                    <a:pt x="180301" y="218135"/>
                  </a:lnTo>
                  <a:lnTo>
                    <a:pt x="180416" y="218414"/>
                  </a:lnTo>
                  <a:lnTo>
                    <a:pt x="180733" y="218960"/>
                  </a:lnTo>
                  <a:lnTo>
                    <a:pt x="181775" y="218681"/>
                  </a:lnTo>
                  <a:lnTo>
                    <a:pt x="184937" y="219506"/>
                  </a:lnTo>
                  <a:lnTo>
                    <a:pt x="185420" y="220205"/>
                  </a:lnTo>
                  <a:lnTo>
                    <a:pt x="185750" y="220751"/>
                  </a:lnTo>
                  <a:lnTo>
                    <a:pt x="185801" y="221627"/>
                  </a:lnTo>
                  <a:lnTo>
                    <a:pt x="185635" y="222440"/>
                  </a:lnTo>
                  <a:lnTo>
                    <a:pt x="185915" y="222491"/>
                  </a:lnTo>
                  <a:lnTo>
                    <a:pt x="186232" y="222491"/>
                  </a:lnTo>
                  <a:lnTo>
                    <a:pt x="186461" y="222440"/>
                  </a:lnTo>
                  <a:lnTo>
                    <a:pt x="188633" y="222275"/>
                  </a:lnTo>
                  <a:lnTo>
                    <a:pt x="190868" y="219722"/>
                  </a:lnTo>
                  <a:lnTo>
                    <a:pt x="191300" y="216674"/>
                  </a:lnTo>
                  <a:lnTo>
                    <a:pt x="191744" y="214985"/>
                  </a:lnTo>
                  <a:close/>
                </a:path>
                <a:path w="488950" h="248285">
                  <a:moveTo>
                    <a:pt x="192290" y="43446"/>
                  </a:moveTo>
                  <a:lnTo>
                    <a:pt x="191909" y="40995"/>
                  </a:lnTo>
                  <a:lnTo>
                    <a:pt x="190601" y="38925"/>
                  </a:lnTo>
                  <a:lnTo>
                    <a:pt x="189509" y="37122"/>
                  </a:lnTo>
                  <a:lnTo>
                    <a:pt x="187921" y="36144"/>
                  </a:lnTo>
                  <a:lnTo>
                    <a:pt x="183845" y="36360"/>
                  </a:lnTo>
                  <a:lnTo>
                    <a:pt x="179590" y="39408"/>
                  </a:lnTo>
                  <a:lnTo>
                    <a:pt x="180187" y="40284"/>
                  </a:lnTo>
                  <a:lnTo>
                    <a:pt x="181013" y="41541"/>
                  </a:lnTo>
                  <a:lnTo>
                    <a:pt x="181114" y="42621"/>
                  </a:lnTo>
                  <a:lnTo>
                    <a:pt x="181013" y="43764"/>
                  </a:lnTo>
                  <a:lnTo>
                    <a:pt x="180848" y="44907"/>
                  </a:lnTo>
                  <a:lnTo>
                    <a:pt x="180467" y="46050"/>
                  </a:lnTo>
                  <a:lnTo>
                    <a:pt x="180251" y="47256"/>
                  </a:lnTo>
                  <a:lnTo>
                    <a:pt x="180136" y="47637"/>
                  </a:lnTo>
                  <a:lnTo>
                    <a:pt x="180949" y="48615"/>
                  </a:lnTo>
                  <a:lnTo>
                    <a:pt x="181178" y="48945"/>
                  </a:lnTo>
                  <a:lnTo>
                    <a:pt x="181495" y="49212"/>
                  </a:lnTo>
                  <a:lnTo>
                    <a:pt x="181711" y="49428"/>
                  </a:lnTo>
                  <a:lnTo>
                    <a:pt x="183565" y="51003"/>
                  </a:lnTo>
                  <a:lnTo>
                    <a:pt x="185915" y="51003"/>
                  </a:lnTo>
                  <a:lnTo>
                    <a:pt x="190652" y="50241"/>
                  </a:lnTo>
                  <a:lnTo>
                    <a:pt x="191414" y="48234"/>
                  </a:lnTo>
                  <a:lnTo>
                    <a:pt x="192290" y="43446"/>
                  </a:lnTo>
                  <a:close/>
                </a:path>
                <a:path w="488950" h="248285">
                  <a:moveTo>
                    <a:pt x="198386" y="7023"/>
                  </a:moveTo>
                  <a:lnTo>
                    <a:pt x="197573" y="4140"/>
                  </a:lnTo>
                  <a:lnTo>
                    <a:pt x="197129" y="2501"/>
                  </a:lnTo>
                  <a:lnTo>
                    <a:pt x="196100" y="1625"/>
                  </a:lnTo>
                  <a:lnTo>
                    <a:pt x="194030" y="762"/>
                  </a:lnTo>
                  <a:lnTo>
                    <a:pt x="193205" y="546"/>
                  </a:lnTo>
                  <a:lnTo>
                    <a:pt x="190220" y="0"/>
                  </a:lnTo>
                  <a:lnTo>
                    <a:pt x="188087" y="266"/>
                  </a:lnTo>
                  <a:lnTo>
                    <a:pt x="186182" y="1193"/>
                  </a:lnTo>
                  <a:lnTo>
                    <a:pt x="185318" y="1625"/>
                  </a:lnTo>
                  <a:lnTo>
                    <a:pt x="184607" y="2235"/>
                  </a:lnTo>
                  <a:lnTo>
                    <a:pt x="184061" y="2933"/>
                  </a:lnTo>
                  <a:lnTo>
                    <a:pt x="183248" y="3911"/>
                  </a:lnTo>
                  <a:lnTo>
                    <a:pt x="182753" y="5118"/>
                  </a:lnTo>
                  <a:lnTo>
                    <a:pt x="183083" y="9359"/>
                  </a:lnTo>
                  <a:lnTo>
                    <a:pt x="185039" y="12242"/>
                  </a:lnTo>
                  <a:lnTo>
                    <a:pt x="187490" y="12954"/>
                  </a:lnTo>
                  <a:lnTo>
                    <a:pt x="187985" y="13119"/>
                  </a:lnTo>
                  <a:lnTo>
                    <a:pt x="188150" y="12954"/>
                  </a:lnTo>
                  <a:lnTo>
                    <a:pt x="190055" y="11595"/>
                  </a:lnTo>
                  <a:lnTo>
                    <a:pt x="191744" y="9309"/>
                  </a:lnTo>
                  <a:lnTo>
                    <a:pt x="194462" y="11925"/>
                  </a:lnTo>
                  <a:lnTo>
                    <a:pt x="195059" y="11645"/>
                  </a:lnTo>
                  <a:lnTo>
                    <a:pt x="196697" y="9194"/>
                  </a:lnTo>
                  <a:lnTo>
                    <a:pt x="198386" y="7023"/>
                  </a:lnTo>
                  <a:close/>
                </a:path>
                <a:path w="488950" h="248285">
                  <a:moveTo>
                    <a:pt x="201422" y="82753"/>
                  </a:moveTo>
                  <a:lnTo>
                    <a:pt x="200901" y="80187"/>
                  </a:lnTo>
                  <a:lnTo>
                    <a:pt x="200456" y="77889"/>
                  </a:lnTo>
                  <a:lnTo>
                    <a:pt x="200456" y="84112"/>
                  </a:lnTo>
                  <a:lnTo>
                    <a:pt x="200126" y="85255"/>
                  </a:lnTo>
                  <a:lnTo>
                    <a:pt x="198767" y="85801"/>
                  </a:lnTo>
                  <a:lnTo>
                    <a:pt x="197345" y="86398"/>
                  </a:lnTo>
                  <a:lnTo>
                    <a:pt x="195719" y="87210"/>
                  </a:lnTo>
                  <a:lnTo>
                    <a:pt x="193751" y="83451"/>
                  </a:lnTo>
                  <a:lnTo>
                    <a:pt x="193979" y="81661"/>
                  </a:lnTo>
                  <a:lnTo>
                    <a:pt x="196583" y="80187"/>
                  </a:lnTo>
                  <a:lnTo>
                    <a:pt x="198983" y="81165"/>
                  </a:lnTo>
                  <a:lnTo>
                    <a:pt x="199745" y="82753"/>
                  </a:lnTo>
                  <a:lnTo>
                    <a:pt x="200456" y="84112"/>
                  </a:lnTo>
                  <a:lnTo>
                    <a:pt x="200456" y="77889"/>
                  </a:lnTo>
                  <a:lnTo>
                    <a:pt x="200240" y="76758"/>
                  </a:lnTo>
                  <a:lnTo>
                    <a:pt x="198335" y="75018"/>
                  </a:lnTo>
                  <a:lnTo>
                    <a:pt x="193586" y="74523"/>
                  </a:lnTo>
                  <a:lnTo>
                    <a:pt x="190817" y="74422"/>
                  </a:lnTo>
                  <a:lnTo>
                    <a:pt x="189395" y="74142"/>
                  </a:lnTo>
                  <a:lnTo>
                    <a:pt x="186397" y="73660"/>
                  </a:lnTo>
                  <a:lnTo>
                    <a:pt x="185534" y="73494"/>
                  </a:lnTo>
                  <a:lnTo>
                    <a:pt x="184658" y="73380"/>
                  </a:lnTo>
                  <a:lnTo>
                    <a:pt x="184492" y="73329"/>
                  </a:lnTo>
                  <a:lnTo>
                    <a:pt x="184162" y="73329"/>
                  </a:lnTo>
                  <a:lnTo>
                    <a:pt x="182422" y="73215"/>
                  </a:lnTo>
                  <a:lnTo>
                    <a:pt x="180898" y="73761"/>
                  </a:lnTo>
                  <a:lnTo>
                    <a:pt x="178879" y="75285"/>
                  </a:lnTo>
                  <a:lnTo>
                    <a:pt x="178282" y="76212"/>
                  </a:lnTo>
                  <a:lnTo>
                    <a:pt x="177698" y="79857"/>
                  </a:lnTo>
                  <a:lnTo>
                    <a:pt x="177736" y="80899"/>
                  </a:lnTo>
                  <a:lnTo>
                    <a:pt x="179489" y="83832"/>
                  </a:lnTo>
                  <a:lnTo>
                    <a:pt x="185039" y="84543"/>
                  </a:lnTo>
                  <a:lnTo>
                    <a:pt x="186512" y="85521"/>
                  </a:lnTo>
                  <a:lnTo>
                    <a:pt x="191033" y="88684"/>
                  </a:lnTo>
                  <a:lnTo>
                    <a:pt x="194627" y="89065"/>
                  </a:lnTo>
                  <a:lnTo>
                    <a:pt x="200342" y="87376"/>
                  </a:lnTo>
                  <a:lnTo>
                    <a:pt x="200393" y="87210"/>
                  </a:lnTo>
                  <a:lnTo>
                    <a:pt x="201320" y="84112"/>
                  </a:lnTo>
                  <a:lnTo>
                    <a:pt x="201422" y="82753"/>
                  </a:lnTo>
                  <a:close/>
                </a:path>
                <a:path w="488950" h="248285">
                  <a:moveTo>
                    <a:pt x="209448" y="68707"/>
                  </a:moveTo>
                  <a:lnTo>
                    <a:pt x="209118" y="67779"/>
                  </a:lnTo>
                  <a:lnTo>
                    <a:pt x="208622" y="66954"/>
                  </a:lnTo>
                  <a:lnTo>
                    <a:pt x="206997" y="67500"/>
                  </a:lnTo>
                  <a:lnTo>
                    <a:pt x="206832" y="67564"/>
                  </a:lnTo>
                  <a:lnTo>
                    <a:pt x="206235" y="66852"/>
                  </a:lnTo>
                  <a:lnTo>
                    <a:pt x="205308" y="65328"/>
                  </a:lnTo>
                  <a:lnTo>
                    <a:pt x="205854" y="61404"/>
                  </a:lnTo>
                  <a:lnTo>
                    <a:pt x="207860" y="58953"/>
                  </a:lnTo>
                  <a:lnTo>
                    <a:pt x="208521" y="58521"/>
                  </a:lnTo>
                  <a:lnTo>
                    <a:pt x="209219" y="58254"/>
                  </a:lnTo>
                  <a:lnTo>
                    <a:pt x="207924" y="57327"/>
                  </a:lnTo>
                  <a:lnTo>
                    <a:pt x="206121" y="57111"/>
                  </a:lnTo>
                  <a:lnTo>
                    <a:pt x="201764" y="59067"/>
                  </a:lnTo>
                  <a:lnTo>
                    <a:pt x="199745" y="60540"/>
                  </a:lnTo>
                  <a:lnTo>
                    <a:pt x="196811" y="59283"/>
                  </a:lnTo>
                  <a:lnTo>
                    <a:pt x="195503" y="58686"/>
                  </a:lnTo>
                  <a:lnTo>
                    <a:pt x="193433" y="60921"/>
                  </a:lnTo>
                  <a:lnTo>
                    <a:pt x="193751" y="64236"/>
                  </a:lnTo>
                  <a:lnTo>
                    <a:pt x="194894" y="66255"/>
                  </a:lnTo>
                  <a:lnTo>
                    <a:pt x="196316" y="65595"/>
                  </a:lnTo>
                  <a:lnTo>
                    <a:pt x="198602" y="64617"/>
                  </a:lnTo>
                  <a:lnTo>
                    <a:pt x="204050" y="68922"/>
                  </a:lnTo>
                  <a:lnTo>
                    <a:pt x="207860" y="69570"/>
                  </a:lnTo>
                  <a:lnTo>
                    <a:pt x="209448" y="68707"/>
                  </a:lnTo>
                  <a:close/>
                </a:path>
                <a:path w="488950" h="248285">
                  <a:moveTo>
                    <a:pt x="212445" y="152590"/>
                  </a:moveTo>
                  <a:lnTo>
                    <a:pt x="212166" y="150685"/>
                  </a:lnTo>
                  <a:lnTo>
                    <a:pt x="211518" y="148844"/>
                  </a:lnTo>
                  <a:lnTo>
                    <a:pt x="210908" y="146989"/>
                  </a:lnTo>
                  <a:lnTo>
                    <a:pt x="209880" y="148678"/>
                  </a:lnTo>
                  <a:lnTo>
                    <a:pt x="209067" y="148564"/>
                  </a:lnTo>
                  <a:lnTo>
                    <a:pt x="208191" y="148513"/>
                  </a:lnTo>
                  <a:lnTo>
                    <a:pt x="207594" y="147751"/>
                  </a:lnTo>
                  <a:lnTo>
                    <a:pt x="205854" y="144157"/>
                  </a:lnTo>
                  <a:lnTo>
                    <a:pt x="205028" y="143776"/>
                  </a:lnTo>
                  <a:lnTo>
                    <a:pt x="201168" y="146113"/>
                  </a:lnTo>
                  <a:lnTo>
                    <a:pt x="199859" y="147256"/>
                  </a:lnTo>
                  <a:lnTo>
                    <a:pt x="199148" y="148729"/>
                  </a:lnTo>
                  <a:lnTo>
                    <a:pt x="200456" y="148082"/>
                  </a:lnTo>
                  <a:lnTo>
                    <a:pt x="201485" y="148678"/>
                  </a:lnTo>
                  <a:lnTo>
                    <a:pt x="202526" y="150469"/>
                  </a:lnTo>
                  <a:lnTo>
                    <a:pt x="202311" y="151180"/>
                  </a:lnTo>
                  <a:lnTo>
                    <a:pt x="201599" y="151663"/>
                  </a:lnTo>
                  <a:lnTo>
                    <a:pt x="199313" y="151993"/>
                  </a:lnTo>
                  <a:lnTo>
                    <a:pt x="198653" y="150901"/>
                  </a:lnTo>
                  <a:lnTo>
                    <a:pt x="198602" y="151066"/>
                  </a:lnTo>
                  <a:lnTo>
                    <a:pt x="198602" y="151511"/>
                  </a:lnTo>
                  <a:lnTo>
                    <a:pt x="198716" y="154228"/>
                  </a:lnTo>
                  <a:lnTo>
                    <a:pt x="209003" y="158635"/>
                  </a:lnTo>
                  <a:lnTo>
                    <a:pt x="211239" y="157327"/>
                  </a:lnTo>
                  <a:lnTo>
                    <a:pt x="212445" y="152590"/>
                  </a:lnTo>
                  <a:close/>
                </a:path>
                <a:path w="488950" h="248285">
                  <a:moveTo>
                    <a:pt x="213855" y="135394"/>
                  </a:moveTo>
                  <a:lnTo>
                    <a:pt x="211899" y="135445"/>
                  </a:lnTo>
                  <a:lnTo>
                    <a:pt x="209664" y="136639"/>
                  </a:lnTo>
                  <a:lnTo>
                    <a:pt x="208076" y="134683"/>
                  </a:lnTo>
                  <a:lnTo>
                    <a:pt x="206667" y="132892"/>
                  </a:lnTo>
                  <a:lnTo>
                    <a:pt x="208737" y="128638"/>
                  </a:lnTo>
                  <a:lnTo>
                    <a:pt x="209283" y="127825"/>
                  </a:lnTo>
                  <a:lnTo>
                    <a:pt x="207810" y="127495"/>
                  </a:lnTo>
                  <a:lnTo>
                    <a:pt x="207149" y="127495"/>
                  </a:lnTo>
                  <a:lnTo>
                    <a:pt x="204978" y="127165"/>
                  </a:lnTo>
                  <a:lnTo>
                    <a:pt x="203784" y="126784"/>
                  </a:lnTo>
                  <a:lnTo>
                    <a:pt x="198653" y="126568"/>
                  </a:lnTo>
                  <a:lnTo>
                    <a:pt x="196811" y="128803"/>
                  </a:lnTo>
                  <a:lnTo>
                    <a:pt x="197459" y="132727"/>
                  </a:lnTo>
                  <a:lnTo>
                    <a:pt x="197840" y="135280"/>
                  </a:lnTo>
                  <a:lnTo>
                    <a:pt x="199034" y="137350"/>
                  </a:lnTo>
                  <a:lnTo>
                    <a:pt x="200888" y="139153"/>
                  </a:lnTo>
                  <a:lnTo>
                    <a:pt x="203784" y="141871"/>
                  </a:lnTo>
                  <a:lnTo>
                    <a:pt x="208356" y="138874"/>
                  </a:lnTo>
                  <a:lnTo>
                    <a:pt x="209550" y="137947"/>
                  </a:lnTo>
                  <a:lnTo>
                    <a:pt x="212445" y="136969"/>
                  </a:lnTo>
                  <a:lnTo>
                    <a:pt x="213309" y="136258"/>
                  </a:lnTo>
                  <a:lnTo>
                    <a:pt x="213855" y="135394"/>
                  </a:lnTo>
                  <a:close/>
                </a:path>
                <a:path w="488950" h="248285">
                  <a:moveTo>
                    <a:pt x="218922" y="12573"/>
                  </a:moveTo>
                  <a:lnTo>
                    <a:pt x="218262" y="11214"/>
                  </a:lnTo>
                  <a:lnTo>
                    <a:pt x="217563" y="10401"/>
                  </a:lnTo>
                  <a:lnTo>
                    <a:pt x="216471" y="9258"/>
                  </a:lnTo>
                  <a:lnTo>
                    <a:pt x="215112" y="9639"/>
                  </a:lnTo>
                  <a:lnTo>
                    <a:pt x="214122" y="10718"/>
                  </a:lnTo>
                  <a:lnTo>
                    <a:pt x="213309" y="11645"/>
                  </a:lnTo>
                  <a:lnTo>
                    <a:pt x="214122" y="12407"/>
                  </a:lnTo>
                  <a:lnTo>
                    <a:pt x="214833" y="13169"/>
                  </a:lnTo>
                  <a:lnTo>
                    <a:pt x="215811" y="13830"/>
                  </a:lnTo>
                  <a:lnTo>
                    <a:pt x="217017" y="14909"/>
                  </a:lnTo>
                  <a:lnTo>
                    <a:pt x="218160" y="13500"/>
                  </a:lnTo>
                  <a:lnTo>
                    <a:pt x="218922" y="12573"/>
                  </a:lnTo>
                  <a:close/>
                </a:path>
                <a:path w="488950" h="248285">
                  <a:moveTo>
                    <a:pt x="221322" y="76644"/>
                  </a:moveTo>
                  <a:lnTo>
                    <a:pt x="219798" y="76873"/>
                  </a:lnTo>
                  <a:lnTo>
                    <a:pt x="218262" y="76492"/>
                  </a:lnTo>
                  <a:lnTo>
                    <a:pt x="217017" y="75501"/>
                  </a:lnTo>
                  <a:lnTo>
                    <a:pt x="215328" y="74206"/>
                  </a:lnTo>
                  <a:lnTo>
                    <a:pt x="213906" y="72517"/>
                  </a:lnTo>
                  <a:lnTo>
                    <a:pt x="211518" y="72186"/>
                  </a:lnTo>
                  <a:lnTo>
                    <a:pt x="211239" y="72898"/>
                  </a:lnTo>
                  <a:lnTo>
                    <a:pt x="211239" y="73761"/>
                  </a:lnTo>
                  <a:lnTo>
                    <a:pt x="211455" y="74853"/>
                  </a:lnTo>
                  <a:lnTo>
                    <a:pt x="211734" y="76492"/>
                  </a:lnTo>
                  <a:lnTo>
                    <a:pt x="212547" y="77787"/>
                  </a:lnTo>
                  <a:lnTo>
                    <a:pt x="213804" y="79590"/>
                  </a:lnTo>
                  <a:lnTo>
                    <a:pt x="214185" y="80022"/>
                  </a:lnTo>
                  <a:lnTo>
                    <a:pt x="214503" y="80352"/>
                  </a:lnTo>
                  <a:lnTo>
                    <a:pt x="214833" y="80022"/>
                  </a:lnTo>
                  <a:lnTo>
                    <a:pt x="215214" y="79756"/>
                  </a:lnTo>
                  <a:lnTo>
                    <a:pt x="215595" y="79540"/>
                  </a:lnTo>
                  <a:lnTo>
                    <a:pt x="217233" y="78663"/>
                  </a:lnTo>
                  <a:lnTo>
                    <a:pt x="218541" y="78498"/>
                  </a:lnTo>
                  <a:lnTo>
                    <a:pt x="219735" y="79159"/>
                  </a:lnTo>
                  <a:lnTo>
                    <a:pt x="220395" y="78333"/>
                  </a:lnTo>
                  <a:lnTo>
                    <a:pt x="220941" y="77520"/>
                  </a:lnTo>
                  <a:lnTo>
                    <a:pt x="221322" y="76644"/>
                  </a:lnTo>
                  <a:close/>
                </a:path>
                <a:path w="488950" h="248285">
                  <a:moveTo>
                    <a:pt x="223329" y="197777"/>
                  </a:moveTo>
                  <a:lnTo>
                    <a:pt x="222402" y="196367"/>
                  </a:lnTo>
                  <a:lnTo>
                    <a:pt x="219303" y="192874"/>
                  </a:lnTo>
                  <a:lnTo>
                    <a:pt x="216522" y="192176"/>
                  </a:lnTo>
                  <a:lnTo>
                    <a:pt x="211734" y="193205"/>
                  </a:lnTo>
                  <a:lnTo>
                    <a:pt x="211353" y="195821"/>
                  </a:lnTo>
                  <a:lnTo>
                    <a:pt x="210477" y="199415"/>
                  </a:lnTo>
                  <a:lnTo>
                    <a:pt x="210591" y="200990"/>
                  </a:lnTo>
                  <a:lnTo>
                    <a:pt x="210858" y="202565"/>
                  </a:lnTo>
                  <a:lnTo>
                    <a:pt x="211188" y="204152"/>
                  </a:lnTo>
                  <a:lnTo>
                    <a:pt x="211353" y="205727"/>
                  </a:lnTo>
                  <a:lnTo>
                    <a:pt x="212166" y="208610"/>
                  </a:lnTo>
                  <a:lnTo>
                    <a:pt x="211569" y="208826"/>
                  </a:lnTo>
                  <a:lnTo>
                    <a:pt x="209664" y="208178"/>
                  </a:lnTo>
                  <a:lnTo>
                    <a:pt x="209003" y="207467"/>
                  </a:lnTo>
                  <a:lnTo>
                    <a:pt x="205790" y="206870"/>
                  </a:lnTo>
                  <a:lnTo>
                    <a:pt x="202361" y="209156"/>
                  </a:lnTo>
                  <a:lnTo>
                    <a:pt x="203073" y="213182"/>
                  </a:lnTo>
                  <a:lnTo>
                    <a:pt x="204216" y="215417"/>
                  </a:lnTo>
                  <a:lnTo>
                    <a:pt x="207645" y="215912"/>
                  </a:lnTo>
                  <a:lnTo>
                    <a:pt x="208737" y="216344"/>
                  </a:lnTo>
                  <a:lnTo>
                    <a:pt x="209829" y="216725"/>
                  </a:lnTo>
                  <a:lnTo>
                    <a:pt x="209334" y="215315"/>
                  </a:lnTo>
                  <a:lnTo>
                    <a:pt x="209829" y="213347"/>
                  </a:lnTo>
                  <a:lnTo>
                    <a:pt x="210972" y="212648"/>
                  </a:lnTo>
                  <a:lnTo>
                    <a:pt x="212382" y="211886"/>
                  </a:lnTo>
                  <a:lnTo>
                    <a:pt x="214287" y="212420"/>
                  </a:lnTo>
                  <a:lnTo>
                    <a:pt x="215811" y="215201"/>
                  </a:lnTo>
                  <a:lnTo>
                    <a:pt x="215811" y="216395"/>
                  </a:lnTo>
                  <a:lnTo>
                    <a:pt x="214668" y="217373"/>
                  </a:lnTo>
                  <a:lnTo>
                    <a:pt x="216039" y="217106"/>
                  </a:lnTo>
                  <a:lnTo>
                    <a:pt x="216573" y="215963"/>
                  </a:lnTo>
                  <a:lnTo>
                    <a:pt x="216954" y="213842"/>
                  </a:lnTo>
                  <a:lnTo>
                    <a:pt x="217182" y="212204"/>
                  </a:lnTo>
                  <a:lnTo>
                    <a:pt x="215379" y="210731"/>
                  </a:lnTo>
                  <a:lnTo>
                    <a:pt x="216852" y="209054"/>
                  </a:lnTo>
                  <a:lnTo>
                    <a:pt x="218757" y="209105"/>
                  </a:lnTo>
                  <a:lnTo>
                    <a:pt x="220065" y="208064"/>
                  </a:lnTo>
                  <a:lnTo>
                    <a:pt x="222021" y="206489"/>
                  </a:lnTo>
                  <a:lnTo>
                    <a:pt x="222084" y="204101"/>
                  </a:lnTo>
                  <a:lnTo>
                    <a:pt x="222567" y="201650"/>
                  </a:lnTo>
                  <a:lnTo>
                    <a:pt x="219303" y="201422"/>
                  </a:lnTo>
                  <a:lnTo>
                    <a:pt x="223329" y="197777"/>
                  </a:lnTo>
                  <a:close/>
                </a:path>
                <a:path w="488950" h="248285">
                  <a:moveTo>
                    <a:pt x="228396" y="139471"/>
                  </a:moveTo>
                  <a:lnTo>
                    <a:pt x="227253" y="138925"/>
                  </a:lnTo>
                  <a:lnTo>
                    <a:pt x="226275" y="138493"/>
                  </a:lnTo>
                  <a:lnTo>
                    <a:pt x="224967" y="138328"/>
                  </a:lnTo>
                  <a:lnTo>
                    <a:pt x="224256" y="139585"/>
                  </a:lnTo>
                  <a:lnTo>
                    <a:pt x="223824" y="140398"/>
                  </a:lnTo>
                  <a:lnTo>
                    <a:pt x="223710" y="141439"/>
                  </a:lnTo>
                  <a:lnTo>
                    <a:pt x="224701" y="142138"/>
                  </a:lnTo>
                  <a:lnTo>
                    <a:pt x="225945" y="143116"/>
                  </a:lnTo>
                  <a:lnTo>
                    <a:pt x="226771" y="142354"/>
                  </a:lnTo>
                  <a:lnTo>
                    <a:pt x="227469" y="141490"/>
                  </a:lnTo>
                  <a:lnTo>
                    <a:pt x="228066" y="140512"/>
                  </a:lnTo>
                  <a:lnTo>
                    <a:pt x="228396" y="139471"/>
                  </a:lnTo>
                  <a:close/>
                </a:path>
                <a:path w="488950" h="248285">
                  <a:moveTo>
                    <a:pt x="235318" y="109804"/>
                  </a:moveTo>
                  <a:lnTo>
                    <a:pt x="234556" y="107784"/>
                  </a:lnTo>
                  <a:lnTo>
                    <a:pt x="229819" y="106756"/>
                  </a:lnTo>
                  <a:lnTo>
                    <a:pt x="227749" y="106159"/>
                  </a:lnTo>
                  <a:lnTo>
                    <a:pt x="225564" y="106489"/>
                  </a:lnTo>
                  <a:lnTo>
                    <a:pt x="222300" y="108877"/>
                  </a:lnTo>
                  <a:lnTo>
                    <a:pt x="221373" y="110236"/>
                  </a:lnTo>
                  <a:lnTo>
                    <a:pt x="222135" y="111544"/>
                  </a:lnTo>
                  <a:lnTo>
                    <a:pt x="223393" y="113779"/>
                  </a:lnTo>
                  <a:lnTo>
                    <a:pt x="222681" y="114922"/>
                  </a:lnTo>
                  <a:lnTo>
                    <a:pt x="220014" y="116497"/>
                  </a:lnTo>
                  <a:lnTo>
                    <a:pt x="219684" y="117589"/>
                  </a:lnTo>
                  <a:lnTo>
                    <a:pt x="221259" y="119164"/>
                  </a:lnTo>
                  <a:lnTo>
                    <a:pt x="222402" y="119545"/>
                  </a:lnTo>
                  <a:lnTo>
                    <a:pt x="223227" y="118516"/>
                  </a:lnTo>
                  <a:lnTo>
                    <a:pt x="223926" y="117538"/>
                  </a:lnTo>
                  <a:lnTo>
                    <a:pt x="224040" y="116281"/>
                  </a:lnTo>
                  <a:lnTo>
                    <a:pt x="228942" y="117640"/>
                  </a:lnTo>
                  <a:lnTo>
                    <a:pt x="230797" y="115570"/>
                  </a:lnTo>
                  <a:lnTo>
                    <a:pt x="232486" y="113449"/>
                  </a:lnTo>
                  <a:lnTo>
                    <a:pt x="235318" y="109804"/>
                  </a:lnTo>
                  <a:close/>
                </a:path>
                <a:path w="488950" h="248285">
                  <a:moveTo>
                    <a:pt x="236893" y="230060"/>
                  </a:moveTo>
                  <a:lnTo>
                    <a:pt x="234226" y="228371"/>
                  </a:lnTo>
                  <a:lnTo>
                    <a:pt x="233464" y="225488"/>
                  </a:lnTo>
                  <a:lnTo>
                    <a:pt x="234607" y="221513"/>
                  </a:lnTo>
                  <a:lnTo>
                    <a:pt x="234772" y="221030"/>
                  </a:lnTo>
                  <a:lnTo>
                    <a:pt x="233514" y="219506"/>
                  </a:lnTo>
                  <a:lnTo>
                    <a:pt x="231889" y="218300"/>
                  </a:lnTo>
                  <a:lnTo>
                    <a:pt x="229158" y="217487"/>
                  </a:lnTo>
                  <a:lnTo>
                    <a:pt x="228511" y="217601"/>
                  </a:lnTo>
                  <a:lnTo>
                    <a:pt x="224751" y="219671"/>
                  </a:lnTo>
                  <a:lnTo>
                    <a:pt x="220992" y="220916"/>
                  </a:lnTo>
                  <a:lnTo>
                    <a:pt x="221424" y="225272"/>
                  </a:lnTo>
                  <a:lnTo>
                    <a:pt x="221157" y="226682"/>
                  </a:lnTo>
                  <a:lnTo>
                    <a:pt x="220662" y="229679"/>
                  </a:lnTo>
                  <a:lnTo>
                    <a:pt x="220776" y="230441"/>
                  </a:lnTo>
                  <a:lnTo>
                    <a:pt x="224853" y="232460"/>
                  </a:lnTo>
                  <a:lnTo>
                    <a:pt x="227850" y="234365"/>
                  </a:lnTo>
                  <a:lnTo>
                    <a:pt x="231444" y="234696"/>
                  </a:lnTo>
                  <a:lnTo>
                    <a:pt x="233845" y="234962"/>
                  </a:lnTo>
                  <a:lnTo>
                    <a:pt x="235419" y="233934"/>
                  </a:lnTo>
                  <a:lnTo>
                    <a:pt x="236626" y="231152"/>
                  </a:lnTo>
                  <a:lnTo>
                    <a:pt x="236728" y="230606"/>
                  </a:lnTo>
                  <a:lnTo>
                    <a:pt x="236893" y="230060"/>
                  </a:lnTo>
                  <a:close/>
                </a:path>
                <a:path w="488950" h="248285">
                  <a:moveTo>
                    <a:pt x="243382" y="22479"/>
                  </a:moveTo>
                  <a:lnTo>
                    <a:pt x="242938" y="22923"/>
                  </a:lnTo>
                  <a:lnTo>
                    <a:pt x="242620" y="23571"/>
                  </a:lnTo>
                  <a:lnTo>
                    <a:pt x="242290" y="24498"/>
                  </a:lnTo>
                  <a:lnTo>
                    <a:pt x="242074" y="25311"/>
                  </a:lnTo>
                  <a:lnTo>
                    <a:pt x="240715" y="25425"/>
                  </a:lnTo>
                  <a:lnTo>
                    <a:pt x="239077" y="24117"/>
                  </a:lnTo>
                  <a:lnTo>
                    <a:pt x="238201" y="23025"/>
                  </a:lnTo>
                  <a:lnTo>
                    <a:pt x="241414" y="20027"/>
                  </a:lnTo>
                  <a:lnTo>
                    <a:pt x="242392" y="18237"/>
                  </a:lnTo>
                  <a:lnTo>
                    <a:pt x="239839" y="15735"/>
                  </a:lnTo>
                  <a:lnTo>
                    <a:pt x="239725" y="15570"/>
                  </a:lnTo>
                  <a:lnTo>
                    <a:pt x="239674" y="15405"/>
                  </a:lnTo>
                  <a:lnTo>
                    <a:pt x="239560" y="15240"/>
                  </a:lnTo>
                  <a:lnTo>
                    <a:pt x="238315" y="14592"/>
                  </a:lnTo>
                  <a:lnTo>
                    <a:pt x="236842" y="14211"/>
                  </a:lnTo>
                  <a:lnTo>
                    <a:pt x="235267" y="14262"/>
                  </a:lnTo>
                  <a:lnTo>
                    <a:pt x="231609" y="14262"/>
                  </a:lnTo>
                  <a:lnTo>
                    <a:pt x="230251" y="15405"/>
                  </a:lnTo>
                  <a:lnTo>
                    <a:pt x="229438" y="19545"/>
                  </a:lnTo>
                  <a:lnTo>
                    <a:pt x="229438" y="20091"/>
                  </a:lnTo>
                  <a:lnTo>
                    <a:pt x="229222" y="21170"/>
                  </a:lnTo>
                  <a:lnTo>
                    <a:pt x="229438" y="22161"/>
                  </a:lnTo>
                  <a:lnTo>
                    <a:pt x="229870" y="23901"/>
                  </a:lnTo>
                  <a:lnTo>
                    <a:pt x="230898" y="25692"/>
                  </a:lnTo>
                  <a:lnTo>
                    <a:pt x="232752" y="25590"/>
                  </a:lnTo>
                  <a:lnTo>
                    <a:pt x="234505" y="25527"/>
                  </a:lnTo>
                  <a:lnTo>
                    <a:pt x="236296" y="23901"/>
                  </a:lnTo>
                  <a:lnTo>
                    <a:pt x="237007" y="26835"/>
                  </a:lnTo>
                  <a:lnTo>
                    <a:pt x="237604" y="26568"/>
                  </a:lnTo>
                  <a:lnTo>
                    <a:pt x="238150" y="26403"/>
                  </a:lnTo>
                  <a:lnTo>
                    <a:pt x="238861" y="26403"/>
                  </a:lnTo>
                  <a:lnTo>
                    <a:pt x="239458" y="26670"/>
                  </a:lnTo>
                  <a:lnTo>
                    <a:pt x="241363" y="26073"/>
                  </a:lnTo>
                  <a:lnTo>
                    <a:pt x="242938" y="24447"/>
                  </a:lnTo>
                  <a:lnTo>
                    <a:pt x="243382" y="22479"/>
                  </a:lnTo>
                  <a:close/>
                </a:path>
                <a:path w="488950" h="248285">
                  <a:moveTo>
                    <a:pt x="244741" y="178079"/>
                  </a:moveTo>
                  <a:lnTo>
                    <a:pt x="244525" y="178130"/>
                  </a:lnTo>
                  <a:lnTo>
                    <a:pt x="244195" y="178231"/>
                  </a:lnTo>
                  <a:lnTo>
                    <a:pt x="243700" y="178396"/>
                  </a:lnTo>
                  <a:lnTo>
                    <a:pt x="242887" y="178943"/>
                  </a:lnTo>
                  <a:lnTo>
                    <a:pt x="243001" y="179158"/>
                  </a:lnTo>
                  <a:lnTo>
                    <a:pt x="243052" y="179374"/>
                  </a:lnTo>
                  <a:lnTo>
                    <a:pt x="243547" y="178892"/>
                  </a:lnTo>
                  <a:lnTo>
                    <a:pt x="244144" y="178396"/>
                  </a:lnTo>
                  <a:lnTo>
                    <a:pt x="244741" y="178079"/>
                  </a:lnTo>
                  <a:close/>
                </a:path>
                <a:path w="488950" h="248285">
                  <a:moveTo>
                    <a:pt x="248335" y="189992"/>
                  </a:moveTo>
                  <a:lnTo>
                    <a:pt x="247624" y="189445"/>
                  </a:lnTo>
                  <a:lnTo>
                    <a:pt x="247243" y="188633"/>
                  </a:lnTo>
                  <a:lnTo>
                    <a:pt x="247142" y="187439"/>
                  </a:lnTo>
                  <a:lnTo>
                    <a:pt x="246811" y="187007"/>
                  </a:lnTo>
                  <a:lnTo>
                    <a:pt x="246430" y="186296"/>
                  </a:lnTo>
                  <a:lnTo>
                    <a:pt x="245884" y="185915"/>
                  </a:lnTo>
                  <a:lnTo>
                    <a:pt x="245237" y="185534"/>
                  </a:lnTo>
                  <a:lnTo>
                    <a:pt x="244462" y="185470"/>
                  </a:lnTo>
                  <a:lnTo>
                    <a:pt x="244525" y="186677"/>
                  </a:lnTo>
                  <a:lnTo>
                    <a:pt x="244576" y="187007"/>
                  </a:lnTo>
                  <a:lnTo>
                    <a:pt x="244525" y="187325"/>
                  </a:lnTo>
                  <a:lnTo>
                    <a:pt x="244525" y="187655"/>
                  </a:lnTo>
                  <a:lnTo>
                    <a:pt x="243763" y="187604"/>
                  </a:lnTo>
                  <a:lnTo>
                    <a:pt x="240931" y="183896"/>
                  </a:lnTo>
                  <a:lnTo>
                    <a:pt x="240982" y="183032"/>
                  </a:lnTo>
                  <a:lnTo>
                    <a:pt x="240652" y="183184"/>
                  </a:lnTo>
                  <a:lnTo>
                    <a:pt x="240385" y="183349"/>
                  </a:lnTo>
                  <a:lnTo>
                    <a:pt x="240169" y="183565"/>
                  </a:lnTo>
                  <a:lnTo>
                    <a:pt x="239839" y="183845"/>
                  </a:lnTo>
                  <a:lnTo>
                    <a:pt x="239839" y="184988"/>
                  </a:lnTo>
                  <a:lnTo>
                    <a:pt x="239788" y="187604"/>
                  </a:lnTo>
                  <a:lnTo>
                    <a:pt x="241312" y="189560"/>
                  </a:lnTo>
                  <a:lnTo>
                    <a:pt x="243865" y="190487"/>
                  </a:lnTo>
                  <a:lnTo>
                    <a:pt x="245618" y="191135"/>
                  </a:lnTo>
                  <a:lnTo>
                    <a:pt x="247027" y="190919"/>
                  </a:lnTo>
                  <a:lnTo>
                    <a:pt x="248335" y="189992"/>
                  </a:lnTo>
                  <a:close/>
                </a:path>
                <a:path w="488950" h="248285">
                  <a:moveTo>
                    <a:pt x="258305" y="153517"/>
                  </a:moveTo>
                  <a:lnTo>
                    <a:pt x="257492" y="152107"/>
                  </a:lnTo>
                  <a:lnTo>
                    <a:pt x="254711" y="151561"/>
                  </a:lnTo>
                  <a:lnTo>
                    <a:pt x="253403" y="151447"/>
                  </a:lnTo>
                  <a:lnTo>
                    <a:pt x="249859" y="151511"/>
                  </a:lnTo>
                  <a:lnTo>
                    <a:pt x="248119" y="152755"/>
                  </a:lnTo>
                  <a:lnTo>
                    <a:pt x="247624" y="154990"/>
                  </a:lnTo>
                  <a:lnTo>
                    <a:pt x="247192" y="157111"/>
                  </a:lnTo>
                  <a:lnTo>
                    <a:pt x="249262" y="161201"/>
                  </a:lnTo>
                  <a:lnTo>
                    <a:pt x="251117" y="161467"/>
                  </a:lnTo>
                  <a:lnTo>
                    <a:pt x="253504" y="161848"/>
                  </a:lnTo>
                  <a:lnTo>
                    <a:pt x="254876" y="160058"/>
                  </a:lnTo>
                  <a:lnTo>
                    <a:pt x="256120" y="158305"/>
                  </a:lnTo>
                  <a:lnTo>
                    <a:pt x="256616" y="157657"/>
                  </a:lnTo>
                  <a:lnTo>
                    <a:pt x="257263" y="155968"/>
                  </a:lnTo>
                  <a:lnTo>
                    <a:pt x="258305" y="153517"/>
                  </a:lnTo>
                  <a:close/>
                </a:path>
                <a:path w="488950" h="248285">
                  <a:moveTo>
                    <a:pt x="259448" y="72898"/>
                  </a:moveTo>
                  <a:lnTo>
                    <a:pt x="258521" y="72351"/>
                  </a:lnTo>
                  <a:lnTo>
                    <a:pt x="257327" y="71691"/>
                  </a:lnTo>
                  <a:lnTo>
                    <a:pt x="255955" y="71589"/>
                  </a:lnTo>
                  <a:lnTo>
                    <a:pt x="254927" y="72783"/>
                  </a:lnTo>
                  <a:lnTo>
                    <a:pt x="254114" y="73710"/>
                  </a:lnTo>
                  <a:lnTo>
                    <a:pt x="254596" y="74472"/>
                  </a:lnTo>
                  <a:lnTo>
                    <a:pt x="255422" y="75120"/>
                  </a:lnTo>
                  <a:lnTo>
                    <a:pt x="256781" y="76161"/>
                  </a:lnTo>
                  <a:lnTo>
                    <a:pt x="257975" y="76111"/>
                  </a:lnTo>
                  <a:lnTo>
                    <a:pt x="258787" y="74853"/>
                  </a:lnTo>
                  <a:lnTo>
                    <a:pt x="259334" y="73977"/>
                  </a:lnTo>
                  <a:lnTo>
                    <a:pt x="259448" y="72898"/>
                  </a:lnTo>
                  <a:close/>
                </a:path>
                <a:path w="488950" h="248285">
                  <a:moveTo>
                    <a:pt x="260972" y="42189"/>
                  </a:moveTo>
                  <a:lnTo>
                    <a:pt x="260756" y="40614"/>
                  </a:lnTo>
                  <a:lnTo>
                    <a:pt x="260375" y="37884"/>
                  </a:lnTo>
                  <a:lnTo>
                    <a:pt x="258191" y="36309"/>
                  </a:lnTo>
                  <a:lnTo>
                    <a:pt x="254381" y="33858"/>
                  </a:lnTo>
                  <a:lnTo>
                    <a:pt x="253238" y="36093"/>
                  </a:lnTo>
                  <a:lnTo>
                    <a:pt x="251002" y="37947"/>
                  </a:lnTo>
                  <a:lnTo>
                    <a:pt x="249974" y="38595"/>
                  </a:lnTo>
                  <a:lnTo>
                    <a:pt x="246761" y="41160"/>
                  </a:lnTo>
                  <a:lnTo>
                    <a:pt x="245122" y="43446"/>
                  </a:lnTo>
                  <a:lnTo>
                    <a:pt x="243319" y="48120"/>
                  </a:lnTo>
                  <a:lnTo>
                    <a:pt x="244144" y="49593"/>
                  </a:lnTo>
                  <a:lnTo>
                    <a:pt x="246862" y="50190"/>
                  </a:lnTo>
                  <a:lnTo>
                    <a:pt x="252095" y="49161"/>
                  </a:lnTo>
                  <a:lnTo>
                    <a:pt x="252742" y="48666"/>
                  </a:lnTo>
                  <a:lnTo>
                    <a:pt x="254050" y="47802"/>
                  </a:lnTo>
                  <a:lnTo>
                    <a:pt x="253669" y="46545"/>
                  </a:lnTo>
                  <a:lnTo>
                    <a:pt x="253187" y="43929"/>
                  </a:lnTo>
                  <a:lnTo>
                    <a:pt x="254330" y="43497"/>
                  </a:lnTo>
                  <a:lnTo>
                    <a:pt x="256400" y="43281"/>
                  </a:lnTo>
                  <a:lnTo>
                    <a:pt x="257492" y="43548"/>
                  </a:lnTo>
                  <a:lnTo>
                    <a:pt x="258521" y="43446"/>
                  </a:lnTo>
                  <a:lnTo>
                    <a:pt x="260159" y="43332"/>
                  </a:lnTo>
                  <a:lnTo>
                    <a:pt x="260972" y="42189"/>
                  </a:lnTo>
                  <a:close/>
                </a:path>
                <a:path w="488950" h="248285">
                  <a:moveTo>
                    <a:pt x="263753" y="171157"/>
                  </a:moveTo>
                  <a:lnTo>
                    <a:pt x="263639" y="170180"/>
                  </a:lnTo>
                  <a:lnTo>
                    <a:pt x="263537" y="169303"/>
                  </a:lnTo>
                  <a:lnTo>
                    <a:pt x="263372" y="167347"/>
                  </a:lnTo>
                  <a:lnTo>
                    <a:pt x="261899" y="166700"/>
                  </a:lnTo>
                  <a:lnTo>
                    <a:pt x="259943" y="165773"/>
                  </a:lnTo>
                  <a:lnTo>
                    <a:pt x="259715" y="165658"/>
                  </a:lnTo>
                  <a:lnTo>
                    <a:pt x="258787" y="165773"/>
                  </a:lnTo>
                  <a:lnTo>
                    <a:pt x="255689" y="164795"/>
                  </a:lnTo>
                  <a:lnTo>
                    <a:pt x="254660" y="165874"/>
                  </a:lnTo>
                  <a:lnTo>
                    <a:pt x="254165" y="167894"/>
                  </a:lnTo>
                  <a:lnTo>
                    <a:pt x="254000" y="168986"/>
                  </a:lnTo>
                  <a:lnTo>
                    <a:pt x="253072" y="172796"/>
                  </a:lnTo>
                  <a:lnTo>
                    <a:pt x="254381" y="173875"/>
                  </a:lnTo>
                  <a:lnTo>
                    <a:pt x="255422" y="174701"/>
                  </a:lnTo>
                  <a:lnTo>
                    <a:pt x="256616" y="174485"/>
                  </a:lnTo>
                  <a:lnTo>
                    <a:pt x="257708" y="174040"/>
                  </a:lnTo>
                  <a:lnTo>
                    <a:pt x="257594" y="173875"/>
                  </a:lnTo>
                  <a:lnTo>
                    <a:pt x="257429" y="173774"/>
                  </a:lnTo>
                  <a:lnTo>
                    <a:pt x="257327" y="173609"/>
                  </a:lnTo>
                  <a:lnTo>
                    <a:pt x="256882" y="172351"/>
                  </a:lnTo>
                  <a:lnTo>
                    <a:pt x="257594" y="171437"/>
                  </a:lnTo>
                  <a:lnTo>
                    <a:pt x="259562" y="170180"/>
                  </a:lnTo>
                  <a:lnTo>
                    <a:pt x="260540" y="170446"/>
                  </a:lnTo>
                  <a:lnTo>
                    <a:pt x="261353" y="171107"/>
                  </a:lnTo>
                  <a:lnTo>
                    <a:pt x="261251" y="171970"/>
                  </a:lnTo>
                  <a:lnTo>
                    <a:pt x="262445" y="171437"/>
                  </a:lnTo>
                  <a:lnTo>
                    <a:pt x="263753" y="171157"/>
                  </a:lnTo>
                  <a:close/>
                </a:path>
                <a:path w="488950" h="248285">
                  <a:moveTo>
                    <a:pt x="272846" y="189445"/>
                  </a:moveTo>
                  <a:lnTo>
                    <a:pt x="270510" y="187769"/>
                  </a:lnTo>
                  <a:lnTo>
                    <a:pt x="271208" y="186944"/>
                  </a:lnTo>
                  <a:lnTo>
                    <a:pt x="272796" y="183083"/>
                  </a:lnTo>
                  <a:lnTo>
                    <a:pt x="271818" y="181127"/>
                  </a:lnTo>
                  <a:lnTo>
                    <a:pt x="269468" y="180086"/>
                  </a:lnTo>
                  <a:lnTo>
                    <a:pt x="265163" y="178231"/>
                  </a:lnTo>
                  <a:lnTo>
                    <a:pt x="261683" y="180365"/>
                  </a:lnTo>
                  <a:lnTo>
                    <a:pt x="260705" y="185851"/>
                  </a:lnTo>
                  <a:lnTo>
                    <a:pt x="260705" y="186131"/>
                  </a:lnTo>
                  <a:lnTo>
                    <a:pt x="260477" y="186842"/>
                  </a:lnTo>
                  <a:lnTo>
                    <a:pt x="260972" y="189992"/>
                  </a:lnTo>
                  <a:lnTo>
                    <a:pt x="261467" y="192659"/>
                  </a:lnTo>
                  <a:lnTo>
                    <a:pt x="264134" y="193586"/>
                  </a:lnTo>
                  <a:lnTo>
                    <a:pt x="266636" y="194513"/>
                  </a:lnTo>
                  <a:lnTo>
                    <a:pt x="268986" y="193421"/>
                  </a:lnTo>
                  <a:lnTo>
                    <a:pt x="270776" y="191465"/>
                  </a:lnTo>
                  <a:lnTo>
                    <a:pt x="271437" y="190703"/>
                  </a:lnTo>
                  <a:lnTo>
                    <a:pt x="272846" y="189445"/>
                  </a:lnTo>
                  <a:close/>
                </a:path>
                <a:path w="488950" h="248285">
                  <a:moveTo>
                    <a:pt x="274535" y="207581"/>
                  </a:moveTo>
                  <a:lnTo>
                    <a:pt x="274370" y="207086"/>
                  </a:lnTo>
                  <a:lnTo>
                    <a:pt x="274320" y="206705"/>
                  </a:lnTo>
                  <a:lnTo>
                    <a:pt x="273608" y="204635"/>
                  </a:lnTo>
                  <a:lnTo>
                    <a:pt x="271754" y="203822"/>
                  </a:lnTo>
                  <a:lnTo>
                    <a:pt x="265658" y="204965"/>
                  </a:lnTo>
                  <a:lnTo>
                    <a:pt x="264134" y="205892"/>
                  </a:lnTo>
                  <a:lnTo>
                    <a:pt x="264401" y="207746"/>
                  </a:lnTo>
                  <a:lnTo>
                    <a:pt x="267017" y="214706"/>
                  </a:lnTo>
                  <a:lnTo>
                    <a:pt x="267995" y="212864"/>
                  </a:lnTo>
                  <a:lnTo>
                    <a:pt x="270014" y="211937"/>
                  </a:lnTo>
                  <a:lnTo>
                    <a:pt x="271373" y="210350"/>
                  </a:lnTo>
                  <a:lnTo>
                    <a:pt x="271538" y="210197"/>
                  </a:lnTo>
                  <a:lnTo>
                    <a:pt x="272135" y="210248"/>
                  </a:lnTo>
                  <a:lnTo>
                    <a:pt x="272580" y="210464"/>
                  </a:lnTo>
                  <a:lnTo>
                    <a:pt x="273126" y="209435"/>
                  </a:lnTo>
                  <a:lnTo>
                    <a:pt x="273723" y="208394"/>
                  </a:lnTo>
                  <a:lnTo>
                    <a:pt x="274535" y="207581"/>
                  </a:lnTo>
                  <a:close/>
                </a:path>
                <a:path w="488950" h="248285">
                  <a:moveTo>
                    <a:pt x="275247" y="69024"/>
                  </a:moveTo>
                  <a:lnTo>
                    <a:pt x="273507" y="66852"/>
                  </a:lnTo>
                  <a:lnTo>
                    <a:pt x="272300" y="65278"/>
                  </a:lnTo>
                  <a:lnTo>
                    <a:pt x="270776" y="64135"/>
                  </a:lnTo>
                  <a:lnTo>
                    <a:pt x="268757" y="63754"/>
                  </a:lnTo>
                  <a:lnTo>
                    <a:pt x="265493" y="63207"/>
                  </a:lnTo>
                  <a:lnTo>
                    <a:pt x="263702" y="64516"/>
                  </a:lnTo>
                  <a:lnTo>
                    <a:pt x="263207" y="67716"/>
                  </a:lnTo>
                  <a:lnTo>
                    <a:pt x="262610" y="72237"/>
                  </a:lnTo>
                  <a:lnTo>
                    <a:pt x="264896" y="74358"/>
                  </a:lnTo>
                  <a:lnTo>
                    <a:pt x="269252" y="73113"/>
                  </a:lnTo>
                  <a:lnTo>
                    <a:pt x="269417" y="73113"/>
                  </a:lnTo>
                  <a:lnTo>
                    <a:pt x="269633" y="72999"/>
                  </a:lnTo>
                  <a:lnTo>
                    <a:pt x="270611" y="72682"/>
                  </a:lnTo>
                  <a:lnTo>
                    <a:pt x="272300" y="71805"/>
                  </a:lnTo>
                  <a:lnTo>
                    <a:pt x="274866" y="70446"/>
                  </a:lnTo>
                  <a:lnTo>
                    <a:pt x="275247" y="69024"/>
                  </a:lnTo>
                  <a:close/>
                </a:path>
                <a:path w="488950" h="248285">
                  <a:moveTo>
                    <a:pt x="284886" y="101803"/>
                  </a:moveTo>
                  <a:lnTo>
                    <a:pt x="284835" y="100609"/>
                  </a:lnTo>
                  <a:lnTo>
                    <a:pt x="284073" y="99618"/>
                  </a:lnTo>
                  <a:lnTo>
                    <a:pt x="283311" y="98475"/>
                  </a:lnTo>
                  <a:lnTo>
                    <a:pt x="282384" y="97180"/>
                  </a:lnTo>
                  <a:lnTo>
                    <a:pt x="282486" y="94234"/>
                  </a:lnTo>
                  <a:lnTo>
                    <a:pt x="280035" y="93738"/>
                  </a:lnTo>
                  <a:lnTo>
                    <a:pt x="277418" y="93522"/>
                  </a:lnTo>
                  <a:lnTo>
                    <a:pt x="277037" y="93472"/>
                  </a:lnTo>
                  <a:lnTo>
                    <a:pt x="276720" y="93306"/>
                  </a:lnTo>
                  <a:lnTo>
                    <a:pt x="276339" y="93205"/>
                  </a:lnTo>
                  <a:lnTo>
                    <a:pt x="275082" y="92760"/>
                  </a:lnTo>
                  <a:lnTo>
                    <a:pt x="274586" y="92494"/>
                  </a:lnTo>
                  <a:lnTo>
                    <a:pt x="274802" y="93306"/>
                  </a:lnTo>
                  <a:lnTo>
                    <a:pt x="275348" y="94068"/>
                  </a:lnTo>
                  <a:lnTo>
                    <a:pt x="275513" y="94881"/>
                  </a:lnTo>
                  <a:lnTo>
                    <a:pt x="276275" y="98209"/>
                  </a:lnTo>
                  <a:lnTo>
                    <a:pt x="277253" y="99847"/>
                  </a:lnTo>
                  <a:lnTo>
                    <a:pt x="279323" y="100711"/>
                  </a:lnTo>
                  <a:lnTo>
                    <a:pt x="280035" y="101041"/>
                  </a:lnTo>
                  <a:lnTo>
                    <a:pt x="281774" y="101371"/>
                  </a:lnTo>
                  <a:lnTo>
                    <a:pt x="282867" y="101307"/>
                  </a:lnTo>
                  <a:lnTo>
                    <a:pt x="284886" y="101803"/>
                  </a:lnTo>
                  <a:close/>
                </a:path>
                <a:path w="488950" h="248285">
                  <a:moveTo>
                    <a:pt x="286791" y="144043"/>
                  </a:moveTo>
                  <a:lnTo>
                    <a:pt x="286359" y="143230"/>
                  </a:lnTo>
                  <a:lnTo>
                    <a:pt x="285915" y="142798"/>
                  </a:lnTo>
                  <a:lnTo>
                    <a:pt x="285432" y="142582"/>
                  </a:lnTo>
                  <a:lnTo>
                    <a:pt x="285483" y="142735"/>
                  </a:lnTo>
                  <a:lnTo>
                    <a:pt x="285864" y="143344"/>
                  </a:lnTo>
                  <a:lnTo>
                    <a:pt x="286296" y="143725"/>
                  </a:lnTo>
                  <a:lnTo>
                    <a:pt x="286791" y="144043"/>
                  </a:lnTo>
                  <a:close/>
                </a:path>
                <a:path w="488950" h="248285">
                  <a:moveTo>
                    <a:pt x="289737" y="91732"/>
                  </a:moveTo>
                  <a:lnTo>
                    <a:pt x="288912" y="89877"/>
                  </a:lnTo>
                  <a:lnTo>
                    <a:pt x="287223" y="88353"/>
                  </a:lnTo>
                  <a:lnTo>
                    <a:pt x="284772" y="87972"/>
                  </a:lnTo>
                  <a:lnTo>
                    <a:pt x="284073" y="88087"/>
                  </a:lnTo>
                  <a:lnTo>
                    <a:pt x="284505" y="88303"/>
                  </a:lnTo>
                  <a:lnTo>
                    <a:pt x="284835" y="88684"/>
                  </a:lnTo>
                  <a:lnTo>
                    <a:pt x="285051" y="89166"/>
                  </a:lnTo>
                  <a:lnTo>
                    <a:pt x="285915" y="91617"/>
                  </a:lnTo>
                  <a:lnTo>
                    <a:pt x="287769" y="91516"/>
                  </a:lnTo>
                  <a:lnTo>
                    <a:pt x="289737" y="91732"/>
                  </a:lnTo>
                  <a:close/>
                </a:path>
                <a:path w="488950" h="248285">
                  <a:moveTo>
                    <a:pt x="300240" y="136372"/>
                  </a:moveTo>
                  <a:lnTo>
                    <a:pt x="299758" y="135496"/>
                  </a:lnTo>
                  <a:lnTo>
                    <a:pt x="299262" y="134632"/>
                  </a:lnTo>
                  <a:lnTo>
                    <a:pt x="298234" y="134137"/>
                  </a:lnTo>
                  <a:lnTo>
                    <a:pt x="297522" y="134683"/>
                  </a:lnTo>
                  <a:lnTo>
                    <a:pt x="296164" y="135826"/>
                  </a:lnTo>
                  <a:lnTo>
                    <a:pt x="294906" y="135775"/>
                  </a:lnTo>
                  <a:lnTo>
                    <a:pt x="293763" y="135178"/>
                  </a:lnTo>
                  <a:lnTo>
                    <a:pt x="293878" y="135331"/>
                  </a:lnTo>
                  <a:lnTo>
                    <a:pt x="295884" y="138772"/>
                  </a:lnTo>
                  <a:lnTo>
                    <a:pt x="294741" y="143344"/>
                  </a:lnTo>
                  <a:lnTo>
                    <a:pt x="291858" y="144970"/>
                  </a:lnTo>
                  <a:lnTo>
                    <a:pt x="292506" y="144970"/>
                  </a:lnTo>
                  <a:lnTo>
                    <a:pt x="293166" y="144868"/>
                  </a:lnTo>
                  <a:lnTo>
                    <a:pt x="295122" y="144322"/>
                  </a:lnTo>
                  <a:lnTo>
                    <a:pt x="296214" y="143395"/>
                  </a:lnTo>
                  <a:lnTo>
                    <a:pt x="297027" y="140017"/>
                  </a:lnTo>
                  <a:lnTo>
                    <a:pt x="297472" y="138658"/>
                  </a:lnTo>
                  <a:lnTo>
                    <a:pt x="299974" y="137401"/>
                  </a:lnTo>
                  <a:lnTo>
                    <a:pt x="300240" y="136372"/>
                  </a:lnTo>
                  <a:close/>
                </a:path>
                <a:path w="488950" h="248285">
                  <a:moveTo>
                    <a:pt x="302641" y="238988"/>
                  </a:moveTo>
                  <a:lnTo>
                    <a:pt x="301117" y="238175"/>
                  </a:lnTo>
                  <a:lnTo>
                    <a:pt x="300139" y="237248"/>
                  </a:lnTo>
                  <a:lnTo>
                    <a:pt x="298665" y="235940"/>
                  </a:lnTo>
                  <a:lnTo>
                    <a:pt x="298780" y="234035"/>
                  </a:lnTo>
                  <a:lnTo>
                    <a:pt x="297522" y="230720"/>
                  </a:lnTo>
                  <a:lnTo>
                    <a:pt x="298018" y="228155"/>
                  </a:lnTo>
                  <a:lnTo>
                    <a:pt x="293052" y="227507"/>
                  </a:lnTo>
                  <a:lnTo>
                    <a:pt x="291909" y="229743"/>
                  </a:lnTo>
                  <a:lnTo>
                    <a:pt x="290664" y="231368"/>
                  </a:lnTo>
                  <a:lnTo>
                    <a:pt x="289953" y="232346"/>
                  </a:lnTo>
                  <a:lnTo>
                    <a:pt x="289458" y="233489"/>
                  </a:lnTo>
                  <a:lnTo>
                    <a:pt x="288810" y="234632"/>
                  </a:lnTo>
                  <a:lnTo>
                    <a:pt x="288810" y="235508"/>
                  </a:lnTo>
                  <a:lnTo>
                    <a:pt x="288912" y="236651"/>
                  </a:lnTo>
                  <a:lnTo>
                    <a:pt x="289788" y="236867"/>
                  </a:lnTo>
                  <a:lnTo>
                    <a:pt x="292887" y="237528"/>
                  </a:lnTo>
                  <a:lnTo>
                    <a:pt x="292950" y="240080"/>
                  </a:lnTo>
                  <a:lnTo>
                    <a:pt x="294043" y="243890"/>
                  </a:lnTo>
                  <a:lnTo>
                    <a:pt x="294805" y="245364"/>
                  </a:lnTo>
                  <a:lnTo>
                    <a:pt x="296113" y="247751"/>
                  </a:lnTo>
                  <a:lnTo>
                    <a:pt x="297027" y="248246"/>
                  </a:lnTo>
                  <a:lnTo>
                    <a:pt x="298170" y="247434"/>
                  </a:lnTo>
                  <a:lnTo>
                    <a:pt x="300570" y="245795"/>
                  </a:lnTo>
                  <a:lnTo>
                    <a:pt x="301015" y="243078"/>
                  </a:lnTo>
                  <a:lnTo>
                    <a:pt x="302641" y="238988"/>
                  </a:lnTo>
                  <a:close/>
                </a:path>
                <a:path w="488950" h="248285">
                  <a:moveTo>
                    <a:pt x="316484" y="51333"/>
                  </a:moveTo>
                  <a:lnTo>
                    <a:pt x="310375" y="46380"/>
                  </a:lnTo>
                  <a:lnTo>
                    <a:pt x="309346" y="46596"/>
                  </a:lnTo>
                  <a:lnTo>
                    <a:pt x="308368" y="47256"/>
                  </a:lnTo>
                  <a:lnTo>
                    <a:pt x="306565" y="48831"/>
                  </a:lnTo>
                  <a:lnTo>
                    <a:pt x="305854" y="49860"/>
                  </a:lnTo>
                  <a:lnTo>
                    <a:pt x="305092" y="50850"/>
                  </a:lnTo>
                  <a:lnTo>
                    <a:pt x="304330" y="51879"/>
                  </a:lnTo>
                  <a:lnTo>
                    <a:pt x="304114" y="52857"/>
                  </a:lnTo>
                  <a:lnTo>
                    <a:pt x="304330" y="53733"/>
                  </a:lnTo>
                  <a:lnTo>
                    <a:pt x="307987" y="56235"/>
                  </a:lnTo>
                  <a:lnTo>
                    <a:pt x="308419" y="56349"/>
                  </a:lnTo>
                  <a:lnTo>
                    <a:pt x="311302" y="56832"/>
                  </a:lnTo>
                  <a:lnTo>
                    <a:pt x="313588" y="56349"/>
                  </a:lnTo>
                  <a:lnTo>
                    <a:pt x="314960" y="55206"/>
                  </a:lnTo>
                  <a:lnTo>
                    <a:pt x="315607" y="54597"/>
                  </a:lnTo>
                  <a:lnTo>
                    <a:pt x="316039" y="53898"/>
                  </a:lnTo>
                  <a:lnTo>
                    <a:pt x="316204" y="53022"/>
                  </a:lnTo>
                  <a:lnTo>
                    <a:pt x="316484" y="51333"/>
                  </a:lnTo>
                  <a:close/>
                </a:path>
                <a:path w="488950" h="248285">
                  <a:moveTo>
                    <a:pt x="317411" y="202082"/>
                  </a:moveTo>
                  <a:lnTo>
                    <a:pt x="317131" y="198374"/>
                  </a:lnTo>
                  <a:lnTo>
                    <a:pt x="315556" y="196088"/>
                  </a:lnTo>
                  <a:lnTo>
                    <a:pt x="313537" y="194894"/>
                  </a:lnTo>
                  <a:lnTo>
                    <a:pt x="311734" y="194462"/>
                  </a:lnTo>
                  <a:lnTo>
                    <a:pt x="310870" y="194132"/>
                  </a:lnTo>
                  <a:lnTo>
                    <a:pt x="308521" y="194246"/>
                  </a:lnTo>
                  <a:lnTo>
                    <a:pt x="306019" y="196367"/>
                  </a:lnTo>
                  <a:lnTo>
                    <a:pt x="303517" y="202514"/>
                  </a:lnTo>
                  <a:lnTo>
                    <a:pt x="304228" y="206273"/>
                  </a:lnTo>
                  <a:lnTo>
                    <a:pt x="306400" y="207467"/>
                  </a:lnTo>
                  <a:lnTo>
                    <a:pt x="306946" y="207848"/>
                  </a:lnTo>
                  <a:lnTo>
                    <a:pt x="307708" y="207911"/>
                  </a:lnTo>
                  <a:lnTo>
                    <a:pt x="307492" y="207848"/>
                  </a:lnTo>
                  <a:lnTo>
                    <a:pt x="310159" y="208394"/>
                  </a:lnTo>
                  <a:lnTo>
                    <a:pt x="314629" y="206222"/>
                  </a:lnTo>
                  <a:lnTo>
                    <a:pt x="314629" y="205892"/>
                  </a:lnTo>
                  <a:lnTo>
                    <a:pt x="312115" y="203873"/>
                  </a:lnTo>
                  <a:lnTo>
                    <a:pt x="314731" y="203492"/>
                  </a:lnTo>
                  <a:lnTo>
                    <a:pt x="315493" y="202679"/>
                  </a:lnTo>
                  <a:lnTo>
                    <a:pt x="316153" y="202031"/>
                  </a:lnTo>
                  <a:lnTo>
                    <a:pt x="317411" y="202082"/>
                  </a:lnTo>
                  <a:close/>
                </a:path>
                <a:path w="488950" h="248285">
                  <a:moveTo>
                    <a:pt x="334022" y="145516"/>
                  </a:moveTo>
                  <a:lnTo>
                    <a:pt x="333476" y="145186"/>
                  </a:lnTo>
                  <a:lnTo>
                    <a:pt x="332981" y="144868"/>
                  </a:lnTo>
                  <a:lnTo>
                    <a:pt x="332600" y="144373"/>
                  </a:lnTo>
                  <a:lnTo>
                    <a:pt x="332003" y="143827"/>
                  </a:lnTo>
                  <a:lnTo>
                    <a:pt x="331622" y="143179"/>
                  </a:lnTo>
                  <a:lnTo>
                    <a:pt x="331355" y="142582"/>
                  </a:lnTo>
                  <a:lnTo>
                    <a:pt x="331241" y="142735"/>
                  </a:lnTo>
                  <a:lnTo>
                    <a:pt x="330263" y="144208"/>
                  </a:lnTo>
                  <a:lnTo>
                    <a:pt x="331127" y="145186"/>
                  </a:lnTo>
                  <a:lnTo>
                    <a:pt x="332498" y="145846"/>
                  </a:lnTo>
                  <a:lnTo>
                    <a:pt x="333095" y="146113"/>
                  </a:lnTo>
                  <a:lnTo>
                    <a:pt x="333578" y="146062"/>
                  </a:lnTo>
                  <a:lnTo>
                    <a:pt x="334022" y="145516"/>
                  </a:lnTo>
                  <a:close/>
                </a:path>
                <a:path w="488950" h="248285">
                  <a:moveTo>
                    <a:pt x="340448" y="213512"/>
                  </a:moveTo>
                  <a:lnTo>
                    <a:pt x="339852" y="213245"/>
                  </a:lnTo>
                  <a:lnTo>
                    <a:pt x="339572" y="213245"/>
                  </a:lnTo>
                  <a:lnTo>
                    <a:pt x="339026" y="214223"/>
                  </a:lnTo>
                  <a:lnTo>
                    <a:pt x="338162" y="215201"/>
                  </a:lnTo>
                  <a:lnTo>
                    <a:pt x="336905" y="215963"/>
                  </a:lnTo>
                  <a:lnTo>
                    <a:pt x="334670" y="217373"/>
                  </a:lnTo>
                  <a:lnTo>
                    <a:pt x="332600" y="216839"/>
                  </a:lnTo>
                  <a:lnTo>
                    <a:pt x="331190" y="214439"/>
                  </a:lnTo>
                  <a:lnTo>
                    <a:pt x="329717" y="212102"/>
                  </a:lnTo>
                  <a:lnTo>
                    <a:pt x="330047" y="208292"/>
                  </a:lnTo>
                  <a:lnTo>
                    <a:pt x="331787" y="207302"/>
                  </a:lnTo>
                  <a:lnTo>
                    <a:pt x="333095" y="206603"/>
                  </a:lnTo>
                  <a:lnTo>
                    <a:pt x="337400" y="208508"/>
                  </a:lnTo>
                  <a:lnTo>
                    <a:pt x="338975" y="210299"/>
                  </a:lnTo>
                  <a:lnTo>
                    <a:pt x="339623" y="209816"/>
                  </a:lnTo>
                  <a:lnTo>
                    <a:pt x="340004" y="209321"/>
                  </a:lnTo>
                  <a:lnTo>
                    <a:pt x="339572" y="208508"/>
                  </a:lnTo>
                  <a:lnTo>
                    <a:pt x="338620" y="206603"/>
                  </a:lnTo>
                  <a:lnTo>
                    <a:pt x="338378" y="206108"/>
                  </a:lnTo>
                  <a:lnTo>
                    <a:pt x="334403" y="204317"/>
                  </a:lnTo>
                  <a:lnTo>
                    <a:pt x="331292" y="204863"/>
                  </a:lnTo>
                  <a:lnTo>
                    <a:pt x="329984" y="205130"/>
                  </a:lnTo>
                  <a:lnTo>
                    <a:pt x="329006" y="205727"/>
                  </a:lnTo>
                  <a:lnTo>
                    <a:pt x="328295" y="206984"/>
                  </a:lnTo>
                  <a:lnTo>
                    <a:pt x="328955" y="207962"/>
                  </a:lnTo>
                  <a:lnTo>
                    <a:pt x="329120" y="209537"/>
                  </a:lnTo>
                  <a:lnTo>
                    <a:pt x="328409" y="210032"/>
                  </a:lnTo>
                  <a:lnTo>
                    <a:pt x="327152" y="210248"/>
                  </a:lnTo>
                  <a:lnTo>
                    <a:pt x="326986" y="211061"/>
                  </a:lnTo>
                  <a:lnTo>
                    <a:pt x="327113" y="214223"/>
                  </a:lnTo>
                  <a:lnTo>
                    <a:pt x="327914" y="217868"/>
                  </a:lnTo>
                  <a:lnTo>
                    <a:pt x="330644" y="220154"/>
                  </a:lnTo>
                  <a:lnTo>
                    <a:pt x="336575" y="219341"/>
                  </a:lnTo>
                  <a:lnTo>
                    <a:pt x="338759" y="217436"/>
                  </a:lnTo>
                  <a:lnTo>
                    <a:pt x="340334" y="214109"/>
                  </a:lnTo>
                  <a:lnTo>
                    <a:pt x="340448" y="213512"/>
                  </a:lnTo>
                  <a:close/>
                </a:path>
                <a:path w="488950" h="248285">
                  <a:moveTo>
                    <a:pt x="341858" y="53517"/>
                  </a:moveTo>
                  <a:lnTo>
                    <a:pt x="341693" y="51765"/>
                  </a:lnTo>
                  <a:lnTo>
                    <a:pt x="341642" y="51447"/>
                  </a:lnTo>
                  <a:lnTo>
                    <a:pt x="341642" y="51066"/>
                  </a:lnTo>
                  <a:lnTo>
                    <a:pt x="337616" y="46659"/>
                  </a:lnTo>
                  <a:lnTo>
                    <a:pt x="333476" y="45897"/>
                  </a:lnTo>
                  <a:lnTo>
                    <a:pt x="328193" y="48666"/>
                  </a:lnTo>
                  <a:lnTo>
                    <a:pt x="326936" y="54711"/>
                  </a:lnTo>
                  <a:lnTo>
                    <a:pt x="329171" y="57264"/>
                  </a:lnTo>
                  <a:lnTo>
                    <a:pt x="333806" y="58635"/>
                  </a:lnTo>
                  <a:lnTo>
                    <a:pt x="334124" y="58635"/>
                  </a:lnTo>
                  <a:lnTo>
                    <a:pt x="335051" y="58737"/>
                  </a:lnTo>
                  <a:lnTo>
                    <a:pt x="334886" y="58356"/>
                  </a:lnTo>
                  <a:lnTo>
                    <a:pt x="336029" y="56349"/>
                  </a:lnTo>
                  <a:lnTo>
                    <a:pt x="337832" y="56946"/>
                  </a:lnTo>
                  <a:lnTo>
                    <a:pt x="338861" y="57543"/>
                  </a:lnTo>
                  <a:lnTo>
                    <a:pt x="341426" y="55092"/>
                  </a:lnTo>
                  <a:lnTo>
                    <a:pt x="341858" y="53517"/>
                  </a:lnTo>
                  <a:close/>
                </a:path>
                <a:path w="488950" h="248285">
                  <a:moveTo>
                    <a:pt x="344639" y="36741"/>
                  </a:moveTo>
                  <a:lnTo>
                    <a:pt x="344170" y="36309"/>
                  </a:lnTo>
                  <a:lnTo>
                    <a:pt x="342734" y="35001"/>
                  </a:lnTo>
                  <a:lnTo>
                    <a:pt x="341261" y="34734"/>
                  </a:lnTo>
                  <a:lnTo>
                    <a:pt x="341261" y="40068"/>
                  </a:lnTo>
                  <a:lnTo>
                    <a:pt x="340715" y="41592"/>
                  </a:lnTo>
                  <a:lnTo>
                    <a:pt x="337616" y="43281"/>
                  </a:lnTo>
                  <a:lnTo>
                    <a:pt x="335876" y="42786"/>
                  </a:lnTo>
                  <a:lnTo>
                    <a:pt x="333959" y="39408"/>
                  </a:lnTo>
                  <a:lnTo>
                    <a:pt x="334454" y="37947"/>
                  </a:lnTo>
                  <a:lnTo>
                    <a:pt x="336194" y="37071"/>
                  </a:lnTo>
                  <a:lnTo>
                    <a:pt x="337883" y="36309"/>
                  </a:lnTo>
                  <a:lnTo>
                    <a:pt x="339902" y="37020"/>
                  </a:lnTo>
                  <a:lnTo>
                    <a:pt x="341261" y="40068"/>
                  </a:lnTo>
                  <a:lnTo>
                    <a:pt x="341261" y="34734"/>
                  </a:lnTo>
                  <a:lnTo>
                    <a:pt x="335648" y="33693"/>
                  </a:lnTo>
                  <a:lnTo>
                    <a:pt x="332816" y="34950"/>
                  </a:lnTo>
                  <a:lnTo>
                    <a:pt x="332003" y="39636"/>
                  </a:lnTo>
                  <a:lnTo>
                    <a:pt x="331927" y="40335"/>
                  </a:lnTo>
                  <a:lnTo>
                    <a:pt x="333959" y="43827"/>
                  </a:lnTo>
                  <a:lnTo>
                    <a:pt x="336524" y="44310"/>
                  </a:lnTo>
                  <a:lnTo>
                    <a:pt x="337947" y="44526"/>
                  </a:lnTo>
                  <a:lnTo>
                    <a:pt x="339572" y="44043"/>
                  </a:lnTo>
                  <a:lnTo>
                    <a:pt x="340690" y="43281"/>
                  </a:lnTo>
                  <a:lnTo>
                    <a:pt x="340931" y="43116"/>
                  </a:lnTo>
                  <a:lnTo>
                    <a:pt x="341858" y="42570"/>
                  </a:lnTo>
                  <a:lnTo>
                    <a:pt x="342620" y="41808"/>
                  </a:lnTo>
                  <a:lnTo>
                    <a:pt x="343662" y="40335"/>
                  </a:lnTo>
                  <a:lnTo>
                    <a:pt x="343992" y="39636"/>
                  </a:lnTo>
                  <a:lnTo>
                    <a:pt x="344639" y="36741"/>
                  </a:lnTo>
                  <a:close/>
                </a:path>
                <a:path w="488950" h="248285">
                  <a:moveTo>
                    <a:pt x="348234" y="152323"/>
                  </a:moveTo>
                  <a:lnTo>
                    <a:pt x="347751" y="150088"/>
                  </a:lnTo>
                  <a:lnTo>
                    <a:pt x="346964" y="149225"/>
                  </a:lnTo>
                  <a:lnTo>
                    <a:pt x="344855" y="146875"/>
                  </a:lnTo>
                  <a:lnTo>
                    <a:pt x="343712" y="146329"/>
                  </a:lnTo>
                  <a:lnTo>
                    <a:pt x="343611" y="151892"/>
                  </a:lnTo>
                  <a:lnTo>
                    <a:pt x="343281" y="152539"/>
                  </a:lnTo>
                  <a:lnTo>
                    <a:pt x="342455" y="153035"/>
                  </a:lnTo>
                  <a:lnTo>
                    <a:pt x="340283" y="154228"/>
                  </a:lnTo>
                  <a:lnTo>
                    <a:pt x="337947" y="154114"/>
                  </a:lnTo>
                  <a:lnTo>
                    <a:pt x="337337" y="152654"/>
                  </a:lnTo>
                  <a:lnTo>
                    <a:pt x="336791" y="151511"/>
                  </a:lnTo>
                  <a:lnTo>
                    <a:pt x="337553" y="150901"/>
                  </a:lnTo>
                  <a:lnTo>
                    <a:pt x="338328" y="150469"/>
                  </a:lnTo>
                  <a:lnTo>
                    <a:pt x="340233" y="149225"/>
                  </a:lnTo>
                  <a:lnTo>
                    <a:pt x="341922" y="149440"/>
                  </a:lnTo>
                  <a:lnTo>
                    <a:pt x="343611" y="151892"/>
                  </a:lnTo>
                  <a:lnTo>
                    <a:pt x="343611" y="146227"/>
                  </a:lnTo>
                  <a:lnTo>
                    <a:pt x="342900" y="145465"/>
                  </a:lnTo>
                  <a:lnTo>
                    <a:pt x="342303" y="144754"/>
                  </a:lnTo>
                  <a:lnTo>
                    <a:pt x="341693" y="144487"/>
                  </a:lnTo>
                  <a:lnTo>
                    <a:pt x="341210" y="144373"/>
                  </a:lnTo>
                  <a:lnTo>
                    <a:pt x="340829" y="146062"/>
                  </a:lnTo>
                  <a:lnTo>
                    <a:pt x="340334" y="146278"/>
                  </a:lnTo>
                  <a:lnTo>
                    <a:pt x="340067" y="146443"/>
                  </a:lnTo>
                  <a:lnTo>
                    <a:pt x="339356" y="146710"/>
                  </a:lnTo>
                  <a:lnTo>
                    <a:pt x="338480" y="146824"/>
                  </a:lnTo>
                  <a:lnTo>
                    <a:pt x="337616" y="146710"/>
                  </a:lnTo>
                  <a:lnTo>
                    <a:pt x="337172" y="147535"/>
                  </a:lnTo>
                  <a:lnTo>
                    <a:pt x="336956" y="148513"/>
                  </a:lnTo>
                  <a:lnTo>
                    <a:pt x="336740" y="149923"/>
                  </a:lnTo>
                  <a:lnTo>
                    <a:pt x="336689" y="153581"/>
                  </a:lnTo>
                  <a:lnTo>
                    <a:pt x="338099" y="155803"/>
                  </a:lnTo>
                  <a:lnTo>
                    <a:pt x="342239" y="157010"/>
                  </a:lnTo>
                  <a:lnTo>
                    <a:pt x="345732" y="155752"/>
                  </a:lnTo>
                  <a:lnTo>
                    <a:pt x="346849" y="154228"/>
                  </a:lnTo>
                  <a:lnTo>
                    <a:pt x="348234" y="152323"/>
                  </a:lnTo>
                  <a:close/>
                </a:path>
                <a:path w="488950" h="248285">
                  <a:moveTo>
                    <a:pt x="348729" y="82308"/>
                  </a:moveTo>
                  <a:lnTo>
                    <a:pt x="347802" y="81927"/>
                  </a:lnTo>
                  <a:lnTo>
                    <a:pt x="346659" y="81495"/>
                  </a:lnTo>
                  <a:lnTo>
                    <a:pt x="345452" y="80467"/>
                  </a:lnTo>
                  <a:lnTo>
                    <a:pt x="344373" y="81991"/>
                  </a:lnTo>
                  <a:lnTo>
                    <a:pt x="343763" y="82854"/>
                  </a:lnTo>
                  <a:lnTo>
                    <a:pt x="343992" y="83832"/>
                  </a:lnTo>
                  <a:lnTo>
                    <a:pt x="344919" y="84378"/>
                  </a:lnTo>
                  <a:lnTo>
                    <a:pt x="346113" y="85140"/>
                  </a:lnTo>
                  <a:lnTo>
                    <a:pt x="347370" y="85039"/>
                  </a:lnTo>
                  <a:lnTo>
                    <a:pt x="348234" y="83731"/>
                  </a:lnTo>
                  <a:lnTo>
                    <a:pt x="348615" y="83070"/>
                  </a:lnTo>
                  <a:lnTo>
                    <a:pt x="348729" y="82308"/>
                  </a:lnTo>
                  <a:close/>
                </a:path>
                <a:path w="488950" h="248285">
                  <a:moveTo>
                    <a:pt x="352869" y="90373"/>
                  </a:moveTo>
                  <a:lnTo>
                    <a:pt x="352425" y="88950"/>
                  </a:lnTo>
                  <a:lnTo>
                    <a:pt x="350901" y="87426"/>
                  </a:lnTo>
                  <a:lnTo>
                    <a:pt x="350088" y="87376"/>
                  </a:lnTo>
                  <a:lnTo>
                    <a:pt x="349427" y="88188"/>
                  </a:lnTo>
                  <a:lnTo>
                    <a:pt x="348729" y="89281"/>
                  </a:lnTo>
                  <a:lnTo>
                    <a:pt x="348348" y="90538"/>
                  </a:lnTo>
                  <a:lnTo>
                    <a:pt x="349491" y="91681"/>
                  </a:lnTo>
                  <a:lnTo>
                    <a:pt x="350304" y="92443"/>
                  </a:lnTo>
                  <a:lnTo>
                    <a:pt x="351396" y="92379"/>
                  </a:lnTo>
                  <a:lnTo>
                    <a:pt x="351993" y="91567"/>
                  </a:lnTo>
                  <a:lnTo>
                    <a:pt x="352869" y="90373"/>
                  </a:lnTo>
                  <a:close/>
                </a:path>
                <a:path w="488950" h="248285">
                  <a:moveTo>
                    <a:pt x="358863" y="129781"/>
                  </a:moveTo>
                  <a:lnTo>
                    <a:pt x="358152" y="127546"/>
                  </a:lnTo>
                  <a:lnTo>
                    <a:pt x="357987" y="126949"/>
                  </a:lnTo>
                  <a:lnTo>
                    <a:pt x="357708" y="126352"/>
                  </a:lnTo>
                  <a:lnTo>
                    <a:pt x="357390" y="125806"/>
                  </a:lnTo>
                  <a:lnTo>
                    <a:pt x="356679" y="124498"/>
                  </a:lnTo>
                  <a:lnTo>
                    <a:pt x="355638" y="123469"/>
                  </a:lnTo>
                  <a:lnTo>
                    <a:pt x="354495" y="122656"/>
                  </a:lnTo>
                  <a:lnTo>
                    <a:pt x="353847" y="122212"/>
                  </a:lnTo>
                  <a:lnTo>
                    <a:pt x="353568" y="121996"/>
                  </a:lnTo>
                  <a:lnTo>
                    <a:pt x="351777" y="121132"/>
                  </a:lnTo>
                  <a:lnTo>
                    <a:pt x="350418" y="123685"/>
                  </a:lnTo>
                  <a:lnTo>
                    <a:pt x="348513" y="125425"/>
                  </a:lnTo>
                  <a:lnTo>
                    <a:pt x="348018" y="125971"/>
                  </a:lnTo>
                  <a:lnTo>
                    <a:pt x="347586" y="126517"/>
                  </a:lnTo>
                  <a:lnTo>
                    <a:pt x="346710" y="127774"/>
                  </a:lnTo>
                  <a:lnTo>
                    <a:pt x="347141" y="128968"/>
                  </a:lnTo>
                  <a:lnTo>
                    <a:pt x="349211" y="130441"/>
                  </a:lnTo>
                  <a:lnTo>
                    <a:pt x="350418" y="130822"/>
                  </a:lnTo>
                  <a:lnTo>
                    <a:pt x="351396" y="131254"/>
                  </a:lnTo>
                  <a:lnTo>
                    <a:pt x="352755" y="130924"/>
                  </a:lnTo>
                  <a:lnTo>
                    <a:pt x="353949" y="131038"/>
                  </a:lnTo>
                  <a:lnTo>
                    <a:pt x="357657" y="131203"/>
                  </a:lnTo>
                  <a:lnTo>
                    <a:pt x="358863" y="129781"/>
                  </a:lnTo>
                  <a:close/>
                </a:path>
                <a:path w="488950" h="248285">
                  <a:moveTo>
                    <a:pt x="363054" y="239153"/>
                  </a:moveTo>
                  <a:lnTo>
                    <a:pt x="362394" y="239483"/>
                  </a:lnTo>
                  <a:lnTo>
                    <a:pt x="361746" y="239699"/>
                  </a:lnTo>
                  <a:lnTo>
                    <a:pt x="361035" y="239864"/>
                  </a:lnTo>
                  <a:lnTo>
                    <a:pt x="360006" y="240030"/>
                  </a:lnTo>
                  <a:lnTo>
                    <a:pt x="358584" y="239966"/>
                  </a:lnTo>
                  <a:lnTo>
                    <a:pt x="358914" y="238340"/>
                  </a:lnTo>
                  <a:lnTo>
                    <a:pt x="359244" y="236982"/>
                  </a:lnTo>
                  <a:lnTo>
                    <a:pt x="358470" y="236537"/>
                  </a:lnTo>
                  <a:lnTo>
                    <a:pt x="354774" y="237528"/>
                  </a:lnTo>
                  <a:lnTo>
                    <a:pt x="353733" y="236054"/>
                  </a:lnTo>
                  <a:lnTo>
                    <a:pt x="353085" y="234035"/>
                  </a:lnTo>
                  <a:lnTo>
                    <a:pt x="351828" y="233324"/>
                  </a:lnTo>
                  <a:lnTo>
                    <a:pt x="350520" y="232130"/>
                  </a:lnTo>
                  <a:lnTo>
                    <a:pt x="349758" y="231038"/>
                  </a:lnTo>
                  <a:lnTo>
                    <a:pt x="349427" y="231101"/>
                  </a:lnTo>
                  <a:lnTo>
                    <a:pt x="348729" y="231101"/>
                  </a:lnTo>
                  <a:lnTo>
                    <a:pt x="347802" y="232130"/>
                  </a:lnTo>
                  <a:lnTo>
                    <a:pt x="347141" y="233273"/>
                  </a:lnTo>
                  <a:lnTo>
                    <a:pt x="346443" y="237528"/>
                  </a:lnTo>
                  <a:lnTo>
                    <a:pt x="347421" y="239649"/>
                  </a:lnTo>
                  <a:lnTo>
                    <a:pt x="348780" y="242252"/>
                  </a:lnTo>
                  <a:lnTo>
                    <a:pt x="349110" y="242747"/>
                  </a:lnTo>
                  <a:lnTo>
                    <a:pt x="349491" y="243179"/>
                  </a:lnTo>
                  <a:lnTo>
                    <a:pt x="350520" y="243293"/>
                  </a:lnTo>
                  <a:lnTo>
                    <a:pt x="351612" y="243459"/>
                  </a:lnTo>
                  <a:lnTo>
                    <a:pt x="351993" y="244703"/>
                  </a:lnTo>
                  <a:lnTo>
                    <a:pt x="351993" y="244868"/>
                  </a:lnTo>
                  <a:lnTo>
                    <a:pt x="352044" y="245033"/>
                  </a:lnTo>
                  <a:lnTo>
                    <a:pt x="352044" y="245198"/>
                  </a:lnTo>
                  <a:lnTo>
                    <a:pt x="353517" y="245630"/>
                  </a:lnTo>
                  <a:lnTo>
                    <a:pt x="355155" y="245313"/>
                  </a:lnTo>
                  <a:lnTo>
                    <a:pt x="358635" y="243395"/>
                  </a:lnTo>
                  <a:lnTo>
                    <a:pt x="360057" y="242366"/>
                  </a:lnTo>
                  <a:lnTo>
                    <a:pt x="361365" y="241223"/>
                  </a:lnTo>
                  <a:lnTo>
                    <a:pt x="362077" y="240626"/>
                  </a:lnTo>
                  <a:lnTo>
                    <a:pt x="362610" y="239915"/>
                  </a:lnTo>
                  <a:lnTo>
                    <a:pt x="363054" y="239153"/>
                  </a:lnTo>
                  <a:close/>
                </a:path>
                <a:path w="488950" h="248285">
                  <a:moveTo>
                    <a:pt x="378955" y="125374"/>
                  </a:moveTo>
                  <a:lnTo>
                    <a:pt x="378358" y="124828"/>
                  </a:lnTo>
                  <a:lnTo>
                    <a:pt x="377977" y="124117"/>
                  </a:lnTo>
                  <a:lnTo>
                    <a:pt x="377710" y="123799"/>
                  </a:lnTo>
                  <a:lnTo>
                    <a:pt x="377545" y="123469"/>
                  </a:lnTo>
                  <a:lnTo>
                    <a:pt x="377431" y="123202"/>
                  </a:lnTo>
                  <a:lnTo>
                    <a:pt x="377266" y="122923"/>
                  </a:lnTo>
                  <a:lnTo>
                    <a:pt x="374865" y="124282"/>
                  </a:lnTo>
                  <a:lnTo>
                    <a:pt x="373341" y="126517"/>
                  </a:lnTo>
                  <a:lnTo>
                    <a:pt x="372414" y="129298"/>
                  </a:lnTo>
                  <a:lnTo>
                    <a:pt x="374980" y="128422"/>
                  </a:lnTo>
                  <a:lnTo>
                    <a:pt x="376999" y="126949"/>
                  </a:lnTo>
                  <a:lnTo>
                    <a:pt x="378955" y="125374"/>
                  </a:lnTo>
                  <a:close/>
                </a:path>
                <a:path w="488950" h="248285">
                  <a:moveTo>
                    <a:pt x="387997" y="95808"/>
                  </a:moveTo>
                  <a:lnTo>
                    <a:pt x="387286" y="94500"/>
                  </a:lnTo>
                  <a:lnTo>
                    <a:pt x="386207" y="93205"/>
                  </a:lnTo>
                  <a:lnTo>
                    <a:pt x="384568" y="91351"/>
                  </a:lnTo>
                  <a:lnTo>
                    <a:pt x="382498" y="90474"/>
                  </a:lnTo>
                  <a:lnTo>
                    <a:pt x="377380" y="91617"/>
                  </a:lnTo>
                  <a:lnTo>
                    <a:pt x="375958" y="93522"/>
                  </a:lnTo>
                  <a:lnTo>
                    <a:pt x="375793" y="95872"/>
                  </a:lnTo>
                  <a:lnTo>
                    <a:pt x="375031" y="100330"/>
                  </a:lnTo>
                  <a:lnTo>
                    <a:pt x="376288" y="103873"/>
                  </a:lnTo>
                  <a:lnTo>
                    <a:pt x="378904" y="105067"/>
                  </a:lnTo>
                  <a:lnTo>
                    <a:pt x="380860" y="105994"/>
                  </a:lnTo>
                  <a:lnTo>
                    <a:pt x="384619" y="104686"/>
                  </a:lnTo>
                  <a:lnTo>
                    <a:pt x="387184" y="101854"/>
                  </a:lnTo>
                  <a:lnTo>
                    <a:pt x="387400" y="101371"/>
                  </a:lnTo>
                  <a:lnTo>
                    <a:pt x="387667" y="100545"/>
                  </a:lnTo>
                  <a:lnTo>
                    <a:pt x="387515" y="99898"/>
                  </a:lnTo>
                  <a:lnTo>
                    <a:pt x="384835" y="99898"/>
                  </a:lnTo>
                  <a:lnTo>
                    <a:pt x="385597" y="98590"/>
                  </a:lnTo>
                  <a:lnTo>
                    <a:pt x="387997" y="95808"/>
                  </a:lnTo>
                  <a:close/>
                </a:path>
                <a:path w="488950" h="248285">
                  <a:moveTo>
                    <a:pt x="391045" y="185534"/>
                  </a:moveTo>
                  <a:lnTo>
                    <a:pt x="390613" y="182486"/>
                  </a:lnTo>
                  <a:lnTo>
                    <a:pt x="390499" y="181508"/>
                  </a:lnTo>
                  <a:lnTo>
                    <a:pt x="390118" y="180632"/>
                  </a:lnTo>
                  <a:lnTo>
                    <a:pt x="389585" y="179870"/>
                  </a:lnTo>
                  <a:lnTo>
                    <a:pt x="388493" y="180517"/>
                  </a:lnTo>
                  <a:lnTo>
                    <a:pt x="387286" y="180898"/>
                  </a:lnTo>
                  <a:lnTo>
                    <a:pt x="385978" y="180581"/>
                  </a:lnTo>
                  <a:lnTo>
                    <a:pt x="384352" y="180251"/>
                  </a:lnTo>
                  <a:lnTo>
                    <a:pt x="383209" y="179539"/>
                  </a:lnTo>
                  <a:lnTo>
                    <a:pt x="381406" y="183349"/>
                  </a:lnTo>
                  <a:lnTo>
                    <a:pt x="379171" y="182486"/>
                  </a:lnTo>
                  <a:lnTo>
                    <a:pt x="377977" y="181279"/>
                  </a:lnTo>
                  <a:lnTo>
                    <a:pt x="377596" y="180962"/>
                  </a:lnTo>
                  <a:lnTo>
                    <a:pt x="377380" y="180416"/>
                  </a:lnTo>
                  <a:lnTo>
                    <a:pt x="377266" y="179819"/>
                  </a:lnTo>
                  <a:lnTo>
                    <a:pt x="376339" y="180467"/>
                  </a:lnTo>
                  <a:lnTo>
                    <a:pt x="373888" y="182651"/>
                  </a:lnTo>
                  <a:lnTo>
                    <a:pt x="372364" y="184937"/>
                  </a:lnTo>
                  <a:lnTo>
                    <a:pt x="374383" y="190436"/>
                  </a:lnTo>
                  <a:lnTo>
                    <a:pt x="376783" y="191579"/>
                  </a:lnTo>
                  <a:lnTo>
                    <a:pt x="381457" y="192493"/>
                  </a:lnTo>
                  <a:lnTo>
                    <a:pt x="383425" y="192112"/>
                  </a:lnTo>
                  <a:lnTo>
                    <a:pt x="385064" y="191249"/>
                  </a:lnTo>
                  <a:lnTo>
                    <a:pt x="386422" y="190271"/>
                  </a:lnTo>
                  <a:lnTo>
                    <a:pt x="387286" y="189674"/>
                  </a:lnTo>
                  <a:lnTo>
                    <a:pt x="389356" y="187820"/>
                  </a:lnTo>
                  <a:lnTo>
                    <a:pt x="391045" y="185534"/>
                  </a:lnTo>
                  <a:close/>
                </a:path>
                <a:path w="488950" h="248285">
                  <a:moveTo>
                    <a:pt x="391109" y="115303"/>
                  </a:moveTo>
                  <a:lnTo>
                    <a:pt x="390613" y="114922"/>
                  </a:lnTo>
                  <a:lnTo>
                    <a:pt x="390182" y="114427"/>
                  </a:lnTo>
                  <a:lnTo>
                    <a:pt x="389801" y="113830"/>
                  </a:lnTo>
                  <a:lnTo>
                    <a:pt x="389737" y="114160"/>
                  </a:lnTo>
                  <a:lnTo>
                    <a:pt x="389851" y="114427"/>
                  </a:lnTo>
                  <a:lnTo>
                    <a:pt x="390118" y="114757"/>
                  </a:lnTo>
                  <a:lnTo>
                    <a:pt x="390448" y="115252"/>
                  </a:lnTo>
                  <a:lnTo>
                    <a:pt x="390779" y="115354"/>
                  </a:lnTo>
                  <a:lnTo>
                    <a:pt x="391109" y="115303"/>
                  </a:lnTo>
                  <a:close/>
                </a:path>
                <a:path w="488950" h="248285">
                  <a:moveTo>
                    <a:pt x="415671" y="50952"/>
                  </a:moveTo>
                  <a:lnTo>
                    <a:pt x="415124" y="50622"/>
                  </a:lnTo>
                  <a:lnTo>
                    <a:pt x="414578" y="50241"/>
                  </a:lnTo>
                  <a:lnTo>
                    <a:pt x="413981" y="49923"/>
                  </a:lnTo>
                  <a:lnTo>
                    <a:pt x="414312" y="50190"/>
                  </a:lnTo>
                  <a:lnTo>
                    <a:pt x="414693" y="50469"/>
                  </a:lnTo>
                  <a:lnTo>
                    <a:pt x="415124" y="50736"/>
                  </a:lnTo>
                  <a:lnTo>
                    <a:pt x="415671" y="50952"/>
                  </a:lnTo>
                  <a:close/>
                </a:path>
                <a:path w="488950" h="248285">
                  <a:moveTo>
                    <a:pt x="425640" y="106756"/>
                  </a:moveTo>
                  <a:lnTo>
                    <a:pt x="424878" y="102450"/>
                  </a:lnTo>
                  <a:lnTo>
                    <a:pt x="423951" y="100761"/>
                  </a:lnTo>
                  <a:lnTo>
                    <a:pt x="422097" y="100380"/>
                  </a:lnTo>
                  <a:lnTo>
                    <a:pt x="420357" y="100063"/>
                  </a:lnTo>
                  <a:lnTo>
                    <a:pt x="418617" y="100228"/>
                  </a:lnTo>
                  <a:lnTo>
                    <a:pt x="417029" y="100990"/>
                  </a:lnTo>
                  <a:lnTo>
                    <a:pt x="420192" y="102450"/>
                  </a:lnTo>
                  <a:lnTo>
                    <a:pt x="421386" y="104736"/>
                  </a:lnTo>
                  <a:lnTo>
                    <a:pt x="421005" y="108496"/>
                  </a:lnTo>
                  <a:lnTo>
                    <a:pt x="420903" y="109258"/>
                  </a:lnTo>
                  <a:lnTo>
                    <a:pt x="420624" y="110070"/>
                  </a:lnTo>
                  <a:lnTo>
                    <a:pt x="420522" y="110896"/>
                  </a:lnTo>
                  <a:lnTo>
                    <a:pt x="420243" y="112255"/>
                  </a:lnTo>
                  <a:lnTo>
                    <a:pt x="419862" y="113347"/>
                  </a:lnTo>
                  <a:lnTo>
                    <a:pt x="419315" y="114160"/>
                  </a:lnTo>
                  <a:lnTo>
                    <a:pt x="421500" y="114274"/>
                  </a:lnTo>
                  <a:lnTo>
                    <a:pt x="422859" y="113398"/>
                  </a:lnTo>
                  <a:lnTo>
                    <a:pt x="424065" y="111379"/>
                  </a:lnTo>
                  <a:lnTo>
                    <a:pt x="425475" y="109207"/>
                  </a:lnTo>
                  <a:lnTo>
                    <a:pt x="425640" y="106756"/>
                  </a:lnTo>
                  <a:close/>
                </a:path>
                <a:path w="488950" h="248285">
                  <a:moveTo>
                    <a:pt x="435330" y="68046"/>
                  </a:moveTo>
                  <a:lnTo>
                    <a:pt x="434467" y="67449"/>
                  </a:lnTo>
                  <a:lnTo>
                    <a:pt x="433425" y="67183"/>
                  </a:lnTo>
                  <a:lnTo>
                    <a:pt x="432498" y="67665"/>
                  </a:lnTo>
                  <a:lnTo>
                    <a:pt x="432117" y="68478"/>
                  </a:lnTo>
                  <a:lnTo>
                    <a:pt x="431901" y="68973"/>
                  </a:lnTo>
                  <a:lnTo>
                    <a:pt x="432231" y="70116"/>
                  </a:lnTo>
                  <a:lnTo>
                    <a:pt x="432714" y="70497"/>
                  </a:lnTo>
                  <a:lnTo>
                    <a:pt x="433870" y="71424"/>
                  </a:lnTo>
                  <a:lnTo>
                    <a:pt x="434403" y="70167"/>
                  </a:lnTo>
                  <a:lnTo>
                    <a:pt x="434848" y="69469"/>
                  </a:lnTo>
                  <a:lnTo>
                    <a:pt x="435165" y="68859"/>
                  </a:lnTo>
                  <a:lnTo>
                    <a:pt x="435330" y="68046"/>
                  </a:lnTo>
                  <a:close/>
                </a:path>
                <a:path w="488950" h="248285">
                  <a:moveTo>
                    <a:pt x="448513" y="120535"/>
                  </a:moveTo>
                  <a:lnTo>
                    <a:pt x="445363" y="115900"/>
                  </a:lnTo>
                  <a:lnTo>
                    <a:pt x="446392" y="114757"/>
                  </a:lnTo>
                  <a:lnTo>
                    <a:pt x="445630" y="114211"/>
                  </a:lnTo>
                  <a:lnTo>
                    <a:pt x="444817" y="113779"/>
                  </a:lnTo>
                  <a:lnTo>
                    <a:pt x="441375" y="111544"/>
                  </a:lnTo>
                  <a:lnTo>
                    <a:pt x="439801" y="112255"/>
                  </a:lnTo>
                  <a:lnTo>
                    <a:pt x="439305" y="115417"/>
                  </a:lnTo>
                  <a:lnTo>
                    <a:pt x="438988" y="117043"/>
                  </a:lnTo>
                  <a:lnTo>
                    <a:pt x="439470" y="118783"/>
                  </a:lnTo>
                  <a:lnTo>
                    <a:pt x="439915" y="120421"/>
                  </a:lnTo>
                  <a:lnTo>
                    <a:pt x="440613" y="123202"/>
                  </a:lnTo>
                  <a:lnTo>
                    <a:pt x="442798" y="122212"/>
                  </a:lnTo>
                  <a:lnTo>
                    <a:pt x="444588" y="121831"/>
                  </a:lnTo>
                  <a:lnTo>
                    <a:pt x="446011" y="121564"/>
                  </a:lnTo>
                  <a:lnTo>
                    <a:pt x="447649" y="121513"/>
                  </a:lnTo>
                  <a:lnTo>
                    <a:pt x="448513" y="120535"/>
                  </a:lnTo>
                  <a:close/>
                </a:path>
                <a:path w="488950" h="248285">
                  <a:moveTo>
                    <a:pt x="450316" y="202679"/>
                  </a:moveTo>
                  <a:lnTo>
                    <a:pt x="448957" y="199364"/>
                  </a:lnTo>
                  <a:lnTo>
                    <a:pt x="448195" y="197510"/>
                  </a:lnTo>
                  <a:lnTo>
                    <a:pt x="446989" y="196151"/>
                  </a:lnTo>
                  <a:lnTo>
                    <a:pt x="445630" y="194792"/>
                  </a:lnTo>
                  <a:lnTo>
                    <a:pt x="444982" y="194081"/>
                  </a:lnTo>
                  <a:lnTo>
                    <a:pt x="444157" y="193916"/>
                  </a:lnTo>
                  <a:lnTo>
                    <a:pt x="443230" y="194081"/>
                  </a:lnTo>
                  <a:lnTo>
                    <a:pt x="442849" y="194183"/>
                  </a:lnTo>
                  <a:lnTo>
                    <a:pt x="442417" y="194398"/>
                  </a:lnTo>
                  <a:lnTo>
                    <a:pt x="441985" y="194678"/>
                  </a:lnTo>
                  <a:lnTo>
                    <a:pt x="442087" y="195275"/>
                  </a:lnTo>
                  <a:lnTo>
                    <a:pt x="442087" y="195605"/>
                  </a:lnTo>
                  <a:lnTo>
                    <a:pt x="442201" y="198221"/>
                  </a:lnTo>
                  <a:lnTo>
                    <a:pt x="442036" y="200825"/>
                  </a:lnTo>
                  <a:lnTo>
                    <a:pt x="439635" y="202298"/>
                  </a:lnTo>
                  <a:lnTo>
                    <a:pt x="440461" y="203555"/>
                  </a:lnTo>
                  <a:lnTo>
                    <a:pt x="441756" y="204635"/>
                  </a:lnTo>
                  <a:lnTo>
                    <a:pt x="443014" y="204914"/>
                  </a:lnTo>
                  <a:lnTo>
                    <a:pt x="444055" y="204800"/>
                  </a:lnTo>
                  <a:lnTo>
                    <a:pt x="445084" y="204749"/>
                  </a:lnTo>
                  <a:lnTo>
                    <a:pt x="446125" y="204635"/>
                  </a:lnTo>
                  <a:lnTo>
                    <a:pt x="449656" y="204203"/>
                  </a:lnTo>
                  <a:lnTo>
                    <a:pt x="450316" y="202679"/>
                  </a:lnTo>
                  <a:close/>
                </a:path>
                <a:path w="488950" h="248285">
                  <a:moveTo>
                    <a:pt x="459790" y="130924"/>
                  </a:moveTo>
                  <a:lnTo>
                    <a:pt x="459524" y="130162"/>
                  </a:lnTo>
                  <a:lnTo>
                    <a:pt x="459028" y="129895"/>
                  </a:lnTo>
                  <a:lnTo>
                    <a:pt x="458812" y="129463"/>
                  </a:lnTo>
                  <a:lnTo>
                    <a:pt x="458762" y="128917"/>
                  </a:lnTo>
                  <a:lnTo>
                    <a:pt x="458266" y="128320"/>
                  </a:lnTo>
                  <a:lnTo>
                    <a:pt x="457555" y="127660"/>
                  </a:lnTo>
                  <a:lnTo>
                    <a:pt x="456577" y="126898"/>
                  </a:lnTo>
                  <a:lnTo>
                    <a:pt x="456196" y="126568"/>
                  </a:lnTo>
                  <a:lnTo>
                    <a:pt x="455764" y="126250"/>
                  </a:lnTo>
                  <a:lnTo>
                    <a:pt x="451624" y="123685"/>
                  </a:lnTo>
                  <a:lnTo>
                    <a:pt x="448957" y="124879"/>
                  </a:lnTo>
                  <a:lnTo>
                    <a:pt x="447814" y="132613"/>
                  </a:lnTo>
                  <a:lnTo>
                    <a:pt x="448678" y="134035"/>
                  </a:lnTo>
                  <a:lnTo>
                    <a:pt x="454456" y="135940"/>
                  </a:lnTo>
                  <a:lnTo>
                    <a:pt x="457835" y="134683"/>
                  </a:lnTo>
                  <a:lnTo>
                    <a:pt x="459244" y="132397"/>
                  </a:lnTo>
                  <a:lnTo>
                    <a:pt x="459689" y="131635"/>
                  </a:lnTo>
                  <a:lnTo>
                    <a:pt x="459790" y="130924"/>
                  </a:lnTo>
                  <a:close/>
                </a:path>
                <a:path w="488950" h="248285">
                  <a:moveTo>
                    <a:pt x="461479" y="85521"/>
                  </a:moveTo>
                  <a:lnTo>
                    <a:pt x="461264" y="85305"/>
                  </a:lnTo>
                  <a:lnTo>
                    <a:pt x="461264" y="85521"/>
                  </a:lnTo>
                  <a:lnTo>
                    <a:pt x="461479" y="85521"/>
                  </a:lnTo>
                  <a:close/>
                </a:path>
                <a:path w="488950" h="248285">
                  <a:moveTo>
                    <a:pt x="463334" y="89877"/>
                  </a:moveTo>
                  <a:lnTo>
                    <a:pt x="463219" y="89712"/>
                  </a:lnTo>
                  <a:lnTo>
                    <a:pt x="463219" y="89877"/>
                  </a:lnTo>
                  <a:close/>
                </a:path>
                <a:path w="488950" h="248285">
                  <a:moveTo>
                    <a:pt x="488873" y="164185"/>
                  </a:moveTo>
                  <a:lnTo>
                    <a:pt x="488823" y="163207"/>
                  </a:lnTo>
                  <a:lnTo>
                    <a:pt x="488556" y="162445"/>
                  </a:lnTo>
                  <a:lnTo>
                    <a:pt x="488492" y="162280"/>
                  </a:lnTo>
                  <a:lnTo>
                    <a:pt x="487514" y="162445"/>
                  </a:lnTo>
                  <a:lnTo>
                    <a:pt x="486537" y="162229"/>
                  </a:lnTo>
                  <a:lnTo>
                    <a:pt x="485711" y="161036"/>
                  </a:lnTo>
                  <a:lnTo>
                    <a:pt x="485267" y="160375"/>
                  </a:lnTo>
                  <a:lnTo>
                    <a:pt x="486156" y="159613"/>
                  </a:lnTo>
                  <a:lnTo>
                    <a:pt x="486702" y="158965"/>
                  </a:lnTo>
                  <a:lnTo>
                    <a:pt x="484835" y="155638"/>
                  </a:lnTo>
                  <a:lnTo>
                    <a:pt x="484149" y="154495"/>
                  </a:lnTo>
                  <a:lnTo>
                    <a:pt x="483057" y="152806"/>
                  </a:lnTo>
                  <a:lnTo>
                    <a:pt x="482447" y="151777"/>
                  </a:lnTo>
                  <a:lnTo>
                    <a:pt x="481469" y="150964"/>
                  </a:lnTo>
                  <a:lnTo>
                    <a:pt x="479945" y="151345"/>
                  </a:lnTo>
                  <a:lnTo>
                    <a:pt x="478472" y="151777"/>
                  </a:lnTo>
                  <a:lnTo>
                    <a:pt x="477164" y="152755"/>
                  </a:lnTo>
                  <a:lnTo>
                    <a:pt x="477494" y="154940"/>
                  </a:lnTo>
                  <a:lnTo>
                    <a:pt x="477659" y="155638"/>
                  </a:lnTo>
                  <a:lnTo>
                    <a:pt x="477926" y="155422"/>
                  </a:lnTo>
                  <a:lnTo>
                    <a:pt x="478256" y="155206"/>
                  </a:lnTo>
                  <a:lnTo>
                    <a:pt x="478637" y="155105"/>
                  </a:lnTo>
                  <a:lnTo>
                    <a:pt x="480060" y="154495"/>
                  </a:lnTo>
                  <a:lnTo>
                    <a:pt x="481253" y="154940"/>
                  </a:lnTo>
                  <a:lnTo>
                    <a:pt x="482727" y="157276"/>
                  </a:lnTo>
                  <a:lnTo>
                    <a:pt x="481634" y="159943"/>
                  </a:lnTo>
                  <a:lnTo>
                    <a:pt x="480441" y="160375"/>
                  </a:lnTo>
                  <a:lnTo>
                    <a:pt x="479069" y="160274"/>
                  </a:lnTo>
                  <a:lnTo>
                    <a:pt x="478421" y="160058"/>
                  </a:lnTo>
                  <a:lnTo>
                    <a:pt x="478307" y="161518"/>
                  </a:lnTo>
                  <a:lnTo>
                    <a:pt x="478002" y="162229"/>
                  </a:lnTo>
                  <a:lnTo>
                    <a:pt x="478091" y="162890"/>
                  </a:lnTo>
                  <a:lnTo>
                    <a:pt x="478421" y="163207"/>
                  </a:lnTo>
                  <a:lnTo>
                    <a:pt x="478688" y="162775"/>
                  </a:lnTo>
                  <a:lnTo>
                    <a:pt x="479018" y="162445"/>
                  </a:lnTo>
                  <a:lnTo>
                    <a:pt x="481304" y="161036"/>
                  </a:lnTo>
                  <a:lnTo>
                    <a:pt x="484517" y="161632"/>
                  </a:lnTo>
                  <a:lnTo>
                    <a:pt x="486041" y="163423"/>
                  </a:lnTo>
                  <a:lnTo>
                    <a:pt x="486371" y="163868"/>
                  </a:lnTo>
                  <a:lnTo>
                    <a:pt x="486537" y="164795"/>
                  </a:lnTo>
                  <a:lnTo>
                    <a:pt x="486587" y="165874"/>
                  </a:lnTo>
                  <a:lnTo>
                    <a:pt x="486968" y="165874"/>
                  </a:lnTo>
                  <a:lnTo>
                    <a:pt x="487413" y="165658"/>
                  </a:lnTo>
                  <a:lnTo>
                    <a:pt x="487895" y="165227"/>
                  </a:lnTo>
                  <a:lnTo>
                    <a:pt x="488873" y="164185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79644" y="6250812"/>
              <a:ext cx="491490" cy="297815"/>
            </a:xfrm>
            <a:custGeom>
              <a:avLst/>
              <a:gdLst/>
              <a:ahLst/>
              <a:cxnLst/>
              <a:rect l="l" t="t" r="r" b="b"/>
              <a:pathLst>
                <a:path w="491489" h="297815">
                  <a:moveTo>
                    <a:pt x="7734" y="114871"/>
                  </a:moveTo>
                  <a:lnTo>
                    <a:pt x="3873" y="110032"/>
                  </a:lnTo>
                  <a:lnTo>
                    <a:pt x="1587" y="109486"/>
                  </a:lnTo>
                  <a:lnTo>
                    <a:pt x="1041" y="109702"/>
                  </a:lnTo>
                  <a:lnTo>
                    <a:pt x="546" y="109918"/>
                  </a:lnTo>
                  <a:lnTo>
                    <a:pt x="0" y="110134"/>
                  </a:lnTo>
                  <a:lnTo>
                    <a:pt x="0" y="110680"/>
                  </a:lnTo>
                  <a:lnTo>
                    <a:pt x="215" y="111175"/>
                  </a:lnTo>
                  <a:lnTo>
                    <a:pt x="4521" y="118795"/>
                  </a:lnTo>
                  <a:lnTo>
                    <a:pt x="4737" y="119011"/>
                  </a:lnTo>
                  <a:lnTo>
                    <a:pt x="6045" y="119341"/>
                  </a:lnTo>
                  <a:lnTo>
                    <a:pt x="7734" y="117817"/>
                  </a:lnTo>
                  <a:lnTo>
                    <a:pt x="7734" y="114871"/>
                  </a:lnTo>
                  <a:close/>
                </a:path>
                <a:path w="491489" h="297815">
                  <a:moveTo>
                    <a:pt x="15201" y="131368"/>
                  </a:moveTo>
                  <a:lnTo>
                    <a:pt x="13081" y="129133"/>
                  </a:lnTo>
                  <a:lnTo>
                    <a:pt x="11493" y="129349"/>
                  </a:lnTo>
                  <a:lnTo>
                    <a:pt x="11226" y="129413"/>
                  </a:lnTo>
                  <a:lnTo>
                    <a:pt x="11010" y="129730"/>
                  </a:lnTo>
                  <a:lnTo>
                    <a:pt x="10731" y="130009"/>
                  </a:lnTo>
                  <a:lnTo>
                    <a:pt x="10782" y="131483"/>
                  </a:lnTo>
                  <a:lnTo>
                    <a:pt x="11709" y="132511"/>
                  </a:lnTo>
                  <a:lnTo>
                    <a:pt x="12420" y="133705"/>
                  </a:lnTo>
                  <a:lnTo>
                    <a:pt x="12852" y="134315"/>
                  </a:lnTo>
                  <a:lnTo>
                    <a:pt x="13398" y="134747"/>
                  </a:lnTo>
                  <a:lnTo>
                    <a:pt x="14109" y="134315"/>
                  </a:lnTo>
                  <a:lnTo>
                    <a:pt x="14490" y="134035"/>
                  </a:lnTo>
                  <a:lnTo>
                    <a:pt x="14820" y="133489"/>
                  </a:lnTo>
                  <a:lnTo>
                    <a:pt x="14922" y="133007"/>
                  </a:lnTo>
                  <a:lnTo>
                    <a:pt x="15201" y="131368"/>
                  </a:lnTo>
                  <a:close/>
                </a:path>
                <a:path w="491489" h="297815">
                  <a:moveTo>
                    <a:pt x="22885" y="28536"/>
                  </a:moveTo>
                  <a:lnTo>
                    <a:pt x="22771" y="28155"/>
                  </a:lnTo>
                  <a:lnTo>
                    <a:pt x="22606" y="27774"/>
                  </a:lnTo>
                  <a:lnTo>
                    <a:pt x="18516" y="29730"/>
                  </a:lnTo>
                  <a:lnTo>
                    <a:pt x="16560" y="30759"/>
                  </a:lnTo>
                  <a:lnTo>
                    <a:pt x="16992" y="31470"/>
                  </a:lnTo>
                  <a:lnTo>
                    <a:pt x="17703" y="31965"/>
                  </a:lnTo>
                  <a:lnTo>
                    <a:pt x="18681" y="32181"/>
                  </a:lnTo>
                  <a:lnTo>
                    <a:pt x="20650" y="32664"/>
                  </a:lnTo>
                  <a:lnTo>
                    <a:pt x="22275" y="31584"/>
                  </a:lnTo>
                  <a:lnTo>
                    <a:pt x="22821" y="29019"/>
                  </a:lnTo>
                  <a:lnTo>
                    <a:pt x="22885" y="28536"/>
                  </a:lnTo>
                  <a:close/>
                </a:path>
                <a:path w="491489" h="297815">
                  <a:moveTo>
                    <a:pt x="63131" y="176174"/>
                  </a:moveTo>
                  <a:lnTo>
                    <a:pt x="62039" y="175196"/>
                  </a:lnTo>
                  <a:lnTo>
                    <a:pt x="59702" y="174980"/>
                  </a:lnTo>
                  <a:lnTo>
                    <a:pt x="58064" y="174866"/>
                  </a:lnTo>
                  <a:lnTo>
                    <a:pt x="56921" y="175958"/>
                  </a:lnTo>
                  <a:lnTo>
                    <a:pt x="56819" y="177812"/>
                  </a:lnTo>
                  <a:lnTo>
                    <a:pt x="56756" y="179603"/>
                  </a:lnTo>
                  <a:lnTo>
                    <a:pt x="58178" y="181559"/>
                  </a:lnTo>
                  <a:lnTo>
                    <a:pt x="59588" y="181622"/>
                  </a:lnTo>
                  <a:lnTo>
                    <a:pt x="61493" y="181724"/>
                  </a:lnTo>
                  <a:lnTo>
                    <a:pt x="63080" y="180098"/>
                  </a:lnTo>
                  <a:lnTo>
                    <a:pt x="63080" y="178028"/>
                  </a:lnTo>
                  <a:lnTo>
                    <a:pt x="63131" y="176174"/>
                  </a:lnTo>
                  <a:close/>
                </a:path>
                <a:path w="491489" h="297815">
                  <a:moveTo>
                    <a:pt x="67322" y="27012"/>
                  </a:moveTo>
                  <a:lnTo>
                    <a:pt x="67221" y="25488"/>
                  </a:lnTo>
                  <a:lnTo>
                    <a:pt x="67106" y="23583"/>
                  </a:lnTo>
                  <a:lnTo>
                    <a:pt x="66840" y="21234"/>
                  </a:lnTo>
                  <a:lnTo>
                    <a:pt x="66179" y="20523"/>
                  </a:lnTo>
                  <a:lnTo>
                    <a:pt x="65913" y="20523"/>
                  </a:lnTo>
                  <a:lnTo>
                    <a:pt x="63563" y="20904"/>
                  </a:lnTo>
                  <a:lnTo>
                    <a:pt x="60960" y="19989"/>
                  </a:lnTo>
                  <a:lnTo>
                    <a:pt x="58826" y="21729"/>
                  </a:lnTo>
                  <a:lnTo>
                    <a:pt x="57746" y="22593"/>
                  </a:lnTo>
                  <a:lnTo>
                    <a:pt x="57200" y="23964"/>
                  </a:lnTo>
                  <a:lnTo>
                    <a:pt x="58127" y="24879"/>
                  </a:lnTo>
                  <a:lnTo>
                    <a:pt x="59817" y="26631"/>
                  </a:lnTo>
                  <a:lnTo>
                    <a:pt x="61277" y="28638"/>
                  </a:lnTo>
                  <a:lnTo>
                    <a:pt x="63792" y="29400"/>
                  </a:lnTo>
                  <a:lnTo>
                    <a:pt x="65582" y="29895"/>
                  </a:lnTo>
                  <a:lnTo>
                    <a:pt x="66890" y="29184"/>
                  </a:lnTo>
                  <a:lnTo>
                    <a:pt x="67322" y="27012"/>
                  </a:lnTo>
                  <a:close/>
                </a:path>
                <a:path w="491489" h="297815">
                  <a:moveTo>
                    <a:pt x="72555" y="97180"/>
                  </a:moveTo>
                  <a:lnTo>
                    <a:pt x="69888" y="94183"/>
                  </a:lnTo>
                  <a:lnTo>
                    <a:pt x="69176" y="95059"/>
                  </a:lnTo>
                  <a:lnTo>
                    <a:pt x="69126" y="98272"/>
                  </a:lnTo>
                  <a:lnTo>
                    <a:pt x="71361" y="98539"/>
                  </a:lnTo>
                  <a:lnTo>
                    <a:pt x="72224" y="98221"/>
                  </a:lnTo>
                  <a:lnTo>
                    <a:pt x="72555" y="97180"/>
                  </a:lnTo>
                  <a:close/>
                </a:path>
                <a:path w="491489" h="297815">
                  <a:moveTo>
                    <a:pt x="98818" y="144106"/>
                  </a:moveTo>
                  <a:lnTo>
                    <a:pt x="98425" y="143078"/>
                  </a:lnTo>
                  <a:lnTo>
                    <a:pt x="97282" y="142697"/>
                  </a:lnTo>
                  <a:lnTo>
                    <a:pt x="96418" y="142367"/>
                  </a:lnTo>
                  <a:lnTo>
                    <a:pt x="95592" y="142633"/>
                  </a:lnTo>
                  <a:lnTo>
                    <a:pt x="95275" y="143560"/>
                  </a:lnTo>
                  <a:lnTo>
                    <a:pt x="94729" y="145034"/>
                  </a:lnTo>
                  <a:lnTo>
                    <a:pt x="95707" y="145745"/>
                  </a:lnTo>
                  <a:lnTo>
                    <a:pt x="96850" y="146342"/>
                  </a:lnTo>
                  <a:lnTo>
                    <a:pt x="97777" y="146392"/>
                  </a:lnTo>
                  <a:lnTo>
                    <a:pt x="98653" y="146177"/>
                  </a:lnTo>
                  <a:lnTo>
                    <a:pt x="98704" y="145148"/>
                  </a:lnTo>
                  <a:lnTo>
                    <a:pt x="98818" y="144106"/>
                  </a:lnTo>
                  <a:close/>
                </a:path>
                <a:path w="491489" h="297815">
                  <a:moveTo>
                    <a:pt x="106108" y="117055"/>
                  </a:moveTo>
                  <a:lnTo>
                    <a:pt x="105130" y="116230"/>
                  </a:lnTo>
                  <a:lnTo>
                    <a:pt x="103657" y="115912"/>
                  </a:lnTo>
                  <a:lnTo>
                    <a:pt x="103009" y="115747"/>
                  </a:lnTo>
                  <a:lnTo>
                    <a:pt x="102298" y="116078"/>
                  </a:lnTo>
                  <a:lnTo>
                    <a:pt x="102184" y="116890"/>
                  </a:lnTo>
                  <a:lnTo>
                    <a:pt x="101917" y="118364"/>
                  </a:lnTo>
                  <a:lnTo>
                    <a:pt x="102349" y="119608"/>
                  </a:lnTo>
                  <a:lnTo>
                    <a:pt x="103936" y="119989"/>
                  </a:lnTo>
                  <a:lnTo>
                    <a:pt x="104800" y="120205"/>
                  </a:lnTo>
                  <a:lnTo>
                    <a:pt x="105511" y="119608"/>
                  </a:lnTo>
                  <a:lnTo>
                    <a:pt x="105892" y="118745"/>
                  </a:lnTo>
                  <a:lnTo>
                    <a:pt x="106108" y="117055"/>
                  </a:lnTo>
                  <a:close/>
                </a:path>
                <a:path w="491489" h="297815">
                  <a:moveTo>
                    <a:pt x="111290" y="53301"/>
                  </a:moveTo>
                  <a:lnTo>
                    <a:pt x="110147" y="52273"/>
                  </a:lnTo>
                  <a:lnTo>
                    <a:pt x="108623" y="50800"/>
                  </a:lnTo>
                  <a:lnTo>
                    <a:pt x="107962" y="48780"/>
                  </a:lnTo>
                  <a:lnTo>
                    <a:pt x="106438" y="47371"/>
                  </a:lnTo>
                  <a:lnTo>
                    <a:pt x="105295" y="46228"/>
                  </a:lnTo>
                  <a:lnTo>
                    <a:pt x="104203" y="46926"/>
                  </a:lnTo>
                  <a:lnTo>
                    <a:pt x="103174" y="47472"/>
                  </a:lnTo>
                  <a:lnTo>
                    <a:pt x="101866" y="48133"/>
                  </a:lnTo>
                  <a:lnTo>
                    <a:pt x="101701" y="49326"/>
                  </a:lnTo>
                  <a:lnTo>
                    <a:pt x="101917" y="50634"/>
                  </a:lnTo>
                  <a:lnTo>
                    <a:pt x="101968" y="51181"/>
                  </a:lnTo>
                  <a:lnTo>
                    <a:pt x="108077" y="55918"/>
                  </a:lnTo>
                  <a:lnTo>
                    <a:pt x="108673" y="55968"/>
                  </a:lnTo>
                  <a:lnTo>
                    <a:pt x="109918" y="56134"/>
                  </a:lnTo>
                  <a:lnTo>
                    <a:pt x="111290" y="53301"/>
                  </a:lnTo>
                  <a:close/>
                </a:path>
                <a:path w="491489" h="297815">
                  <a:moveTo>
                    <a:pt x="113576" y="86131"/>
                  </a:moveTo>
                  <a:lnTo>
                    <a:pt x="113360" y="86296"/>
                  </a:lnTo>
                  <a:lnTo>
                    <a:pt x="113576" y="86131"/>
                  </a:lnTo>
                  <a:close/>
                </a:path>
                <a:path w="491489" h="297815">
                  <a:moveTo>
                    <a:pt x="115811" y="83083"/>
                  </a:moveTo>
                  <a:lnTo>
                    <a:pt x="114884" y="80962"/>
                  </a:lnTo>
                  <a:lnTo>
                    <a:pt x="113842" y="78676"/>
                  </a:lnTo>
                  <a:lnTo>
                    <a:pt x="112369" y="78562"/>
                  </a:lnTo>
                  <a:lnTo>
                    <a:pt x="111340" y="78447"/>
                  </a:lnTo>
                  <a:lnTo>
                    <a:pt x="110197" y="78397"/>
                  </a:lnTo>
                  <a:lnTo>
                    <a:pt x="109651" y="79489"/>
                  </a:lnTo>
                  <a:lnTo>
                    <a:pt x="108940" y="80797"/>
                  </a:lnTo>
                  <a:lnTo>
                    <a:pt x="108673" y="82270"/>
                  </a:lnTo>
                  <a:lnTo>
                    <a:pt x="110693" y="84709"/>
                  </a:lnTo>
                  <a:lnTo>
                    <a:pt x="112052" y="85420"/>
                  </a:lnTo>
                  <a:lnTo>
                    <a:pt x="113461" y="86080"/>
                  </a:lnTo>
                  <a:lnTo>
                    <a:pt x="114122" y="84442"/>
                  </a:lnTo>
                  <a:lnTo>
                    <a:pt x="115811" y="83083"/>
                  </a:lnTo>
                  <a:close/>
                </a:path>
                <a:path w="491489" h="297815">
                  <a:moveTo>
                    <a:pt x="124307" y="9258"/>
                  </a:moveTo>
                  <a:lnTo>
                    <a:pt x="123596" y="8166"/>
                  </a:lnTo>
                  <a:lnTo>
                    <a:pt x="122453" y="7632"/>
                  </a:lnTo>
                  <a:lnTo>
                    <a:pt x="121526" y="7137"/>
                  </a:lnTo>
                  <a:lnTo>
                    <a:pt x="120764" y="7899"/>
                  </a:lnTo>
                  <a:lnTo>
                    <a:pt x="120383" y="8661"/>
                  </a:lnTo>
                  <a:lnTo>
                    <a:pt x="119735" y="10134"/>
                  </a:lnTo>
                  <a:lnTo>
                    <a:pt x="120599" y="10947"/>
                  </a:lnTo>
                  <a:lnTo>
                    <a:pt x="121856" y="11493"/>
                  </a:lnTo>
                  <a:lnTo>
                    <a:pt x="122834" y="11976"/>
                  </a:lnTo>
                  <a:lnTo>
                    <a:pt x="123596" y="11442"/>
                  </a:lnTo>
                  <a:lnTo>
                    <a:pt x="123863" y="10617"/>
                  </a:lnTo>
                  <a:lnTo>
                    <a:pt x="124307" y="9258"/>
                  </a:lnTo>
                  <a:close/>
                </a:path>
                <a:path w="491489" h="297815">
                  <a:moveTo>
                    <a:pt x="129311" y="167195"/>
                  </a:moveTo>
                  <a:lnTo>
                    <a:pt x="126707" y="165125"/>
                  </a:lnTo>
                  <a:lnTo>
                    <a:pt x="124358" y="163322"/>
                  </a:lnTo>
                  <a:lnTo>
                    <a:pt x="121196" y="163055"/>
                  </a:lnTo>
                  <a:lnTo>
                    <a:pt x="120383" y="163004"/>
                  </a:lnTo>
                  <a:lnTo>
                    <a:pt x="119837" y="163436"/>
                  </a:lnTo>
                  <a:lnTo>
                    <a:pt x="119621" y="164084"/>
                  </a:lnTo>
                  <a:lnTo>
                    <a:pt x="118859" y="166649"/>
                  </a:lnTo>
                  <a:lnTo>
                    <a:pt x="119837" y="168986"/>
                  </a:lnTo>
                  <a:lnTo>
                    <a:pt x="120929" y="171107"/>
                  </a:lnTo>
                  <a:lnTo>
                    <a:pt x="122072" y="173393"/>
                  </a:lnTo>
                  <a:lnTo>
                    <a:pt x="124028" y="171437"/>
                  </a:lnTo>
                  <a:lnTo>
                    <a:pt x="125615" y="171488"/>
                  </a:lnTo>
                  <a:lnTo>
                    <a:pt x="127469" y="171551"/>
                  </a:lnTo>
                  <a:lnTo>
                    <a:pt x="128765" y="170294"/>
                  </a:lnTo>
                  <a:lnTo>
                    <a:pt x="129311" y="168389"/>
                  </a:lnTo>
                  <a:lnTo>
                    <a:pt x="129209" y="167894"/>
                  </a:lnTo>
                  <a:lnTo>
                    <a:pt x="129311" y="167195"/>
                  </a:lnTo>
                  <a:close/>
                </a:path>
                <a:path w="491489" h="297815">
                  <a:moveTo>
                    <a:pt x="137375" y="134150"/>
                  </a:moveTo>
                  <a:lnTo>
                    <a:pt x="136283" y="133489"/>
                  </a:lnTo>
                  <a:lnTo>
                    <a:pt x="135039" y="133223"/>
                  </a:lnTo>
                  <a:lnTo>
                    <a:pt x="134061" y="132943"/>
                  </a:lnTo>
                  <a:lnTo>
                    <a:pt x="133350" y="133654"/>
                  </a:lnTo>
                  <a:lnTo>
                    <a:pt x="133286" y="134632"/>
                  </a:lnTo>
                  <a:lnTo>
                    <a:pt x="133184" y="136055"/>
                  </a:lnTo>
                  <a:lnTo>
                    <a:pt x="133946" y="136918"/>
                  </a:lnTo>
                  <a:lnTo>
                    <a:pt x="135255" y="137248"/>
                  </a:lnTo>
                  <a:lnTo>
                    <a:pt x="136347" y="137198"/>
                  </a:lnTo>
                  <a:lnTo>
                    <a:pt x="137045" y="136753"/>
                  </a:lnTo>
                  <a:lnTo>
                    <a:pt x="137160" y="135724"/>
                  </a:lnTo>
                  <a:lnTo>
                    <a:pt x="137375" y="134150"/>
                  </a:lnTo>
                  <a:close/>
                </a:path>
                <a:path w="491489" h="297815">
                  <a:moveTo>
                    <a:pt x="153009" y="149936"/>
                  </a:moveTo>
                  <a:lnTo>
                    <a:pt x="152463" y="149225"/>
                  </a:lnTo>
                  <a:lnTo>
                    <a:pt x="151536" y="149174"/>
                  </a:lnTo>
                  <a:lnTo>
                    <a:pt x="150228" y="149059"/>
                  </a:lnTo>
                  <a:lnTo>
                    <a:pt x="149034" y="149390"/>
                  </a:lnTo>
                  <a:lnTo>
                    <a:pt x="148983" y="150964"/>
                  </a:lnTo>
                  <a:lnTo>
                    <a:pt x="148920" y="152107"/>
                  </a:lnTo>
                  <a:lnTo>
                    <a:pt x="149796" y="152323"/>
                  </a:lnTo>
                  <a:lnTo>
                    <a:pt x="150672" y="152488"/>
                  </a:lnTo>
                  <a:lnTo>
                    <a:pt x="151866" y="152704"/>
                  </a:lnTo>
                  <a:lnTo>
                    <a:pt x="152679" y="152222"/>
                  </a:lnTo>
                  <a:lnTo>
                    <a:pt x="152844" y="150964"/>
                  </a:lnTo>
                  <a:lnTo>
                    <a:pt x="153009" y="149936"/>
                  </a:lnTo>
                  <a:close/>
                </a:path>
                <a:path w="491489" h="297815">
                  <a:moveTo>
                    <a:pt x="156819" y="250380"/>
                  </a:moveTo>
                  <a:lnTo>
                    <a:pt x="155194" y="248691"/>
                  </a:lnTo>
                  <a:lnTo>
                    <a:pt x="153390" y="248793"/>
                  </a:lnTo>
                  <a:lnTo>
                    <a:pt x="151752" y="248907"/>
                  </a:lnTo>
                  <a:lnTo>
                    <a:pt x="150939" y="249885"/>
                  </a:lnTo>
                  <a:lnTo>
                    <a:pt x="150393" y="251244"/>
                  </a:lnTo>
                  <a:lnTo>
                    <a:pt x="150393" y="252501"/>
                  </a:lnTo>
                  <a:lnTo>
                    <a:pt x="152793" y="254127"/>
                  </a:lnTo>
                  <a:lnTo>
                    <a:pt x="154482" y="254076"/>
                  </a:lnTo>
                  <a:lnTo>
                    <a:pt x="155625" y="253974"/>
                  </a:lnTo>
                  <a:lnTo>
                    <a:pt x="156502" y="253365"/>
                  </a:lnTo>
                  <a:lnTo>
                    <a:pt x="156603" y="252171"/>
                  </a:lnTo>
                  <a:lnTo>
                    <a:pt x="156819" y="250380"/>
                  </a:lnTo>
                  <a:close/>
                </a:path>
                <a:path w="491489" h="297815">
                  <a:moveTo>
                    <a:pt x="163741" y="128320"/>
                  </a:moveTo>
                  <a:lnTo>
                    <a:pt x="163576" y="127292"/>
                  </a:lnTo>
                  <a:lnTo>
                    <a:pt x="162979" y="126746"/>
                  </a:lnTo>
                  <a:lnTo>
                    <a:pt x="160693" y="126466"/>
                  </a:lnTo>
                  <a:lnTo>
                    <a:pt x="160312" y="127393"/>
                  </a:lnTo>
                  <a:lnTo>
                    <a:pt x="160197" y="128536"/>
                  </a:lnTo>
                  <a:lnTo>
                    <a:pt x="160147" y="129413"/>
                  </a:lnTo>
                  <a:lnTo>
                    <a:pt x="160147" y="130441"/>
                  </a:lnTo>
                  <a:lnTo>
                    <a:pt x="161239" y="130492"/>
                  </a:lnTo>
                  <a:lnTo>
                    <a:pt x="162598" y="130492"/>
                  </a:lnTo>
                  <a:lnTo>
                    <a:pt x="163360" y="129514"/>
                  </a:lnTo>
                  <a:lnTo>
                    <a:pt x="163741" y="128320"/>
                  </a:lnTo>
                  <a:close/>
                </a:path>
                <a:path w="491489" h="297815">
                  <a:moveTo>
                    <a:pt x="178396" y="32067"/>
                  </a:moveTo>
                  <a:lnTo>
                    <a:pt x="177253" y="30492"/>
                  </a:lnTo>
                  <a:lnTo>
                    <a:pt x="175615" y="30276"/>
                  </a:lnTo>
                  <a:lnTo>
                    <a:pt x="174967" y="30162"/>
                  </a:lnTo>
                  <a:lnTo>
                    <a:pt x="174358" y="30276"/>
                  </a:lnTo>
                  <a:lnTo>
                    <a:pt x="173875" y="30492"/>
                  </a:lnTo>
                  <a:lnTo>
                    <a:pt x="172897" y="30873"/>
                  </a:lnTo>
                  <a:lnTo>
                    <a:pt x="172237" y="31750"/>
                  </a:lnTo>
                  <a:lnTo>
                    <a:pt x="172021" y="33045"/>
                  </a:lnTo>
                  <a:lnTo>
                    <a:pt x="171805" y="34632"/>
                  </a:lnTo>
                  <a:lnTo>
                    <a:pt x="172237" y="35826"/>
                  </a:lnTo>
                  <a:lnTo>
                    <a:pt x="173875" y="36042"/>
                  </a:lnTo>
                  <a:lnTo>
                    <a:pt x="174040" y="35991"/>
                  </a:lnTo>
                  <a:lnTo>
                    <a:pt x="176110" y="36258"/>
                  </a:lnTo>
                  <a:lnTo>
                    <a:pt x="177736" y="35280"/>
                  </a:lnTo>
                  <a:lnTo>
                    <a:pt x="178396" y="32067"/>
                  </a:lnTo>
                  <a:close/>
                </a:path>
                <a:path w="491489" h="297815">
                  <a:moveTo>
                    <a:pt x="183730" y="178676"/>
                  </a:moveTo>
                  <a:lnTo>
                    <a:pt x="182537" y="176123"/>
                  </a:lnTo>
                  <a:lnTo>
                    <a:pt x="181178" y="175463"/>
                  </a:lnTo>
                  <a:lnTo>
                    <a:pt x="179755" y="175526"/>
                  </a:lnTo>
                  <a:lnTo>
                    <a:pt x="178396" y="175526"/>
                  </a:lnTo>
                  <a:lnTo>
                    <a:pt x="177088" y="176123"/>
                  </a:lnTo>
                  <a:lnTo>
                    <a:pt x="175666" y="176441"/>
                  </a:lnTo>
                  <a:lnTo>
                    <a:pt x="174637" y="176669"/>
                  </a:lnTo>
                  <a:lnTo>
                    <a:pt x="174205" y="179006"/>
                  </a:lnTo>
                  <a:lnTo>
                    <a:pt x="174421" y="180365"/>
                  </a:lnTo>
                  <a:lnTo>
                    <a:pt x="174523" y="182321"/>
                  </a:lnTo>
                  <a:lnTo>
                    <a:pt x="175183" y="184073"/>
                  </a:lnTo>
                  <a:lnTo>
                    <a:pt x="175780" y="185915"/>
                  </a:lnTo>
                  <a:lnTo>
                    <a:pt x="177253" y="185978"/>
                  </a:lnTo>
                  <a:lnTo>
                    <a:pt x="178943" y="184886"/>
                  </a:lnTo>
                  <a:lnTo>
                    <a:pt x="180682" y="183794"/>
                  </a:lnTo>
                  <a:lnTo>
                    <a:pt x="181013" y="181724"/>
                  </a:lnTo>
                  <a:lnTo>
                    <a:pt x="182486" y="180416"/>
                  </a:lnTo>
                  <a:lnTo>
                    <a:pt x="183299" y="179654"/>
                  </a:lnTo>
                  <a:lnTo>
                    <a:pt x="183730" y="178676"/>
                  </a:lnTo>
                  <a:close/>
                </a:path>
                <a:path w="491489" h="297815">
                  <a:moveTo>
                    <a:pt x="185039" y="188963"/>
                  </a:moveTo>
                  <a:lnTo>
                    <a:pt x="183515" y="186677"/>
                  </a:lnTo>
                  <a:lnTo>
                    <a:pt x="181876" y="186626"/>
                  </a:lnTo>
                  <a:lnTo>
                    <a:pt x="180682" y="186575"/>
                  </a:lnTo>
                  <a:lnTo>
                    <a:pt x="178993" y="188531"/>
                  </a:lnTo>
                  <a:lnTo>
                    <a:pt x="178879" y="191744"/>
                  </a:lnTo>
                  <a:lnTo>
                    <a:pt x="180251" y="193319"/>
                  </a:lnTo>
                  <a:lnTo>
                    <a:pt x="182092" y="193535"/>
                  </a:lnTo>
                  <a:lnTo>
                    <a:pt x="183680" y="193763"/>
                  </a:lnTo>
                  <a:lnTo>
                    <a:pt x="184543" y="192887"/>
                  </a:lnTo>
                  <a:lnTo>
                    <a:pt x="184772" y="191033"/>
                  </a:lnTo>
                  <a:lnTo>
                    <a:pt x="185039" y="188963"/>
                  </a:lnTo>
                  <a:close/>
                </a:path>
                <a:path w="491489" h="297815">
                  <a:moveTo>
                    <a:pt x="201269" y="68160"/>
                  </a:moveTo>
                  <a:lnTo>
                    <a:pt x="200126" y="65874"/>
                  </a:lnTo>
                  <a:lnTo>
                    <a:pt x="198932" y="63588"/>
                  </a:lnTo>
                  <a:lnTo>
                    <a:pt x="196697" y="63373"/>
                  </a:lnTo>
                  <a:lnTo>
                    <a:pt x="194462" y="63868"/>
                  </a:lnTo>
                  <a:lnTo>
                    <a:pt x="190919" y="64566"/>
                  </a:lnTo>
                  <a:lnTo>
                    <a:pt x="187706" y="64185"/>
                  </a:lnTo>
                  <a:lnTo>
                    <a:pt x="184111" y="61683"/>
                  </a:lnTo>
                  <a:lnTo>
                    <a:pt x="183349" y="61518"/>
                  </a:lnTo>
                  <a:lnTo>
                    <a:pt x="181444" y="60921"/>
                  </a:lnTo>
                  <a:lnTo>
                    <a:pt x="180301" y="60871"/>
                  </a:lnTo>
                  <a:lnTo>
                    <a:pt x="179260" y="61201"/>
                  </a:lnTo>
                  <a:lnTo>
                    <a:pt x="178562" y="61468"/>
                  </a:lnTo>
                  <a:lnTo>
                    <a:pt x="177901" y="61899"/>
                  </a:lnTo>
                  <a:lnTo>
                    <a:pt x="175895" y="64350"/>
                  </a:lnTo>
                  <a:lnTo>
                    <a:pt x="175348" y="68275"/>
                  </a:lnTo>
                  <a:lnTo>
                    <a:pt x="176276" y="69799"/>
                  </a:lnTo>
                  <a:lnTo>
                    <a:pt x="176872" y="70510"/>
                  </a:lnTo>
                  <a:lnTo>
                    <a:pt x="178663" y="69900"/>
                  </a:lnTo>
                  <a:lnTo>
                    <a:pt x="179158" y="70726"/>
                  </a:lnTo>
                  <a:lnTo>
                    <a:pt x="179590" y="72034"/>
                  </a:lnTo>
                  <a:lnTo>
                    <a:pt x="179755" y="72796"/>
                  </a:lnTo>
                  <a:lnTo>
                    <a:pt x="180086" y="73825"/>
                  </a:lnTo>
                  <a:lnTo>
                    <a:pt x="180301" y="74866"/>
                  </a:lnTo>
                  <a:lnTo>
                    <a:pt x="181495" y="75082"/>
                  </a:lnTo>
                  <a:lnTo>
                    <a:pt x="183946" y="75463"/>
                  </a:lnTo>
                  <a:lnTo>
                    <a:pt x="185369" y="77152"/>
                  </a:lnTo>
                  <a:lnTo>
                    <a:pt x="188302" y="79438"/>
                  </a:lnTo>
                  <a:lnTo>
                    <a:pt x="189839" y="79819"/>
                  </a:lnTo>
                  <a:lnTo>
                    <a:pt x="192341" y="79489"/>
                  </a:lnTo>
                  <a:lnTo>
                    <a:pt x="193268" y="79159"/>
                  </a:lnTo>
                  <a:lnTo>
                    <a:pt x="197675" y="73177"/>
                  </a:lnTo>
                  <a:lnTo>
                    <a:pt x="200939" y="70446"/>
                  </a:lnTo>
                  <a:lnTo>
                    <a:pt x="201269" y="68160"/>
                  </a:lnTo>
                  <a:close/>
                </a:path>
                <a:path w="491489" h="297815">
                  <a:moveTo>
                    <a:pt x="202311" y="95110"/>
                  </a:moveTo>
                  <a:lnTo>
                    <a:pt x="201168" y="93319"/>
                  </a:lnTo>
                  <a:lnTo>
                    <a:pt x="199313" y="92773"/>
                  </a:lnTo>
                  <a:lnTo>
                    <a:pt x="198107" y="92443"/>
                  </a:lnTo>
                  <a:lnTo>
                    <a:pt x="195656" y="93586"/>
                  </a:lnTo>
                  <a:lnTo>
                    <a:pt x="195338" y="94678"/>
                  </a:lnTo>
                  <a:lnTo>
                    <a:pt x="194894" y="95872"/>
                  </a:lnTo>
                  <a:lnTo>
                    <a:pt x="196151" y="98818"/>
                  </a:lnTo>
                  <a:lnTo>
                    <a:pt x="197192" y="99034"/>
                  </a:lnTo>
                  <a:lnTo>
                    <a:pt x="199364" y="99580"/>
                  </a:lnTo>
                  <a:lnTo>
                    <a:pt x="201434" y="98602"/>
                  </a:lnTo>
                  <a:lnTo>
                    <a:pt x="201866" y="96799"/>
                  </a:lnTo>
                  <a:lnTo>
                    <a:pt x="202311" y="95110"/>
                  </a:lnTo>
                  <a:close/>
                </a:path>
                <a:path w="491489" h="297815">
                  <a:moveTo>
                    <a:pt x="207975" y="249174"/>
                  </a:moveTo>
                  <a:lnTo>
                    <a:pt x="207594" y="248310"/>
                  </a:lnTo>
                  <a:lnTo>
                    <a:pt x="206933" y="247599"/>
                  </a:lnTo>
                  <a:lnTo>
                    <a:pt x="205740" y="247332"/>
                  </a:lnTo>
                  <a:lnTo>
                    <a:pt x="204000" y="247002"/>
                  </a:lnTo>
                  <a:lnTo>
                    <a:pt x="202196" y="248259"/>
                  </a:lnTo>
                  <a:lnTo>
                    <a:pt x="201714" y="251409"/>
                  </a:lnTo>
                  <a:lnTo>
                    <a:pt x="203339" y="253695"/>
                  </a:lnTo>
                  <a:lnTo>
                    <a:pt x="205524" y="254025"/>
                  </a:lnTo>
                  <a:lnTo>
                    <a:pt x="206717" y="253314"/>
                  </a:lnTo>
                  <a:lnTo>
                    <a:pt x="207530" y="252387"/>
                  </a:lnTo>
                  <a:lnTo>
                    <a:pt x="207098" y="251523"/>
                  </a:lnTo>
                  <a:lnTo>
                    <a:pt x="207314" y="250215"/>
                  </a:lnTo>
                  <a:lnTo>
                    <a:pt x="207975" y="249174"/>
                  </a:lnTo>
                  <a:close/>
                </a:path>
                <a:path w="491489" h="297815">
                  <a:moveTo>
                    <a:pt x="210375" y="261810"/>
                  </a:moveTo>
                  <a:lnTo>
                    <a:pt x="209169" y="261264"/>
                  </a:lnTo>
                  <a:lnTo>
                    <a:pt x="208305" y="260832"/>
                  </a:lnTo>
                  <a:lnTo>
                    <a:pt x="207479" y="261531"/>
                  </a:lnTo>
                  <a:lnTo>
                    <a:pt x="207048" y="262191"/>
                  </a:lnTo>
                  <a:lnTo>
                    <a:pt x="206336" y="263118"/>
                  </a:lnTo>
                  <a:lnTo>
                    <a:pt x="206667" y="264096"/>
                  </a:lnTo>
                  <a:lnTo>
                    <a:pt x="208076" y="265074"/>
                  </a:lnTo>
                  <a:lnTo>
                    <a:pt x="208457" y="264744"/>
                  </a:lnTo>
                  <a:lnTo>
                    <a:pt x="209169" y="264426"/>
                  </a:lnTo>
                  <a:lnTo>
                    <a:pt x="209550" y="263829"/>
                  </a:lnTo>
                  <a:lnTo>
                    <a:pt x="210210" y="262953"/>
                  </a:lnTo>
                  <a:lnTo>
                    <a:pt x="210375" y="261810"/>
                  </a:lnTo>
                  <a:close/>
                </a:path>
                <a:path w="491489" h="297815">
                  <a:moveTo>
                    <a:pt x="213525" y="95389"/>
                  </a:moveTo>
                  <a:lnTo>
                    <a:pt x="211899" y="93421"/>
                  </a:lnTo>
                  <a:lnTo>
                    <a:pt x="210375" y="93319"/>
                  </a:lnTo>
                  <a:lnTo>
                    <a:pt x="208241" y="93103"/>
                  </a:lnTo>
                  <a:lnTo>
                    <a:pt x="207759" y="94564"/>
                  </a:lnTo>
                  <a:lnTo>
                    <a:pt x="207314" y="96037"/>
                  </a:lnTo>
                  <a:lnTo>
                    <a:pt x="207213" y="96913"/>
                  </a:lnTo>
                  <a:lnTo>
                    <a:pt x="207378" y="97726"/>
                  </a:lnTo>
                  <a:lnTo>
                    <a:pt x="207695" y="98437"/>
                  </a:lnTo>
                  <a:lnTo>
                    <a:pt x="208737" y="98158"/>
                  </a:lnTo>
                  <a:lnTo>
                    <a:pt x="209765" y="98488"/>
                  </a:lnTo>
                  <a:lnTo>
                    <a:pt x="210527" y="99415"/>
                  </a:lnTo>
                  <a:lnTo>
                    <a:pt x="210756" y="99631"/>
                  </a:lnTo>
                  <a:lnTo>
                    <a:pt x="210807" y="99796"/>
                  </a:lnTo>
                  <a:lnTo>
                    <a:pt x="212001" y="99199"/>
                  </a:lnTo>
                  <a:lnTo>
                    <a:pt x="213423" y="97726"/>
                  </a:lnTo>
                  <a:lnTo>
                    <a:pt x="213474" y="96913"/>
                  </a:lnTo>
                  <a:lnTo>
                    <a:pt x="213525" y="95389"/>
                  </a:lnTo>
                  <a:close/>
                </a:path>
                <a:path w="491489" h="297815">
                  <a:moveTo>
                    <a:pt x="215874" y="113893"/>
                  </a:moveTo>
                  <a:lnTo>
                    <a:pt x="215811" y="112420"/>
                  </a:lnTo>
                  <a:lnTo>
                    <a:pt x="215811" y="111391"/>
                  </a:lnTo>
                  <a:lnTo>
                    <a:pt x="214998" y="110845"/>
                  </a:lnTo>
                  <a:lnTo>
                    <a:pt x="212382" y="110845"/>
                  </a:lnTo>
                  <a:lnTo>
                    <a:pt x="212432" y="112153"/>
                  </a:lnTo>
                  <a:lnTo>
                    <a:pt x="212382" y="113398"/>
                  </a:lnTo>
                  <a:lnTo>
                    <a:pt x="212382" y="114160"/>
                  </a:lnTo>
                  <a:lnTo>
                    <a:pt x="212712" y="114655"/>
                  </a:lnTo>
                  <a:lnTo>
                    <a:pt x="213906" y="114769"/>
                  </a:lnTo>
                  <a:lnTo>
                    <a:pt x="214566" y="114223"/>
                  </a:lnTo>
                  <a:lnTo>
                    <a:pt x="215874" y="113893"/>
                  </a:lnTo>
                  <a:close/>
                </a:path>
                <a:path w="491489" h="297815">
                  <a:moveTo>
                    <a:pt x="219189" y="222834"/>
                  </a:moveTo>
                  <a:lnTo>
                    <a:pt x="211023" y="212648"/>
                  </a:lnTo>
                  <a:lnTo>
                    <a:pt x="205193" y="215315"/>
                  </a:lnTo>
                  <a:lnTo>
                    <a:pt x="204050" y="217982"/>
                  </a:lnTo>
                  <a:lnTo>
                    <a:pt x="205244" y="222173"/>
                  </a:lnTo>
                  <a:lnTo>
                    <a:pt x="205079" y="223050"/>
                  </a:lnTo>
                  <a:lnTo>
                    <a:pt x="203504" y="228434"/>
                  </a:lnTo>
                  <a:lnTo>
                    <a:pt x="204266" y="231317"/>
                  </a:lnTo>
                  <a:lnTo>
                    <a:pt x="206933" y="233006"/>
                  </a:lnTo>
                  <a:lnTo>
                    <a:pt x="207810" y="233603"/>
                  </a:lnTo>
                  <a:lnTo>
                    <a:pt x="208953" y="234048"/>
                  </a:lnTo>
                  <a:lnTo>
                    <a:pt x="210261" y="234365"/>
                  </a:lnTo>
                  <a:lnTo>
                    <a:pt x="213474" y="235077"/>
                  </a:lnTo>
                  <a:lnTo>
                    <a:pt x="214998" y="233934"/>
                  </a:lnTo>
                  <a:lnTo>
                    <a:pt x="214833" y="228219"/>
                  </a:lnTo>
                  <a:lnTo>
                    <a:pt x="214731" y="226098"/>
                  </a:lnTo>
                  <a:lnTo>
                    <a:pt x="217068" y="224358"/>
                  </a:lnTo>
                  <a:lnTo>
                    <a:pt x="219189" y="222834"/>
                  </a:lnTo>
                  <a:close/>
                </a:path>
                <a:path w="491489" h="297815">
                  <a:moveTo>
                    <a:pt x="225679" y="87820"/>
                  </a:moveTo>
                  <a:lnTo>
                    <a:pt x="224155" y="85801"/>
                  </a:lnTo>
                  <a:lnTo>
                    <a:pt x="222516" y="85750"/>
                  </a:lnTo>
                  <a:lnTo>
                    <a:pt x="221919" y="85699"/>
                  </a:lnTo>
                  <a:lnTo>
                    <a:pt x="221424" y="85801"/>
                  </a:lnTo>
                  <a:lnTo>
                    <a:pt x="221018" y="85966"/>
                  </a:lnTo>
                  <a:lnTo>
                    <a:pt x="221805" y="84493"/>
                  </a:lnTo>
                  <a:lnTo>
                    <a:pt x="222465" y="82969"/>
                  </a:lnTo>
                  <a:lnTo>
                    <a:pt x="222250" y="81114"/>
                  </a:lnTo>
                  <a:lnTo>
                    <a:pt x="221919" y="78943"/>
                  </a:lnTo>
                  <a:lnTo>
                    <a:pt x="220992" y="77304"/>
                  </a:lnTo>
                  <a:lnTo>
                    <a:pt x="220179" y="77292"/>
                  </a:lnTo>
                  <a:lnTo>
                    <a:pt x="220179" y="87439"/>
                  </a:lnTo>
                  <a:lnTo>
                    <a:pt x="219849" y="88138"/>
                  </a:lnTo>
                  <a:lnTo>
                    <a:pt x="219684" y="88468"/>
                  </a:lnTo>
                  <a:lnTo>
                    <a:pt x="220179" y="87439"/>
                  </a:lnTo>
                  <a:lnTo>
                    <a:pt x="220179" y="77292"/>
                  </a:lnTo>
                  <a:lnTo>
                    <a:pt x="218541" y="77254"/>
                  </a:lnTo>
                  <a:lnTo>
                    <a:pt x="214998" y="77089"/>
                  </a:lnTo>
                  <a:lnTo>
                    <a:pt x="211404" y="77038"/>
                  </a:lnTo>
                  <a:lnTo>
                    <a:pt x="206933" y="77038"/>
                  </a:lnTo>
                  <a:lnTo>
                    <a:pt x="206070" y="77368"/>
                  </a:lnTo>
                  <a:lnTo>
                    <a:pt x="204978" y="77584"/>
                  </a:lnTo>
                  <a:lnTo>
                    <a:pt x="203238" y="79489"/>
                  </a:lnTo>
                  <a:lnTo>
                    <a:pt x="201168" y="81280"/>
                  </a:lnTo>
                  <a:lnTo>
                    <a:pt x="199644" y="83464"/>
                  </a:lnTo>
                  <a:lnTo>
                    <a:pt x="197408" y="86512"/>
                  </a:lnTo>
                  <a:lnTo>
                    <a:pt x="199034" y="89662"/>
                  </a:lnTo>
                  <a:lnTo>
                    <a:pt x="204863" y="89992"/>
                  </a:lnTo>
                  <a:lnTo>
                    <a:pt x="206832" y="89611"/>
                  </a:lnTo>
                  <a:lnTo>
                    <a:pt x="209219" y="87820"/>
                  </a:lnTo>
                  <a:lnTo>
                    <a:pt x="210642" y="87376"/>
                  </a:lnTo>
                  <a:lnTo>
                    <a:pt x="211404" y="89725"/>
                  </a:lnTo>
                  <a:lnTo>
                    <a:pt x="211899" y="90055"/>
                  </a:lnTo>
                  <a:lnTo>
                    <a:pt x="213258" y="89230"/>
                  </a:lnTo>
                  <a:lnTo>
                    <a:pt x="214566" y="88366"/>
                  </a:lnTo>
                  <a:lnTo>
                    <a:pt x="218706" y="88963"/>
                  </a:lnTo>
                  <a:lnTo>
                    <a:pt x="219189" y="88747"/>
                  </a:lnTo>
                  <a:lnTo>
                    <a:pt x="219303" y="90538"/>
                  </a:lnTo>
                  <a:lnTo>
                    <a:pt x="220332" y="91681"/>
                  </a:lnTo>
                  <a:lnTo>
                    <a:pt x="221919" y="91897"/>
                  </a:lnTo>
                  <a:lnTo>
                    <a:pt x="223774" y="92176"/>
                  </a:lnTo>
                  <a:lnTo>
                    <a:pt x="224802" y="91033"/>
                  </a:lnTo>
                  <a:lnTo>
                    <a:pt x="225234" y="89446"/>
                  </a:lnTo>
                  <a:lnTo>
                    <a:pt x="225679" y="87820"/>
                  </a:lnTo>
                  <a:close/>
                </a:path>
                <a:path w="491489" h="297815">
                  <a:moveTo>
                    <a:pt x="233743" y="24612"/>
                  </a:moveTo>
                  <a:lnTo>
                    <a:pt x="233514" y="23469"/>
                  </a:lnTo>
                  <a:lnTo>
                    <a:pt x="231394" y="22275"/>
                  </a:lnTo>
                  <a:lnTo>
                    <a:pt x="227533" y="20040"/>
                  </a:lnTo>
                  <a:lnTo>
                    <a:pt x="223710" y="17754"/>
                  </a:lnTo>
                  <a:lnTo>
                    <a:pt x="220713" y="13068"/>
                  </a:lnTo>
                  <a:lnTo>
                    <a:pt x="218808" y="11112"/>
                  </a:lnTo>
                  <a:lnTo>
                    <a:pt x="216573" y="10947"/>
                  </a:lnTo>
                  <a:lnTo>
                    <a:pt x="214401" y="11976"/>
                  </a:lnTo>
                  <a:lnTo>
                    <a:pt x="213855" y="12204"/>
                  </a:lnTo>
                  <a:lnTo>
                    <a:pt x="213588" y="12357"/>
                  </a:lnTo>
                  <a:lnTo>
                    <a:pt x="212496" y="13347"/>
                  </a:lnTo>
                  <a:lnTo>
                    <a:pt x="211518" y="14376"/>
                  </a:lnTo>
                  <a:lnTo>
                    <a:pt x="210375" y="15252"/>
                  </a:lnTo>
                  <a:lnTo>
                    <a:pt x="209334" y="16116"/>
                  </a:lnTo>
                  <a:lnTo>
                    <a:pt x="209219" y="17373"/>
                  </a:lnTo>
                  <a:lnTo>
                    <a:pt x="209880" y="18681"/>
                  </a:lnTo>
                  <a:lnTo>
                    <a:pt x="212432" y="21183"/>
                  </a:lnTo>
                  <a:lnTo>
                    <a:pt x="211455" y="22974"/>
                  </a:lnTo>
                  <a:lnTo>
                    <a:pt x="208241" y="25971"/>
                  </a:lnTo>
                  <a:lnTo>
                    <a:pt x="209118" y="27063"/>
                  </a:lnTo>
                  <a:lnTo>
                    <a:pt x="210756" y="28371"/>
                  </a:lnTo>
                  <a:lnTo>
                    <a:pt x="212115" y="28257"/>
                  </a:lnTo>
                  <a:lnTo>
                    <a:pt x="212331" y="27444"/>
                  </a:lnTo>
                  <a:lnTo>
                    <a:pt x="212661" y="26517"/>
                  </a:lnTo>
                  <a:lnTo>
                    <a:pt x="212979" y="25869"/>
                  </a:lnTo>
                  <a:lnTo>
                    <a:pt x="213906" y="24879"/>
                  </a:lnTo>
                  <a:lnTo>
                    <a:pt x="214503" y="24726"/>
                  </a:lnTo>
                  <a:lnTo>
                    <a:pt x="216090" y="24777"/>
                  </a:lnTo>
                  <a:lnTo>
                    <a:pt x="217119" y="25107"/>
                  </a:lnTo>
                  <a:lnTo>
                    <a:pt x="218757" y="25869"/>
                  </a:lnTo>
                  <a:lnTo>
                    <a:pt x="219570" y="25539"/>
                  </a:lnTo>
                  <a:lnTo>
                    <a:pt x="220827" y="25323"/>
                  </a:lnTo>
                  <a:lnTo>
                    <a:pt x="221043" y="25323"/>
                  </a:lnTo>
                  <a:lnTo>
                    <a:pt x="223989" y="24828"/>
                  </a:lnTo>
                  <a:lnTo>
                    <a:pt x="224155" y="25107"/>
                  </a:lnTo>
                  <a:lnTo>
                    <a:pt x="225996" y="31203"/>
                  </a:lnTo>
                  <a:lnTo>
                    <a:pt x="227304" y="31635"/>
                  </a:lnTo>
                  <a:lnTo>
                    <a:pt x="231127" y="29514"/>
                  </a:lnTo>
                  <a:lnTo>
                    <a:pt x="231508" y="27876"/>
                  </a:lnTo>
                  <a:lnTo>
                    <a:pt x="232435" y="26568"/>
                  </a:lnTo>
                  <a:lnTo>
                    <a:pt x="233743" y="24612"/>
                  </a:lnTo>
                  <a:close/>
                </a:path>
                <a:path w="491489" h="297815">
                  <a:moveTo>
                    <a:pt x="233794" y="174104"/>
                  </a:moveTo>
                  <a:lnTo>
                    <a:pt x="233680" y="173126"/>
                  </a:lnTo>
                  <a:lnTo>
                    <a:pt x="233578" y="172250"/>
                  </a:lnTo>
                  <a:lnTo>
                    <a:pt x="233413" y="170294"/>
                  </a:lnTo>
                  <a:lnTo>
                    <a:pt x="231940" y="169646"/>
                  </a:lnTo>
                  <a:lnTo>
                    <a:pt x="229984" y="168719"/>
                  </a:lnTo>
                  <a:lnTo>
                    <a:pt x="229755" y="168605"/>
                  </a:lnTo>
                  <a:lnTo>
                    <a:pt x="228828" y="168719"/>
                  </a:lnTo>
                  <a:lnTo>
                    <a:pt x="225729" y="167741"/>
                  </a:lnTo>
                  <a:lnTo>
                    <a:pt x="224701" y="168821"/>
                  </a:lnTo>
                  <a:lnTo>
                    <a:pt x="224205" y="170840"/>
                  </a:lnTo>
                  <a:lnTo>
                    <a:pt x="224040" y="171932"/>
                  </a:lnTo>
                  <a:lnTo>
                    <a:pt x="223113" y="175742"/>
                  </a:lnTo>
                  <a:lnTo>
                    <a:pt x="224421" y="176822"/>
                  </a:lnTo>
                  <a:lnTo>
                    <a:pt x="225463" y="177647"/>
                  </a:lnTo>
                  <a:lnTo>
                    <a:pt x="226656" y="177431"/>
                  </a:lnTo>
                  <a:lnTo>
                    <a:pt x="227749" y="176987"/>
                  </a:lnTo>
                  <a:lnTo>
                    <a:pt x="227634" y="176822"/>
                  </a:lnTo>
                  <a:lnTo>
                    <a:pt x="227469" y="176720"/>
                  </a:lnTo>
                  <a:lnTo>
                    <a:pt x="227368" y="176555"/>
                  </a:lnTo>
                  <a:lnTo>
                    <a:pt x="226923" y="175298"/>
                  </a:lnTo>
                  <a:lnTo>
                    <a:pt x="227634" y="174383"/>
                  </a:lnTo>
                  <a:lnTo>
                    <a:pt x="229603" y="173126"/>
                  </a:lnTo>
                  <a:lnTo>
                    <a:pt x="230581" y="173393"/>
                  </a:lnTo>
                  <a:lnTo>
                    <a:pt x="231394" y="174053"/>
                  </a:lnTo>
                  <a:lnTo>
                    <a:pt x="231292" y="174917"/>
                  </a:lnTo>
                  <a:lnTo>
                    <a:pt x="232486" y="174383"/>
                  </a:lnTo>
                  <a:lnTo>
                    <a:pt x="233794" y="174104"/>
                  </a:lnTo>
                  <a:close/>
                </a:path>
                <a:path w="491489" h="297815">
                  <a:moveTo>
                    <a:pt x="234124" y="142252"/>
                  </a:moveTo>
                  <a:lnTo>
                    <a:pt x="233959" y="141008"/>
                  </a:lnTo>
                  <a:lnTo>
                    <a:pt x="233794" y="139585"/>
                  </a:lnTo>
                  <a:lnTo>
                    <a:pt x="233248" y="138277"/>
                  </a:lnTo>
                  <a:lnTo>
                    <a:pt x="231559" y="138010"/>
                  </a:lnTo>
                  <a:lnTo>
                    <a:pt x="230085" y="137795"/>
                  </a:lnTo>
                  <a:lnTo>
                    <a:pt x="228942" y="139319"/>
                  </a:lnTo>
                  <a:lnTo>
                    <a:pt x="228942" y="142862"/>
                  </a:lnTo>
                  <a:lnTo>
                    <a:pt x="229755" y="143840"/>
                  </a:lnTo>
                  <a:lnTo>
                    <a:pt x="231063" y="144437"/>
                  </a:lnTo>
                  <a:lnTo>
                    <a:pt x="232206" y="144437"/>
                  </a:lnTo>
                  <a:lnTo>
                    <a:pt x="234124" y="142252"/>
                  </a:lnTo>
                  <a:close/>
                </a:path>
                <a:path w="491489" h="297815">
                  <a:moveTo>
                    <a:pt x="252526" y="265887"/>
                  </a:moveTo>
                  <a:lnTo>
                    <a:pt x="251714" y="265239"/>
                  </a:lnTo>
                  <a:lnTo>
                    <a:pt x="250621" y="264972"/>
                  </a:lnTo>
                  <a:lnTo>
                    <a:pt x="249694" y="264744"/>
                  </a:lnTo>
                  <a:lnTo>
                    <a:pt x="248881" y="265125"/>
                  </a:lnTo>
                  <a:lnTo>
                    <a:pt x="248285" y="267258"/>
                  </a:lnTo>
                  <a:lnTo>
                    <a:pt x="248666" y="268122"/>
                  </a:lnTo>
                  <a:lnTo>
                    <a:pt x="249974" y="268338"/>
                  </a:lnTo>
                  <a:lnTo>
                    <a:pt x="251117" y="268554"/>
                  </a:lnTo>
                  <a:lnTo>
                    <a:pt x="252145" y="268554"/>
                  </a:lnTo>
                  <a:lnTo>
                    <a:pt x="252361" y="267144"/>
                  </a:lnTo>
                  <a:lnTo>
                    <a:pt x="252526" y="265887"/>
                  </a:lnTo>
                  <a:close/>
                </a:path>
                <a:path w="491489" h="297815">
                  <a:moveTo>
                    <a:pt x="252806" y="159791"/>
                  </a:moveTo>
                  <a:lnTo>
                    <a:pt x="251663" y="157505"/>
                  </a:lnTo>
                  <a:lnTo>
                    <a:pt x="249478" y="157226"/>
                  </a:lnTo>
                  <a:lnTo>
                    <a:pt x="246697" y="159346"/>
                  </a:lnTo>
                  <a:lnTo>
                    <a:pt x="246532" y="160337"/>
                  </a:lnTo>
                  <a:lnTo>
                    <a:pt x="246265" y="161582"/>
                  </a:lnTo>
                  <a:lnTo>
                    <a:pt x="247954" y="163817"/>
                  </a:lnTo>
                  <a:lnTo>
                    <a:pt x="251053" y="164414"/>
                  </a:lnTo>
                  <a:lnTo>
                    <a:pt x="252209" y="163487"/>
                  </a:lnTo>
                  <a:lnTo>
                    <a:pt x="252526" y="161582"/>
                  </a:lnTo>
                  <a:lnTo>
                    <a:pt x="252806" y="159791"/>
                  </a:lnTo>
                  <a:close/>
                </a:path>
                <a:path w="491489" h="297815">
                  <a:moveTo>
                    <a:pt x="254546" y="8928"/>
                  </a:moveTo>
                  <a:lnTo>
                    <a:pt x="254000" y="8013"/>
                  </a:lnTo>
                  <a:lnTo>
                    <a:pt x="253072" y="7404"/>
                  </a:lnTo>
                  <a:lnTo>
                    <a:pt x="253022" y="8826"/>
                  </a:lnTo>
                  <a:lnTo>
                    <a:pt x="252742" y="10071"/>
                  </a:lnTo>
                  <a:lnTo>
                    <a:pt x="252209" y="10566"/>
                  </a:lnTo>
                  <a:lnTo>
                    <a:pt x="251764" y="10896"/>
                  </a:lnTo>
                  <a:lnTo>
                    <a:pt x="250901" y="11328"/>
                  </a:lnTo>
                  <a:lnTo>
                    <a:pt x="250075" y="11112"/>
                  </a:lnTo>
                  <a:lnTo>
                    <a:pt x="249212" y="10833"/>
                  </a:lnTo>
                  <a:lnTo>
                    <a:pt x="248932" y="10731"/>
                  </a:lnTo>
                  <a:lnTo>
                    <a:pt x="248716" y="10566"/>
                  </a:lnTo>
                  <a:lnTo>
                    <a:pt x="248450" y="10452"/>
                  </a:lnTo>
                  <a:lnTo>
                    <a:pt x="248767" y="11544"/>
                  </a:lnTo>
                  <a:lnTo>
                    <a:pt x="249809" y="12522"/>
                  </a:lnTo>
                  <a:lnTo>
                    <a:pt x="251002" y="12687"/>
                  </a:lnTo>
                  <a:lnTo>
                    <a:pt x="252971" y="13017"/>
                  </a:lnTo>
                  <a:lnTo>
                    <a:pt x="253784" y="11823"/>
                  </a:lnTo>
                  <a:lnTo>
                    <a:pt x="254381" y="10350"/>
                  </a:lnTo>
                  <a:lnTo>
                    <a:pt x="254546" y="8928"/>
                  </a:lnTo>
                  <a:close/>
                </a:path>
                <a:path w="491489" h="297815">
                  <a:moveTo>
                    <a:pt x="258470" y="125768"/>
                  </a:moveTo>
                  <a:lnTo>
                    <a:pt x="257213" y="124460"/>
                  </a:lnTo>
                  <a:lnTo>
                    <a:pt x="253619" y="124244"/>
                  </a:lnTo>
                  <a:lnTo>
                    <a:pt x="252806" y="125222"/>
                  </a:lnTo>
                  <a:lnTo>
                    <a:pt x="252641" y="126796"/>
                  </a:lnTo>
                  <a:lnTo>
                    <a:pt x="252425" y="128587"/>
                  </a:lnTo>
                  <a:lnTo>
                    <a:pt x="253403" y="129730"/>
                  </a:lnTo>
                  <a:lnTo>
                    <a:pt x="254977" y="130340"/>
                  </a:lnTo>
                  <a:lnTo>
                    <a:pt x="256286" y="130492"/>
                  </a:lnTo>
                  <a:lnTo>
                    <a:pt x="258089" y="128866"/>
                  </a:lnTo>
                  <a:lnTo>
                    <a:pt x="258254" y="127393"/>
                  </a:lnTo>
                  <a:lnTo>
                    <a:pt x="258470" y="125768"/>
                  </a:lnTo>
                  <a:close/>
                </a:path>
                <a:path w="491489" h="297815">
                  <a:moveTo>
                    <a:pt x="259880" y="60706"/>
                  </a:moveTo>
                  <a:lnTo>
                    <a:pt x="258737" y="58851"/>
                  </a:lnTo>
                  <a:lnTo>
                    <a:pt x="256997" y="58750"/>
                  </a:lnTo>
                  <a:lnTo>
                    <a:pt x="255092" y="58585"/>
                  </a:lnTo>
                  <a:lnTo>
                    <a:pt x="254165" y="60159"/>
                  </a:lnTo>
                  <a:lnTo>
                    <a:pt x="253784" y="61582"/>
                  </a:lnTo>
                  <a:lnTo>
                    <a:pt x="253403" y="62776"/>
                  </a:lnTo>
                  <a:lnTo>
                    <a:pt x="253669" y="64465"/>
                  </a:lnTo>
                  <a:lnTo>
                    <a:pt x="255422" y="64897"/>
                  </a:lnTo>
                  <a:lnTo>
                    <a:pt x="256997" y="65328"/>
                  </a:lnTo>
                  <a:lnTo>
                    <a:pt x="259232" y="64020"/>
                  </a:lnTo>
                  <a:lnTo>
                    <a:pt x="259880" y="60706"/>
                  </a:lnTo>
                  <a:close/>
                </a:path>
                <a:path w="491489" h="297815">
                  <a:moveTo>
                    <a:pt x="261569" y="101587"/>
                  </a:moveTo>
                  <a:lnTo>
                    <a:pt x="261353" y="101587"/>
                  </a:lnTo>
                  <a:lnTo>
                    <a:pt x="261188" y="101536"/>
                  </a:lnTo>
                  <a:lnTo>
                    <a:pt x="259994" y="100990"/>
                  </a:lnTo>
                  <a:lnTo>
                    <a:pt x="259765" y="100126"/>
                  </a:lnTo>
                  <a:lnTo>
                    <a:pt x="259778" y="98704"/>
                  </a:lnTo>
                  <a:lnTo>
                    <a:pt x="259880" y="97396"/>
                  </a:lnTo>
                  <a:lnTo>
                    <a:pt x="259981" y="95707"/>
                  </a:lnTo>
                  <a:lnTo>
                    <a:pt x="260096" y="94729"/>
                  </a:lnTo>
                  <a:lnTo>
                    <a:pt x="259880" y="94729"/>
                  </a:lnTo>
                  <a:lnTo>
                    <a:pt x="258787" y="94564"/>
                  </a:lnTo>
                  <a:lnTo>
                    <a:pt x="257810" y="94462"/>
                  </a:lnTo>
                  <a:lnTo>
                    <a:pt x="255955" y="94564"/>
                  </a:lnTo>
                  <a:lnTo>
                    <a:pt x="255092" y="92113"/>
                  </a:lnTo>
                  <a:lnTo>
                    <a:pt x="254876" y="91630"/>
                  </a:lnTo>
                  <a:lnTo>
                    <a:pt x="254546" y="91249"/>
                  </a:lnTo>
                  <a:lnTo>
                    <a:pt x="254114" y="91033"/>
                  </a:lnTo>
                  <a:lnTo>
                    <a:pt x="253619" y="90703"/>
                  </a:lnTo>
                  <a:lnTo>
                    <a:pt x="253022" y="90538"/>
                  </a:lnTo>
                  <a:lnTo>
                    <a:pt x="250621" y="90106"/>
                  </a:lnTo>
                  <a:lnTo>
                    <a:pt x="249262" y="89611"/>
                  </a:lnTo>
                  <a:lnTo>
                    <a:pt x="248500" y="87439"/>
                  </a:lnTo>
                  <a:lnTo>
                    <a:pt x="247904" y="85852"/>
                  </a:lnTo>
                  <a:lnTo>
                    <a:pt x="246595" y="85471"/>
                  </a:lnTo>
                  <a:lnTo>
                    <a:pt x="244792" y="86296"/>
                  </a:lnTo>
                  <a:lnTo>
                    <a:pt x="244246" y="86728"/>
                  </a:lnTo>
                  <a:lnTo>
                    <a:pt x="241579" y="90157"/>
                  </a:lnTo>
                  <a:lnTo>
                    <a:pt x="240931" y="92011"/>
                  </a:lnTo>
                  <a:lnTo>
                    <a:pt x="242392" y="94183"/>
                  </a:lnTo>
                  <a:lnTo>
                    <a:pt x="243268" y="94843"/>
                  </a:lnTo>
                  <a:lnTo>
                    <a:pt x="244627" y="95440"/>
                  </a:lnTo>
                  <a:lnTo>
                    <a:pt x="245122" y="95707"/>
                  </a:lnTo>
                  <a:lnTo>
                    <a:pt x="246380" y="96151"/>
                  </a:lnTo>
                  <a:lnTo>
                    <a:pt x="246761" y="96253"/>
                  </a:lnTo>
                  <a:lnTo>
                    <a:pt x="247078" y="96418"/>
                  </a:lnTo>
                  <a:lnTo>
                    <a:pt x="247459" y="96469"/>
                  </a:lnTo>
                  <a:lnTo>
                    <a:pt x="250075" y="96685"/>
                  </a:lnTo>
                  <a:lnTo>
                    <a:pt x="252526" y="97180"/>
                  </a:lnTo>
                  <a:lnTo>
                    <a:pt x="252425" y="100126"/>
                  </a:lnTo>
                  <a:lnTo>
                    <a:pt x="253352" y="101422"/>
                  </a:lnTo>
                  <a:lnTo>
                    <a:pt x="254114" y="102565"/>
                  </a:lnTo>
                  <a:lnTo>
                    <a:pt x="254876" y="103555"/>
                  </a:lnTo>
                  <a:lnTo>
                    <a:pt x="255193" y="104038"/>
                  </a:lnTo>
                  <a:lnTo>
                    <a:pt x="255574" y="104470"/>
                  </a:lnTo>
                  <a:lnTo>
                    <a:pt x="258140" y="107086"/>
                  </a:lnTo>
                  <a:lnTo>
                    <a:pt x="260477" y="106603"/>
                  </a:lnTo>
                  <a:lnTo>
                    <a:pt x="260870" y="104470"/>
                  </a:lnTo>
                  <a:lnTo>
                    <a:pt x="261137" y="102895"/>
                  </a:lnTo>
                  <a:lnTo>
                    <a:pt x="261569" y="101587"/>
                  </a:lnTo>
                  <a:close/>
                </a:path>
                <a:path w="491489" h="297815">
                  <a:moveTo>
                    <a:pt x="269303" y="214287"/>
                  </a:moveTo>
                  <a:lnTo>
                    <a:pt x="267728" y="213194"/>
                  </a:lnTo>
                  <a:lnTo>
                    <a:pt x="266420" y="212267"/>
                  </a:lnTo>
                  <a:lnTo>
                    <a:pt x="265061" y="213245"/>
                  </a:lnTo>
                  <a:lnTo>
                    <a:pt x="263804" y="213791"/>
                  </a:lnTo>
                  <a:lnTo>
                    <a:pt x="262547" y="214287"/>
                  </a:lnTo>
                  <a:lnTo>
                    <a:pt x="261353" y="215049"/>
                  </a:lnTo>
                  <a:lnTo>
                    <a:pt x="260210" y="215811"/>
                  </a:lnTo>
                  <a:lnTo>
                    <a:pt x="258953" y="216674"/>
                  </a:lnTo>
                  <a:lnTo>
                    <a:pt x="258851" y="217932"/>
                  </a:lnTo>
                  <a:lnTo>
                    <a:pt x="259664" y="219024"/>
                  </a:lnTo>
                  <a:lnTo>
                    <a:pt x="261137" y="221081"/>
                  </a:lnTo>
                  <a:lnTo>
                    <a:pt x="263537" y="221462"/>
                  </a:lnTo>
                  <a:lnTo>
                    <a:pt x="268109" y="221462"/>
                  </a:lnTo>
                  <a:lnTo>
                    <a:pt x="267893" y="219125"/>
                  </a:lnTo>
                  <a:lnTo>
                    <a:pt x="268757" y="215976"/>
                  </a:lnTo>
                  <a:lnTo>
                    <a:pt x="269303" y="214287"/>
                  </a:lnTo>
                  <a:close/>
                </a:path>
                <a:path w="491489" h="297815">
                  <a:moveTo>
                    <a:pt x="270281" y="20205"/>
                  </a:moveTo>
                  <a:lnTo>
                    <a:pt x="269201" y="18465"/>
                  </a:lnTo>
                  <a:lnTo>
                    <a:pt x="267347" y="18084"/>
                  </a:lnTo>
                  <a:lnTo>
                    <a:pt x="266687" y="17919"/>
                  </a:lnTo>
                  <a:lnTo>
                    <a:pt x="263537" y="22110"/>
                  </a:lnTo>
                  <a:lnTo>
                    <a:pt x="264680" y="23799"/>
                  </a:lnTo>
                  <a:lnTo>
                    <a:pt x="267017" y="24066"/>
                  </a:lnTo>
                  <a:lnTo>
                    <a:pt x="267398" y="24015"/>
                  </a:lnTo>
                  <a:lnTo>
                    <a:pt x="267830" y="23901"/>
                  </a:lnTo>
                  <a:lnTo>
                    <a:pt x="268706" y="23634"/>
                  </a:lnTo>
                  <a:lnTo>
                    <a:pt x="269303" y="22974"/>
                  </a:lnTo>
                  <a:lnTo>
                    <a:pt x="269684" y="21945"/>
                  </a:lnTo>
                  <a:lnTo>
                    <a:pt x="270281" y="20205"/>
                  </a:lnTo>
                  <a:close/>
                </a:path>
                <a:path w="491489" h="297815">
                  <a:moveTo>
                    <a:pt x="270725" y="71653"/>
                  </a:moveTo>
                  <a:lnTo>
                    <a:pt x="269748" y="72250"/>
                  </a:lnTo>
                  <a:lnTo>
                    <a:pt x="268706" y="72567"/>
                  </a:lnTo>
                  <a:lnTo>
                    <a:pt x="267449" y="71805"/>
                  </a:lnTo>
                  <a:lnTo>
                    <a:pt x="266420" y="71158"/>
                  </a:lnTo>
                  <a:lnTo>
                    <a:pt x="266090" y="70231"/>
                  </a:lnTo>
                  <a:lnTo>
                    <a:pt x="266090" y="69253"/>
                  </a:lnTo>
                  <a:lnTo>
                    <a:pt x="265328" y="69748"/>
                  </a:lnTo>
                  <a:lnTo>
                    <a:pt x="264731" y="70561"/>
                  </a:lnTo>
                  <a:lnTo>
                    <a:pt x="264566" y="73113"/>
                  </a:lnTo>
                  <a:lnTo>
                    <a:pt x="265925" y="74701"/>
                  </a:lnTo>
                  <a:lnTo>
                    <a:pt x="268605" y="74968"/>
                  </a:lnTo>
                  <a:lnTo>
                    <a:pt x="269748" y="75133"/>
                  </a:lnTo>
                  <a:lnTo>
                    <a:pt x="270395" y="73939"/>
                  </a:lnTo>
                  <a:lnTo>
                    <a:pt x="270662" y="72186"/>
                  </a:lnTo>
                  <a:lnTo>
                    <a:pt x="270725" y="71970"/>
                  </a:lnTo>
                  <a:lnTo>
                    <a:pt x="270662" y="71805"/>
                  </a:lnTo>
                  <a:lnTo>
                    <a:pt x="270725" y="71653"/>
                  </a:lnTo>
                  <a:close/>
                </a:path>
                <a:path w="491489" h="297815">
                  <a:moveTo>
                    <a:pt x="276440" y="120269"/>
                  </a:moveTo>
                  <a:lnTo>
                    <a:pt x="276225" y="118681"/>
                  </a:lnTo>
                  <a:lnTo>
                    <a:pt x="276059" y="117271"/>
                  </a:lnTo>
                  <a:lnTo>
                    <a:pt x="275894" y="115468"/>
                  </a:lnTo>
                  <a:lnTo>
                    <a:pt x="273723" y="115366"/>
                  </a:lnTo>
                  <a:lnTo>
                    <a:pt x="273392" y="115366"/>
                  </a:lnTo>
                  <a:lnTo>
                    <a:pt x="273126" y="115417"/>
                  </a:lnTo>
                  <a:lnTo>
                    <a:pt x="272846" y="115417"/>
                  </a:lnTo>
                  <a:lnTo>
                    <a:pt x="271157" y="116776"/>
                  </a:lnTo>
                  <a:lnTo>
                    <a:pt x="270725" y="116776"/>
                  </a:lnTo>
                  <a:lnTo>
                    <a:pt x="270510" y="117221"/>
                  </a:lnTo>
                  <a:lnTo>
                    <a:pt x="270281" y="117703"/>
                  </a:lnTo>
                  <a:lnTo>
                    <a:pt x="270230" y="118300"/>
                  </a:lnTo>
                  <a:lnTo>
                    <a:pt x="270129" y="120154"/>
                  </a:lnTo>
                  <a:lnTo>
                    <a:pt x="270827" y="121297"/>
                  </a:lnTo>
                  <a:lnTo>
                    <a:pt x="272732" y="121564"/>
                  </a:lnTo>
                  <a:lnTo>
                    <a:pt x="274370" y="121793"/>
                  </a:lnTo>
                  <a:lnTo>
                    <a:pt x="276440" y="120269"/>
                  </a:lnTo>
                  <a:close/>
                </a:path>
                <a:path w="491489" h="297815">
                  <a:moveTo>
                    <a:pt x="276771" y="5397"/>
                  </a:moveTo>
                  <a:lnTo>
                    <a:pt x="269252" y="3378"/>
                  </a:lnTo>
                  <a:lnTo>
                    <a:pt x="261569" y="1587"/>
                  </a:lnTo>
                  <a:lnTo>
                    <a:pt x="253834" y="0"/>
                  </a:lnTo>
                  <a:lnTo>
                    <a:pt x="254050" y="660"/>
                  </a:lnTo>
                  <a:lnTo>
                    <a:pt x="254330" y="1308"/>
                  </a:lnTo>
                  <a:lnTo>
                    <a:pt x="255473" y="3213"/>
                  </a:lnTo>
                  <a:lnTo>
                    <a:pt x="255905" y="3708"/>
                  </a:lnTo>
                  <a:lnTo>
                    <a:pt x="258686" y="7188"/>
                  </a:lnTo>
                  <a:lnTo>
                    <a:pt x="262013" y="7467"/>
                  </a:lnTo>
                  <a:lnTo>
                    <a:pt x="266090" y="4470"/>
                  </a:lnTo>
                  <a:lnTo>
                    <a:pt x="267728" y="3213"/>
                  </a:lnTo>
                  <a:lnTo>
                    <a:pt x="269036" y="3429"/>
                  </a:lnTo>
                  <a:lnTo>
                    <a:pt x="272300" y="5829"/>
                  </a:lnTo>
                  <a:lnTo>
                    <a:pt x="274205" y="6705"/>
                  </a:lnTo>
                  <a:lnTo>
                    <a:pt x="276555" y="5562"/>
                  </a:lnTo>
                  <a:lnTo>
                    <a:pt x="276771" y="5397"/>
                  </a:lnTo>
                  <a:close/>
                </a:path>
                <a:path w="491489" h="297815">
                  <a:moveTo>
                    <a:pt x="287451" y="174701"/>
                  </a:moveTo>
                  <a:lnTo>
                    <a:pt x="287388" y="173723"/>
                  </a:lnTo>
                  <a:lnTo>
                    <a:pt x="287007" y="172961"/>
                  </a:lnTo>
                  <a:lnTo>
                    <a:pt x="285978" y="172910"/>
                  </a:lnTo>
                  <a:lnTo>
                    <a:pt x="284772" y="172859"/>
                  </a:lnTo>
                  <a:lnTo>
                    <a:pt x="284556" y="173723"/>
                  </a:lnTo>
                  <a:lnTo>
                    <a:pt x="284505" y="174650"/>
                  </a:lnTo>
                  <a:lnTo>
                    <a:pt x="284454" y="175526"/>
                  </a:lnTo>
                  <a:lnTo>
                    <a:pt x="284556" y="176555"/>
                  </a:lnTo>
                  <a:lnTo>
                    <a:pt x="285762" y="176504"/>
                  </a:lnTo>
                  <a:lnTo>
                    <a:pt x="286791" y="176504"/>
                  </a:lnTo>
                  <a:lnTo>
                    <a:pt x="287070" y="175526"/>
                  </a:lnTo>
                  <a:lnTo>
                    <a:pt x="287451" y="174701"/>
                  </a:lnTo>
                  <a:close/>
                </a:path>
                <a:path w="491489" h="297815">
                  <a:moveTo>
                    <a:pt x="287667" y="123202"/>
                  </a:moveTo>
                  <a:lnTo>
                    <a:pt x="287070" y="122389"/>
                  </a:lnTo>
                  <a:lnTo>
                    <a:pt x="286029" y="122440"/>
                  </a:lnTo>
                  <a:lnTo>
                    <a:pt x="284607" y="122555"/>
                  </a:lnTo>
                  <a:lnTo>
                    <a:pt x="283908" y="123532"/>
                  </a:lnTo>
                  <a:lnTo>
                    <a:pt x="283743" y="124841"/>
                  </a:lnTo>
                  <a:lnTo>
                    <a:pt x="283692" y="125704"/>
                  </a:lnTo>
                  <a:lnTo>
                    <a:pt x="284340" y="125984"/>
                  </a:lnTo>
                  <a:lnTo>
                    <a:pt x="285102" y="126149"/>
                  </a:lnTo>
                  <a:lnTo>
                    <a:pt x="286461" y="126085"/>
                  </a:lnTo>
                  <a:lnTo>
                    <a:pt x="287502" y="125539"/>
                  </a:lnTo>
                  <a:lnTo>
                    <a:pt x="287604" y="124079"/>
                  </a:lnTo>
                  <a:lnTo>
                    <a:pt x="287667" y="123202"/>
                  </a:lnTo>
                  <a:close/>
                </a:path>
                <a:path w="491489" h="297815">
                  <a:moveTo>
                    <a:pt x="290982" y="22974"/>
                  </a:moveTo>
                  <a:lnTo>
                    <a:pt x="290715" y="22110"/>
                  </a:lnTo>
                  <a:lnTo>
                    <a:pt x="290118" y="21450"/>
                  </a:lnTo>
                  <a:lnTo>
                    <a:pt x="288645" y="21894"/>
                  </a:lnTo>
                  <a:lnTo>
                    <a:pt x="287121" y="21831"/>
                  </a:lnTo>
                  <a:lnTo>
                    <a:pt x="285597" y="21234"/>
                  </a:lnTo>
                  <a:lnTo>
                    <a:pt x="285381" y="21399"/>
                  </a:lnTo>
                  <a:lnTo>
                    <a:pt x="285216" y="21564"/>
                  </a:lnTo>
                  <a:lnTo>
                    <a:pt x="284505" y="24066"/>
                  </a:lnTo>
                  <a:lnTo>
                    <a:pt x="284772" y="24942"/>
                  </a:lnTo>
                  <a:lnTo>
                    <a:pt x="285597" y="25590"/>
                  </a:lnTo>
                  <a:lnTo>
                    <a:pt x="286245" y="26136"/>
                  </a:lnTo>
                  <a:lnTo>
                    <a:pt x="287172" y="26517"/>
                  </a:lnTo>
                  <a:lnTo>
                    <a:pt x="288531" y="26631"/>
                  </a:lnTo>
                  <a:lnTo>
                    <a:pt x="289521" y="26784"/>
                  </a:lnTo>
                  <a:lnTo>
                    <a:pt x="290499" y="25806"/>
                  </a:lnTo>
                  <a:lnTo>
                    <a:pt x="290817" y="24015"/>
                  </a:lnTo>
                  <a:lnTo>
                    <a:pt x="290982" y="22974"/>
                  </a:lnTo>
                  <a:close/>
                </a:path>
                <a:path w="491489" h="297815">
                  <a:moveTo>
                    <a:pt x="292201" y="84277"/>
                  </a:moveTo>
                  <a:lnTo>
                    <a:pt x="291579" y="82651"/>
                  </a:lnTo>
                  <a:lnTo>
                    <a:pt x="290982" y="80962"/>
                  </a:lnTo>
                  <a:lnTo>
                    <a:pt x="290283" y="79971"/>
                  </a:lnTo>
                  <a:lnTo>
                    <a:pt x="290004" y="79489"/>
                  </a:lnTo>
                  <a:lnTo>
                    <a:pt x="287667" y="76441"/>
                  </a:lnTo>
                  <a:lnTo>
                    <a:pt x="285102" y="75018"/>
                  </a:lnTo>
                  <a:lnTo>
                    <a:pt x="281774" y="75628"/>
                  </a:lnTo>
                  <a:lnTo>
                    <a:pt x="278409" y="76161"/>
                  </a:lnTo>
                  <a:lnTo>
                    <a:pt x="278079" y="79108"/>
                  </a:lnTo>
                  <a:lnTo>
                    <a:pt x="277253" y="82042"/>
                  </a:lnTo>
                  <a:lnTo>
                    <a:pt x="277152" y="82372"/>
                  </a:lnTo>
                  <a:lnTo>
                    <a:pt x="276936" y="84277"/>
                  </a:lnTo>
                  <a:lnTo>
                    <a:pt x="279273" y="84277"/>
                  </a:lnTo>
                  <a:lnTo>
                    <a:pt x="280746" y="84277"/>
                  </a:lnTo>
                  <a:lnTo>
                    <a:pt x="292201" y="84277"/>
                  </a:lnTo>
                  <a:close/>
                </a:path>
                <a:path w="491489" h="297815">
                  <a:moveTo>
                    <a:pt x="293001" y="86398"/>
                  </a:moveTo>
                  <a:lnTo>
                    <a:pt x="292227" y="84328"/>
                  </a:lnTo>
                  <a:lnTo>
                    <a:pt x="280758" y="84328"/>
                  </a:lnTo>
                  <a:lnTo>
                    <a:pt x="281178" y="85750"/>
                  </a:lnTo>
                  <a:lnTo>
                    <a:pt x="280885" y="86398"/>
                  </a:lnTo>
                  <a:lnTo>
                    <a:pt x="280035" y="88633"/>
                  </a:lnTo>
                  <a:lnTo>
                    <a:pt x="280416" y="90106"/>
                  </a:lnTo>
                  <a:lnTo>
                    <a:pt x="282155" y="91681"/>
                  </a:lnTo>
                  <a:lnTo>
                    <a:pt x="282816" y="92227"/>
                  </a:lnTo>
                  <a:lnTo>
                    <a:pt x="282702" y="93637"/>
                  </a:lnTo>
                  <a:lnTo>
                    <a:pt x="283032" y="94678"/>
                  </a:lnTo>
                  <a:lnTo>
                    <a:pt x="284010" y="97561"/>
                  </a:lnTo>
                  <a:lnTo>
                    <a:pt x="284670" y="97993"/>
                  </a:lnTo>
                  <a:lnTo>
                    <a:pt x="287769" y="97561"/>
                  </a:lnTo>
                  <a:lnTo>
                    <a:pt x="288048" y="97561"/>
                  </a:lnTo>
                  <a:lnTo>
                    <a:pt x="288429" y="97447"/>
                  </a:lnTo>
                  <a:lnTo>
                    <a:pt x="288594" y="97561"/>
                  </a:lnTo>
                  <a:lnTo>
                    <a:pt x="288810" y="97726"/>
                  </a:lnTo>
                  <a:lnTo>
                    <a:pt x="288975" y="97891"/>
                  </a:lnTo>
                  <a:lnTo>
                    <a:pt x="290499" y="98272"/>
                  </a:lnTo>
                  <a:lnTo>
                    <a:pt x="291426" y="97675"/>
                  </a:lnTo>
                  <a:lnTo>
                    <a:pt x="292239" y="96964"/>
                  </a:lnTo>
                  <a:lnTo>
                    <a:pt x="291909" y="96532"/>
                  </a:lnTo>
                  <a:lnTo>
                    <a:pt x="291579" y="96088"/>
                  </a:lnTo>
                  <a:lnTo>
                    <a:pt x="290220" y="93484"/>
                  </a:lnTo>
                  <a:lnTo>
                    <a:pt x="291045" y="89179"/>
                  </a:lnTo>
                  <a:lnTo>
                    <a:pt x="293001" y="86398"/>
                  </a:lnTo>
                  <a:close/>
                </a:path>
                <a:path w="491489" h="297815">
                  <a:moveTo>
                    <a:pt x="296646" y="186131"/>
                  </a:moveTo>
                  <a:lnTo>
                    <a:pt x="292188" y="186029"/>
                  </a:lnTo>
                  <a:lnTo>
                    <a:pt x="291858" y="185318"/>
                  </a:lnTo>
                  <a:lnTo>
                    <a:pt x="290982" y="183032"/>
                  </a:lnTo>
                  <a:lnTo>
                    <a:pt x="288150" y="182384"/>
                  </a:lnTo>
                  <a:lnTo>
                    <a:pt x="284073" y="181292"/>
                  </a:lnTo>
                  <a:lnTo>
                    <a:pt x="276555" y="184010"/>
                  </a:lnTo>
                  <a:lnTo>
                    <a:pt x="274866" y="184670"/>
                  </a:lnTo>
                  <a:lnTo>
                    <a:pt x="274421" y="186461"/>
                  </a:lnTo>
                  <a:lnTo>
                    <a:pt x="274535" y="189953"/>
                  </a:lnTo>
                  <a:lnTo>
                    <a:pt x="275082" y="191693"/>
                  </a:lnTo>
                  <a:lnTo>
                    <a:pt x="276275" y="193700"/>
                  </a:lnTo>
                  <a:lnTo>
                    <a:pt x="276606" y="194030"/>
                  </a:lnTo>
                  <a:lnTo>
                    <a:pt x="277152" y="194678"/>
                  </a:lnTo>
                  <a:lnTo>
                    <a:pt x="290283" y="198653"/>
                  </a:lnTo>
                  <a:lnTo>
                    <a:pt x="292125" y="197739"/>
                  </a:lnTo>
                  <a:lnTo>
                    <a:pt x="294741" y="196430"/>
                  </a:lnTo>
                  <a:lnTo>
                    <a:pt x="296100" y="193865"/>
                  </a:lnTo>
                  <a:lnTo>
                    <a:pt x="296265" y="189077"/>
                  </a:lnTo>
                  <a:lnTo>
                    <a:pt x="296646" y="186131"/>
                  </a:lnTo>
                  <a:close/>
                </a:path>
                <a:path w="491489" h="297815">
                  <a:moveTo>
                    <a:pt x="297903" y="140677"/>
                  </a:moveTo>
                  <a:lnTo>
                    <a:pt x="297472" y="139319"/>
                  </a:lnTo>
                  <a:lnTo>
                    <a:pt x="297192" y="137680"/>
                  </a:lnTo>
                  <a:lnTo>
                    <a:pt x="295452" y="137134"/>
                  </a:lnTo>
                  <a:lnTo>
                    <a:pt x="293878" y="136601"/>
                  </a:lnTo>
                  <a:lnTo>
                    <a:pt x="291528" y="138506"/>
                  </a:lnTo>
                  <a:lnTo>
                    <a:pt x="291426" y="140296"/>
                  </a:lnTo>
                  <a:lnTo>
                    <a:pt x="291261" y="142417"/>
                  </a:lnTo>
                  <a:lnTo>
                    <a:pt x="292836" y="142963"/>
                  </a:lnTo>
                  <a:lnTo>
                    <a:pt x="294360" y="143344"/>
                  </a:lnTo>
                  <a:lnTo>
                    <a:pt x="295833" y="143725"/>
                  </a:lnTo>
                  <a:lnTo>
                    <a:pt x="297688" y="142201"/>
                  </a:lnTo>
                  <a:lnTo>
                    <a:pt x="297903" y="140677"/>
                  </a:lnTo>
                  <a:close/>
                </a:path>
                <a:path w="491489" h="297815">
                  <a:moveTo>
                    <a:pt x="302044" y="199313"/>
                  </a:moveTo>
                  <a:lnTo>
                    <a:pt x="300405" y="196913"/>
                  </a:lnTo>
                  <a:lnTo>
                    <a:pt x="299161" y="197078"/>
                  </a:lnTo>
                  <a:lnTo>
                    <a:pt x="297522" y="197294"/>
                  </a:lnTo>
                  <a:lnTo>
                    <a:pt x="296265" y="198170"/>
                  </a:lnTo>
                  <a:lnTo>
                    <a:pt x="295833" y="199694"/>
                  </a:lnTo>
                  <a:lnTo>
                    <a:pt x="295617" y="201599"/>
                  </a:lnTo>
                  <a:lnTo>
                    <a:pt x="296976" y="203225"/>
                  </a:lnTo>
                  <a:lnTo>
                    <a:pt x="298831" y="203555"/>
                  </a:lnTo>
                  <a:lnTo>
                    <a:pt x="300469" y="203771"/>
                  </a:lnTo>
                  <a:lnTo>
                    <a:pt x="301828" y="202628"/>
                  </a:lnTo>
                  <a:lnTo>
                    <a:pt x="302044" y="199313"/>
                  </a:lnTo>
                  <a:close/>
                </a:path>
                <a:path w="491489" h="297815">
                  <a:moveTo>
                    <a:pt x="305587" y="30657"/>
                  </a:moveTo>
                  <a:lnTo>
                    <a:pt x="304990" y="29895"/>
                  </a:lnTo>
                  <a:lnTo>
                    <a:pt x="303949" y="29832"/>
                  </a:lnTo>
                  <a:lnTo>
                    <a:pt x="302590" y="29730"/>
                  </a:lnTo>
                  <a:lnTo>
                    <a:pt x="301663" y="30492"/>
                  </a:lnTo>
                  <a:lnTo>
                    <a:pt x="300951" y="31584"/>
                  </a:lnTo>
                  <a:lnTo>
                    <a:pt x="301231" y="32448"/>
                  </a:lnTo>
                  <a:lnTo>
                    <a:pt x="301612" y="33108"/>
                  </a:lnTo>
                  <a:lnTo>
                    <a:pt x="302691" y="33274"/>
                  </a:lnTo>
                  <a:lnTo>
                    <a:pt x="304165" y="33540"/>
                  </a:lnTo>
                  <a:lnTo>
                    <a:pt x="305142" y="33108"/>
                  </a:lnTo>
                  <a:lnTo>
                    <a:pt x="305422" y="31635"/>
                  </a:lnTo>
                  <a:lnTo>
                    <a:pt x="305587" y="30657"/>
                  </a:lnTo>
                  <a:close/>
                </a:path>
                <a:path w="491489" h="297815">
                  <a:moveTo>
                    <a:pt x="311302" y="199745"/>
                  </a:moveTo>
                  <a:lnTo>
                    <a:pt x="310705" y="198551"/>
                  </a:lnTo>
                  <a:lnTo>
                    <a:pt x="309067" y="198221"/>
                  </a:lnTo>
                  <a:lnTo>
                    <a:pt x="307492" y="197954"/>
                  </a:lnTo>
                  <a:lnTo>
                    <a:pt x="306070" y="199263"/>
                  </a:lnTo>
                  <a:lnTo>
                    <a:pt x="305854" y="200939"/>
                  </a:lnTo>
                  <a:lnTo>
                    <a:pt x="305689" y="202628"/>
                  </a:lnTo>
                  <a:lnTo>
                    <a:pt x="306679" y="203555"/>
                  </a:lnTo>
                  <a:lnTo>
                    <a:pt x="308089" y="203987"/>
                  </a:lnTo>
                  <a:lnTo>
                    <a:pt x="309397" y="204431"/>
                  </a:lnTo>
                  <a:lnTo>
                    <a:pt x="311137" y="202844"/>
                  </a:lnTo>
                  <a:lnTo>
                    <a:pt x="311251" y="201269"/>
                  </a:lnTo>
                  <a:lnTo>
                    <a:pt x="311302" y="199745"/>
                  </a:lnTo>
                  <a:close/>
                </a:path>
                <a:path w="491489" h="297815">
                  <a:moveTo>
                    <a:pt x="322846" y="252501"/>
                  </a:moveTo>
                  <a:lnTo>
                    <a:pt x="322084" y="248145"/>
                  </a:lnTo>
                  <a:lnTo>
                    <a:pt x="322084" y="247980"/>
                  </a:lnTo>
                  <a:lnTo>
                    <a:pt x="322033" y="247815"/>
                  </a:lnTo>
                  <a:lnTo>
                    <a:pt x="322033" y="247650"/>
                  </a:lnTo>
                  <a:lnTo>
                    <a:pt x="321652" y="246405"/>
                  </a:lnTo>
                  <a:lnTo>
                    <a:pt x="320560" y="246240"/>
                  </a:lnTo>
                  <a:lnTo>
                    <a:pt x="319532" y="246126"/>
                  </a:lnTo>
                  <a:lnTo>
                    <a:pt x="315874" y="245910"/>
                  </a:lnTo>
                  <a:lnTo>
                    <a:pt x="311035" y="249123"/>
                  </a:lnTo>
                  <a:lnTo>
                    <a:pt x="309232" y="253746"/>
                  </a:lnTo>
                  <a:lnTo>
                    <a:pt x="309346" y="255168"/>
                  </a:lnTo>
                  <a:lnTo>
                    <a:pt x="307492" y="258330"/>
                  </a:lnTo>
                  <a:lnTo>
                    <a:pt x="307924" y="254241"/>
                  </a:lnTo>
                  <a:lnTo>
                    <a:pt x="306019" y="256044"/>
                  </a:lnTo>
                  <a:lnTo>
                    <a:pt x="305803" y="256311"/>
                  </a:lnTo>
                  <a:lnTo>
                    <a:pt x="305968" y="257124"/>
                  </a:lnTo>
                  <a:lnTo>
                    <a:pt x="305803" y="257949"/>
                  </a:lnTo>
                  <a:lnTo>
                    <a:pt x="304761" y="258597"/>
                  </a:lnTo>
                  <a:lnTo>
                    <a:pt x="303949" y="260502"/>
                  </a:lnTo>
                  <a:lnTo>
                    <a:pt x="303618" y="262623"/>
                  </a:lnTo>
                  <a:lnTo>
                    <a:pt x="304927" y="266115"/>
                  </a:lnTo>
                  <a:lnTo>
                    <a:pt x="307708" y="267258"/>
                  </a:lnTo>
                  <a:lnTo>
                    <a:pt x="311137" y="266649"/>
                  </a:lnTo>
                  <a:lnTo>
                    <a:pt x="312343" y="266496"/>
                  </a:lnTo>
                  <a:lnTo>
                    <a:pt x="313588" y="266052"/>
                  </a:lnTo>
                  <a:lnTo>
                    <a:pt x="318223" y="263334"/>
                  </a:lnTo>
                  <a:lnTo>
                    <a:pt x="322846" y="252501"/>
                  </a:lnTo>
                  <a:close/>
                </a:path>
                <a:path w="491489" h="297815">
                  <a:moveTo>
                    <a:pt x="331952" y="46926"/>
                  </a:moveTo>
                  <a:lnTo>
                    <a:pt x="330860" y="45250"/>
                  </a:lnTo>
                  <a:lnTo>
                    <a:pt x="329501" y="45021"/>
                  </a:lnTo>
                  <a:lnTo>
                    <a:pt x="327152" y="44704"/>
                  </a:lnTo>
                  <a:lnTo>
                    <a:pt x="325678" y="45631"/>
                  </a:lnTo>
                  <a:lnTo>
                    <a:pt x="325678" y="47421"/>
                  </a:lnTo>
                  <a:lnTo>
                    <a:pt x="325628" y="49110"/>
                  </a:lnTo>
                  <a:lnTo>
                    <a:pt x="327101" y="50800"/>
                  </a:lnTo>
                  <a:lnTo>
                    <a:pt x="328904" y="50965"/>
                  </a:lnTo>
                  <a:lnTo>
                    <a:pt x="330581" y="51130"/>
                  </a:lnTo>
                  <a:lnTo>
                    <a:pt x="331457" y="50203"/>
                  </a:lnTo>
                  <a:lnTo>
                    <a:pt x="331787" y="48729"/>
                  </a:lnTo>
                  <a:lnTo>
                    <a:pt x="331952" y="46926"/>
                  </a:lnTo>
                  <a:close/>
                </a:path>
                <a:path w="491489" h="297815">
                  <a:moveTo>
                    <a:pt x="340385" y="194957"/>
                  </a:moveTo>
                  <a:lnTo>
                    <a:pt x="339572" y="193814"/>
                  </a:lnTo>
                  <a:lnTo>
                    <a:pt x="338099" y="193268"/>
                  </a:lnTo>
                  <a:lnTo>
                    <a:pt x="336410" y="192620"/>
                  </a:lnTo>
                  <a:lnTo>
                    <a:pt x="334403" y="193319"/>
                  </a:lnTo>
                  <a:lnTo>
                    <a:pt x="334073" y="194576"/>
                  </a:lnTo>
                  <a:lnTo>
                    <a:pt x="333692" y="196100"/>
                  </a:lnTo>
                  <a:lnTo>
                    <a:pt x="334949" y="198335"/>
                  </a:lnTo>
                  <a:lnTo>
                    <a:pt x="337172" y="199034"/>
                  </a:lnTo>
                  <a:lnTo>
                    <a:pt x="340169" y="197294"/>
                  </a:lnTo>
                  <a:lnTo>
                    <a:pt x="340233" y="196481"/>
                  </a:lnTo>
                  <a:lnTo>
                    <a:pt x="340385" y="194957"/>
                  </a:lnTo>
                  <a:close/>
                </a:path>
                <a:path w="491489" h="297815">
                  <a:moveTo>
                    <a:pt x="344639" y="85471"/>
                  </a:moveTo>
                  <a:lnTo>
                    <a:pt x="343547" y="84607"/>
                  </a:lnTo>
                  <a:lnTo>
                    <a:pt x="342684" y="84226"/>
                  </a:lnTo>
                  <a:lnTo>
                    <a:pt x="341312" y="83680"/>
                  </a:lnTo>
                  <a:lnTo>
                    <a:pt x="340334" y="84556"/>
                  </a:lnTo>
                  <a:lnTo>
                    <a:pt x="339953" y="85801"/>
                  </a:lnTo>
                  <a:lnTo>
                    <a:pt x="339572" y="86893"/>
                  </a:lnTo>
                  <a:lnTo>
                    <a:pt x="340550" y="87223"/>
                  </a:lnTo>
                  <a:lnTo>
                    <a:pt x="341477" y="87604"/>
                  </a:lnTo>
                  <a:lnTo>
                    <a:pt x="342569" y="87706"/>
                  </a:lnTo>
                  <a:lnTo>
                    <a:pt x="343992" y="88201"/>
                  </a:lnTo>
                  <a:lnTo>
                    <a:pt x="344373" y="86563"/>
                  </a:lnTo>
                  <a:lnTo>
                    <a:pt x="344639" y="85471"/>
                  </a:lnTo>
                  <a:close/>
                </a:path>
                <a:path w="491489" h="297815">
                  <a:moveTo>
                    <a:pt x="346379" y="31584"/>
                  </a:moveTo>
                  <a:lnTo>
                    <a:pt x="341972" y="29400"/>
                  </a:lnTo>
                  <a:lnTo>
                    <a:pt x="337502" y="27279"/>
                  </a:lnTo>
                  <a:lnTo>
                    <a:pt x="332930" y="25260"/>
                  </a:lnTo>
                  <a:lnTo>
                    <a:pt x="332384" y="25374"/>
                  </a:lnTo>
                  <a:lnTo>
                    <a:pt x="332054" y="25107"/>
                  </a:lnTo>
                  <a:lnTo>
                    <a:pt x="331838" y="24777"/>
                  </a:lnTo>
                  <a:lnTo>
                    <a:pt x="329057" y="23520"/>
                  </a:lnTo>
                  <a:lnTo>
                    <a:pt x="323392" y="21183"/>
                  </a:lnTo>
                  <a:lnTo>
                    <a:pt x="323342" y="21399"/>
                  </a:lnTo>
                  <a:lnTo>
                    <a:pt x="322148" y="22212"/>
                  </a:lnTo>
                  <a:lnTo>
                    <a:pt x="321157" y="23418"/>
                  </a:lnTo>
                  <a:lnTo>
                    <a:pt x="320890" y="24561"/>
                  </a:lnTo>
                  <a:lnTo>
                    <a:pt x="320395" y="27063"/>
                  </a:lnTo>
                  <a:lnTo>
                    <a:pt x="321983" y="29070"/>
                  </a:lnTo>
                  <a:lnTo>
                    <a:pt x="324916" y="29616"/>
                  </a:lnTo>
                  <a:lnTo>
                    <a:pt x="326174" y="29832"/>
                  </a:lnTo>
                  <a:lnTo>
                    <a:pt x="327266" y="29451"/>
                  </a:lnTo>
                  <a:lnTo>
                    <a:pt x="328015" y="28549"/>
                  </a:lnTo>
                  <a:lnTo>
                    <a:pt x="329882" y="29565"/>
                  </a:lnTo>
                  <a:lnTo>
                    <a:pt x="331292" y="31038"/>
                  </a:lnTo>
                  <a:lnTo>
                    <a:pt x="331571" y="33807"/>
                  </a:lnTo>
                  <a:lnTo>
                    <a:pt x="332435" y="34569"/>
                  </a:lnTo>
                  <a:lnTo>
                    <a:pt x="333197" y="35394"/>
                  </a:lnTo>
                  <a:lnTo>
                    <a:pt x="336257" y="37134"/>
                  </a:lnTo>
                  <a:lnTo>
                    <a:pt x="336740" y="38442"/>
                  </a:lnTo>
                  <a:lnTo>
                    <a:pt x="334835" y="41922"/>
                  </a:lnTo>
                  <a:lnTo>
                    <a:pt x="334721" y="43116"/>
                  </a:lnTo>
                  <a:lnTo>
                    <a:pt x="334784" y="44373"/>
                  </a:lnTo>
                  <a:lnTo>
                    <a:pt x="335102" y="43942"/>
                  </a:lnTo>
                  <a:lnTo>
                    <a:pt x="335546" y="43662"/>
                  </a:lnTo>
                  <a:lnTo>
                    <a:pt x="336257" y="43611"/>
                  </a:lnTo>
                  <a:lnTo>
                    <a:pt x="338378" y="43561"/>
                  </a:lnTo>
                  <a:lnTo>
                    <a:pt x="340233" y="44589"/>
                  </a:lnTo>
                  <a:lnTo>
                    <a:pt x="342569" y="46012"/>
                  </a:lnTo>
                  <a:lnTo>
                    <a:pt x="342849" y="46774"/>
                  </a:lnTo>
                  <a:lnTo>
                    <a:pt x="342404" y="47802"/>
                  </a:lnTo>
                  <a:lnTo>
                    <a:pt x="344208" y="45631"/>
                  </a:lnTo>
                  <a:lnTo>
                    <a:pt x="344424" y="44208"/>
                  </a:lnTo>
                  <a:lnTo>
                    <a:pt x="341096" y="41706"/>
                  </a:lnTo>
                  <a:lnTo>
                    <a:pt x="340448" y="40398"/>
                  </a:lnTo>
                  <a:lnTo>
                    <a:pt x="342188" y="37846"/>
                  </a:lnTo>
                  <a:lnTo>
                    <a:pt x="341972" y="37020"/>
                  </a:lnTo>
                  <a:lnTo>
                    <a:pt x="340067" y="34848"/>
                  </a:lnTo>
                  <a:lnTo>
                    <a:pt x="341541" y="34302"/>
                  </a:lnTo>
                  <a:lnTo>
                    <a:pt x="345401" y="35496"/>
                  </a:lnTo>
                  <a:lnTo>
                    <a:pt x="345833" y="33375"/>
                  </a:lnTo>
                  <a:lnTo>
                    <a:pt x="346379" y="31584"/>
                  </a:lnTo>
                  <a:close/>
                </a:path>
                <a:path w="491489" h="297815">
                  <a:moveTo>
                    <a:pt x="365887" y="204101"/>
                  </a:moveTo>
                  <a:lnTo>
                    <a:pt x="364464" y="203771"/>
                  </a:lnTo>
                  <a:lnTo>
                    <a:pt x="363220" y="203174"/>
                  </a:lnTo>
                  <a:lnTo>
                    <a:pt x="362559" y="201650"/>
                  </a:lnTo>
                  <a:lnTo>
                    <a:pt x="361530" y="199415"/>
                  </a:lnTo>
                  <a:lnTo>
                    <a:pt x="362127" y="197129"/>
                  </a:lnTo>
                  <a:lnTo>
                    <a:pt x="363651" y="195173"/>
                  </a:lnTo>
                  <a:lnTo>
                    <a:pt x="361632" y="194843"/>
                  </a:lnTo>
                  <a:lnTo>
                    <a:pt x="360540" y="193916"/>
                  </a:lnTo>
                  <a:lnTo>
                    <a:pt x="360172" y="192011"/>
                  </a:lnTo>
                  <a:lnTo>
                    <a:pt x="360159" y="191477"/>
                  </a:lnTo>
                  <a:lnTo>
                    <a:pt x="359244" y="191630"/>
                  </a:lnTo>
                  <a:lnTo>
                    <a:pt x="358317" y="192011"/>
                  </a:lnTo>
                  <a:lnTo>
                    <a:pt x="357390" y="192620"/>
                  </a:lnTo>
                  <a:lnTo>
                    <a:pt x="357225" y="192722"/>
                  </a:lnTo>
                  <a:lnTo>
                    <a:pt x="356463" y="193217"/>
                  </a:lnTo>
                  <a:lnTo>
                    <a:pt x="355752" y="193700"/>
                  </a:lnTo>
                  <a:lnTo>
                    <a:pt x="354063" y="195008"/>
                  </a:lnTo>
                  <a:lnTo>
                    <a:pt x="351396" y="196646"/>
                  </a:lnTo>
                  <a:lnTo>
                    <a:pt x="349491" y="197739"/>
                  </a:lnTo>
                  <a:lnTo>
                    <a:pt x="348513" y="198221"/>
                  </a:lnTo>
                  <a:lnTo>
                    <a:pt x="347637" y="198882"/>
                  </a:lnTo>
                  <a:lnTo>
                    <a:pt x="345135" y="200837"/>
                  </a:lnTo>
                  <a:lnTo>
                    <a:pt x="344233" y="203771"/>
                  </a:lnTo>
                  <a:lnTo>
                    <a:pt x="344335" y="204101"/>
                  </a:lnTo>
                  <a:lnTo>
                    <a:pt x="347306" y="209003"/>
                  </a:lnTo>
                  <a:lnTo>
                    <a:pt x="350964" y="210248"/>
                  </a:lnTo>
                  <a:lnTo>
                    <a:pt x="353796" y="208407"/>
                  </a:lnTo>
                  <a:lnTo>
                    <a:pt x="355752" y="207149"/>
                  </a:lnTo>
                  <a:lnTo>
                    <a:pt x="357606" y="206933"/>
                  </a:lnTo>
                  <a:lnTo>
                    <a:pt x="359778" y="206768"/>
                  </a:lnTo>
                  <a:lnTo>
                    <a:pt x="362077" y="206552"/>
                  </a:lnTo>
                  <a:lnTo>
                    <a:pt x="364197" y="205574"/>
                  </a:lnTo>
                  <a:lnTo>
                    <a:pt x="365887" y="204101"/>
                  </a:lnTo>
                  <a:close/>
                </a:path>
                <a:path w="491489" h="297815">
                  <a:moveTo>
                    <a:pt x="401510" y="69900"/>
                  </a:moveTo>
                  <a:lnTo>
                    <a:pt x="400253" y="70065"/>
                  </a:lnTo>
                  <a:lnTo>
                    <a:pt x="398894" y="69367"/>
                  </a:lnTo>
                  <a:lnTo>
                    <a:pt x="397802" y="67564"/>
                  </a:lnTo>
                  <a:lnTo>
                    <a:pt x="397700" y="67233"/>
                  </a:lnTo>
                  <a:lnTo>
                    <a:pt x="397535" y="66852"/>
                  </a:lnTo>
                  <a:lnTo>
                    <a:pt x="397471" y="68707"/>
                  </a:lnTo>
                  <a:lnTo>
                    <a:pt x="398018" y="70065"/>
                  </a:lnTo>
                  <a:lnTo>
                    <a:pt x="399770" y="70345"/>
                  </a:lnTo>
                  <a:lnTo>
                    <a:pt x="400367" y="70396"/>
                  </a:lnTo>
                  <a:lnTo>
                    <a:pt x="400964" y="70231"/>
                  </a:lnTo>
                  <a:lnTo>
                    <a:pt x="401231" y="70065"/>
                  </a:lnTo>
                  <a:lnTo>
                    <a:pt x="401510" y="69900"/>
                  </a:lnTo>
                  <a:close/>
                </a:path>
                <a:path w="491489" h="297815">
                  <a:moveTo>
                    <a:pt x="402374" y="188315"/>
                  </a:moveTo>
                  <a:lnTo>
                    <a:pt x="402323" y="187655"/>
                  </a:lnTo>
                  <a:lnTo>
                    <a:pt x="402056" y="187172"/>
                  </a:lnTo>
                  <a:lnTo>
                    <a:pt x="400583" y="187172"/>
                  </a:lnTo>
                  <a:lnTo>
                    <a:pt x="399872" y="187337"/>
                  </a:lnTo>
                  <a:lnTo>
                    <a:pt x="399440" y="187820"/>
                  </a:lnTo>
                  <a:lnTo>
                    <a:pt x="400418" y="187718"/>
                  </a:lnTo>
                  <a:lnTo>
                    <a:pt x="401396" y="187883"/>
                  </a:lnTo>
                  <a:lnTo>
                    <a:pt x="402374" y="188315"/>
                  </a:lnTo>
                  <a:close/>
                </a:path>
                <a:path w="491489" h="297815">
                  <a:moveTo>
                    <a:pt x="411480" y="147916"/>
                  </a:moveTo>
                  <a:lnTo>
                    <a:pt x="411416" y="146443"/>
                  </a:lnTo>
                  <a:lnTo>
                    <a:pt x="411416" y="146062"/>
                  </a:lnTo>
                  <a:lnTo>
                    <a:pt x="411314" y="145249"/>
                  </a:lnTo>
                  <a:lnTo>
                    <a:pt x="409892" y="145681"/>
                  </a:lnTo>
                  <a:lnTo>
                    <a:pt x="408482" y="145148"/>
                  </a:lnTo>
                  <a:lnTo>
                    <a:pt x="407174" y="143675"/>
                  </a:lnTo>
                  <a:lnTo>
                    <a:pt x="406196" y="144157"/>
                  </a:lnTo>
                  <a:lnTo>
                    <a:pt x="405599" y="145084"/>
                  </a:lnTo>
                  <a:lnTo>
                    <a:pt x="405536" y="146227"/>
                  </a:lnTo>
                  <a:lnTo>
                    <a:pt x="405536" y="147866"/>
                  </a:lnTo>
                  <a:lnTo>
                    <a:pt x="406628" y="148678"/>
                  </a:lnTo>
                  <a:lnTo>
                    <a:pt x="408051" y="149059"/>
                  </a:lnTo>
                  <a:lnTo>
                    <a:pt x="409676" y="149275"/>
                  </a:lnTo>
                  <a:lnTo>
                    <a:pt x="411480" y="147916"/>
                  </a:lnTo>
                  <a:close/>
                </a:path>
                <a:path w="491489" h="297815">
                  <a:moveTo>
                    <a:pt x="426186" y="220548"/>
                  </a:moveTo>
                  <a:lnTo>
                    <a:pt x="424827" y="219176"/>
                  </a:lnTo>
                  <a:lnTo>
                    <a:pt x="423621" y="218643"/>
                  </a:lnTo>
                  <a:lnTo>
                    <a:pt x="422478" y="218033"/>
                  </a:lnTo>
                  <a:lnTo>
                    <a:pt x="420839" y="218960"/>
                  </a:lnTo>
                  <a:lnTo>
                    <a:pt x="420243" y="220433"/>
                  </a:lnTo>
                  <a:lnTo>
                    <a:pt x="419646" y="221957"/>
                  </a:lnTo>
                  <a:lnTo>
                    <a:pt x="420789" y="224459"/>
                  </a:lnTo>
                  <a:lnTo>
                    <a:pt x="423621" y="225285"/>
                  </a:lnTo>
                  <a:lnTo>
                    <a:pt x="425094" y="224243"/>
                  </a:lnTo>
                  <a:lnTo>
                    <a:pt x="425589" y="222453"/>
                  </a:lnTo>
                  <a:lnTo>
                    <a:pt x="426186" y="220548"/>
                  </a:lnTo>
                  <a:close/>
                </a:path>
                <a:path w="491489" h="297815">
                  <a:moveTo>
                    <a:pt x="451561" y="133934"/>
                  </a:moveTo>
                  <a:lnTo>
                    <a:pt x="451510" y="132461"/>
                  </a:lnTo>
                  <a:lnTo>
                    <a:pt x="451027" y="132245"/>
                  </a:lnTo>
                  <a:lnTo>
                    <a:pt x="450583" y="131965"/>
                  </a:lnTo>
                  <a:lnTo>
                    <a:pt x="450316" y="131648"/>
                  </a:lnTo>
                  <a:lnTo>
                    <a:pt x="449440" y="130771"/>
                  </a:lnTo>
                  <a:lnTo>
                    <a:pt x="449059" y="129463"/>
                  </a:lnTo>
                  <a:lnTo>
                    <a:pt x="449173" y="128155"/>
                  </a:lnTo>
                  <a:lnTo>
                    <a:pt x="448957" y="127723"/>
                  </a:lnTo>
                  <a:lnTo>
                    <a:pt x="448729" y="127228"/>
                  </a:lnTo>
                  <a:lnTo>
                    <a:pt x="448627" y="126746"/>
                  </a:lnTo>
                  <a:lnTo>
                    <a:pt x="448513" y="126415"/>
                  </a:lnTo>
                  <a:lnTo>
                    <a:pt x="448411" y="125704"/>
                  </a:lnTo>
                  <a:lnTo>
                    <a:pt x="447814" y="125768"/>
                  </a:lnTo>
                  <a:lnTo>
                    <a:pt x="447319" y="125984"/>
                  </a:lnTo>
                  <a:lnTo>
                    <a:pt x="446824" y="126365"/>
                  </a:lnTo>
                  <a:lnTo>
                    <a:pt x="447205" y="126746"/>
                  </a:lnTo>
                  <a:lnTo>
                    <a:pt x="447484" y="127177"/>
                  </a:lnTo>
                  <a:lnTo>
                    <a:pt x="448411" y="130009"/>
                  </a:lnTo>
                  <a:lnTo>
                    <a:pt x="447751" y="132029"/>
                  </a:lnTo>
                  <a:lnTo>
                    <a:pt x="445681" y="133273"/>
                  </a:lnTo>
                  <a:lnTo>
                    <a:pt x="445135" y="133553"/>
                  </a:lnTo>
                  <a:lnTo>
                    <a:pt x="444754" y="133934"/>
                  </a:lnTo>
                  <a:lnTo>
                    <a:pt x="444436" y="134366"/>
                  </a:lnTo>
                  <a:lnTo>
                    <a:pt x="445300" y="133769"/>
                  </a:lnTo>
                  <a:lnTo>
                    <a:pt x="446278" y="133705"/>
                  </a:lnTo>
                  <a:lnTo>
                    <a:pt x="447319" y="134467"/>
                  </a:lnTo>
                  <a:lnTo>
                    <a:pt x="447319" y="134747"/>
                  </a:lnTo>
                  <a:lnTo>
                    <a:pt x="449059" y="134848"/>
                  </a:lnTo>
                  <a:lnTo>
                    <a:pt x="450697" y="134797"/>
                  </a:lnTo>
                  <a:lnTo>
                    <a:pt x="451561" y="133934"/>
                  </a:lnTo>
                  <a:close/>
                </a:path>
                <a:path w="491489" h="297815">
                  <a:moveTo>
                    <a:pt x="452221" y="280924"/>
                  </a:moveTo>
                  <a:lnTo>
                    <a:pt x="452056" y="280974"/>
                  </a:lnTo>
                  <a:lnTo>
                    <a:pt x="452221" y="281241"/>
                  </a:lnTo>
                  <a:lnTo>
                    <a:pt x="452221" y="280924"/>
                  </a:lnTo>
                  <a:close/>
                </a:path>
                <a:path w="491489" h="297815">
                  <a:moveTo>
                    <a:pt x="458203" y="286245"/>
                  </a:moveTo>
                  <a:lnTo>
                    <a:pt x="457492" y="285432"/>
                  </a:lnTo>
                  <a:lnTo>
                    <a:pt x="456793" y="284568"/>
                  </a:lnTo>
                  <a:lnTo>
                    <a:pt x="456247" y="283806"/>
                  </a:lnTo>
                  <a:lnTo>
                    <a:pt x="455383" y="284073"/>
                  </a:lnTo>
                  <a:lnTo>
                    <a:pt x="456196" y="284734"/>
                  </a:lnTo>
                  <a:lnTo>
                    <a:pt x="456958" y="285432"/>
                  </a:lnTo>
                  <a:lnTo>
                    <a:pt x="457835" y="285978"/>
                  </a:lnTo>
                  <a:lnTo>
                    <a:pt x="458203" y="286245"/>
                  </a:lnTo>
                  <a:close/>
                </a:path>
                <a:path w="491489" h="297815">
                  <a:moveTo>
                    <a:pt x="458952" y="286791"/>
                  </a:moveTo>
                  <a:lnTo>
                    <a:pt x="458203" y="286245"/>
                  </a:lnTo>
                  <a:lnTo>
                    <a:pt x="458901" y="287058"/>
                  </a:lnTo>
                  <a:lnTo>
                    <a:pt x="458952" y="286791"/>
                  </a:lnTo>
                  <a:close/>
                </a:path>
                <a:path w="491489" h="297815">
                  <a:moveTo>
                    <a:pt x="460375" y="274955"/>
                  </a:moveTo>
                  <a:lnTo>
                    <a:pt x="460209" y="274662"/>
                  </a:lnTo>
                  <a:lnTo>
                    <a:pt x="460209" y="274218"/>
                  </a:lnTo>
                  <a:lnTo>
                    <a:pt x="460336" y="272592"/>
                  </a:lnTo>
                  <a:lnTo>
                    <a:pt x="460222" y="272211"/>
                  </a:lnTo>
                  <a:lnTo>
                    <a:pt x="459689" y="272046"/>
                  </a:lnTo>
                  <a:lnTo>
                    <a:pt x="459143" y="271830"/>
                  </a:lnTo>
                  <a:lnTo>
                    <a:pt x="458597" y="271716"/>
                  </a:lnTo>
                  <a:lnTo>
                    <a:pt x="457885" y="271500"/>
                  </a:lnTo>
                  <a:lnTo>
                    <a:pt x="457555" y="270954"/>
                  </a:lnTo>
                  <a:lnTo>
                    <a:pt x="457454" y="270243"/>
                  </a:lnTo>
                  <a:lnTo>
                    <a:pt x="457174" y="270192"/>
                  </a:lnTo>
                  <a:lnTo>
                    <a:pt x="454406" y="269760"/>
                  </a:lnTo>
                  <a:lnTo>
                    <a:pt x="451891" y="270903"/>
                  </a:lnTo>
                  <a:lnTo>
                    <a:pt x="450265" y="272808"/>
                  </a:lnTo>
                  <a:lnTo>
                    <a:pt x="451294" y="272910"/>
                  </a:lnTo>
                  <a:lnTo>
                    <a:pt x="452386" y="273570"/>
                  </a:lnTo>
                  <a:lnTo>
                    <a:pt x="453186" y="274218"/>
                  </a:lnTo>
                  <a:lnTo>
                    <a:pt x="453631" y="274662"/>
                  </a:lnTo>
                  <a:lnTo>
                    <a:pt x="454558" y="275094"/>
                  </a:lnTo>
                  <a:lnTo>
                    <a:pt x="456145" y="274218"/>
                  </a:lnTo>
                  <a:lnTo>
                    <a:pt x="458533" y="274332"/>
                  </a:lnTo>
                  <a:lnTo>
                    <a:pt x="460375" y="274955"/>
                  </a:lnTo>
                  <a:close/>
                </a:path>
                <a:path w="491489" h="297815">
                  <a:moveTo>
                    <a:pt x="460768" y="275094"/>
                  </a:moveTo>
                  <a:lnTo>
                    <a:pt x="460375" y="274955"/>
                  </a:lnTo>
                  <a:lnTo>
                    <a:pt x="460768" y="275094"/>
                  </a:lnTo>
                  <a:close/>
                </a:path>
                <a:path w="491489" h="297815">
                  <a:moveTo>
                    <a:pt x="461149" y="116776"/>
                  </a:moveTo>
                  <a:lnTo>
                    <a:pt x="460832" y="116395"/>
                  </a:lnTo>
                  <a:lnTo>
                    <a:pt x="460070" y="115633"/>
                  </a:lnTo>
                  <a:lnTo>
                    <a:pt x="460286" y="116078"/>
                  </a:lnTo>
                  <a:lnTo>
                    <a:pt x="460667" y="116459"/>
                  </a:lnTo>
                  <a:lnTo>
                    <a:pt x="461149" y="116776"/>
                  </a:lnTo>
                  <a:close/>
                </a:path>
                <a:path w="491489" h="297815">
                  <a:moveTo>
                    <a:pt x="463931" y="276834"/>
                  </a:moveTo>
                  <a:lnTo>
                    <a:pt x="463550" y="276123"/>
                  </a:lnTo>
                  <a:lnTo>
                    <a:pt x="463118" y="275424"/>
                  </a:lnTo>
                  <a:lnTo>
                    <a:pt x="462737" y="274764"/>
                  </a:lnTo>
                  <a:lnTo>
                    <a:pt x="462673" y="274599"/>
                  </a:lnTo>
                  <a:lnTo>
                    <a:pt x="461645" y="275259"/>
                  </a:lnTo>
                  <a:lnTo>
                    <a:pt x="460883" y="275145"/>
                  </a:lnTo>
                  <a:lnTo>
                    <a:pt x="461975" y="275577"/>
                  </a:lnTo>
                  <a:lnTo>
                    <a:pt x="463054" y="276123"/>
                  </a:lnTo>
                  <a:lnTo>
                    <a:pt x="463931" y="276834"/>
                  </a:lnTo>
                  <a:close/>
                </a:path>
                <a:path w="491489" h="297815">
                  <a:moveTo>
                    <a:pt x="467906" y="290499"/>
                  </a:moveTo>
                  <a:lnTo>
                    <a:pt x="466432" y="288099"/>
                  </a:lnTo>
                  <a:lnTo>
                    <a:pt x="466331" y="287934"/>
                  </a:lnTo>
                  <a:lnTo>
                    <a:pt x="465620" y="286791"/>
                  </a:lnTo>
                  <a:lnTo>
                    <a:pt x="464312" y="286524"/>
                  </a:lnTo>
                  <a:lnTo>
                    <a:pt x="463550" y="286143"/>
                  </a:lnTo>
                  <a:lnTo>
                    <a:pt x="461479" y="287934"/>
                  </a:lnTo>
                  <a:lnTo>
                    <a:pt x="459524" y="287782"/>
                  </a:lnTo>
                  <a:lnTo>
                    <a:pt x="458901" y="287058"/>
                  </a:lnTo>
                  <a:lnTo>
                    <a:pt x="458698" y="287401"/>
                  </a:lnTo>
                  <a:lnTo>
                    <a:pt x="457619" y="287832"/>
                  </a:lnTo>
                  <a:lnTo>
                    <a:pt x="456793" y="288099"/>
                  </a:lnTo>
                  <a:lnTo>
                    <a:pt x="455764" y="288048"/>
                  </a:lnTo>
                  <a:lnTo>
                    <a:pt x="452818" y="289687"/>
                  </a:lnTo>
                  <a:lnTo>
                    <a:pt x="451675" y="293712"/>
                  </a:lnTo>
                  <a:lnTo>
                    <a:pt x="454888" y="296430"/>
                  </a:lnTo>
                  <a:lnTo>
                    <a:pt x="457288" y="297408"/>
                  </a:lnTo>
                  <a:lnTo>
                    <a:pt x="459193" y="296214"/>
                  </a:lnTo>
                  <a:lnTo>
                    <a:pt x="461048" y="295021"/>
                  </a:lnTo>
                  <a:lnTo>
                    <a:pt x="463283" y="294855"/>
                  </a:lnTo>
                  <a:lnTo>
                    <a:pt x="465023" y="293547"/>
                  </a:lnTo>
                  <a:lnTo>
                    <a:pt x="467741" y="291909"/>
                  </a:lnTo>
                  <a:lnTo>
                    <a:pt x="467906" y="290499"/>
                  </a:lnTo>
                  <a:close/>
                </a:path>
                <a:path w="491489" h="297815">
                  <a:moveTo>
                    <a:pt x="491324" y="151561"/>
                  </a:moveTo>
                  <a:lnTo>
                    <a:pt x="490626" y="150698"/>
                  </a:lnTo>
                  <a:lnTo>
                    <a:pt x="489864" y="149771"/>
                  </a:lnTo>
                  <a:lnTo>
                    <a:pt x="489204" y="148894"/>
                  </a:lnTo>
                  <a:lnTo>
                    <a:pt x="489102" y="149123"/>
                  </a:lnTo>
                  <a:lnTo>
                    <a:pt x="489102" y="149275"/>
                  </a:lnTo>
                  <a:lnTo>
                    <a:pt x="489038" y="149504"/>
                  </a:lnTo>
                  <a:lnTo>
                    <a:pt x="488823" y="151079"/>
                  </a:lnTo>
                  <a:lnTo>
                    <a:pt x="489915" y="151561"/>
                  </a:lnTo>
                  <a:lnTo>
                    <a:pt x="491324" y="15156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7000" y="6245262"/>
              <a:ext cx="473709" cy="354965"/>
            </a:xfrm>
            <a:custGeom>
              <a:avLst/>
              <a:gdLst/>
              <a:ahLst/>
              <a:cxnLst/>
              <a:rect l="l" t="t" r="r" b="b"/>
              <a:pathLst>
                <a:path w="473710" h="354965">
                  <a:moveTo>
                    <a:pt x="7569" y="85750"/>
                  </a:moveTo>
                  <a:lnTo>
                    <a:pt x="6591" y="84226"/>
                  </a:lnTo>
                  <a:lnTo>
                    <a:pt x="6261" y="83680"/>
                  </a:lnTo>
                  <a:lnTo>
                    <a:pt x="5829" y="83299"/>
                  </a:lnTo>
                  <a:lnTo>
                    <a:pt x="4521" y="82423"/>
                  </a:lnTo>
                  <a:lnTo>
                    <a:pt x="3594" y="82207"/>
                  </a:lnTo>
                  <a:lnTo>
                    <a:pt x="2501" y="82537"/>
                  </a:lnTo>
                  <a:lnTo>
                    <a:pt x="812" y="83019"/>
                  </a:lnTo>
                  <a:lnTo>
                    <a:pt x="0" y="86017"/>
                  </a:lnTo>
                  <a:lnTo>
                    <a:pt x="1028" y="87591"/>
                  </a:lnTo>
                  <a:lnTo>
                    <a:pt x="1841" y="88734"/>
                  </a:lnTo>
                  <a:lnTo>
                    <a:pt x="2832" y="89395"/>
                  </a:lnTo>
                  <a:lnTo>
                    <a:pt x="3810" y="89344"/>
                  </a:lnTo>
                  <a:lnTo>
                    <a:pt x="4025" y="89344"/>
                  </a:lnTo>
                  <a:lnTo>
                    <a:pt x="4292" y="89281"/>
                  </a:lnTo>
                  <a:lnTo>
                    <a:pt x="6807" y="88036"/>
                  </a:lnTo>
                  <a:lnTo>
                    <a:pt x="7569" y="85750"/>
                  </a:lnTo>
                  <a:close/>
                </a:path>
                <a:path w="473710" h="354965">
                  <a:moveTo>
                    <a:pt x="33718" y="3263"/>
                  </a:moveTo>
                  <a:lnTo>
                    <a:pt x="32410" y="3543"/>
                  </a:lnTo>
                  <a:lnTo>
                    <a:pt x="31038" y="3759"/>
                  </a:lnTo>
                  <a:lnTo>
                    <a:pt x="29730" y="3975"/>
                  </a:lnTo>
                  <a:lnTo>
                    <a:pt x="30772" y="4470"/>
                  </a:lnTo>
                  <a:lnTo>
                    <a:pt x="31915" y="4635"/>
                  </a:lnTo>
                  <a:lnTo>
                    <a:pt x="32791" y="4191"/>
                  </a:lnTo>
                  <a:lnTo>
                    <a:pt x="33223" y="3924"/>
                  </a:lnTo>
                  <a:lnTo>
                    <a:pt x="33489" y="3594"/>
                  </a:lnTo>
                  <a:lnTo>
                    <a:pt x="33718" y="3263"/>
                  </a:lnTo>
                  <a:close/>
                </a:path>
                <a:path w="473710" h="354965">
                  <a:moveTo>
                    <a:pt x="50546" y="157492"/>
                  </a:moveTo>
                  <a:lnTo>
                    <a:pt x="48310" y="153797"/>
                  </a:lnTo>
                  <a:lnTo>
                    <a:pt x="47929" y="153085"/>
                  </a:lnTo>
                  <a:lnTo>
                    <a:pt x="47599" y="152654"/>
                  </a:lnTo>
                  <a:lnTo>
                    <a:pt x="45808" y="150634"/>
                  </a:lnTo>
                  <a:lnTo>
                    <a:pt x="42049" y="149821"/>
                  </a:lnTo>
                  <a:lnTo>
                    <a:pt x="40195" y="150964"/>
                  </a:lnTo>
                  <a:lnTo>
                    <a:pt x="38557" y="151942"/>
                  </a:lnTo>
                  <a:lnTo>
                    <a:pt x="37579" y="155816"/>
                  </a:lnTo>
                  <a:lnTo>
                    <a:pt x="39217" y="160223"/>
                  </a:lnTo>
                  <a:lnTo>
                    <a:pt x="41224" y="160985"/>
                  </a:lnTo>
                  <a:lnTo>
                    <a:pt x="44767" y="160274"/>
                  </a:lnTo>
                  <a:lnTo>
                    <a:pt x="45262" y="160159"/>
                  </a:lnTo>
                  <a:lnTo>
                    <a:pt x="45808" y="160007"/>
                  </a:lnTo>
                  <a:lnTo>
                    <a:pt x="46355" y="159893"/>
                  </a:lnTo>
                  <a:lnTo>
                    <a:pt x="50050" y="158800"/>
                  </a:lnTo>
                  <a:lnTo>
                    <a:pt x="50546" y="157492"/>
                  </a:lnTo>
                  <a:close/>
                </a:path>
                <a:path w="473710" h="354965">
                  <a:moveTo>
                    <a:pt x="59969" y="108178"/>
                  </a:moveTo>
                  <a:lnTo>
                    <a:pt x="58445" y="107137"/>
                  </a:lnTo>
                  <a:lnTo>
                    <a:pt x="56095" y="105511"/>
                  </a:lnTo>
                  <a:lnTo>
                    <a:pt x="54140" y="103327"/>
                  </a:lnTo>
                  <a:lnTo>
                    <a:pt x="49733" y="102463"/>
                  </a:lnTo>
                  <a:lnTo>
                    <a:pt x="48577" y="102679"/>
                  </a:lnTo>
                  <a:lnTo>
                    <a:pt x="48260" y="104254"/>
                  </a:lnTo>
                  <a:lnTo>
                    <a:pt x="47663" y="106972"/>
                  </a:lnTo>
                  <a:lnTo>
                    <a:pt x="47879" y="109969"/>
                  </a:lnTo>
                  <a:lnTo>
                    <a:pt x="51574" y="113995"/>
                  </a:lnTo>
                  <a:lnTo>
                    <a:pt x="54305" y="112153"/>
                  </a:lnTo>
                  <a:lnTo>
                    <a:pt x="56261" y="111937"/>
                  </a:lnTo>
                  <a:lnTo>
                    <a:pt x="58928" y="110629"/>
                  </a:lnTo>
                  <a:lnTo>
                    <a:pt x="59969" y="108178"/>
                  </a:lnTo>
                  <a:close/>
                </a:path>
                <a:path w="473710" h="354965">
                  <a:moveTo>
                    <a:pt x="62801" y="218465"/>
                  </a:moveTo>
                  <a:lnTo>
                    <a:pt x="62687" y="217436"/>
                  </a:lnTo>
                  <a:lnTo>
                    <a:pt x="62420" y="216941"/>
                  </a:lnTo>
                  <a:lnTo>
                    <a:pt x="61874" y="216623"/>
                  </a:lnTo>
                  <a:lnTo>
                    <a:pt x="59855" y="215531"/>
                  </a:lnTo>
                  <a:lnTo>
                    <a:pt x="57950" y="214058"/>
                  </a:lnTo>
                  <a:lnTo>
                    <a:pt x="55549" y="213677"/>
                  </a:lnTo>
                  <a:lnTo>
                    <a:pt x="53543" y="213410"/>
                  </a:lnTo>
                  <a:lnTo>
                    <a:pt x="51904" y="214007"/>
                  </a:lnTo>
                  <a:lnTo>
                    <a:pt x="50812" y="215582"/>
                  </a:lnTo>
                  <a:lnTo>
                    <a:pt x="49453" y="217436"/>
                  </a:lnTo>
                  <a:lnTo>
                    <a:pt x="49885" y="221742"/>
                  </a:lnTo>
                  <a:lnTo>
                    <a:pt x="51409" y="223202"/>
                  </a:lnTo>
                  <a:lnTo>
                    <a:pt x="52882" y="224675"/>
                  </a:lnTo>
                  <a:lnTo>
                    <a:pt x="56426" y="225056"/>
                  </a:lnTo>
                  <a:lnTo>
                    <a:pt x="58661" y="223812"/>
                  </a:lnTo>
                  <a:lnTo>
                    <a:pt x="61607" y="221526"/>
                  </a:lnTo>
                  <a:lnTo>
                    <a:pt x="62369" y="219671"/>
                  </a:lnTo>
                  <a:lnTo>
                    <a:pt x="62636" y="219011"/>
                  </a:lnTo>
                  <a:lnTo>
                    <a:pt x="62801" y="218465"/>
                  </a:lnTo>
                  <a:close/>
                </a:path>
                <a:path w="473710" h="354965">
                  <a:moveTo>
                    <a:pt x="69062" y="48069"/>
                  </a:moveTo>
                  <a:lnTo>
                    <a:pt x="69011" y="47523"/>
                  </a:lnTo>
                  <a:lnTo>
                    <a:pt x="68846" y="46990"/>
                  </a:lnTo>
                  <a:lnTo>
                    <a:pt x="68516" y="45681"/>
                  </a:lnTo>
                  <a:lnTo>
                    <a:pt x="63296" y="46494"/>
                  </a:lnTo>
                  <a:lnTo>
                    <a:pt x="60833" y="47853"/>
                  </a:lnTo>
                  <a:lnTo>
                    <a:pt x="60020" y="50038"/>
                  </a:lnTo>
                  <a:lnTo>
                    <a:pt x="61112" y="51879"/>
                  </a:lnTo>
                  <a:lnTo>
                    <a:pt x="61658" y="52806"/>
                  </a:lnTo>
                  <a:lnTo>
                    <a:pt x="62420" y="53187"/>
                  </a:lnTo>
                  <a:lnTo>
                    <a:pt x="63398" y="53187"/>
                  </a:lnTo>
                  <a:lnTo>
                    <a:pt x="64160" y="53136"/>
                  </a:lnTo>
                  <a:lnTo>
                    <a:pt x="65138" y="52806"/>
                  </a:lnTo>
                  <a:lnTo>
                    <a:pt x="66230" y="52095"/>
                  </a:lnTo>
                  <a:lnTo>
                    <a:pt x="66560" y="51943"/>
                  </a:lnTo>
                  <a:lnTo>
                    <a:pt x="66890" y="51714"/>
                  </a:lnTo>
                  <a:lnTo>
                    <a:pt x="67970" y="51181"/>
                  </a:lnTo>
                  <a:lnTo>
                    <a:pt x="68465" y="50685"/>
                  </a:lnTo>
                  <a:lnTo>
                    <a:pt x="68732" y="50088"/>
                  </a:lnTo>
                  <a:lnTo>
                    <a:pt x="68961" y="49657"/>
                  </a:lnTo>
                  <a:lnTo>
                    <a:pt x="69062" y="49161"/>
                  </a:lnTo>
                  <a:lnTo>
                    <a:pt x="69062" y="48069"/>
                  </a:lnTo>
                  <a:close/>
                </a:path>
                <a:path w="473710" h="354965">
                  <a:moveTo>
                    <a:pt x="76911" y="66802"/>
                  </a:moveTo>
                  <a:lnTo>
                    <a:pt x="74129" y="62179"/>
                  </a:lnTo>
                  <a:lnTo>
                    <a:pt x="72110" y="61899"/>
                  </a:lnTo>
                  <a:lnTo>
                    <a:pt x="67208" y="65112"/>
                  </a:lnTo>
                  <a:lnTo>
                    <a:pt x="65354" y="69519"/>
                  </a:lnTo>
                  <a:lnTo>
                    <a:pt x="67538" y="73113"/>
                  </a:lnTo>
                  <a:lnTo>
                    <a:pt x="72555" y="74371"/>
                  </a:lnTo>
                  <a:lnTo>
                    <a:pt x="74129" y="73545"/>
                  </a:lnTo>
                  <a:lnTo>
                    <a:pt x="76415" y="72402"/>
                  </a:lnTo>
                  <a:lnTo>
                    <a:pt x="76911" y="66802"/>
                  </a:lnTo>
                  <a:close/>
                </a:path>
                <a:path w="473710" h="354965">
                  <a:moveTo>
                    <a:pt x="78486" y="230124"/>
                  </a:moveTo>
                  <a:lnTo>
                    <a:pt x="78435" y="229247"/>
                  </a:lnTo>
                  <a:lnTo>
                    <a:pt x="78105" y="228701"/>
                  </a:lnTo>
                  <a:lnTo>
                    <a:pt x="77622" y="228003"/>
                  </a:lnTo>
                  <a:lnTo>
                    <a:pt x="74460" y="227177"/>
                  </a:lnTo>
                  <a:lnTo>
                    <a:pt x="73418" y="227457"/>
                  </a:lnTo>
                  <a:lnTo>
                    <a:pt x="73253" y="227457"/>
                  </a:lnTo>
                  <a:lnTo>
                    <a:pt x="71894" y="228168"/>
                  </a:lnTo>
                  <a:lnTo>
                    <a:pt x="71297" y="230771"/>
                  </a:lnTo>
                  <a:lnTo>
                    <a:pt x="73101" y="234035"/>
                  </a:lnTo>
                  <a:lnTo>
                    <a:pt x="75006" y="234746"/>
                  </a:lnTo>
                  <a:lnTo>
                    <a:pt x="77457" y="233387"/>
                  </a:lnTo>
                  <a:lnTo>
                    <a:pt x="78105" y="232130"/>
                  </a:lnTo>
                  <a:lnTo>
                    <a:pt x="78320" y="230936"/>
                  </a:lnTo>
                  <a:lnTo>
                    <a:pt x="78486" y="230124"/>
                  </a:lnTo>
                  <a:close/>
                </a:path>
                <a:path w="473710" h="354965">
                  <a:moveTo>
                    <a:pt x="82143" y="173393"/>
                  </a:moveTo>
                  <a:lnTo>
                    <a:pt x="81051" y="171221"/>
                  </a:lnTo>
                  <a:lnTo>
                    <a:pt x="80175" y="169849"/>
                  </a:lnTo>
                  <a:lnTo>
                    <a:pt x="78765" y="170078"/>
                  </a:lnTo>
                  <a:lnTo>
                    <a:pt x="77393" y="170624"/>
                  </a:lnTo>
                  <a:lnTo>
                    <a:pt x="75603" y="171386"/>
                  </a:lnTo>
                  <a:lnTo>
                    <a:pt x="74625" y="173558"/>
                  </a:lnTo>
                  <a:lnTo>
                    <a:pt x="75984" y="176491"/>
                  </a:lnTo>
                  <a:lnTo>
                    <a:pt x="78054" y="177152"/>
                  </a:lnTo>
                  <a:lnTo>
                    <a:pt x="79794" y="176339"/>
                  </a:lnTo>
                  <a:lnTo>
                    <a:pt x="81597" y="175463"/>
                  </a:lnTo>
                  <a:lnTo>
                    <a:pt x="82143" y="173393"/>
                  </a:lnTo>
                  <a:close/>
                </a:path>
                <a:path w="473710" h="354965">
                  <a:moveTo>
                    <a:pt x="86766" y="151841"/>
                  </a:moveTo>
                  <a:lnTo>
                    <a:pt x="81483" y="145249"/>
                  </a:lnTo>
                  <a:lnTo>
                    <a:pt x="79197" y="146278"/>
                  </a:lnTo>
                  <a:lnTo>
                    <a:pt x="75653" y="149275"/>
                  </a:lnTo>
                  <a:lnTo>
                    <a:pt x="75603" y="151511"/>
                  </a:lnTo>
                  <a:lnTo>
                    <a:pt x="77012" y="154178"/>
                  </a:lnTo>
                  <a:lnTo>
                    <a:pt x="77292" y="155486"/>
                  </a:lnTo>
                  <a:lnTo>
                    <a:pt x="78765" y="156032"/>
                  </a:lnTo>
                  <a:lnTo>
                    <a:pt x="79959" y="156730"/>
                  </a:lnTo>
                  <a:lnTo>
                    <a:pt x="83883" y="159131"/>
                  </a:lnTo>
                  <a:lnTo>
                    <a:pt x="85572" y="158203"/>
                  </a:lnTo>
                  <a:lnTo>
                    <a:pt x="86436" y="153682"/>
                  </a:lnTo>
                  <a:lnTo>
                    <a:pt x="86766" y="151841"/>
                  </a:lnTo>
                  <a:close/>
                </a:path>
                <a:path w="473710" h="354965">
                  <a:moveTo>
                    <a:pt x="111988" y="140627"/>
                  </a:moveTo>
                  <a:lnTo>
                    <a:pt x="111226" y="138442"/>
                  </a:lnTo>
                  <a:lnTo>
                    <a:pt x="110350" y="135826"/>
                  </a:lnTo>
                  <a:lnTo>
                    <a:pt x="108445" y="133705"/>
                  </a:lnTo>
                  <a:lnTo>
                    <a:pt x="106654" y="133819"/>
                  </a:lnTo>
                  <a:lnTo>
                    <a:pt x="104635" y="133870"/>
                  </a:lnTo>
                  <a:lnTo>
                    <a:pt x="103060" y="134848"/>
                  </a:lnTo>
                  <a:lnTo>
                    <a:pt x="101968" y="136321"/>
                  </a:lnTo>
                  <a:lnTo>
                    <a:pt x="101688" y="136753"/>
                  </a:lnTo>
                  <a:lnTo>
                    <a:pt x="101422" y="137134"/>
                  </a:lnTo>
                  <a:lnTo>
                    <a:pt x="99352" y="141389"/>
                  </a:lnTo>
                  <a:lnTo>
                    <a:pt x="100761" y="143179"/>
                  </a:lnTo>
                  <a:lnTo>
                    <a:pt x="102349" y="145135"/>
                  </a:lnTo>
                  <a:lnTo>
                    <a:pt x="104584" y="143941"/>
                  </a:lnTo>
                  <a:lnTo>
                    <a:pt x="106807" y="143891"/>
                  </a:lnTo>
                  <a:lnTo>
                    <a:pt x="107632" y="143891"/>
                  </a:lnTo>
                  <a:lnTo>
                    <a:pt x="108496" y="143294"/>
                  </a:lnTo>
                  <a:lnTo>
                    <a:pt x="109258" y="142963"/>
                  </a:lnTo>
                  <a:lnTo>
                    <a:pt x="110896" y="141871"/>
                  </a:lnTo>
                  <a:lnTo>
                    <a:pt x="111988" y="140627"/>
                  </a:lnTo>
                  <a:close/>
                </a:path>
                <a:path w="473710" h="354965">
                  <a:moveTo>
                    <a:pt x="116179" y="92659"/>
                  </a:moveTo>
                  <a:lnTo>
                    <a:pt x="114604" y="89992"/>
                  </a:lnTo>
                  <a:lnTo>
                    <a:pt x="113893" y="88849"/>
                  </a:lnTo>
                  <a:lnTo>
                    <a:pt x="113182" y="88087"/>
                  </a:lnTo>
                  <a:lnTo>
                    <a:pt x="111226" y="86995"/>
                  </a:lnTo>
                  <a:lnTo>
                    <a:pt x="109918" y="87160"/>
                  </a:lnTo>
                  <a:lnTo>
                    <a:pt x="108280" y="88036"/>
                  </a:lnTo>
                  <a:lnTo>
                    <a:pt x="107899" y="88252"/>
                  </a:lnTo>
                  <a:lnTo>
                    <a:pt x="107518" y="88519"/>
                  </a:lnTo>
                  <a:lnTo>
                    <a:pt x="107188" y="88849"/>
                  </a:lnTo>
                  <a:lnTo>
                    <a:pt x="105067" y="90754"/>
                  </a:lnTo>
                  <a:lnTo>
                    <a:pt x="104038" y="93916"/>
                  </a:lnTo>
                  <a:lnTo>
                    <a:pt x="105943" y="97510"/>
                  </a:lnTo>
                  <a:lnTo>
                    <a:pt x="111175" y="97663"/>
                  </a:lnTo>
                  <a:lnTo>
                    <a:pt x="113626" y="96088"/>
                  </a:lnTo>
                  <a:lnTo>
                    <a:pt x="115849" y="94729"/>
                  </a:lnTo>
                  <a:lnTo>
                    <a:pt x="116179" y="92659"/>
                  </a:lnTo>
                  <a:close/>
                </a:path>
                <a:path w="473710" h="354965">
                  <a:moveTo>
                    <a:pt x="116725" y="38874"/>
                  </a:moveTo>
                  <a:lnTo>
                    <a:pt x="116459" y="37401"/>
                  </a:lnTo>
                  <a:lnTo>
                    <a:pt x="116293" y="36372"/>
                  </a:lnTo>
                  <a:lnTo>
                    <a:pt x="115963" y="35280"/>
                  </a:lnTo>
                  <a:lnTo>
                    <a:pt x="109537" y="29349"/>
                  </a:lnTo>
                  <a:lnTo>
                    <a:pt x="106273" y="31254"/>
                  </a:lnTo>
                  <a:lnTo>
                    <a:pt x="102730" y="33261"/>
                  </a:lnTo>
                  <a:lnTo>
                    <a:pt x="102349" y="35115"/>
                  </a:lnTo>
                  <a:lnTo>
                    <a:pt x="105397" y="39738"/>
                  </a:lnTo>
                  <a:lnTo>
                    <a:pt x="106210" y="40500"/>
                  </a:lnTo>
                  <a:lnTo>
                    <a:pt x="105067" y="41643"/>
                  </a:lnTo>
                  <a:lnTo>
                    <a:pt x="104419" y="42252"/>
                  </a:lnTo>
                  <a:lnTo>
                    <a:pt x="105130" y="42951"/>
                  </a:lnTo>
                  <a:lnTo>
                    <a:pt x="107632" y="45186"/>
                  </a:lnTo>
                  <a:lnTo>
                    <a:pt x="111874" y="45783"/>
                  </a:lnTo>
                  <a:lnTo>
                    <a:pt x="113842" y="44589"/>
                  </a:lnTo>
                  <a:lnTo>
                    <a:pt x="114325" y="44310"/>
                  </a:lnTo>
                  <a:lnTo>
                    <a:pt x="115582" y="42900"/>
                  </a:lnTo>
                  <a:lnTo>
                    <a:pt x="115963" y="42189"/>
                  </a:lnTo>
                  <a:lnTo>
                    <a:pt x="116179" y="41490"/>
                  </a:lnTo>
                  <a:lnTo>
                    <a:pt x="116611" y="40233"/>
                  </a:lnTo>
                  <a:lnTo>
                    <a:pt x="116725" y="38874"/>
                  </a:lnTo>
                  <a:close/>
                </a:path>
                <a:path w="473710" h="354965">
                  <a:moveTo>
                    <a:pt x="131978" y="6096"/>
                  </a:moveTo>
                  <a:lnTo>
                    <a:pt x="129260" y="3759"/>
                  </a:lnTo>
                  <a:lnTo>
                    <a:pt x="128054" y="2667"/>
                  </a:lnTo>
                  <a:lnTo>
                    <a:pt x="125336" y="927"/>
                  </a:lnTo>
                  <a:lnTo>
                    <a:pt x="123698" y="0"/>
                  </a:lnTo>
                  <a:lnTo>
                    <a:pt x="122174" y="495"/>
                  </a:lnTo>
                  <a:lnTo>
                    <a:pt x="119291" y="3162"/>
                  </a:lnTo>
                  <a:lnTo>
                    <a:pt x="118414" y="6972"/>
                  </a:lnTo>
                  <a:lnTo>
                    <a:pt x="120154" y="10566"/>
                  </a:lnTo>
                  <a:lnTo>
                    <a:pt x="122440" y="11544"/>
                  </a:lnTo>
                  <a:lnTo>
                    <a:pt x="125222" y="11163"/>
                  </a:lnTo>
                  <a:lnTo>
                    <a:pt x="126263" y="11049"/>
                  </a:lnTo>
                  <a:lnTo>
                    <a:pt x="127292" y="10668"/>
                  </a:lnTo>
                  <a:lnTo>
                    <a:pt x="128270" y="10452"/>
                  </a:lnTo>
                  <a:lnTo>
                    <a:pt x="131546" y="8928"/>
                  </a:lnTo>
                  <a:lnTo>
                    <a:pt x="131978" y="6096"/>
                  </a:lnTo>
                  <a:close/>
                </a:path>
                <a:path w="473710" h="354965">
                  <a:moveTo>
                    <a:pt x="134213" y="42189"/>
                  </a:moveTo>
                  <a:lnTo>
                    <a:pt x="132791" y="38823"/>
                  </a:lnTo>
                  <a:lnTo>
                    <a:pt x="132791" y="35496"/>
                  </a:lnTo>
                  <a:lnTo>
                    <a:pt x="131813" y="35001"/>
                  </a:lnTo>
                  <a:lnTo>
                    <a:pt x="131546" y="34899"/>
                  </a:lnTo>
                  <a:lnTo>
                    <a:pt x="130835" y="34899"/>
                  </a:lnTo>
                  <a:lnTo>
                    <a:pt x="124294" y="40398"/>
                  </a:lnTo>
                  <a:lnTo>
                    <a:pt x="124028" y="41160"/>
                  </a:lnTo>
                  <a:lnTo>
                    <a:pt x="124244" y="41973"/>
                  </a:lnTo>
                  <a:lnTo>
                    <a:pt x="126314" y="43827"/>
                  </a:lnTo>
                  <a:lnTo>
                    <a:pt x="127673" y="45567"/>
                  </a:lnTo>
                  <a:lnTo>
                    <a:pt x="129794" y="46278"/>
                  </a:lnTo>
                  <a:lnTo>
                    <a:pt x="131000" y="46710"/>
                  </a:lnTo>
                  <a:lnTo>
                    <a:pt x="132029" y="46609"/>
                  </a:lnTo>
                  <a:lnTo>
                    <a:pt x="132575" y="45453"/>
                  </a:lnTo>
                  <a:lnTo>
                    <a:pt x="134213" y="42189"/>
                  </a:lnTo>
                  <a:close/>
                </a:path>
                <a:path w="473710" h="354965">
                  <a:moveTo>
                    <a:pt x="141566" y="279933"/>
                  </a:moveTo>
                  <a:lnTo>
                    <a:pt x="141071" y="277761"/>
                  </a:lnTo>
                  <a:lnTo>
                    <a:pt x="139446" y="275412"/>
                  </a:lnTo>
                  <a:lnTo>
                    <a:pt x="138404" y="273723"/>
                  </a:lnTo>
                  <a:lnTo>
                    <a:pt x="136004" y="272046"/>
                  </a:lnTo>
                  <a:lnTo>
                    <a:pt x="133718" y="271602"/>
                  </a:lnTo>
                  <a:lnTo>
                    <a:pt x="130670" y="270954"/>
                  </a:lnTo>
                  <a:lnTo>
                    <a:pt x="127673" y="272910"/>
                  </a:lnTo>
                  <a:lnTo>
                    <a:pt x="126199" y="277761"/>
                  </a:lnTo>
                  <a:lnTo>
                    <a:pt x="126644" y="279336"/>
                  </a:lnTo>
                  <a:lnTo>
                    <a:pt x="127292" y="280860"/>
                  </a:lnTo>
                  <a:lnTo>
                    <a:pt x="127889" y="282384"/>
                  </a:lnTo>
                  <a:lnTo>
                    <a:pt x="129527" y="281508"/>
                  </a:lnTo>
                  <a:lnTo>
                    <a:pt x="131432" y="282270"/>
                  </a:lnTo>
                  <a:lnTo>
                    <a:pt x="132524" y="282270"/>
                  </a:lnTo>
                  <a:lnTo>
                    <a:pt x="131813" y="284289"/>
                  </a:lnTo>
                  <a:lnTo>
                    <a:pt x="132308" y="284721"/>
                  </a:lnTo>
                  <a:lnTo>
                    <a:pt x="132854" y="284721"/>
                  </a:lnTo>
                  <a:lnTo>
                    <a:pt x="135623" y="284721"/>
                  </a:lnTo>
                  <a:lnTo>
                    <a:pt x="138353" y="284175"/>
                  </a:lnTo>
                  <a:lnTo>
                    <a:pt x="141566" y="279933"/>
                  </a:lnTo>
                  <a:close/>
                </a:path>
                <a:path w="473710" h="354965">
                  <a:moveTo>
                    <a:pt x="141833" y="228384"/>
                  </a:moveTo>
                  <a:lnTo>
                    <a:pt x="133667" y="218198"/>
                  </a:lnTo>
                  <a:lnTo>
                    <a:pt x="127838" y="220865"/>
                  </a:lnTo>
                  <a:lnTo>
                    <a:pt x="126695" y="223532"/>
                  </a:lnTo>
                  <a:lnTo>
                    <a:pt x="127889" y="227723"/>
                  </a:lnTo>
                  <a:lnTo>
                    <a:pt x="127723" y="228600"/>
                  </a:lnTo>
                  <a:lnTo>
                    <a:pt x="126149" y="233984"/>
                  </a:lnTo>
                  <a:lnTo>
                    <a:pt x="126911" y="236867"/>
                  </a:lnTo>
                  <a:lnTo>
                    <a:pt x="129578" y="238556"/>
                  </a:lnTo>
                  <a:lnTo>
                    <a:pt x="130454" y="239153"/>
                  </a:lnTo>
                  <a:lnTo>
                    <a:pt x="131597" y="239598"/>
                  </a:lnTo>
                  <a:lnTo>
                    <a:pt x="132905" y="239915"/>
                  </a:lnTo>
                  <a:lnTo>
                    <a:pt x="136118" y="240626"/>
                  </a:lnTo>
                  <a:lnTo>
                    <a:pt x="137642" y="239483"/>
                  </a:lnTo>
                  <a:lnTo>
                    <a:pt x="137477" y="233768"/>
                  </a:lnTo>
                  <a:lnTo>
                    <a:pt x="137375" y="231648"/>
                  </a:lnTo>
                  <a:lnTo>
                    <a:pt x="139712" y="229908"/>
                  </a:lnTo>
                  <a:lnTo>
                    <a:pt x="141833" y="228384"/>
                  </a:lnTo>
                  <a:close/>
                </a:path>
                <a:path w="473710" h="354965">
                  <a:moveTo>
                    <a:pt x="149517" y="190703"/>
                  </a:moveTo>
                  <a:lnTo>
                    <a:pt x="145542" y="186131"/>
                  </a:lnTo>
                  <a:lnTo>
                    <a:pt x="140208" y="185204"/>
                  </a:lnTo>
                  <a:lnTo>
                    <a:pt x="138734" y="185699"/>
                  </a:lnTo>
                  <a:lnTo>
                    <a:pt x="137426" y="186575"/>
                  </a:lnTo>
                  <a:lnTo>
                    <a:pt x="136829" y="186893"/>
                  </a:lnTo>
                  <a:lnTo>
                    <a:pt x="136232" y="187388"/>
                  </a:lnTo>
                  <a:lnTo>
                    <a:pt x="134696" y="188912"/>
                  </a:lnTo>
                  <a:lnTo>
                    <a:pt x="133883" y="190157"/>
                  </a:lnTo>
                  <a:lnTo>
                    <a:pt x="133667" y="191414"/>
                  </a:lnTo>
                  <a:lnTo>
                    <a:pt x="133616" y="192392"/>
                  </a:lnTo>
                  <a:lnTo>
                    <a:pt x="136448" y="196100"/>
                  </a:lnTo>
                  <a:lnTo>
                    <a:pt x="137210" y="196151"/>
                  </a:lnTo>
                  <a:lnTo>
                    <a:pt x="137210" y="195821"/>
                  </a:lnTo>
                  <a:lnTo>
                    <a:pt x="137261" y="195503"/>
                  </a:lnTo>
                  <a:lnTo>
                    <a:pt x="137210" y="195173"/>
                  </a:lnTo>
                  <a:lnTo>
                    <a:pt x="137147" y="193967"/>
                  </a:lnTo>
                  <a:lnTo>
                    <a:pt x="137922" y="194030"/>
                  </a:lnTo>
                  <a:lnTo>
                    <a:pt x="138569" y="194411"/>
                  </a:lnTo>
                  <a:lnTo>
                    <a:pt x="139115" y="194792"/>
                  </a:lnTo>
                  <a:lnTo>
                    <a:pt x="139496" y="195503"/>
                  </a:lnTo>
                  <a:lnTo>
                    <a:pt x="139827" y="195935"/>
                  </a:lnTo>
                  <a:lnTo>
                    <a:pt x="145757" y="199250"/>
                  </a:lnTo>
                  <a:lnTo>
                    <a:pt x="148755" y="196862"/>
                  </a:lnTo>
                  <a:lnTo>
                    <a:pt x="149085" y="194081"/>
                  </a:lnTo>
                  <a:lnTo>
                    <a:pt x="149517" y="190703"/>
                  </a:lnTo>
                  <a:close/>
                </a:path>
                <a:path w="473710" h="354965">
                  <a:moveTo>
                    <a:pt x="151968" y="11328"/>
                  </a:moveTo>
                  <a:lnTo>
                    <a:pt x="151752" y="8928"/>
                  </a:lnTo>
                  <a:lnTo>
                    <a:pt x="151257" y="6756"/>
                  </a:lnTo>
                  <a:lnTo>
                    <a:pt x="151091" y="5880"/>
                  </a:lnTo>
                  <a:lnTo>
                    <a:pt x="150710" y="5016"/>
                  </a:lnTo>
                  <a:lnTo>
                    <a:pt x="150444" y="4140"/>
                  </a:lnTo>
                  <a:lnTo>
                    <a:pt x="149352" y="1143"/>
                  </a:lnTo>
                  <a:lnTo>
                    <a:pt x="147878" y="596"/>
                  </a:lnTo>
                  <a:lnTo>
                    <a:pt x="145161" y="2286"/>
                  </a:lnTo>
                  <a:lnTo>
                    <a:pt x="144995" y="2451"/>
                  </a:lnTo>
                  <a:lnTo>
                    <a:pt x="142925" y="3924"/>
                  </a:lnTo>
                  <a:lnTo>
                    <a:pt x="141452" y="5715"/>
                  </a:lnTo>
                  <a:lnTo>
                    <a:pt x="141351" y="8382"/>
                  </a:lnTo>
                  <a:lnTo>
                    <a:pt x="141236" y="10121"/>
                  </a:lnTo>
                  <a:lnTo>
                    <a:pt x="141897" y="11709"/>
                  </a:lnTo>
                  <a:lnTo>
                    <a:pt x="145046" y="13068"/>
                  </a:lnTo>
                  <a:lnTo>
                    <a:pt x="146850" y="13563"/>
                  </a:lnTo>
                  <a:lnTo>
                    <a:pt x="148920" y="13068"/>
                  </a:lnTo>
                  <a:lnTo>
                    <a:pt x="149352" y="12903"/>
                  </a:lnTo>
                  <a:lnTo>
                    <a:pt x="151968" y="11328"/>
                  </a:lnTo>
                  <a:close/>
                </a:path>
                <a:path w="473710" h="354965">
                  <a:moveTo>
                    <a:pt x="166243" y="233273"/>
                  </a:moveTo>
                  <a:lnTo>
                    <a:pt x="164934" y="232130"/>
                  </a:lnTo>
                  <a:lnTo>
                    <a:pt x="159981" y="231813"/>
                  </a:lnTo>
                  <a:lnTo>
                    <a:pt x="157632" y="232625"/>
                  </a:lnTo>
                  <a:lnTo>
                    <a:pt x="153708" y="230225"/>
                  </a:lnTo>
                  <a:lnTo>
                    <a:pt x="151371" y="229463"/>
                  </a:lnTo>
                  <a:lnTo>
                    <a:pt x="148374" y="232676"/>
                  </a:lnTo>
                  <a:lnTo>
                    <a:pt x="149567" y="234797"/>
                  </a:lnTo>
                  <a:lnTo>
                    <a:pt x="150279" y="236651"/>
                  </a:lnTo>
                  <a:lnTo>
                    <a:pt x="150393" y="237032"/>
                  </a:lnTo>
                  <a:lnTo>
                    <a:pt x="150558" y="237363"/>
                  </a:lnTo>
                  <a:lnTo>
                    <a:pt x="150609" y="237578"/>
                  </a:lnTo>
                  <a:lnTo>
                    <a:pt x="151422" y="239153"/>
                  </a:lnTo>
                  <a:lnTo>
                    <a:pt x="152349" y="239915"/>
                  </a:lnTo>
                  <a:lnTo>
                    <a:pt x="156705" y="238074"/>
                  </a:lnTo>
                  <a:lnTo>
                    <a:pt x="159219" y="237794"/>
                  </a:lnTo>
                  <a:lnTo>
                    <a:pt x="162052" y="238556"/>
                  </a:lnTo>
                  <a:lnTo>
                    <a:pt x="164388" y="239102"/>
                  </a:lnTo>
                  <a:lnTo>
                    <a:pt x="166128" y="237528"/>
                  </a:lnTo>
                  <a:lnTo>
                    <a:pt x="166243" y="233273"/>
                  </a:lnTo>
                  <a:close/>
                </a:path>
                <a:path w="473710" h="354965">
                  <a:moveTo>
                    <a:pt x="170484" y="225056"/>
                  </a:moveTo>
                  <a:lnTo>
                    <a:pt x="169456" y="222986"/>
                  </a:lnTo>
                  <a:lnTo>
                    <a:pt x="168313" y="221907"/>
                  </a:lnTo>
                  <a:lnTo>
                    <a:pt x="167005" y="220433"/>
                  </a:lnTo>
                  <a:lnTo>
                    <a:pt x="165481" y="219075"/>
                  </a:lnTo>
                  <a:lnTo>
                    <a:pt x="164820" y="218744"/>
                  </a:lnTo>
                  <a:lnTo>
                    <a:pt x="164223" y="218694"/>
                  </a:lnTo>
                  <a:lnTo>
                    <a:pt x="164058" y="218846"/>
                  </a:lnTo>
                  <a:lnTo>
                    <a:pt x="162699" y="220433"/>
                  </a:lnTo>
                  <a:lnTo>
                    <a:pt x="160680" y="221361"/>
                  </a:lnTo>
                  <a:lnTo>
                    <a:pt x="159702" y="223202"/>
                  </a:lnTo>
                  <a:lnTo>
                    <a:pt x="159486" y="223583"/>
                  </a:lnTo>
                  <a:lnTo>
                    <a:pt x="159321" y="223964"/>
                  </a:lnTo>
                  <a:lnTo>
                    <a:pt x="158940" y="225869"/>
                  </a:lnTo>
                  <a:lnTo>
                    <a:pt x="159486" y="227291"/>
                  </a:lnTo>
                  <a:lnTo>
                    <a:pt x="160794" y="227457"/>
                  </a:lnTo>
                  <a:lnTo>
                    <a:pt x="163245" y="227672"/>
                  </a:lnTo>
                  <a:lnTo>
                    <a:pt x="165747" y="228269"/>
                  </a:lnTo>
                  <a:lnTo>
                    <a:pt x="168198" y="227241"/>
                  </a:lnTo>
                  <a:lnTo>
                    <a:pt x="170002" y="226415"/>
                  </a:lnTo>
                  <a:lnTo>
                    <a:pt x="170484" y="225056"/>
                  </a:lnTo>
                  <a:close/>
                </a:path>
                <a:path w="473710" h="354965">
                  <a:moveTo>
                    <a:pt x="171577" y="175133"/>
                  </a:moveTo>
                  <a:lnTo>
                    <a:pt x="168744" y="173939"/>
                  </a:lnTo>
                  <a:lnTo>
                    <a:pt x="167601" y="172250"/>
                  </a:lnTo>
                  <a:lnTo>
                    <a:pt x="166624" y="170776"/>
                  </a:lnTo>
                  <a:lnTo>
                    <a:pt x="165201" y="170776"/>
                  </a:lnTo>
                  <a:lnTo>
                    <a:pt x="163626" y="172034"/>
                  </a:lnTo>
                  <a:lnTo>
                    <a:pt x="162318" y="172910"/>
                  </a:lnTo>
                  <a:lnTo>
                    <a:pt x="160794" y="173990"/>
                  </a:lnTo>
                  <a:lnTo>
                    <a:pt x="160248" y="175793"/>
                  </a:lnTo>
                  <a:lnTo>
                    <a:pt x="159753" y="177317"/>
                  </a:lnTo>
                  <a:lnTo>
                    <a:pt x="160083" y="178727"/>
                  </a:lnTo>
                  <a:lnTo>
                    <a:pt x="162750" y="179171"/>
                  </a:lnTo>
                  <a:lnTo>
                    <a:pt x="163461" y="179108"/>
                  </a:lnTo>
                  <a:lnTo>
                    <a:pt x="169240" y="180035"/>
                  </a:lnTo>
                  <a:lnTo>
                    <a:pt x="170434" y="177584"/>
                  </a:lnTo>
                  <a:lnTo>
                    <a:pt x="171577" y="175133"/>
                  </a:lnTo>
                  <a:close/>
                </a:path>
                <a:path w="473710" h="354965">
                  <a:moveTo>
                    <a:pt x="175831" y="10452"/>
                  </a:moveTo>
                  <a:lnTo>
                    <a:pt x="175285" y="7734"/>
                  </a:lnTo>
                  <a:lnTo>
                    <a:pt x="174307" y="7023"/>
                  </a:lnTo>
                  <a:lnTo>
                    <a:pt x="174028" y="6858"/>
                  </a:lnTo>
                  <a:lnTo>
                    <a:pt x="173647" y="6591"/>
                  </a:lnTo>
                  <a:lnTo>
                    <a:pt x="173380" y="6642"/>
                  </a:lnTo>
                  <a:lnTo>
                    <a:pt x="171246" y="7188"/>
                  </a:lnTo>
                  <a:lnTo>
                    <a:pt x="169024" y="6642"/>
                  </a:lnTo>
                  <a:lnTo>
                    <a:pt x="166674" y="7785"/>
                  </a:lnTo>
                  <a:lnTo>
                    <a:pt x="166344" y="8001"/>
                  </a:lnTo>
                  <a:lnTo>
                    <a:pt x="164985" y="9423"/>
                  </a:lnTo>
                  <a:lnTo>
                    <a:pt x="164655" y="11163"/>
                  </a:lnTo>
                  <a:lnTo>
                    <a:pt x="167436" y="13398"/>
                  </a:lnTo>
                  <a:lnTo>
                    <a:pt x="169075" y="15024"/>
                  </a:lnTo>
                  <a:lnTo>
                    <a:pt x="171094" y="16002"/>
                  </a:lnTo>
                  <a:lnTo>
                    <a:pt x="171361" y="16116"/>
                  </a:lnTo>
                  <a:lnTo>
                    <a:pt x="171577" y="16281"/>
                  </a:lnTo>
                  <a:lnTo>
                    <a:pt x="171856" y="16383"/>
                  </a:lnTo>
                  <a:lnTo>
                    <a:pt x="172720" y="16662"/>
                  </a:lnTo>
                  <a:lnTo>
                    <a:pt x="173545" y="16878"/>
                  </a:lnTo>
                  <a:lnTo>
                    <a:pt x="174409" y="16446"/>
                  </a:lnTo>
                  <a:lnTo>
                    <a:pt x="174739" y="16230"/>
                  </a:lnTo>
                  <a:lnTo>
                    <a:pt x="175387" y="15621"/>
                  </a:lnTo>
                  <a:lnTo>
                    <a:pt x="175666" y="14376"/>
                  </a:lnTo>
                  <a:lnTo>
                    <a:pt x="175717" y="12801"/>
                  </a:lnTo>
                  <a:lnTo>
                    <a:pt x="175831" y="10452"/>
                  </a:lnTo>
                  <a:close/>
                </a:path>
                <a:path w="473710" h="354965">
                  <a:moveTo>
                    <a:pt x="182587" y="333717"/>
                  </a:moveTo>
                  <a:lnTo>
                    <a:pt x="181711" y="332790"/>
                  </a:lnTo>
                  <a:lnTo>
                    <a:pt x="180568" y="331431"/>
                  </a:lnTo>
                  <a:lnTo>
                    <a:pt x="174358" y="330187"/>
                  </a:lnTo>
                  <a:lnTo>
                    <a:pt x="172173" y="331266"/>
                  </a:lnTo>
                  <a:lnTo>
                    <a:pt x="171907" y="331812"/>
                  </a:lnTo>
                  <a:lnTo>
                    <a:pt x="171627" y="332257"/>
                  </a:lnTo>
                  <a:lnTo>
                    <a:pt x="171361" y="332854"/>
                  </a:lnTo>
                  <a:lnTo>
                    <a:pt x="171742" y="333286"/>
                  </a:lnTo>
                  <a:lnTo>
                    <a:pt x="172237" y="333502"/>
                  </a:lnTo>
                  <a:lnTo>
                    <a:pt x="174688" y="334543"/>
                  </a:lnTo>
                  <a:lnTo>
                    <a:pt x="177139" y="335622"/>
                  </a:lnTo>
                  <a:lnTo>
                    <a:pt x="179590" y="336613"/>
                  </a:lnTo>
                  <a:lnTo>
                    <a:pt x="180073" y="336829"/>
                  </a:lnTo>
                  <a:lnTo>
                    <a:pt x="180670" y="336664"/>
                  </a:lnTo>
                  <a:lnTo>
                    <a:pt x="181000" y="336664"/>
                  </a:lnTo>
                  <a:lnTo>
                    <a:pt x="182206" y="336067"/>
                  </a:lnTo>
                  <a:lnTo>
                    <a:pt x="182587" y="333717"/>
                  </a:lnTo>
                  <a:close/>
                </a:path>
                <a:path w="473710" h="354965">
                  <a:moveTo>
                    <a:pt x="187210" y="254127"/>
                  </a:moveTo>
                  <a:lnTo>
                    <a:pt x="186067" y="251574"/>
                  </a:lnTo>
                  <a:lnTo>
                    <a:pt x="180073" y="251193"/>
                  </a:lnTo>
                  <a:lnTo>
                    <a:pt x="176479" y="251129"/>
                  </a:lnTo>
                  <a:lnTo>
                    <a:pt x="171627" y="252933"/>
                  </a:lnTo>
                  <a:lnTo>
                    <a:pt x="171310" y="254127"/>
                  </a:lnTo>
                  <a:lnTo>
                    <a:pt x="171742" y="255485"/>
                  </a:lnTo>
                  <a:lnTo>
                    <a:pt x="173316" y="260819"/>
                  </a:lnTo>
                  <a:lnTo>
                    <a:pt x="178498" y="262890"/>
                  </a:lnTo>
                  <a:lnTo>
                    <a:pt x="183400" y="260121"/>
                  </a:lnTo>
                  <a:lnTo>
                    <a:pt x="184873" y="259524"/>
                  </a:lnTo>
                  <a:lnTo>
                    <a:pt x="185953" y="258381"/>
                  </a:lnTo>
                  <a:lnTo>
                    <a:pt x="186448" y="256743"/>
                  </a:lnTo>
                  <a:lnTo>
                    <a:pt x="187210" y="254127"/>
                  </a:lnTo>
                  <a:close/>
                </a:path>
                <a:path w="473710" h="354965">
                  <a:moveTo>
                    <a:pt x="188023" y="54165"/>
                  </a:moveTo>
                  <a:lnTo>
                    <a:pt x="187921" y="52705"/>
                  </a:lnTo>
                  <a:lnTo>
                    <a:pt x="187756" y="51231"/>
                  </a:lnTo>
                  <a:lnTo>
                    <a:pt x="186334" y="50952"/>
                  </a:lnTo>
                  <a:lnTo>
                    <a:pt x="185254" y="50419"/>
                  </a:lnTo>
                  <a:lnTo>
                    <a:pt x="183667" y="49593"/>
                  </a:lnTo>
                  <a:lnTo>
                    <a:pt x="182092" y="49707"/>
                  </a:lnTo>
                  <a:lnTo>
                    <a:pt x="180517" y="50190"/>
                  </a:lnTo>
                  <a:lnTo>
                    <a:pt x="179146" y="50571"/>
                  </a:lnTo>
                  <a:lnTo>
                    <a:pt x="178600" y="51663"/>
                  </a:lnTo>
                  <a:lnTo>
                    <a:pt x="178549" y="53086"/>
                  </a:lnTo>
                  <a:lnTo>
                    <a:pt x="178447" y="54546"/>
                  </a:lnTo>
                  <a:lnTo>
                    <a:pt x="179209" y="55473"/>
                  </a:lnTo>
                  <a:lnTo>
                    <a:pt x="180517" y="55968"/>
                  </a:lnTo>
                  <a:lnTo>
                    <a:pt x="182308" y="56680"/>
                  </a:lnTo>
                  <a:lnTo>
                    <a:pt x="184048" y="56299"/>
                  </a:lnTo>
                  <a:lnTo>
                    <a:pt x="185305" y="55689"/>
                  </a:lnTo>
                  <a:lnTo>
                    <a:pt x="186829" y="54876"/>
                  </a:lnTo>
                  <a:lnTo>
                    <a:pt x="188023" y="54165"/>
                  </a:lnTo>
                  <a:close/>
                </a:path>
                <a:path w="473710" h="354965">
                  <a:moveTo>
                    <a:pt x="188569" y="147269"/>
                  </a:moveTo>
                  <a:lnTo>
                    <a:pt x="186448" y="143675"/>
                  </a:lnTo>
                  <a:lnTo>
                    <a:pt x="186283" y="143344"/>
                  </a:lnTo>
                  <a:lnTo>
                    <a:pt x="186067" y="143014"/>
                  </a:lnTo>
                  <a:lnTo>
                    <a:pt x="185851" y="142633"/>
                  </a:lnTo>
                  <a:lnTo>
                    <a:pt x="185356" y="141922"/>
                  </a:lnTo>
                  <a:lnTo>
                    <a:pt x="184658" y="141274"/>
                  </a:lnTo>
                  <a:lnTo>
                    <a:pt x="182092" y="140779"/>
                  </a:lnTo>
                  <a:lnTo>
                    <a:pt x="180619" y="140462"/>
                  </a:lnTo>
                  <a:lnTo>
                    <a:pt x="179146" y="140246"/>
                  </a:lnTo>
                  <a:lnTo>
                    <a:pt x="176644" y="139801"/>
                  </a:lnTo>
                  <a:lnTo>
                    <a:pt x="175336" y="139750"/>
                  </a:lnTo>
                  <a:lnTo>
                    <a:pt x="171856" y="139534"/>
                  </a:lnTo>
                  <a:lnTo>
                    <a:pt x="170053" y="141439"/>
                  </a:lnTo>
                  <a:lnTo>
                    <a:pt x="169938" y="148793"/>
                  </a:lnTo>
                  <a:lnTo>
                    <a:pt x="171627" y="150964"/>
                  </a:lnTo>
                  <a:lnTo>
                    <a:pt x="176047" y="150914"/>
                  </a:lnTo>
                  <a:lnTo>
                    <a:pt x="176758" y="150799"/>
                  </a:lnTo>
                  <a:lnTo>
                    <a:pt x="177457" y="150914"/>
                  </a:lnTo>
                  <a:lnTo>
                    <a:pt x="177685" y="150914"/>
                  </a:lnTo>
                  <a:lnTo>
                    <a:pt x="177901" y="150964"/>
                  </a:lnTo>
                  <a:lnTo>
                    <a:pt x="178600" y="151295"/>
                  </a:lnTo>
                  <a:lnTo>
                    <a:pt x="179044" y="151726"/>
                  </a:lnTo>
                  <a:lnTo>
                    <a:pt x="179527" y="152654"/>
                  </a:lnTo>
                  <a:lnTo>
                    <a:pt x="179692" y="152819"/>
                  </a:lnTo>
                  <a:lnTo>
                    <a:pt x="180022" y="153365"/>
                  </a:lnTo>
                  <a:lnTo>
                    <a:pt x="180670" y="153746"/>
                  </a:lnTo>
                  <a:lnTo>
                    <a:pt x="181381" y="153911"/>
                  </a:lnTo>
                  <a:lnTo>
                    <a:pt x="182308" y="154178"/>
                  </a:lnTo>
                  <a:lnTo>
                    <a:pt x="183451" y="154063"/>
                  </a:lnTo>
                  <a:lnTo>
                    <a:pt x="184378" y="153581"/>
                  </a:lnTo>
                  <a:lnTo>
                    <a:pt x="187426" y="151841"/>
                  </a:lnTo>
                  <a:lnTo>
                    <a:pt x="187693" y="150799"/>
                  </a:lnTo>
                  <a:lnTo>
                    <a:pt x="188569" y="147269"/>
                  </a:lnTo>
                  <a:close/>
                </a:path>
                <a:path w="473710" h="354965">
                  <a:moveTo>
                    <a:pt x="217004" y="24663"/>
                  </a:moveTo>
                  <a:lnTo>
                    <a:pt x="216357" y="22428"/>
                  </a:lnTo>
                  <a:lnTo>
                    <a:pt x="215696" y="19329"/>
                  </a:lnTo>
                  <a:lnTo>
                    <a:pt x="215099" y="18351"/>
                  </a:lnTo>
                  <a:lnTo>
                    <a:pt x="212979" y="14427"/>
                  </a:lnTo>
                  <a:lnTo>
                    <a:pt x="212166" y="13995"/>
                  </a:lnTo>
                  <a:lnTo>
                    <a:pt x="207314" y="16383"/>
                  </a:lnTo>
                  <a:lnTo>
                    <a:pt x="205346" y="20256"/>
                  </a:lnTo>
                  <a:lnTo>
                    <a:pt x="205841" y="24015"/>
                  </a:lnTo>
                  <a:lnTo>
                    <a:pt x="206057" y="25044"/>
                  </a:lnTo>
                  <a:lnTo>
                    <a:pt x="206336" y="25971"/>
                  </a:lnTo>
                  <a:lnTo>
                    <a:pt x="207416" y="26517"/>
                  </a:lnTo>
                  <a:lnTo>
                    <a:pt x="207746" y="26682"/>
                  </a:lnTo>
                  <a:lnTo>
                    <a:pt x="207962" y="26682"/>
                  </a:lnTo>
                  <a:lnTo>
                    <a:pt x="209765" y="27381"/>
                  </a:lnTo>
                  <a:lnTo>
                    <a:pt x="214668" y="26136"/>
                  </a:lnTo>
                  <a:lnTo>
                    <a:pt x="217004" y="24663"/>
                  </a:lnTo>
                  <a:close/>
                </a:path>
                <a:path w="473710" h="354965">
                  <a:moveTo>
                    <a:pt x="217716" y="47752"/>
                  </a:moveTo>
                  <a:lnTo>
                    <a:pt x="216623" y="47752"/>
                  </a:lnTo>
                  <a:lnTo>
                    <a:pt x="214668" y="48831"/>
                  </a:lnTo>
                  <a:lnTo>
                    <a:pt x="214071" y="48069"/>
                  </a:lnTo>
                  <a:lnTo>
                    <a:pt x="211772" y="44157"/>
                  </a:lnTo>
                  <a:lnTo>
                    <a:pt x="208407" y="44805"/>
                  </a:lnTo>
                  <a:lnTo>
                    <a:pt x="206819" y="45072"/>
                  </a:lnTo>
                  <a:lnTo>
                    <a:pt x="205193" y="45135"/>
                  </a:lnTo>
                  <a:lnTo>
                    <a:pt x="203606" y="45516"/>
                  </a:lnTo>
                  <a:lnTo>
                    <a:pt x="201206" y="46062"/>
                  </a:lnTo>
                  <a:lnTo>
                    <a:pt x="199961" y="47586"/>
                  </a:lnTo>
                  <a:lnTo>
                    <a:pt x="199517" y="52374"/>
                  </a:lnTo>
                  <a:lnTo>
                    <a:pt x="200558" y="54330"/>
                  </a:lnTo>
                  <a:lnTo>
                    <a:pt x="203060" y="54876"/>
                  </a:lnTo>
                  <a:lnTo>
                    <a:pt x="204533" y="55156"/>
                  </a:lnTo>
                  <a:lnTo>
                    <a:pt x="205841" y="55638"/>
                  </a:lnTo>
                  <a:lnTo>
                    <a:pt x="207098" y="56184"/>
                  </a:lnTo>
                  <a:lnTo>
                    <a:pt x="207911" y="56565"/>
                  </a:lnTo>
                  <a:lnTo>
                    <a:pt x="209486" y="57213"/>
                  </a:lnTo>
                  <a:lnTo>
                    <a:pt x="211391" y="58089"/>
                  </a:lnTo>
                  <a:lnTo>
                    <a:pt x="213309" y="58305"/>
                  </a:lnTo>
                  <a:lnTo>
                    <a:pt x="215696" y="56781"/>
                  </a:lnTo>
                  <a:lnTo>
                    <a:pt x="217665" y="55473"/>
                  </a:lnTo>
                  <a:lnTo>
                    <a:pt x="217563" y="54330"/>
                  </a:lnTo>
                  <a:lnTo>
                    <a:pt x="217474" y="52374"/>
                  </a:lnTo>
                  <a:lnTo>
                    <a:pt x="217601" y="50355"/>
                  </a:lnTo>
                  <a:lnTo>
                    <a:pt x="217665" y="48831"/>
                  </a:lnTo>
                  <a:lnTo>
                    <a:pt x="217716" y="47752"/>
                  </a:lnTo>
                  <a:close/>
                </a:path>
                <a:path w="473710" h="354965">
                  <a:moveTo>
                    <a:pt x="217932" y="257937"/>
                  </a:moveTo>
                  <a:lnTo>
                    <a:pt x="216027" y="254508"/>
                  </a:lnTo>
                  <a:lnTo>
                    <a:pt x="215696" y="252222"/>
                  </a:lnTo>
                  <a:lnTo>
                    <a:pt x="212547" y="251409"/>
                  </a:lnTo>
                  <a:lnTo>
                    <a:pt x="210413" y="249504"/>
                  </a:lnTo>
                  <a:lnTo>
                    <a:pt x="208889" y="248081"/>
                  </a:lnTo>
                  <a:lnTo>
                    <a:pt x="207911" y="249389"/>
                  </a:lnTo>
                  <a:lnTo>
                    <a:pt x="205955" y="252171"/>
                  </a:lnTo>
                  <a:lnTo>
                    <a:pt x="206933" y="253746"/>
                  </a:lnTo>
                  <a:lnTo>
                    <a:pt x="206717" y="255333"/>
                  </a:lnTo>
                  <a:lnTo>
                    <a:pt x="206108" y="259245"/>
                  </a:lnTo>
                  <a:lnTo>
                    <a:pt x="206933" y="260337"/>
                  </a:lnTo>
                  <a:lnTo>
                    <a:pt x="210743" y="261264"/>
                  </a:lnTo>
                  <a:lnTo>
                    <a:pt x="211937" y="261594"/>
                  </a:lnTo>
                  <a:lnTo>
                    <a:pt x="214388" y="262128"/>
                  </a:lnTo>
                  <a:lnTo>
                    <a:pt x="216573" y="262572"/>
                  </a:lnTo>
                  <a:lnTo>
                    <a:pt x="217766" y="261594"/>
                  </a:lnTo>
                  <a:lnTo>
                    <a:pt x="217932" y="257937"/>
                  </a:lnTo>
                  <a:close/>
                </a:path>
                <a:path w="473710" h="354965">
                  <a:moveTo>
                    <a:pt x="221805" y="218033"/>
                  </a:moveTo>
                  <a:lnTo>
                    <a:pt x="221640" y="216458"/>
                  </a:lnTo>
                  <a:lnTo>
                    <a:pt x="220980" y="215480"/>
                  </a:lnTo>
                  <a:lnTo>
                    <a:pt x="220713" y="214985"/>
                  </a:lnTo>
                  <a:lnTo>
                    <a:pt x="220281" y="214655"/>
                  </a:lnTo>
                  <a:lnTo>
                    <a:pt x="219786" y="214655"/>
                  </a:lnTo>
                  <a:lnTo>
                    <a:pt x="217601" y="214503"/>
                  </a:lnTo>
                  <a:lnTo>
                    <a:pt x="215760" y="213360"/>
                  </a:lnTo>
                  <a:lnTo>
                    <a:pt x="213626" y="213245"/>
                  </a:lnTo>
                  <a:lnTo>
                    <a:pt x="213194" y="213194"/>
                  </a:lnTo>
                  <a:lnTo>
                    <a:pt x="212864" y="213245"/>
                  </a:lnTo>
                  <a:lnTo>
                    <a:pt x="212598" y="213410"/>
                  </a:lnTo>
                  <a:lnTo>
                    <a:pt x="212979" y="213791"/>
                  </a:lnTo>
                  <a:lnTo>
                    <a:pt x="213144" y="214058"/>
                  </a:lnTo>
                  <a:lnTo>
                    <a:pt x="210908" y="216623"/>
                  </a:lnTo>
                  <a:lnTo>
                    <a:pt x="210959" y="217436"/>
                  </a:lnTo>
                  <a:lnTo>
                    <a:pt x="211505" y="218147"/>
                  </a:lnTo>
                  <a:lnTo>
                    <a:pt x="212217" y="218795"/>
                  </a:lnTo>
                  <a:lnTo>
                    <a:pt x="212547" y="219075"/>
                  </a:lnTo>
                  <a:lnTo>
                    <a:pt x="217500" y="218960"/>
                  </a:lnTo>
                  <a:lnTo>
                    <a:pt x="220980" y="218630"/>
                  </a:lnTo>
                  <a:lnTo>
                    <a:pt x="221805" y="218033"/>
                  </a:lnTo>
                  <a:close/>
                </a:path>
                <a:path w="473710" h="354965">
                  <a:moveTo>
                    <a:pt x="228231" y="170129"/>
                  </a:moveTo>
                  <a:lnTo>
                    <a:pt x="226872" y="167792"/>
                  </a:lnTo>
                  <a:lnTo>
                    <a:pt x="225831" y="165392"/>
                  </a:lnTo>
                  <a:lnTo>
                    <a:pt x="224688" y="164960"/>
                  </a:lnTo>
                  <a:lnTo>
                    <a:pt x="221589" y="166865"/>
                  </a:lnTo>
                  <a:lnTo>
                    <a:pt x="220548" y="167678"/>
                  </a:lnTo>
                  <a:lnTo>
                    <a:pt x="219621" y="168554"/>
                  </a:lnTo>
                  <a:lnTo>
                    <a:pt x="218211" y="170078"/>
                  </a:lnTo>
                  <a:lnTo>
                    <a:pt x="217004" y="171221"/>
                  </a:lnTo>
                  <a:lnTo>
                    <a:pt x="214503" y="167627"/>
                  </a:lnTo>
                  <a:lnTo>
                    <a:pt x="212928" y="167792"/>
                  </a:lnTo>
                  <a:lnTo>
                    <a:pt x="210794" y="169583"/>
                  </a:lnTo>
                  <a:lnTo>
                    <a:pt x="210413" y="170776"/>
                  </a:lnTo>
                  <a:lnTo>
                    <a:pt x="211721" y="173443"/>
                  </a:lnTo>
                  <a:lnTo>
                    <a:pt x="212763" y="173939"/>
                  </a:lnTo>
                  <a:lnTo>
                    <a:pt x="214718" y="173558"/>
                  </a:lnTo>
                  <a:lnTo>
                    <a:pt x="215480" y="173609"/>
                  </a:lnTo>
                  <a:lnTo>
                    <a:pt x="217220" y="171437"/>
                  </a:lnTo>
                  <a:lnTo>
                    <a:pt x="218313" y="172681"/>
                  </a:lnTo>
                  <a:lnTo>
                    <a:pt x="220548" y="175031"/>
                  </a:lnTo>
                  <a:lnTo>
                    <a:pt x="221589" y="176491"/>
                  </a:lnTo>
                  <a:lnTo>
                    <a:pt x="223431" y="177101"/>
                  </a:lnTo>
                  <a:lnTo>
                    <a:pt x="225234" y="177634"/>
                  </a:lnTo>
                  <a:lnTo>
                    <a:pt x="227253" y="176822"/>
                  </a:lnTo>
                  <a:lnTo>
                    <a:pt x="227190" y="175196"/>
                  </a:lnTo>
                  <a:lnTo>
                    <a:pt x="227190" y="172745"/>
                  </a:lnTo>
                  <a:lnTo>
                    <a:pt x="228231" y="170129"/>
                  </a:lnTo>
                  <a:close/>
                </a:path>
                <a:path w="473710" h="354965">
                  <a:moveTo>
                    <a:pt x="238086" y="148463"/>
                  </a:moveTo>
                  <a:lnTo>
                    <a:pt x="237820" y="145745"/>
                  </a:lnTo>
                  <a:lnTo>
                    <a:pt x="237655" y="142913"/>
                  </a:lnTo>
                  <a:lnTo>
                    <a:pt x="235140" y="141224"/>
                  </a:lnTo>
                  <a:lnTo>
                    <a:pt x="232918" y="139636"/>
                  </a:lnTo>
                  <a:lnTo>
                    <a:pt x="230682" y="140462"/>
                  </a:lnTo>
                  <a:lnTo>
                    <a:pt x="228561" y="141655"/>
                  </a:lnTo>
                  <a:lnTo>
                    <a:pt x="226593" y="142798"/>
                  </a:lnTo>
                  <a:lnTo>
                    <a:pt x="225120" y="144373"/>
                  </a:lnTo>
                  <a:lnTo>
                    <a:pt x="223545" y="147967"/>
                  </a:lnTo>
                  <a:lnTo>
                    <a:pt x="223431" y="149555"/>
                  </a:lnTo>
                  <a:lnTo>
                    <a:pt x="224040" y="151079"/>
                  </a:lnTo>
                  <a:lnTo>
                    <a:pt x="224307" y="151676"/>
                  </a:lnTo>
                  <a:lnTo>
                    <a:pt x="224688" y="152323"/>
                  </a:lnTo>
                  <a:lnTo>
                    <a:pt x="225285" y="152869"/>
                  </a:lnTo>
                  <a:lnTo>
                    <a:pt x="225666" y="153365"/>
                  </a:lnTo>
                  <a:lnTo>
                    <a:pt x="227787" y="154724"/>
                  </a:lnTo>
                  <a:lnTo>
                    <a:pt x="229095" y="155105"/>
                  </a:lnTo>
                  <a:lnTo>
                    <a:pt x="230301" y="155206"/>
                  </a:lnTo>
                  <a:lnTo>
                    <a:pt x="231165" y="155321"/>
                  </a:lnTo>
                  <a:lnTo>
                    <a:pt x="232041" y="155206"/>
                  </a:lnTo>
                  <a:lnTo>
                    <a:pt x="232752" y="154940"/>
                  </a:lnTo>
                  <a:lnTo>
                    <a:pt x="233019" y="154774"/>
                  </a:lnTo>
                  <a:lnTo>
                    <a:pt x="233514" y="154559"/>
                  </a:lnTo>
                  <a:lnTo>
                    <a:pt x="233895" y="152869"/>
                  </a:lnTo>
                  <a:lnTo>
                    <a:pt x="234276" y="150964"/>
                  </a:lnTo>
                  <a:lnTo>
                    <a:pt x="234708" y="149110"/>
                  </a:lnTo>
                  <a:lnTo>
                    <a:pt x="237820" y="149326"/>
                  </a:lnTo>
                  <a:lnTo>
                    <a:pt x="238086" y="148729"/>
                  </a:lnTo>
                  <a:lnTo>
                    <a:pt x="238086" y="148463"/>
                  </a:lnTo>
                  <a:close/>
                </a:path>
                <a:path w="473710" h="354965">
                  <a:moveTo>
                    <a:pt x="239128" y="319836"/>
                  </a:moveTo>
                  <a:lnTo>
                    <a:pt x="235140" y="315544"/>
                  </a:lnTo>
                  <a:lnTo>
                    <a:pt x="229539" y="316788"/>
                  </a:lnTo>
                  <a:lnTo>
                    <a:pt x="228333" y="317119"/>
                  </a:lnTo>
                  <a:lnTo>
                    <a:pt x="227190" y="317665"/>
                  </a:lnTo>
                  <a:lnTo>
                    <a:pt x="226872" y="317766"/>
                  </a:lnTo>
                  <a:lnTo>
                    <a:pt x="223494" y="319671"/>
                  </a:lnTo>
                  <a:lnTo>
                    <a:pt x="221742" y="321741"/>
                  </a:lnTo>
                  <a:lnTo>
                    <a:pt x="222237" y="324789"/>
                  </a:lnTo>
                  <a:lnTo>
                    <a:pt x="229539" y="331114"/>
                  </a:lnTo>
                  <a:lnTo>
                    <a:pt x="229641" y="330123"/>
                  </a:lnTo>
                  <a:lnTo>
                    <a:pt x="229971" y="328002"/>
                  </a:lnTo>
                  <a:lnTo>
                    <a:pt x="231444" y="328282"/>
                  </a:lnTo>
                  <a:lnTo>
                    <a:pt x="235800" y="328447"/>
                  </a:lnTo>
                  <a:lnTo>
                    <a:pt x="236943" y="327736"/>
                  </a:lnTo>
                  <a:lnTo>
                    <a:pt x="237604" y="325501"/>
                  </a:lnTo>
                  <a:lnTo>
                    <a:pt x="239128" y="319836"/>
                  </a:lnTo>
                  <a:close/>
                </a:path>
                <a:path w="473710" h="354965">
                  <a:moveTo>
                    <a:pt x="242989" y="234480"/>
                  </a:moveTo>
                  <a:lnTo>
                    <a:pt x="242824" y="234315"/>
                  </a:lnTo>
                  <a:lnTo>
                    <a:pt x="242658" y="234200"/>
                  </a:lnTo>
                  <a:lnTo>
                    <a:pt x="240157" y="232956"/>
                  </a:lnTo>
                  <a:lnTo>
                    <a:pt x="238036" y="234416"/>
                  </a:lnTo>
                  <a:lnTo>
                    <a:pt x="237109" y="235127"/>
                  </a:lnTo>
                  <a:lnTo>
                    <a:pt x="237705" y="237858"/>
                  </a:lnTo>
                  <a:lnTo>
                    <a:pt x="238417" y="239153"/>
                  </a:lnTo>
                  <a:lnTo>
                    <a:pt x="240055" y="239483"/>
                  </a:lnTo>
                  <a:lnTo>
                    <a:pt x="240538" y="239598"/>
                  </a:lnTo>
                  <a:lnTo>
                    <a:pt x="242112" y="239598"/>
                  </a:lnTo>
                  <a:lnTo>
                    <a:pt x="242443" y="239534"/>
                  </a:lnTo>
                  <a:lnTo>
                    <a:pt x="242062" y="239001"/>
                  </a:lnTo>
                  <a:lnTo>
                    <a:pt x="241846" y="238455"/>
                  </a:lnTo>
                  <a:lnTo>
                    <a:pt x="241846" y="238010"/>
                  </a:lnTo>
                  <a:lnTo>
                    <a:pt x="241846" y="236601"/>
                  </a:lnTo>
                  <a:lnTo>
                    <a:pt x="242277" y="235407"/>
                  </a:lnTo>
                  <a:lnTo>
                    <a:pt x="242989" y="234480"/>
                  </a:lnTo>
                  <a:close/>
                </a:path>
                <a:path w="473710" h="354965">
                  <a:moveTo>
                    <a:pt x="247789" y="345922"/>
                  </a:moveTo>
                  <a:lnTo>
                    <a:pt x="246418" y="343623"/>
                  </a:lnTo>
                  <a:lnTo>
                    <a:pt x="244957" y="341236"/>
                  </a:lnTo>
                  <a:lnTo>
                    <a:pt x="242443" y="342328"/>
                  </a:lnTo>
                  <a:lnTo>
                    <a:pt x="234924" y="343141"/>
                  </a:lnTo>
                  <a:lnTo>
                    <a:pt x="233400" y="346303"/>
                  </a:lnTo>
                  <a:lnTo>
                    <a:pt x="237604" y="354190"/>
                  </a:lnTo>
                  <a:lnTo>
                    <a:pt x="239509" y="354850"/>
                  </a:lnTo>
                  <a:lnTo>
                    <a:pt x="242443" y="353212"/>
                  </a:lnTo>
                  <a:lnTo>
                    <a:pt x="243751" y="352564"/>
                  </a:lnTo>
                  <a:lnTo>
                    <a:pt x="244792" y="351523"/>
                  </a:lnTo>
                  <a:lnTo>
                    <a:pt x="247789" y="345922"/>
                  </a:lnTo>
                  <a:close/>
                </a:path>
                <a:path w="473710" h="354965">
                  <a:moveTo>
                    <a:pt x="255524" y="71158"/>
                  </a:moveTo>
                  <a:lnTo>
                    <a:pt x="254812" y="68922"/>
                  </a:lnTo>
                  <a:lnTo>
                    <a:pt x="249085" y="65608"/>
                  </a:lnTo>
                  <a:lnTo>
                    <a:pt x="246100" y="65760"/>
                  </a:lnTo>
                  <a:lnTo>
                    <a:pt x="244843" y="68656"/>
                  </a:lnTo>
                  <a:lnTo>
                    <a:pt x="244030" y="70662"/>
                  </a:lnTo>
                  <a:lnTo>
                    <a:pt x="242887" y="71259"/>
                  </a:lnTo>
                  <a:lnTo>
                    <a:pt x="241033" y="71805"/>
                  </a:lnTo>
                  <a:lnTo>
                    <a:pt x="238963" y="72466"/>
                  </a:lnTo>
                  <a:lnTo>
                    <a:pt x="238201" y="72847"/>
                  </a:lnTo>
                  <a:lnTo>
                    <a:pt x="238201" y="73825"/>
                  </a:lnTo>
                  <a:lnTo>
                    <a:pt x="238683" y="73545"/>
                  </a:lnTo>
                  <a:lnTo>
                    <a:pt x="239280" y="73494"/>
                  </a:lnTo>
                  <a:lnTo>
                    <a:pt x="239991" y="73774"/>
                  </a:lnTo>
                  <a:lnTo>
                    <a:pt x="242608" y="74688"/>
                  </a:lnTo>
                  <a:lnTo>
                    <a:pt x="244246" y="76758"/>
                  </a:lnTo>
                  <a:lnTo>
                    <a:pt x="245605" y="78943"/>
                  </a:lnTo>
                  <a:lnTo>
                    <a:pt x="246634" y="78282"/>
                  </a:lnTo>
                  <a:lnTo>
                    <a:pt x="247840" y="78232"/>
                  </a:lnTo>
                  <a:lnTo>
                    <a:pt x="251434" y="77685"/>
                  </a:lnTo>
                  <a:lnTo>
                    <a:pt x="252907" y="75730"/>
                  </a:lnTo>
                  <a:lnTo>
                    <a:pt x="255524" y="71158"/>
                  </a:lnTo>
                  <a:close/>
                </a:path>
                <a:path w="473710" h="354965">
                  <a:moveTo>
                    <a:pt x="257365" y="185102"/>
                  </a:moveTo>
                  <a:lnTo>
                    <a:pt x="256882" y="184721"/>
                  </a:lnTo>
                  <a:lnTo>
                    <a:pt x="256552" y="184556"/>
                  </a:lnTo>
                  <a:lnTo>
                    <a:pt x="251599" y="181673"/>
                  </a:lnTo>
                  <a:lnTo>
                    <a:pt x="251599" y="178511"/>
                  </a:lnTo>
                  <a:lnTo>
                    <a:pt x="256336" y="175514"/>
                  </a:lnTo>
                  <a:lnTo>
                    <a:pt x="255244" y="174371"/>
                  </a:lnTo>
                  <a:lnTo>
                    <a:pt x="254000" y="173609"/>
                  </a:lnTo>
                  <a:lnTo>
                    <a:pt x="252628" y="173126"/>
                  </a:lnTo>
                  <a:lnTo>
                    <a:pt x="250558" y="172466"/>
                  </a:lnTo>
                  <a:lnTo>
                    <a:pt x="248704" y="172745"/>
                  </a:lnTo>
                  <a:lnTo>
                    <a:pt x="245605" y="175577"/>
                  </a:lnTo>
                  <a:lnTo>
                    <a:pt x="244297" y="180797"/>
                  </a:lnTo>
                  <a:lnTo>
                    <a:pt x="245338" y="181076"/>
                  </a:lnTo>
                  <a:lnTo>
                    <a:pt x="248323" y="181991"/>
                  </a:lnTo>
                  <a:lnTo>
                    <a:pt x="253936" y="187604"/>
                  </a:lnTo>
                  <a:lnTo>
                    <a:pt x="255790" y="186626"/>
                  </a:lnTo>
                  <a:lnTo>
                    <a:pt x="257365" y="185102"/>
                  </a:lnTo>
                  <a:close/>
                </a:path>
                <a:path w="473710" h="354965">
                  <a:moveTo>
                    <a:pt x="261188" y="242646"/>
                  </a:moveTo>
                  <a:lnTo>
                    <a:pt x="260362" y="240461"/>
                  </a:lnTo>
                  <a:lnTo>
                    <a:pt x="259499" y="237794"/>
                  </a:lnTo>
                  <a:lnTo>
                    <a:pt x="257695" y="236169"/>
                  </a:lnTo>
                  <a:lnTo>
                    <a:pt x="255409" y="235127"/>
                  </a:lnTo>
                  <a:lnTo>
                    <a:pt x="255955" y="237413"/>
                  </a:lnTo>
                  <a:lnTo>
                    <a:pt x="255358" y="239979"/>
                  </a:lnTo>
                  <a:lnTo>
                    <a:pt x="253936" y="241388"/>
                  </a:lnTo>
                  <a:lnTo>
                    <a:pt x="253555" y="241820"/>
                  </a:lnTo>
                  <a:lnTo>
                    <a:pt x="253174" y="241820"/>
                  </a:lnTo>
                  <a:lnTo>
                    <a:pt x="252691" y="241769"/>
                  </a:lnTo>
                  <a:lnTo>
                    <a:pt x="250939" y="241388"/>
                  </a:lnTo>
                  <a:lnTo>
                    <a:pt x="248653" y="239153"/>
                  </a:lnTo>
                  <a:lnTo>
                    <a:pt x="248170" y="243128"/>
                  </a:lnTo>
                  <a:lnTo>
                    <a:pt x="247561" y="243192"/>
                  </a:lnTo>
                  <a:lnTo>
                    <a:pt x="246799" y="243078"/>
                  </a:lnTo>
                  <a:lnTo>
                    <a:pt x="245770" y="242531"/>
                  </a:lnTo>
                  <a:lnTo>
                    <a:pt x="246418" y="244551"/>
                  </a:lnTo>
                  <a:lnTo>
                    <a:pt x="247459" y="246024"/>
                  </a:lnTo>
                  <a:lnTo>
                    <a:pt x="251155" y="245033"/>
                  </a:lnTo>
                  <a:lnTo>
                    <a:pt x="251929" y="245478"/>
                  </a:lnTo>
                  <a:lnTo>
                    <a:pt x="251599" y="246837"/>
                  </a:lnTo>
                  <a:lnTo>
                    <a:pt x="251269" y="248462"/>
                  </a:lnTo>
                  <a:lnTo>
                    <a:pt x="252691" y="248526"/>
                  </a:lnTo>
                  <a:lnTo>
                    <a:pt x="253720" y="248361"/>
                  </a:lnTo>
                  <a:lnTo>
                    <a:pt x="254431" y="248196"/>
                  </a:lnTo>
                  <a:lnTo>
                    <a:pt x="255079" y="247980"/>
                  </a:lnTo>
                  <a:lnTo>
                    <a:pt x="255739" y="247650"/>
                  </a:lnTo>
                  <a:lnTo>
                    <a:pt x="256717" y="247218"/>
                  </a:lnTo>
                  <a:lnTo>
                    <a:pt x="257644" y="246672"/>
                  </a:lnTo>
                  <a:lnTo>
                    <a:pt x="258572" y="246075"/>
                  </a:lnTo>
                  <a:lnTo>
                    <a:pt x="260858" y="244652"/>
                  </a:lnTo>
                  <a:lnTo>
                    <a:pt x="261188" y="242646"/>
                  </a:lnTo>
                  <a:close/>
                </a:path>
                <a:path w="473710" h="354965">
                  <a:moveTo>
                    <a:pt x="265595" y="324091"/>
                  </a:moveTo>
                  <a:lnTo>
                    <a:pt x="262382" y="312762"/>
                  </a:lnTo>
                  <a:lnTo>
                    <a:pt x="262115" y="312115"/>
                  </a:lnTo>
                  <a:lnTo>
                    <a:pt x="261670" y="311505"/>
                  </a:lnTo>
                  <a:lnTo>
                    <a:pt x="260426" y="309981"/>
                  </a:lnTo>
                  <a:lnTo>
                    <a:pt x="258902" y="310045"/>
                  </a:lnTo>
                  <a:lnTo>
                    <a:pt x="255790" y="311886"/>
                  </a:lnTo>
                  <a:lnTo>
                    <a:pt x="255524" y="313258"/>
                  </a:lnTo>
                  <a:lnTo>
                    <a:pt x="258356" y="316788"/>
                  </a:lnTo>
                  <a:lnTo>
                    <a:pt x="257429" y="318693"/>
                  </a:lnTo>
                  <a:lnTo>
                    <a:pt x="256552" y="320929"/>
                  </a:lnTo>
                  <a:lnTo>
                    <a:pt x="254977" y="324853"/>
                  </a:lnTo>
                  <a:lnTo>
                    <a:pt x="255739" y="325716"/>
                  </a:lnTo>
                  <a:lnTo>
                    <a:pt x="259930" y="325386"/>
                  </a:lnTo>
                  <a:lnTo>
                    <a:pt x="261353" y="325285"/>
                  </a:lnTo>
                  <a:lnTo>
                    <a:pt x="262051" y="325120"/>
                  </a:lnTo>
                  <a:lnTo>
                    <a:pt x="265430" y="324523"/>
                  </a:lnTo>
                  <a:lnTo>
                    <a:pt x="265595" y="324091"/>
                  </a:lnTo>
                  <a:close/>
                </a:path>
                <a:path w="473710" h="354965">
                  <a:moveTo>
                    <a:pt x="267233" y="346240"/>
                  </a:moveTo>
                  <a:lnTo>
                    <a:pt x="265874" y="344614"/>
                  </a:lnTo>
                  <a:lnTo>
                    <a:pt x="264617" y="343141"/>
                  </a:lnTo>
                  <a:lnTo>
                    <a:pt x="263144" y="343090"/>
                  </a:lnTo>
                  <a:lnTo>
                    <a:pt x="259765" y="345427"/>
                  </a:lnTo>
                  <a:lnTo>
                    <a:pt x="259664" y="347065"/>
                  </a:lnTo>
                  <a:lnTo>
                    <a:pt x="260807" y="348589"/>
                  </a:lnTo>
                  <a:lnTo>
                    <a:pt x="261950" y="349999"/>
                  </a:lnTo>
                  <a:lnTo>
                    <a:pt x="264287" y="350596"/>
                  </a:lnTo>
                  <a:lnTo>
                    <a:pt x="265493" y="349732"/>
                  </a:lnTo>
                  <a:lnTo>
                    <a:pt x="267068" y="348589"/>
                  </a:lnTo>
                  <a:lnTo>
                    <a:pt x="267233" y="346240"/>
                  </a:lnTo>
                  <a:close/>
                </a:path>
                <a:path w="473710" h="354965">
                  <a:moveTo>
                    <a:pt x="284822" y="126847"/>
                  </a:moveTo>
                  <a:lnTo>
                    <a:pt x="279869" y="121246"/>
                  </a:lnTo>
                  <a:lnTo>
                    <a:pt x="275069" y="121246"/>
                  </a:lnTo>
                  <a:lnTo>
                    <a:pt x="271424" y="124231"/>
                  </a:lnTo>
                  <a:lnTo>
                    <a:pt x="268808" y="126466"/>
                  </a:lnTo>
                  <a:lnTo>
                    <a:pt x="268376" y="128206"/>
                  </a:lnTo>
                  <a:lnTo>
                    <a:pt x="269951" y="131419"/>
                  </a:lnTo>
                  <a:lnTo>
                    <a:pt x="270116" y="131699"/>
                  </a:lnTo>
                  <a:lnTo>
                    <a:pt x="270395" y="132295"/>
                  </a:lnTo>
                  <a:lnTo>
                    <a:pt x="270662" y="132613"/>
                  </a:lnTo>
                  <a:lnTo>
                    <a:pt x="271043" y="133324"/>
                  </a:lnTo>
                  <a:lnTo>
                    <a:pt x="271805" y="134035"/>
                  </a:lnTo>
                  <a:lnTo>
                    <a:pt x="271919" y="134200"/>
                  </a:lnTo>
                  <a:lnTo>
                    <a:pt x="273608" y="135445"/>
                  </a:lnTo>
                  <a:lnTo>
                    <a:pt x="275564" y="136156"/>
                  </a:lnTo>
                  <a:lnTo>
                    <a:pt x="278282" y="133654"/>
                  </a:lnTo>
                  <a:lnTo>
                    <a:pt x="278612" y="131152"/>
                  </a:lnTo>
                  <a:lnTo>
                    <a:pt x="281178" y="132994"/>
                  </a:lnTo>
                  <a:lnTo>
                    <a:pt x="284111" y="131254"/>
                  </a:lnTo>
                  <a:lnTo>
                    <a:pt x="284822" y="126847"/>
                  </a:lnTo>
                  <a:close/>
                </a:path>
                <a:path w="473710" h="354965">
                  <a:moveTo>
                    <a:pt x="287604" y="185153"/>
                  </a:moveTo>
                  <a:lnTo>
                    <a:pt x="287324" y="180086"/>
                  </a:lnTo>
                  <a:lnTo>
                    <a:pt x="284111" y="176872"/>
                  </a:lnTo>
                  <a:lnTo>
                    <a:pt x="279488" y="175628"/>
                  </a:lnTo>
                  <a:lnTo>
                    <a:pt x="277202" y="176555"/>
                  </a:lnTo>
                  <a:lnTo>
                    <a:pt x="274688" y="181559"/>
                  </a:lnTo>
                  <a:lnTo>
                    <a:pt x="274091" y="184124"/>
                  </a:lnTo>
                  <a:lnTo>
                    <a:pt x="270929" y="185039"/>
                  </a:lnTo>
                  <a:lnTo>
                    <a:pt x="269951" y="185369"/>
                  </a:lnTo>
                  <a:lnTo>
                    <a:pt x="269621" y="186956"/>
                  </a:lnTo>
                  <a:lnTo>
                    <a:pt x="269951" y="188315"/>
                  </a:lnTo>
                  <a:lnTo>
                    <a:pt x="270065" y="188912"/>
                  </a:lnTo>
                  <a:lnTo>
                    <a:pt x="270281" y="189458"/>
                  </a:lnTo>
                  <a:lnTo>
                    <a:pt x="270662" y="189776"/>
                  </a:lnTo>
                  <a:lnTo>
                    <a:pt x="271856" y="190982"/>
                  </a:lnTo>
                  <a:lnTo>
                    <a:pt x="274091" y="191846"/>
                  </a:lnTo>
                  <a:lnTo>
                    <a:pt x="274802" y="190385"/>
                  </a:lnTo>
                  <a:lnTo>
                    <a:pt x="275894" y="188036"/>
                  </a:lnTo>
                  <a:lnTo>
                    <a:pt x="277037" y="188747"/>
                  </a:lnTo>
                  <a:lnTo>
                    <a:pt x="278663" y="189077"/>
                  </a:lnTo>
                  <a:lnTo>
                    <a:pt x="279971" y="189395"/>
                  </a:lnTo>
                  <a:lnTo>
                    <a:pt x="281178" y="189014"/>
                  </a:lnTo>
                  <a:lnTo>
                    <a:pt x="282270" y="188366"/>
                  </a:lnTo>
                  <a:lnTo>
                    <a:pt x="282536" y="188252"/>
                  </a:lnTo>
                  <a:lnTo>
                    <a:pt x="283032" y="187871"/>
                  </a:lnTo>
                  <a:lnTo>
                    <a:pt x="285369" y="186461"/>
                  </a:lnTo>
                  <a:lnTo>
                    <a:pt x="287604" y="185153"/>
                  </a:lnTo>
                  <a:close/>
                </a:path>
                <a:path w="473710" h="354965">
                  <a:moveTo>
                    <a:pt x="302260" y="184556"/>
                  </a:moveTo>
                  <a:lnTo>
                    <a:pt x="301879" y="182816"/>
                  </a:lnTo>
                  <a:lnTo>
                    <a:pt x="301383" y="181508"/>
                  </a:lnTo>
                  <a:lnTo>
                    <a:pt x="298665" y="176936"/>
                  </a:lnTo>
                  <a:lnTo>
                    <a:pt x="294525" y="176771"/>
                  </a:lnTo>
                  <a:lnTo>
                    <a:pt x="289725" y="183464"/>
                  </a:lnTo>
                  <a:lnTo>
                    <a:pt x="290106" y="185420"/>
                  </a:lnTo>
                  <a:lnTo>
                    <a:pt x="294081" y="188747"/>
                  </a:lnTo>
                  <a:lnTo>
                    <a:pt x="295554" y="189242"/>
                  </a:lnTo>
                  <a:lnTo>
                    <a:pt x="300507" y="190601"/>
                  </a:lnTo>
                  <a:lnTo>
                    <a:pt x="301929" y="189674"/>
                  </a:lnTo>
                  <a:lnTo>
                    <a:pt x="302145" y="186347"/>
                  </a:lnTo>
                  <a:lnTo>
                    <a:pt x="302260" y="184556"/>
                  </a:lnTo>
                  <a:close/>
                </a:path>
                <a:path w="473710" h="354965">
                  <a:moveTo>
                    <a:pt x="306120" y="68160"/>
                  </a:moveTo>
                  <a:lnTo>
                    <a:pt x="304863" y="66255"/>
                  </a:lnTo>
                  <a:lnTo>
                    <a:pt x="303720" y="64566"/>
                  </a:lnTo>
                  <a:lnTo>
                    <a:pt x="300888" y="64731"/>
                  </a:lnTo>
                  <a:lnTo>
                    <a:pt x="297954" y="66636"/>
                  </a:lnTo>
                  <a:lnTo>
                    <a:pt x="295122" y="68541"/>
                  </a:lnTo>
                  <a:lnTo>
                    <a:pt x="294297" y="71208"/>
                  </a:lnTo>
                  <a:lnTo>
                    <a:pt x="295884" y="73545"/>
                  </a:lnTo>
                  <a:lnTo>
                    <a:pt x="297675" y="76161"/>
                  </a:lnTo>
                  <a:lnTo>
                    <a:pt x="301599" y="77419"/>
                  </a:lnTo>
                  <a:lnTo>
                    <a:pt x="305142" y="74587"/>
                  </a:lnTo>
                  <a:lnTo>
                    <a:pt x="306120" y="68160"/>
                  </a:lnTo>
                  <a:close/>
                </a:path>
                <a:path w="473710" h="354965">
                  <a:moveTo>
                    <a:pt x="310261" y="130708"/>
                  </a:moveTo>
                  <a:lnTo>
                    <a:pt x="310159" y="129298"/>
                  </a:lnTo>
                  <a:lnTo>
                    <a:pt x="308952" y="128206"/>
                  </a:lnTo>
                  <a:lnTo>
                    <a:pt x="306832" y="126301"/>
                  </a:lnTo>
                  <a:lnTo>
                    <a:pt x="304101" y="126466"/>
                  </a:lnTo>
                  <a:lnTo>
                    <a:pt x="301713" y="126796"/>
                  </a:lnTo>
                  <a:lnTo>
                    <a:pt x="299427" y="127063"/>
                  </a:lnTo>
                  <a:lnTo>
                    <a:pt x="300024" y="129565"/>
                  </a:lnTo>
                  <a:lnTo>
                    <a:pt x="299745" y="131318"/>
                  </a:lnTo>
                  <a:lnTo>
                    <a:pt x="299478" y="132562"/>
                  </a:lnTo>
                  <a:lnTo>
                    <a:pt x="299097" y="133756"/>
                  </a:lnTo>
                  <a:lnTo>
                    <a:pt x="298818" y="134962"/>
                  </a:lnTo>
                  <a:lnTo>
                    <a:pt x="298284" y="137896"/>
                  </a:lnTo>
                  <a:lnTo>
                    <a:pt x="298500" y="140728"/>
                  </a:lnTo>
                  <a:lnTo>
                    <a:pt x="300189" y="145580"/>
                  </a:lnTo>
                  <a:lnTo>
                    <a:pt x="301764" y="146227"/>
                  </a:lnTo>
                  <a:lnTo>
                    <a:pt x="304330" y="144868"/>
                  </a:lnTo>
                  <a:lnTo>
                    <a:pt x="307759" y="140627"/>
                  </a:lnTo>
                  <a:lnTo>
                    <a:pt x="308406" y="138277"/>
                  </a:lnTo>
                  <a:lnTo>
                    <a:pt x="307263" y="137579"/>
                  </a:lnTo>
                  <a:lnTo>
                    <a:pt x="305142" y="135775"/>
                  </a:lnTo>
                  <a:lnTo>
                    <a:pt x="305790" y="134683"/>
                  </a:lnTo>
                  <a:lnTo>
                    <a:pt x="307263" y="133159"/>
                  </a:lnTo>
                  <a:lnTo>
                    <a:pt x="308305" y="132676"/>
                  </a:lnTo>
                  <a:lnTo>
                    <a:pt x="310261" y="130708"/>
                  </a:lnTo>
                  <a:close/>
                </a:path>
                <a:path w="473710" h="354965">
                  <a:moveTo>
                    <a:pt x="312445" y="295173"/>
                  </a:moveTo>
                  <a:lnTo>
                    <a:pt x="311569" y="293331"/>
                  </a:lnTo>
                  <a:lnTo>
                    <a:pt x="311188" y="293001"/>
                  </a:lnTo>
                  <a:lnTo>
                    <a:pt x="310756" y="292341"/>
                  </a:lnTo>
                  <a:lnTo>
                    <a:pt x="310375" y="292341"/>
                  </a:lnTo>
                  <a:lnTo>
                    <a:pt x="307378" y="292506"/>
                  </a:lnTo>
                  <a:lnTo>
                    <a:pt x="304266" y="292620"/>
                  </a:lnTo>
                  <a:lnTo>
                    <a:pt x="301650" y="294474"/>
                  </a:lnTo>
                  <a:lnTo>
                    <a:pt x="301002" y="294957"/>
                  </a:lnTo>
                  <a:lnTo>
                    <a:pt x="300837" y="295668"/>
                  </a:lnTo>
                  <a:lnTo>
                    <a:pt x="301117" y="296379"/>
                  </a:lnTo>
                  <a:lnTo>
                    <a:pt x="302031" y="298450"/>
                  </a:lnTo>
                  <a:lnTo>
                    <a:pt x="303784" y="299593"/>
                  </a:lnTo>
                  <a:lnTo>
                    <a:pt x="305638" y="300507"/>
                  </a:lnTo>
                  <a:lnTo>
                    <a:pt x="306120" y="299859"/>
                  </a:lnTo>
                  <a:lnTo>
                    <a:pt x="307594" y="298450"/>
                  </a:lnTo>
                  <a:lnTo>
                    <a:pt x="308952" y="298335"/>
                  </a:lnTo>
                  <a:lnTo>
                    <a:pt x="310311" y="298551"/>
                  </a:lnTo>
                  <a:lnTo>
                    <a:pt x="310476" y="298450"/>
                  </a:lnTo>
                  <a:lnTo>
                    <a:pt x="310591" y="298284"/>
                  </a:lnTo>
                  <a:lnTo>
                    <a:pt x="312229" y="297027"/>
                  </a:lnTo>
                  <a:lnTo>
                    <a:pt x="312445" y="295173"/>
                  </a:lnTo>
                  <a:close/>
                </a:path>
                <a:path w="473710" h="354965">
                  <a:moveTo>
                    <a:pt x="322135" y="190868"/>
                  </a:moveTo>
                  <a:lnTo>
                    <a:pt x="321322" y="189128"/>
                  </a:lnTo>
                  <a:lnTo>
                    <a:pt x="320611" y="187490"/>
                  </a:lnTo>
                  <a:lnTo>
                    <a:pt x="318490" y="186893"/>
                  </a:lnTo>
                  <a:lnTo>
                    <a:pt x="316636" y="187718"/>
                  </a:lnTo>
                  <a:lnTo>
                    <a:pt x="315493" y="188201"/>
                  </a:lnTo>
                  <a:lnTo>
                    <a:pt x="314350" y="190703"/>
                  </a:lnTo>
                  <a:lnTo>
                    <a:pt x="315277" y="192989"/>
                  </a:lnTo>
                  <a:lnTo>
                    <a:pt x="318211" y="194462"/>
                  </a:lnTo>
                  <a:lnTo>
                    <a:pt x="319138" y="194030"/>
                  </a:lnTo>
                  <a:lnTo>
                    <a:pt x="321208" y="192989"/>
                  </a:lnTo>
                  <a:lnTo>
                    <a:pt x="322135" y="190868"/>
                  </a:lnTo>
                  <a:close/>
                </a:path>
                <a:path w="473710" h="354965">
                  <a:moveTo>
                    <a:pt x="329057" y="315760"/>
                  </a:moveTo>
                  <a:lnTo>
                    <a:pt x="328295" y="312712"/>
                  </a:lnTo>
                  <a:lnTo>
                    <a:pt x="328295" y="309664"/>
                  </a:lnTo>
                  <a:lnTo>
                    <a:pt x="327088" y="308787"/>
                  </a:lnTo>
                  <a:lnTo>
                    <a:pt x="325945" y="308076"/>
                  </a:lnTo>
                  <a:lnTo>
                    <a:pt x="324421" y="308838"/>
                  </a:lnTo>
                  <a:lnTo>
                    <a:pt x="323329" y="309333"/>
                  </a:lnTo>
                  <a:lnTo>
                    <a:pt x="322351" y="310095"/>
                  </a:lnTo>
                  <a:lnTo>
                    <a:pt x="321538" y="310908"/>
                  </a:lnTo>
                  <a:lnTo>
                    <a:pt x="321970" y="312331"/>
                  </a:lnTo>
                  <a:lnTo>
                    <a:pt x="321538" y="313956"/>
                  </a:lnTo>
                  <a:lnTo>
                    <a:pt x="320344" y="315925"/>
                  </a:lnTo>
                  <a:lnTo>
                    <a:pt x="321043" y="316788"/>
                  </a:lnTo>
                  <a:lnTo>
                    <a:pt x="322249" y="317385"/>
                  </a:lnTo>
                  <a:lnTo>
                    <a:pt x="324040" y="319189"/>
                  </a:lnTo>
                  <a:lnTo>
                    <a:pt x="325462" y="320281"/>
                  </a:lnTo>
                  <a:lnTo>
                    <a:pt x="327367" y="318973"/>
                  </a:lnTo>
                  <a:lnTo>
                    <a:pt x="327469" y="318744"/>
                  </a:lnTo>
                  <a:lnTo>
                    <a:pt x="327533" y="318592"/>
                  </a:lnTo>
                  <a:lnTo>
                    <a:pt x="329057" y="315760"/>
                  </a:lnTo>
                  <a:close/>
                </a:path>
                <a:path w="473710" h="354965">
                  <a:moveTo>
                    <a:pt x="331228" y="182435"/>
                  </a:moveTo>
                  <a:lnTo>
                    <a:pt x="330581" y="181610"/>
                  </a:lnTo>
                  <a:lnTo>
                    <a:pt x="330200" y="181178"/>
                  </a:lnTo>
                  <a:lnTo>
                    <a:pt x="329704" y="180848"/>
                  </a:lnTo>
                  <a:lnTo>
                    <a:pt x="329158" y="180632"/>
                  </a:lnTo>
                  <a:lnTo>
                    <a:pt x="329057" y="181724"/>
                  </a:lnTo>
                  <a:lnTo>
                    <a:pt x="328510" y="182918"/>
                  </a:lnTo>
                  <a:lnTo>
                    <a:pt x="327698" y="183464"/>
                  </a:lnTo>
                  <a:lnTo>
                    <a:pt x="326821" y="184010"/>
                  </a:lnTo>
                  <a:lnTo>
                    <a:pt x="325628" y="184061"/>
                  </a:lnTo>
                  <a:lnTo>
                    <a:pt x="324700" y="183680"/>
                  </a:lnTo>
                  <a:lnTo>
                    <a:pt x="324802" y="184124"/>
                  </a:lnTo>
                  <a:lnTo>
                    <a:pt x="326009" y="185915"/>
                  </a:lnTo>
                  <a:lnTo>
                    <a:pt x="327088" y="185801"/>
                  </a:lnTo>
                  <a:lnTo>
                    <a:pt x="328015" y="186131"/>
                  </a:lnTo>
                  <a:lnTo>
                    <a:pt x="328676" y="186956"/>
                  </a:lnTo>
                  <a:lnTo>
                    <a:pt x="329057" y="186893"/>
                  </a:lnTo>
                  <a:lnTo>
                    <a:pt x="329488" y="186791"/>
                  </a:lnTo>
                  <a:lnTo>
                    <a:pt x="329768" y="186512"/>
                  </a:lnTo>
                  <a:lnTo>
                    <a:pt x="330695" y="185699"/>
                  </a:lnTo>
                  <a:lnTo>
                    <a:pt x="331228" y="182435"/>
                  </a:lnTo>
                  <a:close/>
                </a:path>
                <a:path w="473710" h="354965">
                  <a:moveTo>
                    <a:pt x="334810" y="207911"/>
                  </a:moveTo>
                  <a:lnTo>
                    <a:pt x="334797" y="204533"/>
                  </a:lnTo>
                  <a:lnTo>
                    <a:pt x="334772" y="204101"/>
                  </a:lnTo>
                  <a:lnTo>
                    <a:pt x="334670" y="203174"/>
                  </a:lnTo>
                  <a:lnTo>
                    <a:pt x="334289" y="199313"/>
                  </a:lnTo>
                  <a:lnTo>
                    <a:pt x="332981" y="198755"/>
                  </a:lnTo>
                  <a:lnTo>
                    <a:pt x="332981" y="206717"/>
                  </a:lnTo>
                  <a:lnTo>
                    <a:pt x="332955" y="207251"/>
                  </a:lnTo>
                  <a:lnTo>
                    <a:pt x="332816" y="207581"/>
                  </a:lnTo>
                  <a:lnTo>
                    <a:pt x="332105" y="207911"/>
                  </a:lnTo>
                  <a:lnTo>
                    <a:pt x="331012" y="207860"/>
                  </a:lnTo>
                  <a:lnTo>
                    <a:pt x="329869" y="207860"/>
                  </a:lnTo>
                  <a:lnTo>
                    <a:pt x="329272" y="205727"/>
                  </a:lnTo>
                  <a:lnTo>
                    <a:pt x="329704" y="205193"/>
                  </a:lnTo>
                  <a:lnTo>
                    <a:pt x="331609" y="204533"/>
                  </a:lnTo>
                  <a:lnTo>
                    <a:pt x="332435" y="205193"/>
                  </a:lnTo>
                  <a:lnTo>
                    <a:pt x="332981" y="206717"/>
                  </a:lnTo>
                  <a:lnTo>
                    <a:pt x="332981" y="198755"/>
                  </a:lnTo>
                  <a:lnTo>
                    <a:pt x="332371" y="198488"/>
                  </a:lnTo>
                  <a:lnTo>
                    <a:pt x="328244" y="200609"/>
                  </a:lnTo>
                  <a:lnTo>
                    <a:pt x="326275" y="201485"/>
                  </a:lnTo>
                  <a:lnTo>
                    <a:pt x="324751" y="203174"/>
                  </a:lnTo>
                  <a:lnTo>
                    <a:pt x="323837" y="206984"/>
                  </a:lnTo>
                  <a:lnTo>
                    <a:pt x="323938" y="208940"/>
                  </a:lnTo>
                  <a:lnTo>
                    <a:pt x="325348" y="209486"/>
                  </a:lnTo>
                  <a:lnTo>
                    <a:pt x="327850" y="210413"/>
                  </a:lnTo>
                  <a:lnTo>
                    <a:pt x="327952" y="211010"/>
                  </a:lnTo>
                  <a:lnTo>
                    <a:pt x="328028" y="211886"/>
                  </a:lnTo>
                  <a:lnTo>
                    <a:pt x="327253" y="213956"/>
                  </a:lnTo>
                  <a:lnTo>
                    <a:pt x="326986" y="214769"/>
                  </a:lnTo>
                  <a:lnTo>
                    <a:pt x="327469" y="215861"/>
                  </a:lnTo>
                  <a:lnTo>
                    <a:pt x="328625" y="215912"/>
                  </a:lnTo>
                  <a:lnTo>
                    <a:pt x="329819" y="216027"/>
                  </a:lnTo>
                  <a:lnTo>
                    <a:pt x="330962" y="215582"/>
                  </a:lnTo>
                  <a:lnTo>
                    <a:pt x="330860" y="214769"/>
                  </a:lnTo>
                  <a:lnTo>
                    <a:pt x="330746" y="212979"/>
                  </a:lnTo>
                  <a:lnTo>
                    <a:pt x="330034" y="211886"/>
                  </a:lnTo>
                  <a:lnTo>
                    <a:pt x="331990" y="211010"/>
                  </a:lnTo>
                  <a:lnTo>
                    <a:pt x="332320" y="210794"/>
                  </a:lnTo>
                  <a:lnTo>
                    <a:pt x="334721" y="209321"/>
                  </a:lnTo>
                  <a:lnTo>
                    <a:pt x="334810" y="207911"/>
                  </a:lnTo>
                  <a:close/>
                </a:path>
                <a:path w="473710" h="354965">
                  <a:moveTo>
                    <a:pt x="335813" y="233654"/>
                  </a:moveTo>
                  <a:lnTo>
                    <a:pt x="334175" y="230606"/>
                  </a:lnTo>
                  <a:lnTo>
                    <a:pt x="330365" y="230073"/>
                  </a:lnTo>
                  <a:lnTo>
                    <a:pt x="329006" y="229908"/>
                  </a:lnTo>
                  <a:lnTo>
                    <a:pt x="327850" y="230073"/>
                  </a:lnTo>
                  <a:lnTo>
                    <a:pt x="326821" y="230454"/>
                  </a:lnTo>
                  <a:lnTo>
                    <a:pt x="326771" y="231317"/>
                  </a:lnTo>
                  <a:lnTo>
                    <a:pt x="326390" y="232079"/>
                  </a:lnTo>
                  <a:lnTo>
                    <a:pt x="324535" y="233273"/>
                  </a:lnTo>
                  <a:lnTo>
                    <a:pt x="323329" y="233337"/>
                  </a:lnTo>
                  <a:lnTo>
                    <a:pt x="322414" y="232892"/>
                  </a:lnTo>
                  <a:lnTo>
                    <a:pt x="320725" y="233819"/>
                  </a:lnTo>
                  <a:lnTo>
                    <a:pt x="316852" y="236766"/>
                  </a:lnTo>
                  <a:lnTo>
                    <a:pt x="316903" y="239763"/>
                  </a:lnTo>
                  <a:lnTo>
                    <a:pt x="320014" y="242430"/>
                  </a:lnTo>
                  <a:lnTo>
                    <a:pt x="321970" y="244170"/>
                  </a:lnTo>
                  <a:lnTo>
                    <a:pt x="324256" y="244983"/>
                  </a:lnTo>
                  <a:lnTo>
                    <a:pt x="326872" y="245198"/>
                  </a:lnTo>
                  <a:lnTo>
                    <a:pt x="331012" y="245478"/>
                  </a:lnTo>
                  <a:lnTo>
                    <a:pt x="332219" y="241554"/>
                  </a:lnTo>
                  <a:lnTo>
                    <a:pt x="332651" y="240030"/>
                  </a:lnTo>
                  <a:lnTo>
                    <a:pt x="332917" y="238506"/>
                  </a:lnTo>
                  <a:lnTo>
                    <a:pt x="333844" y="237032"/>
                  </a:lnTo>
                  <a:lnTo>
                    <a:pt x="335813" y="233654"/>
                  </a:lnTo>
                  <a:close/>
                </a:path>
                <a:path w="473710" h="354965">
                  <a:moveTo>
                    <a:pt x="339572" y="142151"/>
                  </a:moveTo>
                  <a:lnTo>
                    <a:pt x="338861" y="140944"/>
                  </a:lnTo>
                  <a:lnTo>
                    <a:pt x="336296" y="140398"/>
                  </a:lnTo>
                  <a:lnTo>
                    <a:pt x="334289" y="139915"/>
                  </a:lnTo>
                  <a:lnTo>
                    <a:pt x="332320" y="140017"/>
                  </a:lnTo>
                  <a:lnTo>
                    <a:pt x="330530" y="141109"/>
                  </a:lnTo>
                  <a:lnTo>
                    <a:pt x="327583" y="142798"/>
                  </a:lnTo>
                  <a:lnTo>
                    <a:pt x="327037" y="145034"/>
                  </a:lnTo>
                  <a:lnTo>
                    <a:pt x="329107" y="148412"/>
                  </a:lnTo>
                  <a:lnTo>
                    <a:pt x="329438" y="148844"/>
                  </a:lnTo>
                  <a:lnTo>
                    <a:pt x="329819" y="149225"/>
                  </a:lnTo>
                  <a:lnTo>
                    <a:pt x="331127" y="150698"/>
                  </a:lnTo>
                  <a:lnTo>
                    <a:pt x="332536" y="151231"/>
                  </a:lnTo>
                  <a:lnTo>
                    <a:pt x="333959" y="150799"/>
                  </a:lnTo>
                  <a:lnTo>
                    <a:pt x="334772" y="150583"/>
                  </a:lnTo>
                  <a:lnTo>
                    <a:pt x="335597" y="149936"/>
                  </a:lnTo>
                  <a:lnTo>
                    <a:pt x="336410" y="149009"/>
                  </a:lnTo>
                  <a:lnTo>
                    <a:pt x="336080" y="148793"/>
                  </a:lnTo>
                  <a:lnTo>
                    <a:pt x="335864" y="148463"/>
                  </a:lnTo>
                  <a:lnTo>
                    <a:pt x="335699" y="147866"/>
                  </a:lnTo>
                  <a:lnTo>
                    <a:pt x="335153" y="146278"/>
                  </a:lnTo>
                  <a:lnTo>
                    <a:pt x="335597" y="144703"/>
                  </a:lnTo>
                  <a:lnTo>
                    <a:pt x="337439" y="143992"/>
                  </a:lnTo>
                  <a:lnTo>
                    <a:pt x="338150" y="144157"/>
                  </a:lnTo>
                  <a:lnTo>
                    <a:pt x="338810" y="144538"/>
                  </a:lnTo>
                  <a:lnTo>
                    <a:pt x="339572" y="142151"/>
                  </a:lnTo>
                  <a:close/>
                </a:path>
                <a:path w="473710" h="354965">
                  <a:moveTo>
                    <a:pt x="347027" y="252666"/>
                  </a:moveTo>
                  <a:lnTo>
                    <a:pt x="344906" y="248145"/>
                  </a:lnTo>
                  <a:lnTo>
                    <a:pt x="343382" y="246837"/>
                  </a:lnTo>
                  <a:lnTo>
                    <a:pt x="340004" y="244767"/>
                  </a:lnTo>
                  <a:lnTo>
                    <a:pt x="340271" y="246722"/>
                  </a:lnTo>
                  <a:lnTo>
                    <a:pt x="338810" y="247700"/>
                  </a:lnTo>
                  <a:lnTo>
                    <a:pt x="337883" y="247548"/>
                  </a:lnTo>
                  <a:lnTo>
                    <a:pt x="334124" y="245859"/>
                  </a:lnTo>
                  <a:lnTo>
                    <a:pt x="333248" y="246075"/>
                  </a:lnTo>
                  <a:lnTo>
                    <a:pt x="331393" y="251409"/>
                  </a:lnTo>
                  <a:lnTo>
                    <a:pt x="331228" y="254127"/>
                  </a:lnTo>
                  <a:lnTo>
                    <a:pt x="333298" y="256362"/>
                  </a:lnTo>
                  <a:lnTo>
                    <a:pt x="335216" y="258483"/>
                  </a:lnTo>
                  <a:lnTo>
                    <a:pt x="337769" y="258483"/>
                  </a:lnTo>
                  <a:lnTo>
                    <a:pt x="340334" y="257886"/>
                  </a:lnTo>
                  <a:lnTo>
                    <a:pt x="341363" y="257619"/>
                  </a:lnTo>
                  <a:lnTo>
                    <a:pt x="342341" y="257175"/>
                  </a:lnTo>
                  <a:lnTo>
                    <a:pt x="342836" y="257009"/>
                  </a:lnTo>
                  <a:lnTo>
                    <a:pt x="346163" y="255104"/>
                  </a:lnTo>
                  <a:lnTo>
                    <a:pt x="347027" y="252666"/>
                  </a:lnTo>
                  <a:close/>
                </a:path>
                <a:path w="473710" h="354965">
                  <a:moveTo>
                    <a:pt x="347573" y="312331"/>
                  </a:moveTo>
                  <a:lnTo>
                    <a:pt x="344741" y="310261"/>
                  </a:lnTo>
                  <a:lnTo>
                    <a:pt x="341261" y="309499"/>
                  </a:lnTo>
                  <a:lnTo>
                    <a:pt x="340220" y="310743"/>
                  </a:lnTo>
                  <a:lnTo>
                    <a:pt x="338099" y="313258"/>
                  </a:lnTo>
                  <a:lnTo>
                    <a:pt x="340169" y="315480"/>
                  </a:lnTo>
                  <a:lnTo>
                    <a:pt x="340817" y="317830"/>
                  </a:lnTo>
                  <a:lnTo>
                    <a:pt x="341579" y="319519"/>
                  </a:lnTo>
                  <a:lnTo>
                    <a:pt x="342125" y="320052"/>
                  </a:lnTo>
                  <a:lnTo>
                    <a:pt x="343649" y="319455"/>
                  </a:lnTo>
                  <a:lnTo>
                    <a:pt x="343382" y="318147"/>
                  </a:lnTo>
                  <a:lnTo>
                    <a:pt x="343268" y="316788"/>
                  </a:lnTo>
                  <a:lnTo>
                    <a:pt x="344690" y="313855"/>
                  </a:lnTo>
                  <a:lnTo>
                    <a:pt x="346049" y="312762"/>
                  </a:lnTo>
                  <a:lnTo>
                    <a:pt x="347573" y="312331"/>
                  </a:lnTo>
                  <a:close/>
                </a:path>
                <a:path w="473710" h="354965">
                  <a:moveTo>
                    <a:pt x="354164" y="323100"/>
                  </a:moveTo>
                  <a:lnTo>
                    <a:pt x="353834" y="323329"/>
                  </a:lnTo>
                  <a:lnTo>
                    <a:pt x="353517" y="323481"/>
                  </a:lnTo>
                  <a:lnTo>
                    <a:pt x="353187" y="323596"/>
                  </a:lnTo>
                  <a:lnTo>
                    <a:pt x="353568" y="323596"/>
                  </a:lnTo>
                  <a:lnTo>
                    <a:pt x="353834" y="323430"/>
                  </a:lnTo>
                  <a:lnTo>
                    <a:pt x="354164" y="323100"/>
                  </a:lnTo>
                  <a:close/>
                </a:path>
                <a:path w="473710" h="354965">
                  <a:moveTo>
                    <a:pt x="360210" y="103543"/>
                  </a:moveTo>
                  <a:lnTo>
                    <a:pt x="359613" y="102730"/>
                  </a:lnTo>
                  <a:lnTo>
                    <a:pt x="358736" y="100990"/>
                  </a:lnTo>
                  <a:lnTo>
                    <a:pt x="358470" y="100228"/>
                  </a:lnTo>
                  <a:lnTo>
                    <a:pt x="358355" y="99517"/>
                  </a:lnTo>
                  <a:lnTo>
                    <a:pt x="357492" y="99517"/>
                  </a:lnTo>
                  <a:lnTo>
                    <a:pt x="356666" y="99250"/>
                  </a:lnTo>
                  <a:lnTo>
                    <a:pt x="356069" y="98374"/>
                  </a:lnTo>
                  <a:lnTo>
                    <a:pt x="355904" y="98374"/>
                  </a:lnTo>
                  <a:lnTo>
                    <a:pt x="355307" y="98272"/>
                  </a:lnTo>
                  <a:lnTo>
                    <a:pt x="354711" y="98272"/>
                  </a:lnTo>
                  <a:lnTo>
                    <a:pt x="354215" y="98425"/>
                  </a:lnTo>
                  <a:lnTo>
                    <a:pt x="351713" y="99034"/>
                  </a:lnTo>
                  <a:lnTo>
                    <a:pt x="350901" y="100990"/>
                  </a:lnTo>
                  <a:lnTo>
                    <a:pt x="350570" y="103225"/>
                  </a:lnTo>
                  <a:lnTo>
                    <a:pt x="350354" y="104470"/>
                  </a:lnTo>
                  <a:lnTo>
                    <a:pt x="350520" y="105727"/>
                  </a:lnTo>
                  <a:lnTo>
                    <a:pt x="350570" y="106972"/>
                  </a:lnTo>
                  <a:lnTo>
                    <a:pt x="350735" y="109423"/>
                  </a:lnTo>
                  <a:lnTo>
                    <a:pt x="352094" y="110566"/>
                  </a:lnTo>
                  <a:lnTo>
                    <a:pt x="354380" y="110134"/>
                  </a:lnTo>
                  <a:lnTo>
                    <a:pt x="355422" y="109918"/>
                  </a:lnTo>
                  <a:lnTo>
                    <a:pt x="356349" y="109321"/>
                  </a:lnTo>
                  <a:lnTo>
                    <a:pt x="356831" y="109105"/>
                  </a:lnTo>
                  <a:lnTo>
                    <a:pt x="358089" y="108343"/>
                  </a:lnTo>
                  <a:lnTo>
                    <a:pt x="359067" y="107518"/>
                  </a:lnTo>
                  <a:lnTo>
                    <a:pt x="359829" y="106654"/>
                  </a:lnTo>
                  <a:lnTo>
                    <a:pt x="359613" y="106489"/>
                  </a:lnTo>
                  <a:lnTo>
                    <a:pt x="359397" y="106273"/>
                  </a:lnTo>
                  <a:lnTo>
                    <a:pt x="358851" y="105562"/>
                  </a:lnTo>
                  <a:lnTo>
                    <a:pt x="358355" y="104851"/>
                  </a:lnTo>
                  <a:lnTo>
                    <a:pt x="359016" y="104419"/>
                  </a:lnTo>
                  <a:lnTo>
                    <a:pt x="360210" y="103543"/>
                  </a:lnTo>
                  <a:close/>
                </a:path>
                <a:path w="473710" h="354965">
                  <a:moveTo>
                    <a:pt x="361467" y="266598"/>
                  </a:moveTo>
                  <a:lnTo>
                    <a:pt x="361137" y="265506"/>
                  </a:lnTo>
                  <a:lnTo>
                    <a:pt x="359994" y="264960"/>
                  </a:lnTo>
                  <a:lnTo>
                    <a:pt x="358521" y="264312"/>
                  </a:lnTo>
                  <a:lnTo>
                    <a:pt x="357047" y="264693"/>
                  </a:lnTo>
                  <a:lnTo>
                    <a:pt x="355968" y="265620"/>
                  </a:lnTo>
                  <a:lnTo>
                    <a:pt x="355688" y="265887"/>
                  </a:lnTo>
                  <a:lnTo>
                    <a:pt x="357974" y="265290"/>
                  </a:lnTo>
                  <a:lnTo>
                    <a:pt x="359778" y="266382"/>
                  </a:lnTo>
                  <a:lnTo>
                    <a:pt x="361302" y="267957"/>
                  </a:lnTo>
                  <a:lnTo>
                    <a:pt x="361302" y="267690"/>
                  </a:lnTo>
                  <a:lnTo>
                    <a:pt x="361467" y="266598"/>
                  </a:lnTo>
                  <a:close/>
                </a:path>
                <a:path w="473710" h="354965">
                  <a:moveTo>
                    <a:pt x="366712" y="157022"/>
                  </a:moveTo>
                  <a:lnTo>
                    <a:pt x="365556" y="157441"/>
                  </a:lnTo>
                  <a:lnTo>
                    <a:pt x="366153" y="158254"/>
                  </a:lnTo>
                  <a:lnTo>
                    <a:pt x="366318" y="158407"/>
                  </a:lnTo>
                  <a:lnTo>
                    <a:pt x="366712" y="157022"/>
                  </a:lnTo>
                  <a:close/>
                </a:path>
                <a:path w="473710" h="354965">
                  <a:moveTo>
                    <a:pt x="368439" y="160388"/>
                  </a:moveTo>
                  <a:lnTo>
                    <a:pt x="367398" y="159397"/>
                  </a:lnTo>
                  <a:lnTo>
                    <a:pt x="366318" y="158407"/>
                  </a:lnTo>
                  <a:lnTo>
                    <a:pt x="365874" y="159943"/>
                  </a:lnTo>
                  <a:lnTo>
                    <a:pt x="362318" y="162077"/>
                  </a:lnTo>
                  <a:lnTo>
                    <a:pt x="361467" y="162560"/>
                  </a:lnTo>
                  <a:lnTo>
                    <a:pt x="360705" y="162890"/>
                  </a:lnTo>
                  <a:lnTo>
                    <a:pt x="359943" y="163156"/>
                  </a:lnTo>
                  <a:lnTo>
                    <a:pt x="361848" y="163817"/>
                  </a:lnTo>
                  <a:lnTo>
                    <a:pt x="363486" y="163436"/>
                  </a:lnTo>
                  <a:lnTo>
                    <a:pt x="365607" y="162077"/>
                  </a:lnTo>
                  <a:lnTo>
                    <a:pt x="366420" y="161302"/>
                  </a:lnTo>
                  <a:lnTo>
                    <a:pt x="368439" y="160388"/>
                  </a:lnTo>
                  <a:close/>
                </a:path>
                <a:path w="473710" h="354965">
                  <a:moveTo>
                    <a:pt x="369036" y="154990"/>
                  </a:moveTo>
                  <a:lnTo>
                    <a:pt x="366420" y="154292"/>
                  </a:lnTo>
                  <a:lnTo>
                    <a:pt x="365328" y="152107"/>
                  </a:lnTo>
                  <a:lnTo>
                    <a:pt x="366471" y="150037"/>
                  </a:lnTo>
                  <a:lnTo>
                    <a:pt x="366090" y="149872"/>
                  </a:lnTo>
                  <a:lnTo>
                    <a:pt x="365823" y="149555"/>
                  </a:lnTo>
                  <a:lnTo>
                    <a:pt x="365556" y="149326"/>
                  </a:lnTo>
                  <a:lnTo>
                    <a:pt x="364401" y="148729"/>
                  </a:lnTo>
                  <a:lnTo>
                    <a:pt x="363105" y="148463"/>
                  </a:lnTo>
                  <a:lnTo>
                    <a:pt x="361848" y="148628"/>
                  </a:lnTo>
                  <a:lnTo>
                    <a:pt x="363105" y="149491"/>
                  </a:lnTo>
                  <a:lnTo>
                    <a:pt x="364248" y="150698"/>
                  </a:lnTo>
                  <a:lnTo>
                    <a:pt x="367131" y="155536"/>
                  </a:lnTo>
                  <a:lnTo>
                    <a:pt x="366712" y="157022"/>
                  </a:lnTo>
                  <a:lnTo>
                    <a:pt x="368439" y="156349"/>
                  </a:lnTo>
                  <a:lnTo>
                    <a:pt x="368922" y="155702"/>
                  </a:lnTo>
                  <a:lnTo>
                    <a:pt x="369036" y="154990"/>
                  </a:lnTo>
                  <a:close/>
                </a:path>
                <a:path w="473710" h="354965">
                  <a:moveTo>
                    <a:pt x="372249" y="315163"/>
                  </a:moveTo>
                  <a:lnTo>
                    <a:pt x="370611" y="312496"/>
                  </a:lnTo>
                  <a:lnTo>
                    <a:pt x="369849" y="310857"/>
                  </a:lnTo>
                  <a:lnTo>
                    <a:pt x="368388" y="309664"/>
                  </a:lnTo>
                  <a:lnTo>
                    <a:pt x="363639" y="310426"/>
                  </a:lnTo>
                  <a:lnTo>
                    <a:pt x="362991" y="313093"/>
                  </a:lnTo>
                  <a:lnTo>
                    <a:pt x="362064" y="315099"/>
                  </a:lnTo>
                  <a:lnTo>
                    <a:pt x="360591" y="318528"/>
                  </a:lnTo>
                  <a:lnTo>
                    <a:pt x="362064" y="320217"/>
                  </a:lnTo>
                  <a:lnTo>
                    <a:pt x="362280" y="320497"/>
                  </a:lnTo>
                  <a:lnTo>
                    <a:pt x="362610" y="320713"/>
                  </a:lnTo>
                  <a:lnTo>
                    <a:pt x="362940" y="320878"/>
                  </a:lnTo>
                  <a:lnTo>
                    <a:pt x="365277" y="322122"/>
                  </a:lnTo>
                  <a:lnTo>
                    <a:pt x="369036" y="321805"/>
                  </a:lnTo>
                  <a:lnTo>
                    <a:pt x="372198" y="318643"/>
                  </a:lnTo>
                  <a:lnTo>
                    <a:pt x="372249" y="315163"/>
                  </a:lnTo>
                  <a:close/>
                </a:path>
                <a:path w="473710" h="354965">
                  <a:moveTo>
                    <a:pt x="383311" y="228269"/>
                  </a:moveTo>
                  <a:lnTo>
                    <a:pt x="383209" y="226148"/>
                  </a:lnTo>
                  <a:lnTo>
                    <a:pt x="383044" y="223913"/>
                  </a:lnTo>
                  <a:lnTo>
                    <a:pt x="382930" y="222935"/>
                  </a:lnTo>
                  <a:lnTo>
                    <a:pt x="382447" y="221462"/>
                  </a:lnTo>
                  <a:lnTo>
                    <a:pt x="381558" y="218579"/>
                  </a:lnTo>
                  <a:lnTo>
                    <a:pt x="374002" y="222935"/>
                  </a:lnTo>
                  <a:lnTo>
                    <a:pt x="374103" y="223431"/>
                  </a:lnTo>
                  <a:lnTo>
                    <a:pt x="374319" y="223647"/>
                  </a:lnTo>
                  <a:lnTo>
                    <a:pt x="374497" y="223862"/>
                  </a:lnTo>
                  <a:lnTo>
                    <a:pt x="375196" y="224840"/>
                  </a:lnTo>
                  <a:lnTo>
                    <a:pt x="374865" y="225552"/>
                  </a:lnTo>
                  <a:lnTo>
                    <a:pt x="373824" y="226148"/>
                  </a:lnTo>
                  <a:lnTo>
                    <a:pt x="375196" y="228765"/>
                  </a:lnTo>
                  <a:lnTo>
                    <a:pt x="379501" y="230606"/>
                  </a:lnTo>
                  <a:lnTo>
                    <a:pt x="381127" y="229577"/>
                  </a:lnTo>
                  <a:lnTo>
                    <a:pt x="383311" y="228269"/>
                  </a:lnTo>
                  <a:close/>
                </a:path>
                <a:path w="473710" h="354965">
                  <a:moveTo>
                    <a:pt x="392074" y="131152"/>
                  </a:moveTo>
                  <a:lnTo>
                    <a:pt x="385648" y="124231"/>
                  </a:lnTo>
                  <a:lnTo>
                    <a:pt x="382816" y="127279"/>
                  </a:lnTo>
                  <a:lnTo>
                    <a:pt x="383146" y="128320"/>
                  </a:lnTo>
                  <a:lnTo>
                    <a:pt x="387070" y="131203"/>
                  </a:lnTo>
                  <a:lnTo>
                    <a:pt x="387616" y="131584"/>
                  </a:lnTo>
                  <a:lnTo>
                    <a:pt x="388150" y="132181"/>
                  </a:lnTo>
                  <a:lnTo>
                    <a:pt x="389407" y="132613"/>
                  </a:lnTo>
                  <a:lnTo>
                    <a:pt x="390169" y="132511"/>
                  </a:lnTo>
                  <a:lnTo>
                    <a:pt x="390601" y="132511"/>
                  </a:lnTo>
                  <a:lnTo>
                    <a:pt x="391375" y="132181"/>
                  </a:lnTo>
                  <a:lnTo>
                    <a:pt x="391756" y="131699"/>
                  </a:lnTo>
                  <a:lnTo>
                    <a:pt x="392074" y="131152"/>
                  </a:lnTo>
                  <a:close/>
                </a:path>
                <a:path w="473710" h="354965">
                  <a:moveTo>
                    <a:pt x="394258" y="235724"/>
                  </a:moveTo>
                  <a:lnTo>
                    <a:pt x="393280" y="235673"/>
                  </a:lnTo>
                  <a:lnTo>
                    <a:pt x="392239" y="235343"/>
                  </a:lnTo>
                  <a:lnTo>
                    <a:pt x="391312" y="235026"/>
                  </a:lnTo>
                  <a:lnTo>
                    <a:pt x="390664" y="234797"/>
                  </a:lnTo>
                  <a:lnTo>
                    <a:pt x="390004" y="234746"/>
                  </a:lnTo>
                  <a:lnTo>
                    <a:pt x="389407" y="234530"/>
                  </a:lnTo>
                  <a:lnTo>
                    <a:pt x="388861" y="234315"/>
                  </a:lnTo>
                  <a:lnTo>
                    <a:pt x="388696" y="234149"/>
                  </a:lnTo>
                  <a:lnTo>
                    <a:pt x="389623" y="236054"/>
                  </a:lnTo>
                  <a:lnTo>
                    <a:pt x="390334" y="237197"/>
                  </a:lnTo>
                  <a:lnTo>
                    <a:pt x="393001" y="237197"/>
                  </a:lnTo>
                  <a:lnTo>
                    <a:pt x="393712" y="236550"/>
                  </a:lnTo>
                  <a:lnTo>
                    <a:pt x="394258" y="235724"/>
                  </a:lnTo>
                  <a:close/>
                </a:path>
                <a:path w="473710" h="354965">
                  <a:moveTo>
                    <a:pt x="397357" y="228765"/>
                  </a:moveTo>
                  <a:lnTo>
                    <a:pt x="396227" y="227672"/>
                  </a:lnTo>
                  <a:lnTo>
                    <a:pt x="394639" y="226148"/>
                  </a:lnTo>
                  <a:lnTo>
                    <a:pt x="393115" y="226580"/>
                  </a:lnTo>
                  <a:lnTo>
                    <a:pt x="391591" y="226961"/>
                  </a:lnTo>
                  <a:lnTo>
                    <a:pt x="390715" y="227241"/>
                  </a:lnTo>
                  <a:lnTo>
                    <a:pt x="390004" y="227939"/>
                  </a:lnTo>
                  <a:lnTo>
                    <a:pt x="386956" y="229196"/>
                  </a:lnTo>
                  <a:lnTo>
                    <a:pt x="386880" y="230771"/>
                  </a:lnTo>
                  <a:lnTo>
                    <a:pt x="387832" y="232625"/>
                  </a:lnTo>
                  <a:lnTo>
                    <a:pt x="387934" y="232410"/>
                  </a:lnTo>
                  <a:lnTo>
                    <a:pt x="388099" y="231914"/>
                  </a:lnTo>
                  <a:lnTo>
                    <a:pt x="388315" y="231368"/>
                  </a:lnTo>
                  <a:lnTo>
                    <a:pt x="389077" y="229844"/>
                  </a:lnTo>
                  <a:lnTo>
                    <a:pt x="391807" y="228549"/>
                  </a:lnTo>
                  <a:lnTo>
                    <a:pt x="393446" y="227672"/>
                  </a:lnTo>
                  <a:lnTo>
                    <a:pt x="394690" y="227888"/>
                  </a:lnTo>
                  <a:lnTo>
                    <a:pt x="395249" y="229196"/>
                  </a:lnTo>
                  <a:lnTo>
                    <a:pt x="395528" y="229743"/>
                  </a:lnTo>
                  <a:lnTo>
                    <a:pt x="395897" y="230289"/>
                  </a:lnTo>
                  <a:lnTo>
                    <a:pt x="396278" y="230771"/>
                  </a:lnTo>
                  <a:lnTo>
                    <a:pt x="397357" y="228765"/>
                  </a:lnTo>
                  <a:close/>
                </a:path>
                <a:path w="473710" h="354965">
                  <a:moveTo>
                    <a:pt x="398068" y="251739"/>
                  </a:moveTo>
                  <a:lnTo>
                    <a:pt x="397967" y="250698"/>
                  </a:lnTo>
                  <a:lnTo>
                    <a:pt x="397573" y="250482"/>
                  </a:lnTo>
                  <a:lnTo>
                    <a:pt x="397357" y="250647"/>
                  </a:lnTo>
                  <a:lnTo>
                    <a:pt x="396430" y="251460"/>
                  </a:lnTo>
                  <a:lnTo>
                    <a:pt x="394208" y="251079"/>
                  </a:lnTo>
                  <a:lnTo>
                    <a:pt x="393496" y="250101"/>
                  </a:lnTo>
                  <a:lnTo>
                    <a:pt x="392671" y="248907"/>
                  </a:lnTo>
                  <a:lnTo>
                    <a:pt x="393001" y="246786"/>
                  </a:lnTo>
                  <a:lnTo>
                    <a:pt x="394093" y="245859"/>
                  </a:lnTo>
                  <a:lnTo>
                    <a:pt x="394093" y="245313"/>
                  </a:lnTo>
                  <a:lnTo>
                    <a:pt x="394639" y="244170"/>
                  </a:lnTo>
                  <a:lnTo>
                    <a:pt x="393166" y="243078"/>
                  </a:lnTo>
                  <a:lnTo>
                    <a:pt x="391477" y="243128"/>
                  </a:lnTo>
                  <a:lnTo>
                    <a:pt x="389521" y="244335"/>
                  </a:lnTo>
                  <a:lnTo>
                    <a:pt x="388315" y="244932"/>
                  </a:lnTo>
                  <a:lnTo>
                    <a:pt x="387502" y="246126"/>
                  </a:lnTo>
                  <a:lnTo>
                    <a:pt x="386791" y="247383"/>
                  </a:lnTo>
                  <a:lnTo>
                    <a:pt x="386524" y="247815"/>
                  </a:lnTo>
                  <a:lnTo>
                    <a:pt x="386245" y="248793"/>
                  </a:lnTo>
                  <a:lnTo>
                    <a:pt x="389305" y="250266"/>
                  </a:lnTo>
                  <a:lnTo>
                    <a:pt x="387502" y="252336"/>
                  </a:lnTo>
                  <a:lnTo>
                    <a:pt x="387121" y="254241"/>
                  </a:lnTo>
                  <a:lnTo>
                    <a:pt x="387070" y="254622"/>
                  </a:lnTo>
                  <a:lnTo>
                    <a:pt x="389521" y="257619"/>
                  </a:lnTo>
                  <a:lnTo>
                    <a:pt x="391972" y="258152"/>
                  </a:lnTo>
                  <a:lnTo>
                    <a:pt x="396976" y="256413"/>
                  </a:lnTo>
                  <a:lnTo>
                    <a:pt x="397903" y="254723"/>
                  </a:lnTo>
                  <a:lnTo>
                    <a:pt x="398018" y="252272"/>
                  </a:lnTo>
                  <a:lnTo>
                    <a:pt x="398068" y="251739"/>
                  </a:lnTo>
                  <a:close/>
                </a:path>
                <a:path w="473710" h="354965">
                  <a:moveTo>
                    <a:pt x="405041" y="186347"/>
                  </a:moveTo>
                  <a:lnTo>
                    <a:pt x="403136" y="182486"/>
                  </a:lnTo>
                  <a:lnTo>
                    <a:pt x="402539" y="181076"/>
                  </a:lnTo>
                  <a:lnTo>
                    <a:pt x="403733" y="178460"/>
                  </a:lnTo>
                  <a:lnTo>
                    <a:pt x="403250" y="177419"/>
                  </a:lnTo>
                  <a:lnTo>
                    <a:pt x="402259" y="177101"/>
                  </a:lnTo>
                  <a:lnTo>
                    <a:pt x="401332" y="176720"/>
                  </a:lnTo>
                  <a:lnTo>
                    <a:pt x="400189" y="177038"/>
                  </a:lnTo>
                  <a:lnTo>
                    <a:pt x="399643" y="180035"/>
                  </a:lnTo>
                  <a:lnTo>
                    <a:pt x="398284" y="180797"/>
                  </a:lnTo>
                  <a:lnTo>
                    <a:pt x="396659" y="180848"/>
                  </a:lnTo>
                  <a:lnTo>
                    <a:pt x="395287" y="181673"/>
                  </a:lnTo>
                  <a:lnTo>
                    <a:pt x="394423" y="183464"/>
                  </a:lnTo>
                  <a:lnTo>
                    <a:pt x="393979" y="185369"/>
                  </a:lnTo>
                  <a:lnTo>
                    <a:pt x="394474" y="185585"/>
                  </a:lnTo>
                  <a:lnTo>
                    <a:pt x="394855" y="185966"/>
                  </a:lnTo>
                  <a:lnTo>
                    <a:pt x="395185" y="186626"/>
                  </a:lnTo>
                  <a:lnTo>
                    <a:pt x="395998" y="188036"/>
                  </a:lnTo>
                  <a:lnTo>
                    <a:pt x="395833" y="189395"/>
                  </a:lnTo>
                  <a:lnTo>
                    <a:pt x="394360" y="190385"/>
                  </a:lnTo>
                  <a:lnTo>
                    <a:pt x="394208" y="190436"/>
                  </a:lnTo>
                  <a:lnTo>
                    <a:pt x="398500" y="192887"/>
                  </a:lnTo>
                  <a:lnTo>
                    <a:pt x="400418" y="191363"/>
                  </a:lnTo>
                  <a:lnTo>
                    <a:pt x="402158" y="189890"/>
                  </a:lnTo>
                  <a:lnTo>
                    <a:pt x="403948" y="188417"/>
                  </a:lnTo>
                  <a:lnTo>
                    <a:pt x="405041" y="186347"/>
                  </a:lnTo>
                  <a:close/>
                </a:path>
                <a:path w="473710" h="354965">
                  <a:moveTo>
                    <a:pt x="416699" y="296976"/>
                  </a:moveTo>
                  <a:lnTo>
                    <a:pt x="415988" y="294576"/>
                  </a:lnTo>
                  <a:lnTo>
                    <a:pt x="414794" y="290715"/>
                  </a:lnTo>
                  <a:lnTo>
                    <a:pt x="411518" y="287997"/>
                  </a:lnTo>
                  <a:lnTo>
                    <a:pt x="407822" y="287235"/>
                  </a:lnTo>
                  <a:lnTo>
                    <a:pt x="407873" y="288213"/>
                  </a:lnTo>
                  <a:lnTo>
                    <a:pt x="408470" y="288912"/>
                  </a:lnTo>
                  <a:lnTo>
                    <a:pt x="410984" y="288594"/>
                  </a:lnTo>
                  <a:lnTo>
                    <a:pt x="411251" y="289737"/>
                  </a:lnTo>
                  <a:lnTo>
                    <a:pt x="410057" y="293268"/>
                  </a:lnTo>
                  <a:lnTo>
                    <a:pt x="408800" y="295998"/>
                  </a:lnTo>
                  <a:lnTo>
                    <a:pt x="403631" y="297840"/>
                  </a:lnTo>
                  <a:lnTo>
                    <a:pt x="400634" y="296049"/>
                  </a:lnTo>
                  <a:lnTo>
                    <a:pt x="398614" y="293331"/>
                  </a:lnTo>
                  <a:lnTo>
                    <a:pt x="398018" y="295402"/>
                  </a:lnTo>
                  <a:lnTo>
                    <a:pt x="397967" y="297459"/>
                  </a:lnTo>
                  <a:lnTo>
                    <a:pt x="399973" y="299427"/>
                  </a:lnTo>
                  <a:lnTo>
                    <a:pt x="401777" y="302526"/>
                  </a:lnTo>
                  <a:lnTo>
                    <a:pt x="402259" y="303288"/>
                  </a:lnTo>
                  <a:lnTo>
                    <a:pt x="402869" y="303885"/>
                  </a:lnTo>
                  <a:lnTo>
                    <a:pt x="407441" y="302742"/>
                  </a:lnTo>
                  <a:lnTo>
                    <a:pt x="411035" y="302260"/>
                  </a:lnTo>
                  <a:lnTo>
                    <a:pt x="416102" y="298831"/>
                  </a:lnTo>
                  <a:lnTo>
                    <a:pt x="416699" y="296976"/>
                  </a:lnTo>
                  <a:close/>
                </a:path>
                <a:path w="473710" h="354965">
                  <a:moveTo>
                    <a:pt x="416750" y="237248"/>
                  </a:moveTo>
                  <a:lnTo>
                    <a:pt x="415937" y="237312"/>
                  </a:lnTo>
                  <a:lnTo>
                    <a:pt x="415607" y="237363"/>
                  </a:lnTo>
                  <a:lnTo>
                    <a:pt x="415391" y="237363"/>
                  </a:lnTo>
                  <a:lnTo>
                    <a:pt x="415175" y="237312"/>
                  </a:lnTo>
                  <a:lnTo>
                    <a:pt x="414515" y="237528"/>
                  </a:lnTo>
                  <a:lnTo>
                    <a:pt x="413969" y="237959"/>
                  </a:lnTo>
                  <a:lnTo>
                    <a:pt x="413435" y="238836"/>
                  </a:lnTo>
                  <a:lnTo>
                    <a:pt x="413156" y="238836"/>
                  </a:lnTo>
                  <a:lnTo>
                    <a:pt x="411683" y="239268"/>
                  </a:lnTo>
                  <a:lnTo>
                    <a:pt x="410705" y="238836"/>
                  </a:lnTo>
                  <a:lnTo>
                    <a:pt x="409562" y="237413"/>
                  </a:lnTo>
                  <a:lnTo>
                    <a:pt x="409397" y="237693"/>
                  </a:lnTo>
                  <a:lnTo>
                    <a:pt x="409130" y="237909"/>
                  </a:lnTo>
                  <a:lnTo>
                    <a:pt x="408965" y="238175"/>
                  </a:lnTo>
                  <a:lnTo>
                    <a:pt x="407987" y="239382"/>
                  </a:lnTo>
                  <a:lnTo>
                    <a:pt x="405752" y="238671"/>
                  </a:lnTo>
                  <a:lnTo>
                    <a:pt x="404545" y="236220"/>
                  </a:lnTo>
                  <a:lnTo>
                    <a:pt x="404444" y="235343"/>
                  </a:lnTo>
                  <a:lnTo>
                    <a:pt x="404393" y="234416"/>
                  </a:lnTo>
                  <a:lnTo>
                    <a:pt x="403402" y="235724"/>
                  </a:lnTo>
                  <a:lnTo>
                    <a:pt x="403136" y="237413"/>
                  </a:lnTo>
                  <a:lnTo>
                    <a:pt x="403567" y="239318"/>
                  </a:lnTo>
                  <a:lnTo>
                    <a:pt x="404495" y="239864"/>
                  </a:lnTo>
                  <a:lnTo>
                    <a:pt x="405091" y="241173"/>
                  </a:lnTo>
                  <a:lnTo>
                    <a:pt x="409943" y="247269"/>
                  </a:lnTo>
                  <a:lnTo>
                    <a:pt x="412610" y="246291"/>
                  </a:lnTo>
                  <a:lnTo>
                    <a:pt x="415175" y="245364"/>
                  </a:lnTo>
                  <a:lnTo>
                    <a:pt x="416318" y="242963"/>
                  </a:lnTo>
                  <a:lnTo>
                    <a:pt x="416483" y="239217"/>
                  </a:lnTo>
                  <a:lnTo>
                    <a:pt x="416750" y="237248"/>
                  </a:lnTo>
                  <a:close/>
                </a:path>
                <a:path w="473710" h="354965">
                  <a:moveTo>
                    <a:pt x="455752" y="243509"/>
                  </a:moveTo>
                  <a:lnTo>
                    <a:pt x="454012" y="241820"/>
                  </a:lnTo>
                  <a:lnTo>
                    <a:pt x="453351" y="240245"/>
                  </a:lnTo>
                  <a:lnTo>
                    <a:pt x="452653" y="238772"/>
                  </a:lnTo>
                  <a:lnTo>
                    <a:pt x="451993" y="237096"/>
                  </a:lnTo>
                  <a:lnTo>
                    <a:pt x="449224" y="237312"/>
                  </a:lnTo>
                  <a:lnTo>
                    <a:pt x="448729" y="237744"/>
                  </a:lnTo>
                  <a:lnTo>
                    <a:pt x="448348" y="238290"/>
                  </a:lnTo>
                  <a:lnTo>
                    <a:pt x="447916" y="239864"/>
                  </a:lnTo>
                  <a:lnTo>
                    <a:pt x="447751" y="240626"/>
                  </a:lnTo>
                  <a:lnTo>
                    <a:pt x="447636" y="241338"/>
                  </a:lnTo>
                  <a:lnTo>
                    <a:pt x="447205" y="241769"/>
                  </a:lnTo>
                  <a:lnTo>
                    <a:pt x="446608" y="241985"/>
                  </a:lnTo>
                  <a:lnTo>
                    <a:pt x="446278" y="242747"/>
                  </a:lnTo>
                  <a:lnTo>
                    <a:pt x="445401" y="245745"/>
                  </a:lnTo>
                  <a:lnTo>
                    <a:pt x="446163" y="246837"/>
                  </a:lnTo>
                  <a:lnTo>
                    <a:pt x="447535" y="247167"/>
                  </a:lnTo>
                  <a:lnTo>
                    <a:pt x="450037" y="247815"/>
                  </a:lnTo>
                  <a:lnTo>
                    <a:pt x="452158" y="246507"/>
                  </a:lnTo>
                  <a:lnTo>
                    <a:pt x="453898" y="245033"/>
                  </a:lnTo>
                  <a:lnTo>
                    <a:pt x="455752" y="243509"/>
                  </a:lnTo>
                  <a:close/>
                </a:path>
                <a:path w="473710" h="354965">
                  <a:moveTo>
                    <a:pt x="459676" y="225869"/>
                  </a:moveTo>
                  <a:lnTo>
                    <a:pt x="458800" y="224345"/>
                  </a:lnTo>
                  <a:lnTo>
                    <a:pt x="457987" y="222821"/>
                  </a:lnTo>
                  <a:lnTo>
                    <a:pt x="457111" y="221361"/>
                  </a:lnTo>
                  <a:lnTo>
                    <a:pt x="456463" y="223050"/>
                  </a:lnTo>
                  <a:lnTo>
                    <a:pt x="456349" y="223266"/>
                  </a:lnTo>
                  <a:lnTo>
                    <a:pt x="455917" y="223367"/>
                  </a:lnTo>
                  <a:lnTo>
                    <a:pt x="455587" y="223481"/>
                  </a:lnTo>
                  <a:lnTo>
                    <a:pt x="448398" y="218084"/>
                  </a:lnTo>
                  <a:lnTo>
                    <a:pt x="448183" y="218694"/>
                  </a:lnTo>
                  <a:lnTo>
                    <a:pt x="448017" y="219227"/>
                  </a:lnTo>
                  <a:lnTo>
                    <a:pt x="447967" y="219887"/>
                  </a:lnTo>
                  <a:lnTo>
                    <a:pt x="448678" y="221297"/>
                  </a:lnTo>
                  <a:lnTo>
                    <a:pt x="448995" y="222719"/>
                  </a:lnTo>
                  <a:lnTo>
                    <a:pt x="448513" y="224243"/>
                  </a:lnTo>
                  <a:lnTo>
                    <a:pt x="449605" y="227393"/>
                  </a:lnTo>
                  <a:lnTo>
                    <a:pt x="452589" y="229793"/>
                  </a:lnTo>
                  <a:lnTo>
                    <a:pt x="455041" y="229362"/>
                  </a:lnTo>
                  <a:lnTo>
                    <a:pt x="455701" y="229196"/>
                  </a:lnTo>
                  <a:lnTo>
                    <a:pt x="456349" y="228815"/>
                  </a:lnTo>
                  <a:lnTo>
                    <a:pt x="457873" y="227939"/>
                  </a:lnTo>
                  <a:lnTo>
                    <a:pt x="458914" y="226961"/>
                  </a:lnTo>
                  <a:lnTo>
                    <a:pt x="459676" y="225869"/>
                  </a:lnTo>
                  <a:close/>
                </a:path>
                <a:path w="473710" h="354965">
                  <a:moveTo>
                    <a:pt x="473405" y="258051"/>
                  </a:moveTo>
                  <a:lnTo>
                    <a:pt x="472694" y="256628"/>
                  </a:lnTo>
                  <a:lnTo>
                    <a:pt x="471055" y="256959"/>
                  </a:lnTo>
                  <a:lnTo>
                    <a:pt x="467741" y="256794"/>
                  </a:lnTo>
                  <a:lnTo>
                    <a:pt x="466598" y="255270"/>
                  </a:lnTo>
                  <a:lnTo>
                    <a:pt x="463435" y="253479"/>
                  </a:lnTo>
                  <a:lnTo>
                    <a:pt x="462127" y="251129"/>
                  </a:lnTo>
                  <a:lnTo>
                    <a:pt x="459892" y="252501"/>
                  </a:lnTo>
                  <a:lnTo>
                    <a:pt x="457771" y="253911"/>
                  </a:lnTo>
                  <a:lnTo>
                    <a:pt x="458317" y="256362"/>
                  </a:lnTo>
                  <a:lnTo>
                    <a:pt x="458419" y="258483"/>
                  </a:lnTo>
                  <a:lnTo>
                    <a:pt x="458533" y="259740"/>
                  </a:lnTo>
                  <a:lnTo>
                    <a:pt x="458914" y="260985"/>
                  </a:lnTo>
                  <a:lnTo>
                    <a:pt x="459130" y="262242"/>
                  </a:lnTo>
                  <a:lnTo>
                    <a:pt x="459676" y="262953"/>
                  </a:lnTo>
                  <a:lnTo>
                    <a:pt x="460603" y="263817"/>
                  </a:lnTo>
                  <a:lnTo>
                    <a:pt x="461365" y="263385"/>
                  </a:lnTo>
                  <a:lnTo>
                    <a:pt x="464248" y="261861"/>
                  </a:lnTo>
                  <a:lnTo>
                    <a:pt x="466001" y="263817"/>
                  </a:lnTo>
                  <a:lnTo>
                    <a:pt x="469366" y="266103"/>
                  </a:lnTo>
                  <a:lnTo>
                    <a:pt x="472592" y="267411"/>
                  </a:lnTo>
                  <a:lnTo>
                    <a:pt x="472744" y="267411"/>
                  </a:lnTo>
                  <a:lnTo>
                    <a:pt x="472859" y="262242"/>
                  </a:lnTo>
                  <a:lnTo>
                    <a:pt x="472973" y="259676"/>
                  </a:lnTo>
                  <a:lnTo>
                    <a:pt x="472973" y="258978"/>
                  </a:lnTo>
                  <a:lnTo>
                    <a:pt x="473125" y="258483"/>
                  </a:lnTo>
                  <a:lnTo>
                    <a:pt x="473405" y="25805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17186" y="6277546"/>
              <a:ext cx="418465" cy="327025"/>
            </a:xfrm>
            <a:custGeom>
              <a:avLst/>
              <a:gdLst/>
              <a:ahLst/>
              <a:cxnLst/>
              <a:rect l="l" t="t" r="r" b="b"/>
              <a:pathLst>
                <a:path w="418464" h="327025">
                  <a:moveTo>
                    <a:pt x="7023" y="116395"/>
                  </a:moveTo>
                  <a:lnTo>
                    <a:pt x="5016" y="114490"/>
                  </a:lnTo>
                  <a:lnTo>
                    <a:pt x="3873" y="113563"/>
                  </a:lnTo>
                  <a:lnTo>
                    <a:pt x="647" y="116446"/>
                  </a:lnTo>
                  <a:lnTo>
                    <a:pt x="0" y="118351"/>
                  </a:lnTo>
                  <a:lnTo>
                    <a:pt x="2400" y="120751"/>
                  </a:lnTo>
                  <a:lnTo>
                    <a:pt x="4025" y="120535"/>
                  </a:lnTo>
                  <a:lnTo>
                    <a:pt x="5448" y="120472"/>
                  </a:lnTo>
                  <a:lnTo>
                    <a:pt x="6642" y="119608"/>
                  </a:lnTo>
                  <a:lnTo>
                    <a:pt x="7023" y="116395"/>
                  </a:lnTo>
                  <a:close/>
                </a:path>
                <a:path w="418464" h="327025">
                  <a:moveTo>
                    <a:pt x="7086" y="5778"/>
                  </a:moveTo>
                  <a:lnTo>
                    <a:pt x="6540" y="5168"/>
                  </a:lnTo>
                  <a:lnTo>
                    <a:pt x="6159" y="4737"/>
                  </a:lnTo>
                  <a:lnTo>
                    <a:pt x="5664" y="4521"/>
                  </a:lnTo>
                  <a:lnTo>
                    <a:pt x="5118" y="4406"/>
                  </a:lnTo>
                  <a:lnTo>
                    <a:pt x="4953" y="4356"/>
                  </a:lnTo>
                  <a:lnTo>
                    <a:pt x="4305" y="4241"/>
                  </a:lnTo>
                  <a:lnTo>
                    <a:pt x="3644" y="4356"/>
                  </a:lnTo>
                  <a:lnTo>
                    <a:pt x="2235" y="5118"/>
                  </a:lnTo>
                  <a:lnTo>
                    <a:pt x="2070" y="6096"/>
                  </a:lnTo>
                  <a:lnTo>
                    <a:pt x="2616" y="6972"/>
                  </a:lnTo>
                  <a:lnTo>
                    <a:pt x="3543" y="8216"/>
                  </a:lnTo>
                  <a:lnTo>
                    <a:pt x="4635" y="8115"/>
                  </a:lnTo>
                  <a:lnTo>
                    <a:pt x="5829" y="7353"/>
                  </a:lnTo>
                  <a:lnTo>
                    <a:pt x="6756" y="6807"/>
                  </a:lnTo>
                  <a:lnTo>
                    <a:pt x="7086" y="5778"/>
                  </a:lnTo>
                  <a:close/>
                </a:path>
                <a:path w="418464" h="327025">
                  <a:moveTo>
                    <a:pt x="23202" y="186563"/>
                  </a:moveTo>
                  <a:lnTo>
                    <a:pt x="22821" y="185318"/>
                  </a:lnTo>
                  <a:lnTo>
                    <a:pt x="22225" y="184124"/>
                  </a:lnTo>
                  <a:lnTo>
                    <a:pt x="21247" y="184061"/>
                  </a:lnTo>
                  <a:lnTo>
                    <a:pt x="20154" y="184607"/>
                  </a:lnTo>
                  <a:lnTo>
                    <a:pt x="19113" y="185102"/>
                  </a:lnTo>
                  <a:lnTo>
                    <a:pt x="18300" y="186131"/>
                  </a:lnTo>
                  <a:lnTo>
                    <a:pt x="18732" y="187109"/>
                  </a:lnTo>
                  <a:lnTo>
                    <a:pt x="18897" y="187604"/>
                  </a:lnTo>
                  <a:lnTo>
                    <a:pt x="19278" y="187820"/>
                  </a:lnTo>
                  <a:lnTo>
                    <a:pt x="19659" y="187934"/>
                  </a:lnTo>
                  <a:lnTo>
                    <a:pt x="20040" y="187985"/>
                  </a:lnTo>
                  <a:lnTo>
                    <a:pt x="20421" y="187985"/>
                  </a:lnTo>
                  <a:lnTo>
                    <a:pt x="20802" y="187934"/>
                  </a:lnTo>
                  <a:lnTo>
                    <a:pt x="21082" y="187871"/>
                  </a:lnTo>
                  <a:lnTo>
                    <a:pt x="21513" y="187769"/>
                  </a:lnTo>
                  <a:lnTo>
                    <a:pt x="22771" y="187388"/>
                  </a:lnTo>
                  <a:lnTo>
                    <a:pt x="23202" y="186563"/>
                  </a:lnTo>
                  <a:close/>
                </a:path>
                <a:path w="418464" h="327025">
                  <a:moveTo>
                    <a:pt x="28321" y="108991"/>
                  </a:moveTo>
                  <a:lnTo>
                    <a:pt x="28155" y="107683"/>
                  </a:lnTo>
                  <a:lnTo>
                    <a:pt x="27241" y="106324"/>
                  </a:lnTo>
                  <a:lnTo>
                    <a:pt x="26200" y="104749"/>
                  </a:lnTo>
                  <a:lnTo>
                    <a:pt x="24676" y="104368"/>
                  </a:lnTo>
                  <a:lnTo>
                    <a:pt x="22987" y="104965"/>
                  </a:lnTo>
                  <a:lnTo>
                    <a:pt x="21412" y="105511"/>
                  </a:lnTo>
                  <a:lnTo>
                    <a:pt x="21183" y="107899"/>
                  </a:lnTo>
                  <a:lnTo>
                    <a:pt x="23634" y="111658"/>
                  </a:lnTo>
                  <a:lnTo>
                    <a:pt x="25107" y="110566"/>
                  </a:lnTo>
                  <a:lnTo>
                    <a:pt x="26149" y="110083"/>
                  </a:lnTo>
                  <a:lnTo>
                    <a:pt x="28321" y="108991"/>
                  </a:lnTo>
                  <a:close/>
                </a:path>
                <a:path w="418464" h="327025">
                  <a:moveTo>
                    <a:pt x="31915" y="177368"/>
                  </a:moveTo>
                  <a:lnTo>
                    <a:pt x="30505" y="175958"/>
                  </a:lnTo>
                  <a:lnTo>
                    <a:pt x="29413" y="175133"/>
                  </a:lnTo>
                  <a:lnTo>
                    <a:pt x="28105" y="176225"/>
                  </a:lnTo>
                  <a:lnTo>
                    <a:pt x="27508" y="176771"/>
                  </a:lnTo>
                  <a:lnTo>
                    <a:pt x="27457" y="177584"/>
                  </a:lnTo>
                  <a:lnTo>
                    <a:pt x="27889" y="178181"/>
                  </a:lnTo>
                  <a:lnTo>
                    <a:pt x="28765" y="179489"/>
                  </a:lnTo>
                  <a:lnTo>
                    <a:pt x="29959" y="179387"/>
                  </a:lnTo>
                  <a:lnTo>
                    <a:pt x="31267" y="178727"/>
                  </a:lnTo>
                  <a:lnTo>
                    <a:pt x="31762" y="178181"/>
                  </a:lnTo>
                  <a:lnTo>
                    <a:pt x="31915" y="177368"/>
                  </a:lnTo>
                  <a:close/>
                </a:path>
                <a:path w="418464" h="327025">
                  <a:moveTo>
                    <a:pt x="32956" y="60325"/>
                  </a:moveTo>
                  <a:lnTo>
                    <a:pt x="32245" y="58966"/>
                  </a:lnTo>
                  <a:lnTo>
                    <a:pt x="31483" y="57378"/>
                  </a:lnTo>
                  <a:lnTo>
                    <a:pt x="29083" y="56400"/>
                  </a:lnTo>
                  <a:lnTo>
                    <a:pt x="26479" y="57873"/>
                  </a:lnTo>
                  <a:lnTo>
                    <a:pt x="26250" y="59664"/>
                  </a:lnTo>
                  <a:lnTo>
                    <a:pt x="27127" y="61353"/>
                  </a:lnTo>
                  <a:lnTo>
                    <a:pt x="28219" y="63423"/>
                  </a:lnTo>
                  <a:lnTo>
                    <a:pt x="29845" y="62611"/>
                  </a:lnTo>
                  <a:lnTo>
                    <a:pt x="31267" y="62014"/>
                  </a:lnTo>
                  <a:lnTo>
                    <a:pt x="32626" y="61468"/>
                  </a:lnTo>
                  <a:lnTo>
                    <a:pt x="32956" y="60325"/>
                  </a:lnTo>
                  <a:close/>
                </a:path>
                <a:path w="418464" h="327025">
                  <a:moveTo>
                    <a:pt x="35026" y="126682"/>
                  </a:moveTo>
                  <a:lnTo>
                    <a:pt x="33985" y="124891"/>
                  </a:lnTo>
                  <a:lnTo>
                    <a:pt x="32956" y="124294"/>
                  </a:lnTo>
                  <a:lnTo>
                    <a:pt x="31762" y="124891"/>
                  </a:lnTo>
                  <a:lnTo>
                    <a:pt x="31597" y="124993"/>
                  </a:lnTo>
                  <a:lnTo>
                    <a:pt x="30937" y="125323"/>
                  </a:lnTo>
                  <a:lnTo>
                    <a:pt x="30607" y="126034"/>
                  </a:lnTo>
                  <a:lnTo>
                    <a:pt x="31051" y="127012"/>
                  </a:lnTo>
                  <a:lnTo>
                    <a:pt x="31813" y="128206"/>
                  </a:lnTo>
                  <a:lnTo>
                    <a:pt x="34099" y="127876"/>
                  </a:lnTo>
                  <a:lnTo>
                    <a:pt x="34810" y="127393"/>
                  </a:lnTo>
                  <a:lnTo>
                    <a:pt x="35026" y="126682"/>
                  </a:lnTo>
                  <a:close/>
                </a:path>
                <a:path w="418464" h="327025">
                  <a:moveTo>
                    <a:pt x="48310" y="191414"/>
                  </a:moveTo>
                  <a:lnTo>
                    <a:pt x="47612" y="190106"/>
                  </a:lnTo>
                  <a:lnTo>
                    <a:pt x="46786" y="188633"/>
                  </a:lnTo>
                  <a:lnTo>
                    <a:pt x="44881" y="188099"/>
                  </a:lnTo>
                  <a:lnTo>
                    <a:pt x="43472" y="188861"/>
                  </a:lnTo>
                  <a:lnTo>
                    <a:pt x="42329" y="189560"/>
                  </a:lnTo>
                  <a:lnTo>
                    <a:pt x="41833" y="191528"/>
                  </a:lnTo>
                  <a:lnTo>
                    <a:pt x="42329" y="192938"/>
                  </a:lnTo>
                  <a:lnTo>
                    <a:pt x="42379" y="193205"/>
                  </a:lnTo>
                  <a:lnTo>
                    <a:pt x="42481" y="193433"/>
                  </a:lnTo>
                  <a:lnTo>
                    <a:pt x="42646" y="193649"/>
                  </a:lnTo>
                  <a:lnTo>
                    <a:pt x="43472" y="194894"/>
                  </a:lnTo>
                  <a:lnTo>
                    <a:pt x="45377" y="194957"/>
                  </a:lnTo>
                  <a:lnTo>
                    <a:pt x="46901" y="193865"/>
                  </a:lnTo>
                  <a:lnTo>
                    <a:pt x="47167" y="193586"/>
                  </a:lnTo>
                  <a:lnTo>
                    <a:pt x="48310" y="192608"/>
                  </a:lnTo>
                  <a:lnTo>
                    <a:pt x="48310" y="191414"/>
                  </a:lnTo>
                  <a:close/>
                </a:path>
                <a:path w="418464" h="327025">
                  <a:moveTo>
                    <a:pt x="54203" y="133159"/>
                  </a:moveTo>
                  <a:lnTo>
                    <a:pt x="52997" y="130873"/>
                  </a:lnTo>
                  <a:lnTo>
                    <a:pt x="51803" y="130009"/>
                  </a:lnTo>
                  <a:lnTo>
                    <a:pt x="50279" y="130657"/>
                  </a:lnTo>
                  <a:lnTo>
                    <a:pt x="48920" y="131203"/>
                  </a:lnTo>
                  <a:lnTo>
                    <a:pt x="49403" y="132346"/>
                  </a:lnTo>
                  <a:lnTo>
                    <a:pt x="49898" y="133375"/>
                  </a:lnTo>
                  <a:lnTo>
                    <a:pt x="50546" y="134302"/>
                  </a:lnTo>
                  <a:lnTo>
                    <a:pt x="51092" y="135610"/>
                  </a:lnTo>
                  <a:lnTo>
                    <a:pt x="52730" y="134797"/>
                  </a:lnTo>
                  <a:lnTo>
                    <a:pt x="53873" y="134200"/>
                  </a:lnTo>
                  <a:lnTo>
                    <a:pt x="54203" y="133159"/>
                  </a:lnTo>
                  <a:close/>
                </a:path>
                <a:path w="418464" h="327025">
                  <a:moveTo>
                    <a:pt x="67703" y="232130"/>
                  </a:moveTo>
                  <a:lnTo>
                    <a:pt x="66941" y="230771"/>
                  </a:lnTo>
                  <a:lnTo>
                    <a:pt x="66014" y="229196"/>
                  </a:lnTo>
                  <a:lnTo>
                    <a:pt x="63944" y="228650"/>
                  </a:lnTo>
                  <a:lnTo>
                    <a:pt x="62204" y="229527"/>
                  </a:lnTo>
                  <a:lnTo>
                    <a:pt x="60794" y="230289"/>
                  </a:lnTo>
                  <a:lnTo>
                    <a:pt x="60299" y="232791"/>
                  </a:lnTo>
                  <a:lnTo>
                    <a:pt x="61226" y="234315"/>
                  </a:lnTo>
                  <a:lnTo>
                    <a:pt x="62039" y="235508"/>
                  </a:lnTo>
                  <a:lnTo>
                    <a:pt x="64389" y="236169"/>
                  </a:lnTo>
                  <a:lnTo>
                    <a:pt x="67005" y="234696"/>
                  </a:lnTo>
                  <a:lnTo>
                    <a:pt x="67703" y="232130"/>
                  </a:lnTo>
                  <a:close/>
                </a:path>
                <a:path w="418464" h="327025">
                  <a:moveTo>
                    <a:pt x="73863" y="74371"/>
                  </a:moveTo>
                  <a:lnTo>
                    <a:pt x="73266" y="73063"/>
                  </a:lnTo>
                  <a:lnTo>
                    <a:pt x="73215" y="72898"/>
                  </a:lnTo>
                  <a:lnTo>
                    <a:pt x="72986" y="72682"/>
                  </a:lnTo>
                  <a:lnTo>
                    <a:pt x="72224" y="71755"/>
                  </a:lnTo>
                  <a:lnTo>
                    <a:pt x="71196" y="71424"/>
                  </a:lnTo>
                  <a:lnTo>
                    <a:pt x="70154" y="71704"/>
                  </a:lnTo>
                  <a:lnTo>
                    <a:pt x="69837" y="71755"/>
                  </a:lnTo>
                  <a:lnTo>
                    <a:pt x="69176" y="72085"/>
                  </a:lnTo>
                  <a:lnTo>
                    <a:pt x="67487" y="73113"/>
                  </a:lnTo>
                  <a:lnTo>
                    <a:pt x="67005" y="74803"/>
                  </a:lnTo>
                  <a:lnTo>
                    <a:pt x="67868" y="76212"/>
                  </a:lnTo>
                  <a:lnTo>
                    <a:pt x="68910" y="77965"/>
                  </a:lnTo>
                  <a:lnTo>
                    <a:pt x="70535" y="77685"/>
                  </a:lnTo>
                  <a:lnTo>
                    <a:pt x="72059" y="77635"/>
                  </a:lnTo>
                  <a:lnTo>
                    <a:pt x="73215" y="76974"/>
                  </a:lnTo>
                  <a:lnTo>
                    <a:pt x="73863" y="74371"/>
                  </a:lnTo>
                  <a:close/>
                </a:path>
                <a:path w="418464" h="327025">
                  <a:moveTo>
                    <a:pt x="76860" y="224078"/>
                  </a:moveTo>
                  <a:lnTo>
                    <a:pt x="75552" y="221678"/>
                  </a:lnTo>
                  <a:lnTo>
                    <a:pt x="74790" y="220383"/>
                  </a:lnTo>
                  <a:lnTo>
                    <a:pt x="73431" y="220433"/>
                  </a:lnTo>
                  <a:lnTo>
                    <a:pt x="72009" y="221081"/>
                  </a:lnTo>
                  <a:lnTo>
                    <a:pt x="71361" y="221361"/>
                  </a:lnTo>
                  <a:lnTo>
                    <a:pt x="70866" y="221843"/>
                  </a:lnTo>
                  <a:lnTo>
                    <a:pt x="70434" y="222440"/>
                  </a:lnTo>
                  <a:lnTo>
                    <a:pt x="69773" y="223481"/>
                  </a:lnTo>
                  <a:lnTo>
                    <a:pt x="69557" y="224790"/>
                  </a:lnTo>
                  <a:lnTo>
                    <a:pt x="70053" y="225767"/>
                  </a:lnTo>
                  <a:lnTo>
                    <a:pt x="70104" y="225983"/>
                  </a:lnTo>
                  <a:lnTo>
                    <a:pt x="71196" y="227393"/>
                  </a:lnTo>
                  <a:lnTo>
                    <a:pt x="72720" y="227723"/>
                  </a:lnTo>
                  <a:lnTo>
                    <a:pt x="74409" y="226910"/>
                  </a:lnTo>
                  <a:lnTo>
                    <a:pt x="76314" y="225983"/>
                  </a:lnTo>
                  <a:lnTo>
                    <a:pt x="76860" y="224078"/>
                  </a:lnTo>
                  <a:close/>
                </a:path>
                <a:path w="418464" h="327025">
                  <a:moveTo>
                    <a:pt x="93853" y="147320"/>
                  </a:moveTo>
                  <a:lnTo>
                    <a:pt x="93637" y="147154"/>
                  </a:lnTo>
                  <a:lnTo>
                    <a:pt x="93040" y="146659"/>
                  </a:lnTo>
                  <a:lnTo>
                    <a:pt x="92062" y="146392"/>
                  </a:lnTo>
                  <a:lnTo>
                    <a:pt x="91186" y="146939"/>
                  </a:lnTo>
                  <a:lnTo>
                    <a:pt x="90093" y="147650"/>
                  </a:lnTo>
                  <a:lnTo>
                    <a:pt x="89382" y="148564"/>
                  </a:lnTo>
                  <a:lnTo>
                    <a:pt x="89827" y="149821"/>
                  </a:lnTo>
                  <a:lnTo>
                    <a:pt x="89928" y="149987"/>
                  </a:lnTo>
                  <a:lnTo>
                    <a:pt x="90093" y="150088"/>
                  </a:lnTo>
                  <a:lnTo>
                    <a:pt x="90208" y="150253"/>
                  </a:lnTo>
                  <a:lnTo>
                    <a:pt x="90754" y="150799"/>
                  </a:lnTo>
                  <a:lnTo>
                    <a:pt x="91681" y="151015"/>
                  </a:lnTo>
                  <a:lnTo>
                    <a:pt x="92214" y="150749"/>
                  </a:lnTo>
                  <a:lnTo>
                    <a:pt x="92824" y="150469"/>
                  </a:lnTo>
                  <a:lnTo>
                    <a:pt x="93522" y="149174"/>
                  </a:lnTo>
                  <a:lnTo>
                    <a:pt x="93853" y="147701"/>
                  </a:lnTo>
                  <a:lnTo>
                    <a:pt x="93853" y="147320"/>
                  </a:lnTo>
                  <a:close/>
                </a:path>
                <a:path w="418464" h="327025">
                  <a:moveTo>
                    <a:pt x="133896" y="66141"/>
                  </a:moveTo>
                  <a:lnTo>
                    <a:pt x="132207" y="64300"/>
                  </a:lnTo>
                  <a:lnTo>
                    <a:pt x="125387" y="62928"/>
                  </a:lnTo>
                  <a:lnTo>
                    <a:pt x="123266" y="63855"/>
                  </a:lnTo>
                  <a:lnTo>
                    <a:pt x="122720" y="66687"/>
                  </a:lnTo>
                  <a:lnTo>
                    <a:pt x="122402" y="69303"/>
                  </a:lnTo>
                  <a:lnTo>
                    <a:pt x="122339" y="70662"/>
                  </a:lnTo>
                  <a:lnTo>
                    <a:pt x="122237" y="71970"/>
                  </a:lnTo>
                  <a:lnTo>
                    <a:pt x="122174" y="73228"/>
                  </a:lnTo>
                  <a:lnTo>
                    <a:pt x="122453" y="74256"/>
                  </a:lnTo>
                  <a:lnTo>
                    <a:pt x="123647" y="74803"/>
                  </a:lnTo>
                  <a:lnTo>
                    <a:pt x="123812" y="74853"/>
                  </a:lnTo>
                  <a:lnTo>
                    <a:pt x="124028" y="74853"/>
                  </a:lnTo>
                  <a:lnTo>
                    <a:pt x="124955" y="75069"/>
                  </a:lnTo>
                  <a:lnTo>
                    <a:pt x="125552" y="74536"/>
                  </a:lnTo>
                  <a:lnTo>
                    <a:pt x="126149" y="73825"/>
                  </a:lnTo>
                  <a:lnTo>
                    <a:pt x="126860" y="73113"/>
                  </a:lnTo>
                  <a:lnTo>
                    <a:pt x="127622" y="72631"/>
                  </a:lnTo>
                  <a:lnTo>
                    <a:pt x="131279" y="73393"/>
                  </a:lnTo>
                  <a:lnTo>
                    <a:pt x="131927" y="72466"/>
                  </a:lnTo>
                  <a:lnTo>
                    <a:pt x="132803" y="71323"/>
                  </a:lnTo>
                  <a:lnTo>
                    <a:pt x="133451" y="70015"/>
                  </a:lnTo>
                  <a:lnTo>
                    <a:pt x="133896" y="66141"/>
                  </a:lnTo>
                  <a:close/>
                </a:path>
                <a:path w="418464" h="327025">
                  <a:moveTo>
                    <a:pt x="136994" y="102946"/>
                  </a:moveTo>
                  <a:lnTo>
                    <a:pt x="136182" y="100609"/>
                  </a:lnTo>
                  <a:lnTo>
                    <a:pt x="135089" y="101041"/>
                  </a:lnTo>
                  <a:lnTo>
                    <a:pt x="134378" y="101422"/>
                  </a:lnTo>
                  <a:lnTo>
                    <a:pt x="133515" y="101917"/>
                  </a:lnTo>
                  <a:lnTo>
                    <a:pt x="132143" y="102235"/>
                  </a:lnTo>
                  <a:lnTo>
                    <a:pt x="132740" y="103657"/>
                  </a:lnTo>
                  <a:lnTo>
                    <a:pt x="133235" y="104584"/>
                  </a:lnTo>
                  <a:lnTo>
                    <a:pt x="134112" y="105232"/>
                  </a:lnTo>
                  <a:lnTo>
                    <a:pt x="135470" y="104851"/>
                  </a:lnTo>
                  <a:lnTo>
                    <a:pt x="136499" y="104089"/>
                  </a:lnTo>
                  <a:lnTo>
                    <a:pt x="136994" y="102946"/>
                  </a:lnTo>
                  <a:close/>
                </a:path>
                <a:path w="418464" h="327025">
                  <a:moveTo>
                    <a:pt x="138353" y="309765"/>
                  </a:moveTo>
                  <a:lnTo>
                    <a:pt x="138252" y="309118"/>
                  </a:lnTo>
                  <a:lnTo>
                    <a:pt x="138036" y="308673"/>
                  </a:lnTo>
                  <a:lnTo>
                    <a:pt x="137160" y="307213"/>
                  </a:lnTo>
                  <a:lnTo>
                    <a:pt x="133997" y="306832"/>
                  </a:lnTo>
                  <a:lnTo>
                    <a:pt x="132905" y="308076"/>
                  </a:lnTo>
                  <a:lnTo>
                    <a:pt x="132740" y="308292"/>
                  </a:lnTo>
                  <a:lnTo>
                    <a:pt x="132803" y="308737"/>
                  </a:lnTo>
                  <a:lnTo>
                    <a:pt x="132740" y="309054"/>
                  </a:lnTo>
                  <a:lnTo>
                    <a:pt x="133731" y="310197"/>
                  </a:lnTo>
                  <a:lnTo>
                    <a:pt x="135191" y="310426"/>
                  </a:lnTo>
                  <a:lnTo>
                    <a:pt x="136499" y="310857"/>
                  </a:lnTo>
                  <a:lnTo>
                    <a:pt x="137261" y="311073"/>
                  </a:lnTo>
                  <a:lnTo>
                    <a:pt x="137972" y="311073"/>
                  </a:lnTo>
                  <a:lnTo>
                    <a:pt x="138252" y="310197"/>
                  </a:lnTo>
                  <a:lnTo>
                    <a:pt x="138353" y="309765"/>
                  </a:lnTo>
                  <a:close/>
                </a:path>
                <a:path w="418464" h="327025">
                  <a:moveTo>
                    <a:pt x="143205" y="141325"/>
                  </a:moveTo>
                  <a:lnTo>
                    <a:pt x="142875" y="140512"/>
                  </a:lnTo>
                  <a:lnTo>
                    <a:pt x="142328" y="139204"/>
                  </a:lnTo>
                  <a:lnTo>
                    <a:pt x="141020" y="138823"/>
                  </a:lnTo>
                  <a:lnTo>
                    <a:pt x="139776" y="139153"/>
                  </a:lnTo>
                  <a:lnTo>
                    <a:pt x="138734" y="139369"/>
                  </a:lnTo>
                  <a:lnTo>
                    <a:pt x="138633" y="140462"/>
                  </a:lnTo>
                  <a:lnTo>
                    <a:pt x="138899" y="141274"/>
                  </a:lnTo>
                  <a:lnTo>
                    <a:pt x="139280" y="142913"/>
                  </a:lnTo>
                  <a:lnTo>
                    <a:pt x="140538" y="142913"/>
                  </a:lnTo>
                  <a:lnTo>
                    <a:pt x="141897" y="142582"/>
                  </a:lnTo>
                  <a:lnTo>
                    <a:pt x="142989" y="142252"/>
                  </a:lnTo>
                  <a:lnTo>
                    <a:pt x="143205" y="141325"/>
                  </a:lnTo>
                  <a:close/>
                </a:path>
                <a:path w="418464" h="327025">
                  <a:moveTo>
                    <a:pt x="158076" y="86131"/>
                  </a:moveTo>
                  <a:lnTo>
                    <a:pt x="156984" y="84442"/>
                  </a:lnTo>
                  <a:lnTo>
                    <a:pt x="155892" y="82702"/>
                  </a:lnTo>
                  <a:lnTo>
                    <a:pt x="154203" y="82804"/>
                  </a:lnTo>
                  <a:lnTo>
                    <a:pt x="152679" y="83566"/>
                  </a:lnTo>
                  <a:lnTo>
                    <a:pt x="150939" y="84378"/>
                  </a:lnTo>
                  <a:lnTo>
                    <a:pt x="150723" y="86067"/>
                  </a:lnTo>
                  <a:lnTo>
                    <a:pt x="151536" y="89230"/>
                  </a:lnTo>
                  <a:lnTo>
                    <a:pt x="154152" y="89877"/>
                  </a:lnTo>
                  <a:lnTo>
                    <a:pt x="155790" y="89065"/>
                  </a:lnTo>
                  <a:lnTo>
                    <a:pt x="157530" y="88138"/>
                  </a:lnTo>
                  <a:lnTo>
                    <a:pt x="158076" y="86131"/>
                  </a:lnTo>
                  <a:close/>
                </a:path>
                <a:path w="418464" h="327025">
                  <a:moveTo>
                    <a:pt x="160147" y="243509"/>
                  </a:moveTo>
                  <a:lnTo>
                    <a:pt x="159715" y="242481"/>
                  </a:lnTo>
                  <a:lnTo>
                    <a:pt x="158838" y="241388"/>
                  </a:lnTo>
                  <a:lnTo>
                    <a:pt x="157645" y="240842"/>
                  </a:lnTo>
                  <a:lnTo>
                    <a:pt x="156438" y="241503"/>
                  </a:lnTo>
                  <a:lnTo>
                    <a:pt x="155625" y="241884"/>
                  </a:lnTo>
                  <a:lnTo>
                    <a:pt x="155625" y="243078"/>
                  </a:lnTo>
                  <a:lnTo>
                    <a:pt x="156273" y="243890"/>
                  </a:lnTo>
                  <a:lnTo>
                    <a:pt x="156933" y="244652"/>
                  </a:lnTo>
                  <a:lnTo>
                    <a:pt x="157746" y="245643"/>
                  </a:lnTo>
                  <a:lnTo>
                    <a:pt x="158889" y="244817"/>
                  </a:lnTo>
                  <a:lnTo>
                    <a:pt x="159651" y="244335"/>
                  </a:lnTo>
                  <a:lnTo>
                    <a:pt x="160147" y="243509"/>
                  </a:lnTo>
                  <a:close/>
                </a:path>
                <a:path w="418464" h="327025">
                  <a:moveTo>
                    <a:pt x="161290" y="3213"/>
                  </a:moveTo>
                  <a:lnTo>
                    <a:pt x="160362" y="1803"/>
                  </a:lnTo>
                  <a:lnTo>
                    <a:pt x="159270" y="660"/>
                  </a:lnTo>
                  <a:lnTo>
                    <a:pt x="157861" y="0"/>
                  </a:lnTo>
                  <a:lnTo>
                    <a:pt x="156222" y="927"/>
                  </a:lnTo>
                  <a:lnTo>
                    <a:pt x="154698" y="1739"/>
                  </a:lnTo>
                  <a:lnTo>
                    <a:pt x="154152" y="4140"/>
                  </a:lnTo>
                  <a:lnTo>
                    <a:pt x="155130" y="5549"/>
                  </a:lnTo>
                  <a:lnTo>
                    <a:pt x="156057" y="6858"/>
                  </a:lnTo>
                  <a:lnTo>
                    <a:pt x="158292" y="7454"/>
                  </a:lnTo>
                  <a:lnTo>
                    <a:pt x="159334" y="6692"/>
                  </a:lnTo>
                  <a:lnTo>
                    <a:pt x="160743" y="5613"/>
                  </a:lnTo>
                  <a:lnTo>
                    <a:pt x="161290" y="3213"/>
                  </a:lnTo>
                  <a:close/>
                </a:path>
                <a:path w="418464" h="327025">
                  <a:moveTo>
                    <a:pt x="170599" y="65608"/>
                  </a:moveTo>
                  <a:lnTo>
                    <a:pt x="168808" y="62395"/>
                  </a:lnTo>
                  <a:lnTo>
                    <a:pt x="166458" y="58089"/>
                  </a:lnTo>
                  <a:lnTo>
                    <a:pt x="160858" y="55803"/>
                  </a:lnTo>
                  <a:lnTo>
                    <a:pt x="152679" y="66751"/>
                  </a:lnTo>
                  <a:lnTo>
                    <a:pt x="154038" y="69354"/>
                  </a:lnTo>
                  <a:lnTo>
                    <a:pt x="162001" y="72898"/>
                  </a:lnTo>
                  <a:lnTo>
                    <a:pt x="164071" y="72466"/>
                  </a:lnTo>
                  <a:lnTo>
                    <a:pt x="169405" y="69469"/>
                  </a:lnTo>
                  <a:lnTo>
                    <a:pt x="170599" y="65608"/>
                  </a:lnTo>
                  <a:close/>
                </a:path>
                <a:path w="418464" h="327025">
                  <a:moveTo>
                    <a:pt x="173761" y="16281"/>
                  </a:moveTo>
                  <a:lnTo>
                    <a:pt x="173164" y="14922"/>
                  </a:lnTo>
                  <a:lnTo>
                    <a:pt x="172402" y="13233"/>
                  </a:lnTo>
                  <a:lnTo>
                    <a:pt x="170383" y="12522"/>
                  </a:lnTo>
                  <a:lnTo>
                    <a:pt x="168694" y="13284"/>
                  </a:lnTo>
                  <a:lnTo>
                    <a:pt x="166954" y="14160"/>
                  </a:lnTo>
                  <a:lnTo>
                    <a:pt x="166458" y="15621"/>
                  </a:lnTo>
                  <a:lnTo>
                    <a:pt x="168376" y="18999"/>
                  </a:lnTo>
                  <a:lnTo>
                    <a:pt x="170116" y="19494"/>
                  </a:lnTo>
                  <a:lnTo>
                    <a:pt x="173215" y="17805"/>
                  </a:lnTo>
                  <a:lnTo>
                    <a:pt x="173761" y="16281"/>
                  </a:lnTo>
                  <a:close/>
                </a:path>
                <a:path w="418464" h="327025">
                  <a:moveTo>
                    <a:pt x="187540" y="183248"/>
                  </a:moveTo>
                  <a:lnTo>
                    <a:pt x="185915" y="181178"/>
                  </a:lnTo>
                  <a:lnTo>
                    <a:pt x="183616" y="178396"/>
                  </a:lnTo>
                  <a:lnTo>
                    <a:pt x="178714" y="177038"/>
                  </a:lnTo>
                  <a:lnTo>
                    <a:pt x="176263" y="178511"/>
                  </a:lnTo>
                  <a:lnTo>
                    <a:pt x="174142" y="179819"/>
                  </a:lnTo>
                  <a:lnTo>
                    <a:pt x="173545" y="185204"/>
                  </a:lnTo>
                  <a:lnTo>
                    <a:pt x="175348" y="186842"/>
                  </a:lnTo>
                  <a:lnTo>
                    <a:pt x="175564" y="187007"/>
                  </a:lnTo>
                  <a:lnTo>
                    <a:pt x="176110" y="187058"/>
                  </a:lnTo>
                  <a:lnTo>
                    <a:pt x="177520" y="185864"/>
                  </a:lnTo>
                  <a:lnTo>
                    <a:pt x="178117" y="186791"/>
                  </a:lnTo>
                  <a:lnTo>
                    <a:pt x="180848" y="190106"/>
                  </a:lnTo>
                  <a:lnTo>
                    <a:pt x="182702" y="190220"/>
                  </a:lnTo>
                  <a:lnTo>
                    <a:pt x="184823" y="188150"/>
                  </a:lnTo>
                  <a:lnTo>
                    <a:pt x="187159" y="185801"/>
                  </a:lnTo>
                  <a:lnTo>
                    <a:pt x="187540" y="183248"/>
                  </a:lnTo>
                  <a:close/>
                </a:path>
                <a:path w="418464" h="327025">
                  <a:moveTo>
                    <a:pt x="195770" y="205130"/>
                  </a:moveTo>
                  <a:lnTo>
                    <a:pt x="195224" y="202844"/>
                  </a:lnTo>
                  <a:lnTo>
                    <a:pt x="195008" y="202133"/>
                  </a:lnTo>
                  <a:lnTo>
                    <a:pt x="193865" y="199529"/>
                  </a:lnTo>
                  <a:lnTo>
                    <a:pt x="192176" y="198653"/>
                  </a:lnTo>
                  <a:lnTo>
                    <a:pt x="189230" y="198932"/>
                  </a:lnTo>
                  <a:lnTo>
                    <a:pt x="187756" y="199034"/>
                  </a:lnTo>
                  <a:lnTo>
                    <a:pt x="186397" y="199580"/>
                  </a:lnTo>
                  <a:lnTo>
                    <a:pt x="184873" y="200507"/>
                  </a:lnTo>
                  <a:lnTo>
                    <a:pt x="183997" y="200888"/>
                  </a:lnTo>
                  <a:lnTo>
                    <a:pt x="183349" y="201485"/>
                  </a:lnTo>
                  <a:lnTo>
                    <a:pt x="182092" y="203123"/>
                  </a:lnTo>
                  <a:lnTo>
                    <a:pt x="181660" y="204317"/>
                  </a:lnTo>
                  <a:lnTo>
                    <a:pt x="181660" y="206171"/>
                  </a:lnTo>
                  <a:lnTo>
                    <a:pt x="181876" y="206717"/>
                  </a:lnTo>
                  <a:lnTo>
                    <a:pt x="182257" y="207251"/>
                  </a:lnTo>
                  <a:lnTo>
                    <a:pt x="183019" y="208343"/>
                  </a:lnTo>
                  <a:lnTo>
                    <a:pt x="184327" y="209537"/>
                  </a:lnTo>
                  <a:lnTo>
                    <a:pt x="185585" y="210248"/>
                  </a:lnTo>
                  <a:lnTo>
                    <a:pt x="186613" y="210794"/>
                  </a:lnTo>
                  <a:lnTo>
                    <a:pt x="187109" y="210845"/>
                  </a:lnTo>
                  <a:lnTo>
                    <a:pt x="187375" y="210908"/>
                  </a:lnTo>
                  <a:lnTo>
                    <a:pt x="187985" y="210845"/>
                  </a:lnTo>
                  <a:lnTo>
                    <a:pt x="188468" y="206870"/>
                  </a:lnTo>
                  <a:lnTo>
                    <a:pt x="190754" y="209105"/>
                  </a:lnTo>
                  <a:lnTo>
                    <a:pt x="192506" y="209486"/>
                  </a:lnTo>
                  <a:lnTo>
                    <a:pt x="192989" y="209537"/>
                  </a:lnTo>
                  <a:lnTo>
                    <a:pt x="193370" y="209537"/>
                  </a:lnTo>
                  <a:lnTo>
                    <a:pt x="193751" y="209105"/>
                  </a:lnTo>
                  <a:lnTo>
                    <a:pt x="195173" y="207695"/>
                  </a:lnTo>
                  <a:lnTo>
                    <a:pt x="195770" y="205130"/>
                  </a:lnTo>
                  <a:close/>
                </a:path>
                <a:path w="418464" h="327025">
                  <a:moveTo>
                    <a:pt x="197459" y="60972"/>
                  </a:moveTo>
                  <a:lnTo>
                    <a:pt x="196646" y="59829"/>
                  </a:lnTo>
                  <a:lnTo>
                    <a:pt x="195440" y="57975"/>
                  </a:lnTo>
                  <a:lnTo>
                    <a:pt x="192773" y="57111"/>
                  </a:lnTo>
                  <a:lnTo>
                    <a:pt x="191516" y="58204"/>
                  </a:lnTo>
                  <a:lnTo>
                    <a:pt x="191363" y="58420"/>
                  </a:lnTo>
                  <a:lnTo>
                    <a:pt x="192392" y="58635"/>
                  </a:lnTo>
                  <a:lnTo>
                    <a:pt x="193865" y="59283"/>
                  </a:lnTo>
                  <a:lnTo>
                    <a:pt x="194195" y="59944"/>
                  </a:lnTo>
                  <a:lnTo>
                    <a:pt x="194729" y="61023"/>
                  </a:lnTo>
                  <a:lnTo>
                    <a:pt x="194132" y="63093"/>
                  </a:lnTo>
                  <a:lnTo>
                    <a:pt x="193154" y="63855"/>
                  </a:lnTo>
                  <a:lnTo>
                    <a:pt x="193916" y="64135"/>
                  </a:lnTo>
                  <a:lnTo>
                    <a:pt x="194729" y="64185"/>
                  </a:lnTo>
                  <a:lnTo>
                    <a:pt x="195491" y="63754"/>
                  </a:lnTo>
                  <a:lnTo>
                    <a:pt x="197027" y="62712"/>
                  </a:lnTo>
                  <a:lnTo>
                    <a:pt x="197459" y="60972"/>
                  </a:lnTo>
                  <a:close/>
                </a:path>
                <a:path w="418464" h="327025">
                  <a:moveTo>
                    <a:pt x="200456" y="238391"/>
                  </a:moveTo>
                  <a:lnTo>
                    <a:pt x="200177" y="237413"/>
                  </a:lnTo>
                  <a:lnTo>
                    <a:pt x="199199" y="236004"/>
                  </a:lnTo>
                  <a:lnTo>
                    <a:pt x="197891" y="235940"/>
                  </a:lnTo>
                  <a:lnTo>
                    <a:pt x="196532" y="236651"/>
                  </a:lnTo>
                  <a:lnTo>
                    <a:pt x="195935" y="236982"/>
                  </a:lnTo>
                  <a:lnTo>
                    <a:pt x="195554" y="237693"/>
                  </a:lnTo>
                  <a:lnTo>
                    <a:pt x="195986" y="238455"/>
                  </a:lnTo>
                  <a:lnTo>
                    <a:pt x="196799" y="239814"/>
                  </a:lnTo>
                  <a:lnTo>
                    <a:pt x="197942" y="240461"/>
                  </a:lnTo>
                  <a:lnTo>
                    <a:pt x="199478" y="239763"/>
                  </a:lnTo>
                  <a:lnTo>
                    <a:pt x="200291" y="239318"/>
                  </a:lnTo>
                  <a:lnTo>
                    <a:pt x="200456" y="238391"/>
                  </a:lnTo>
                  <a:close/>
                </a:path>
                <a:path w="418464" h="327025">
                  <a:moveTo>
                    <a:pt x="201549" y="124447"/>
                  </a:moveTo>
                  <a:lnTo>
                    <a:pt x="200723" y="122872"/>
                  </a:lnTo>
                  <a:lnTo>
                    <a:pt x="199961" y="121462"/>
                  </a:lnTo>
                  <a:lnTo>
                    <a:pt x="198005" y="120967"/>
                  </a:lnTo>
                  <a:lnTo>
                    <a:pt x="196583" y="121843"/>
                  </a:lnTo>
                  <a:lnTo>
                    <a:pt x="194843" y="122872"/>
                  </a:lnTo>
                  <a:lnTo>
                    <a:pt x="194462" y="124612"/>
                  </a:lnTo>
                  <a:lnTo>
                    <a:pt x="196481" y="127774"/>
                  </a:lnTo>
                  <a:lnTo>
                    <a:pt x="197624" y="128422"/>
                  </a:lnTo>
                  <a:lnTo>
                    <a:pt x="198983" y="127558"/>
                  </a:lnTo>
                  <a:lnTo>
                    <a:pt x="200888" y="126415"/>
                  </a:lnTo>
                  <a:lnTo>
                    <a:pt x="201549" y="124447"/>
                  </a:lnTo>
                  <a:close/>
                </a:path>
                <a:path w="418464" h="327025">
                  <a:moveTo>
                    <a:pt x="203339" y="156248"/>
                  </a:moveTo>
                  <a:lnTo>
                    <a:pt x="202692" y="155587"/>
                  </a:lnTo>
                  <a:lnTo>
                    <a:pt x="200456" y="153085"/>
                  </a:lnTo>
                  <a:lnTo>
                    <a:pt x="203073" y="147866"/>
                  </a:lnTo>
                  <a:lnTo>
                    <a:pt x="202907" y="146888"/>
                  </a:lnTo>
                  <a:lnTo>
                    <a:pt x="202628" y="141490"/>
                  </a:lnTo>
                  <a:lnTo>
                    <a:pt x="200837" y="140512"/>
                  </a:lnTo>
                  <a:lnTo>
                    <a:pt x="196799" y="142849"/>
                  </a:lnTo>
                  <a:lnTo>
                    <a:pt x="196532" y="142963"/>
                  </a:lnTo>
                  <a:lnTo>
                    <a:pt x="196367" y="143129"/>
                  </a:lnTo>
                  <a:lnTo>
                    <a:pt x="196151" y="143230"/>
                  </a:lnTo>
                  <a:lnTo>
                    <a:pt x="191414" y="146227"/>
                  </a:lnTo>
                  <a:lnTo>
                    <a:pt x="191414" y="149390"/>
                  </a:lnTo>
                  <a:lnTo>
                    <a:pt x="196367" y="152273"/>
                  </a:lnTo>
                  <a:lnTo>
                    <a:pt x="196697" y="152438"/>
                  </a:lnTo>
                  <a:lnTo>
                    <a:pt x="198221" y="153581"/>
                  </a:lnTo>
                  <a:lnTo>
                    <a:pt x="198551" y="154393"/>
                  </a:lnTo>
                  <a:lnTo>
                    <a:pt x="197561" y="156959"/>
                  </a:lnTo>
                  <a:lnTo>
                    <a:pt x="197891" y="158254"/>
                  </a:lnTo>
                  <a:lnTo>
                    <a:pt x="199199" y="158750"/>
                  </a:lnTo>
                  <a:lnTo>
                    <a:pt x="200240" y="159181"/>
                  </a:lnTo>
                  <a:lnTo>
                    <a:pt x="201053" y="158584"/>
                  </a:lnTo>
                  <a:lnTo>
                    <a:pt x="201866" y="158102"/>
                  </a:lnTo>
                  <a:lnTo>
                    <a:pt x="202793" y="157441"/>
                  </a:lnTo>
                  <a:lnTo>
                    <a:pt x="203339" y="156248"/>
                  </a:lnTo>
                  <a:close/>
                </a:path>
                <a:path w="418464" h="327025">
                  <a:moveTo>
                    <a:pt x="205625" y="46494"/>
                  </a:moveTo>
                  <a:lnTo>
                    <a:pt x="205308" y="45567"/>
                  </a:lnTo>
                  <a:lnTo>
                    <a:pt x="204838" y="44754"/>
                  </a:lnTo>
                  <a:lnTo>
                    <a:pt x="204000" y="43116"/>
                  </a:lnTo>
                  <a:lnTo>
                    <a:pt x="202145" y="42849"/>
                  </a:lnTo>
                  <a:lnTo>
                    <a:pt x="199123" y="44691"/>
                  </a:lnTo>
                  <a:lnTo>
                    <a:pt x="199009" y="45567"/>
                  </a:lnTo>
                  <a:lnTo>
                    <a:pt x="198983" y="46062"/>
                  </a:lnTo>
                  <a:lnTo>
                    <a:pt x="200558" y="49161"/>
                  </a:lnTo>
                  <a:lnTo>
                    <a:pt x="202692" y="49593"/>
                  </a:lnTo>
                  <a:lnTo>
                    <a:pt x="204597" y="48348"/>
                  </a:lnTo>
                  <a:lnTo>
                    <a:pt x="205079" y="48018"/>
                  </a:lnTo>
                  <a:lnTo>
                    <a:pt x="205308" y="47688"/>
                  </a:lnTo>
                  <a:lnTo>
                    <a:pt x="205625" y="46494"/>
                  </a:lnTo>
                  <a:close/>
                </a:path>
                <a:path w="418464" h="327025">
                  <a:moveTo>
                    <a:pt x="206933" y="187490"/>
                  </a:moveTo>
                  <a:lnTo>
                    <a:pt x="206717" y="186410"/>
                  </a:lnTo>
                  <a:lnTo>
                    <a:pt x="206222" y="186461"/>
                  </a:lnTo>
                  <a:lnTo>
                    <a:pt x="203390" y="186791"/>
                  </a:lnTo>
                  <a:lnTo>
                    <a:pt x="203771" y="184937"/>
                  </a:lnTo>
                  <a:lnTo>
                    <a:pt x="204216" y="183413"/>
                  </a:lnTo>
                  <a:lnTo>
                    <a:pt x="204762" y="181724"/>
                  </a:lnTo>
                  <a:lnTo>
                    <a:pt x="203936" y="181127"/>
                  </a:lnTo>
                  <a:lnTo>
                    <a:pt x="199796" y="179489"/>
                  </a:lnTo>
                  <a:lnTo>
                    <a:pt x="196862" y="180035"/>
                  </a:lnTo>
                  <a:lnTo>
                    <a:pt x="194957" y="182105"/>
                  </a:lnTo>
                  <a:lnTo>
                    <a:pt x="193370" y="183896"/>
                  </a:lnTo>
                  <a:lnTo>
                    <a:pt x="193484" y="187109"/>
                  </a:lnTo>
                  <a:lnTo>
                    <a:pt x="196862" y="192671"/>
                  </a:lnTo>
                  <a:lnTo>
                    <a:pt x="199745" y="194576"/>
                  </a:lnTo>
                  <a:lnTo>
                    <a:pt x="201866" y="193865"/>
                  </a:lnTo>
                  <a:lnTo>
                    <a:pt x="204597" y="192989"/>
                  </a:lnTo>
                  <a:lnTo>
                    <a:pt x="205790" y="190601"/>
                  </a:lnTo>
                  <a:lnTo>
                    <a:pt x="206933" y="187490"/>
                  </a:lnTo>
                  <a:close/>
                </a:path>
                <a:path w="418464" h="327025">
                  <a:moveTo>
                    <a:pt x="212547" y="263817"/>
                  </a:moveTo>
                  <a:lnTo>
                    <a:pt x="211950" y="262953"/>
                  </a:lnTo>
                  <a:lnTo>
                    <a:pt x="211353" y="262077"/>
                  </a:lnTo>
                  <a:lnTo>
                    <a:pt x="210362" y="261480"/>
                  </a:lnTo>
                  <a:lnTo>
                    <a:pt x="209219" y="261912"/>
                  </a:lnTo>
                  <a:lnTo>
                    <a:pt x="208292" y="262293"/>
                  </a:lnTo>
                  <a:lnTo>
                    <a:pt x="207810" y="263004"/>
                  </a:lnTo>
                  <a:lnTo>
                    <a:pt x="208191" y="263982"/>
                  </a:lnTo>
                  <a:lnTo>
                    <a:pt x="208737" y="265506"/>
                  </a:lnTo>
                  <a:lnTo>
                    <a:pt x="209981" y="265404"/>
                  </a:lnTo>
                  <a:lnTo>
                    <a:pt x="211239" y="265125"/>
                  </a:lnTo>
                  <a:lnTo>
                    <a:pt x="212001" y="264528"/>
                  </a:lnTo>
                  <a:lnTo>
                    <a:pt x="212547" y="263817"/>
                  </a:lnTo>
                  <a:close/>
                </a:path>
                <a:path w="418464" h="327025">
                  <a:moveTo>
                    <a:pt x="219633" y="136588"/>
                  </a:moveTo>
                  <a:lnTo>
                    <a:pt x="218262" y="135178"/>
                  </a:lnTo>
                  <a:lnTo>
                    <a:pt x="213474" y="134962"/>
                  </a:lnTo>
                  <a:lnTo>
                    <a:pt x="210642" y="133273"/>
                  </a:lnTo>
                  <a:lnTo>
                    <a:pt x="206717" y="132727"/>
                  </a:lnTo>
                  <a:lnTo>
                    <a:pt x="205905" y="132892"/>
                  </a:lnTo>
                  <a:lnTo>
                    <a:pt x="205193" y="132892"/>
                  </a:lnTo>
                  <a:lnTo>
                    <a:pt x="204050" y="134797"/>
                  </a:lnTo>
                  <a:lnTo>
                    <a:pt x="204647" y="136423"/>
                  </a:lnTo>
                  <a:lnTo>
                    <a:pt x="205409" y="138061"/>
                  </a:lnTo>
                  <a:lnTo>
                    <a:pt x="206984" y="141224"/>
                  </a:lnTo>
                  <a:lnTo>
                    <a:pt x="208076" y="142151"/>
                  </a:lnTo>
                  <a:lnTo>
                    <a:pt x="209765" y="141770"/>
                  </a:lnTo>
                  <a:lnTo>
                    <a:pt x="209931" y="141706"/>
                  </a:lnTo>
                  <a:lnTo>
                    <a:pt x="210146" y="141706"/>
                  </a:lnTo>
                  <a:lnTo>
                    <a:pt x="211670" y="139534"/>
                  </a:lnTo>
                  <a:lnTo>
                    <a:pt x="213474" y="140246"/>
                  </a:lnTo>
                  <a:lnTo>
                    <a:pt x="215430" y="140677"/>
                  </a:lnTo>
                  <a:lnTo>
                    <a:pt x="217017" y="141058"/>
                  </a:lnTo>
                  <a:lnTo>
                    <a:pt x="218706" y="140779"/>
                  </a:lnTo>
                  <a:lnTo>
                    <a:pt x="219138" y="138658"/>
                  </a:lnTo>
                  <a:lnTo>
                    <a:pt x="219633" y="136588"/>
                  </a:lnTo>
                  <a:close/>
                </a:path>
                <a:path w="418464" h="327025">
                  <a:moveTo>
                    <a:pt x="222021" y="33375"/>
                  </a:moveTo>
                  <a:lnTo>
                    <a:pt x="221094" y="31800"/>
                  </a:lnTo>
                  <a:lnTo>
                    <a:pt x="220281" y="30429"/>
                  </a:lnTo>
                  <a:lnTo>
                    <a:pt x="219138" y="29616"/>
                  </a:lnTo>
                  <a:lnTo>
                    <a:pt x="217500" y="30543"/>
                  </a:lnTo>
                  <a:lnTo>
                    <a:pt x="215925" y="31470"/>
                  </a:lnTo>
                  <a:lnTo>
                    <a:pt x="215328" y="33642"/>
                  </a:lnTo>
                  <a:lnTo>
                    <a:pt x="216141" y="35280"/>
                  </a:lnTo>
                  <a:lnTo>
                    <a:pt x="216789" y="36474"/>
                  </a:lnTo>
                  <a:lnTo>
                    <a:pt x="218541" y="36753"/>
                  </a:lnTo>
                  <a:lnTo>
                    <a:pt x="219951" y="35928"/>
                  </a:lnTo>
                  <a:lnTo>
                    <a:pt x="221538" y="35064"/>
                  </a:lnTo>
                  <a:lnTo>
                    <a:pt x="222021" y="33375"/>
                  </a:lnTo>
                  <a:close/>
                </a:path>
                <a:path w="418464" h="327025">
                  <a:moveTo>
                    <a:pt x="236562" y="231101"/>
                  </a:moveTo>
                  <a:lnTo>
                    <a:pt x="235102" y="228815"/>
                  </a:lnTo>
                  <a:lnTo>
                    <a:pt x="233845" y="228981"/>
                  </a:lnTo>
                  <a:lnTo>
                    <a:pt x="231660" y="230073"/>
                  </a:lnTo>
                  <a:lnTo>
                    <a:pt x="231609" y="231051"/>
                  </a:lnTo>
                  <a:lnTo>
                    <a:pt x="233083" y="233057"/>
                  </a:lnTo>
                  <a:lnTo>
                    <a:pt x="234276" y="233222"/>
                  </a:lnTo>
                  <a:lnTo>
                    <a:pt x="235483" y="232625"/>
                  </a:lnTo>
                  <a:lnTo>
                    <a:pt x="236296" y="231863"/>
                  </a:lnTo>
                  <a:lnTo>
                    <a:pt x="236562" y="231101"/>
                  </a:lnTo>
                  <a:close/>
                </a:path>
                <a:path w="418464" h="327025">
                  <a:moveTo>
                    <a:pt x="237324" y="20358"/>
                  </a:moveTo>
                  <a:lnTo>
                    <a:pt x="233680" y="18186"/>
                  </a:lnTo>
                  <a:lnTo>
                    <a:pt x="229971" y="16065"/>
                  </a:lnTo>
                  <a:lnTo>
                    <a:pt x="226275" y="13995"/>
                  </a:lnTo>
                  <a:lnTo>
                    <a:pt x="226275" y="15621"/>
                  </a:lnTo>
                  <a:lnTo>
                    <a:pt x="233629" y="21018"/>
                  </a:lnTo>
                  <a:lnTo>
                    <a:pt x="234988" y="21450"/>
                  </a:lnTo>
                  <a:lnTo>
                    <a:pt x="236626" y="21780"/>
                  </a:lnTo>
                  <a:lnTo>
                    <a:pt x="237324" y="20358"/>
                  </a:lnTo>
                  <a:close/>
                </a:path>
                <a:path w="418464" h="327025">
                  <a:moveTo>
                    <a:pt x="239014" y="171818"/>
                  </a:moveTo>
                  <a:lnTo>
                    <a:pt x="233083" y="165658"/>
                  </a:lnTo>
                  <a:lnTo>
                    <a:pt x="232803" y="165773"/>
                  </a:lnTo>
                  <a:lnTo>
                    <a:pt x="232918" y="167411"/>
                  </a:lnTo>
                  <a:lnTo>
                    <a:pt x="231940" y="168059"/>
                  </a:lnTo>
                  <a:lnTo>
                    <a:pt x="228942" y="168389"/>
                  </a:lnTo>
                  <a:lnTo>
                    <a:pt x="228511" y="168490"/>
                  </a:lnTo>
                  <a:lnTo>
                    <a:pt x="226707" y="168490"/>
                  </a:lnTo>
                  <a:lnTo>
                    <a:pt x="226110" y="168389"/>
                  </a:lnTo>
                  <a:lnTo>
                    <a:pt x="224586" y="170395"/>
                  </a:lnTo>
                  <a:lnTo>
                    <a:pt x="223989" y="172681"/>
                  </a:lnTo>
                  <a:lnTo>
                    <a:pt x="225018" y="174917"/>
                  </a:lnTo>
                  <a:lnTo>
                    <a:pt x="225679" y="176441"/>
                  </a:lnTo>
                  <a:lnTo>
                    <a:pt x="226923" y="177038"/>
                  </a:lnTo>
                  <a:lnTo>
                    <a:pt x="228346" y="177368"/>
                  </a:lnTo>
                  <a:lnTo>
                    <a:pt x="229704" y="177584"/>
                  </a:lnTo>
                  <a:lnTo>
                    <a:pt x="230416" y="177634"/>
                  </a:lnTo>
                  <a:lnTo>
                    <a:pt x="232105" y="177863"/>
                  </a:lnTo>
                  <a:lnTo>
                    <a:pt x="233629" y="177253"/>
                  </a:lnTo>
                  <a:lnTo>
                    <a:pt x="238315" y="174536"/>
                  </a:lnTo>
                  <a:lnTo>
                    <a:pt x="239014" y="171818"/>
                  </a:lnTo>
                  <a:close/>
                </a:path>
                <a:path w="418464" h="327025">
                  <a:moveTo>
                    <a:pt x="245935" y="57061"/>
                  </a:moveTo>
                  <a:lnTo>
                    <a:pt x="245833" y="55689"/>
                  </a:lnTo>
                  <a:lnTo>
                    <a:pt x="245338" y="54229"/>
                  </a:lnTo>
                  <a:lnTo>
                    <a:pt x="244246" y="52539"/>
                  </a:lnTo>
                  <a:lnTo>
                    <a:pt x="242722" y="52425"/>
                  </a:lnTo>
                  <a:lnTo>
                    <a:pt x="239623" y="53682"/>
                  </a:lnTo>
                  <a:lnTo>
                    <a:pt x="238963" y="55689"/>
                  </a:lnTo>
                  <a:lnTo>
                    <a:pt x="239725" y="57213"/>
                  </a:lnTo>
                  <a:lnTo>
                    <a:pt x="239941" y="57378"/>
                  </a:lnTo>
                  <a:lnTo>
                    <a:pt x="240982" y="56946"/>
                  </a:lnTo>
                  <a:lnTo>
                    <a:pt x="242176" y="56781"/>
                  </a:lnTo>
                  <a:lnTo>
                    <a:pt x="243700" y="57658"/>
                  </a:lnTo>
                  <a:lnTo>
                    <a:pt x="244195" y="57873"/>
                  </a:lnTo>
                  <a:lnTo>
                    <a:pt x="244576" y="58089"/>
                  </a:lnTo>
                  <a:lnTo>
                    <a:pt x="245935" y="57061"/>
                  </a:lnTo>
                  <a:close/>
                </a:path>
                <a:path w="418464" h="327025">
                  <a:moveTo>
                    <a:pt x="252526" y="209270"/>
                  </a:moveTo>
                  <a:lnTo>
                    <a:pt x="252476" y="208013"/>
                  </a:lnTo>
                  <a:lnTo>
                    <a:pt x="251980" y="206819"/>
                  </a:lnTo>
                  <a:lnTo>
                    <a:pt x="251218" y="206108"/>
                  </a:lnTo>
                  <a:lnTo>
                    <a:pt x="250355" y="206057"/>
                  </a:lnTo>
                  <a:lnTo>
                    <a:pt x="249529" y="206603"/>
                  </a:lnTo>
                  <a:lnTo>
                    <a:pt x="248335" y="207365"/>
                  </a:lnTo>
                  <a:lnTo>
                    <a:pt x="248666" y="208343"/>
                  </a:lnTo>
                  <a:lnTo>
                    <a:pt x="249364" y="209321"/>
                  </a:lnTo>
                  <a:lnTo>
                    <a:pt x="249859" y="210032"/>
                  </a:lnTo>
                  <a:lnTo>
                    <a:pt x="250571" y="210845"/>
                  </a:lnTo>
                  <a:lnTo>
                    <a:pt x="251434" y="210146"/>
                  </a:lnTo>
                  <a:lnTo>
                    <a:pt x="252526" y="209270"/>
                  </a:lnTo>
                  <a:close/>
                </a:path>
                <a:path w="418464" h="327025">
                  <a:moveTo>
                    <a:pt x="253885" y="80949"/>
                  </a:moveTo>
                  <a:lnTo>
                    <a:pt x="252691" y="78663"/>
                  </a:lnTo>
                  <a:lnTo>
                    <a:pt x="248932" y="76873"/>
                  </a:lnTo>
                  <a:lnTo>
                    <a:pt x="247408" y="76276"/>
                  </a:lnTo>
                  <a:lnTo>
                    <a:pt x="246214" y="75946"/>
                  </a:lnTo>
                  <a:lnTo>
                    <a:pt x="242392" y="73494"/>
                  </a:lnTo>
                  <a:lnTo>
                    <a:pt x="239344" y="73926"/>
                  </a:lnTo>
                  <a:lnTo>
                    <a:pt x="234391" y="78727"/>
                  </a:lnTo>
                  <a:lnTo>
                    <a:pt x="231279" y="79590"/>
                  </a:lnTo>
                  <a:lnTo>
                    <a:pt x="222618" y="79806"/>
                  </a:lnTo>
                  <a:lnTo>
                    <a:pt x="219786" y="86017"/>
                  </a:lnTo>
                  <a:lnTo>
                    <a:pt x="222021" y="89725"/>
                  </a:lnTo>
                  <a:lnTo>
                    <a:pt x="229755" y="93091"/>
                  </a:lnTo>
                  <a:lnTo>
                    <a:pt x="232041" y="91465"/>
                  </a:lnTo>
                  <a:lnTo>
                    <a:pt x="234226" y="89344"/>
                  </a:lnTo>
                  <a:lnTo>
                    <a:pt x="236626" y="86893"/>
                  </a:lnTo>
                  <a:lnTo>
                    <a:pt x="237058" y="86944"/>
                  </a:lnTo>
                  <a:lnTo>
                    <a:pt x="241147" y="89725"/>
                  </a:lnTo>
                  <a:lnTo>
                    <a:pt x="242341" y="90589"/>
                  </a:lnTo>
                  <a:lnTo>
                    <a:pt x="243649" y="91249"/>
                  </a:lnTo>
                  <a:lnTo>
                    <a:pt x="246595" y="92875"/>
                  </a:lnTo>
                  <a:lnTo>
                    <a:pt x="249974" y="93256"/>
                  </a:lnTo>
                  <a:lnTo>
                    <a:pt x="252361" y="89560"/>
                  </a:lnTo>
                  <a:lnTo>
                    <a:pt x="252742" y="88468"/>
                  </a:lnTo>
                  <a:lnTo>
                    <a:pt x="253123" y="86283"/>
                  </a:lnTo>
                  <a:lnTo>
                    <a:pt x="253403" y="85471"/>
                  </a:lnTo>
                  <a:lnTo>
                    <a:pt x="253885" y="80949"/>
                  </a:lnTo>
                  <a:close/>
                </a:path>
                <a:path w="418464" h="327025">
                  <a:moveTo>
                    <a:pt x="254977" y="198767"/>
                  </a:moveTo>
                  <a:lnTo>
                    <a:pt x="254762" y="195605"/>
                  </a:lnTo>
                  <a:lnTo>
                    <a:pt x="254711" y="194411"/>
                  </a:lnTo>
                  <a:lnTo>
                    <a:pt x="254165" y="193586"/>
                  </a:lnTo>
                  <a:lnTo>
                    <a:pt x="252958" y="193052"/>
                  </a:lnTo>
                  <a:lnTo>
                    <a:pt x="250456" y="192011"/>
                  </a:lnTo>
                  <a:lnTo>
                    <a:pt x="247523" y="192227"/>
                  </a:lnTo>
                  <a:lnTo>
                    <a:pt x="244741" y="195338"/>
                  </a:lnTo>
                  <a:lnTo>
                    <a:pt x="244792" y="198056"/>
                  </a:lnTo>
                  <a:lnTo>
                    <a:pt x="246151" y="200507"/>
                  </a:lnTo>
                  <a:lnTo>
                    <a:pt x="246976" y="201701"/>
                  </a:lnTo>
                  <a:lnTo>
                    <a:pt x="247523" y="203123"/>
                  </a:lnTo>
                  <a:lnTo>
                    <a:pt x="249148" y="203555"/>
                  </a:lnTo>
                  <a:lnTo>
                    <a:pt x="249910" y="203720"/>
                  </a:lnTo>
                  <a:lnTo>
                    <a:pt x="250786" y="204152"/>
                  </a:lnTo>
                  <a:lnTo>
                    <a:pt x="251383" y="203390"/>
                  </a:lnTo>
                  <a:lnTo>
                    <a:pt x="253072" y="201053"/>
                  </a:lnTo>
                  <a:lnTo>
                    <a:pt x="254977" y="198767"/>
                  </a:lnTo>
                  <a:close/>
                </a:path>
                <a:path w="418464" h="327025">
                  <a:moveTo>
                    <a:pt x="259118" y="232892"/>
                  </a:moveTo>
                  <a:lnTo>
                    <a:pt x="258406" y="231813"/>
                  </a:lnTo>
                  <a:lnTo>
                    <a:pt x="257810" y="230936"/>
                  </a:lnTo>
                  <a:lnTo>
                    <a:pt x="256946" y="230720"/>
                  </a:lnTo>
                  <a:lnTo>
                    <a:pt x="256120" y="231267"/>
                  </a:lnTo>
                  <a:lnTo>
                    <a:pt x="255092" y="232029"/>
                  </a:lnTo>
                  <a:lnTo>
                    <a:pt x="254330" y="233057"/>
                  </a:lnTo>
                  <a:lnTo>
                    <a:pt x="255308" y="234365"/>
                  </a:lnTo>
                  <a:lnTo>
                    <a:pt x="256019" y="235292"/>
                  </a:lnTo>
                  <a:lnTo>
                    <a:pt x="256882" y="234911"/>
                  </a:lnTo>
                  <a:lnTo>
                    <a:pt x="257644" y="234416"/>
                  </a:lnTo>
                  <a:lnTo>
                    <a:pt x="258787" y="233819"/>
                  </a:lnTo>
                  <a:lnTo>
                    <a:pt x="259118" y="232892"/>
                  </a:lnTo>
                  <a:close/>
                </a:path>
                <a:path w="418464" h="327025">
                  <a:moveTo>
                    <a:pt x="261785" y="280047"/>
                  </a:moveTo>
                  <a:lnTo>
                    <a:pt x="261353" y="278625"/>
                  </a:lnTo>
                  <a:lnTo>
                    <a:pt x="260972" y="277215"/>
                  </a:lnTo>
                  <a:lnTo>
                    <a:pt x="259829" y="275958"/>
                  </a:lnTo>
                  <a:lnTo>
                    <a:pt x="256667" y="274332"/>
                  </a:lnTo>
                  <a:lnTo>
                    <a:pt x="255524" y="273621"/>
                  </a:lnTo>
                  <a:lnTo>
                    <a:pt x="253022" y="272808"/>
                  </a:lnTo>
                  <a:lnTo>
                    <a:pt x="253949" y="272478"/>
                  </a:lnTo>
                  <a:lnTo>
                    <a:pt x="254546" y="271767"/>
                  </a:lnTo>
                  <a:lnTo>
                    <a:pt x="255193" y="271335"/>
                  </a:lnTo>
                  <a:lnTo>
                    <a:pt x="254711" y="269100"/>
                  </a:lnTo>
                  <a:lnTo>
                    <a:pt x="253784" y="267411"/>
                  </a:lnTo>
                  <a:lnTo>
                    <a:pt x="250672" y="266382"/>
                  </a:lnTo>
                  <a:lnTo>
                    <a:pt x="248767" y="266052"/>
                  </a:lnTo>
                  <a:lnTo>
                    <a:pt x="247408" y="266166"/>
                  </a:lnTo>
                  <a:lnTo>
                    <a:pt x="245935" y="267576"/>
                  </a:lnTo>
                  <a:lnTo>
                    <a:pt x="245452" y="268224"/>
                  </a:lnTo>
                  <a:lnTo>
                    <a:pt x="243700" y="270840"/>
                  </a:lnTo>
                  <a:lnTo>
                    <a:pt x="243535" y="275412"/>
                  </a:lnTo>
                  <a:lnTo>
                    <a:pt x="247142" y="279069"/>
                  </a:lnTo>
                  <a:lnTo>
                    <a:pt x="247738" y="280530"/>
                  </a:lnTo>
                  <a:lnTo>
                    <a:pt x="249529" y="287451"/>
                  </a:lnTo>
                  <a:lnTo>
                    <a:pt x="252907" y="288912"/>
                  </a:lnTo>
                  <a:lnTo>
                    <a:pt x="257098" y="286410"/>
                  </a:lnTo>
                  <a:lnTo>
                    <a:pt x="259283" y="285000"/>
                  </a:lnTo>
                  <a:lnTo>
                    <a:pt x="260096" y="283743"/>
                  </a:lnTo>
                  <a:lnTo>
                    <a:pt x="261353" y="281673"/>
                  </a:lnTo>
                  <a:lnTo>
                    <a:pt x="261785" y="280047"/>
                  </a:lnTo>
                  <a:close/>
                </a:path>
                <a:path w="418464" h="327025">
                  <a:moveTo>
                    <a:pt x="265658" y="54775"/>
                  </a:moveTo>
                  <a:lnTo>
                    <a:pt x="265061" y="53238"/>
                  </a:lnTo>
                  <a:lnTo>
                    <a:pt x="264350" y="51498"/>
                  </a:lnTo>
                  <a:lnTo>
                    <a:pt x="262382" y="50850"/>
                  </a:lnTo>
                  <a:lnTo>
                    <a:pt x="260642" y="51714"/>
                  </a:lnTo>
                  <a:lnTo>
                    <a:pt x="259016" y="52590"/>
                  </a:lnTo>
                  <a:lnTo>
                    <a:pt x="258470" y="54229"/>
                  </a:lnTo>
                  <a:lnTo>
                    <a:pt x="259397" y="55753"/>
                  </a:lnTo>
                  <a:lnTo>
                    <a:pt x="260311" y="57442"/>
                  </a:lnTo>
                  <a:lnTo>
                    <a:pt x="262331" y="57975"/>
                  </a:lnTo>
                  <a:lnTo>
                    <a:pt x="263918" y="56946"/>
                  </a:lnTo>
                  <a:lnTo>
                    <a:pt x="265328" y="56070"/>
                  </a:lnTo>
                  <a:lnTo>
                    <a:pt x="265658" y="54775"/>
                  </a:lnTo>
                  <a:close/>
                </a:path>
                <a:path w="418464" h="327025">
                  <a:moveTo>
                    <a:pt x="266801" y="40017"/>
                  </a:moveTo>
                  <a:lnTo>
                    <a:pt x="264833" y="38595"/>
                  </a:lnTo>
                  <a:lnTo>
                    <a:pt x="262826" y="37185"/>
                  </a:lnTo>
                  <a:lnTo>
                    <a:pt x="260858" y="35763"/>
                  </a:lnTo>
                  <a:lnTo>
                    <a:pt x="259715" y="36804"/>
                  </a:lnTo>
                  <a:lnTo>
                    <a:pt x="259397" y="38442"/>
                  </a:lnTo>
                  <a:lnTo>
                    <a:pt x="259994" y="40119"/>
                  </a:lnTo>
                  <a:lnTo>
                    <a:pt x="260159" y="40500"/>
                  </a:lnTo>
                  <a:lnTo>
                    <a:pt x="260261" y="40830"/>
                  </a:lnTo>
                  <a:lnTo>
                    <a:pt x="260477" y="41211"/>
                  </a:lnTo>
                  <a:lnTo>
                    <a:pt x="261353" y="42633"/>
                  </a:lnTo>
                  <a:lnTo>
                    <a:pt x="262712" y="43332"/>
                  </a:lnTo>
                  <a:lnTo>
                    <a:pt x="263969" y="43167"/>
                  </a:lnTo>
                  <a:lnTo>
                    <a:pt x="264350" y="43167"/>
                  </a:lnTo>
                  <a:lnTo>
                    <a:pt x="264680" y="43065"/>
                  </a:lnTo>
                  <a:lnTo>
                    <a:pt x="266204" y="42303"/>
                  </a:lnTo>
                  <a:lnTo>
                    <a:pt x="266801" y="41325"/>
                  </a:lnTo>
                  <a:lnTo>
                    <a:pt x="266801" y="40017"/>
                  </a:lnTo>
                  <a:close/>
                </a:path>
                <a:path w="418464" h="327025">
                  <a:moveTo>
                    <a:pt x="271043" y="150152"/>
                  </a:moveTo>
                  <a:lnTo>
                    <a:pt x="270395" y="149326"/>
                  </a:lnTo>
                  <a:lnTo>
                    <a:pt x="270014" y="148894"/>
                  </a:lnTo>
                  <a:lnTo>
                    <a:pt x="269519" y="148564"/>
                  </a:lnTo>
                  <a:lnTo>
                    <a:pt x="268973" y="148348"/>
                  </a:lnTo>
                  <a:lnTo>
                    <a:pt x="268871" y="149440"/>
                  </a:lnTo>
                  <a:lnTo>
                    <a:pt x="268325" y="150634"/>
                  </a:lnTo>
                  <a:lnTo>
                    <a:pt x="267512" y="151180"/>
                  </a:lnTo>
                  <a:lnTo>
                    <a:pt x="266636" y="151726"/>
                  </a:lnTo>
                  <a:lnTo>
                    <a:pt x="265442" y="151777"/>
                  </a:lnTo>
                  <a:lnTo>
                    <a:pt x="264515" y="151396"/>
                  </a:lnTo>
                  <a:lnTo>
                    <a:pt x="264617" y="151841"/>
                  </a:lnTo>
                  <a:lnTo>
                    <a:pt x="265823" y="153631"/>
                  </a:lnTo>
                  <a:lnTo>
                    <a:pt x="266903" y="153517"/>
                  </a:lnTo>
                  <a:lnTo>
                    <a:pt x="267830" y="153847"/>
                  </a:lnTo>
                  <a:lnTo>
                    <a:pt x="268490" y="154673"/>
                  </a:lnTo>
                  <a:lnTo>
                    <a:pt x="268871" y="154609"/>
                  </a:lnTo>
                  <a:lnTo>
                    <a:pt x="269303" y="154508"/>
                  </a:lnTo>
                  <a:lnTo>
                    <a:pt x="269582" y="154228"/>
                  </a:lnTo>
                  <a:lnTo>
                    <a:pt x="270510" y="153416"/>
                  </a:lnTo>
                  <a:lnTo>
                    <a:pt x="271043" y="150152"/>
                  </a:lnTo>
                  <a:close/>
                </a:path>
                <a:path w="418464" h="327025">
                  <a:moveTo>
                    <a:pt x="275412" y="137185"/>
                  </a:moveTo>
                  <a:lnTo>
                    <a:pt x="274701" y="135610"/>
                  </a:lnTo>
                  <a:lnTo>
                    <a:pt x="273939" y="134086"/>
                  </a:lnTo>
                  <a:lnTo>
                    <a:pt x="271424" y="133489"/>
                  </a:lnTo>
                  <a:lnTo>
                    <a:pt x="268655" y="135610"/>
                  </a:lnTo>
                  <a:lnTo>
                    <a:pt x="268376" y="137083"/>
                  </a:lnTo>
                  <a:lnTo>
                    <a:pt x="268757" y="138341"/>
                  </a:lnTo>
                  <a:lnTo>
                    <a:pt x="270065" y="140398"/>
                  </a:lnTo>
                  <a:lnTo>
                    <a:pt x="272034" y="140843"/>
                  </a:lnTo>
                  <a:lnTo>
                    <a:pt x="273659" y="139801"/>
                  </a:lnTo>
                  <a:lnTo>
                    <a:pt x="275297" y="138722"/>
                  </a:lnTo>
                  <a:lnTo>
                    <a:pt x="275412" y="137185"/>
                  </a:lnTo>
                  <a:close/>
                </a:path>
                <a:path w="418464" h="327025">
                  <a:moveTo>
                    <a:pt x="282536" y="162890"/>
                  </a:moveTo>
                  <a:lnTo>
                    <a:pt x="281609" y="162839"/>
                  </a:lnTo>
                  <a:lnTo>
                    <a:pt x="280746" y="162509"/>
                  </a:lnTo>
                  <a:lnTo>
                    <a:pt x="280200" y="161531"/>
                  </a:lnTo>
                  <a:lnTo>
                    <a:pt x="279869" y="161036"/>
                  </a:lnTo>
                  <a:lnTo>
                    <a:pt x="279819" y="160540"/>
                  </a:lnTo>
                  <a:lnTo>
                    <a:pt x="279819" y="160108"/>
                  </a:lnTo>
                  <a:lnTo>
                    <a:pt x="278892" y="161150"/>
                  </a:lnTo>
                  <a:lnTo>
                    <a:pt x="279704" y="162064"/>
                  </a:lnTo>
                  <a:lnTo>
                    <a:pt x="280365" y="162941"/>
                  </a:lnTo>
                  <a:lnTo>
                    <a:pt x="280911" y="163601"/>
                  </a:lnTo>
                  <a:lnTo>
                    <a:pt x="281457" y="163753"/>
                  </a:lnTo>
                  <a:lnTo>
                    <a:pt x="282536" y="163055"/>
                  </a:lnTo>
                  <a:lnTo>
                    <a:pt x="282536" y="162890"/>
                  </a:lnTo>
                  <a:close/>
                </a:path>
                <a:path w="418464" h="327025">
                  <a:moveTo>
                    <a:pt x="284607" y="93256"/>
                  </a:moveTo>
                  <a:lnTo>
                    <a:pt x="283908" y="91948"/>
                  </a:lnTo>
                  <a:lnTo>
                    <a:pt x="282917" y="90208"/>
                  </a:lnTo>
                  <a:lnTo>
                    <a:pt x="280797" y="89496"/>
                  </a:lnTo>
                  <a:lnTo>
                    <a:pt x="279387" y="90538"/>
                  </a:lnTo>
                  <a:lnTo>
                    <a:pt x="279158" y="90639"/>
                  </a:lnTo>
                  <a:lnTo>
                    <a:pt x="279057" y="90805"/>
                  </a:lnTo>
                  <a:lnTo>
                    <a:pt x="278892" y="90970"/>
                  </a:lnTo>
                  <a:lnTo>
                    <a:pt x="277863" y="92113"/>
                  </a:lnTo>
                  <a:lnTo>
                    <a:pt x="281012" y="96748"/>
                  </a:lnTo>
                  <a:lnTo>
                    <a:pt x="281393" y="96748"/>
                  </a:lnTo>
                  <a:lnTo>
                    <a:pt x="281774" y="96685"/>
                  </a:lnTo>
                  <a:lnTo>
                    <a:pt x="282219" y="96469"/>
                  </a:lnTo>
                  <a:lnTo>
                    <a:pt x="283743" y="95758"/>
                  </a:lnTo>
                  <a:lnTo>
                    <a:pt x="284607" y="93256"/>
                  </a:lnTo>
                  <a:close/>
                </a:path>
                <a:path w="418464" h="327025">
                  <a:moveTo>
                    <a:pt x="305142" y="98488"/>
                  </a:moveTo>
                  <a:lnTo>
                    <a:pt x="303352" y="94945"/>
                  </a:lnTo>
                  <a:lnTo>
                    <a:pt x="303733" y="92544"/>
                  </a:lnTo>
                  <a:lnTo>
                    <a:pt x="304596" y="91020"/>
                  </a:lnTo>
                  <a:lnTo>
                    <a:pt x="301663" y="89344"/>
                  </a:lnTo>
                  <a:lnTo>
                    <a:pt x="300520" y="88417"/>
                  </a:lnTo>
                  <a:lnTo>
                    <a:pt x="298932" y="88252"/>
                  </a:lnTo>
                  <a:lnTo>
                    <a:pt x="297027" y="88087"/>
                  </a:lnTo>
                  <a:lnTo>
                    <a:pt x="296100" y="88849"/>
                  </a:lnTo>
                  <a:lnTo>
                    <a:pt x="296164" y="90487"/>
                  </a:lnTo>
                  <a:lnTo>
                    <a:pt x="295783" y="90487"/>
                  </a:lnTo>
                  <a:lnTo>
                    <a:pt x="295402" y="90589"/>
                  </a:lnTo>
                  <a:lnTo>
                    <a:pt x="294957" y="90805"/>
                  </a:lnTo>
                  <a:lnTo>
                    <a:pt x="293878" y="91300"/>
                  </a:lnTo>
                  <a:lnTo>
                    <a:pt x="293268" y="92659"/>
                  </a:lnTo>
                  <a:lnTo>
                    <a:pt x="293331" y="93916"/>
                  </a:lnTo>
                  <a:lnTo>
                    <a:pt x="294030" y="93967"/>
                  </a:lnTo>
                  <a:lnTo>
                    <a:pt x="294690" y="94132"/>
                  </a:lnTo>
                  <a:lnTo>
                    <a:pt x="295402" y="94513"/>
                  </a:lnTo>
                  <a:lnTo>
                    <a:pt x="295617" y="94615"/>
                  </a:lnTo>
                  <a:lnTo>
                    <a:pt x="295884" y="94780"/>
                  </a:lnTo>
                  <a:lnTo>
                    <a:pt x="296164" y="94894"/>
                  </a:lnTo>
                  <a:lnTo>
                    <a:pt x="296481" y="95059"/>
                  </a:lnTo>
                  <a:lnTo>
                    <a:pt x="297027" y="95491"/>
                  </a:lnTo>
                  <a:lnTo>
                    <a:pt x="299313" y="97726"/>
                  </a:lnTo>
                  <a:lnTo>
                    <a:pt x="302044" y="98539"/>
                  </a:lnTo>
                  <a:lnTo>
                    <a:pt x="305142" y="98488"/>
                  </a:lnTo>
                  <a:close/>
                </a:path>
                <a:path w="418464" h="327025">
                  <a:moveTo>
                    <a:pt x="311035" y="243890"/>
                  </a:moveTo>
                  <a:lnTo>
                    <a:pt x="309943" y="242265"/>
                  </a:lnTo>
                  <a:lnTo>
                    <a:pt x="308800" y="240461"/>
                  </a:lnTo>
                  <a:lnTo>
                    <a:pt x="306070" y="239649"/>
                  </a:lnTo>
                  <a:lnTo>
                    <a:pt x="303784" y="241439"/>
                  </a:lnTo>
                  <a:lnTo>
                    <a:pt x="303733" y="244055"/>
                  </a:lnTo>
                  <a:lnTo>
                    <a:pt x="305803" y="246722"/>
                  </a:lnTo>
                  <a:lnTo>
                    <a:pt x="307924" y="247053"/>
                  </a:lnTo>
                  <a:lnTo>
                    <a:pt x="309499" y="246024"/>
                  </a:lnTo>
                  <a:lnTo>
                    <a:pt x="310870" y="245148"/>
                  </a:lnTo>
                  <a:lnTo>
                    <a:pt x="311035" y="243890"/>
                  </a:lnTo>
                  <a:close/>
                </a:path>
                <a:path w="418464" h="327025">
                  <a:moveTo>
                    <a:pt x="315226" y="307149"/>
                  </a:moveTo>
                  <a:lnTo>
                    <a:pt x="312051" y="301980"/>
                  </a:lnTo>
                  <a:lnTo>
                    <a:pt x="311416" y="300951"/>
                  </a:lnTo>
                  <a:lnTo>
                    <a:pt x="310045" y="300405"/>
                  </a:lnTo>
                  <a:lnTo>
                    <a:pt x="310045" y="306882"/>
                  </a:lnTo>
                  <a:lnTo>
                    <a:pt x="308419" y="307911"/>
                  </a:lnTo>
                  <a:lnTo>
                    <a:pt x="306895" y="308952"/>
                  </a:lnTo>
                  <a:lnTo>
                    <a:pt x="305041" y="308622"/>
                  </a:lnTo>
                  <a:lnTo>
                    <a:pt x="304165" y="307213"/>
                  </a:lnTo>
                  <a:lnTo>
                    <a:pt x="303403" y="305854"/>
                  </a:lnTo>
                  <a:lnTo>
                    <a:pt x="303733" y="303453"/>
                  </a:lnTo>
                  <a:lnTo>
                    <a:pt x="306019" y="301980"/>
                  </a:lnTo>
                  <a:lnTo>
                    <a:pt x="308305" y="302641"/>
                  </a:lnTo>
                  <a:lnTo>
                    <a:pt x="308965" y="304165"/>
                  </a:lnTo>
                  <a:lnTo>
                    <a:pt x="309613" y="305473"/>
                  </a:lnTo>
                  <a:lnTo>
                    <a:pt x="310045" y="306882"/>
                  </a:lnTo>
                  <a:lnTo>
                    <a:pt x="310045" y="300405"/>
                  </a:lnTo>
                  <a:lnTo>
                    <a:pt x="307873" y="299529"/>
                  </a:lnTo>
                  <a:lnTo>
                    <a:pt x="302209" y="302856"/>
                  </a:lnTo>
                  <a:lnTo>
                    <a:pt x="301383" y="306285"/>
                  </a:lnTo>
                  <a:lnTo>
                    <a:pt x="304711" y="313143"/>
                  </a:lnTo>
                  <a:lnTo>
                    <a:pt x="309448" y="313524"/>
                  </a:lnTo>
                  <a:lnTo>
                    <a:pt x="312178" y="311835"/>
                  </a:lnTo>
                  <a:lnTo>
                    <a:pt x="314629" y="310261"/>
                  </a:lnTo>
                  <a:lnTo>
                    <a:pt x="314883" y="308952"/>
                  </a:lnTo>
                  <a:lnTo>
                    <a:pt x="315226" y="307149"/>
                  </a:lnTo>
                  <a:close/>
                </a:path>
                <a:path w="418464" h="327025">
                  <a:moveTo>
                    <a:pt x="316534" y="171386"/>
                  </a:moveTo>
                  <a:lnTo>
                    <a:pt x="314566" y="169418"/>
                  </a:lnTo>
                  <a:lnTo>
                    <a:pt x="313207" y="168770"/>
                  </a:lnTo>
                  <a:lnTo>
                    <a:pt x="311734" y="169697"/>
                  </a:lnTo>
                  <a:lnTo>
                    <a:pt x="310426" y="170510"/>
                  </a:lnTo>
                  <a:lnTo>
                    <a:pt x="310540" y="172466"/>
                  </a:lnTo>
                  <a:lnTo>
                    <a:pt x="312826" y="175247"/>
                  </a:lnTo>
                  <a:lnTo>
                    <a:pt x="314134" y="175463"/>
                  </a:lnTo>
                  <a:lnTo>
                    <a:pt x="315556" y="175082"/>
                  </a:lnTo>
                  <a:lnTo>
                    <a:pt x="316471" y="174320"/>
                  </a:lnTo>
                  <a:lnTo>
                    <a:pt x="316534" y="171386"/>
                  </a:lnTo>
                  <a:close/>
                </a:path>
                <a:path w="418464" h="327025">
                  <a:moveTo>
                    <a:pt x="323672" y="91135"/>
                  </a:moveTo>
                  <a:lnTo>
                    <a:pt x="320725" y="89065"/>
                  </a:lnTo>
                  <a:lnTo>
                    <a:pt x="316090" y="90322"/>
                  </a:lnTo>
                  <a:lnTo>
                    <a:pt x="313258" y="91084"/>
                  </a:lnTo>
                  <a:lnTo>
                    <a:pt x="313486" y="93967"/>
                  </a:lnTo>
                  <a:lnTo>
                    <a:pt x="310705" y="96253"/>
                  </a:lnTo>
                  <a:lnTo>
                    <a:pt x="310591" y="97612"/>
                  </a:lnTo>
                  <a:lnTo>
                    <a:pt x="310921" y="99301"/>
                  </a:lnTo>
                  <a:lnTo>
                    <a:pt x="310972" y="99682"/>
                  </a:lnTo>
                  <a:lnTo>
                    <a:pt x="311086" y="100012"/>
                  </a:lnTo>
                  <a:lnTo>
                    <a:pt x="311188" y="100495"/>
                  </a:lnTo>
                  <a:lnTo>
                    <a:pt x="311632" y="101422"/>
                  </a:lnTo>
                  <a:lnTo>
                    <a:pt x="311683" y="100063"/>
                  </a:lnTo>
                  <a:lnTo>
                    <a:pt x="312229" y="98653"/>
                  </a:lnTo>
                  <a:lnTo>
                    <a:pt x="313969" y="96367"/>
                  </a:lnTo>
                  <a:lnTo>
                    <a:pt x="314947" y="95758"/>
                  </a:lnTo>
                  <a:lnTo>
                    <a:pt x="316420" y="96253"/>
                  </a:lnTo>
                  <a:lnTo>
                    <a:pt x="319201" y="97129"/>
                  </a:lnTo>
                  <a:lnTo>
                    <a:pt x="320992" y="99250"/>
                  </a:lnTo>
                  <a:lnTo>
                    <a:pt x="322580" y="101473"/>
                  </a:lnTo>
                  <a:lnTo>
                    <a:pt x="323176" y="100228"/>
                  </a:lnTo>
                  <a:lnTo>
                    <a:pt x="323443" y="98590"/>
                  </a:lnTo>
                  <a:lnTo>
                    <a:pt x="323507" y="96037"/>
                  </a:lnTo>
                  <a:lnTo>
                    <a:pt x="323672" y="91135"/>
                  </a:lnTo>
                  <a:close/>
                </a:path>
                <a:path w="418464" h="327025">
                  <a:moveTo>
                    <a:pt x="326555" y="145034"/>
                  </a:moveTo>
                  <a:lnTo>
                    <a:pt x="325678" y="143725"/>
                  </a:lnTo>
                  <a:lnTo>
                    <a:pt x="324815" y="142303"/>
                  </a:lnTo>
                  <a:lnTo>
                    <a:pt x="322910" y="142087"/>
                  </a:lnTo>
                  <a:lnTo>
                    <a:pt x="321437" y="143230"/>
                  </a:lnTo>
                  <a:lnTo>
                    <a:pt x="319963" y="144272"/>
                  </a:lnTo>
                  <a:lnTo>
                    <a:pt x="319963" y="145630"/>
                  </a:lnTo>
                  <a:lnTo>
                    <a:pt x="320890" y="146989"/>
                  </a:lnTo>
                  <a:lnTo>
                    <a:pt x="321919" y="148513"/>
                  </a:lnTo>
                  <a:lnTo>
                    <a:pt x="323443" y="148729"/>
                  </a:lnTo>
                  <a:lnTo>
                    <a:pt x="325081" y="148183"/>
                  </a:lnTo>
                  <a:lnTo>
                    <a:pt x="326224" y="147421"/>
                  </a:lnTo>
                  <a:lnTo>
                    <a:pt x="326555" y="145034"/>
                  </a:lnTo>
                  <a:close/>
                </a:path>
                <a:path w="418464" h="327025">
                  <a:moveTo>
                    <a:pt x="333692" y="320662"/>
                  </a:moveTo>
                  <a:lnTo>
                    <a:pt x="330644" y="316839"/>
                  </a:lnTo>
                  <a:lnTo>
                    <a:pt x="331292" y="314833"/>
                  </a:lnTo>
                  <a:lnTo>
                    <a:pt x="332930" y="309003"/>
                  </a:lnTo>
                  <a:lnTo>
                    <a:pt x="331241" y="306933"/>
                  </a:lnTo>
                  <a:lnTo>
                    <a:pt x="325462" y="305904"/>
                  </a:lnTo>
                  <a:lnTo>
                    <a:pt x="323443" y="306235"/>
                  </a:lnTo>
                  <a:lnTo>
                    <a:pt x="321868" y="307047"/>
                  </a:lnTo>
                  <a:lnTo>
                    <a:pt x="318008" y="309219"/>
                  </a:lnTo>
                  <a:lnTo>
                    <a:pt x="317131" y="312432"/>
                  </a:lnTo>
                  <a:lnTo>
                    <a:pt x="321221" y="317665"/>
                  </a:lnTo>
                  <a:lnTo>
                    <a:pt x="322199" y="319570"/>
                  </a:lnTo>
                  <a:lnTo>
                    <a:pt x="329171" y="326428"/>
                  </a:lnTo>
                  <a:lnTo>
                    <a:pt x="330415" y="325615"/>
                  </a:lnTo>
                  <a:lnTo>
                    <a:pt x="332105" y="324523"/>
                  </a:lnTo>
                  <a:lnTo>
                    <a:pt x="333692" y="320662"/>
                  </a:lnTo>
                  <a:close/>
                </a:path>
                <a:path w="418464" h="327025">
                  <a:moveTo>
                    <a:pt x="335318" y="126085"/>
                  </a:moveTo>
                  <a:lnTo>
                    <a:pt x="333032" y="124015"/>
                  </a:lnTo>
                  <a:lnTo>
                    <a:pt x="331724" y="122707"/>
                  </a:lnTo>
                  <a:lnTo>
                    <a:pt x="329933" y="124066"/>
                  </a:lnTo>
                  <a:lnTo>
                    <a:pt x="328244" y="125323"/>
                  </a:lnTo>
                  <a:lnTo>
                    <a:pt x="327914" y="126898"/>
                  </a:lnTo>
                  <a:lnTo>
                    <a:pt x="330200" y="130225"/>
                  </a:lnTo>
                  <a:lnTo>
                    <a:pt x="331571" y="130657"/>
                  </a:lnTo>
                  <a:lnTo>
                    <a:pt x="333260" y="129628"/>
                  </a:lnTo>
                  <a:lnTo>
                    <a:pt x="334721" y="128701"/>
                  </a:lnTo>
                  <a:lnTo>
                    <a:pt x="335318" y="126085"/>
                  </a:lnTo>
                  <a:close/>
                </a:path>
                <a:path w="418464" h="327025">
                  <a:moveTo>
                    <a:pt x="347522" y="122986"/>
                  </a:moveTo>
                  <a:lnTo>
                    <a:pt x="346595" y="121780"/>
                  </a:lnTo>
                  <a:lnTo>
                    <a:pt x="346049" y="120967"/>
                  </a:lnTo>
                  <a:lnTo>
                    <a:pt x="345020" y="120802"/>
                  </a:lnTo>
                  <a:lnTo>
                    <a:pt x="344258" y="121513"/>
                  </a:lnTo>
                  <a:lnTo>
                    <a:pt x="343217" y="122542"/>
                  </a:lnTo>
                  <a:lnTo>
                    <a:pt x="343331" y="123748"/>
                  </a:lnTo>
                  <a:lnTo>
                    <a:pt x="344093" y="124891"/>
                  </a:lnTo>
                  <a:lnTo>
                    <a:pt x="344589" y="125653"/>
                  </a:lnTo>
                  <a:lnTo>
                    <a:pt x="345287" y="125374"/>
                  </a:lnTo>
                  <a:lnTo>
                    <a:pt x="345998" y="124993"/>
                  </a:lnTo>
                  <a:lnTo>
                    <a:pt x="347040" y="124129"/>
                  </a:lnTo>
                  <a:lnTo>
                    <a:pt x="347522" y="122986"/>
                  </a:lnTo>
                  <a:close/>
                </a:path>
                <a:path w="418464" h="327025">
                  <a:moveTo>
                    <a:pt x="349923" y="189344"/>
                  </a:moveTo>
                  <a:lnTo>
                    <a:pt x="345617" y="183743"/>
                  </a:lnTo>
                  <a:lnTo>
                    <a:pt x="345782" y="182537"/>
                  </a:lnTo>
                  <a:lnTo>
                    <a:pt x="347091" y="180797"/>
                  </a:lnTo>
                  <a:lnTo>
                    <a:pt x="347637" y="179819"/>
                  </a:lnTo>
                  <a:lnTo>
                    <a:pt x="346925" y="179324"/>
                  </a:lnTo>
                  <a:lnTo>
                    <a:pt x="345998" y="179387"/>
                  </a:lnTo>
                  <a:lnTo>
                    <a:pt x="344970" y="179273"/>
                  </a:lnTo>
                  <a:lnTo>
                    <a:pt x="341858" y="178777"/>
                  </a:lnTo>
                  <a:lnTo>
                    <a:pt x="340664" y="176606"/>
                  </a:lnTo>
                  <a:lnTo>
                    <a:pt x="341312" y="172745"/>
                  </a:lnTo>
                  <a:lnTo>
                    <a:pt x="341528" y="172085"/>
                  </a:lnTo>
                  <a:lnTo>
                    <a:pt x="340385" y="171869"/>
                  </a:lnTo>
                  <a:lnTo>
                    <a:pt x="339305" y="171818"/>
                  </a:lnTo>
                  <a:lnTo>
                    <a:pt x="338378" y="172034"/>
                  </a:lnTo>
                  <a:lnTo>
                    <a:pt x="336092" y="172745"/>
                  </a:lnTo>
                  <a:lnTo>
                    <a:pt x="333794" y="176606"/>
                  </a:lnTo>
                  <a:lnTo>
                    <a:pt x="335483" y="187553"/>
                  </a:lnTo>
                  <a:lnTo>
                    <a:pt x="336029" y="191579"/>
                  </a:lnTo>
                  <a:lnTo>
                    <a:pt x="336626" y="196481"/>
                  </a:lnTo>
                  <a:lnTo>
                    <a:pt x="340448" y="197942"/>
                  </a:lnTo>
                  <a:lnTo>
                    <a:pt x="349161" y="192722"/>
                  </a:lnTo>
                  <a:lnTo>
                    <a:pt x="349923" y="189344"/>
                  </a:lnTo>
                  <a:close/>
                </a:path>
                <a:path w="418464" h="327025">
                  <a:moveTo>
                    <a:pt x="359892" y="132727"/>
                  </a:moveTo>
                  <a:lnTo>
                    <a:pt x="359346" y="132016"/>
                  </a:lnTo>
                  <a:lnTo>
                    <a:pt x="358800" y="131368"/>
                  </a:lnTo>
                  <a:lnTo>
                    <a:pt x="358254" y="130657"/>
                  </a:lnTo>
                  <a:lnTo>
                    <a:pt x="358419" y="131203"/>
                  </a:lnTo>
                  <a:lnTo>
                    <a:pt x="358800" y="131851"/>
                  </a:lnTo>
                  <a:lnTo>
                    <a:pt x="359460" y="132461"/>
                  </a:lnTo>
                  <a:lnTo>
                    <a:pt x="359727" y="132676"/>
                  </a:lnTo>
                  <a:lnTo>
                    <a:pt x="359892" y="132727"/>
                  </a:lnTo>
                  <a:close/>
                </a:path>
                <a:path w="418464" h="327025">
                  <a:moveTo>
                    <a:pt x="368769" y="234797"/>
                  </a:moveTo>
                  <a:lnTo>
                    <a:pt x="368655" y="233603"/>
                  </a:lnTo>
                  <a:lnTo>
                    <a:pt x="365887" y="232791"/>
                  </a:lnTo>
                  <a:lnTo>
                    <a:pt x="365340" y="231749"/>
                  </a:lnTo>
                  <a:lnTo>
                    <a:pt x="365506" y="230555"/>
                  </a:lnTo>
                  <a:lnTo>
                    <a:pt x="363156" y="229692"/>
                  </a:lnTo>
                  <a:lnTo>
                    <a:pt x="361035" y="228485"/>
                  </a:lnTo>
                  <a:lnTo>
                    <a:pt x="359562" y="226580"/>
                  </a:lnTo>
                  <a:lnTo>
                    <a:pt x="359016" y="225602"/>
                  </a:lnTo>
                  <a:lnTo>
                    <a:pt x="358686" y="224726"/>
                  </a:lnTo>
                  <a:lnTo>
                    <a:pt x="358305" y="223202"/>
                  </a:lnTo>
                  <a:lnTo>
                    <a:pt x="357492" y="224078"/>
                  </a:lnTo>
                  <a:lnTo>
                    <a:pt x="356565" y="224891"/>
                  </a:lnTo>
                  <a:lnTo>
                    <a:pt x="352971" y="227241"/>
                  </a:lnTo>
                  <a:lnTo>
                    <a:pt x="352806" y="229908"/>
                  </a:lnTo>
                  <a:lnTo>
                    <a:pt x="354330" y="232410"/>
                  </a:lnTo>
                  <a:lnTo>
                    <a:pt x="355257" y="233387"/>
                  </a:lnTo>
                  <a:lnTo>
                    <a:pt x="356184" y="234264"/>
                  </a:lnTo>
                  <a:lnTo>
                    <a:pt x="357009" y="235242"/>
                  </a:lnTo>
                  <a:lnTo>
                    <a:pt x="357924" y="236385"/>
                  </a:lnTo>
                  <a:lnTo>
                    <a:pt x="359346" y="236385"/>
                  </a:lnTo>
                  <a:lnTo>
                    <a:pt x="362292" y="233387"/>
                  </a:lnTo>
                  <a:lnTo>
                    <a:pt x="363918" y="234264"/>
                  </a:lnTo>
                  <a:lnTo>
                    <a:pt x="366649" y="237096"/>
                  </a:lnTo>
                  <a:lnTo>
                    <a:pt x="367576" y="236321"/>
                  </a:lnTo>
                  <a:lnTo>
                    <a:pt x="368769" y="234797"/>
                  </a:lnTo>
                  <a:close/>
                </a:path>
                <a:path w="418464" h="327025">
                  <a:moveTo>
                    <a:pt x="368884" y="274713"/>
                  </a:moveTo>
                  <a:lnTo>
                    <a:pt x="367893" y="273621"/>
                  </a:lnTo>
                  <a:lnTo>
                    <a:pt x="366750" y="272427"/>
                  </a:lnTo>
                  <a:lnTo>
                    <a:pt x="365277" y="271818"/>
                  </a:lnTo>
                  <a:lnTo>
                    <a:pt x="363601" y="272745"/>
                  </a:lnTo>
                  <a:lnTo>
                    <a:pt x="363105" y="273075"/>
                  </a:lnTo>
                  <a:lnTo>
                    <a:pt x="364515" y="274383"/>
                  </a:lnTo>
                  <a:lnTo>
                    <a:pt x="366102" y="275475"/>
                  </a:lnTo>
                  <a:lnTo>
                    <a:pt x="366052" y="277050"/>
                  </a:lnTo>
                  <a:lnTo>
                    <a:pt x="366268" y="277698"/>
                  </a:lnTo>
                  <a:lnTo>
                    <a:pt x="366483" y="278244"/>
                  </a:lnTo>
                  <a:lnTo>
                    <a:pt x="366649" y="278739"/>
                  </a:lnTo>
                  <a:lnTo>
                    <a:pt x="366864" y="278688"/>
                  </a:lnTo>
                  <a:lnTo>
                    <a:pt x="367030" y="278625"/>
                  </a:lnTo>
                  <a:lnTo>
                    <a:pt x="367195" y="278523"/>
                  </a:lnTo>
                  <a:lnTo>
                    <a:pt x="368274" y="277863"/>
                  </a:lnTo>
                  <a:lnTo>
                    <a:pt x="368884" y="274713"/>
                  </a:lnTo>
                  <a:close/>
                </a:path>
                <a:path w="418464" h="327025">
                  <a:moveTo>
                    <a:pt x="369201" y="216623"/>
                  </a:moveTo>
                  <a:lnTo>
                    <a:pt x="368503" y="216128"/>
                  </a:lnTo>
                  <a:lnTo>
                    <a:pt x="367677" y="215798"/>
                  </a:lnTo>
                  <a:lnTo>
                    <a:pt x="365226" y="214122"/>
                  </a:lnTo>
                  <a:lnTo>
                    <a:pt x="364197" y="214388"/>
                  </a:lnTo>
                  <a:lnTo>
                    <a:pt x="363105" y="216293"/>
                  </a:lnTo>
                  <a:lnTo>
                    <a:pt x="362991" y="216509"/>
                  </a:lnTo>
                  <a:lnTo>
                    <a:pt x="365010" y="216242"/>
                  </a:lnTo>
                  <a:lnTo>
                    <a:pt x="367131" y="216128"/>
                  </a:lnTo>
                  <a:lnTo>
                    <a:pt x="369201" y="216623"/>
                  </a:lnTo>
                  <a:close/>
                </a:path>
                <a:path w="418464" h="327025">
                  <a:moveTo>
                    <a:pt x="377596" y="283692"/>
                  </a:moveTo>
                  <a:lnTo>
                    <a:pt x="377431" y="282054"/>
                  </a:lnTo>
                  <a:lnTo>
                    <a:pt x="376834" y="281025"/>
                  </a:lnTo>
                  <a:lnTo>
                    <a:pt x="375526" y="281406"/>
                  </a:lnTo>
                  <a:lnTo>
                    <a:pt x="374548" y="281622"/>
                  </a:lnTo>
                  <a:lnTo>
                    <a:pt x="374434" y="282714"/>
                  </a:lnTo>
                  <a:lnTo>
                    <a:pt x="374434" y="283527"/>
                  </a:lnTo>
                  <a:lnTo>
                    <a:pt x="374548" y="284505"/>
                  </a:lnTo>
                  <a:lnTo>
                    <a:pt x="375145" y="285051"/>
                  </a:lnTo>
                  <a:lnTo>
                    <a:pt x="376339" y="285102"/>
                  </a:lnTo>
                  <a:lnTo>
                    <a:pt x="376618" y="284886"/>
                  </a:lnTo>
                  <a:lnTo>
                    <a:pt x="376999" y="284619"/>
                  </a:lnTo>
                  <a:lnTo>
                    <a:pt x="377151" y="284619"/>
                  </a:lnTo>
                  <a:lnTo>
                    <a:pt x="377317" y="284670"/>
                  </a:lnTo>
                  <a:lnTo>
                    <a:pt x="377431" y="284238"/>
                  </a:lnTo>
                  <a:lnTo>
                    <a:pt x="377596" y="283692"/>
                  </a:lnTo>
                  <a:close/>
                </a:path>
                <a:path w="418464" h="327025">
                  <a:moveTo>
                    <a:pt x="379666" y="254127"/>
                  </a:moveTo>
                  <a:lnTo>
                    <a:pt x="378574" y="252336"/>
                  </a:lnTo>
                  <a:lnTo>
                    <a:pt x="377380" y="250482"/>
                  </a:lnTo>
                  <a:lnTo>
                    <a:pt x="374815" y="249504"/>
                  </a:lnTo>
                  <a:lnTo>
                    <a:pt x="372097" y="250050"/>
                  </a:lnTo>
                  <a:lnTo>
                    <a:pt x="371106" y="250215"/>
                  </a:lnTo>
                  <a:lnTo>
                    <a:pt x="370179" y="250482"/>
                  </a:lnTo>
                  <a:lnTo>
                    <a:pt x="365556" y="252437"/>
                  </a:lnTo>
                  <a:lnTo>
                    <a:pt x="364515" y="255765"/>
                  </a:lnTo>
                  <a:lnTo>
                    <a:pt x="368554" y="262509"/>
                  </a:lnTo>
                  <a:lnTo>
                    <a:pt x="370179" y="262788"/>
                  </a:lnTo>
                  <a:lnTo>
                    <a:pt x="373456" y="260502"/>
                  </a:lnTo>
                  <a:lnTo>
                    <a:pt x="374269" y="259956"/>
                  </a:lnTo>
                  <a:lnTo>
                    <a:pt x="374929" y="259194"/>
                  </a:lnTo>
                  <a:lnTo>
                    <a:pt x="376008" y="260286"/>
                  </a:lnTo>
                  <a:lnTo>
                    <a:pt x="376555" y="260819"/>
                  </a:lnTo>
                  <a:lnTo>
                    <a:pt x="377151" y="260172"/>
                  </a:lnTo>
                  <a:lnTo>
                    <a:pt x="377596" y="259740"/>
                  </a:lnTo>
                  <a:lnTo>
                    <a:pt x="379171" y="257886"/>
                  </a:lnTo>
                  <a:lnTo>
                    <a:pt x="379666" y="254127"/>
                  </a:lnTo>
                  <a:close/>
                </a:path>
                <a:path w="418464" h="327025">
                  <a:moveTo>
                    <a:pt x="386905" y="172300"/>
                  </a:moveTo>
                  <a:lnTo>
                    <a:pt x="384835" y="168935"/>
                  </a:lnTo>
                  <a:lnTo>
                    <a:pt x="382714" y="165557"/>
                  </a:lnTo>
                  <a:lnTo>
                    <a:pt x="380530" y="162229"/>
                  </a:lnTo>
                  <a:lnTo>
                    <a:pt x="380212" y="162458"/>
                  </a:lnTo>
                  <a:lnTo>
                    <a:pt x="380047" y="162229"/>
                  </a:lnTo>
                  <a:lnTo>
                    <a:pt x="379996" y="161963"/>
                  </a:lnTo>
                  <a:lnTo>
                    <a:pt x="379882" y="161683"/>
                  </a:lnTo>
                  <a:lnTo>
                    <a:pt x="379222" y="160921"/>
                  </a:lnTo>
                  <a:lnTo>
                    <a:pt x="378460" y="160604"/>
                  </a:lnTo>
                  <a:lnTo>
                    <a:pt x="377545" y="161251"/>
                  </a:lnTo>
                  <a:lnTo>
                    <a:pt x="376618" y="161963"/>
                  </a:lnTo>
                  <a:lnTo>
                    <a:pt x="376999" y="162839"/>
                  </a:lnTo>
                  <a:lnTo>
                    <a:pt x="377545" y="163601"/>
                  </a:lnTo>
                  <a:lnTo>
                    <a:pt x="377977" y="164033"/>
                  </a:lnTo>
                  <a:lnTo>
                    <a:pt x="377482" y="164744"/>
                  </a:lnTo>
                  <a:lnTo>
                    <a:pt x="377596" y="165442"/>
                  </a:lnTo>
                  <a:lnTo>
                    <a:pt x="377926" y="167182"/>
                  </a:lnTo>
                  <a:lnTo>
                    <a:pt x="378244" y="168605"/>
                  </a:lnTo>
                  <a:lnTo>
                    <a:pt x="378307" y="170078"/>
                  </a:lnTo>
                  <a:lnTo>
                    <a:pt x="379120" y="173672"/>
                  </a:lnTo>
                  <a:lnTo>
                    <a:pt x="380530" y="174752"/>
                  </a:lnTo>
                  <a:lnTo>
                    <a:pt x="382765" y="174917"/>
                  </a:lnTo>
                  <a:lnTo>
                    <a:pt x="384733" y="175133"/>
                  </a:lnTo>
                  <a:lnTo>
                    <a:pt x="386359" y="174269"/>
                  </a:lnTo>
                  <a:lnTo>
                    <a:pt x="386905" y="172300"/>
                  </a:lnTo>
                  <a:close/>
                </a:path>
                <a:path w="418464" h="327025">
                  <a:moveTo>
                    <a:pt x="415518" y="253860"/>
                  </a:moveTo>
                  <a:lnTo>
                    <a:pt x="409295" y="246176"/>
                  </a:lnTo>
                  <a:lnTo>
                    <a:pt x="408660" y="245478"/>
                  </a:lnTo>
                  <a:lnTo>
                    <a:pt x="407466" y="244055"/>
                  </a:lnTo>
                  <a:lnTo>
                    <a:pt x="406793" y="243243"/>
                  </a:lnTo>
                  <a:lnTo>
                    <a:pt x="406590" y="243230"/>
                  </a:lnTo>
                  <a:lnTo>
                    <a:pt x="406590" y="245414"/>
                  </a:lnTo>
                  <a:lnTo>
                    <a:pt x="406527" y="246557"/>
                  </a:lnTo>
                  <a:lnTo>
                    <a:pt x="406400" y="247167"/>
                  </a:lnTo>
                  <a:lnTo>
                    <a:pt x="405917" y="248412"/>
                  </a:lnTo>
                  <a:lnTo>
                    <a:pt x="404660" y="248462"/>
                  </a:lnTo>
                  <a:lnTo>
                    <a:pt x="403682" y="248081"/>
                  </a:lnTo>
                  <a:lnTo>
                    <a:pt x="402539" y="247700"/>
                  </a:lnTo>
                  <a:lnTo>
                    <a:pt x="402209" y="246557"/>
                  </a:lnTo>
                  <a:lnTo>
                    <a:pt x="402729" y="245478"/>
                  </a:lnTo>
                  <a:lnTo>
                    <a:pt x="403009" y="244817"/>
                  </a:lnTo>
                  <a:lnTo>
                    <a:pt x="403466" y="244055"/>
                  </a:lnTo>
                  <a:lnTo>
                    <a:pt x="405587" y="244817"/>
                  </a:lnTo>
                  <a:lnTo>
                    <a:pt x="406590" y="245414"/>
                  </a:lnTo>
                  <a:lnTo>
                    <a:pt x="406590" y="243230"/>
                  </a:lnTo>
                  <a:lnTo>
                    <a:pt x="404723" y="243027"/>
                  </a:lnTo>
                  <a:lnTo>
                    <a:pt x="402653" y="244055"/>
                  </a:lnTo>
                  <a:lnTo>
                    <a:pt x="400583" y="245148"/>
                  </a:lnTo>
                  <a:lnTo>
                    <a:pt x="400672" y="248081"/>
                  </a:lnTo>
                  <a:lnTo>
                    <a:pt x="401358" y="251358"/>
                  </a:lnTo>
                  <a:lnTo>
                    <a:pt x="401345" y="253860"/>
                  </a:lnTo>
                  <a:lnTo>
                    <a:pt x="400532" y="255981"/>
                  </a:lnTo>
                  <a:lnTo>
                    <a:pt x="401447" y="255600"/>
                  </a:lnTo>
                  <a:lnTo>
                    <a:pt x="402209" y="256095"/>
                  </a:lnTo>
                  <a:lnTo>
                    <a:pt x="402818" y="256794"/>
                  </a:lnTo>
                  <a:lnTo>
                    <a:pt x="403428" y="257619"/>
                  </a:lnTo>
                  <a:lnTo>
                    <a:pt x="403390" y="258533"/>
                  </a:lnTo>
                  <a:lnTo>
                    <a:pt x="402678" y="259029"/>
                  </a:lnTo>
                  <a:lnTo>
                    <a:pt x="401510" y="259791"/>
                  </a:lnTo>
                  <a:lnTo>
                    <a:pt x="400583" y="259410"/>
                  </a:lnTo>
                  <a:lnTo>
                    <a:pt x="399872" y="258102"/>
                  </a:lnTo>
                  <a:lnTo>
                    <a:pt x="399707" y="257886"/>
                  </a:lnTo>
                  <a:lnTo>
                    <a:pt x="399605" y="257619"/>
                  </a:lnTo>
                  <a:lnTo>
                    <a:pt x="399491" y="257886"/>
                  </a:lnTo>
                  <a:lnTo>
                    <a:pt x="399059" y="258533"/>
                  </a:lnTo>
                  <a:lnTo>
                    <a:pt x="398932" y="259029"/>
                  </a:lnTo>
                  <a:lnTo>
                    <a:pt x="398678" y="259791"/>
                  </a:lnTo>
                  <a:lnTo>
                    <a:pt x="398538" y="260337"/>
                  </a:lnTo>
                  <a:lnTo>
                    <a:pt x="398462" y="261645"/>
                  </a:lnTo>
                  <a:lnTo>
                    <a:pt x="399707" y="261531"/>
                  </a:lnTo>
                  <a:lnTo>
                    <a:pt x="401066" y="261747"/>
                  </a:lnTo>
                  <a:lnTo>
                    <a:pt x="402323" y="262242"/>
                  </a:lnTo>
                  <a:lnTo>
                    <a:pt x="403631" y="262788"/>
                  </a:lnTo>
                  <a:lnTo>
                    <a:pt x="404342" y="263652"/>
                  </a:lnTo>
                  <a:lnTo>
                    <a:pt x="404444" y="265023"/>
                  </a:lnTo>
                  <a:lnTo>
                    <a:pt x="404444" y="265887"/>
                  </a:lnTo>
                  <a:lnTo>
                    <a:pt x="405206" y="265887"/>
                  </a:lnTo>
                  <a:lnTo>
                    <a:pt x="405968" y="265785"/>
                  </a:lnTo>
                  <a:lnTo>
                    <a:pt x="406412" y="265455"/>
                  </a:lnTo>
                  <a:lnTo>
                    <a:pt x="406679" y="265290"/>
                  </a:lnTo>
                  <a:lnTo>
                    <a:pt x="406958" y="265023"/>
                  </a:lnTo>
                  <a:lnTo>
                    <a:pt x="407009" y="264795"/>
                  </a:lnTo>
                  <a:lnTo>
                    <a:pt x="406298" y="262788"/>
                  </a:lnTo>
                  <a:lnTo>
                    <a:pt x="407936" y="262674"/>
                  </a:lnTo>
                  <a:lnTo>
                    <a:pt x="409079" y="262293"/>
                  </a:lnTo>
                  <a:lnTo>
                    <a:pt x="410057" y="262026"/>
                  </a:lnTo>
                  <a:lnTo>
                    <a:pt x="411035" y="261810"/>
                  </a:lnTo>
                  <a:lnTo>
                    <a:pt x="411073" y="261531"/>
                  </a:lnTo>
                  <a:lnTo>
                    <a:pt x="411264" y="260337"/>
                  </a:lnTo>
                  <a:lnTo>
                    <a:pt x="411581" y="260337"/>
                  </a:lnTo>
                  <a:lnTo>
                    <a:pt x="411962" y="260286"/>
                  </a:lnTo>
                  <a:lnTo>
                    <a:pt x="412292" y="260057"/>
                  </a:lnTo>
                  <a:lnTo>
                    <a:pt x="413321" y="259461"/>
                  </a:lnTo>
                  <a:lnTo>
                    <a:pt x="414147" y="258762"/>
                  </a:lnTo>
                  <a:lnTo>
                    <a:pt x="413385" y="257556"/>
                  </a:lnTo>
                  <a:lnTo>
                    <a:pt x="413270" y="257340"/>
                  </a:lnTo>
                  <a:lnTo>
                    <a:pt x="413105" y="257238"/>
                  </a:lnTo>
                  <a:lnTo>
                    <a:pt x="413385" y="256628"/>
                  </a:lnTo>
                  <a:lnTo>
                    <a:pt x="413766" y="256197"/>
                  </a:lnTo>
                  <a:lnTo>
                    <a:pt x="414172" y="255600"/>
                  </a:lnTo>
                  <a:lnTo>
                    <a:pt x="415518" y="253860"/>
                  </a:lnTo>
                  <a:close/>
                </a:path>
                <a:path w="418464" h="327025">
                  <a:moveTo>
                    <a:pt x="416864" y="227076"/>
                  </a:moveTo>
                  <a:lnTo>
                    <a:pt x="416001" y="225171"/>
                  </a:lnTo>
                  <a:lnTo>
                    <a:pt x="415505" y="224193"/>
                  </a:lnTo>
                  <a:lnTo>
                    <a:pt x="414464" y="224459"/>
                  </a:lnTo>
                  <a:lnTo>
                    <a:pt x="413651" y="224955"/>
                  </a:lnTo>
                  <a:lnTo>
                    <a:pt x="413219" y="225767"/>
                  </a:lnTo>
                  <a:lnTo>
                    <a:pt x="412940" y="226199"/>
                  </a:lnTo>
                  <a:lnTo>
                    <a:pt x="412788" y="226695"/>
                  </a:lnTo>
                  <a:lnTo>
                    <a:pt x="412788" y="227393"/>
                  </a:lnTo>
                  <a:lnTo>
                    <a:pt x="412673" y="229958"/>
                  </a:lnTo>
                  <a:lnTo>
                    <a:pt x="412673" y="237858"/>
                  </a:lnTo>
                  <a:lnTo>
                    <a:pt x="413004" y="238620"/>
                  </a:lnTo>
                  <a:lnTo>
                    <a:pt x="413219" y="239598"/>
                  </a:lnTo>
                  <a:lnTo>
                    <a:pt x="413385" y="239814"/>
                  </a:lnTo>
                  <a:lnTo>
                    <a:pt x="413105" y="238239"/>
                  </a:lnTo>
                  <a:lnTo>
                    <a:pt x="413486" y="236270"/>
                  </a:lnTo>
                  <a:lnTo>
                    <a:pt x="414794" y="234099"/>
                  </a:lnTo>
                  <a:lnTo>
                    <a:pt x="415937" y="232194"/>
                  </a:lnTo>
                  <a:lnTo>
                    <a:pt x="416699" y="230555"/>
                  </a:lnTo>
                  <a:lnTo>
                    <a:pt x="416699" y="227774"/>
                  </a:lnTo>
                  <a:lnTo>
                    <a:pt x="416814" y="227457"/>
                  </a:lnTo>
                  <a:lnTo>
                    <a:pt x="416864" y="227076"/>
                  </a:lnTo>
                  <a:close/>
                </a:path>
                <a:path w="418464" h="327025">
                  <a:moveTo>
                    <a:pt x="418452" y="244170"/>
                  </a:moveTo>
                  <a:lnTo>
                    <a:pt x="418287" y="244106"/>
                  </a:lnTo>
                  <a:lnTo>
                    <a:pt x="418452" y="24427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3500" y="6288430"/>
              <a:ext cx="314325" cy="344170"/>
            </a:xfrm>
            <a:custGeom>
              <a:avLst/>
              <a:gdLst/>
              <a:ahLst/>
              <a:cxnLst/>
              <a:rect l="l" t="t" r="r" b="b"/>
              <a:pathLst>
                <a:path w="314325" h="344170">
                  <a:moveTo>
                    <a:pt x="6540" y="120916"/>
                  </a:moveTo>
                  <a:lnTo>
                    <a:pt x="5778" y="119392"/>
                  </a:lnTo>
                  <a:lnTo>
                    <a:pt x="5067" y="118084"/>
                  </a:lnTo>
                  <a:lnTo>
                    <a:pt x="3378" y="117538"/>
                  </a:lnTo>
                  <a:lnTo>
                    <a:pt x="2019" y="118249"/>
                  </a:lnTo>
                  <a:lnTo>
                    <a:pt x="990" y="119176"/>
                  </a:lnTo>
                  <a:lnTo>
                    <a:pt x="0" y="120269"/>
                  </a:lnTo>
                  <a:lnTo>
                    <a:pt x="711" y="121894"/>
                  </a:lnTo>
                  <a:lnTo>
                    <a:pt x="1308" y="123317"/>
                  </a:lnTo>
                  <a:lnTo>
                    <a:pt x="3378" y="123913"/>
                  </a:lnTo>
                  <a:lnTo>
                    <a:pt x="4800" y="123101"/>
                  </a:lnTo>
                  <a:lnTo>
                    <a:pt x="6273" y="122174"/>
                  </a:lnTo>
                  <a:lnTo>
                    <a:pt x="6540" y="120916"/>
                  </a:lnTo>
                  <a:close/>
                </a:path>
                <a:path w="314325" h="344170">
                  <a:moveTo>
                    <a:pt x="9753" y="75679"/>
                  </a:moveTo>
                  <a:lnTo>
                    <a:pt x="9321" y="75082"/>
                  </a:lnTo>
                  <a:lnTo>
                    <a:pt x="9105" y="74701"/>
                  </a:lnTo>
                  <a:lnTo>
                    <a:pt x="8724" y="74371"/>
                  </a:lnTo>
                  <a:lnTo>
                    <a:pt x="8229" y="74104"/>
                  </a:lnTo>
                  <a:lnTo>
                    <a:pt x="7035" y="73494"/>
                  </a:lnTo>
                  <a:lnTo>
                    <a:pt x="5397" y="73393"/>
                  </a:lnTo>
                  <a:lnTo>
                    <a:pt x="4584" y="74104"/>
                  </a:lnTo>
                  <a:lnTo>
                    <a:pt x="4203" y="74485"/>
                  </a:lnTo>
                  <a:lnTo>
                    <a:pt x="4089" y="74701"/>
                  </a:lnTo>
                  <a:lnTo>
                    <a:pt x="3441" y="75730"/>
                  </a:lnTo>
                  <a:lnTo>
                    <a:pt x="3873" y="76923"/>
                  </a:lnTo>
                  <a:lnTo>
                    <a:pt x="4140" y="78016"/>
                  </a:lnTo>
                  <a:lnTo>
                    <a:pt x="4686" y="78892"/>
                  </a:lnTo>
                  <a:lnTo>
                    <a:pt x="5778" y="79273"/>
                  </a:lnTo>
                  <a:lnTo>
                    <a:pt x="6870" y="79159"/>
                  </a:lnTo>
                  <a:lnTo>
                    <a:pt x="7302" y="79159"/>
                  </a:lnTo>
                  <a:lnTo>
                    <a:pt x="9537" y="76873"/>
                  </a:lnTo>
                  <a:lnTo>
                    <a:pt x="9753" y="75679"/>
                  </a:lnTo>
                  <a:close/>
                </a:path>
                <a:path w="314325" h="344170">
                  <a:moveTo>
                    <a:pt x="11061" y="30378"/>
                  </a:moveTo>
                  <a:lnTo>
                    <a:pt x="10680" y="29679"/>
                  </a:lnTo>
                  <a:lnTo>
                    <a:pt x="9652" y="28206"/>
                  </a:lnTo>
                  <a:lnTo>
                    <a:pt x="7848" y="25425"/>
                  </a:lnTo>
                  <a:lnTo>
                    <a:pt x="6807" y="24282"/>
                  </a:lnTo>
                  <a:lnTo>
                    <a:pt x="4965" y="24561"/>
                  </a:lnTo>
                  <a:lnTo>
                    <a:pt x="2184" y="24942"/>
                  </a:lnTo>
                  <a:lnTo>
                    <a:pt x="3162" y="27660"/>
                  </a:lnTo>
                  <a:lnTo>
                    <a:pt x="2235" y="30822"/>
                  </a:lnTo>
                  <a:lnTo>
                    <a:pt x="2235" y="32613"/>
                  </a:lnTo>
                  <a:lnTo>
                    <a:pt x="2565" y="33540"/>
                  </a:lnTo>
                  <a:lnTo>
                    <a:pt x="3594" y="34188"/>
                  </a:lnTo>
                  <a:lnTo>
                    <a:pt x="4851" y="34950"/>
                  </a:lnTo>
                  <a:lnTo>
                    <a:pt x="5892" y="34632"/>
                  </a:lnTo>
                  <a:lnTo>
                    <a:pt x="7416" y="33705"/>
                  </a:lnTo>
                  <a:lnTo>
                    <a:pt x="7962" y="33274"/>
                  </a:lnTo>
                  <a:lnTo>
                    <a:pt x="8496" y="32943"/>
                  </a:lnTo>
                  <a:lnTo>
                    <a:pt x="10414" y="31635"/>
                  </a:lnTo>
                  <a:lnTo>
                    <a:pt x="11061" y="30378"/>
                  </a:lnTo>
                  <a:close/>
                </a:path>
                <a:path w="314325" h="344170">
                  <a:moveTo>
                    <a:pt x="17868" y="123799"/>
                  </a:moveTo>
                  <a:lnTo>
                    <a:pt x="17386" y="122656"/>
                  </a:lnTo>
                  <a:lnTo>
                    <a:pt x="16675" y="121729"/>
                  </a:lnTo>
                  <a:lnTo>
                    <a:pt x="15798" y="121513"/>
                  </a:lnTo>
                  <a:lnTo>
                    <a:pt x="14871" y="122174"/>
                  </a:lnTo>
                  <a:lnTo>
                    <a:pt x="13843" y="122821"/>
                  </a:lnTo>
                  <a:lnTo>
                    <a:pt x="14008" y="123698"/>
                  </a:lnTo>
                  <a:lnTo>
                    <a:pt x="14554" y="124625"/>
                  </a:lnTo>
                  <a:lnTo>
                    <a:pt x="14986" y="125387"/>
                  </a:lnTo>
                  <a:lnTo>
                    <a:pt x="15697" y="125920"/>
                  </a:lnTo>
                  <a:lnTo>
                    <a:pt x="16395" y="125437"/>
                  </a:lnTo>
                  <a:lnTo>
                    <a:pt x="17386" y="124841"/>
                  </a:lnTo>
                  <a:lnTo>
                    <a:pt x="17868" y="123799"/>
                  </a:lnTo>
                  <a:close/>
                </a:path>
                <a:path w="314325" h="344170">
                  <a:moveTo>
                    <a:pt x="26860" y="171170"/>
                  </a:moveTo>
                  <a:lnTo>
                    <a:pt x="26644" y="170891"/>
                  </a:lnTo>
                  <a:lnTo>
                    <a:pt x="26479" y="170624"/>
                  </a:lnTo>
                  <a:lnTo>
                    <a:pt x="26098" y="170243"/>
                  </a:lnTo>
                  <a:lnTo>
                    <a:pt x="24511" y="168440"/>
                  </a:lnTo>
                  <a:lnTo>
                    <a:pt x="23266" y="168440"/>
                  </a:lnTo>
                  <a:lnTo>
                    <a:pt x="21844" y="169430"/>
                  </a:lnTo>
                  <a:lnTo>
                    <a:pt x="21031" y="169964"/>
                  </a:lnTo>
                  <a:lnTo>
                    <a:pt x="20815" y="170624"/>
                  </a:lnTo>
                  <a:lnTo>
                    <a:pt x="20815" y="171602"/>
                  </a:lnTo>
                  <a:lnTo>
                    <a:pt x="20866" y="172034"/>
                  </a:lnTo>
                  <a:lnTo>
                    <a:pt x="20980" y="172415"/>
                  </a:lnTo>
                  <a:lnTo>
                    <a:pt x="21196" y="172796"/>
                  </a:lnTo>
                  <a:lnTo>
                    <a:pt x="21628" y="173672"/>
                  </a:lnTo>
                  <a:lnTo>
                    <a:pt x="23152" y="173888"/>
                  </a:lnTo>
                  <a:lnTo>
                    <a:pt x="24409" y="173456"/>
                  </a:lnTo>
                  <a:lnTo>
                    <a:pt x="24790" y="173342"/>
                  </a:lnTo>
                  <a:lnTo>
                    <a:pt x="25171" y="173126"/>
                  </a:lnTo>
                  <a:lnTo>
                    <a:pt x="25438" y="172910"/>
                  </a:lnTo>
                  <a:lnTo>
                    <a:pt x="26263" y="172097"/>
                  </a:lnTo>
                  <a:lnTo>
                    <a:pt x="26860" y="171170"/>
                  </a:lnTo>
                  <a:close/>
                </a:path>
                <a:path w="314325" h="344170">
                  <a:moveTo>
                    <a:pt x="42113" y="219506"/>
                  </a:moveTo>
                  <a:lnTo>
                    <a:pt x="41948" y="218694"/>
                  </a:lnTo>
                  <a:lnTo>
                    <a:pt x="41897" y="218313"/>
                  </a:lnTo>
                  <a:lnTo>
                    <a:pt x="41567" y="217551"/>
                  </a:lnTo>
                  <a:lnTo>
                    <a:pt x="41021" y="216192"/>
                  </a:lnTo>
                  <a:lnTo>
                    <a:pt x="38950" y="215531"/>
                  </a:lnTo>
                  <a:lnTo>
                    <a:pt x="36880" y="216789"/>
                  </a:lnTo>
                  <a:lnTo>
                    <a:pt x="36499" y="218960"/>
                  </a:lnTo>
                  <a:lnTo>
                    <a:pt x="37211" y="220167"/>
                  </a:lnTo>
                  <a:lnTo>
                    <a:pt x="37858" y="221411"/>
                  </a:lnTo>
                  <a:lnTo>
                    <a:pt x="39382" y="221742"/>
                  </a:lnTo>
                  <a:lnTo>
                    <a:pt x="40805" y="220980"/>
                  </a:lnTo>
                  <a:lnTo>
                    <a:pt x="40970" y="220929"/>
                  </a:lnTo>
                  <a:lnTo>
                    <a:pt x="41948" y="220332"/>
                  </a:lnTo>
                  <a:lnTo>
                    <a:pt x="42113" y="219506"/>
                  </a:lnTo>
                  <a:close/>
                </a:path>
                <a:path w="314325" h="344170">
                  <a:moveTo>
                    <a:pt x="45974" y="176936"/>
                  </a:moveTo>
                  <a:lnTo>
                    <a:pt x="45542" y="176174"/>
                  </a:lnTo>
                  <a:lnTo>
                    <a:pt x="45491" y="176009"/>
                  </a:lnTo>
                  <a:lnTo>
                    <a:pt x="45326" y="175793"/>
                  </a:lnTo>
                  <a:lnTo>
                    <a:pt x="45161" y="175628"/>
                  </a:lnTo>
                  <a:lnTo>
                    <a:pt x="43586" y="173837"/>
                  </a:lnTo>
                  <a:lnTo>
                    <a:pt x="39281" y="171932"/>
                  </a:lnTo>
                  <a:lnTo>
                    <a:pt x="37973" y="172631"/>
                  </a:lnTo>
                  <a:lnTo>
                    <a:pt x="36233" y="173621"/>
                  </a:lnTo>
                  <a:lnTo>
                    <a:pt x="35902" y="177431"/>
                  </a:lnTo>
                  <a:lnTo>
                    <a:pt x="37376" y="179768"/>
                  </a:lnTo>
                  <a:lnTo>
                    <a:pt x="38785" y="182168"/>
                  </a:lnTo>
                  <a:lnTo>
                    <a:pt x="40855" y="182702"/>
                  </a:lnTo>
                  <a:lnTo>
                    <a:pt x="43091" y="181292"/>
                  </a:lnTo>
                  <a:lnTo>
                    <a:pt x="44348" y="180530"/>
                  </a:lnTo>
                  <a:lnTo>
                    <a:pt x="45212" y="179552"/>
                  </a:lnTo>
                  <a:lnTo>
                    <a:pt x="45656" y="178625"/>
                  </a:lnTo>
                  <a:lnTo>
                    <a:pt x="45974" y="177749"/>
                  </a:lnTo>
                  <a:lnTo>
                    <a:pt x="45974" y="176936"/>
                  </a:lnTo>
                  <a:close/>
                </a:path>
                <a:path w="314325" h="344170">
                  <a:moveTo>
                    <a:pt x="49796" y="117221"/>
                  </a:moveTo>
                  <a:lnTo>
                    <a:pt x="49250" y="116395"/>
                  </a:lnTo>
                  <a:lnTo>
                    <a:pt x="48107" y="114769"/>
                  </a:lnTo>
                  <a:lnTo>
                    <a:pt x="46418" y="114554"/>
                  </a:lnTo>
                  <a:lnTo>
                    <a:pt x="44513" y="115798"/>
                  </a:lnTo>
                  <a:lnTo>
                    <a:pt x="43738" y="116230"/>
                  </a:lnTo>
                  <a:lnTo>
                    <a:pt x="42976" y="116840"/>
                  </a:lnTo>
                  <a:lnTo>
                    <a:pt x="43522" y="117983"/>
                  </a:lnTo>
                  <a:lnTo>
                    <a:pt x="44132" y="119443"/>
                  </a:lnTo>
                  <a:lnTo>
                    <a:pt x="46469" y="119557"/>
                  </a:lnTo>
                  <a:lnTo>
                    <a:pt x="48641" y="118364"/>
                  </a:lnTo>
                  <a:lnTo>
                    <a:pt x="49466" y="117868"/>
                  </a:lnTo>
                  <a:lnTo>
                    <a:pt x="49796" y="117221"/>
                  </a:lnTo>
                  <a:close/>
                </a:path>
                <a:path w="314325" h="344170">
                  <a:moveTo>
                    <a:pt x="51968" y="141274"/>
                  </a:moveTo>
                  <a:lnTo>
                    <a:pt x="51371" y="139103"/>
                  </a:lnTo>
                  <a:lnTo>
                    <a:pt x="51041" y="138061"/>
                  </a:lnTo>
                  <a:lnTo>
                    <a:pt x="49796" y="136156"/>
                  </a:lnTo>
                  <a:lnTo>
                    <a:pt x="47993" y="133324"/>
                  </a:lnTo>
                  <a:lnTo>
                    <a:pt x="47663" y="133273"/>
                  </a:lnTo>
                  <a:lnTo>
                    <a:pt x="44894" y="135077"/>
                  </a:lnTo>
                  <a:lnTo>
                    <a:pt x="44348" y="135394"/>
                  </a:lnTo>
                  <a:lnTo>
                    <a:pt x="43738" y="135674"/>
                  </a:lnTo>
                  <a:lnTo>
                    <a:pt x="40640" y="138061"/>
                  </a:lnTo>
                  <a:lnTo>
                    <a:pt x="40805" y="139585"/>
                  </a:lnTo>
                  <a:lnTo>
                    <a:pt x="43637" y="141109"/>
                  </a:lnTo>
                  <a:lnTo>
                    <a:pt x="45110" y="141935"/>
                  </a:lnTo>
                  <a:lnTo>
                    <a:pt x="46736" y="141871"/>
                  </a:lnTo>
                  <a:lnTo>
                    <a:pt x="48260" y="142201"/>
                  </a:lnTo>
                  <a:lnTo>
                    <a:pt x="50495" y="142748"/>
                  </a:lnTo>
                  <a:lnTo>
                    <a:pt x="51968" y="141274"/>
                  </a:lnTo>
                  <a:close/>
                </a:path>
                <a:path w="314325" h="344170">
                  <a:moveTo>
                    <a:pt x="58559" y="67945"/>
                  </a:moveTo>
                  <a:lnTo>
                    <a:pt x="58394" y="66852"/>
                  </a:lnTo>
                  <a:lnTo>
                    <a:pt x="57912" y="65938"/>
                  </a:lnTo>
                  <a:lnTo>
                    <a:pt x="57035" y="65112"/>
                  </a:lnTo>
                  <a:lnTo>
                    <a:pt x="56108" y="64566"/>
                  </a:lnTo>
                  <a:lnTo>
                    <a:pt x="55079" y="65709"/>
                  </a:lnTo>
                  <a:lnTo>
                    <a:pt x="54470" y="66319"/>
                  </a:lnTo>
                  <a:lnTo>
                    <a:pt x="54089" y="66751"/>
                  </a:lnTo>
                  <a:lnTo>
                    <a:pt x="53873" y="67183"/>
                  </a:lnTo>
                  <a:lnTo>
                    <a:pt x="54203" y="67729"/>
                  </a:lnTo>
                  <a:lnTo>
                    <a:pt x="54698" y="68491"/>
                  </a:lnTo>
                  <a:lnTo>
                    <a:pt x="55397" y="68770"/>
                  </a:lnTo>
                  <a:lnTo>
                    <a:pt x="56108" y="68770"/>
                  </a:lnTo>
                  <a:lnTo>
                    <a:pt x="56654" y="68707"/>
                  </a:lnTo>
                  <a:lnTo>
                    <a:pt x="57150" y="68605"/>
                  </a:lnTo>
                  <a:lnTo>
                    <a:pt x="57632" y="68440"/>
                  </a:lnTo>
                  <a:lnTo>
                    <a:pt x="58559" y="67945"/>
                  </a:lnTo>
                  <a:close/>
                </a:path>
                <a:path w="314325" h="344170">
                  <a:moveTo>
                    <a:pt x="59982" y="37185"/>
                  </a:moveTo>
                  <a:lnTo>
                    <a:pt x="57746" y="33591"/>
                  </a:lnTo>
                  <a:lnTo>
                    <a:pt x="56108" y="31521"/>
                  </a:lnTo>
                  <a:lnTo>
                    <a:pt x="53492" y="30607"/>
                  </a:lnTo>
                  <a:lnTo>
                    <a:pt x="52781" y="30327"/>
                  </a:lnTo>
                  <a:lnTo>
                    <a:pt x="52184" y="30378"/>
                  </a:lnTo>
                  <a:lnTo>
                    <a:pt x="51257" y="30873"/>
                  </a:lnTo>
                  <a:lnTo>
                    <a:pt x="50876" y="31203"/>
                  </a:lnTo>
                  <a:lnTo>
                    <a:pt x="50558" y="31635"/>
                  </a:lnTo>
                  <a:lnTo>
                    <a:pt x="48755" y="33705"/>
                  </a:lnTo>
                  <a:lnTo>
                    <a:pt x="48539" y="36703"/>
                  </a:lnTo>
                  <a:lnTo>
                    <a:pt x="49949" y="38328"/>
                  </a:lnTo>
                  <a:lnTo>
                    <a:pt x="51587" y="40068"/>
                  </a:lnTo>
                  <a:lnTo>
                    <a:pt x="55460" y="40398"/>
                  </a:lnTo>
                  <a:lnTo>
                    <a:pt x="57962" y="38773"/>
                  </a:lnTo>
                  <a:lnTo>
                    <a:pt x="58394" y="38011"/>
                  </a:lnTo>
                  <a:lnTo>
                    <a:pt x="59982" y="37185"/>
                  </a:lnTo>
                  <a:close/>
                </a:path>
                <a:path w="314325" h="344170">
                  <a:moveTo>
                    <a:pt x="66573" y="157340"/>
                  </a:moveTo>
                  <a:lnTo>
                    <a:pt x="65430" y="155600"/>
                  </a:lnTo>
                  <a:lnTo>
                    <a:pt x="64122" y="153631"/>
                  </a:lnTo>
                  <a:lnTo>
                    <a:pt x="60083" y="152654"/>
                  </a:lnTo>
                  <a:lnTo>
                    <a:pt x="57912" y="153797"/>
                  </a:lnTo>
                  <a:lnTo>
                    <a:pt x="55613" y="154940"/>
                  </a:lnTo>
                  <a:lnTo>
                    <a:pt x="55130" y="157886"/>
                  </a:lnTo>
                  <a:lnTo>
                    <a:pt x="58013" y="162560"/>
                  </a:lnTo>
                  <a:lnTo>
                    <a:pt x="59651" y="162725"/>
                  </a:lnTo>
                  <a:lnTo>
                    <a:pt x="62268" y="161201"/>
                  </a:lnTo>
                  <a:lnTo>
                    <a:pt x="65430" y="159410"/>
                  </a:lnTo>
                  <a:lnTo>
                    <a:pt x="66573" y="157340"/>
                  </a:lnTo>
                  <a:close/>
                </a:path>
                <a:path w="314325" h="344170">
                  <a:moveTo>
                    <a:pt x="68414" y="50139"/>
                  </a:moveTo>
                  <a:lnTo>
                    <a:pt x="67881" y="49060"/>
                  </a:lnTo>
                  <a:lnTo>
                    <a:pt x="67551" y="48399"/>
                  </a:lnTo>
                  <a:lnTo>
                    <a:pt x="66078" y="47752"/>
                  </a:lnTo>
                  <a:lnTo>
                    <a:pt x="64985" y="47637"/>
                  </a:lnTo>
                  <a:lnTo>
                    <a:pt x="64604" y="47586"/>
                  </a:lnTo>
                  <a:lnTo>
                    <a:pt x="64223" y="47586"/>
                  </a:lnTo>
                  <a:lnTo>
                    <a:pt x="64008" y="47701"/>
                  </a:lnTo>
                  <a:lnTo>
                    <a:pt x="63030" y="48234"/>
                  </a:lnTo>
                  <a:lnTo>
                    <a:pt x="62915" y="50469"/>
                  </a:lnTo>
                  <a:lnTo>
                    <a:pt x="63512" y="52158"/>
                  </a:lnTo>
                  <a:lnTo>
                    <a:pt x="64122" y="53733"/>
                  </a:lnTo>
                  <a:lnTo>
                    <a:pt x="65265" y="53467"/>
                  </a:lnTo>
                  <a:lnTo>
                    <a:pt x="66294" y="53200"/>
                  </a:lnTo>
                  <a:lnTo>
                    <a:pt x="66459" y="53200"/>
                  </a:lnTo>
                  <a:lnTo>
                    <a:pt x="66675" y="53086"/>
                  </a:lnTo>
                  <a:lnTo>
                    <a:pt x="66840" y="52971"/>
                  </a:lnTo>
                  <a:lnTo>
                    <a:pt x="67818" y="52209"/>
                  </a:lnTo>
                  <a:lnTo>
                    <a:pt x="68414" y="50139"/>
                  </a:lnTo>
                  <a:close/>
                </a:path>
                <a:path w="314325" h="344170">
                  <a:moveTo>
                    <a:pt x="69456" y="84658"/>
                  </a:moveTo>
                  <a:lnTo>
                    <a:pt x="68795" y="83350"/>
                  </a:lnTo>
                  <a:lnTo>
                    <a:pt x="67932" y="81661"/>
                  </a:lnTo>
                  <a:lnTo>
                    <a:pt x="66509" y="81775"/>
                  </a:lnTo>
                  <a:lnTo>
                    <a:pt x="65100" y="82270"/>
                  </a:lnTo>
                  <a:lnTo>
                    <a:pt x="63893" y="82867"/>
                  </a:lnTo>
                  <a:lnTo>
                    <a:pt x="63677" y="83680"/>
                  </a:lnTo>
                  <a:lnTo>
                    <a:pt x="63893" y="84607"/>
                  </a:lnTo>
                  <a:lnTo>
                    <a:pt x="63957" y="84937"/>
                  </a:lnTo>
                  <a:lnTo>
                    <a:pt x="64058" y="85255"/>
                  </a:lnTo>
                  <a:lnTo>
                    <a:pt x="64274" y="85585"/>
                  </a:lnTo>
                  <a:lnTo>
                    <a:pt x="64719" y="86626"/>
                  </a:lnTo>
                  <a:lnTo>
                    <a:pt x="65697" y="87109"/>
                  </a:lnTo>
                  <a:lnTo>
                    <a:pt x="66675" y="87058"/>
                  </a:lnTo>
                  <a:lnTo>
                    <a:pt x="67106" y="87058"/>
                  </a:lnTo>
                  <a:lnTo>
                    <a:pt x="67551" y="86944"/>
                  </a:lnTo>
                  <a:lnTo>
                    <a:pt x="67932" y="86728"/>
                  </a:lnTo>
                  <a:lnTo>
                    <a:pt x="69291" y="85915"/>
                  </a:lnTo>
                  <a:lnTo>
                    <a:pt x="69456" y="84658"/>
                  </a:lnTo>
                  <a:close/>
                </a:path>
                <a:path w="314325" h="344170">
                  <a:moveTo>
                    <a:pt x="78066" y="245364"/>
                  </a:moveTo>
                  <a:lnTo>
                    <a:pt x="76530" y="243459"/>
                  </a:lnTo>
                  <a:lnTo>
                    <a:pt x="74739" y="240525"/>
                  </a:lnTo>
                  <a:lnTo>
                    <a:pt x="72999" y="239649"/>
                  </a:lnTo>
                  <a:lnTo>
                    <a:pt x="68478" y="241452"/>
                  </a:lnTo>
                  <a:lnTo>
                    <a:pt x="67602" y="242862"/>
                  </a:lnTo>
                  <a:lnTo>
                    <a:pt x="68795" y="247650"/>
                  </a:lnTo>
                  <a:lnTo>
                    <a:pt x="68033" y="250266"/>
                  </a:lnTo>
                  <a:lnTo>
                    <a:pt x="70548" y="250863"/>
                  </a:lnTo>
                  <a:lnTo>
                    <a:pt x="72669" y="251358"/>
                  </a:lnTo>
                  <a:lnTo>
                    <a:pt x="73812" y="249453"/>
                  </a:lnTo>
                  <a:lnTo>
                    <a:pt x="75285" y="248145"/>
                  </a:lnTo>
                  <a:lnTo>
                    <a:pt x="76923" y="246621"/>
                  </a:lnTo>
                  <a:lnTo>
                    <a:pt x="78066" y="245364"/>
                  </a:lnTo>
                  <a:close/>
                </a:path>
                <a:path w="314325" h="344170">
                  <a:moveTo>
                    <a:pt x="78994" y="9156"/>
                  </a:moveTo>
                  <a:lnTo>
                    <a:pt x="78714" y="8394"/>
                  </a:lnTo>
                  <a:lnTo>
                    <a:pt x="78168" y="8064"/>
                  </a:lnTo>
                  <a:lnTo>
                    <a:pt x="76377" y="6972"/>
                  </a:lnTo>
                  <a:lnTo>
                    <a:pt x="74523" y="5943"/>
                  </a:lnTo>
                  <a:lnTo>
                    <a:pt x="72402" y="5994"/>
                  </a:lnTo>
                  <a:lnTo>
                    <a:pt x="71691" y="6045"/>
                  </a:lnTo>
                  <a:lnTo>
                    <a:pt x="70218" y="10350"/>
                  </a:lnTo>
                  <a:lnTo>
                    <a:pt x="71247" y="11988"/>
                  </a:lnTo>
                  <a:lnTo>
                    <a:pt x="72237" y="14274"/>
                  </a:lnTo>
                  <a:lnTo>
                    <a:pt x="73101" y="16014"/>
                  </a:lnTo>
                  <a:lnTo>
                    <a:pt x="74472" y="16179"/>
                  </a:lnTo>
                  <a:lnTo>
                    <a:pt x="77736" y="13284"/>
                  </a:lnTo>
                  <a:lnTo>
                    <a:pt x="77952" y="11658"/>
                  </a:lnTo>
                  <a:lnTo>
                    <a:pt x="78600" y="10071"/>
                  </a:lnTo>
                  <a:lnTo>
                    <a:pt x="78714" y="9753"/>
                  </a:lnTo>
                  <a:lnTo>
                    <a:pt x="78994" y="9156"/>
                  </a:lnTo>
                  <a:close/>
                </a:path>
                <a:path w="314325" h="344170">
                  <a:moveTo>
                    <a:pt x="90538" y="226695"/>
                  </a:moveTo>
                  <a:lnTo>
                    <a:pt x="90424" y="225602"/>
                  </a:lnTo>
                  <a:lnTo>
                    <a:pt x="89776" y="224790"/>
                  </a:lnTo>
                  <a:lnTo>
                    <a:pt x="88684" y="223481"/>
                  </a:lnTo>
                  <a:lnTo>
                    <a:pt x="84277" y="222554"/>
                  </a:lnTo>
                  <a:lnTo>
                    <a:pt x="82905" y="223316"/>
                  </a:lnTo>
                  <a:lnTo>
                    <a:pt x="81165" y="224358"/>
                  </a:lnTo>
                  <a:lnTo>
                    <a:pt x="80187" y="227622"/>
                  </a:lnTo>
                  <a:lnTo>
                    <a:pt x="81216" y="230289"/>
                  </a:lnTo>
                  <a:lnTo>
                    <a:pt x="81495" y="230720"/>
                  </a:lnTo>
                  <a:lnTo>
                    <a:pt x="82308" y="232308"/>
                  </a:lnTo>
                  <a:lnTo>
                    <a:pt x="82854" y="233502"/>
                  </a:lnTo>
                  <a:lnTo>
                    <a:pt x="84162" y="234099"/>
                  </a:lnTo>
                  <a:lnTo>
                    <a:pt x="84924" y="234480"/>
                  </a:lnTo>
                  <a:lnTo>
                    <a:pt x="85686" y="234696"/>
                  </a:lnTo>
                  <a:lnTo>
                    <a:pt x="86398" y="234048"/>
                  </a:lnTo>
                  <a:lnTo>
                    <a:pt x="88353" y="232308"/>
                  </a:lnTo>
                  <a:lnTo>
                    <a:pt x="90093" y="230339"/>
                  </a:lnTo>
                  <a:lnTo>
                    <a:pt x="90538" y="226695"/>
                  </a:lnTo>
                  <a:close/>
                </a:path>
                <a:path w="314325" h="344170">
                  <a:moveTo>
                    <a:pt x="93751" y="3594"/>
                  </a:moveTo>
                  <a:lnTo>
                    <a:pt x="92989" y="1905"/>
                  </a:lnTo>
                  <a:lnTo>
                    <a:pt x="92443" y="609"/>
                  </a:lnTo>
                  <a:lnTo>
                    <a:pt x="89776" y="0"/>
                  </a:lnTo>
                  <a:lnTo>
                    <a:pt x="88303" y="711"/>
                  </a:lnTo>
                  <a:lnTo>
                    <a:pt x="86728" y="1587"/>
                  </a:lnTo>
                  <a:lnTo>
                    <a:pt x="85852" y="3924"/>
                  </a:lnTo>
                  <a:lnTo>
                    <a:pt x="86614" y="5283"/>
                  </a:lnTo>
                  <a:lnTo>
                    <a:pt x="87376" y="6540"/>
                  </a:lnTo>
                  <a:lnTo>
                    <a:pt x="89179" y="6591"/>
                  </a:lnTo>
                  <a:lnTo>
                    <a:pt x="91567" y="5346"/>
                  </a:lnTo>
                  <a:lnTo>
                    <a:pt x="93091" y="4737"/>
                  </a:lnTo>
                  <a:lnTo>
                    <a:pt x="93751" y="3594"/>
                  </a:lnTo>
                  <a:close/>
                </a:path>
                <a:path w="314325" h="344170">
                  <a:moveTo>
                    <a:pt x="98272" y="255930"/>
                  </a:moveTo>
                  <a:lnTo>
                    <a:pt x="97561" y="254457"/>
                  </a:lnTo>
                  <a:lnTo>
                    <a:pt x="96850" y="253047"/>
                  </a:lnTo>
                  <a:lnTo>
                    <a:pt x="94843" y="252450"/>
                  </a:lnTo>
                  <a:lnTo>
                    <a:pt x="93472" y="253314"/>
                  </a:lnTo>
                  <a:lnTo>
                    <a:pt x="92329" y="253974"/>
                  </a:lnTo>
                  <a:lnTo>
                    <a:pt x="91630" y="256095"/>
                  </a:lnTo>
                  <a:lnTo>
                    <a:pt x="92113" y="257073"/>
                  </a:lnTo>
                  <a:lnTo>
                    <a:pt x="92773" y="258267"/>
                  </a:lnTo>
                  <a:lnTo>
                    <a:pt x="95161" y="258813"/>
                  </a:lnTo>
                  <a:lnTo>
                    <a:pt x="96418" y="258165"/>
                  </a:lnTo>
                  <a:lnTo>
                    <a:pt x="97840" y="257403"/>
                  </a:lnTo>
                  <a:lnTo>
                    <a:pt x="98272" y="255930"/>
                  </a:lnTo>
                  <a:close/>
                </a:path>
                <a:path w="314325" h="344170">
                  <a:moveTo>
                    <a:pt x="112979" y="191795"/>
                  </a:moveTo>
                  <a:lnTo>
                    <a:pt x="112217" y="190817"/>
                  </a:lnTo>
                  <a:lnTo>
                    <a:pt x="111785" y="190271"/>
                  </a:lnTo>
                  <a:lnTo>
                    <a:pt x="111125" y="190334"/>
                  </a:lnTo>
                  <a:lnTo>
                    <a:pt x="110477" y="190652"/>
                  </a:lnTo>
                  <a:lnTo>
                    <a:pt x="109715" y="191363"/>
                  </a:lnTo>
                  <a:lnTo>
                    <a:pt x="109270" y="192290"/>
                  </a:lnTo>
                  <a:lnTo>
                    <a:pt x="109766" y="193217"/>
                  </a:lnTo>
                  <a:lnTo>
                    <a:pt x="110248" y="194195"/>
                  </a:lnTo>
                  <a:lnTo>
                    <a:pt x="111125" y="193649"/>
                  </a:lnTo>
                  <a:lnTo>
                    <a:pt x="111785" y="193268"/>
                  </a:lnTo>
                  <a:lnTo>
                    <a:pt x="112699" y="192620"/>
                  </a:lnTo>
                  <a:lnTo>
                    <a:pt x="112979" y="191795"/>
                  </a:lnTo>
                  <a:close/>
                </a:path>
                <a:path w="314325" h="344170">
                  <a:moveTo>
                    <a:pt x="114719" y="12204"/>
                  </a:moveTo>
                  <a:lnTo>
                    <a:pt x="114617" y="12039"/>
                  </a:lnTo>
                  <a:lnTo>
                    <a:pt x="113957" y="10998"/>
                  </a:lnTo>
                  <a:lnTo>
                    <a:pt x="111455" y="10731"/>
                  </a:lnTo>
                  <a:lnTo>
                    <a:pt x="110197" y="11544"/>
                  </a:lnTo>
                  <a:lnTo>
                    <a:pt x="108889" y="12420"/>
                  </a:lnTo>
                  <a:lnTo>
                    <a:pt x="108508" y="13563"/>
                  </a:lnTo>
                  <a:lnTo>
                    <a:pt x="109435" y="15354"/>
                  </a:lnTo>
                  <a:lnTo>
                    <a:pt x="109816" y="15684"/>
                  </a:lnTo>
                  <a:lnTo>
                    <a:pt x="110312" y="15900"/>
                  </a:lnTo>
                  <a:lnTo>
                    <a:pt x="110096" y="15633"/>
                  </a:lnTo>
                  <a:lnTo>
                    <a:pt x="109867" y="15252"/>
                  </a:lnTo>
                  <a:lnTo>
                    <a:pt x="109816" y="14871"/>
                  </a:lnTo>
                  <a:lnTo>
                    <a:pt x="109435" y="13284"/>
                  </a:lnTo>
                  <a:lnTo>
                    <a:pt x="110197" y="12090"/>
                  </a:lnTo>
                  <a:lnTo>
                    <a:pt x="111887" y="11709"/>
                  </a:lnTo>
                  <a:lnTo>
                    <a:pt x="112864" y="11442"/>
                  </a:lnTo>
                  <a:lnTo>
                    <a:pt x="113957" y="11760"/>
                  </a:lnTo>
                  <a:lnTo>
                    <a:pt x="114719" y="12369"/>
                  </a:lnTo>
                  <a:lnTo>
                    <a:pt x="114719" y="12204"/>
                  </a:lnTo>
                  <a:close/>
                </a:path>
                <a:path w="314325" h="344170">
                  <a:moveTo>
                    <a:pt x="115811" y="203073"/>
                  </a:moveTo>
                  <a:lnTo>
                    <a:pt x="114173" y="200126"/>
                  </a:lnTo>
                  <a:lnTo>
                    <a:pt x="112217" y="199859"/>
                  </a:lnTo>
                  <a:lnTo>
                    <a:pt x="109220" y="201815"/>
                  </a:lnTo>
                  <a:lnTo>
                    <a:pt x="108788" y="203339"/>
                  </a:lnTo>
                  <a:lnTo>
                    <a:pt x="109601" y="204597"/>
                  </a:lnTo>
                  <a:lnTo>
                    <a:pt x="110413" y="205905"/>
                  </a:lnTo>
                  <a:lnTo>
                    <a:pt x="112928" y="206502"/>
                  </a:lnTo>
                  <a:lnTo>
                    <a:pt x="113906" y="205409"/>
                  </a:lnTo>
                  <a:lnTo>
                    <a:pt x="114884" y="204381"/>
                  </a:lnTo>
                  <a:lnTo>
                    <a:pt x="115811" y="203073"/>
                  </a:lnTo>
                  <a:close/>
                </a:path>
                <a:path w="314325" h="344170">
                  <a:moveTo>
                    <a:pt x="119138" y="47853"/>
                  </a:moveTo>
                  <a:lnTo>
                    <a:pt x="118757" y="47472"/>
                  </a:lnTo>
                  <a:lnTo>
                    <a:pt x="117881" y="46990"/>
                  </a:lnTo>
                  <a:lnTo>
                    <a:pt x="117386" y="46774"/>
                  </a:lnTo>
                  <a:lnTo>
                    <a:pt x="115862" y="45897"/>
                  </a:lnTo>
                  <a:lnTo>
                    <a:pt x="114668" y="46062"/>
                  </a:lnTo>
                  <a:lnTo>
                    <a:pt x="113626" y="46494"/>
                  </a:lnTo>
                  <a:lnTo>
                    <a:pt x="113195" y="46659"/>
                  </a:lnTo>
                  <a:lnTo>
                    <a:pt x="112433" y="46990"/>
                  </a:lnTo>
                  <a:lnTo>
                    <a:pt x="111391" y="47472"/>
                  </a:lnTo>
                  <a:lnTo>
                    <a:pt x="110248" y="48945"/>
                  </a:lnTo>
                  <a:lnTo>
                    <a:pt x="111391" y="51828"/>
                  </a:lnTo>
                  <a:lnTo>
                    <a:pt x="116408" y="52971"/>
                  </a:lnTo>
                  <a:lnTo>
                    <a:pt x="117881" y="52044"/>
                  </a:lnTo>
                  <a:lnTo>
                    <a:pt x="118211" y="51015"/>
                  </a:lnTo>
                  <a:lnTo>
                    <a:pt x="118973" y="49707"/>
                  </a:lnTo>
                  <a:lnTo>
                    <a:pt x="119138" y="48348"/>
                  </a:lnTo>
                  <a:lnTo>
                    <a:pt x="119138" y="47853"/>
                  </a:lnTo>
                  <a:close/>
                </a:path>
                <a:path w="314325" h="344170">
                  <a:moveTo>
                    <a:pt x="119621" y="126199"/>
                  </a:moveTo>
                  <a:lnTo>
                    <a:pt x="119456" y="124294"/>
                  </a:lnTo>
                  <a:lnTo>
                    <a:pt x="117170" y="123253"/>
                  </a:lnTo>
                  <a:lnTo>
                    <a:pt x="115595" y="122491"/>
                  </a:lnTo>
                  <a:lnTo>
                    <a:pt x="113855" y="122059"/>
                  </a:lnTo>
                  <a:lnTo>
                    <a:pt x="112102" y="121793"/>
                  </a:lnTo>
                  <a:lnTo>
                    <a:pt x="110909" y="121577"/>
                  </a:lnTo>
                  <a:lnTo>
                    <a:pt x="109931" y="122339"/>
                  </a:lnTo>
                  <a:lnTo>
                    <a:pt x="109816" y="123698"/>
                  </a:lnTo>
                  <a:lnTo>
                    <a:pt x="109651" y="125984"/>
                  </a:lnTo>
                  <a:lnTo>
                    <a:pt x="110959" y="127774"/>
                  </a:lnTo>
                  <a:lnTo>
                    <a:pt x="113792" y="130390"/>
                  </a:lnTo>
                  <a:lnTo>
                    <a:pt x="115150" y="129032"/>
                  </a:lnTo>
                  <a:lnTo>
                    <a:pt x="116408" y="128435"/>
                  </a:lnTo>
                  <a:lnTo>
                    <a:pt x="116840" y="128155"/>
                  </a:lnTo>
                  <a:lnTo>
                    <a:pt x="117284" y="127939"/>
                  </a:lnTo>
                  <a:lnTo>
                    <a:pt x="119621" y="126199"/>
                  </a:lnTo>
                  <a:close/>
                </a:path>
                <a:path w="314325" h="344170">
                  <a:moveTo>
                    <a:pt x="120332" y="142201"/>
                  </a:moveTo>
                  <a:lnTo>
                    <a:pt x="120053" y="141490"/>
                  </a:lnTo>
                  <a:lnTo>
                    <a:pt x="119405" y="140081"/>
                  </a:lnTo>
                  <a:lnTo>
                    <a:pt x="118211" y="140512"/>
                  </a:lnTo>
                  <a:lnTo>
                    <a:pt x="117170" y="141058"/>
                  </a:lnTo>
                  <a:lnTo>
                    <a:pt x="116408" y="141490"/>
                  </a:lnTo>
                  <a:lnTo>
                    <a:pt x="115760" y="142481"/>
                  </a:lnTo>
                  <a:lnTo>
                    <a:pt x="116243" y="143014"/>
                  </a:lnTo>
                  <a:lnTo>
                    <a:pt x="116954" y="143725"/>
                  </a:lnTo>
                  <a:lnTo>
                    <a:pt x="118148" y="144322"/>
                  </a:lnTo>
                  <a:lnTo>
                    <a:pt x="119354" y="143624"/>
                  </a:lnTo>
                  <a:lnTo>
                    <a:pt x="120167" y="143129"/>
                  </a:lnTo>
                  <a:lnTo>
                    <a:pt x="120332" y="142201"/>
                  </a:lnTo>
                  <a:close/>
                </a:path>
                <a:path w="314325" h="344170">
                  <a:moveTo>
                    <a:pt x="125501" y="286308"/>
                  </a:moveTo>
                  <a:lnTo>
                    <a:pt x="124955" y="285051"/>
                  </a:lnTo>
                  <a:lnTo>
                    <a:pt x="124091" y="283972"/>
                  </a:lnTo>
                  <a:lnTo>
                    <a:pt x="122999" y="284238"/>
                  </a:lnTo>
                  <a:lnTo>
                    <a:pt x="121970" y="284734"/>
                  </a:lnTo>
                  <a:lnTo>
                    <a:pt x="121145" y="285115"/>
                  </a:lnTo>
                  <a:lnTo>
                    <a:pt x="121361" y="285813"/>
                  </a:lnTo>
                  <a:lnTo>
                    <a:pt x="121589" y="286423"/>
                  </a:lnTo>
                  <a:lnTo>
                    <a:pt x="122021" y="287502"/>
                  </a:lnTo>
                  <a:lnTo>
                    <a:pt x="122948" y="287997"/>
                  </a:lnTo>
                  <a:lnTo>
                    <a:pt x="123926" y="287502"/>
                  </a:lnTo>
                  <a:lnTo>
                    <a:pt x="124739" y="287121"/>
                  </a:lnTo>
                  <a:lnTo>
                    <a:pt x="125501" y="286308"/>
                  </a:lnTo>
                  <a:close/>
                </a:path>
                <a:path w="314325" h="344170">
                  <a:moveTo>
                    <a:pt x="125730" y="215976"/>
                  </a:moveTo>
                  <a:lnTo>
                    <a:pt x="124739" y="216077"/>
                  </a:lnTo>
                  <a:lnTo>
                    <a:pt x="123545" y="216077"/>
                  </a:lnTo>
                  <a:lnTo>
                    <a:pt x="123317" y="215150"/>
                  </a:lnTo>
                  <a:lnTo>
                    <a:pt x="123113" y="214071"/>
                  </a:lnTo>
                  <a:lnTo>
                    <a:pt x="123875" y="213360"/>
                  </a:lnTo>
                  <a:lnTo>
                    <a:pt x="124853" y="213029"/>
                  </a:lnTo>
                  <a:lnTo>
                    <a:pt x="124802" y="212864"/>
                  </a:lnTo>
                  <a:lnTo>
                    <a:pt x="124256" y="211836"/>
                  </a:lnTo>
                  <a:lnTo>
                    <a:pt x="122504" y="211289"/>
                  </a:lnTo>
                  <a:lnTo>
                    <a:pt x="121805" y="212217"/>
                  </a:lnTo>
                  <a:lnTo>
                    <a:pt x="120332" y="213956"/>
                  </a:lnTo>
                  <a:lnTo>
                    <a:pt x="118313" y="215150"/>
                  </a:lnTo>
                  <a:lnTo>
                    <a:pt x="116687" y="218579"/>
                  </a:lnTo>
                  <a:lnTo>
                    <a:pt x="116840" y="219621"/>
                  </a:lnTo>
                  <a:lnTo>
                    <a:pt x="119900" y="221526"/>
                  </a:lnTo>
                  <a:lnTo>
                    <a:pt x="122237" y="221246"/>
                  </a:lnTo>
                  <a:lnTo>
                    <a:pt x="124421" y="221030"/>
                  </a:lnTo>
                  <a:lnTo>
                    <a:pt x="124853" y="220548"/>
                  </a:lnTo>
                  <a:lnTo>
                    <a:pt x="125399" y="220268"/>
                  </a:lnTo>
                  <a:lnTo>
                    <a:pt x="125501" y="219887"/>
                  </a:lnTo>
                  <a:lnTo>
                    <a:pt x="125730" y="218579"/>
                  </a:lnTo>
                  <a:lnTo>
                    <a:pt x="125730" y="216077"/>
                  </a:lnTo>
                  <a:close/>
                </a:path>
                <a:path w="314325" h="344170">
                  <a:moveTo>
                    <a:pt x="127800" y="178079"/>
                  </a:moveTo>
                  <a:lnTo>
                    <a:pt x="127254" y="177266"/>
                  </a:lnTo>
                  <a:lnTo>
                    <a:pt x="126593" y="176555"/>
                  </a:lnTo>
                  <a:lnTo>
                    <a:pt x="125882" y="176009"/>
                  </a:lnTo>
                  <a:lnTo>
                    <a:pt x="123812" y="177152"/>
                  </a:lnTo>
                  <a:lnTo>
                    <a:pt x="124307" y="177914"/>
                  </a:lnTo>
                  <a:lnTo>
                    <a:pt x="124637" y="178625"/>
                  </a:lnTo>
                  <a:lnTo>
                    <a:pt x="125120" y="179603"/>
                  </a:lnTo>
                  <a:lnTo>
                    <a:pt x="125996" y="179933"/>
                  </a:lnTo>
                  <a:lnTo>
                    <a:pt x="126974" y="179336"/>
                  </a:lnTo>
                  <a:lnTo>
                    <a:pt x="127800" y="178841"/>
                  </a:lnTo>
                  <a:lnTo>
                    <a:pt x="127800" y="178079"/>
                  </a:lnTo>
                  <a:close/>
                </a:path>
                <a:path w="314325" h="344170">
                  <a:moveTo>
                    <a:pt x="128663" y="187883"/>
                  </a:moveTo>
                  <a:lnTo>
                    <a:pt x="128447" y="184721"/>
                  </a:lnTo>
                  <a:lnTo>
                    <a:pt x="128397" y="183527"/>
                  </a:lnTo>
                  <a:lnTo>
                    <a:pt x="127850" y="182702"/>
                  </a:lnTo>
                  <a:lnTo>
                    <a:pt x="126644" y="182168"/>
                  </a:lnTo>
                  <a:lnTo>
                    <a:pt x="124142" y="181127"/>
                  </a:lnTo>
                  <a:lnTo>
                    <a:pt x="121208" y="181343"/>
                  </a:lnTo>
                  <a:lnTo>
                    <a:pt x="118427" y="184454"/>
                  </a:lnTo>
                  <a:lnTo>
                    <a:pt x="118478" y="187172"/>
                  </a:lnTo>
                  <a:lnTo>
                    <a:pt x="119837" y="189623"/>
                  </a:lnTo>
                  <a:lnTo>
                    <a:pt x="120662" y="190817"/>
                  </a:lnTo>
                  <a:lnTo>
                    <a:pt x="121208" y="192239"/>
                  </a:lnTo>
                  <a:lnTo>
                    <a:pt x="122834" y="192671"/>
                  </a:lnTo>
                  <a:lnTo>
                    <a:pt x="123596" y="192836"/>
                  </a:lnTo>
                  <a:lnTo>
                    <a:pt x="124472" y="193268"/>
                  </a:lnTo>
                  <a:lnTo>
                    <a:pt x="125069" y="192506"/>
                  </a:lnTo>
                  <a:lnTo>
                    <a:pt x="126758" y="190169"/>
                  </a:lnTo>
                  <a:lnTo>
                    <a:pt x="128663" y="187883"/>
                  </a:lnTo>
                  <a:close/>
                </a:path>
                <a:path w="314325" h="344170">
                  <a:moveTo>
                    <a:pt x="144348" y="281736"/>
                  </a:moveTo>
                  <a:lnTo>
                    <a:pt x="143751" y="280809"/>
                  </a:lnTo>
                  <a:lnTo>
                    <a:pt x="143205" y="279831"/>
                  </a:lnTo>
                  <a:lnTo>
                    <a:pt x="140436" y="279069"/>
                  </a:lnTo>
                  <a:lnTo>
                    <a:pt x="139509" y="279717"/>
                  </a:lnTo>
                  <a:lnTo>
                    <a:pt x="138303" y="280593"/>
                  </a:lnTo>
                  <a:lnTo>
                    <a:pt x="137325" y="281686"/>
                  </a:lnTo>
                  <a:lnTo>
                    <a:pt x="138036" y="283362"/>
                  </a:lnTo>
                  <a:lnTo>
                    <a:pt x="138518" y="284670"/>
                  </a:lnTo>
                  <a:lnTo>
                    <a:pt x="140652" y="285216"/>
                  </a:lnTo>
                  <a:lnTo>
                    <a:pt x="142176" y="284454"/>
                  </a:lnTo>
                  <a:lnTo>
                    <a:pt x="143421" y="283806"/>
                  </a:lnTo>
                  <a:lnTo>
                    <a:pt x="144348" y="281736"/>
                  </a:lnTo>
                  <a:close/>
                </a:path>
                <a:path w="314325" h="344170">
                  <a:moveTo>
                    <a:pt x="155905" y="144386"/>
                  </a:moveTo>
                  <a:lnTo>
                    <a:pt x="155841" y="143941"/>
                  </a:lnTo>
                  <a:lnTo>
                    <a:pt x="155575" y="143510"/>
                  </a:lnTo>
                  <a:lnTo>
                    <a:pt x="154698" y="142201"/>
                  </a:lnTo>
                  <a:lnTo>
                    <a:pt x="153454" y="141554"/>
                  </a:lnTo>
                  <a:lnTo>
                    <a:pt x="151815" y="142417"/>
                  </a:lnTo>
                  <a:lnTo>
                    <a:pt x="150723" y="143014"/>
                  </a:lnTo>
                  <a:lnTo>
                    <a:pt x="150177" y="144602"/>
                  </a:lnTo>
                  <a:lnTo>
                    <a:pt x="150723" y="145694"/>
                  </a:lnTo>
                  <a:lnTo>
                    <a:pt x="151320" y="146939"/>
                  </a:lnTo>
                  <a:lnTo>
                    <a:pt x="153073" y="147485"/>
                  </a:lnTo>
                  <a:lnTo>
                    <a:pt x="154317" y="146837"/>
                  </a:lnTo>
                  <a:lnTo>
                    <a:pt x="154533" y="146456"/>
                  </a:lnTo>
                  <a:lnTo>
                    <a:pt x="154813" y="146075"/>
                  </a:lnTo>
                  <a:lnTo>
                    <a:pt x="155079" y="145745"/>
                  </a:lnTo>
                  <a:lnTo>
                    <a:pt x="155295" y="145364"/>
                  </a:lnTo>
                  <a:lnTo>
                    <a:pt x="155625" y="145084"/>
                  </a:lnTo>
                  <a:lnTo>
                    <a:pt x="155905" y="144767"/>
                  </a:lnTo>
                  <a:lnTo>
                    <a:pt x="155905" y="144386"/>
                  </a:lnTo>
                  <a:close/>
                </a:path>
                <a:path w="314325" h="344170">
                  <a:moveTo>
                    <a:pt x="162217" y="220814"/>
                  </a:moveTo>
                  <a:lnTo>
                    <a:pt x="161455" y="220103"/>
                  </a:lnTo>
                  <a:lnTo>
                    <a:pt x="160642" y="219405"/>
                  </a:lnTo>
                  <a:lnTo>
                    <a:pt x="159664" y="218744"/>
                  </a:lnTo>
                  <a:lnTo>
                    <a:pt x="158457" y="219506"/>
                  </a:lnTo>
                  <a:lnTo>
                    <a:pt x="157480" y="220167"/>
                  </a:lnTo>
                  <a:lnTo>
                    <a:pt x="157365" y="221246"/>
                  </a:lnTo>
                  <a:lnTo>
                    <a:pt x="157975" y="221957"/>
                  </a:lnTo>
                  <a:lnTo>
                    <a:pt x="158737" y="223050"/>
                  </a:lnTo>
                  <a:lnTo>
                    <a:pt x="159931" y="222554"/>
                  </a:lnTo>
                  <a:lnTo>
                    <a:pt x="161620" y="221526"/>
                  </a:lnTo>
                  <a:lnTo>
                    <a:pt x="162217" y="220814"/>
                  </a:lnTo>
                  <a:close/>
                </a:path>
                <a:path w="314325" h="344170">
                  <a:moveTo>
                    <a:pt x="166852" y="286740"/>
                  </a:moveTo>
                  <a:lnTo>
                    <a:pt x="166408" y="283908"/>
                  </a:lnTo>
                  <a:lnTo>
                    <a:pt x="162712" y="282384"/>
                  </a:lnTo>
                  <a:lnTo>
                    <a:pt x="161569" y="281901"/>
                  </a:lnTo>
                  <a:lnTo>
                    <a:pt x="160261" y="281622"/>
                  </a:lnTo>
                  <a:lnTo>
                    <a:pt x="159004" y="281406"/>
                  </a:lnTo>
                  <a:lnTo>
                    <a:pt x="156603" y="281025"/>
                  </a:lnTo>
                  <a:lnTo>
                    <a:pt x="155194" y="282117"/>
                  </a:lnTo>
                  <a:lnTo>
                    <a:pt x="155295" y="286905"/>
                  </a:lnTo>
                  <a:lnTo>
                    <a:pt x="155956" y="289191"/>
                  </a:lnTo>
                  <a:lnTo>
                    <a:pt x="158356" y="290550"/>
                  </a:lnTo>
                  <a:lnTo>
                    <a:pt x="159715" y="291376"/>
                  </a:lnTo>
                  <a:lnTo>
                    <a:pt x="161023" y="291693"/>
                  </a:lnTo>
                  <a:lnTo>
                    <a:pt x="162433" y="290664"/>
                  </a:lnTo>
                  <a:lnTo>
                    <a:pt x="162928" y="290283"/>
                  </a:lnTo>
                  <a:lnTo>
                    <a:pt x="163474" y="289902"/>
                  </a:lnTo>
                  <a:lnTo>
                    <a:pt x="163957" y="289471"/>
                  </a:lnTo>
                  <a:lnTo>
                    <a:pt x="166852" y="286740"/>
                  </a:lnTo>
                  <a:close/>
                </a:path>
                <a:path w="314325" h="344170">
                  <a:moveTo>
                    <a:pt x="168478" y="241173"/>
                  </a:moveTo>
                  <a:lnTo>
                    <a:pt x="168325" y="241122"/>
                  </a:lnTo>
                  <a:lnTo>
                    <a:pt x="167995" y="241007"/>
                  </a:lnTo>
                  <a:lnTo>
                    <a:pt x="167830" y="240906"/>
                  </a:lnTo>
                  <a:lnTo>
                    <a:pt x="167614" y="240792"/>
                  </a:lnTo>
                  <a:lnTo>
                    <a:pt x="167830" y="241007"/>
                  </a:lnTo>
                  <a:lnTo>
                    <a:pt x="168097" y="241122"/>
                  </a:lnTo>
                  <a:lnTo>
                    <a:pt x="168478" y="241173"/>
                  </a:lnTo>
                  <a:close/>
                </a:path>
                <a:path w="314325" h="344170">
                  <a:moveTo>
                    <a:pt x="171310" y="314185"/>
                  </a:moveTo>
                  <a:lnTo>
                    <a:pt x="170497" y="313524"/>
                  </a:lnTo>
                  <a:lnTo>
                    <a:pt x="169189" y="313042"/>
                  </a:lnTo>
                  <a:lnTo>
                    <a:pt x="166954" y="312331"/>
                  </a:lnTo>
                  <a:lnTo>
                    <a:pt x="165049" y="313524"/>
                  </a:lnTo>
                  <a:lnTo>
                    <a:pt x="162979" y="313639"/>
                  </a:lnTo>
                  <a:lnTo>
                    <a:pt x="160591" y="313804"/>
                  </a:lnTo>
                  <a:lnTo>
                    <a:pt x="159816" y="315645"/>
                  </a:lnTo>
                  <a:lnTo>
                    <a:pt x="160909" y="317665"/>
                  </a:lnTo>
                  <a:lnTo>
                    <a:pt x="162001" y="319735"/>
                  </a:lnTo>
                  <a:lnTo>
                    <a:pt x="164236" y="320116"/>
                  </a:lnTo>
                  <a:lnTo>
                    <a:pt x="165925" y="321310"/>
                  </a:lnTo>
                  <a:lnTo>
                    <a:pt x="166192" y="321475"/>
                  </a:lnTo>
                  <a:lnTo>
                    <a:pt x="166852" y="321208"/>
                  </a:lnTo>
                  <a:lnTo>
                    <a:pt x="167563" y="321094"/>
                  </a:lnTo>
                  <a:lnTo>
                    <a:pt x="168859" y="319405"/>
                  </a:lnTo>
                  <a:lnTo>
                    <a:pt x="170395" y="317665"/>
                  </a:lnTo>
                  <a:lnTo>
                    <a:pt x="170929" y="315429"/>
                  </a:lnTo>
                  <a:lnTo>
                    <a:pt x="171310" y="314185"/>
                  </a:lnTo>
                  <a:close/>
                </a:path>
                <a:path w="314325" h="344170">
                  <a:moveTo>
                    <a:pt x="171919" y="54610"/>
                  </a:moveTo>
                  <a:lnTo>
                    <a:pt x="171094" y="53848"/>
                  </a:lnTo>
                  <a:lnTo>
                    <a:pt x="169468" y="52438"/>
                  </a:lnTo>
                  <a:lnTo>
                    <a:pt x="169138" y="53251"/>
                  </a:lnTo>
                  <a:lnTo>
                    <a:pt x="169087" y="54343"/>
                  </a:lnTo>
                  <a:lnTo>
                    <a:pt x="169405" y="54940"/>
                  </a:lnTo>
                  <a:lnTo>
                    <a:pt x="169519" y="55156"/>
                  </a:lnTo>
                  <a:lnTo>
                    <a:pt x="170167" y="56083"/>
                  </a:lnTo>
                  <a:lnTo>
                    <a:pt x="170992" y="56349"/>
                  </a:lnTo>
                  <a:lnTo>
                    <a:pt x="171856" y="56349"/>
                  </a:lnTo>
                  <a:lnTo>
                    <a:pt x="171754" y="55702"/>
                  </a:lnTo>
                  <a:lnTo>
                    <a:pt x="171754" y="55105"/>
                  </a:lnTo>
                  <a:lnTo>
                    <a:pt x="171919" y="54610"/>
                  </a:lnTo>
                  <a:close/>
                </a:path>
                <a:path w="314325" h="344170">
                  <a:moveTo>
                    <a:pt x="178282" y="135839"/>
                  </a:moveTo>
                  <a:lnTo>
                    <a:pt x="178066" y="133604"/>
                  </a:lnTo>
                  <a:lnTo>
                    <a:pt x="175183" y="131152"/>
                  </a:lnTo>
                  <a:lnTo>
                    <a:pt x="172085" y="130987"/>
                  </a:lnTo>
                  <a:lnTo>
                    <a:pt x="170497" y="131914"/>
                  </a:lnTo>
                  <a:lnTo>
                    <a:pt x="168973" y="132892"/>
                  </a:lnTo>
                  <a:lnTo>
                    <a:pt x="168592" y="134581"/>
                  </a:lnTo>
                  <a:lnTo>
                    <a:pt x="169468" y="137198"/>
                  </a:lnTo>
                  <a:lnTo>
                    <a:pt x="169684" y="137960"/>
                  </a:lnTo>
                  <a:lnTo>
                    <a:pt x="170116" y="138671"/>
                  </a:lnTo>
                  <a:lnTo>
                    <a:pt x="170713" y="139966"/>
                  </a:lnTo>
                  <a:lnTo>
                    <a:pt x="171589" y="141770"/>
                  </a:lnTo>
                  <a:lnTo>
                    <a:pt x="172948" y="142151"/>
                  </a:lnTo>
                  <a:lnTo>
                    <a:pt x="174967" y="140627"/>
                  </a:lnTo>
                  <a:lnTo>
                    <a:pt x="175895" y="139966"/>
                  </a:lnTo>
                  <a:lnTo>
                    <a:pt x="176657" y="139153"/>
                  </a:lnTo>
                  <a:lnTo>
                    <a:pt x="177203" y="138125"/>
                  </a:lnTo>
                  <a:lnTo>
                    <a:pt x="178282" y="135839"/>
                  </a:lnTo>
                  <a:close/>
                </a:path>
                <a:path w="314325" h="344170">
                  <a:moveTo>
                    <a:pt x="181559" y="158965"/>
                  </a:moveTo>
                  <a:lnTo>
                    <a:pt x="181114" y="157822"/>
                  </a:lnTo>
                  <a:lnTo>
                    <a:pt x="180251" y="157010"/>
                  </a:lnTo>
                  <a:lnTo>
                    <a:pt x="179324" y="157391"/>
                  </a:lnTo>
                  <a:lnTo>
                    <a:pt x="178447" y="157886"/>
                  </a:lnTo>
                  <a:lnTo>
                    <a:pt x="177685" y="158318"/>
                  </a:lnTo>
                  <a:lnTo>
                    <a:pt x="177253" y="159080"/>
                  </a:lnTo>
                  <a:lnTo>
                    <a:pt x="177685" y="159893"/>
                  </a:lnTo>
                  <a:lnTo>
                    <a:pt x="178231" y="160985"/>
                  </a:lnTo>
                  <a:lnTo>
                    <a:pt x="179209" y="160883"/>
                  </a:lnTo>
                  <a:lnTo>
                    <a:pt x="180136" y="160337"/>
                  </a:lnTo>
                  <a:lnTo>
                    <a:pt x="181013" y="159791"/>
                  </a:lnTo>
                  <a:lnTo>
                    <a:pt x="181559" y="158965"/>
                  </a:lnTo>
                  <a:close/>
                </a:path>
                <a:path w="314325" h="344170">
                  <a:moveTo>
                    <a:pt x="182156" y="176606"/>
                  </a:moveTo>
                  <a:lnTo>
                    <a:pt x="181229" y="173774"/>
                  </a:lnTo>
                  <a:lnTo>
                    <a:pt x="180136" y="173393"/>
                  </a:lnTo>
                  <a:lnTo>
                    <a:pt x="177203" y="174866"/>
                  </a:lnTo>
                  <a:lnTo>
                    <a:pt x="176110" y="176606"/>
                  </a:lnTo>
                  <a:lnTo>
                    <a:pt x="174967" y="178079"/>
                  </a:lnTo>
                  <a:lnTo>
                    <a:pt x="174205" y="179006"/>
                  </a:lnTo>
                  <a:lnTo>
                    <a:pt x="174421" y="180644"/>
                  </a:lnTo>
                  <a:lnTo>
                    <a:pt x="176606" y="182486"/>
                  </a:lnTo>
                  <a:lnTo>
                    <a:pt x="177800" y="182702"/>
                  </a:lnTo>
                  <a:lnTo>
                    <a:pt x="178993" y="182219"/>
                  </a:lnTo>
                  <a:lnTo>
                    <a:pt x="180416" y="181343"/>
                  </a:lnTo>
                  <a:lnTo>
                    <a:pt x="182156" y="176606"/>
                  </a:lnTo>
                  <a:close/>
                </a:path>
                <a:path w="314325" h="344170">
                  <a:moveTo>
                    <a:pt x="182270" y="104533"/>
                  </a:moveTo>
                  <a:lnTo>
                    <a:pt x="182156" y="103771"/>
                  </a:lnTo>
                  <a:lnTo>
                    <a:pt x="181279" y="102514"/>
                  </a:lnTo>
                  <a:lnTo>
                    <a:pt x="180352" y="103060"/>
                  </a:lnTo>
                  <a:lnTo>
                    <a:pt x="178777" y="104038"/>
                  </a:lnTo>
                  <a:lnTo>
                    <a:pt x="177901" y="104965"/>
                  </a:lnTo>
                  <a:lnTo>
                    <a:pt x="178993" y="106108"/>
                  </a:lnTo>
                  <a:lnTo>
                    <a:pt x="179324" y="106387"/>
                  </a:lnTo>
                  <a:lnTo>
                    <a:pt x="179590" y="106705"/>
                  </a:lnTo>
                  <a:lnTo>
                    <a:pt x="179971" y="106870"/>
                  </a:lnTo>
                  <a:lnTo>
                    <a:pt x="181775" y="104965"/>
                  </a:lnTo>
                  <a:lnTo>
                    <a:pt x="182270" y="104533"/>
                  </a:lnTo>
                  <a:close/>
                </a:path>
                <a:path w="314325" h="344170">
                  <a:moveTo>
                    <a:pt x="184556" y="92392"/>
                  </a:moveTo>
                  <a:lnTo>
                    <a:pt x="183629" y="89560"/>
                  </a:lnTo>
                  <a:lnTo>
                    <a:pt x="183349" y="89128"/>
                  </a:lnTo>
                  <a:lnTo>
                    <a:pt x="181991" y="87769"/>
                  </a:lnTo>
                  <a:lnTo>
                    <a:pt x="180581" y="87541"/>
                  </a:lnTo>
                  <a:lnTo>
                    <a:pt x="175729" y="87655"/>
                  </a:lnTo>
                  <a:lnTo>
                    <a:pt x="172999" y="86842"/>
                  </a:lnTo>
                  <a:lnTo>
                    <a:pt x="170713" y="84607"/>
                  </a:lnTo>
                  <a:lnTo>
                    <a:pt x="170167" y="84175"/>
                  </a:lnTo>
                  <a:lnTo>
                    <a:pt x="169570" y="83896"/>
                  </a:lnTo>
                  <a:lnTo>
                    <a:pt x="168376" y="83248"/>
                  </a:lnTo>
                  <a:lnTo>
                    <a:pt x="167716" y="83083"/>
                  </a:lnTo>
                  <a:lnTo>
                    <a:pt x="166027" y="82969"/>
                  </a:lnTo>
                  <a:lnTo>
                    <a:pt x="164998" y="83185"/>
                  </a:lnTo>
                  <a:lnTo>
                    <a:pt x="162598" y="85369"/>
                  </a:lnTo>
                  <a:lnTo>
                    <a:pt x="161505" y="88684"/>
                  </a:lnTo>
                  <a:lnTo>
                    <a:pt x="162217" y="90487"/>
                  </a:lnTo>
                  <a:lnTo>
                    <a:pt x="162598" y="90919"/>
                  </a:lnTo>
                  <a:lnTo>
                    <a:pt x="164833" y="90538"/>
                  </a:lnTo>
                  <a:lnTo>
                    <a:pt x="164668" y="92227"/>
                  </a:lnTo>
                  <a:lnTo>
                    <a:pt x="164998" y="94792"/>
                  </a:lnTo>
                  <a:lnTo>
                    <a:pt x="165214" y="95224"/>
                  </a:lnTo>
                  <a:lnTo>
                    <a:pt x="165709" y="95491"/>
                  </a:lnTo>
                  <a:lnTo>
                    <a:pt x="165925" y="95707"/>
                  </a:lnTo>
                  <a:lnTo>
                    <a:pt x="168097" y="96367"/>
                  </a:lnTo>
                  <a:lnTo>
                    <a:pt x="169087" y="98056"/>
                  </a:lnTo>
                  <a:lnTo>
                    <a:pt x="172021" y="101206"/>
                  </a:lnTo>
                  <a:lnTo>
                    <a:pt x="174472" y="101587"/>
                  </a:lnTo>
                  <a:lnTo>
                    <a:pt x="177749" y="100177"/>
                  </a:lnTo>
                  <a:lnTo>
                    <a:pt x="178612" y="99466"/>
                  </a:lnTo>
                  <a:lnTo>
                    <a:pt x="179743" y="97904"/>
                  </a:lnTo>
                  <a:lnTo>
                    <a:pt x="179705" y="98272"/>
                  </a:lnTo>
                  <a:lnTo>
                    <a:pt x="179755" y="98653"/>
                  </a:lnTo>
                  <a:lnTo>
                    <a:pt x="180035" y="99034"/>
                  </a:lnTo>
                  <a:lnTo>
                    <a:pt x="180733" y="100126"/>
                  </a:lnTo>
                  <a:lnTo>
                    <a:pt x="181724" y="99961"/>
                  </a:lnTo>
                  <a:lnTo>
                    <a:pt x="182537" y="99301"/>
                  </a:lnTo>
                  <a:lnTo>
                    <a:pt x="183134" y="98755"/>
                  </a:lnTo>
                  <a:lnTo>
                    <a:pt x="183629" y="98107"/>
                  </a:lnTo>
                  <a:lnTo>
                    <a:pt x="183515" y="97231"/>
                  </a:lnTo>
                  <a:lnTo>
                    <a:pt x="183515" y="96964"/>
                  </a:lnTo>
                  <a:lnTo>
                    <a:pt x="182422" y="96088"/>
                  </a:lnTo>
                  <a:lnTo>
                    <a:pt x="181444" y="96151"/>
                  </a:lnTo>
                  <a:lnTo>
                    <a:pt x="180581" y="96748"/>
                  </a:lnTo>
                  <a:lnTo>
                    <a:pt x="180898" y="96316"/>
                  </a:lnTo>
                  <a:lnTo>
                    <a:pt x="181279" y="95935"/>
                  </a:lnTo>
                  <a:lnTo>
                    <a:pt x="181825" y="95656"/>
                  </a:lnTo>
                  <a:lnTo>
                    <a:pt x="183896" y="94411"/>
                  </a:lnTo>
                  <a:lnTo>
                    <a:pt x="184556" y="92392"/>
                  </a:lnTo>
                  <a:close/>
                </a:path>
                <a:path w="314325" h="344170">
                  <a:moveTo>
                    <a:pt x="185254" y="152933"/>
                  </a:moveTo>
                  <a:lnTo>
                    <a:pt x="184556" y="151511"/>
                  </a:lnTo>
                  <a:lnTo>
                    <a:pt x="183794" y="150037"/>
                  </a:lnTo>
                  <a:lnTo>
                    <a:pt x="181660" y="149504"/>
                  </a:lnTo>
                  <a:lnTo>
                    <a:pt x="179489" y="150799"/>
                  </a:lnTo>
                  <a:lnTo>
                    <a:pt x="179209" y="153149"/>
                  </a:lnTo>
                  <a:lnTo>
                    <a:pt x="179971" y="154241"/>
                  </a:lnTo>
                  <a:lnTo>
                    <a:pt x="180898" y="155600"/>
                  </a:lnTo>
                  <a:lnTo>
                    <a:pt x="182321" y="155270"/>
                  </a:lnTo>
                  <a:lnTo>
                    <a:pt x="183464" y="154724"/>
                  </a:lnTo>
                  <a:lnTo>
                    <a:pt x="184873" y="154127"/>
                  </a:lnTo>
                  <a:lnTo>
                    <a:pt x="185254" y="152933"/>
                  </a:lnTo>
                  <a:close/>
                </a:path>
                <a:path w="314325" h="344170">
                  <a:moveTo>
                    <a:pt x="186842" y="243522"/>
                  </a:moveTo>
                  <a:lnTo>
                    <a:pt x="183896" y="240093"/>
                  </a:lnTo>
                  <a:lnTo>
                    <a:pt x="182206" y="239712"/>
                  </a:lnTo>
                  <a:lnTo>
                    <a:pt x="180416" y="239433"/>
                  </a:lnTo>
                  <a:lnTo>
                    <a:pt x="178943" y="240411"/>
                  </a:lnTo>
                  <a:lnTo>
                    <a:pt x="177901" y="241071"/>
                  </a:lnTo>
                  <a:lnTo>
                    <a:pt x="178015" y="242214"/>
                  </a:lnTo>
                  <a:lnTo>
                    <a:pt x="178181" y="243357"/>
                  </a:lnTo>
                  <a:lnTo>
                    <a:pt x="179971" y="243306"/>
                  </a:lnTo>
                  <a:lnTo>
                    <a:pt x="183248" y="244716"/>
                  </a:lnTo>
                  <a:lnTo>
                    <a:pt x="184937" y="246240"/>
                  </a:lnTo>
                  <a:lnTo>
                    <a:pt x="185750" y="245529"/>
                  </a:lnTo>
                  <a:lnTo>
                    <a:pt x="186512" y="244716"/>
                  </a:lnTo>
                  <a:lnTo>
                    <a:pt x="186778" y="243789"/>
                  </a:lnTo>
                  <a:lnTo>
                    <a:pt x="186842" y="243522"/>
                  </a:lnTo>
                  <a:close/>
                </a:path>
                <a:path w="314325" h="344170">
                  <a:moveTo>
                    <a:pt x="191909" y="313207"/>
                  </a:moveTo>
                  <a:lnTo>
                    <a:pt x="191033" y="311785"/>
                  </a:lnTo>
                  <a:lnTo>
                    <a:pt x="190436" y="311302"/>
                  </a:lnTo>
                  <a:lnTo>
                    <a:pt x="190271" y="309994"/>
                  </a:lnTo>
                  <a:lnTo>
                    <a:pt x="186842" y="311023"/>
                  </a:lnTo>
                  <a:lnTo>
                    <a:pt x="185369" y="309168"/>
                  </a:lnTo>
                  <a:lnTo>
                    <a:pt x="181229" y="307162"/>
                  </a:lnTo>
                  <a:lnTo>
                    <a:pt x="180416" y="307594"/>
                  </a:lnTo>
                  <a:lnTo>
                    <a:pt x="179755" y="309549"/>
                  </a:lnTo>
                  <a:lnTo>
                    <a:pt x="178892" y="312280"/>
                  </a:lnTo>
                  <a:lnTo>
                    <a:pt x="179819" y="313690"/>
                  </a:lnTo>
                  <a:lnTo>
                    <a:pt x="182702" y="313423"/>
                  </a:lnTo>
                  <a:lnTo>
                    <a:pt x="184556" y="313258"/>
                  </a:lnTo>
                  <a:lnTo>
                    <a:pt x="185699" y="313258"/>
                  </a:lnTo>
                  <a:lnTo>
                    <a:pt x="187109" y="316788"/>
                  </a:lnTo>
                  <a:lnTo>
                    <a:pt x="188912" y="316687"/>
                  </a:lnTo>
                  <a:lnTo>
                    <a:pt x="191630" y="315328"/>
                  </a:lnTo>
                  <a:lnTo>
                    <a:pt x="191909" y="313207"/>
                  </a:lnTo>
                  <a:close/>
                </a:path>
                <a:path w="314325" h="344170">
                  <a:moveTo>
                    <a:pt x="192836" y="133654"/>
                  </a:moveTo>
                  <a:lnTo>
                    <a:pt x="187490" y="126365"/>
                  </a:lnTo>
                  <a:lnTo>
                    <a:pt x="185585" y="127558"/>
                  </a:lnTo>
                  <a:lnTo>
                    <a:pt x="185204" y="127774"/>
                  </a:lnTo>
                  <a:lnTo>
                    <a:pt x="184873" y="128104"/>
                  </a:lnTo>
                  <a:lnTo>
                    <a:pt x="183730" y="130009"/>
                  </a:lnTo>
                  <a:lnTo>
                    <a:pt x="183730" y="132461"/>
                  </a:lnTo>
                  <a:lnTo>
                    <a:pt x="184988" y="134531"/>
                  </a:lnTo>
                  <a:lnTo>
                    <a:pt x="185750" y="135293"/>
                  </a:lnTo>
                  <a:lnTo>
                    <a:pt x="186893" y="136486"/>
                  </a:lnTo>
                  <a:lnTo>
                    <a:pt x="188036" y="137579"/>
                  </a:lnTo>
                  <a:lnTo>
                    <a:pt x="188963" y="138506"/>
                  </a:lnTo>
                  <a:lnTo>
                    <a:pt x="190106" y="138506"/>
                  </a:lnTo>
                  <a:lnTo>
                    <a:pt x="192176" y="136982"/>
                  </a:lnTo>
                  <a:lnTo>
                    <a:pt x="192836" y="133654"/>
                  </a:lnTo>
                  <a:close/>
                </a:path>
                <a:path w="314325" h="344170">
                  <a:moveTo>
                    <a:pt x="196430" y="213194"/>
                  </a:moveTo>
                  <a:lnTo>
                    <a:pt x="195605" y="211785"/>
                  </a:lnTo>
                  <a:lnTo>
                    <a:pt x="194843" y="210527"/>
                  </a:lnTo>
                  <a:lnTo>
                    <a:pt x="193103" y="210096"/>
                  </a:lnTo>
                  <a:lnTo>
                    <a:pt x="191795" y="210908"/>
                  </a:lnTo>
                  <a:lnTo>
                    <a:pt x="190550" y="211886"/>
                  </a:lnTo>
                  <a:lnTo>
                    <a:pt x="190220" y="213194"/>
                  </a:lnTo>
                  <a:lnTo>
                    <a:pt x="190982" y="214668"/>
                  </a:lnTo>
                  <a:lnTo>
                    <a:pt x="191579" y="215912"/>
                  </a:lnTo>
                  <a:lnTo>
                    <a:pt x="193433" y="216293"/>
                  </a:lnTo>
                  <a:lnTo>
                    <a:pt x="194741" y="215531"/>
                  </a:lnTo>
                  <a:lnTo>
                    <a:pt x="196049" y="214833"/>
                  </a:lnTo>
                  <a:lnTo>
                    <a:pt x="196430" y="213194"/>
                  </a:lnTo>
                  <a:close/>
                </a:path>
                <a:path w="314325" h="344170">
                  <a:moveTo>
                    <a:pt x="197904" y="119608"/>
                  </a:moveTo>
                  <a:lnTo>
                    <a:pt x="197129" y="118249"/>
                  </a:lnTo>
                  <a:lnTo>
                    <a:pt x="196430" y="117055"/>
                  </a:lnTo>
                  <a:lnTo>
                    <a:pt x="194957" y="116560"/>
                  </a:lnTo>
                  <a:lnTo>
                    <a:pt x="193865" y="117221"/>
                  </a:lnTo>
                  <a:lnTo>
                    <a:pt x="192608" y="117868"/>
                  </a:lnTo>
                  <a:lnTo>
                    <a:pt x="192176" y="119672"/>
                  </a:lnTo>
                  <a:lnTo>
                    <a:pt x="192887" y="120916"/>
                  </a:lnTo>
                  <a:lnTo>
                    <a:pt x="193649" y="122174"/>
                  </a:lnTo>
                  <a:lnTo>
                    <a:pt x="194741" y="122720"/>
                  </a:lnTo>
                  <a:lnTo>
                    <a:pt x="196151" y="121958"/>
                  </a:lnTo>
                  <a:lnTo>
                    <a:pt x="197523" y="121196"/>
                  </a:lnTo>
                  <a:lnTo>
                    <a:pt x="197904" y="119608"/>
                  </a:lnTo>
                  <a:close/>
                </a:path>
                <a:path w="314325" h="344170">
                  <a:moveTo>
                    <a:pt x="201815" y="159842"/>
                  </a:moveTo>
                  <a:lnTo>
                    <a:pt x="201218" y="158648"/>
                  </a:lnTo>
                  <a:lnTo>
                    <a:pt x="200888" y="157937"/>
                  </a:lnTo>
                  <a:lnTo>
                    <a:pt x="197739" y="157340"/>
                  </a:lnTo>
                  <a:lnTo>
                    <a:pt x="196862" y="157822"/>
                  </a:lnTo>
                  <a:lnTo>
                    <a:pt x="195884" y="158318"/>
                  </a:lnTo>
                  <a:lnTo>
                    <a:pt x="195338" y="161315"/>
                  </a:lnTo>
                  <a:lnTo>
                    <a:pt x="196151" y="162128"/>
                  </a:lnTo>
                  <a:lnTo>
                    <a:pt x="196977" y="163055"/>
                  </a:lnTo>
                  <a:lnTo>
                    <a:pt x="197954" y="164084"/>
                  </a:lnTo>
                  <a:lnTo>
                    <a:pt x="198437" y="163817"/>
                  </a:lnTo>
                  <a:lnTo>
                    <a:pt x="200888" y="162293"/>
                  </a:lnTo>
                  <a:lnTo>
                    <a:pt x="201815" y="159842"/>
                  </a:lnTo>
                  <a:close/>
                </a:path>
                <a:path w="314325" h="344170">
                  <a:moveTo>
                    <a:pt x="203835" y="218859"/>
                  </a:moveTo>
                  <a:lnTo>
                    <a:pt x="203022" y="216839"/>
                  </a:lnTo>
                  <a:lnTo>
                    <a:pt x="200456" y="216293"/>
                  </a:lnTo>
                  <a:lnTo>
                    <a:pt x="198437" y="217385"/>
                  </a:lnTo>
                  <a:lnTo>
                    <a:pt x="197624" y="220218"/>
                  </a:lnTo>
                  <a:lnTo>
                    <a:pt x="198221" y="220980"/>
                  </a:lnTo>
                  <a:lnTo>
                    <a:pt x="198501" y="221310"/>
                  </a:lnTo>
                  <a:lnTo>
                    <a:pt x="198767" y="221576"/>
                  </a:lnTo>
                  <a:lnTo>
                    <a:pt x="199097" y="221856"/>
                  </a:lnTo>
                  <a:lnTo>
                    <a:pt x="200075" y="221411"/>
                  </a:lnTo>
                  <a:lnTo>
                    <a:pt x="201383" y="221310"/>
                  </a:lnTo>
                  <a:lnTo>
                    <a:pt x="202641" y="221475"/>
                  </a:lnTo>
                  <a:lnTo>
                    <a:pt x="203403" y="220433"/>
                  </a:lnTo>
                  <a:lnTo>
                    <a:pt x="203835" y="218859"/>
                  </a:lnTo>
                  <a:close/>
                </a:path>
                <a:path w="314325" h="344170">
                  <a:moveTo>
                    <a:pt x="211074" y="207314"/>
                  </a:moveTo>
                  <a:lnTo>
                    <a:pt x="208737" y="205841"/>
                  </a:lnTo>
                  <a:lnTo>
                    <a:pt x="207543" y="204317"/>
                  </a:lnTo>
                  <a:lnTo>
                    <a:pt x="207594" y="202692"/>
                  </a:lnTo>
                  <a:lnTo>
                    <a:pt x="206502" y="203619"/>
                  </a:lnTo>
                  <a:lnTo>
                    <a:pt x="206171" y="205740"/>
                  </a:lnTo>
                  <a:lnTo>
                    <a:pt x="206997" y="206933"/>
                  </a:lnTo>
                  <a:lnTo>
                    <a:pt x="207708" y="207911"/>
                  </a:lnTo>
                  <a:lnTo>
                    <a:pt x="209931" y="208292"/>
                  </a:lnTo>
                  <a:lnTo>
                    <a:pt x="210972" y="207365"/>
                  </a:lnTo>
                  <a:close/>
                </a:path>
                <a:path w="314325" h="344170">
                  <a:moveTo>
                    <a:pt x="212877" y="105346"/>
                  </a:moveTo>
                  <a:lnTo>
                    <a:pt x="212064" y="103873"/>
                  </a:lnTo>
                  <a:lnTo>
                    <a:pt x="211188" y="102196"/>
                  </a:lnTo>
                  <a:lnTo>
                    <a:pt x="209715" y="102298"/>
                  </a:lnTo>
                  <a:lnTo>
                    <a:pt x="207378" y="103111"/>
                  </a:lnTo>
                  <a:lnTo>
                    <a:pt x="206781" y="104482"/>
                  </a:lnTo>
                  <a:lnTo>
                    <a:pt x="206717" y="105676"/>
                  </a:lnTo>
                  <a:lnTo>
                    <a:pt x="206832" y="106006"/>
                  </a:lnTo>
                  <a:lnTo>
                    <a:pt x="206883" y="106438"/>
                  </a:lnTo>
                  <a:lnTo>
                    <a:pt x="206883" y="106870"/>
                  </a:lnTo>
                  <a:lnTo>
                    <a:pt x="206946" y="107035"/>
                  </a:lnTo>
                  <a:lnTo>
                    <a:pt x="207429" y="108064"/>
                  </a:lnTo>
                  <a:lnTo>
                    <a:pt x="209550" y="108559"/>
                  </a:lnTo>
                  <a:lnTo>
                    <a:pt x="210858" y="107962"/>
                  </a:lnTo>
                  <a:lnTo>
                    <a:pt x="212331" y="107251"/>
                  </a:lnTo>
                  <a:lnTo>
                    <a:pt x="212877" y="105346"/>
                  </a:lnTo>
                  <a:close/>
                </a:path>
                <a:path w="314325" h="344170">
                  <a:moveTo>
                    <a:pt x="214134" y="210261"/>
                  </a:moveTo>
                  <a:lnTo>
                    <a:pt x="213918" y="209651"/>
                  </a:lnTo>
                  <a:lnTo>
                    <a:pt x="212661" y="210527"/>
                  </a:lnTo>
                  <a:lnTo>
                    <a:pt x="212661" y="211721"/>
                  </a:lnTo>
                  <a:lnTo>
                    <a:pt x="213804" y="213461"/>
                  </a:lnTo>
                  <a:lnTo>
                    <a:pt x="213639" y="212979"/>
                  </a:lnTo>
                  <a:lnTo>
                    <a:pt x="213639" y="212382"/>
                  </a:lnTo>
                  <a:lnTo>
                    <a:pt x="213804" y="211886"/>
                  </a:lnTo>
                  <a:lnTo>
                    <a:pt x="214134" y="210908"/>
                  </a:lnTo>
                  <a:lnTo>
                    <a:pt x="214134" y="210261"/>
                  </a:lnTo>
                  <a:close/>
                </a:path>
                <a:path w="314325" h="344170">
                  <a:moveTo>
                    <a:pt x="215442" y="343255"/>
                  </a:moveTo>
                  <a:lnTo>
                    <a:pt x="214947" y="342760"/>
                  </a:lnTo>
                  <a:lnTo>
                    <a:pt x="214071" y="341947"/>
                  </a:lnTo>
                  <a:lnTo>
                    <a:pt x="213042" y="341782"/>
                  </a:lnTo>
                  <a:lnTo>
                    <a:pt x="211899" y="342049"/>
                  </a:lnTo>
                  <a:lnTo>
                    <a:pt x="211734" y="342277"/>
                  </a:lnTo>
                  <a:lnTo>
                    <a:pt x="211467" y="342658"/>
                  </a:lnTo>
                  <a:lnTo>
                    <a:pt x="212280" y="343687"/>
                  </a:lnTo>
                  <a:lnTo>
                    <a:pt x="213423" y="343522"/>
                  </a:lnTo>
                  <a:lnTo>
                    <a:pt x="214452" y="343636"/>
                  </a:lnTo>
                  <a:lnTo>
                    <a:pt x="214896" y="343687"/>
                  </a:lnTo>
                  <a:lnTo>
                    <a:pt x="215442" y="343255"/>
                  </a:lnTo>
                  <a:close/>
                </a:path>
                <a:path w="314325" h="344170">
                  <a:moveTo>
                    <a:pt x="216966" y="315595"/>
                  </a:moveTo>
                  <a:lnTo>
                    <a:pt x="216585" y="314731"/>
                  </a:lnTo>
                  <a:lnTo>
                    <a:pt x="215544" y="313423"/>
                  </a:lnTo>
                  <a:lnTo>
                    <a:pt x="214185" y="313207"/>
                  </a:lnTo>
                  <a:lnTo>
                    <a:pt x="212661" y="313690"/>
                  </a:lnTo>
                  <a:lnTo>
                    <a:pt x="211188" y="314185"/>
                  </a:lnTo>
                  <a:lnTo>
                    <a:pt x="210477" y="316191"/>
                  </a:lnTo>
                  <a:lnTo>
                    <a:pt x="211188" y="317715"/>
                  </a:lnTo>
                  <a:lnTo>
                    <a:pt x="211683" y="318922"/>
                  </a:lnTo>
                  <a:lnTo>
                    <a:pt x="212547" y="319570"/>
                  </a:lnTo>
                  <a:lnTo>
                    <a:pt x="213588" y="319519"/>
                  </a:lnTo>
                  <a:lnTo>
                    <a:pt x="214071" y="318808"/>
                  </a:lnTo>
                  <a:lnTo>
                    <a:pt x="214896" y="318262"/>
                  </a:lnTo>
                  <a:lnTo>
                    <a:pt x="215976" y="317830"/>
                  </a:lnTo>
                  <a:lnTo>
                    <a:pt x="216141" y="317779"/>
                  </a:lnTo>
                  <a:lnTo>
                    <a:pt x="216801" y="316738"/>
                  </a:lnTo>
                  <a:lnTo>
                    <a:pt x="216966" y="315595"/>
                  </a:lnTo>
                  <a:close/>
                </a:path>
                <a:path w="314325" h="344170">
                  <a:moveTo>
                    <a:pt x="222415" y="233984"/>
                  </a:moveTo>
                  <a:lnTo>
                    <a:pt x="222034" y="231482"/>
                  </a:lnTo>
                  <a:lnTo>
                    <a:pt x="221919" y="230505"/>
                  </a:lnTo>
                  <a:lnTo>
                    <a:pt x="221589" y="229577"/>
                  </a:lnTo>
                  <a:lnTo>
                    <a:pt x="221373" y="228765"/>
                  </a:lnTo>
                  <a:lnTo>
                    <a:pt x="219964" y="225818"/>
                  </a:lnTo>
                  <a:lnTo>
                    <a:pt x="217398" y="225437"/>
                  </a:lnTo>
                  <a:lnTo>
                    <a:pt x="215328" y="227888"/>
                  </a:lnTo>
                  <a:lnTo>
                    <a:pt x="214401" y="229031"/>
                  </a:lnTo>
                  <a:lnTo>
                    <a:pt x="213588" y="230238"/>
                  </a:lnTo>
                  <a:lnTo>
                    <a:pt x="212826" y="231482"/>
                  </a:lnTo>
                  <a:lnTo>
                    <a:pt x="212001" y="232956"/>
                  </a:lnTo>
                  <a:lnTo>
                    <a:pt x="212445" y="234315"/>
                  </a:lnTo>
                  <a:lnTo>
                    <a:pt x="214896" y="236880"/>
                  </a:lnTo>
                  <a:lnTo>
                    <a:pt x="218325" y="237642"/>
                  </a:lnTo>
                  <a:lnTo>
                    <a:pt x="219798" y="236931"/>
                  </a:lnTo>
                  <a:lnTo>
                    <a:pt x="221538" y="236054"/>
                  </a:lnTo>
                  <a:lnTo>
                    <a:pt x="222415" y="233984"/>
                  </a:lnTo>
                  <a:close/>
                </a:path>
                <a:path w="314325" h="344170">
                  <a:moveTo>
                    <a:pt x="222465" y="153250"/>
                  </a:moveTo>
                  <a:lnTo>
                    <a:pt x="220230" y="149390"/>
                  </a:lnTo>
                  <a:lnTo>
                    <a:pt x="216141" y="149656"/>
                  </a:lnTo>
                  <a:lnTo>
                    <a:pt x="211188" y="152006"/>
                  </a:lnTo>
                  <a:lnTo>
                    <a:pt x="211074" y="153746"/>
                  </a:lnTo>
                  <a:lnTo>
                    <a:pt x="212382" y="155765"/>
                  </a:lnTo>
                  <a:lnTo>
                    <a:pt x="213372" y="157340"/>
                  </a:lnTo>
                  <a:lnTo>
                    <a:pt x="215061" y="158483"/>
                  </a:lnTo>
                  <a:lnTo>
                    <a:pt x="216687" y="159029"/>
                  </a:lnTo>
                  <a:lnTo>
                    <a:pt x="217614" y="158318"/>
                  </a:lnTo>
                  <a:lnTo>
                    <a:pt x="218871" y="158102"/>
                  </a:lnTo>
                  <a:lnTo>
                    <a:pt x="220446" y="158483"/>
                  </a:lnTo>
                  <a:lnTo>
                    <a:pt x="220611" y="158483"/>
                  </a:lnTo>
                  <a:lnTo>
                    <a:pt x="221970" y="157010"/>
                  </a:lnTo>
                  <a:lnTo>
                    <a:pt x="222465" y="153250"/>
                  </a:lnTo>
                  <a:close/>
                </a:path>
                <a:path w="314325" h="344170">
                  <a:moveTo>
                    <a:pt x="223062" y="194246"/>
                  </a:moveTo>
                  <a:lnTo>
                    <a:pt x="222567" y="193649"/>
                  </a:lnTo>
                  <a:lnTo>
                    <a:pt x="222084" y="192836"/>
                  </a:lnTo>
                  <a:lnTo>
                    <a:pt x="221538" y="191744"/>
                  </a:lnTo>
                  <a:lnTo>
                    <a:pt x="220611" y="190004"/>
                  </a:lnTo>
                  <a:lnTo>
                    <a:pt x="219900" y="188201"/>
                  </a:lnTo>
                  <a:lnTo>
                    <a:pt x="221107" y="186080"/>
                  </a:lnTo>
                  <a:lnTo>
                    <a:pt x="219633" y="186296"/>
                  </a:lnTo>
                  <a:lnTo>
                    <a:pt x="218325" y="186677"/>
                  </a:lnTo>
                  <a:lnTo>
                    <a:pt x="217893" y="187337"/>
                  </a:lnTo>
                  <a:lnTo>
                    <a:pt x="217512" y="187934"/>
                  </a:lnTo>
                  <a:lnTo>
                    <a:pt x="217563" y="188201"/>
                  </a:lnTo>
                  <a:lnTo>
                    <a:pt x="217830" y="189191"/>
                  </a:lnTo>
                  <a:lnTo>
                    <a:pt x="217830" y="190220"/>
                  </a:lnTo>
                  <a:lnTo>
                    <a:pt x="217944" y="192176"/>
                  </a:lnTo>
                  <a:lnTo>
                    <a:pt x="218046" y="193052"/>
                  </a:lnTo>
                  <a:lnTo>
                    <a:pt x="219252" y="195503"/>
                  </a:lnTo>
                  <a:lnTo>
                    <a:pt x="221488" y="196215"/>
                  </a:lnTo>
                  <a:lnTo>
                    <a:pt x="222465" y="195008"/>
                  </a:lnTo>
                  <a:lnTo>
                    <a:pt x="222631" y="194741"/>
                  </a:lnTo>
                  <a:lnTo>
                    <a:pt x="222897" y="194525"/>
                  </a:lnTo>
                  <a:lnTo>
                    <a:pt x="223062" y="194246"/>
                  </a:lnTo>
                  <a:close/>
                </a:path>
                <a:path w="314325" h="344170">
                  <a:moveTo>
                    <a:pt x="224205" y="211124"/>
                  </a:moveTo>
                  <a:lnTo>
                    <a:pt x="221919" y="207365"/>
                  </a:lnTo>
                  <a:lnTo>
                    <a:pt x="219798" y="207581"/>
                  </a:lnTo>
                  <a:lnTo>
                    <a:pt x="217830" y="208076"/>
                  </a:lnTo>
                  <a:lnTo>
                    <a:pt x="217614" y="208127"/>
                  </a:lnTo>
                  <a:lnTo>
                    <a:pt x="217614" y="209169"/>
                  </a:lnTo>
                  <a:lnTo>
                    <a:pt x="217995" y="210261"/>
                  </a:lnTo>
                  <a:lnTo>
                    <a:pt x="219036" y="211340"/>
                  </a:lnTo>
                  <a:lnTo>
                    <a:pt x="219735" y="212051"/>
                  </a:lnTo>
                  <a:lnTo>
                    <a:pt x="219202" y="213410"/>
                  </a:lnTo>
                  <a:lnTo>
                    <a:pt x="218211" y="214122"/>
                  </a:lnTo>
                  <a:lnTo>
                    <a:pt x="216420" y="215366"/>
                  </a:lnTo>
                  <a:lnTo>
                    <a:pt x="215277" y="214934"/>
                  </a:lnTo>
                  <a:lnTo>
                    <a:pt x="214998" y="214884"/>
                  </a:lnTo>
                  <a:lnTo>
                    <a:pt x="214833" y="214718"/>
                  </a:lnTo>
                  <a:lnTo>
                    <a:pt x="214680" y="214604"/>
                  </a:lnTo>
                  <a:lnTo>
                    <a:pt x="215874" y="215976"/>
                  </a:lnTo>
                  <a:lnTo>
                    <a:pt x="217347" y="216954"/>
                  </a:lnTo>
                  <a:lnTo>
                    <a:pt x="220992" y="217055"/>
                  </a:lnTo>
                  <a:lnTo>
                    <a:pt x="222415" y="216458"/>
                  </a:lnTo>
                  <a:lnTo>
                    <a:pt x="223012" y="214985"/>
                  </a:lnTo>
                  <a:lnTo>
                    <a:pt x="223723" y="213194"/>
                  </a:lnTo>
                  <a:lnTo>
                    <a:pt x="224205" y="211124"/>
                  </a:lnTo>
                  <a:close/>
                </a:path>
                <a:path w="314325" h="344170">
                  <a:moveTo>
                    <a:pt x="236245" y="155003"/>
                  </a:moveTo>
                  <a:lnTo>
                    <a:pt x="236029" y="152869"/>
                  </a:lnTo>
                  <a:lnTo>
                    <a:pt x="234772" y="150863"/>
                  </a:lnTo>
                  <a:lnTo>
                    <a:pt x="233413" y="148742"/>
                  </a:lnTo>
                  <a:lnTo>
                    <a:pt x="231394" y="149390"/>
                  </a:lnTo>
                  <a:lnTo>
                    <a:pt x="229489" y="149771"/>
                  </a:lnTo>
                  <a:lnTo>
                    <a:pt x="228561" y="149987"/>
                  </a:lnTo>
                  <a:lnTo>
                    <a:pt x="227749" y="150533"/>
                  </a:lnTo>
                  <a:lnTo>
                    <a:pt x="227418" y="150647"/>
                  </a:lnTo>
                  <a:lnTo>
                    <a:pt x="224205" y="152438"/>
                  </a:lnTo>
                  <a:lnTo>
                    <a:pt x="223824" y="153200"/>
                  </a:lnTo>
                  <a:lnTo>
                    <a:pt x="224751" y="154940"/>
                  </a:lnTo>
                  <a:lnTo>
                    <a:pt x="226110" y="157670"/>
                  </a:lnTo>
                  <a:lnTo>
                    <a:pt x="229920" y="159461"/>
                  </a:lnTo>
                  <a:lnTo>
                    <a:pt x="232918" y="158813"/>
                  </a:lnTo>
                  <a:lnTo>
                    <a:pt x="233908" y="158584"/>
                  </a:lnTo>
                  <a:lnTo>
                    <a:pt x="234721" y="158369"/>
                  </a:lnTo>
                  <a:lnTo>
                    <a:pt x="236245" y="155003"/>
                  </a:lnTo>
                  <a:close/>
                </a:path>
                <a:path w="314325" h="344170">
                  <a:moveTo>
                    <a:pt x="245783" y="224294"/>
                  </a:moveTo>
                  <a:lnTo>
                    <a:pt x="244525" y="224409"/>
                  </a:lnTo>
                  <a:lnTo>
                    <a:pt x="243865" y="224409"/>
                  </a:lnTo>
                  <a:lnTo>
                    <a:pt x="243649" y="225005"/>
                  </a:lnTo>
                  <a:lnTo>
                    <a:pt x="243382" y="225437"/>
                  </a:lnTo>
                  <a:lnTo>
                    <a:pt x="243382" y="226364"/>
                  </a:lnTo>
                  <a:lnTo>
                    <a:pt x="243598" y="227025"/>
                  </a:lnTo>
                  <a:lnTo>
                    <a:pt x="244030" y="227736"/>
                  </a:lnTo>
                  <a:lnTo>
                    <a:pt x="244309" y="226745"/>
                  </a:lnTo>
                  <a:lnTo>
                    <a:pt x="244741" y="225818"/>
                  </a:lnTo>
                  <a:lnTo>
                    <a:pt x="245402" y="224955"/>
                  </a:lnTo>
                  <a:lnTo>
                    <a:pt x="245503" y="224790"/>
                  </a:lnTo>
                  <a:lnTo>
                    <a:pt x="245668" y="224523"/>
                  </a:lnTo>
                  <a:lnTo>
                    <a:pt x="245783" y="224294"/>
                  </a:lnTo>
                  <a:close/>
                </a:path>
                <a:path w="314325" h="344170">
                  <a:moveTo>
                    <a:pt x="246976" y="147269"/>
                  </a:moveTo>
                  <a:lnTo>
                    <a:pt x="246265" y="146342"/>
                  </a:lnTo>
                  <a:lnTo>
                    <a:pt x="245287" y="145084"/>
                  </a:lnTo>
                  <a:lnTo>
                    <a:pt x="243103" y="144602"/>
                  </a:lnTo>
                  <a:lnTo>
                    <a:pt x="241858" y="145465"/>
                  </a:lnTo>
                  <a:lnTo>
                    <a:pt x="240880" y="146507"/>
                  </a:lnTo>
                  <a:lnTo>
                    <a:pt x="240271" y="147701"/>
                  </a:lnTo>
                  <a:lnTo>
                    <a:pt x="241147" y="149225"/>
                  </a:lnTo>
                  <a:lnTo>
                    <a:pt x="241858" y="150583"/>
                  </a:lnTo>
                  <a:lnTo>
                    <a:pt x="244030" y="151028"/>
                  </a:lnTo>
                  <a:lnTo>
                    <a:pt x="245287" y="150101"/>
                  </a:lnTo>
                  <a:lnTo>
                    <a:pt x="246430" y="149339"/>
                  </a:lnTo>
                  <a:lnTo>
                    <a:pt x="246976" y="147269"/>
                  </a:lnTo>
                  <a:close/>
                </a:path>
                <a:path w="314325" h="344170">
                  <a:moveTo>
                    <a:pt x="249047" y="286575"/>
                  </a:moveTo>
                  <a:lnTo>
                    <a:pt x="248881" y="285597"/>
                  </a:lnTo>
                  <a:lnTo>
                    <a:pt x="248234" y="284518"/>
                  </a:lnTo>
                  <a:lnTo>
                    <a:pt x="247688" y="283692"/>
                  </a:lnTo>
                  <a:lnTo>
                    <a:pt x="246761" y="283425"/>
                  </a:lnTo>
                  <a:lnTo>
                    <a:pt x="246214" y="283972"/>
                  </a:lnTo>
                  <a:lnTo>
                    <a:pt x="245402" y="284734"/>
                  </a:lnTo>
                  <a:lnTo>
                    <a:pt x="245287" y="286042"/>
                  </a:lnTo>
                  <a:lnTo>
                    <a:pt x="245783" y="287070"/>
                  </a:lnTo>
                  <a:lnTo>
                    <a:pt x="246214" y="287832"/>
                  </a:lnTo>
                  <a:lnTo>
                    <a:pt x="247091" y="287947"/>
                  </a:lnTo>
                  <a:lnTo>
                    <a:pt x="247904" y="287451"/>
                  </a:lnTo>
                  <a:lnTo>
                    <a:pt x="249047" y="286575"/>
                  </a:lnTo>
                  <a:close/>
                </a:path>
                <a:path w="314325" h="344170">
                  <a:moveTo>
                    <a:pt x="249694" y="223862"/>
                  </a:moveTo>
                  <a:lnTo>
                    <a:pt x="249161" y="223862"/>
                  </a:lnTo>
                  <a:lnTo>
                    <a:pt x="248069" y="223977"/>
                  </a:lnTo>
                  <a:lnTo>
                    <a:pt x="248285" y="224294"/>
                  </a:lnTo>
                  <a:lnTo>
                    <a:pt x="248386" y="224523"/>
                  </a:lnTo>
                  <a:lnTo>
                    <a:pt x="249694" y="223862"/>
                  </a:lnTo>
                  <a:close/>
                </a:path>
                <a:path w="314325" h="344170">
                  <a:moveTo>
                    <a:pt x="260807" y="286473"/>
                  </a:moveTo>
                  <a:lnTo>
                    <a:pt x="259118" y="283692"/>
                  </a:lnTo>
                  <a:lnTo>
                    <a:pt x="258737" y="282930"/>
                  </a:lnTo>
                  <a:lnTo>
                    <a:pt x="258470" y="282600"/>
                  </a:lnTo>
                  <a:lnTo>
                    <a:pt x="258203" y="282384"/>
                  </a:lnTo>
                  <a:lnTo>
                    <a:pt x="257327" y="283146"/>
                  </a:lnTo>
                  <a:lnTo>
                    <a:pt x="256400" y="283743"/>
                  </a:lnTo>
                  <a:lnTo>
                    <a:pt x="255257" y="284238"/>
                  </a:lnTo>
                  <a:lnTo>
                    <a:pt x="254495" y="284403"/>
                  </a:lnTo>
                  <a:lnTo>
                    <a:pt x="253619" y="284454"/>
                  </a:lnTo>
                  <a:lnTo>
                    <a:pt x="253682" y="285051"/>
                  </a:lnTo>
                  <a:lnTo>
                    <a:pt x="253784" y="285661"/>
                  </a:lnTo>
                  <a:lnTo>
                    <a:pt x="254000" y="286194"/>
                  </a:lnTo>
                  <a:lnTo>
                    <a:pt x="254114" y="286524"/>
                  </a:lnTo>
                  <a:lnTo>
                    <a:pt x="254444" y="287070"/>
                  </a:lnTo>
                  <a:lnTo>
                    <a:pt x="255638" y="289140"/>
                  </a:lnTo>
                  <a:lnTo>
                    <a:pt x="257594" y="289852"/>
                  </a:lnTo>
                  <a:lnTo>
                    <a:pt x="259232" y="288810"/>
                  </a:lnTo>
                  <a:lnTo>
                    <a:pt x="260756" y="287947"/>
                  </a:lnTo>
                  <a:lnTo>
                    <a:pt x="260807" y="286473"/>
                  </a:lnTo>
                  <a:close/>
                </a:path>
                <a:path w="314325" h="344170">
                  <a:moveTo>
                    <a:pt x="262496" y="179552"/>
                  </a:moveTo>
                  <a:lnTo>
                    <a:pt x="262178" y="178130"/>
                  </a:lnTo>
                  <a:lnTo>
                    <a:pt x="261632" y="176987"/>
                  </a:lnTo>
                  <a:lnTo>
                    <a:pt x="261518" y="176771"/>
                  </a:lnTo>
                  <a:lnTo>
                    <a:pt x="260807" y="175526"/>
                  </a:lnTo>
                  <a:lnTo>
                    <a:pt x="260159" y="174599"/>
                  </a:lnTo>
                  <a:lnTo>
                    <a:pt x="257594" y="174815"/>
                  </a:lnTo>
                  <a:lnTo>
                    <a:pt x="257378" y="176123"/>
                  </a:lnTo>
                  <a:lnTo>
                    <a:pt x="256832" y="177101"/>
                  </a:lnTo>
                  <a:lnTo>
                    <a:pt x="256184" y="178511"/>
                  </a:lnTo>
                  <a:lnTo>
                    <a:pt x="256235" y="179984"/>
                  </a:lnTo>
                  <a:lnTo>
                    <a:pt x="256730" y="181406"/>
                  </a:lnTo>
                  <a:lnTo>
                    <a:pt x="257111" y="182600"/>
                  </a:lnTo>
                  <a:lnTo>
                    <a:pt x="258089" y="183083"/>
                  </a:lnTo>
                  <a:lnTo>
                    <a:pt x="260705" y="183197"/>
                  </a:lnTo>
                  <a:lnTo>
                    <a:pt x="261518" y="182486"/>
                  </a:lnTo>
                  <a:lnTo>
                    <a:pt x="261950" y="181343"/>
                  </a:lnTo>
                  <a:lnTo>
                    <a:pt x="262013" y="181178"/>
                  </a:lnTo>
                  <a:lnTo>
                    <a:pt x="262496" y="179552"/>
                  </a:lnTo>
                  <a:close/>
                </a:path>
                <a:path w="314325" h="344170">
                  <a:moveTo>
                    <a:pt x="279501" y="278358"/>
                  </a:moveTo>
                  <a:lnTo>
                    <a:pt x="278726" y="276948"/>
                  </a:lnTo>
                  <a:lnTo>
                    <a:pt x="277647" y="274878"/>
                  </a:lnTo>
                  <a:lnTo>
                    <a:pt x="272580" y="274497"/>
                  </a:lnTo>
                  <a:lnTo>
                    <a:pt x="269798" y="276186"/>
                  </a:lnTo>
                  <a:lnTo>
                    <a:pt x="268439" y="277050"/>
                  </a:lnTo>
                  <a:lnTo>
                    <a:pt x="268224" y="278853"/>
                  </a:lnTo>
                  <a:lnTo>
                    <a:pt x="269252" y="280428"/>
                  </a:lnTo>
                  <a:lnTo>
                    <a:pt x="271157" y="283260"/>
                  </a:lnTo>
                  <a:lnTo>
                    <a:pt x="275132" y="284899"/>
                  </a:lnTo>
                  <a:lnTo>
                    <a:pt x="277101" y="283641"/>
                  </a:lnTo>
                  <a:lnTo>
                    <a:pt x="278345" y="282879"/>
                  </a:lnTo>
                  <a:lnTo>
                    <a:pt x="279501" y="278358"/>
                  </a:lnTo>
                  <a:close/>
                </a:path>
                <a:path w="314325" h="344170">
                  <a:moveTo>
                    <a:pt x="293878" y="340474"/>
                  </a:moveTo>
                  <a:lnTo>
                    <a:pt x="293382" y="339445"/>
                  </a:lnTo>
                  <a:lnTo>
                    <a:pt x="292290" y="337426"/>
                  </a:lnTo>
                  <a:lnTo>
                    <a:pt x="290283" y="336715"/>
                  </a:lnTo>
                  <a:lnTo>
                    <a:pt x="288925" y="337642"/>
                  </a:lnTo>
                  <a:lnTo>
                    <a:pt x="287616" y="338467"/>
                  </a:lnTo>
                  <a:lnTo>
                    <a:pt x="286905" y="339763"/>
                  </a:lnTo>
                  <a:lnTo>
                    <a:pt x="287388" y="341350"/>
                  </a:lnTo>
                  <a:lnTo>
                    <a:pt x="287832" y="342874"/>
                  </a:lnTo>
                  <a:lnTo>
                    <a:pt x="290550" y="343636"/>
                  </a:lnTo>
                  <a:lnTo>
                    <a:pt x="291973" y="342595"/>
                  </a:lnTo>
                  <a:lnTo>
                    <a:pt x="293281" y="341731"/>
                  </a:lnTo>
                  <a:lnTo>
                    <a:pt x="293878" y="340474"/>
                  </a:lnTo>
                  <a:close/>
                </a:path>
                <a:path w="314325" h="344170">
                  <a:moveTo>
                    <a:pt x="298564" y="263880"/>
                  </a:moveTo>
                  <a:lnTo>
                    <a:pt x="297802" y="262458"/>
                  </a:lnTo>
                  <a:lnTo>
                    <a:pt x="297256" y="261213"/>
                  </a:lnTo>
                  <a:lnTo>
                    <a:pt x="296760" y="259956"/>
                  </a:lnTo>
                  <a:lnTo>
                    <a:pt x="295732" y="259689"/>
                  </a:lnTo>
                  <a:lnTo>
                    <a:pt x="294474" y="260286"/>
                  </a:lnTo>
                  <a:lnTo>
                    <a:pt x="293065" y="260997"/>
                  </a:lnTo>
                  <a:lnTo>
                    <a:pt x="292188" y="263169"/>
                  </a:lnTo>
                  <a:lnTo>
                    <a:pt x="292836" y="264312"/>
                  </a:lnTo>
                  <a:lnTo>
                    <a:pt x="293547" y="265506"/>
                  </a:lnTo>
                  <a:lnTo>
                    <a:pt x="295186" y="265671"/>
                  </a:lnTo>
                  <a:lnTo>
                    <a:pt x="296659" y="264909"/>
                  </a:lnTo>
                  <a:lnTo>
                    <a:pt x="298564" y="263880"/>
                  </a:lnTo>
                  <a:close/>
                </a:path>
                <a:path w="314325" h="344170">
                  <a:moveTo>
                    <a:pt x="300088" y="243408"/>
                  </a:moveTo>
                  <a:lnTo>
                    <a:pt x="298665" y="241173"/>
                  </a:lnTo>
                  <a:lnTo>
                    <a:pt x="297421" y="239217"/>
                  </a:lnTo>
                  <a:lnTo>
                    <a:pt x="295567" y="238950"/>
                  </a:lnTo>
                  <a:lnTo>
                    <a:pt x="293166" y="240360"/>
                  </a:lnTo>
                  <a:lnTo>
                    <a:pt x="290614" y="241935"/>
                  </a:lnTo>
                  <a:lnTo>
                    <a:pt x="290068" y="243687"/>
                  </a:lnTo>
                  <a:lnTo>
                    <a:pt x="291477" y="246075"/>
                  </a:lnTo>
                  <a:lnTo>
                    <a:pt x="291592" y="246240"/>
                  </a:lnTo>
                  <a:lnTo>
                    <a:pt x="291528" y="245859"/>
                  </a:lnTo>
                  <a:lnTo>
                    <a:pt x="291592" y="245478"/>
                  </a:lnTo>
                  <a:lnTo>
                    <a:pt x="291693" y="245148"/>
                  </a:lnTo>
                  <a:lnTo>
                    <a:pt x="292519" y="243357"/>
                  </a:lnTo>
                  <a:lnTo>
                    <a:pt x="294144" y="243243"/>
                  </a:lnTo>
                  <a:lnTo>
                    <a:pt x="296976" y="243738"/>
                  </a:lnTo>
                  <a:lnTo>
                    <a:pt x="298615" y="246570"/>
                  </a:lnTo>
                  <a:lnTo>
                    <a:pt x="298234" y="247764"/>
                  </a:lnTo>
                  <a:lnTo>
                    <a:pt x="298069" y="248412"/>
                  </a:lnTo>
                  <a:lnTo>
                    <a:pt x="297357" y="248958"/>
                  </a:lnTo>
                  <a:lnTo>
                    <a:pt x="296430" y="249237"/>
                  </a:lnTo>
                  <a:lnTo>
                    <a:pt x="297192" y="249288"/>
                  </a:lnTo>
                  <a:lnTo>
                    <a:pt x="297967" y="249237"/>
                  </a:lnTo>
                  <a:lnTo>
                    <a:pt x="298564" y="248907"/>
                  </a:lnTo>
                  <a:lnTo>
                    <a:pt x="299974" y="248094"/>
                  </a:lnTo>
                  <a:lnTo>
                    <a:pt x="300088" y="243408"/>
                  </a:lnTo>
                  <a:close/>
                </a:path>
                <a:path w="314325" h="344170">
                  <a:moveTo>
                    <a:pt x="314299" y="296646"/>
                  </a:moveTo>
                  <a:lnTo>
                    <a:pt x="311912" y="295732"/>
                  </a:lnTo>
                  <a:lnTo>
                    <a:pt x="309727" y="293281"/>
                  </a:lnTo>
                  <a:lnTo>
                    <a:pt x="309511" y="290385"/>
                  </a:lnTo>
                  <a:lnTo>
                    <a:pt x="309181" y="290614"/>
                  </a:lnTo>
                  <a:lnTo>
                    <a:pt x="309067" y="290830"/>
                  </a:lnTo>
                  <a:lnTo>
                    <a:pt x="307657" y="292900"/>
                  </a:lnTo>
                  <a:lnTo>
                    <a:pt x="305701" y="294690"/>
                  </a:lnTo>
                  <a:lnTo>
                    <a:pt x="305092" y="298018"/>
                  </a:lnTo>
                  <a:lnTo>
                    <a:pt x="305092" y="298335"/>
                  </a:lnTo>
                  <a:lnTo>
                    <a:pt x="306019" y="298284"/>
                  </a:lnTo>
                  <a:lnTo>
                    <a:pt x="306616" y="298780"/>
                  </a:lnTo>
                  <a:lnTo>
                    <a:pt x="307162" y="300075"/>
                  </a:lnTo>
                  <a:lnTo>
                    <a:pt x="309460" y="300405"/>
                  </a:lnTo>
                  <a:lnTo>
                    <a:pt x="311912" y="300139"/>
                  </a:lnTo>
                  <a:lnTo>
                    <a:pt x="313486" y="298665"/>
                  </a:lnTo>
                  <a:lnTo>
                    <a:pt x="314083" y="298069"/>
                  </a:lnTo>
                  <a:lnTo>
                    <a:pt x="314299" y="297357"/>
                  </a:lnTo>
                  <a:lnTo>
                    <a:pt x="314299" y="296646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6334" y="6296113"/>
              <a:ext cx="258445" cy="351155"/>
            </a:xfrm>
            <a:custGeom>
              <a:avLst/>
              <a:gdLst/>
              <a:ahLst/>
              <a:cxnLst/>
              <a:rect l="l" t="t" r="r" b="b"/>
              <a:pathLst>
                <a:path w="258445" h="351154">
                  <a:moveTo>
                    <a:pt x="6807" y="78447"/>
                  </a:moveTo>
                  <a:lnTo>
                    <a:pt x="6159" y="76923"/>
                  </a:lnTo>
                  <a:lnTo>
                    <a:pt x="5549" y="75501"/>
                  </a:lnTo>
                  <a:lnTo>
                    <a:pt x="4406" y="74587"/>
                  </a:lnTo>
                  <a:lnTo>
                    <a:pt x="2717" y="74803"/>
                  </a:lnTo>
                  <a:lnTo>
                    <a:pt x="1193" y="75018"/>
                  </a:lnTo>
                  <a:lnTo>
                    <a:pt x="0" y="77520"/>
                  </a:lnTo>
                  <a:lnTo>
                    <a:pt x="711" y="79044"/>
                  </a:lnTo>
                  <a:lnTo>
                    <a:pt x="1409" y="80518"/>
                  </a:lnTo>
                  <a:lnTo>
                    <a:pt x="2501" y="81330"/>
                  </a:lnTo>
                  <a:lnTo>
                    <a:pt x="3594" y="81000"/>
                  </a:lnTo>
                  <a:lnTo>
                    <a:pt x="5765" y="80302"/>
                  </a:lnTo>
                  <a:lnTo>
                    <a:pt x="6807" y="78447"/>
                  </a:lnTo>
                  <a:close/>
                </a:path>
                <a:path w="258445" h="351154">
                  <a:moveTo>
                    <a:pt x="15087" y="1689"/>
                  </a:moveTo>
                  <a:lnTo>
                    <a:pt x="14973" y="546"/>
                  </a:lnTo>
                  <a:lnTo>
                    <a:pt x="14808" y="381"/>
                  </a:lnTo>
                  <a:lnTo>
                    <a:pt x="14490" y="0"/>
                  </a:lnTo>
                  <a:lnTo>
                    <a:pt x="13347" y="647"/>
                  </a:lnTo>
                  <a:lnTo>
                    <a:pt x="13284" y="1790"/>
                  </a:lnTo>
                  <a:lnTo>
                    <a:pt x="13017" y="2832"/>
                  </a:lnTo>
                  <a:lnTo>
                    <a:pt x="12903" y="3213"/>
                  </a:lnTo>
                  <a:lnTo>
                    <a:pt x="13233" y="3810"/>
                  </a:lnTo>
                  <a:lnTo>
                    <a:pt x="13779" y="3429"/>
                  </a:lnTo>
                  <a:lnTo>
                    <a:pt x="14757" y="2717"/>
                  </a:lnTo>
                  <a:lnTo>
                    <a:pt x="15087" y="1689"/>
                  </a:lnTo>
                  <a:close/>
                </a:path>
                <a:path w="258445" h="351154">
                  <a:moveTo>
                    <a:pt x="33769" y="148844"/>
                  </a:moveTo>
                  <a:lnTo>
                    <a:pt x="33604" y="146494"/>
                  </a:lnTo>
                  <a:lnTo>
                    <a:pt x="33388" y="145732"/>
                  </a:lnTo>
                  <a:lnTo>
                    <a:pt x="32956" y="144703"/>
                  </a:lnTo>
                  <a:lnTo>
                    <a:pt x="32893" y="144487"/>
                  </a:lnTo>
                  <a:lnTo>
                    <a:pt x="32740" y="143992"/>
                  </a:lnTo>
                  <a:lnTo>
                    <a:pt x="32461" y="143611"/>
                  </a:lnTo>
                  <a:lnTo>
                    <a:pt x="31153" y="141541"/>
                  </a:lnTo>
                  <a:lnTo>
                    <a:pt x="27990" y="140233"/>
                  </a:lnTo>
                  <a:lnTo>
                    <a:pt x="24777" y="141541"/>
                  </a:lnTo>
                  <a:lnTo>
                    <a:pt x="23469" y="144208"/>
                  </a:lnTo>
                  <a:lnTo>
                    <a:pt x="23469" y="146659"/>
                  </a:lnTo>
                  <a:lnTo>
                    <a:pt x="23533" y="146875"/>
                  </a:lnTo>
                  <a:lnTo>
                    <a:pt x="23850" y="148615"/>
                  </a:lnTo>
                  <a:lnTo>
                    <a:pt x="24942" y="149542"/>
                  </a:lnTo>
                  <a:lnTo>
                    <a:pt x="26962" y="149821"/>
                  </a:lnTo>
                  <a:lnTo>
                    <a:pt x="27559" y="149923"/>
                  </a:lnTo>
                  <a:lnTo>
                    <a:pt x="29362" y="149923"/>
                  </a:lnTo>
                  <a:lnTo>
                    <a:pt x="29794" y="149821"/>
                  </a:lnTo>
                  <a:lnTo>
                    <a:pt x="32791" y="149491"/>
                  </a:lnTo>
                  <a:lnTo>
                    <a:pt x="33769" y="148844"/>
                  </a:lnTo>
                  <a:close/>
                </a:path>
                <a:path w="258445" h="351154">
                  <a:moveTo>
                    <a:pt x="36652" y="203111"/>
                  </a:moveTo>
                  <a:lnTo>
                    <a:pt x="34150" y="201104"/>
                  </a:lnTo>
                  <a:lnTo>
                    <a:pt x="32677" y="199517"/>
                  </a:lnTo>
                  <a:lnTo>
                    <a:pt x="30607" y="198869"/>
                  </a:lnTo>
                  <a:lnTo>
                    <a:pt x="28867" y="198272"/>
                  </a:lnTo>
                  <a:lnTo>
                    <a:pt x="27343" y="198602"/>
                  </a:lnTo>
                  <a:lnTo>
                    <a:pt x="26085" y="199847"/>
                  </a:lnTo>
                  <a:lnTo>
                    <a:pt x="24676" y="201320"/>
                  </a:lnTo>
                  <a:lnTo>
                    <a:pt x="24396" y="205130"/>
                  </a:lnTo>
                  <a:lnTo>
                    <a:pt x="26631" y="208229"/>
                  </a:lnTo>
                  <a:lnTo>
                    <a:pt x="29743" y="209054"/>
                  </a:lnTo>
                  <a:lnTo>
                    <a:pt x="31915" y="208292"/>
                  </a:lnTo>
                  <a:lnTo>
                    <a:pt x="33337" y="207467"/>
                  </a:lnTo>
                  <a:lnTo>
                    <a:pt x="34912" y="206654"/>
                  </a:lnTo>
                  <a:lnTo>
                    <a:pt x="35839" y="205016"/>
                  </a:lnTo>
                  <a:lnTo>
                    <a:pt x="36385" y="204152"/>
                  </a:lnTo>
                  <a:lnTo>
                    <a:pt x="36652" y="203111"/>
                  </a:lnTo>
                  <a:close/>
                </a:path>
                <a:path w="258445" h="351154">
                  <a:moveTo>
                    <a:pt x="42976" y="7734"/>
                  </a:moveTo>
                  <a:lnTo>
                    <a:pt x="42760" y="6210"/>
                  </a:lnTo>
                  <a:lnTo>
                    <a:pt x="42697" y="5600"/>
                  </a:lnTo>
                  <a:lnTo>
                    <a:pt x="42316" y="5067"/>
                  </a:lnTo>
                  <a:lnTo>
                    <a:pt x="41884" y="4686"/>
                  </a:lnTo>
                  <a:lnTo>
                    <a:pt x="41122" y="4076"/>
                  </a:lnTo>
                  <a:lnTo>
                    <a:pt x="40030" y="3759"/>
                  </a:lnTo>
                  <a:lnTo>
                    <a:pt x="39052" y="4025"/>
                  </a:lnTo>
                  <a:lnTo>
                    <a:pt x="37363" y="4406"/>
                  </a:lnTo>
                  <a:lnTo>
                    <a:pt x="36601" y="5600"/>
                  </a:lnTo>
                  <a:lnTo>
                    <a:pt x="36982" y="7188"/>
                  </a:lnTo>
                  <a:lnTo>
                    <a:pt x="37033" y="7569"/>
                  </a:lnTo>
                  <a:lnTo>
                    <a:pt x="37261" y="7950"/>
                  </a:lnTo>
                  <a:lnTo>
                    <a:pt x="37477" y="8216"/>
                  </a:lnTo>
                  <a:lnTo>
                    <a:pt x="38290" y="9410"/>
                  </a:lnTo>
                  <a:lnTo>
                    <a:pt x="39865" y="10172"/>
                  </a:lnTo>
                  <a:lnTo>
                    <a:pt x="41071" y="9791"/>
                  </a:lnTo>
                  <a:lnTo>
                    <a:pt x="42545" y="9093"/>
                  </a:lnTo>
                  <a:lnTo>
                    <a:pt x="42976" y="7734"/>
                  </a:lnTo>
                  <a:close/>
                </a:path>
                <a:path w="258445" h="351154">
                  <a:moveTo>
                    <a:pt x="48971" y="216776"/>
                  </a:moveTo>
                  <a:lnTo>
                    <a:pt x="48425" y="215468"/>
                  </a:lnTo>
                  <a:lnTo>
                    <a:pt x="48044" y="214706"/>
                  </a:lnTo>
                  <a:lnTo>
                    <a:pt x="45097" y="213410"/>
                  </a:lnTo>
                  <a:lnTo>
                    <a:pt x="42976" y="214109"/>
                  </a:lnTo>
                  <a:lnTo>
                    <a:pt x="42049" y="216293"/>
                  </a:lnTo>
                  <a:lnTo>
                    <a:pt x="42595" y="217703"/>
                  </a:lnTo>
                  <a:lnTo>
                    <a:pt x="43192" y="219443"/>
                  </a:lnTo>
                  <a:lnTo>
                    <a:pt x="44767" y="220319"/>
                  </a:lnTo>
                  <a:lnTo>
                    <a:pt x="46304" y="219824"/>
                  </a:lnTo>
                  <a:lnTo>
                    <a:pt x="47713" y="219341"/>
                  </a:lnTo>
                  <a:lnTo>
                    <a:pt x="48971" y="216776"/>
                  </a:lnTo>
                  <a:close/>
                </a:path>
                <a:path w="258445" h="351154">
                  <a:moveTo>
                    <a:pt x="49949" y="105994"/>
                  </a:moveTo>
                  <a:lnTo>
                    <a:pt x="46951" y="102997"/>
                  </a:lnTo>
                  <a:lnTo>
                    <a:pt x="45478" y="100825"/>
                  </a:lnTo>
                  <a:lnTo>
                    <a:pt x="42926" y="99847"/>
                  </a:lnTo>
                  <a:lnTo>
                    <a:pt x="41719" y="99402"/>
                  </a:lnTo>
                  <a:lnTo>
                    <a:pt x="40627" y="99402"/>
                  </a:lnTo>
                  <a:lnTo>
                    <a:pt x="40144" y="100761"/>
                  </a:lnTo>
                  <a:lnTo>
                    <a:pt x="39217" y="103111"/>
                  </a:lnTo>
                  <a:lnTo>
                    <a:pt x="38950" y="105778"/>
                  </a:lnTo>
                  <a:lnTo>
                    <a:pt x="40309" y="107734"/>
                  </a:lnTo>
                  <a:lnTo>
                    <a:pt x="41668" y="109855"/>
                  </a:lnTo>
                  <a:lnTo>
                    <a:pt x="44386" y="108661"/>
                  </a:lnTo>
                  <a:lnTo>
                    <a:pt x="46139" y="108712"/>
                  </a:lnTo>
                  <a:lnTo>
                    <a:pt x="48641" y="107950"/>
                  </a:lnTo>
                  <a:lnTo>
                    <a:pt x="49949" y="105994"/>
                  </a:lnTo>
                  <a:close/>
                </a:path>
                <a:path w="258445" h="351154">
                  <a:moveTo>
                    <a:pt x="50444" y="142900"/>
                  </a:moveTo>
                  <a:lnTo>
                    <a:pt x="49733" y="141922"/>
                  </a:lnTo>
                  <a:lnTo>
                    <a:pt x="48971" y="140944"/>
                  </a:lnTo>
                  <a:lnTo>
                    <a:pt x="48094" y="139966"/>
                  </a:lnTo>
                  <a:lnTo>
                    <a:pt x="44767" y="142036"/>
                  </a:lnTo>
                  <a:lnTo>
                    <a:pt x="43954" y="143611"/>
                  </a:lnTo>
                  <a:lnTo>
                    <a:pt x="44767" y="144805"/>
                  </a:lnTo>
                  <a:lnTo>
                    <a:pt x="45694" y="146113"/>
                  </a:lnTo>
                  <a:lnTo>
                    <a:pt x="47218" y="146177"/>
                  </a:lnTo>
                  <a:lnTo>
                    <a:pt x="48475" y="146278"/>
                  </a:lnTo>
                  <a:lnTo>
                    <a:pt x="49618" y="145681"/>
                  </a:lnTo>
                  <a:lnTo>
                    <a:pt x="50444" y="142900"/>
                  </a:lnTo>
                  <a:close/>
                </a:path>
                <a:path w="258445" h="351154">
                  <a:moveTo>
                    <a:pt x="54521" y="207467"/>
                  </a:moveTo>
                  <a:lnTo>
                    <a:pt x="54419" y="206273"/>
                  </a:lnTo>
                  <a:lnTo>
                    <a:pt x="54038" y="205181"/>
                  </a:lnTo>
                  <a:lnTo>
                    <a:pt x="53162" y="204965"/>
                  </a:lnTo>
                  <a:lnTo>
                    <a:pt x="52120" y="205295"/>
                  </a:lnTo>
                  <a:lnTo>
                    <a:pt x="51041" y="205676"/>
                  </a:lnTo>
                  <a:lnTo>
                    <a:pt x="50393" y="206273"/>
                  </a:lnTo>
                  <a:lnTo>
                    <a:pt x="50482" y="207467"/>
                  </a:lnTo>
                  <a:lnTo>
                    <a:pt x="50711" y="208394"/>
                  </a:lnTo>
                  <a:lnTo>
                    <a:pt x="51904" y="208394"/>
                  </a:lnTo>
                  <a:lnTo>
                    <a:pt x="52832" y="208292"/>
                  </a:lnTo>
                  <a:lnTo>
                    <a:pt x="54038" y="208178"/>
                  </a:lnTo>
                  <a:lnTo>
                    <a:pt x="54521" y="207467"/>
                  </a:lnTo>
                  <a:close/>
                </a:path>
                <a:path w="258445" h="351154">
                  <a:moveTo>
                    <a:pt x="60083" y="167017"/>
                  </a:moveTo>
                  <a:lnTo>
                    <a:pt x="59423" y="164896"/>
                  </a:lnTo>
                  <a:lnTo>
                    <a:pt x="58826" y="163588"/>
                  </a:lnTo>
                  <a:lnTo>
                    <a:pt x="57518" y="163588"/>
                  </a:lnTo>
                  <a:lnTo>
                    <a:pt x="54571" y="164249"/>
                  </a:lnTo>
                  <a:lnTo>
                    <a:pt x="53378" y="166039"/>
                  </a:lnTo>
                  <a:lnTo>
                    <a:pt x="53759" y="167398"/>
                  </a:lnTo>
                  <a:lnTo>
                    <a:pt x="54140" y="168871"/>
                  </a:lnTo>
                  <a:lnTo>
                    <a:pt x="55880" y="169748"/>
                  </a:lnTo>
                  <a:lnTo>
                    <a:pt x="57518" y="169252"/>
                  </a:lnTo>
                  <a:lnTo>
                    <a:pt x="59258" y="168770"/>
                  </a:lnTo>
                  <a:lnTo>
                    <a:pt x="60083" y="167017"/>
                  </a:lnTo>
                  <a:close/>
                </a:path>
                <a:path w="258445" h="351154">
                  <a:moveTo>
                    <a:pt x="63614" y="200609"/>
                  </a:moveTo>
                  <a:lnTo>
                    <a:pt x="63233" y="200063"/>
                  </a:lnTo>
                  <a:lnTo>
                    <a:pt x="62534" y="199136"/>
                  </a:lnTo>
                  <a:lnTo>
                    <a:pt x="61709" y="198221"/>
                  </a:lnTo>
                  <a:lnTo>
                    <a:pt x="60401" y="199034"/>
                  </a:lnTo>
                  <a:lnTo>
                    <a:pt x="59804" y="199415"/>
                  </a:lnTo>
                  <a:lnTo>
                    <a:pt x="59639" y="200177"/>
                  </a:lnTo>
                  <a:lnTo>
                    <a:pt x="59918" y="200774"/>
                  </a:lnTo>
                  <a:lnTo>
                    <a:pt x="60464" y="202031"/>
                  </a:lnTo>
                  <a:lnTo>
                    <a:pt x="61544" y="202133"/>
                  </a:lnTo>
                  <a:lnTo>
                    <a:pt x="62852" y="201701"/>
                  </a:lnTo>
                  <a:lnTo>
                    <a:pt x="63347" y="201320"/>
                  </a:lnTo>
                  <a:lnTo>
                    <a:pt x="63614" y="200609"/>
                  </a:lnTo>
                  <a:close/>
                </a:path>
                <a:path w="258445" h="351154">
                  <a:moveTo>
                    <a:pt x="66675" y="44856"/>
                  </a:moveTo>
                  <a:lnTo>
                    <a:pt x="66294" y="44208"/>
                  </a:lnTo>
                  <a:lnTo>
                    <a:pt x="65633" y="43281"/>
                  </a:lnTo>
                  <a:lnTo>
                    <a:pt x="64389" y="42951"/>
                  </a:lnTo>
                  <a:lnTo>
                    <a:pt x="63233" y="43281"/>
                  </a:lnTo>
                  <a:lnTo>
                    <a:pt x="62471" y="43548"/>
                  </a:lnTo>
                  <a:lnTo>
                    <a:pt x="62204" y="44361"/>
                  </a:lnTo>
                  <a:lnTo>
                    <a:pt x="62534" y="45237"/>
                  </a:lnTo>
                  <a:lnTo>
                    <a:pt x="63182" y="46494"/>
                  </a:lnTo>
                  <a:lnTo>
                    <a:pt x="64160" y="46545"/>
                  </a:lnTo>
                  <a:lnTo>
                    <a:pt x="65366" y="46050"/>
                  </a:lnTo>
                  <a:lnTo>
                    <a:pt x="66230" y="45732"/>
                  </a:lnTo>
                  <a:lnTo>
                    <a:pt x="66675" y="44856"/>
                  </a:lnTo>
                  <a:close/>
                </a:path>
                <a:path w="258445" h="351154">
                  <a:moveTo>
                    <a:pt x="66941" y="54660"/>
                  </a:moveTo>
                  <a:lnTo>
                    <a:pt x="66776" y="53022"/>
                  </a:lnTo>
                  <a:lnTo>
                    <a:pt x="66675" y="51765"/>
                  </a:lnTo>
                  <a:lnTo>
                    <a:pt x="64490" y="51066"/>
                  </a:lnTo>
                  <a:lnTo>
                    <a:pt x="62699" y="51498"/>
                  </a:lnTo>
                  <a:lnTo>
                    <a:pt x="62420" y="51549"/>
                  </a:lnTo>
                  <a:lnTo>
                    <a:pt x="61772" y="51765"/>
                  </a:lnTo>
                  <a:lnTo>
                    <a:pt x="59537" y="52641"/>
                  </a:lnTo>
                  <a:lnTo>
                    <a:pt x="58496" y="54381"/>
                  </a:lnTo>
                  <a:lnTo>
                    <a:pt x="59207" y="56184"/>
                  </a:lnTo>
                  <a:lnTo>
                    <a:pt x="59867" y="57810"/>
                  </a:lnTo>
                  <a:lnTo>
                    <a:pt x="61277" y="58140"/>
                  </a:lnTo>
                  <a:lnTo>
                    <a:pt x="63728" y="57162"/>
                  </a:lnTo>
                  <a:lnTo>
                    <a:pt x="64058" y="57048"/>
                  </a:lnTo>
                  <a:lnTo>
                    <a:pt x="64325" y="56883"/>
                  </a:lnTo>
                  <a:lnTo>
                    <a:pt x="64655" y="56832"/>
                  </a:lnTo>
                  <a:lnTo>
                    <a:pt x="66560" y="56235"/>
                  </a:lnTo>
                  <a:lnTo>
                    <a:pt x="66941" y="54660"/>
                  </a:lnTo>
                  <a:close/>
                </a:path>
                <a:path w="258445" h="351154">
                  <a:moveTo>
                    <a:pt x="67373" y="147040"/>
                  </a:moveTo>
                  <a:lnTo>
                    <a:pt x="67271" y="145465"/>
                  </a:lnTo>
                  <a:lnTo>
                    <a:pt x="67221" y="144322"/>
                  </a:lnTo>
                  <a:lnTo>
                    <a:pt x="66611" y="143497"/>
                  </a:lnTo>
                  <a:lnTo>
                    <a:pt x="65849" y="143065"/>
                  </a:lnTo>
                  <a:lnTo>
                    <a:pt x="65684" y="143014"/>
                  </a:lnTo>
                  <a:lnTo>
                    <a:pt x="64706" y="142582"/>
                  </a:lnTo>
                  <a:lnTo>
                    <a:pt x="63728" y="142417"/>
                  </a:lnTo>
                  <a:lnTo>
                    <a:pt x="61607" y="142633"/>
                  </a:lnTo>
                  <a:lnTo>
                    <a:pt x="60464" y="143065"/>
                  </a:lnTo>
                  <a:lnTo>
                    <a:pt x="59423" y="143725"/>
                  </a:lnTo>
                  <a:lnTo>
                    <a:pt x="57848" y="144653"/>
                  </a:lnTo>
                  <a:lnTo>
                    <a:pt x="57467" y="146659"/>
                  </a:lnTo>
                  <a:lnTo>
                    <a:pt x="58331" y="149225"/>
                  </a:lnTo>
                  <a:lnTo>
                    <a:pt x="58394" y="150418"/>
                  </a:lnTo>
                  <a:lnTo>
                    <a:pt x="59639" y="151130"/>
                  </a:lnTo>
                  <a:lnTo>
                    <a:pt x="60566" y="151942"/>
                  </a:lnTo>
                  <a:lnTo>
                    <a:pt x="63728" y="154609"/>
                  </a:lnTo>
                  <a:lnTo>
                    <a:pt x="65366" y="154012"/>
                  </a:lnTo>
                  <a:lnTo>
                    <a:pt x="66776" y="150202"/>
                  </a:lnTo>
                  <a:lnTo>
                    <a:pt x="67322" y="148564"/>
                  </a:lnTo>
                  <a:lnTo>
                    <a:pt x="67373" y="147040"/>
                  </a:lnTo>
                  <a:close/>
                </a:path>
                <a:path w="258445" h="351154">
                  <a:moveTo>
                    <a:pt x="70485" y="138277"/>
                  </a:moveTo>
                  <a:lnTo>
                    <a:pt x="69888" y="136918"/>
                  </a:lnTo>
                  <a:lnTo>
                    <a:pt x="69723" y="136588"/>
                  </a:lnTo>
                  <a:lnTo>
                    <a:pt x="68681" y="135280"/>
                  </a:lnTo>
                  <a:lnTo>
                    <a:pt x="67754" y="134950"/>
                  </a:lnTo>
                  <a:lnTo>
                    <a:pt x="66675" y="135064"/>
                  </a:lnTo>
                  <a:lnTo>
                    <a:pt x="66446" y="135064"/>
                  </a:lnTo>
                  <a:lnTo>
                    <a:pt x="66294" y="135115"/>
                  </a:lnTo>
                  <a:lnTo>
                    <a:pt x="64820" y="135331"/>
                  </a:lnTo>
                  <a:lnTo>
                    <a:pt x="64274" y="137464"/>
                  </a:lnTo>
                  <a:lnTo>
                    <a:pt x="65036" y="139153"/>
                  </a:lnTo>
                  <a:lnTo>
                    <a:pt x="65913" y="141160"/>
                  </a:lnTo>
                  <a:lnTo>
                    <a:pt x="67322" y="140398"/>
                  </a:lnTo>
                  <a:lnTo>
                    <a:pt x="68364" y="140131"/>
                  </a:lnTo>
                  <a:lnTo>
                    <a:pt x="70434" y="139471"/>
                  </a:lnTo>
                  <a:lnTo>
                    <a:pt x="70485" y="138277"/>
                  </a:lnTo>
                  <a:close/>
                </a:path>
                <a:path w="258445" h="351154">
                  <a:moveTo>
                    <a:pt x="70815" y="71208"/>
                  </a:moveTo>
                  <a:lnTo>
                    <a:pt x="69824" y="68707"/>
                  </a:lnTo>
                  <a:lnTo>
                    <a:pt x="69227" y="67233"/>
                  </a:lnTo>
                  <a:lnTo>
                    <a:pt x="67487" y="66687"/>
                  </a:lnTo>
                  <a:lnTo>
                    <a:pt x="62915" y="68757"/>
                  </a:lnTo>
                  <a:lnTo>
                    <a:pt x="60731" y="71970"/>
                  </a:lnTo>
                  <a:lnTo>
                    <a:pt x="61163" y="74142"/>
                  </a:lnTo>
                  <a:lnTo>
                    <a:pt x="61391" y="73329"/>
                  </a:lnTo>
                  <a:lnTo>
                    <a:pt x="61937" y="72682"/>
                  </a:lnTo>
                  <a:lnTo>
                    <a:pt x="65684" y="72021"/>
                  </a:lnTo>
                  <a:lnTo>
                    <a:pt x="66941" y="74091"/>
                  </a:lnTo>
                  <a:lnTo>
                    <a:pt x="68199" y="75946"/>
                  </a:lnTo>
                  <a:lnTo>
                    <a:pt x="68414" y="76212"/>
                  </a:lnTo>
                  <a:lnTo>
                    <a:pt x="68465" y="76377"/>
                  </a:lnTo>
                  <a:lnTo>
                    <a:pt x="68681" y="76542"/>
                  </a:lnTo>
                  <a:lnTo>
                    <a:pt x="70104" y="74904"/>
                  </a:lnTo>
                  <a:lnTo>
                    <a:pt x="70815" y="71208"/>
                  </a:lnTo>
                  <a:close/>
                </a:path>
                <a:path w="258445" h="351154">
                  <a:moveTo>
                    <a:pt x="73748" y="156133"/>
                  </a:moveTo>
                  <a:lnTo>
                    <a:pt x="73101" y="154343"/>
                  </a:lnTo>
                  <a:lnTo>
                    <a:pt x="72275" y="153682"/>
                  </a:lnTo>
                  <a:lnTo>
                    <a:pt x="70967" y="154114"/>
                  </a:lnTo>
                  <a:lnTo>
                    <a:pt x="70370" y="154343"/>
                  </a:lnTo>
                  <a:lnTo>
                    <a:pt x="69938" y="154876"/>
                  </a:lnTo>
                  <a:lnTo>
                    <a:pt x="70535" y="157010"/>
                  </a:lnTo>
                  <a:lnTo>
                    <a:pt x="71678" y="157010"/>
                  </a:lnTo>
                  <a:lnTo>
                    <a:pt x="72771" y="157060"/>
                  </a:lnTo>
                  <a:lnTo>
                    <a:pt x="73482" y="156730"/>
                  </a:lnTo>
                  <a:lnTo>
                    <a:pt x="73748" y="156133"/>
                  </a:lnTo>
                  <a:close/>
                </a:path>
                <a:path w="258445" h="351154">
                  <a:moveTo>
                    <a:pt x="76149" y="215531"/>
                  </a:moveTo>
                  <a:lnTo>
                    <a:pt x="75653" y="214223"/>
                  </a:lnTo>
                  <a:lnTo>
                    <a:pt x="75171" y="212750"/>
                  </a:lnTo>
                  <a:lnTo>
                    <a:pt x="73533" y="211988"/>
                  </a:lnTo>
                  <a:lnTo>
                    <a:pt x="72174" y="212483"/>
                  </a:lnTo>
                  <a:lnTo>
                    <a:pt x="70866" y="213029"/>
                  </a:lnTo>
                  <a:lnTo>
                    <a:pt x="70104" y="215201"/>
                  </a:lnTo>
                  <a:lnTo>
                    <a:pt x="70700" y="216611"/>
                  </a:lnTo>
                  <a:lnTo>
                    <a:pt x="71297" y="217817"/>
                  </a:lnTo>
                  <a:lnTo>
                    <a:pt x="72986" y="218135"/>
                  </a:lnTo>
                  <a:lnTo>
                    <a:pt x="74460" y="217373"/>
                  </a:lnTo>
                  <a:lnTo>
                    <a:pt x="75933" y="216674"/>
                  </a:lnTo>
                  <a:lnTo>
                    <a:pt x="76149" y="215531"/>
                  </a:lnTo>
                  <a:close/>
                </a:path>
                <a:path w="258445" h="351154">
                  <a:moveTo>
                    <a:pt x="81648" y="96951"/>
                  </a:moveTo>
                  <a:lnTo>
                    <a:pt x="81216" y="95656"/>
                  </a:lnTo>
                  <a:lnTo>
                    <a:pt x="81000" y="94830"/>
                  </a:lnTo>
                  <a:lnTo>
                    <a:pt x="80238" y="94119"/>
                  </a:lnTo>
                  <a:lnTo>
                    <a:pt x="78816" y="93306"/>
                  </a:lnTo>
                  <a:lnTo>
                    <a:pt x="78105" y="93141"/>
                  </a:lnTo>
                  <a:lnTo>
                    <a:pt x="77558" y="93357"/>
                  </a:lnTo>
                  <a:lnTo>
                    <a:pt x="76263" y="93853"/>
                  </a:lnTo>
                  <a:lnTo>
                    <a:pt x="75819" y="95427"/>
                  </a:lnTo>
                  <a:lnTo>
                    <a:pt x="76365" y="97015"/>
                  </a:lnTo>
                  <a:lnTo>
                    <a:pt x="76530" y="97612"/>
                  </a:lnTo>
                  <a:lnTo>
                    <a:pt x="76746" y="97942"/>
                  </a:lnTo>
                  <a:lnTo>
                    <a:pt x="77076" y="98158"/>
                  </a:lnTo>
                  <a:lnTo>
                    <a:pt x="77838" y="98755"/>
                  </a:lnTo>
                  <a:lnTo>
                    <a:pt x="78930" y="98475"/>
                  </a:lnTo>
                  <a:lnTo>
                    <a:pt x="79908" y="98259"/>
                  </a:lnTo>
                  <a:lnTo>
                    <a:pt x="81165" y="97942"/>
                  </a:lnTo>
                  <a:lnTo>
                    <a:pt x="81648" y="96951"/>
                  </a:lnTo>
                  <a:close/>
                </a:path>
                <a:path w="258445" h="351154">
                  <a:moveTo>
                    <a:pt x="87312" y="254342"/>
                  </a:moveTo>
                  <a:lnTo>
                    <a:pt x="86829" y="253034"/>
                  </a:lnTo>
                  <a:lnTo>
                    <a:pt x="86283" y="251510"/>
                  </a:lnTo>
                  <a:lnTo>
                    <a:pt x="84480" y="250748"/>
                  </a:lnTo>
                  <a:lnTo>
                    <a:pt x="82854" y="251294"/>
                  </a:lnTo>
                  <a:lnTo>
                    <a:pt x="81483" y="251726"/>
                  </a:lnTo>
                  <a:lnTo>
                    <a:pt x="80619" y="253860"/>
                  </a:lnTo>
                  <a:lnTo>
                    <a:pt x="81267" y="255384"/>
                  </a:lnTo>
                  <a:lnTo>
                    <a:pt x="81762" y="256578"/>
                  </a:lnTo>
                  <a:lnTo>
                    <a:pt x="83832" y="257441"/>
                  </a:lnTo>
                  <a:lnTo>
                    <a:pt x="84975" y="257060"/>
                  </a:lnTo>
                  <a:lnTo>
                    <a:pt x="86283" y="256578"/>
                  </a:lnTo>
                  <a:lnTo>
                    <a:pt x="87312" y="254342"/>
                  </a:lnTo>
                  <a:close/>
                </a:path>
                <a:path w="258445" h="351154">
                  <a:moveTo>
                    <a:pt x="89827" y="164630"/>
                  </a:moveTo>
                  <a:lnTo>
                    <a:pt x="89496" y="163703"/>
                  </a:lnTo>
                  <a:lnTo>
                    <a:pt x="89115" y="162445"/>
                  </a:lnTo>
                  <a:lnTo>
                    <a:pt x="88138" y="161518"/>
                  </a:lnTo>
                  <a:lnTo>
                    <a:pt x="86715" y="161848"/>
                  </a:lnTo>
                  <a:lnTo>
                    <a:pt x="85407" y="162179"/>
                  </a:lnTo>
                  <a:lnTo>
                    <a:pt x="85686" y="163271"/>
                  </a:lnTo>
                  <a:lnTo>
                    <a:pt x="85953" y="164249"/>
                  </a:lnTo>
                  <a:lnTo>
                    <a:pt x="86448" y="165176"/>
                  </a:lnTo>
                  <a:lnTo>
                    <a:pt x="86715" y="166420"/>
                  </a:lnTo>
                  <a:lnTo>
                    <a:pt x="88239" y="165938"/>
                  </a:lnTo>
                  <a:lnTo>
                    <a:pt x="89382" y="165557"/>
                  </a:lnTo>
                  <a:lnTo>
                    <a:pt x="89827" y="164630"/>
                  </a:lnTo>
                  <a:close/>
                </a:path>
                <a:path w="258445" h="351154">
                  <a:moveTo>
                    <a:pt x="91351" y="142303"/>
                  </a:moveTo>
                  <a:lnTo>
                    <a:pt x="85788" y="135280"/>
                  </a:lnTo>
                  <a:lnTo>
                    <a:pt x="84264" y="135877"/>
                  </a:lnTo>
                  <a:lnTo>
                    <a:pt x="83070" y="137083"/>
                  </a:lnTo>
                  <a:lnTo>
                    <a:pt x="82791" y="137401"/>
                  </a:lnTo>
                  <a:lnTo>
                    <a:pt x="82461" y="137680"/>
                  </a:lnTo>
                  <a:lnTo>
                    <a:pt x="82245" y="138061"/>
                  </a:lnTo>
                  <a:lnTo>
                    <a:pt x="81978" y="138391"/>
                  </a:lnTo>
                  <a:lnTo>
                    <a:pt x="81699" y="138772"/>
                  </a:lnTo>
                  <a:lnTo>
                    <a:pt x="81483" y="139153"/>
                  </a:lnTo>
                  <a:lnTo>
                    <a:pt x="81000" y="139915"/>
                  </a:lnTo>
                  <a:lnTo>
                    <a:pt x="80619" y="140677"/>
                  </a:lnTo>
                  <a:lnTo>
                    <a:pt x="80670" y="141541"/>
                  </a:lnTo>
                  <a:lnTo>
                    <a:pt x="80670" y="141973"/>
                  </a:lnTo>
                  <a:lnTo>
                    <a:pt x="80721" y="142468"/>
                  </a:lnTo>
                  <a:lnTo>
                    <a:pt x="81051" y="142963"/>
                  </a:lnTo>
                  <a:lnTo>
                    <a:pt x="81597" y="143941"/>
                  </a:lnTo>
                  <a:lnTo>
                    <a:pt x="82461" y="144272"/>
                  </a:lnTo>
                  <a:lnTo>
                    <a:pt x="83388" y="144322"/>
                  </a:lnTo>
                  <a:lnTo>
                    <a:pt x="84378" y="144424"/>
                  </a:lnTo>
                  <a:lnTo>
                    <a:pt x="85356" y="144272"/>
                  </a:lnTo>
                  <a:lnTo>
                    <a:pt x="86283" y="144424"/>
                  </a:lnTo>
                  <a:lnTo>
                    <a:pt x="86982" y="144589"/>
                  </a:lnTo>
                  <a:lnTo>
                    <a:pt x="87858" y="144157"/>
                  </a:lnTo>
                  <a:lnTo>
                    <a:pt x="88620" y="143992"/>
                  </a:lnTo>
                  <a:lnTo>
                    <a:pt x="90208" y="143230"/>
                  </a:lnTo>
                  <a:lnTo>
                    <a:pt x="91351" y="142303"/>
                  </a:lnTo>
                  <a:close/>
                </a:path>
                <a:path w="258445" h="351154">
                  <a:moveTo>
                    <a:pt x="96570" y="248577"/>
                  </a:moveTo>
                  <a:lnTo>
                    <a:pt x="95808" y="246291"/>
                  </a:lnTo>
                  <a:lnTo>
                    <a:pt x="95262" y="245033"/>
                  </a:lnTo>
                  <a:lnTo>
                    <a:pt x="94068" y="244868"/>
                  </a:lnTo>
                  <a:lnTo>
                    <a:pt x="91020" y="245630"/>
                  </a:lnTo>
                  <a:lnTo>
                    <a:pt x="89662" y="247916"/>
                  </a:lnTo>
                  <a:lnTo>
                    <a:pt x="90360" y="249275"/>
                  </a:lnTo>
                  <a:lnTo>
                    <a:pt x="91122" y="250698"/>
                  </a:lnTo>
                  <a:lnTo>
                    <a:pt x="92379" y="251244"/>
                  </a:lnTo>
                  <a:lnTo>
                    <a:pt x="95808" y="250202"/>
                  </a:lnTo>
                  <a:lnTo>
                    <a:pt x="96570" y="248577"/>
                  </a:lnTo>
                  <a:close/>
                </a:path>
                <a:path w="258445" h="351154">
                  <a:moveTo>
                    <a:pt x="97180" y="270192"/>
                  </a:moveTo>
                  <a:lnTo>
                    <a:pt x="97066" y="268173"/>
                  </a:lnTo>
                  <a:lnTo>
                    <a:pt x="95973" y="265836"/>
                  </a:lnTo>
                  <a:lnTo>
                    <a:pt x="95262" y="264198"/>
                  </a:lnTo>
                  <a:lnTo>
                    <a:pt x="93421" y="262343"/>
                  </a:lnTo>
                  <a:lnTo>
                    <a:pt x="90424" y="261200"/>
                  </a:lnTo>
                  <a:lnTo>
                    <a:pt x="89281" y="261200"/>
                  </a:lnTo>
                  <a:lnTo>
                    <a:pt x="88239" y="261480"/>
                  </a:lnTo>
                  <a:lnTo>
                    <a:pt x="86715" y="261912"/>
                  </a:lnTo>
                  <a:lnTo>
                    <a:pt x="85356" y="263004"/>
                  </a:lnTo>
                  <a:lnTo>
                    <a:pt x="84594" y="264579"/>
                  </a:lnTo>
                  <a:lnTo>
                    <a:pt x="83934" y="265938"/>
                  </a:lnTo>
                  <a:lnTo>
                    <a:pt x="84048" y="267296"/>
                  </a:lnTo>
                  <a:lnTo>
                    <a:pt x="84315" y="268605"/>
                  </a:lnTo>
                  <a:lnTo>
                    <a:pt x="84378" y="268884"/>
                  </a:lnTo>
                  <a:lnTo>
                    <a:pt x="84696" y="270294"/>
                  </a:lnTo>
                  <a:lnTo>
                    <a:pt x="86283" y="269811"/>
                  </a:lnTo>
                  <a:lnTo>
                    <a:pt x="87858" y="270725"/>
                  </a:lnTo>
                  <a:lnTo>
                    <a:pt x="88785" y="270891"/>
                  </a:lnTo>
                  <a:lnTo>
                    <a:pt x="88188" y="272097"/>
                  </a:lnTo>
                  <a:lnTo>
                    <a:pt x="87909" y="272580"/>
                  </a:lnTo>
                  <a:lnTo>
                    <a:pt x="88239" y="273011"/>
                  </a:lnTo>
                  <a:lnTo>
                    <a:pt x="88734" y="273126"/>
                  </a:lnTo>
                  <a:lnTo>
                    <a:pt x="90525" y="273392"/>
                  </a:lnTo>
                  <a:lnTo>
                    <a:pt x="92278" y="273456"/>
                  </a:lnTo>
                  <a:lnTo>
                    <a:pt x="93853" y="272745"/>
                  </a:lnTo>
                  <a:lnTo>
                    <a:pt x="94183" y="272630"/>
                  </a:lnTo>
                  <a:lnTo>
                    <a:pt x="94500" y="272478"/>
                  </a:lnTo>
                  <a:lnTo>
                    <a:pt x="95110" y="272097"/>
                  </a:lnTo>
                  <a:lnTo>
                    <a:pt x="95377" y="271868"/>
                  </a:lnTo>
                  <a:lnTo>
                    <a:pt x="97180" y="270192"/>
                  </a:lnTo>
                  <a:close/>
                </a:path>
                <a:path w="258445" h="351154">
                  <a:moveTo>
                    <a:pt x="104965" y="224459"/>
                  </a:moveTo>
                  <a:lnTo>
                    <a:pt x="104851" y="222389"/>
                  </a:lnTo>
                  <a:lnTo>
                    <a:pt x="104089" y="220319"/>
                  </a:lnTo>
                  <a:lnTo>
                    <a:pt x="103771" y="219671"/>
                  </a:lnTo>
                  <a:lnTo>
                    <a:pt x="103441" y="218909"/>
                  </a:lnTo>
                  <a:lnTo>
                    <a:pt x="102946" y="218249"/>
                  </a:lnTo>
                  <a:lnTo>
                    <a:pt x="101968" y="217106"/>
                  </a:lnTo>
                  <a:lnTo>
                    <a:pt x="100444" y="215531"/>
                  </a:lnTo>
                  <a:lnTo>
                    <a:pt x="98640" y="214439"/>
                  </a:lnTo>
                  <a:lnTo>
                    <a:pt x="96354" y="215036"/>
                  </a:lnTo>
                  <a:lnTo>
                    <a:pt x="93637" y="215798"/>
                  </a:lnTo>
                  <a:lnTo>
                    <a:pt x="92214" y="217982"/>
                  </a:lnTo>
                  <a:lnTo>
                    <a:pt x="92710" y="222008"/>
                  </a:lnTo>
                  <a:lnTo>
                    <a:pt x="91833" y="223748"/>
                  </a:lnTo>
                  <a:lnTo>
                    <a:pt x="89763" y="228104"/>
                  </a:lnTo>
                  <a:lnTo>
                    <a:pt x="90805" y="231203"/>
                  </a:lnTo>
                  <a:lnTo>
                    <a:pt x="94996" y="233222"/>
                  </a:lnTo>
                  <a:lnTo>
                    <a:pt x="95161" y="233324"/>
                  </a:lnTo>
                  <a:lnTo>
                    <a:pt x="98158" y="234416"/>
                  </a:lnTo>
                  <a:lnTo>
                    <a:pt x="99631" y="233603"/>
                  </a:lnTo>
                  <a:lnTo>
                    <a:pt x="100012" y="230771"/>
                  </a:lnTo>
                  <a:lnTo>
                    <a:pt x="100330" y="228650"/>
                  </a:lnTo>
                  <a:lnTo>
                    <a:pt x="100545" y="226695"/>
                  </a:lnTo>
                  <a:lnTo>
                    <a:pt x="104965" y="224459"/>
                  </a:lnTo>
                  <a:close/>
                </a:path>
                <a:path w="258445" h="351154">
                  <a:moveTo>
                    <a:pt x="107797" y="104686"/>
                  </a:moveTo>
                  <a:lnTo>
                    <a:pt x="100393" y="96520"/>
                  </a:lnTo>
                  <a:lnTo>
                    <a:pt x="99352" y="94780"/>
                  </a:lnTo>
                  <a:lnTo>
                    <a:pt x="97878" y="94399"/>
                  </a:lnTo>
                  <a:lnTo>
                    <a:pt x="95326" y="95326"/>
                  </a:lnTo>
                  <a:lnTo>
                    <a:pt x="94564" y="95758"/>
                  </a:lnTo>
                  <a:lnTo>
                    <a:pt x="94018" y="95923"/>
                  </a:lnTo>
                  <a:lnTo>
                    <a:pt x="93472" y="96139"/>
                  </a:lnTo>
                  <a:lnTo>
                    <a:pt x="92976" y="96418"/>
                  </a:lnTo>
                  <a:lnTo>
                    <a:pt x="89281" y="98704"/>
                  </a:lnTo>
                  <a:lnTo>
                    <a:pt x="87426" y="105778"/>
                  </a:lnTo>
                  <a:lnTo>
                    <a:pt x="89496" y="109423"/>
                  </a:lnTo>
                  <a:lnTo>
                    <a:pt x="91567" y="112903"/>
                  </a:lnTo>
                  <a:lnTo>
                    <a:pt x="96139" y="113995"/>
                  </a:lnTo>
                  <a:lnTo>
                    <a:pt x="100609" y="112306"/>
                  </a:lnTo>
                  <a:lnTo>
                    <a:pt x="101371" y="112039"/>
                  </a:lnTo>
                  <a:lnTo>
                    <a:pt x="102133" y="111709"/>
                  </a:lnTo>
                  <a:lnTo>
                    <a:pt x="106540" y="109093"/>
                  </a:lnTo>
                  <a:lnTo>
                    <a:pt x="107797" y="104686"/>
                  </a:lnTo>
                  <a:close/>
                </a:path>
                <a:path w="258445" h="351154">
                  <a:moveTo>
                    <a:pt x="108940" y="55968"/>
                  </a:moveTo>
                  <a:lnTo>
                    <a:pt x="102400" y="49860"/>
                  </a:lnTo>
                  <a:lnTo>
                    <a:pt x="99085" y="46926"/>
                  </a:lnTo>
                  <a:lnTo>
                    <a:pt x="98920" y="47421"/>
                  </a:lnTo>
                  <a:lnTo>
                    <a:pt x="98920" y="48018"/>
                  </a:lnTo>
                  <a:lnTo>
                    <a:pt x="99021" y="48666"/>
                  </a:lnTo>
                  <a:lnTo>
                    <a:pt x="99136" y="49377"/>
                  </a:lnTo>
                  <a:lnTo>
                    <a:pt x="99402" y="50139"/>
                  </a:lnTo>
                  <a:lnTo>
                    <a:pt x="100279" y="51879"/>
                  </a:lnTo>
                  <a:lnTo>
                    <a:pt x="100876" y="52692"/>
                  </a:lnTo>
                  <a:lnTo>
                    <a:pt x="99682" y="53568"/>
                  </a:lnTo>
                  <a:lnTo>
                    <a:pt x="99021" y="54000"/>
                  </a:lnTo>
                  <a:lnTo>
                    <a:pt x="99517" y="54711"/>
                  </a:lnTo>
                  <a:lnTo>
                    <a:pt x="100063" y="55422"/>
                  </a:lnTo>
                  <a:lnTo>
                    <a:pt x="100279" y="55638"/>
                  </a:lnTo>
                  <a:lnTo>
                    <a:pt x="100495" y="55803"/>
                  </a:lnTo>
                  <a:lnTo>
                    <a:pt x="102184" y="57327"/>
                  </a:lnTo>
                  <a:lnTo>
                    <a:pt x="105295" y="58140"/>
                  </a:lnTo>
                  <a:lnTo>
                    <a:pt x="106984" y="57429"/>
                  </a:lnTo>
                  <a:lnTo>
                    <a:pt x="107746" y="57162"/>
                  </a:lnTo>
                  <a:lnTo>
                    <a:pt x="108394" y="56616"/>
                  </a:lnTo>
                  <a:lnTo>
                    <a:pt x="108940" y="55968"/>
                  </a:lnTo>
                  <a:close/>
                </a:path>
                <a:path w="258445" h="351154">
                  <a:moveTo>
                    <a:pt x="111721" y="84709"/>
                  </a:moveTo>
                  <a:lnTo>
                    <a:pt x="110794" y="81876"/>
                  </a:lnTo>
                  <a:lnTo>
                    <a:pt x="110515" y="81445"/>
                  </a:lnTo>
                  <a:lnTo>
                    <a:pt x="109156" y="80086"/>
                  </a:lnTo>
                  <a:lnTo>
                    <a:pt x="107746" y="79857"/>
                  </a:lnTo>
                  <a:lnTo>
                    <a:pt x="102895" y="79971"/>
                  </a:lnTo>
                  <a:lnTo>
                    <a:pt x="100164" y="79159"/>
                  </a:lnTo>
                  <a:lnTo>
                    <a:pt x="97878" y="76923"/>
                  </a:lnTo>
                  <a:lnTo>
                    <a:pt x="97332" y="76492"/>
                  </a:lnTo>
                  <a:lnTo>
                    <a:pt x="96735" y="76212"/>
                  </a:lnTo>
                  <a:lnTo>
                    <a:pt x="95542" y="75565"/>
                  </a:lnTo>
                  <a:lnTo>
                    <a:pt x="94881" y="75399"/>
                  </a:lnTo>
                  <a:lnTo>
                    <a:pt x="93192" y="75285"/>
                  </a:lnTo>
                  <a:lnTo>
                    <a:pt x="92163" y="75501"/>
                  </a:lnTo>
                  <a:lnTo>
                    <a:pt x="89763" y="77685"/>
                  </a:lnTo>
                  <a:lnTo>
                    <a:pt x="88671" y="81000"/>
                  </a:lnTo>
                  <a:lnTo>
                    <a:pt x="89382" y="82804"/>
                  </a:lnTo>
                  <a:lnTo>
                    <a:pt x="89763" y="83235"/>
                  </a:lnTo>
                  <a:lnTo>
                    <a:pt x="91998" y="82854"/>
                  </a:lnTo>
                  <a:lnTo>
                    <a:pt x="91833" y="84543"/>
                  </a:lnTo>
                  <a:lnTo>
                    <a:pt x="92163" y="87109"/>
                  </a:lnTo>
                  <a:lnTo>
                    <a:pt x="92379" y="87541"/>
                  </a:lnTo>
                  <a:lnTo>
                    <a:pt x="92875" y="87807"/>
                  </a:lnTo>
                  <a:lnTo>
                    <a:pt x="93091" y="88023"/>
                  </a:lnTo>
                  <a:lnTo>
                    <a:pt x="95262" y="88684"/>
                  </a:lnTo>
                  <a:lnTo>
                    <a:pt x="96253" y="90373"/>
                  </a:lnTo>
                  <a:lnTo>
                    <a:pt x="99187" y="93522"/>
                  </a:lnTo>
                  <a:lnTo>
                    <a:pt x="107416" y="89446"/>
                  </a:lnTo>
                  <a:lnTo>
                    <a:pt x="107746" y="89065"/>
                  </a:lnTo>
                  <a:lnTo>
                    <a:pt x="108064" y="88633"/>
                  </a:lnTo>
                  <a:lnTo>
                    <a:pt x="108445" y="88252"/>
                  </a:lnTo>
                  <a:lnTo>
                    <a:pt x="108991" y="87972"/>
                  </a:lnTo>
                  <a:lnTo>
                    <a:pt x="111061" y="86728"/>
                  </a:lnTo>
                  <a:lnTo>
                    <a:pt x="111721" y="84709"/>
                  </a:lnTo>
                  <a:close/>
                </a:path>
                <a:path w="258445" h="351154">
                  <a:moveTo>
                    <a:pt x="116078" y="114922"/>
                  </a:moveTo>
                  <a:lnTo>
                    <a:pt x="115366" y="113779"/>
                  </a:lnTo>
                  <a:lnTo>
                    <a:pt x="114604" y="112585"/>
                  </a:lnTo>
                  <a:lnTo>
                    <a:pt x="113411" y="112141"/>
                  </a:lnTo>
                  <a:lnTo>
                    <a:pt x="111988" y="112750"/>
                  </a:lnTo>
                  <a:lnTo>
                    <a:pt x="111607" y="112852"/>
                  </a:lnTo>
                  <a:lnTo>
                    <a:pt x="111277" y="113068"/>
                  </a:lnTo>
                  <a:lnTo>
                    <a:pt x="111010" y="113284"/>
                  </a:lnTo>
                  <a:lnTo>
                    <a:pt x="110134" y="114046"/>
                  </a:lnTo>
                  <a:lnTo>
                    <a:pt x="109867" y="115138"/>
                  </a:lnTo>
                  <a:lnTo>
                    <a:pt x="110248" y="116179"/>
                  </a:lnTo>
                  <a:lnTo>
                    <a:pt x="113792" y="118021"/>
                  </a:lnTo>
                  <a:lnTo>
                    <a:pt x="114985" y="117589"/>
                  </a:lnTo>
                  <a:lnTo>
                    <a:pt x="116078" y="114922"/>
                  </a:lnTo>
                  <a:close/>
                </a:path>
                <a:path w="258445" h="351154">
                  <a:moveTo>
                    <a:pt x="117170" y="192011"/>
                  </a:moveTo>
                  <a:lnTo>
                    <a:pt x="114338" y="187540"/>
                  </a:lnTo>
                  <a:lnTo>
                    <a:pt x="108394" y="185483"/>
                  </a:lnTo>
                  <a:lnTo>
                    <a:pt x="104203" y="187706"/>
                  </a:lnTo>
                  <a:lnTo>
                    <a:pt x="103111" y="190538"/>
                  </a:lnTo>
                  <a:lnTo>
                    <a:pt x="102844" y="191198"/>
                  </a:lnTo>
                  <a:lnTo>
                    <a:pt x="104914" y="195059"/>
                  </a:lnTo>
                  <a:lnTo>
                    <a:pt x="105562" y="195224"/>
                  </a:lnTo>
                  <a:lnTo>
                    <a:pt x="105727" y="194348"/>
                  </a:lnTo>
                  <a:lnTo>
                    <a:pt x="105892" y="193255"/>
                  </a:lnTo>
                  <a:lnTo>
                    <a:pt x="106540" y="193421"/>
                  </a:lnTo>
                  <a:lnTo>
                    <a:pt x="107035" y="193916"/>
                  </a:lnTo>
                  <a:lnTo>
                    <a:pt x="107467" y="194297"/>
                  </a:lnTo>
                  <a:lnTo>
                    <a:pt x="107683" y="194945"/>
                  </a:lnTo>
                  <a:lnTo>
                    <a:pt x="107899" y="195389"/>
                  </a:lnTo>
                  <a:lnTo>
                    <a:pt x="107899" y="195707"/>
                  </a:lnTo>
                  <a:lnTo>
                    <a:pt x="107962" y="195986"/>
                  </a:lnTo>
                  <a:lnTo>
                    <a:pt x="107962" y="196253"/>
                  </a:lnTo>
                  <a:lnTo>
                    <a:pt x="108280" y="195872"/>
                  </a:lnTo>
                  <a:lnTo>
                    <a:pt x="108673" y="195491"/>
                  </a:lnTo>
                  <a:lnTo>
                    <a:pt x="109156" y="195110"/>
                  </a:lnTo>
                  <a:lnTo>
                    <a:pt x="109702" y="194627"/>
                  </a:lnTo>
                  <a:lnTo>
                    <a:pt x="110350" y="194297"/>
                  </a:lnTo>
                  <a:lnTo>
                    <a:pt x="110959" y="193916"/>
                  </a:lnTo>
                  <a:lnTo>
                    <a:pt x="114007" y="191846"/>
                  </a:lnTo>
                  <a:lnTo>
                    <a:pt x="114338" y="191897"/>
                  </a:lnTo>
                  <a:lnTo>
                    <a:pt x="116408" y="194945"/>
                  </a:lnTo>
                  <a:lnTo>
                    <a:pt x="117170" y="192011"/>
                  </a:lnTo>
                  <a:close/>
                </a:path>
                <a:path w="258445" h="351154">
                  <a:moveTo>
                    <a:pt x="117868" y="229793"/>
                  </a:moveTo>
                  <a:lnTo>
                    <a:pt x="117386" y="229577"/>
                  </a:lnTo>
                  <a:lnTo>
                    <a:pt x="116941" y="229362"/>
                  </a:lnTo>
                  <a:lnTo>
                    <a:pt x="116560" y="228981"/>
                  </a:lnTo>
                  <a:lnTo>
                    <a:pt x="115697" y="228269"/>
                  </a:lnTo>
                  <a:lnTo>
                    <a:pt x="114604" y="227609"/>
                  </a:lnTo>
                  <a:lnTo>
                    <a:pt x="113576" y="227507"/>
                  </a:lnTo>
                  <a:lnTo>
                    <a:pt x="112915" y="227457"/>
                  </a:lnTo>
                  <a:lnTo>
                    <a:pt x="112318" y="227558"/>
                  </a:lnTo>
                  <a:lnTo>
                    <a:pt x="111721" y="227990"/>
                  </a:lnTo>
                  <a:lnTo>
                    <a:pt x="110299" y="229082"/>
                  </a:lnTo>
                  <a:lnTo>
                    <a:pt x="110744" y="230771"/>
                  </a:lnTo>
                  <a:lnTo>
                    <a:pt x="111061" y="232410"/>
                  </a:lnTo>
                  <a:lnTo>
                    <a:pt x="111226" y="233057"/>
                  </a:lnTo>
                  <a:lnTo>
                    <a:pt x="111340" y="233705"/>
                  </a:lnTo>
                  <a:lnTo>
                    <a:pt x="111391" y="233934"/>
                  </a:lnTo>
                  <a:lnTo>
                    <a:pt x="111823" y="235343"/>
                  </a:lnTo>
                  <a:lnTo>
                    <a:pt x="112534" y="236105"/>
                  </a:lnTo>
                  <a:lnTo>
                    <a:pt x="114007" y="235839"/>
                  </a:lnTo>
                  <a:lnTo>
                    <a:pt x="114274" y="235839"/>
                  </a:lnTo>
                  <a:lnTo>
                    <a:pt x="114655" y="235724"/>
                  </a:lnTo>
                  <a:lnTo>
                    <a:pt x="114985" y="235724"/>
                  </a:lnTo>
                  <a:lnTo>
                    <a:pt x="115417" y="235673"/>
                  </a:lnTo>
                  <a:lnTo>
                    <a:pt x="115417" y="233387"/>
                  </a:lnTo>
                  <a:lnTo>
                    <a:pt x="116179" y="230822"/>
                  </a:lnTo>
                  <a:lnTo>
                    <a:pt x="117602" y="229895"/>
                  </a:lnTo>
                  <a:lnTo>
                    <a:pt x="117767" y="229844"/>
                  </a:lnTo>
                  <a:close/>
                </a:path>
                <a:path w="258445" h="351154">
                  <a:moveTo>
                    <a:pt x="123215" y="183349"/>
                  </a:moveTo>
                  <a:lnTo>
                    <a:pt x="122288" y="182321"/>
                  </a:lnTo>
                  <a:lnTo>
                    <a:pt x="121462" y="181940"/>
                  </a:lnTo>
                  <a:lnTo>
                    <a:pt x="120599" y="182270"/>
                  </a:lnTo>
                  <a:lnTo>
                    <a:pt x="119507" y="182753"/>
                  </a:lnTo>
                  <a:lnTo>
                    <a:pt x="118795" y="183515"/>
                  </a:lnTo>
                  <a:lnTo>
                    <a:pt x="118960" y="184658"/>
                  </a:lnTo>
                  <a:lnTo>
                    <a:pt x="119291" y="185420"/>
                  </a:lnTo>
                  <a:lnTo>
                    <a:pt x="120319" y="186016"/>
                  </a:lnTo>
                  <a:lnTo>
                    <a:pt x="120980" y="185801"/>
                  </a:lnTo>
                  <a:lnTo>
                    <a:pt x="121793" y="185585"/>
                  </a:lnTo>
                  <a:lnTo>
                    <a:pt x="123215" y="183349"/>
                  </a:lnTo>
                  <a:close/>
                </a:path>
                <a:path w="258445" h="351154">
                  <a:moveTo>
                    <a:pt x="125666" y="323811"/>
                  </a:moveTo>
                  <a:lnTo>
                    <a:pt x="124244" y="321525"/>
                  </a:lnTo>
                  <a:lnTo>
                    <a:pt x="118910" y="319506"/>
                  </a:lnTo>
                  <a:lnTo>
                    <a:pt x="117221" y="320001"/>
                  </a:lnTo>
                  <a:lnTo>
                    <a:pt x="116789" y="320103"/>
                  </a:lnTo>
                  <a:lnTo>
                    <a:pt x="116179" y="320929"/>
                  </a:lnTo>
                  <a:lnTo>
                    <a:pt x="115862" y="321411"/>
                  </a:lnTo>
                  <a:lnTo>
                    <a:pt x="116128" y="321856"/>
                  </a:lnTo>
                  <a:lnTo>
                    <a:pt x="116560" y="322122"/>
                  </a:lnTo>
                  <a:lnTo>
                    <a:pt x="118529" y="323430"/>
                  </a:lnTo>
                  <a:lnTo>
                    <a:pt x="120599" y="324675"/>
                  </a:lnTo>
                  <a:lnTo>
                    <a:pt x="122618" y="325932"/>
                  </a:lnTo>
                  <a:lnTo>
                    <a:pt x="122999" y="326212"/>
                  </a:lnTo>
                  <a:lnTo>
                    <a:pt x="123532" y="326148"/>
                  </a:lnTo>
                  <a:lnTo>
                    <a:pt x="123812" y="326212"/>
                  </a:lnTo>
                  <a:lnTo>
                    <a:pt x="125006" y="325818"/>
                  </a:lnTo>
                  <a:lnTo>
                    <a:pt x="125666" y="323811"/>
                  </a:lnTo>
                  <a:close/>
                </a:path>
                <a:path w="258445" h="351154">
                  <a:moveTo>
                    <a:pt x="128435" y="97282"/>
                  </a:moveTo>
                  <a:lnTo>
                    <a:pt x="127787" y="95758"/>
                  </a:lnTo>
                  <a:lnTo>
                    <a:pt x="122555" y="94665"/>
                  </a:lnTo>
                  <a:lnTo>
                    <a:pt x="119392" y="94068"/>
                  </a:lnTo>
                  <a:lnTo>
                    <a:pt x="115417" y="93421"/>
                  </a:lnTo>
                  <a:lnTo>
                    <a:pt x="114604" y="93586"/>
                  </a:lnTo>
                  <a:lnTo>
                    <a:pt x="113576" y="93637"/>
                  </a:lnTo>
                  <a:lnTo>
                    <a:pt x="112268" y="94665"/>
                  </a:lnTo>
                  <a:lnTo>
                    <a:pt x="110794" y="95758"/>
                  </a:lnTo>
                  <a:lnTo>
                    <a:pt x="109435" y="96850"/>
                  </a:lnTo>
                  <a:lnTo>
                    <a:pt x="108940" y="97282"/>
                  </a:lnTo>
                  <a:lnTo>
                    <a:pt x="108445" y="97612"/>
                  </a:lnTo>
                  <a:lnTo>
                    <a:pt x="107962" y="98044"/>
                  </a:lnTo>
                  <a:lnTo>
                    <a:pt x="107365" y="98806"/>
                  </a:lnTo>
                  <a:lnTo>
                    <a:pt x="107137" y="99187"/>
                  </a:lnTo>
                  <a:lnTo>
                    <a:pt x="105994" y="101257"/>
                  </a:lnTo>
                  <a:lnTo>
                    <a:pt x="107086" y="103441"/>
                  </a:lnTo>
                  <a:lnTo>
                    <a:pt x="109753" y="104140"/>
                  </a:lnTo>
                  <a:lnTo>
                    <a:pt x="109918" y="104254"/>
                  </a:lnTo>
                  <a:lnTo>
                    <a:pt x="111658" y="104635"/>
                  </a:lnTo>
                  <a:lnTo>
                    <a:pt x="113461" y="104584"/>
                  </a:lnTo>
                  <a:lnTo>
                    <a:pt x="115862" y="103327"/>
                  </a:lnTo>
                  <a:lnTo>
                    <a:pt x="117170" y="103111"/>
                  </a:lnTo>
                  <a:lnTo>
                    <a:pt x="117487" y="105346"/>
                  </a:lnTo>
                  <a:lnTo>
                    <a:pt x="117868" y="105727"/>
                  </a:lnTo>
                  <a:lnTo>
                    <a:pt x="120484" y="104584"/>
                  </a:lnTo>
                  <a:lnTo>
                    <a:pt x="121742" y="104965"/>
                  </a:lnTo>
                  <a:lnTo>
                    <a:pt x="122999" y="105397"/>
                  </a:lnTo>
                  <a:lnTo>
                    <a:pt x="123761" y="105613"/>
                  </a:lnTo>
                  <a:lnTo>
                    <a:pt x="124688" y="105994"/>
                  </a:lnTo>
                  <a:lnTo>
                    <a:pt x="126479" y="103327"/>
                  </a:lnTo>
                  <a:lnTo>
                    <a:pt x="128282" y="101803"/>
                  </a:lnTo>
                  <a:lnTo>
                    <a:pt x="128435" y="97282"/>
                  </a:lnTo>
                  <a:close/>
                </a:path>
                <a:path w="258445" h="351154">
                  <a:moveTo>
                    <a:pt x="130886" y="225704"/>
                  </a:moveTo>
                  <a:lnTo>
                    <a:pt x="130187" y="223748"/>
                  </a:lnTo>
                  <a:lnTo>
                    <a:pt x="130073" y="223532"/>
                  </a:lnTo>
                  <a:lnTo>
                    <a:pt x="129743" y="223100"/>
                  </a:lnTo>
                  <a:lnTo>
                    <a:pt x="127622" y="224078"/>
                  </a:lnTo>
                  <a:lnTo>
                    <a:pt x="126149" y="223697"/>
                  </a:lnTo>
                  <a:lnTo>
                    <a:pt x="124688" y="221411"/>
                  </a:lnTo>
                  <a:lnTo>
                    <a:pt x="124244" y="220433"/>
                  </a:lnTo>
                  <a:lnTo>
                    <a:pt x="122936" y="221195"/>
                  </a:lnTo>
                  <a:lnTo>
                    <a:pt x="121577" y="221957"/>
                  </a:lnTo>
                  <a:lnTo>
                    <a:pt x="120980" y="223532"/>
                  </a:lnTo>
                  <a:lnTo>
                    <a:pt x="120764" y="224015"/>
                  </a:lnTo>
                  <a:lnTo>
                    <a:pt x="120764" y="224942"/>
                  </a:lnTo>
                  <a:lnTo>
                    <a:pt x="120865" y="225653"/>
                  </a:lnTo>
                  <a:lnTo>
                    <a:pt x="121196" y="226199"/>
                  </a:lnTo>
                  <a:lnTo>
                    <a:pt x="121907" y="226415"/>
                  </a:lnTo>
                  <a:lnTo>
                    <a:pt x="122453" y="226529"/>
                  </a:lnTo>
                  <a:lnTo>
                    <a:pt x="122999" y="226745"/>
                  </a:lnTo>
                  <a:lnTo>
                    <a:pt x="123532" y="226910"/>
                  </a:lnTo>
                  <a:lnTo>
                    <a:pt x="125171" y="227342"/>
                  </a:lnTo>
                  <a:lnTo>
                    <a:pt x="126809" y="227723"/>
                  </a:lnTo>
                  <a:lnTo>
                    <a:pt x="128549" y="227291"/>
                  </a:lnTo>
                  <a:lnTo>
                    <a:pt x="130187" y="226847"/>
                  </a:lnTo>
                  <a:lnTo>
                    <a:pt x="130886" y="225704"/>
                  </a:lnTo>
                  <a:close/>
                </a:path>
                <a:path w="258445" h="351154">
                  <a:moveTo>
                    <a:pt x="138633" y="332955"/>
                  </a:moveTo>
                  <a:lnTo>
                    <a:pt x="137922" y="331101"/>
                  </a:lnTo>
                  <a:lnTo>
                    <a:pt x="135191" y="330288"/>
                  </a:lnTo>
                  <a:lnTo>
                    <a:pt x="134048" y="331266"/>
                  </a:lnTo>
                  <a:lnTo>
                    <a:pt x="133832" y="331431"/>
                  </a:lnTo>
                  <a:lnTo>
                    <a:pt x="133832" y="331762"/>
                  </a:lnTo>
                  <a:lnTo>
                    <a:pt x="133781" y="332079"/>
                  </a:lnTo>
                  <a:lnTo>
                    <a:pt x="134429" y="333222"/>
                  </a:lnTo>
                  <a:lnTo>
                    <a:pt x="135686" y="333667"/>
                  </a:lnTo>
                  <a:lnTo>
                    <a:pt x="136829" y="334264"/>
                  </a:lnTo>
                  <a:lnTo>
                    <a:pt x="137426" y="334530"/>
                  </a:lnTo>
                  <a:lnTo>
                    <a:pt x="138087" y="334645"/>
                  </a:lnTo>
                  <a:lnTo>
                    <a:pt x="138468" y="333933"/>
                  </a:lnTo>
                  <a:lnTo>
                    <a:pt x="138633" y="333552"/>
                  </a:lnTo>
                  <a:lnTo>
                    <a:pt x="138633" y="332955"/>
                  </a:lnTo>
                  <a:close/>
                </a:path>
                <a:path w="258445" h="351154">
                  <a:moveTo>
                    <a:pt x="138684" y="182206"/>
                  </a:moveTo>
                  <a:lnTo>
                    <a:pt x="136563" y="179438"/>
                  </a:lnTo>
                  <a:lnTo>
                    <a:pt x="136232" y="178943"/>
                  </a:lnTo>
                  <a:lnTo>
                    <a:pt x="135953" y="178460"/>
                  </a:lnTo>
                  <a:lnTo>
                    <a:pt x="135356" y="177038"/>
                  </a:lnTo>
                  <a:lnTo>
                    <a:pt x="134112" y="176822"/>
                  </a:lnTo>
                  <a:lnTo>
                    <a:pt x="132473" y="177698"/>
                  </a:lnTo>
                  <a:lnTo>
                    <a:pt x="129743" y="178993"/>
                  </a:lnTo>
                  <a:lnTo>
                    <a:pt x="128981" y="180517"/>
                  </a:lnTo>
                  <a:lnTo>
                    <a:pt x="128765" y="181063"/>
                  </a:lnTo>
                  <a:lnTo>
                    <a:pt x="128600" y="181559"/>
                  </a:lnTo>
                  <a:lnTo>
                    <a:pt x="128600" y="182486"/>
                  </a:lnTo>
                  <a:lnTo>
                    <a:pt x="128816" y="182968"/>
                  </a:lnTo>
                  <a:lnTo>
                    <a:pt x="129362" y="183299"/>
                  </a:lnTo>
                  <a:lnTo>
                    <a:pt x="129527" y="183464"/>
                  </a:lnTo>
                  <a:lnTo>
                    <a:pt x="130670" y="183896"/>
                  </a:lnTo>
                  <a:lnTo>
                    <a:pt x="131330" y="183946"/>
                  </a:lnTo>
                  <a:lnTo>
                    <a:pt x="132905" y="184492"/>
                  </a:lnTo>
                  <a:lnTo>
                    <a:pt x="133946" y="184823"/>
                  </a:lnTo>
                  <a:lnTo>
                    <a:pt x="135953" y="184937"/>
                  </a:lnTo>
                  <a:lnTo>
                    <a:pt x="136994" y="184658"/>
                  </a:lnTo>
                  <a:lnTo>
                    <a:pt x="138684" y="182206"/>
                  </a:lnTo>
                  <a:close/>
                </a:path>
                <a:path w="258445" h="351154">
                  <a:moveTo>
                    <a:pt x="141325" y="254127"/>
                  </a:moveTo>
                  <a:lnTo>
                    <a:pt x="141236" y="253314"/>
                  </a:lnTo>
                  <a:lnTo>
                    <a:pt x="140817" y="251790"/>
                  </a:lnTo>
                  <a:lnTo>
                    <a:pt x="140754" y="251510"/>
                  </a:lnTo>
                  <a:lnTo>
                    <a:pt x="138976" y="251066"/>
                  </a:lnTo>
                  <a:lnTo>
                    <a:pt x="138976" y="255219"/>
                  </a:lnTo>
                  <a:lnTo>
                    <a:pt x="137807" y="252717"/>
                  </a:lnTo>
                  <a:lnTo>
                    <a:pt x="138950" y="255155"/>
                  </a:lnTo>
                  <a:lnTo>
                    <a:pt x="138976" y="251066"/>
                  </a:lnTo>
                  <a:lnTo>
                    <a:pt x="138569" y="250964"/>
                  </a:lnTo>
                  <a:lnTo>
                    <a:pt x="135521" y="250266"/>
                  </a:lnTo>
                  <a:lnTo>
                    <a:pt x="132308" y="249720"/>
                  </a:lnTo>
                  <a:lnTo>
                    <a:pt x="127787" y="250583"/>
                  </a:lnTo>
                  <a:lnTo>
                    <a:pt x="127342" y="251510"/>
                  </a:lnTo>
                  <a:lnTo>
                    <a:pt x="127431" y="252387"/>
                  </a:lnTo>
                  <a:lnTo>
                    <a:pt x="127571" y="253314"/>
                  </a:lnTo>
                  <a:lnTo>
                    <a:pt x="127774" y="254076"/>
                  </a:lnTo>
                  <a:lnTo>
                    <a:pt x="125552" y="255219"/>
                  </a:lnTo>
                  <a:lnTo>
                    <a:pt x="124294" y="257225"/>
                  </a:lnTo>
                  <a:lnTo>
                    <a:pt x="124409" y="260007"/>
                  </a:lnTo>
                  <a:lnTo>
                    <a:pt x="124523" y="261797"/>
                  </a:lnTo>
                  <a:lnTo>
                    <a:pt x="128282" y="265074"/>
                  </a:lnTo>
                  <a:lnTo>
                    <a:pt x="130949" y="265557"/>
                  </a:lnTo>
                  <a:lnTo>
                    <a:pt x="131597" y="265455"/>
                  </a:lnTo>
                  <a:lnTo>
                    <a:pt x="132041" y="261035"/>
                  </a:lnTo>
                  <a:lnTo>
                    <a:pt x="134645" y="263436"/>
                  </a:lnTo>
                  <a:lnTo>
                    <a:pt x="137096" y="263867"/>
                  </a:lnTo>
                  <a:lnTo>
                    <a:pt x="137541" y="263817"/>
                  </a:lnTo>
                  <a:lnTo>
                    <a:pt x="137922" y="263436"/>
                  </a:lnTo>
                  <a:lnTo>
                    <a:pt x="139331" y="261912"/>
                  </a:lnTo>
                  <a:lnTo>
                    <a:pt x="139534" y="261035"/>
                  </a:lnTo>
                  <a:lnTo>
                    <a:pt x="139877" y="259511"/>
                  </a:lnTo>
                  <a:lnTo>
                    <a:pt x="139547" y="257289"/>
                  </a:lnTo>
                  <a:lnTo>
                    <a:pt x="140157" y="256578"/>
                  </a:lnTo>
                  <a:lnTo>
                    <a:pt x="141325" y="254127"/>
                  </a:lnTo>
                  <a:close/>
                </a:path>
                <a:path w="258445" h="351154">
                  <a:moveTo>
                    <a:pt x="151917" y="238887"/>
                  </a:moveTo>
                  <a:lnTo>
                    <a:pt x="151650" y="237744"/>
                  </a:lnTo>
                  <a:lnTo>
                    <a:pt x="149136" y="238061"/>
                  </a:lnTo>
                  <a:lnTo>
                    <a:pt x="148539" y="237363"/>
                  </a:lnTo>
                  <a:lnTo>
                    <a:pt x="148488" y="236385"/>
                  </a:lnTo>
                  <a:lnTo>
                    <a:pt x="148488" y="235839"/>
                  </a:lnTo>
                  <a:lnTo>
                    <a:pt x="148590" y="235127"/>
                  </a:lnTo>
                  <a:lnTo>
                    <a:pt x="149301" y="232562"/>
                  </a:lnTo>
                  <a:lnTo>
                    <a:pt x="148437" y="231914"/>
                  </a:lnTo>
                  <a:lnTo>
                    <a:pt x="146850" y="231368"/>
                  </a:lnTo>
                  <a:lnTo>
                    <a:pt x="143751" y="230225"/>
                  </a:lnTo>
                  <a:lnTo>
                    <a:pt x="140474" y="230936"/>
                  </a:lnTo>
                  <a:lnTo>
                    <a:pt x="136779" y="235343"/>
                  </a:lnTo>
                  <a:lnTo>
                    <a:pt x="136944" y="238887"/>
                  </a:lnTo>
                  <a:lnTo>
                    <a:pt x="138899" y="241985"/>
                  </a:lnTo>
                  <a:lnTo>
                    <a:pt x="139065" y="242150"/>
                  </a:lnTo>
                  <a:lnTo>
                    <a:pt x="139280" y="242481"/>
                  </a:lnTo>
                  <a:lnTo>
                    <a:pt x="141300" y="245198"/>
                  </a:lnTo>
                  <a:lnTo>
                    <a:pt x="144297" y="246989"/>
                  </a:lnTo>
                  <a:lnTo>
                    <a:pt x="146519" y="246176"/>
                  </a:lnTo>
                  <a:lnTo>
                    <a:pt x="149466" y="245148"/>
                  </a:lnTo>
                  <a:lnTo>
                    <a:pt x="150723" y="242417"/>
                  </a:lnTo>
                  <a:lnTo>
                    <a:pt x="151917" y="238887"/>
                  </a:lnTo>
                  <a:close/>
                </a:path>
                <a:path w="258445" h="351154">
                  <a:moveTo>
                    <a:pt x="158292" y="159448"/>
                  </a:moveTo>
                  <a:lnTo>
                    <a:pt x="156933" y="156019"/>
                  </a:lnTo>
                  <a:lnTo>
                    <a:pt x="156222" y="153733"/>
                  </a:lnTo>
                  <a:lnTo>
                    <a:pt x="154698" y="153136"/>
                  </a:lnTo>
                  <a:lnTo>
                    <a:pt x="152412" y="152323"/>
                  </a:lnTo>
                  <a:lnTo>
                    <a:pt x="150114" y="151345"/>
                  </a:lnTo>
                  <a:lnTo>
                    <a:pt x="147612" y="150799"/>
                  </a:lnTo>
                  <a:lnTo>
                    <a:pt x="146037" y="150418"/>
                  </a:lnTo>
                  <a:lnTo>
                    <a:pt x="144780" y="150634"/>
                  </a:lnTo>
                  <a:lnTo>
                    <a:pt x="143205" y="151828"/>
                  </a:lnTo>
                  <a:lnTo>
                    <a:pt x="142709" y="152590"/>
                  </a:lnTo>
                  <a:lnTo>
                    <a:pt x="142163" y="154178"/>
                  </a:lnTo>
                  <a:lnTo>
                    <a:pt x="142113" y="154559"/>
                  </a:lnTo>
                  <a:lnTo>
                    <a:pt x="141516" y="158038"/>
                  </a:lnTo>
                  <a:lnTo>
                    <a:pt x="142709" y="160210"/>
                  </a:lnTo>
                  <a:lnTo>
                    <a:pt x="145821" y="160705"/>
                  </a:lnTo>
                  <a:lnTo>
                    <a:pt x="146850" y="160820"/>
                  </a:lnTo>
                  <a:lnTo>
                    <a:pt x="147777" y="160756"/>
                  </a:lnTo>
                  <a:lnTo>
                    <a:pt x="148488" y="161251"/>
                  </a:lnTo>
                  <a:lnTo>
                    <a:pt x="148869" y="161582"/>
                  </a:lnTo>
                  <a:lnTo>
                    <a:pt x="149199" y="162013"/>
                  </a:lnTo>
                  <a:lnTo>
                    <a:pt x="149466" y="162826"/>
                  </a:lnTo>
                  <a:lnTo>
                    <a:pt x="149847" y="164134"/>
                  </a:lnTo>
                  <a:lnTo>
                    <a:pt x="151866" y="164947"/>
                  </a:lnTo>
                  <a:lnTo>
                    <a:pt x="156489" y="163423"/>
                  </a:lnTo>
                  <a:lnTo>
                    <a:pt x="158292" y="159448"/>
                  </a:lnTo>
                  <a:close/>
                </a:path>
                <a:path w="258445" h="351154">
                  <a:moveTo>
                    <a:pt x="165315" y="120370"/>
                  </a:moveTo>
                  <a:lnTo>
                    <a:pt x="162864" y="117094"/>
                  </a:lnTo>
                  <a:lnTo>
                    <a:pt x="162102" y="117589"/>
                  </a:lnTo>
                  <a:lnTo>
                    <a:pt x="161340" y="117373"/>
                  </a:lnTo>
                  <a:lnTo>
                    <a:pt x="158343" y="116281"/>
                  </a:lnTo>
                  <a:lnTo>
                    <a:pt x="156324" y="116332"/>
                  </a:lnTo>
                  <a:lnTo>
                    <a:pt x="155892" y="113830"/>
                  </a:lnTo>
                  <a:lnTo>
                    <a:pt x="155676" y="112852"/>
                  </a:lnTo>
                  <a:lnTo>
                    <a:pt x="154749" y="112255"/>
                  </a:lnTo>
                  <a:lnTo>
                    <a:pt x="152247" y="111379"/>
                  </a:lnTo>
                  <a:lnTo>
                    <a:pt x="151104" y="110782"/>
                  </a:lnTo>
                  <a:lnTo>
                    <a:pt x="150723" y="108712"/>
                  </a:lnTo>
                  <a:lnTo>
                    <a:pt x="150279" y="106641"/>
                  </a:lnTo>
                  <a:lnTo>
                    <a:pt x="148272" y="106426"/>
                  </a:lnTo>
                  <a:lnTo>
                    <a:pt x="142544" y="111607"/>
                  </a:lnTo>
                  <a:lnTo>
                    <a:pt x="142760" y="113563"/>
                  </a:lnTo>
                  <a:lnTo>
                    <a:pt x="147891" y="116281"/>
                  </a:lnTo>
                  <a:lnTo>
                    <a:pt x="148158" y="116497"/>
                  </a:lnTo>
                  <a:lnTo>
                    <a:pt x="148488" y="116560"/>
                  </a:lnTo>
                  <a:lnTo>
                    <a:pt x="150825" y="117157"/>
                  </a:lnTo>
                  <a:lnTo>
                    <a:pt x="152844" y="117970"/>
                  </a:lnTo>
                  <a:lnTo>
                    <a:pt x="152349" y="120535"/>
                  </a:lnTo>
                  <a:lnTo>
                    <a:pt x="153276" y="122440"/>
                  </a:lnTo>
                  <a:lnTo>
                    <a:pt x="153873" y="123964"/>
                  </a:lnTo>
                  <a:lnTo>
                    <a:pt x="156438" y="127609"/>
                  </a:lnTo>
                  <a:lnTo>
                    <a:pt x="158559" y="127495"/>
                  </a:lnTo>
                  <a:lnTo>
                    <a:pt x="160578" y="121831"/>
                  </a:lnTo>
                  <a:lnTo>
                    <a:pt x="162217" y="120040"/>
                  </a:lnTo>
                  <a:lnTo>
                    <a:pt x="165315" y="120370"/>
                  </a:lnTo>
                  <a:close/>
                </a:path>
                <a:path w="258445" h="351154">
                  <a:moveTo>
                    <a:pt x="167551" y="184937"/>
                  </a:moveTo>
                  <a:lnTo>
                    <a:pt x="167119" y="182867"/>
                  </a:lnTo>
                  <a:lnTo>
                    <a:pt x="165976" y="182372"/>
                  </a:lnTo>
                  <a:lnTo>
                    <a:pt x="164833" y="182486"/>
                  </a:lnTo>
                  <a:lnTo>
                    <a:pt x="164388" y="182486"/>
                  </a:lnTo>
                  <a:lnTo>
                    <a:pt x="164172" y="182702"/>
                  </a:lnTo>
                  <a:lnTo>
                    <a:pt x="164007" y="182968"/>
                  </a:lnTo>
                  <a:lnTo>
                    <a:pt x="164058" y="183349"/>
                  </a:lnTo>
                  <a:lnTo>
                    <a:pt x="164058" y="183845"/>
                  </a:lnTo>
                  <a:lnTo>
                    <a:pt x="163957" y="184327"/>
                  </a:lnTo>
                  <a:lnTo>
                    <a:pt x="163957" y="184492"/>
                  </a:lnTo>
                  <a:lnTo>
                    <a:pt x="163842" y="184708"/>
                  </a:lnTo>
                  <a:lnTo>
                    <a:pt x="164172" y="185750"/>
                  </a:lnTo>
                  <a:lnTo>
                    <a:pt x="165100" y="185915"/>
                  </a:lnTo>
                  <a:lnTo>
                    <a:pt x="166192" y="185801"/>
                  </a:lnTo>
                  <a:lnTo>
                    <a:pt x="167170" y="185699"/>
                  </a:lnTo>
                  <a:lnTo>
                    <a:pt x="167551" y="184937"/>
                  </a:lnTo>
                  <a:close/>
                </a:path>
                <a:path w="258445" h="351154">
                  <a:moveTo>
                    <a:pt x="167665" y="277977"/>
                  </a:moveTo>
                  <a:lnTo>
                    <a:pt x="167335" y="276987"/>
                  </a:lnTo>
                  <a:lnTo>
                    <a:pt x="166738" y="275907"/>
                  </a:lnTo>
                  <a:lnTo>
                    <a:pt x="165747" y="275247"/>
                  </a:lnTo>
                  <a:lnTo>
                    <a:pt x="164604" y="275628"/>
                  </a:lnTo>
                  <a:lnTo>
                    <a:pt x="163791" y="275907"/>
                  </a:lnTo>
                  <a:lnTo>
                    <a:pt x="163626" y="276936"/>
                  </a:lnTo>
                  <a:lnTo>
                    <a:pt x="164122" y="277698"/>
                  </a:lnTo>
                  <a:lnTo>
                    <a:pt x="164553" y="278511"/>
                  </a:lnTo>
                  <a:lnTo>
                    <a:pt x="165214" y="279501"/>
                  </a:lnTo>
                  <a:lnTo>
                    <a:pt x="166357" y="278955"/>
                  </a:lnTo>
                  <a:lnTo>
                    <a:pt x="167055" y="278625"/>
                  </a:lnTo>
                  <a:lnTo>
                    <a:pt x="167665" y="277977"/>
                  </a:lnTo>
                  <a:close/>
                </a:path>
                <a:path w="258445" h="351154">
                  <a:moveTo>
                    <a:pt x="167665" y="149987"/>
                  </a:moveTo>
                  <a:lnTo>
                    <a:pt x="167436" y="148844"/>
                  </a:lnTo>
                  <a:lnTo>
                    <a:pt x="167284" y="147802"/>
                  </a:lnTo>
                  <a:lnTo>
                    <a:pt x="166243" y="148018"/>
                  </a:lnTo>
                  <a:lnTo>
                    <a:pt x="165531" y="148234"/>
                  </a:lnTo>
                  <a:lnTo>
                    <a:pt x="164719" y="148564"/>
                  </a:lnTo>
                  <a:lnTo>
                    <a:pt x="163461" y="148678"/>
                  </a:lnTo>
                  <a:lnTo>
                    <a:pt x="163791" y="149987"/>
                  </a:lnTo>
                  <a:lnTo>
                    <a:pt x="164058" y="150850"/>
                  </a:lnTo>
                  <a:lnTo>
                    <a:pt x="164769" y="151612"/>
                  </a:lnTo>
                  <a:lnTo>
                    <a:pt x="165976" y="151447"/>
                  </a:lnTo>
                  <a:lnTo>
                    <a:pt x="167055" y="150901"/>
                  </a:lnTo>
                  <a:lnTo>
                    <a:pt x="167665" y="149987"/>
                  </a:lnTo>
                  <a:close/>
                </a:path>
                <a:path w="258445" h="351154">
                  <a:moveTo>
                    <a:pt x="168046" y="262242"/>
                  </a:moveTo>
                  <a:lnTo>
                    <a:pt x="167817" y="261315"/>
                  </a:lnTo>
                  <a:lnTo>
                    <a:pt x="167500" y="260172"/>
                  </a:lnTo>
                  <a:lnTo>
                    <a:pt x="167335" y="259676"/>
                  </a:lnTo>
                  <a:lnTo>
                    <a:pt x="167119" y="259130"/>
                  </a:lnTo>
                  <a:lnTo>
                    <a:pt x="166903" y="258483"/>
                  </a:lnTo>
                  <a:lnTo>
                    <a:pt x="166954" y="256908"/>
                  </a:lnTo>
                  <a:lnTo>
                    <a:pt x="165366" y="255816"/>
                  </a:lnTo>
                  <a:lnTo>
                    <a:pt x="163957" y="254508"/>
                  </a:lnTo>
                  <a:lnTo>
                    <a:pt x="163525" y="254127"/>
                  </a:lnTo>
                  <a:lnTo>
                    <a:pt x="163080" y="253695"/>
                  </a:lnTo>
                  <a:lnTo>
                    <a:pt x="162699" y="253250"/>
                  </a:lnTo>
                  <a:lnTo>
                    <a:pt x="161505" y="251726"/>
                  </a:lnTo>
                  <a:lnTo>
                    <a:pt x="158343" y="254889"/>
                  </a:lnTo>
                  <a:lnTo>
                    <a:pt x="158940" y="256463"/>
                  </a:lnTo>
                  <a:lnTo>
                    <a:pt x="158508" y="257886"/>
                  </a:lnTo>
                  <a:lnTo>
                    <a:pt x="157416" y="261264"/>
                  </a:lnTo>
                  <a:lnTo>
                    <a:pt x="158013" y="262293"/>
                  </a:lnTo>
                  <a:lnTo>
                    <a:pt x="161226" y="263702"/>
                  </a:lnTo>
                  <a:lnTo>
                    <a:pt x="163296" y="264579"/>
                  </a:lnTo>
                  <a:lnTo>
                    <a:pt x="166192" y="265671"/>
                  </a:lnTo>
                  <a:lnTo>
                    <a:pt x="167386" y="265010"/>
                  </a:lnTo>
                  <a:lnTo>
                    <a:pt x="168046" y="262242"/>
                  </a:lnTo>
                  <a:close/>
                </a:path>
                <a:path w="258445" h="351154">
                  <a:moveTo>
                    <a:pt x="174028" y="132727"/>
                  </a:moveTo>
                  <a:lnTo>
                    <a:pt x="171475" y="128968"/>
                  </a:lnTo>
                  <a:lnTo>
                    <a:pt x="168859" y="125260"/>
                  </a:lnTo>
                  <a:lnTo>
                    <a:pt x="166192" y="121615"/>
                  </a:lnTo>
                  <a:lnTo>
                    <a:pt x="164503" y="124066"/>
                  </a:lnTo>
                  <a:lnTo>
                    <a:pt x="164058" y="127495"/>
                  </a:lnTo>
                  <a:lnTo>
                    <a:pt x="166954" y="132016"/>
                  </a:lnTo>
                  <a:lnTo>
                    <a:pt x="168579" y="132943"/>
                  </a:lnTo>
                  <a:lnTo>
                    <a:pt x="171958" y="133210"/>
                  </a:lnTo>
                  <a:lnTo>
                    <a:pt x="173050" y="133045"/>
                  </a:lnTo>
                  <a:lnTo>
                    <a:pt x="174028" y="132727"/>
                  </a:lnTo>
                  <a:close/>
                </a:path>
                <a:path w="258445" h="351154">
                  <a:moveTo>
                    <a:pt x="177850" y="319786"/>
                  </a:moveTo>
                  <a:lnTo>
                    <a:pt x="174955" y="315366"/>
                  </a:lnTo>
                  <a:lnTo>
                    <a:pt x="168643" y="315747"/>
                  </a:lnTo>
                  <a:lnTo>
                    <a:pt x="167551" y="316077"/>
                  </a:lnTo>
                  <a:lnTo>
                    <a:pt x="167284" y="316128"/>
                  </a:lnTo>
                  <a:lnTo>
                    <a:pt x="164007" y="317334"/>
                  </a:lnTo>
                  <a:lnTo>
                    <a:pt x="162102" y="318909"/>
                  </a:lnTo>
                  <a:lnTo>
                    <a:pt x="162102" y="321691"/>
                  </a:lnTo>
                  <a:lnTo>
                    <a:pt x="162153" y="324573"/>
                  </a:lnTo>
                  <a:lnTo>
                    <a:pt x="164007" y="326428"/>
                  </a:lnTo>
                  <a:lnTo>
                    <a:pt x="166357" y="327837"/>
                  </a:lnTo>
                  <a:lnTo>
                    <a:pt x="166674" y="328053"/>
                  </a:lnTo>
                  <a:lnTo>
                    <a:pt x="167055" y="328168"/>
                  </a:lnTo>
                  <a:lnTo>
                    <a:pt x="167335" y="328117"/>
                  </a:lnTo>
                  <a:lnTo>
                    <a:pt x="167220" y="327888"/>
                  </a:lnTo>
                  <a:lnTo>
                    <a:pt x="166573" y="326859"/>
                  </a:lnTo>
                  <a:lnTo>
                    <a:pt x="167335" y="324459"/>
                  </a:lnTo>
                  <a:lnTo>
                    <a:pt x="168579" y="323646"/>
                  </a:lnTo>
                  <a:lnTo>
                    <a:pt x="170116" y="322719"/>
                  </a:lnTo>
                  <a:lnTo>
                    <a:pt x="172288" y="323265"/>
                  </a:lnTo>
                  <a:lnTo>
                    <a:pt x="173164" y="324840"/>
                  </a:lnTo>
                  <a:lnTo>
                    <a:pt x="173431" y="325386"/>
                  </a:lnTo>
                  <a:lnTo>
                    <a:pt x="173545" y="325932"/>
                  </a:lnTo>
                  <a:lnTo>
                    <a:pt x="173545" y="326478"/>
                  </a:lnTo>
                  <a:lnTo>
                    <a:pt x="174472" y="326263"/>
                  </a:lnTo>
                  <a:lnTo>
                    <a:pt x="175120" y="325666"/>
                  </a:lnTo>
                  <a:lnTo>
                    <a:pt x="177850" y="319786"/>
                  </a:lnTo>
                  <a:close/>
                </a:path>
                <a:path w="258445" h="351154">
                  <a:moveTo>
                    <a:pt x="178993" y="203225"/>
                  </a:moveTo>
                  <a:lnTo>
                    <a:pt x="175780" y="202679"/>
                  </a:lnTo>
                  <a:lnTo>
                    <a:pt x="175069" y="202514"/>
                  </a:lnTo>
                  <a:lnTo>
                    <a:pt x="174853" y="201866"/>
                  </a:lnTo>
                  <a:lnTo>
                    <a:pt x="174739" y="201206"/>
                  </a:lnTo>
                  <a:lnTo>
                    <a:pt x="174409" y="199682"/>
                  </a:lnTo>
                  <a:lnTo>
                    <a:pt x="173164" y="199199"/>
                  </a:lnTo>
                  <a:lnTo>
                    <a:pt x="171361" y="198374"/>
                  </a:lnTo>
                  <a:lnTo>
                    <a:pt x="167982" y="197561"/>
                  </a:lnTo>
                  <a:lnTo>
                    <a:pt x="165862" y="197675"/>
                  </a:lnTo>
                  <a:lnTo>
                    <a:pt x="163791" y="197993"/>
                  </a:lnTo>
                  <a:lnTo>
                    <a:pt x="162267" y="198323"/>
                  </a:lnTo>
                  <a:lnTo>
                    <a:pt x="161455" y="198437"/>
                  </a:lnTo>
                  <a:lnTo>
                    <a:pt x="159931" y="198755"/>
                  </a:lnTo>
                  <a:lnTo>
                    <a:pt x="159219" y="200342"/>
                  </a:lnTo>
                  <a:lnTo>
                    <a:pt x="158940" y="202730"/>
                  </a:lnTo>
                  <a:lnTo>
                    <a:pt x="159004" y="203657"/>
                  </a:lnTo>
                  <a:lnTo>
                    <a:pt x="171640" y="213410"/>
                  </a:lnTo>
                  <a:lnTo>
                    <a:pt x="173266" y="212864"/>
                  </a:lnTo>
                  <a:lnTo>
                    <a:pt x="175831" y="212102"/>
                  </a:lnTo>
                  <a:lnTo>
                    <a:pt x="177355" y="210032"/>
                  </a:lnTo>
                  <a:lnTo>
                    <a:pt x="178231" y="205778"/>
                  </a:lnTo>
                  <a:lnTo>
                    <a:pt x="178993" y="203225"/>
                  </a:lnTo>
                  <a:close/>
                </a:path>
                <a:path w="258445" h="351154">
                  <a:moveTo>
                    <a:pt x="181660" y="344170"/>
                  </a:moveTo>
                  <a:lnTo>
                    <a:pt x="179857" y="339598"/>
                  </a:lnTo>
                  <a:lnTo>
                    <a:pt x="177469" y="340194"/>
                  </a:lnTo>
                  <a:lnTo>
                    <a:pt x="170713" y="339813"/>
                  </a:lnTo>
                  <a:lnTo>
                    <a:pt x="168910" y="342379"/>
                  </a:lnTo>
                  <a:lnTo>
                    <a:pt x="170434" y="347052"/>
                  </a:lnTo>
                  <a:lnTo>
                    <a:pt x="171475" y="350050"/>
                  </a:lnTo>
                  <a:lnTo>
                    <a:pt x="172999" y="350862"/>
                  </a:lnTo>
                  <a:lnTo>
                    <a:pt x="175882" y="349885"/>
                  </a:lnTo>
                  <a:lnTo>
                    <a:pt x="177139" y="349453"/>
                  </a:lnTo>
                  <a:lnTo>
                    <a:pt x="178231" y="348691"/>
                  </a:lnTo>
                  <a:lnTo>
                    <a:pt x="178993" y="347649"/>
                  </a:lnTo>
                  <a:lnTo>
                    <a:pt x="181660" y="344170"/>
                  </a:lnTo>
                  <a:close/>
                </a:path>
                <a:path w="258445" h="351154">
                  <a:moveTo>
                    <a:pt x="187045" y="220535"/>
                  </a:moveTo>
                  <a:lnTo>
                    <a:pt x="184708" y="216776"/>
                  </a:lnTo>
                  <a:lnTo>
                    <a:pt x="183997" y="215531"/>
                  </a:lnTo>
                  <a:lnTo>
                    <a:pt x="182638" y="214706"/>
                  </a:lnTo>
                  <a:lnTo>
                    <a:pt x="181063" y="214109"/>
                  </a:lnTo>
                  <a:lnTo>
                    <a:pt x="179209" y="213347"/>
                  </a:lnTo>
                  <a:lnTo>
                    <a:pt x="178714" y="215366"/>
                  </a:lnTo>
                  <a:lnTo>
                    <a:pt x="177241" y="216014"/>
                  </a:lnTo>
                  <a:lnTo>
                    <a:pt x="177088" y="216128"/>
                  </a:lnTo>
                  <a:lnTo>
                    <a:pt x="176860" y="216179"/>
                  </a:lnTo>
                  <a:lnTo>
                    <a:pt x="175552" y="216839"/>
                  </a:lnTo>
                  <a:lnTo>
                    <a:pt x="174256" y="214655"/>
                  </a:lnTo>
                  <a:lnTo>
                    <a:pt x="172948" y="216611"/>
                  </a:lnTo>
                  <a:lnTo>
                    <a:pt x="172567" y="217271"/>
                  </a:lnTo>
                  <a:lnTo>
                    <a:pt x="171907" y="218135"/>
                  </a:lnTo>
                  <a:lnTo>
                    <a:pt x="171475" y="219062"/>
                  </a:lnTo>
                  <a:lnTo>
                    <a:pt x="171196" y="220052"/>
                  </a:lnTo>
                  <a:lnTo>
                    <a:pt x="170980" y="221081"/>
                  </a:lnTo>
                  <a:lnTo>
                    <a:pt x="170980" y="221576"/>
                  </a:lnTo>
                  <a:lnTo>
                    <a:pt x="170815" y="221513"/>
                  </a:lnTo>
                  <a:lnTo>
                    <a:pt x="169405" y="221195"/>
                  </a:lnTo>
                  <a:lnTo>
                    <a:pt x="168859" y="222224"/>
                  </a:lnTo>
                  <a:lnTo>
                    <a:pt x="168262" y="223151"/>
                  </a:lnTo>
                  <a:lnTo>
                    <a:pt x="167551" y="224294"/>
                  </a:lnTo>
                  <a:lnTo>
                    <a:pt x="167982" y="225323"/>
                  </a:lnTo>
                  <a:lnTo>
                    <a:pt x="169075" y="226631"/>
                  </a:lnTo>
                  <a:lnTo>
                    <a:pt x="176161" y="227558"/>
                  </a:lnTo>
                  <a:lnTo>
                    <a:pt x="176644" y="227342"/>
                  </a:lnTo>
                  <a:lnTo>
                    <a:pt x="176809" y="227228"/>
                  </a:lnTo>
                  <a:lnTo>
                    <a:pt x="177355" y="227228"/>
                  </a:lnTo>
                  <a:lnTo>
                    <a:pt x="177622" y="227291"/>
                  </a:lnTo>
                  <a:lnTo>
                    <a:pt x="179590" y="227457"/>
                  </a:lnTo>
                  <a:lnTo>
                    <a:pt x="181229" y="226745"/>
                  </a:lnTo>
                  <a:lnTo>
                    <a:pt x="182753" y="225767"/>
                  </a:lnTo>
                  <a:lnTo>
                    <a:pt x="186283" y="223583"/>
                  </a:lnTo>
                  <a:lnTo>
                    <a:pt x="187045" y="220535"/>
                  </a:lnTo>
                  <a:close/>
                </a:path>
                <a:path w="258445" h="351154">
                  <a:moveTo>
                    <a:pt x="189445" y="184708"/>
                  </a:moveTo>
                  <a:lnTo>
                    <a:pt x="188252" y="185483"/>
                  </a:lnTo>
                  <a:lnTo>
                    <a:pt x="187045" y="186347"/>
                  </a:lnTo>
                  <a:lnTo>
                    <a:pt x="184823" y="184442"/>
                  </a:lnTo>
                  <a:lnTo>
                    <a:pt x="183997" y="183464"/>
                  </a:lnTo>
                  <a:lnTo>
                    <a:pt x="183400" y="182372"/>
                  </a:lnTo>
                  <a:lnTo>
                    <a:pt x="183184" y="182537"/>
                  </a:lnTo>
                  <a:lnTo>
                    <a:pt x="182918" y="182651"/>
                  </a:lnTo>
                  <a:lnTo>
                    <a:pt x="181165" y="183946"/>
                  </a:lnTo>
                  <a:lnTo>
                    <a:pt x="179971" y="184772"/>
                  </a:lnTo>
                  <a:lnTo>
                    <a:pt x="178777" y="182321"/>
                  </a:lnTo>
                  <a:lnTo>
                    <a:pt x="178282" y="181229"/>
                  </a:lnTo>
                  <a:lnTo>
                    <a:pt x="176860" y="181178"/>
                  </a:lnTo>
                  <a:lnTo>
                    <a:pt x="175780" y="181825"/>
                  </a:lnTo>
                  <a:lnTo>
                    <a:pt x="174688" y="182422"/>
                  </a:lnTo>
                  <a:lnTo>
                    <a:pt x="174142" y="183413"/>
                  </a:lnTo>
                  <a:lnTo>
                    <a:pt x="174574" y="184708"/>
                  </a:lnTo>
                  <a:lnTo>
                    <a:pt x="174955" y="185966"/>
                  </a:lnTo>
                  <a:lnTo>
                    <a:pt x="175831" y="186563"/>
                  </a:lnTo>
                  <a:lnTo>
                    <a:pt x="177088" y="186512"/>
                  </a:lnTo>
                  <a:lnTo>
                    <a:pt x="177571" y="186512"/>
                  </a:lnTo>
                  <a:lnTo>
                    <a:pt x="178231" y="186677"/>
                  </a:lnTo>
                  <a:lnTo>
                    <a:pt x="178549" y="186397"/>
                  </a:lnTo>
                  <a:lnTo>
                    <a:pt x="180073" y="184988"/>
                  </a:lnTo>
                  <a:lnTo>
                    <a:pt x="180949" y="186296"/>
                  </a:lnTo>
                  <a:lnTo>
                    <a:pt x="181610" y="187325"/>
                  </a:lnTo>
                  <a:lnTo>
                    <a:pt x="182524" y="188633"/>
                  </a:lnTo>
                  <a:lnTo>
                    <a:pt x="183299" y="190106"/>
                  </a:lnTo>
                  <a:lnTo>
                    <a:pt x="185635" y="191350"/>
                  </a:lnTo>
                  <a:lnTo>
                    <a:pt x="186512" y="191350"/>
                  </a:lnTo>
                  <a:lnTo>
                    <a:pt x="187274" y="191135"/>
                  </a:lnTo>
                  <a:lnTo>
                    <a:pt x="187871" y="190919"/>
                  </a:lnTo>
                  <a:lnTo>
                    <a:pt x="188302" y="190487"/>
                  </a:lnTo>
                  <a:lnTo>
                    <a:pt x="188417" y="189776"/>
                  </a:lnTo>
                  <a:lnTo>
                    <a:pt x="188582" y="189014"/>
                  </a:lnTo>
                  <a:lnTo>
                    <a:pt x="189014" y="187439"/>
                  </a:lnTo>
                  <a:lnTo>
                    <a:pt x="189445" y="185635"/>
                  </a:lnTo>
                  <a:lnTo>
                    <a:pt x="189445" y="184708"/>
                  </a:lnTo>
                  <a:close/>
                </a:path>
                <a:path w="258445" h="351154">
                  <a:moveTo>
                    <a:pt x="192659" y="262724"/>
                  </a:moveTo>
                  <a:lnTo>
                    <a:pt x="192493" y="261531"/>
                  </a:lnTo>
                  <a:lnTo>
                    <a:pt x="192341" y="260337"/>
                  </a:lnTo>
                  <a:lnTo>
                    <a:pt x="191350" y="260007"/>
                  </a:lnTo>
                  <a:lnTo>
                    <a:pt x="187274" y="259080"/>
                  </a:lnTo>
                  <a:lnTo>
                    <a:pt x="182524" y="261200"/>
                  </a:lnTo>
                  <a:lnTo>
                    <a:pt x="180238" y="265074"/>
                  </a:lnTo>
                  <a:lnTo>
                    <a:pt x="180136" y="266319"/>
                  </a:lnTo>
                  <a:lnTo>
                    <a:pt x="178333" y="268503"/>
                  </a:lnTo>
                  <a:lnTo>
                    <a:pt x="178714" y="266433"/>
                  </a:lnTo>
                  <a:lnTo>
                    <a:pt x="178168" y="266103"/>
                  </a:lnTo>
                  <a:lnTo>
                    <a:pt x="178003" y="266052"/>
                  </a:lnTo>
                  <a:lnTo>
                    <a:pt x="177850" y="266052"/>
                  </a:lnTo>
                  <a:lnTo>
                    <a:pt x="177571" y="266217"/>
                  </a:lnTo>
                  <a:lnTo>
                    <a:pt x="175450" y="268058"/>
                  </a:lnTo>
                  <a:lnTo>
                    <a:pt x="173875" y="271386"/>
                  </a:lnTo>
                  <a:lnTo>
                    <a:pt x="174637" y="275361"/>
                  </a:lnTo>
                  <a:lnTo>
                    <a:pt x="176974" y="276771"/>
                  </a:lnTo>
                  <a:lnTo>
                    <a:pt x="180784" y="276771"/>
                  </a:lnTo>
                  <a:lnTo>
                    <a:pt x="188963" y="270344"/>
                  </a:lnTo>
                  <a:lnTo>
                    <a:pt x="187655" y="270840"/>
                  </a:lnTo>
                  <a:lnTo>
                    <a:pt x="185750" y="270243"/>
                  </a:lnTo>
                  <a:lnTo>
                    <a:pt x="184061" y="267741"/>
                  </a:lnTo>
                  <a:lnTo>
                    <a:pt x="184492" y="265988"/>
                  </a:lnTo>
                  <a:lnTo>
                    <a:pt x="186016" y="264960"/>
                  </a:lnTo>
                  <a:lnTo>
                    <a:pt x="187706" y="263766"/>
                  </a:lnTo>
                  <a:lnTo>
                    <a:pt x="191135" y="266534"/>
                  </a:lnTo>
                  <a:lnTo>
                    <a:pt x="192112" y="264579"/>
                  </a:lnTo>
                  <a:lnTo>
                    <a:pt x="192659" y="262724"/>
                  </a:lnTo>
                  <a:close/>
                </a:path>
                <a:path w="258445" h="351154">
                  <a:moveTo>
                    <a:pt x="194678" y="248958"/>
                  </a:moveTo>
                  <a:lnTo>
                    <a:pt x="194627" y="249174"/>
                  </a:lnTo>
                  <a:lnTo>
                    <a:pt x="194678" y="248958"/>
                  </a:lnTo>
                  <a:close/>
                </a:path>
                <a:path w="258445" h="351154">
                  <a:moveTo>
                    <a:pt x="195059" y="245529"/>
                  </a:moveTo>
                  <a:lnTo>
                    <a:pt x="193319" y="244221"/>
                  </a:lnTo>
                  <a:lnTo>
                    <a:pt x="192341" y="243509"/>
                  </a:lnTo>
                  <a:lnTo>
                    <a:pt x="191465" y="242912"/>
                  </a:lnTo>
                  <a:lnTo>
                    <a:pt x="190207" y="243459"/>
                  </a:lnTo>
                  <a:lnTo>
                    <a:pt x="189344" y="243890"/>
                  </a:lnTo>
                  <a:lnTo>
                    <a:pt x="188417" y="244386"/>
                  </a:lnTo>
                  <a:lnTo>
                    <a:pt x="188468" y="245529"/>
                  </a:lnTo>
                  <a:lnTo>
                    <a:pt x="188582" y="246888"/>
                  </a:lnTo>
                  <a:lnTo>
                    <a:pt x="189014" y="248132"/>
                  </a:lnTo>
                  <a:lnTo>
                    <a:pt x="190373" y="248678"/>
                  </a:lnTo>
                  <a:lnTo>
                    <a:pt x="191731" y="249174"/>
                  </a:lnTo>
                  <a:lnTo>
                    <a:pt x="194627" y="248958"/>
                  </a:lnTo>
                  <a:lnTo>
                    <a:pt x="194348" y="247319"/>
                  </a:lnTo>
                  <a:lnTo>
                    <a:pt x="195059" y="245529"/>
                  </a:lnTo>
                  <a:close/>
                </a:path>
                <a:path w="258445" h="351154">
                  <a:moveTo>
                    <a:pt x="197777" y="170510"/>
                  </a:moveTo>
                  <a:lnTo>
                    <a:pt x="196037" y="167462"/>
                  </a:lnTo>
                  <a:lnTo>
                    <a:pt x="192443" y="161366"/>
                  </a:lnTo>
                  <a:lnTo>
                    <a:pt x="191465" y="162013"/>
                  </a:lnTo>
                  <a:lnTo>
                    <a:pt x="190652" y="162826"/>
                  </a:lnTo>
                  <a:lnTo>
                    <a:pt x="189992" y="163804"/>
                  </a:lnTo>
                  <a:lnTo>
                    <a:pt x="189280" y="164947"/>
                  </a:lnTo>
                  <a:lnTo>
                    <a:pt x="188963" y="166090"/>
                  </a:lnTo>
                  <a:lnTo>
                    <a:pt x="189064" y="167233"/>
                  </a:lnTo>
                  <a:lnTo>
                    <a:pt x="189115" y="168109"/>
                  </a:lnTo>
                  <a:lnTo>
                    <a:pt x="189395" y="168922"/>
                  </a:lnTo>
                  <a:lnTo>
                    <a:pt x="189941" y="169748"/>
                  </a:lnTo>
                  <a:lnTo>
                    <a:pt x="191350" y="171754"/>
                  </a:lnTo>
                  <a:lnTo>
                    <a:pt x="194297" y="173113"/>
                  </a:lnTo>
                  <a:lnTo>
                    <a:pt x="196253" y="172631"/>
                  </a:lnTo>
                  <a:lnTo>
                    <a:pt x="196583" y="172516"/>
                  </a:lnTo>
                  <a:lnTo>
                    <a:pt x="197015" y="172415"/>
                  </a:lnTo>
                  <a:lnTo>
                    <a:pt x="197129" y="172199"/>
                  </a:lnTo>
                  <a:lnTo>
                    <a:pt x="197777" y="170510"/>
                  </a:lnTo>
                  <a:close/>
                </a:path>
                <a:path w="258445" h="351154">
                  <a:moveTo>
                    <a:pt x="198869" y="347268"/>
                  </a:moveTo>
                  <a:lnTo>
                    <a:pt x="197891" y="345592"/>
                  </a:lnTo>
                  <a:lnTo>
                    <a:pt x="197015" y="344119"/>
                  </a:lnTo>
                  <a:lnTo>
                    <a:pt x="195707" y="343903"/>
                  </a:lnTo>
                  <a:lnTo>
                    <a:pt x="193802" y="344830"/>
                  </a:lnTo>
                  <a:lnTo>
                    <a:pt x="192392" y="345478"/>
                  </a:lnTo>
                  <a:lnTo>
                    <a:pt x="192011" y="346887"/>
                  </a:lnTo>
                  <a:lnTo>
                    <a:pt x="192824" y="348411"/>
                  </a:lnTo>
                  <a:lnTo>
                    <a:pt x="193636" y="349885"/>
                  </a:lnTo>
                  <a:lnTo>
                    <a:pt x="195656" y="350761"/>
                  </a:lnTo>
                  <a:lnTo>
                    <a:pt x="196799" y="350100"/>
                  </a:lnTo>
                  <a:lnTo>
                    <a:pt x="198386" y="349338"/>
                  </a:lnTo>
                  <a:lnTo>
                    <a:pt x="198869" y="347268"/>
                  </a:lnTo>
                  <a:close/>
                </a:path>
                <a:path w="258445" h="351154">
                  <a:moveTo>
                    <a:pt x="199034" y="255320"/>
                  </a:moveTo>
                  <a:lnTo>
                    <a:pt x="197396" y="254838"/>
                  </a:lnTo>
                  <a:lnTo>
                    <a:pt x="196748" y="253365"/>
                  </a:lnTo>
                  <a:lnTo>
                    <a:pt x="195872" y="252171"/>
                  </a:lnTo>
                  <a:lnTo>
                    <a:pt x="195326" y="251294"/>
                  </a:lnTo>
                  <a:lnTo>
                    <a:pt x="195008" y="250367"/>
                  </a:lnTo>
                  <a:lnTo>
                    <a:pt x="194792" y="249440"/>
                  </a:lnTo>
                  <a:lnTo>
                    <a:pt x="194945" y="251345"/>
                  </a:lnTo>
                  <a:lnTo>
                    <a:pt x="195110" y="253631"/>
                  </a:lnTo>
                  <a:lnTo>
                    <a:pt x="195605" y="255536"/>
                  </a:lnTo>
                  <a:lnTo>
                    <a:pt x="198653" y="255270"/>
                  </a:lnTo>
                  <a:lnTo>
                    <a:pt x="198920" y="255320"/>
                  </a:lnTo>
                  <a:close/>
                </a:path>
                <a:path w="258445" h="351154">
                  <a:moveTo>
                    <a:pt x="204101" y="279336"/>
                  </a:moveTo>
                  <a:lnTo>
                    <a:pt x="203987" y="278460"/>
                  </a:lnTo>
                  <a:lnTo>
                    <a:pt x="203441" y="277215"/>
                  </a:lnTo>
                  <a:lnTo>
                    <a:pt x="202526" y="276936"/>
                  </a:lnTo>
                  <a:lnTo>
                    <a:pt x="201434" y="277101"/>
                  </a:lnTo>
                  <a:lnTo>
                    <a:pt x="201650" y="277266"/>
                  </a:lnTo>
                  <a:lnTo>
                    <a:pt x="201866" y="277482"/>
                  </a:lnTo>
                  <a:lnTo>
                    <a:pt x="201980" y="277698"/>
                  </a:lnTo>
                  <a:lnTo>
                    <a:pt x="202526" y="278511"/>
                  </a:lnTo>
                  <a:lnTo>
                    <a:pt x="202793" y="279438"/>
                  </a:lnTo>
                  <a:lnTo>
                    <a:pt x="203009" y="280365"/>
                  </a:lnTo>
                  <a:lnTo>
                    <a:pt x="203835" y="280149"/>
                  </a:lnTo>
                  <a:lnTo>
                    <a:pt x="204101" y="279336"/>
                  </a:lnTo>
                  <a:close/>
                </a:path>
                <a:path w="258445" h="351154">
                  <a:moveTo>
                    <a:pt x="208673" y="254558"/>
                  </a:moveTo>
                  <a:lnTo>
                    <a:pt x="207911" y="250317"/>
                  </a:lnTo>
                  <a:lnTo>
                    <a:pt x="206819" y="248742"/>
                  </a:lnTo>
                  <a:lnTo>
                    <a:pt x="205295" y="247535"/>
                  </a:lnTo>
                  <a:lnTo>
                    <a:pt x="205130" y="250482"/>
                  </a:lnTo>
                  <a:lnTo>
                    <a:pt x="203390" y="252869"/>
                  </a:lnTo>
                  <a:lnTo>
                    <a:pt x="201764" y="255219"/>
                  </a:lnTo>
                  <a:lnTo>
                    <a:pt x="201155" y="256032"/>
                  </a:lnTo>
                  <a:lnTo>
                    <a:pt x="200228" y="255651"/>
                  </a:lnTo>
                  <a:lnTo>
                    <a:pt x="199364" y="255435"/>
                  </a:lnTo>
                  <a:lnTo>
                    <a:pt x="199694" y="255651"/>
                  </a:lnTo>
                  <a:lnTo>
                    <a:pt x="199847" y="256146"/>
                  </a:lnTo>
                  <a:lnTo>
                    <a:pt x="199580" y="256908"/>
                  </a:lnTo>
                  <a:lnTo>
                    <a:pt x="199034" y="258267"/>
                  </a:lnTo>
                  <a:lnTo>
                    <a:pt x="200228" y="258533"/>
                  </a:lnTo>
                  <a:lnTo>
                    <a:pt x="201218" y="258533"/>
                  </a:lnTo>
                  <a:lnTo>
                    <a:pt x="202844" y="258483"/>
                  </a:lnTo>
                  <a:lnTo>
                    <a:pt x="204317" y="257822"/>
                  </a:lnTo>
                  <a:lnTo>
                    <a:pt x="205841" y="257225"/>
                  </a:lnTo>
                  <a:lnTo>
                    <a:pt x="208076" y="256298"/>
                  </a:lnTo>
                  <a:lnTo>
                    <a:pt x="208673" y="254558"/>
                  </a:lnTo>
                  <a:close/>
                </a:path>
                <a:path w="258445" h="351154">
                  <a:moveTo>
                    <a:pt x="211124" y="303618"/>
                  </a:moveTo>
                  <a:lnTo>
                    <a:pt x="210693" y="302742"/>
                  </a:lnTo>
                  <a:lnTo>
                    <a:pt x="210261" y="301929"/>
                  </a:lnTo>
                  <a:lnTo>
                    <a:pt x="209499" y="301269"/>
                  </a:lnTo>
                  <a:lnTo>
                    <a:pt x="208407" y="301485"/>
                  </a:lnTo>
                  <a:lnTo>
                    <a:pt x="207530" y="301650"/>
                  </a:lnTo>
                  <a:lnTo>
                    <a:pt x="207048" y="302247"/>
                  </a:lnTo>
                  <a:lnTo>
                    <a:pt x="207200" y="303174"/>
                  </a:lnTo>
                  <a:lnTo>
                    <a:pt x="207479" y="304596"/>
                  </a:lnTo>
                  <a:lnTo>
                    <a:pt x="208572" y="304698"/>
                  </a:lnTo>
                  <a:lnTo>
                    <a:pt x="209765" y="304596"/>
                  </a:lnTo>
                  <a:lnTo>
                    <a:pt x="210527" y="304215"/>
                  </a:lnTo>
                  <a:lnTo>
                    <a:pt x="211124" y="303618"/>
                  </a:lnTo>
                  <a:close/>
                </a:path>
                <a:path w="258445" h="351154">
                  <a:moveTo>
                    <a:pt x="214718" y="202247"/>
                  </a:moveTo>
                  <a:lnTo>
                    <a:pt x="212864" y="198488"/>
                  </a:lnTo>
                  <a:lnTo>
                    <a:pt x="210908" y="194792"/>
                  </a:lnTo>
                  <a:lnTo>
                    <a:pt x="209003" y="191084"/>
                  </a:lnTo>
                  <a:lnTo>
                    <a:pt x="202742" y="197231"/>
                  </a:lnTo>
                  <a:lnTo>
                    <a:pt x="206171" y="198869"/>
                  </a:lnTo>
                  <a:lnTo>
                    <a:pt x="206171" y="201155"/>
                  </a:lnTo>
                  <a:lnTo>
                    <a:pt x="206984" y="203174"/>
                  </a:lnTo>
                  <a:lnTo>
                    <a:pt x="207098" y="203555"/>
                  </a:lnTo>
                  <a:lnTo>
                    <a:pt x="210743" y="204863"/>
                  </a:lnTo>
                  <a:lnTo>
                    <a:pt x="212864" y="203771"/>
                  </a:lnTo>
                  <a:lnTo>
                    <a:pt x="214718" y="202247"/>
                  </a:lnTo>
                  <a:close/>
                </a:path>
                <a:path w="258445" h="351154">
                  <a:moveTo>
                    <a:pt x="216522" y="339648"/>
                  </a:moveTo>
                  <a:lnTo>
                    <a:pt x="215646" y="336664"/>
                  </a:lnTo>
                  <a:lnTo>
                    <a:pt x="209816" y="333768"/>
                  </a:lnTo>
                  <a:lnTo>
                    <a:pt x="208572" y="333070"/>
                  </a:lnTo>
                  <a:lnTo>
                    <a:pt x="205790" y="332244"/>
                  </a:lnTo>
                  <a:lnTo>
                    <a:pt x="206717" y="331863"/>
                  </a:lnTo>
                  <a:lnTo>
                    <a:pt x="207098" y="331431"/>
                  </a:lnTo>
                  <a:lnTo>
                    <a:pt x="207365" y="331000"/>
                  </a:lnTo>
                  <a:lnTo>
                    <a:pt x="208127" y="330504"/>
                  </a:lnTo>
                  <a:lnTo>
                    <a:pt x="207479" y="328053"/>
                  </a:lnTo>
                  <a:lnTo>
                    <a:pt x="206438" y="326212"/>
                  </a:lnTo>
                  <a:lnTo>
                    <a:pt x="204101" y="325501"/>
                  </a:lnTo>
                  <a:lnTo>
                    <a:pt x="203009" y="325120"/>
                  </a:lnTo>
                  <a:lnTo>
                    <a:pt x="201866" y="324904"/>
                  </a:lnTo>
                  <a:lnTo>
                    <a:pt x="199796" y="325120"/>
                  </a:lnTo>
                  <a:lnTo>
                    <a:pt x="200774" y="325005"/>
                  </a:lnTo>
                  <a:lnTo>
                    <a:pt x="200774" y="324459"/>
                  </a:lnTo>
                  <a:lnTo>
                    <a:pt x="200837" y="324142"/>
                  </a:lnTo>
                  <a:lnTo>
                    <a:pt x="200888" y="321792"/>
                  </a:lnTo>
                  <a:lnTo>
                    <a:pt x="196799" y="314007"/>
                  </a:lnTo>
                  <a:lnTo>
                    <a:pt x="195275" y="314553"/>
                  </a:lnTo>
                  <a:lnTo>
                    <a:pt x="193802" y="315150"/>
                  </a:lnTo>
                  <a:lnTo>
                    <a:pt x="193319" y="316357"/>
                  </a:lnTo>
                  <a:lnTo>
                    <a:pt x="194081" y="317652"/>
                  </a:lnTo>
                  <a:lnTo>
                    <a:pt x="195275" y="319887"/>
                  </a:lnTo>
                  <a:lnTo>
                    <a:pt x="193103" y="323265"/>
                  </a:lnTo>
                  <a:lnTo>
                    <a:pt x="191135" y="326529"/>
                  </a:lnTo>
                  <a:lnTo>
                    <a:pt x="191681" y="327456"/>
                  </a:lnTo>
                  <a:lnTo>
                    <a:pt x="195986" y="327787"/>
                  </a:lnTo>
                  <a:lnTo>
                    <a:pt x="196418" y="327837"/>
                  </a:lnTo>
                  <a:lnTo>
                    <a:pt x="196964" y="327837"/>
                  </a:lnTo>
                  <a:lnTo>
                    <a:pt x="197624" y="326694"/>
                  </a:lnTo>
                  <a:lnTo>
                    <a:pt x="195326" y="330835"/>
                  </a:lnTo>
                  <a:lnTo>
                    <a:pt x="195389" y="335572"/>
                  </a:lnTo>
                  <a:lnTo>
                    <a:pt x="197726" y="337693"/>
                  </a:lnTo>
                  <a:lnTo>
                    <a:pt x="199415" y="339331"/>
                  </a:lnTo>
                  <a:lnTo>
                    <a:pt x="200126" y="340956"/>
                  </a:lnTo>
                  <a:lnTo>
                    <a:pt x="200723" y="343141"/>
                  </a:lnTo>
                  <a:lnTo>
                    <a:pt x="202361" y="348576"/>
                  </a:lnTo>
                  <a:lnTo>
                    <a:pt x="206121" y="350100"/>
                  </a:lnTo>
                  <a:lnTo>
                    <a:pt x="210743" y="347218"/>
                  </a:lnTo>
                  <a:lnTo>
                    <a:pt x="213144" y="345478"/>
                  </a:lnTo>
                  <a:lnTo>
                    <a:pt x="216522" y="339648"/>
                  </a:lnTo>
                  <a:close/>
                </a:path>
                <a:path w="258445" h="351154">
                  <a:moveTo>
                    <a:pt x="227965" y="230886"/>
                  </a:moveTo>
                  <a:lnTo>
                    <a:pt x="227139" y="229082"/>
                  </a:lnTo>
                  <a:lnTo>
                    <a:pt x="226377" y="227228"/>
                  </a:lnTo>
                  <a:lnTo>
                    <a:pt x="225971" y="226301"/>
                  </a:lnTo>
                  <a:lnTo>
                    <a:pt x="225615" y="225488"/>
                  </a:lnTo>
                  <a:lnTo>
                    <a:pt x="225132" y="225653"/>
                  </a:lnTo>
                  <a:lnTo>
                    <a:pt x="224637" y="225767"/>
                  </a:lnTo>
                  <a:lnTo>
                    <a:pt x="224091" y="225920"/>
                  </a:lnTo>
                  <a:lnTo>
                    <a:pt x="222402" y="226301"/>
                  </a:lnTo>
                  <a:lnTo>
                    <a:pt x="219456" y="225704"/>
                  </a:lnTo>
                  <a:lnTo>
                    <a:pt x="219303" y="225602"/>
                  </a:lnTo>
                  <a:lnTo>
                    <a:pt x="219125" y="226301"/>
                  </a:lnTo>
                  <a:lnTo>
                    <a:pt x="219075" y="227228"/>
                  </a:lnTo>
                  <a:lnTo>
                    <a:pt x="220548" y="230936"/>
                  </a:lnTo>
                  <a:lnTo>
                    <a:pt x="223596" y="232562"/>
                  </a:lnTo>
                  <a:lnTo>
                    <a:pt x="226377" y="231368"/>
                  </a:lnTo>
                  <a:lnTo>
                    <a:pt x="226923" y="231101"/>
                  </a:lnTo>
                  <a:lnTo>
                    <a:pt x="227965" y="230886"/>
                  </a:lnTo>
                  <a:close/>
                </a:path>
                <a:path w="258445" h="351154">
                  <a:moveTo>
                    <a:pt x="237159" y="278130"/>
                  </a:moveTo>
                  <a:lnTo>
                    <a:pt x="236778" y="277266"/>
                  </a:lnTo>
                  <a:lnTo>
                    <a:pt x="236232" y="275907"/>
                  </a:lnTo>
                  <a:lnTo>
                    <a:pt x="235038" y="275907"/>
                  </a:lnTo>
                  <a:lnTo>
                    <a:pt x="233946" y="276225"/>
                  </a:lnTo>
                  <a:lnTo>
                    <a:pt x="232968" y="276504"/>
                  </a:lnTo>
                  <a:lnTo>
                    <a:pt x="232803" y="277368"/>
                  </a:lnTo>
                  <a:lnTo>
                    <a:pt x="233248" y="278193"/>
                  </a:lnTo>
                  <a:lnTo>
                    <a:pt x="233781" y="279387"/>
                  </a:lnTo>
                  <a:lnTo>
                    <a:pt x="234823" y="279717"/>
                  </a:lnTo>
                  <a:lnTo>
                    <a:pt x="236016" y="279336"/>
                  </a:lnTo>
                  <a:lnTo>
                    <a:pt x="236842" y="278790"/>
                  </a:lnTo>
                  <a:lnTo>
                    <a:pt x="237159" y="278130"/>
                  </a:lnTo>
                  <a:close/>
                </a:path>
                <a:path w="258445" h="351154">
                  <a:moveTo>
                    <a:pt x="243154" y="312381"/>
                  </a:moveTo>
                  <a:lnTo>
                    <a:pt x="242671" y="311454"/>
                  </a:lnTo>
                  <a:lnTo>
                    <a:pt x="242290" y="310413"/>
                  </a:lnTo>
                  <a:lnTo>
                    <a:pt x="242341" y="308127"/>
                  </a:lnTo>
                  <a:lnTo>
                    <a:pt x="242671" y="306819"/>
                  </a:lnTo>
                  <a:lnTo>
                    <a:pt x="243103" y="305676"/>
                  </a:lnTo>
                  <a:lnTo>
                    <a:pt x="241033" y="305409"/>
                  </a:lnTo>
                  <a:lnTo>
                    <a:pt x="238963" y="305460"/>
                  </a:lnTo>
                  <a:lnTo>
                    <a:pt x="236296" y="306717"/>
                  </a:lnTo>
                  <a:lnTo>
                    <a:pt x="236080" y="307365"/>
                  </a:lnTo>
                  <a:lnTo>
                    <a:pt x="236778" y="310413"/>
                  </a:lnTo>
                  <a:lnTo>
                    <a:pt x="238696" y="311785"/>
                  </a:lnTo>
                  <a:lnTo>
                    <a:pt x="241744" y="313740"/>
                  </a:lnTo>
                  <a:lnTo>
                    <a:pt x="242506" y="313080"/>
                  </a:lnTo>
                  <a:lnTo>
                    <a:pt x="243154" y="312381"/>
                  </a:lnTo>
                  <a:close/>
                </a:path>
                <a:path w="258445" h="351154">
                  <a:moveTo>
                    <a:pt x="258356" y="323761"/>
                  </a:moveTo>
                  <a:lnTo>
                    <a:pt x="257479" y="322834"/>
                  </a:lnTo>
                  <a:lnTo>
                    <a:pt x="256552" y="322008"/>
                  </a:lnTo>
                  <a:lnTo>
                    <a:pt x="255028" y="322453"/>
                  </a:lnTo>
                  <a:lnTo>
                    <a:pt x="255308" y="323049"/>
                  </a:lnTo>
                  <a:lnTo>
                    <a:pt x="255409" y="323697"/>
                  </a:lnTo>
                  <a:lnTo>
                    <a:pt x="255308" y="324408"/>
                  </a:lnTo>
                  <a:lnTo>
                    <a:pt x="254698" y="326148"/>
                  </a:lnTo>
                  <a:lnTo>
                    <a:pt x="252031" y="327240"/>
                  </a:lnTo>
                  <a:lnTo>
                    <a:pt x="250240" y="326478"/>
                  </a:lnTo>
                  <a:lnTo>
                    <a:pt x="250024" y="326313"/>
                  </a:lnTo>
                  <a:lnTo>
                    <a:pt x="249262" y="328053"/>
                  </a:lnTo>
                  <a:lnTo>
                    <a:pt x="251485" y="329196"/>
                  </a:lnTo>
                  <a:lnTo>
                    <a:pt x="252412" y="330504"/>
                  </a:lnTo>
                  <a:lnTo>
                    <a:pt x="253238" y="331597"/>
                  </a:lnTo>
                  <a:lnTo>
                    <a:pt x="254317" y="332790"/>
                  </a:lnTo>
                  <a:lnTo>
                    <a:pt x="256171" y="331863"/>
                  </a:lnTo>
                  <a:lnTo>
                    <a:pt x="256286" y="331698"/>
                  </a:lnTo>
                  <a:lnTo>
                    <a:pt x="258140" y="329260"/>
                  </a:lnTo>
                  <a:lnTo>
                    <a:pt x="257924" y="326478"/>
                  </a:lnTo>
                  <a:lnTo>
                    <a:pt x="258356" y="32376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0589" y="6368135"/>
              <a:ext cx="226060" cy="325120"/>
            </a:xfrm>
            <a:custGeom>
              <a:avLst/>
              <a:gdLst/>
              <a:ahLst/>
              <a:cxnLst/>
              <a:rect l="l" t="t" r="r" b="b"/>
              <a:pathLst>
                <a:path w="226060" h="325120">
                  <a:moveTo>
                    <a:pt x="12801" y="34467"/>
                  </a:moveTo>
                  <a:lnTo>
                    <a:pt x="10833" y="32448"/>
                  </a:lnTo>
                  <a:lnTo>
                    <a:pt x="3263" y="31191"/>
                  </a:lnTo>
                  <a:lnTo>
                    <a:pt x="927" y="32283"/>
                  </a:lnTo>
                  <a:lnTo>
                    <a:pt x="431" y="35382"/>
                  </a:lnTo>
                  <a:lnTo>
                    <a:pt x="101" y="37350"/>
                  </a:lnTo>
                  <a:lnTo>
                    <a:pt x="165" y="39306"/>
                  </a:lnTo>
                  <a:lnTo>
                    <a:pt x="0" y="42633"/>
                  </a:lnTo>
                  <a:lnTo>
                    <a:pt x="317" y="43776"/>
                  </a:lnTo>
                  <a:lnTo>
                    <a:pt x="3048" y="44919"/>
                  </a:lnTo>
                  <a:lnTo>
                    <a:pt x="4406" y="43230"/>
                  </a:lnTo>
                  <a:lnTo>
                    <a:pt x="5168" y="42405"/>
                  </a:lnTo>
                  <a:lnTo>
                    <a:pt x="6045" y="41871"/>
                  </a:lnTo>
                  <a:lnTo>
                    <a:pt x="7239" y="42024"/>
                  </a:lnTo>
                  <a:lnTo>
                    <a:pt x="10071" y="42570"/>
                  </a:lnTo>
                  <a:lnTo>
                    <a:pt x="11760" y="40233"/>
                  </a:lnTo>
                  <a:lnTo>
                    <a:pt x="12420" y="38760"/>
                  </a:lnTo>
                  <a:lnTo>
                    <a:pt x="12522" y="37071"/>
                  </a:lnTo>
                  <a:lnTo>
                    <a:pt x="12801" y="34467"/>
                  </a:lnTo>
                  <a:close/>
                </a:path>
                <a:path w="226060" h="325120">
                  <a:moveTo>
                    <a:pt x="13284" y="106972"/>
                  </a:moveTo>
                  <a:lnTo>
                    <a:pt x="13119" y="106375"/>
                  </a:lnTo>
                  <a:lnTo>
                    <a:pt x="12801" y="105727"/>
                  </a:lnTo>
                  <a:lnTo>
                    <a:pt x="11976" y="104305"/>
                  </a:lnTo>
                  <a:lnTo>
                    <a:pt x="10020" y="103708"/>
                  </a:lnTo>
                  <a:lnTo>
                    <a:pt x="8597" y="104584"/>
                  </a:lnTo>
                  <a:lnTo>
                    <a:pt x="7454" y="105613"/>
                  </a:lnTo>
                  <a:lnTo>
                    <a:pt x="6426" y="106870"/>
                  </a:lnTo>
                  <a:lnTo>
                    <a:pt x="7518" y="109258"/>
                  </a:lnTo>
                  <a:lnTo>
                    <a:pt x="8115" y="109753"/>
                  </a:lnTo>
                  <a:lnTo>
                    <a:pt x="8826" y="110020"/>
                  </a:lnTo>
                  <a:lnTo>
                    <a:pt x="9740" y="110464"/>
                  </a:lnTo>
                  <a:lnTo>
                    <a:pt x="13233" y="107581"/>
                  </a:lnTo>
                  <a:lnTo>
                    <a:pt x="13284" y="106972"/>
                  </a:lnTo>
                  <a:close/>
                </a:path>
                <a:path w="226060" h="325120">
                  <a:moveTo>
                    <a:pt x="15633" y="56730"/>
                  </a:moveTo>
                  <a:lnTo>
                    <a:pt x="15354" y="56400"/>
                  </a:lnTo>
                  <a:lnTo>
                    <a:pt x="14325" y="54927"/>
                  </a:lnTo>
                  <a:lnTo>
                    <a:pt x="11328" y="54330"/>
                  </a:lnTo>
                  <a:lnTo>
                    <a:pt x="10020" y="55473"/>
                  </a:lnTo>
                  <a:lnTo>
                    <a:pt x="8547" y="56832"/>
                  </a:lnTo>
                  <a:lnTo>
                    <a:pt x="9309" y="58420"/>
                  </a:lnTo>
                  <a:lnTo>
                    <a:pt x="9690" y="59778"/>
                  </a:lnTo>
                  <a:lnTo>
                    <a:pt x="10020" y="60325"/>
                  </a:lnTo>
                  <a:lnTo>
                    <a:pt x="10515" y="60591"/>
                  </a:lnTo>
                  <a:lnTo>
                    <a:pt x="11112" y="60807"/>
                  </a:lnTo>
                  <a:lnTo>
                    <a:pt x="12039" y="61188"/>
                  </a:lnTo>
                  <a:lnTo>
                    <a:pt x="15633" y="57213"/>
                  </a:lnTo>
                  <a:lnTo>
                    <a:pt x="15633" y="56730"/>
                  </a:lnTo>
                  <a:close/>
                </a:path>
                <a:path w="226060" h="325120">
                  <a:moveTo>
                    <a:pt x="16281" y="7073"/>
                  </a:moveTo>
                  <a:lnTo>
                    <a:pt x="14427" y="4521"/>
                  </a:lnTo>
                  <a:lnTo>
                    <a:pt x="14211" y="4356"/>
                  </a:lnTo>
                  <a:lnTo>
                    <a:pt x="14160" y="4191"/>
                  </a:lnTo>
                  <a:lnTo>
                    <a:pt x="14046" y="4025"/>
                  </a:lnTo>
                  <a:lnTo>
                    <a:pt x="12687" y="2070"/>
                  </a:lnTo>
                  <a:lnTo>
                    <a:pt x="11430" y="0"/>
                  </a:lnTo>
                  <a:lnTo>
                    <a:pt x="7683" y="660"/>
                  </a:lnTo>
                  <a:lnTo>
                    <a:pt x="7137" y="1308"/>
                  </a:lnTo>
                  <a:lnTo>
                    <a:pt x="6908" y="2120"/>
                  </a:lnTo>
                  <a:lnTo>
                    <a:pt x="6527" y="3263"/>
                  </a:lnTo>
                  <a:lnTo>
                    <a:pt x="6807" y="4737"/>
                  </a:lnTo>
                  <a:lnTo>
                    <a:pt x="6527" y="5829"/>
                  </a:lnTo>
                  <a:lnTo>
                    <a:pt x="5994" y="7620"/>
                  </a:lnTo>
                  <a:lnTo>
                    <a:pt x="5664" y="9969"/>
                  </a:lnTo>
                  <a:lnTo>
                    <a:pt x="7734" y="11214"/>
                  </a:lnTo>
                  <a:lnTo>
                    <a:pt x="9906" y="12471"/>
                  </a:lnTo>
                  <a:lnTo>
                    <a:pt x="11493" y="10731"/>
                  </a:lnTo>
                  <a:lnTo>
                    <a:pt x="16179" y="7518"/>
                  </a:lnTo>
                  <a:lnTo>
                    <a:pt x="16281" y="7073"/>
                  </a:lnTo>
                  <a:close/>
                </a:path>
                <a:path w="226060" h="325120">
                  <a:moveTo>
                    <a:pt x="26301" y="110248"/>
                  </a:moveTo>
                  <a:lnTo>
                    <a:pt x="25755" y="108991"/>
                  </a:lnTo>
                  <a:lnTo>
                    <a:pt x="24942" y="108013"/>
                  </a:lnTo>
                  <a:lnTo>
                    <a:pt x="24015" y="107797"/>
                  </a:lnTo>
                  <a:lnTo>
                    <a:pt x="22987" y="108496"/>
                  </a:lnTo>
                  <a:lnTo>
                    <a:pt x="21844" y="109258"/>
                  </a:lnTo>
                  <a:lnTo>
                    <a:pt x="22059" y="110248"/>
                  </a:lnTo>
                  <a:lnTo>
                    <a:pt x="23152" y="112039"/>
                  </a:lnTo>
                  <a:lnTo>
                    <a:pt x="23964" y="112687"/>
                  </a:lnTo>
                  <a:lnTo>
                    <a:pt x="24777" y="112090"/>
                  </a:lnTo>
                  <a:lnTo>
                    <a:pt x="25819" y="111391"/>
                  </a:lnTo>
                  <a:lnTo>
                    <a:pt x="26301" y="110248"/>
                  </a:lnTo>
                  <a:close/>
                </a:path>
                <a:path w="226060" h="325120">
                  <a:moveTo>
                    <a:pt x="37795" y="162560"/>
                  </a:moveTo>
                  <a:lnTo>
                    <a:pt x="37528" y="162229"/>
                  </a:lnTo>
                  <a:lnTo>
                    <a:pt x="35458" y="159626"/>
                  </a:lnTo>
                  <a:lnTo>
                    <a:pt x="33883" y="159512"/>
                  </a:lnTo>
                  <a:lnTo>
                    <a:pt x="32194" y="160769"/>
                  </a:lnTo>
                  <a:lnTo>
                    <a:pt x="30721" y="161848"/>
                  </a:lnTo>
                  <a:lnTo>
                    <a:pt x="30886" y="163220"/>
                  </a:lnTo>
                  <a:lnTo>
                    <a:pt x="31534" y="164515"/>
                  </a:lnTo>
                  <a:lnTo>
                    <a:pt x="32194" y="165773"/>
                  </a:lnTo>
                  <a:lnTo>
                    <a:pt x="34963" y="165722"/>
                  </a:lnTo>
                  <a:lnTo>
                    <a:pt x="37198" y="163601"/>
                  </a:lnTo>
                  <a:lnTo>
                    <a:pt x="37795" y="162560"/>
                  </a:lnTo>
                  <a:close/>
                </a:path>
                <a:path w="226060" h="325120">
                  <a:moveTo>
                    <a:pt x="56642" y="216293"/>
                  </a:moveTo>
                  <a:lnTo>
                    <a:pt x="56210" y="214884"/>
                  </a:lnTo>
                  <a:lnTo>
                    <a:pt x="55562" y="213575"/>
                  </a:lnTo>
                  <a:lnTo>
                    <a:pt x="54902" y="212051"/>
                  </a:lnTo>
                  <a:lnTo>
                    <a:pt x="52616" y="211391"/>
                  </a:lnTo>
                  <a:lnTo>
                    <a:pt x="50330" y="212864"/>
                  </a:lnTo>
                  <a:lnTo>
                    <a:pt x="49999" y="215265"/>
                  </a:lnTo>
                  <a:lnTo>
                    <a:pt x="50761" y="216623"/>
                  </a:lnTo>
                  <a:lnTo>
                    <a:pt x="51638" y="218033"/>
                  </a:lnTo>
                  <a:lnTo>
                    <a:pt x="53492" y="218363"/>
                  </a:lnTo>
                  <a:lnTo>
                    <a:pt x="55016" y="217322"/>
                  </a:lnTo>
                  <a:lnTo>
                    <a:pt x="56642" y="216293"/>
                  </a:lnTo>
                  <a:close/>
                </a:path>
                <a:path w="226060" h="325120">
                  <a:moveTo>
                    <a:pt x="59753" y="169316"/>
                  </a:moveTo>
                  <a:lnTo>
                    <a:pt x="58712" y="167513"/>
                  </a:lnTo>
                  <a:lnTo>
                    <a:pt x="58547" y="167182"/>
                  </a:lnTo>
                  <a:lnTo>
                    <a:pt x="58229" y="166865"/>
                  </a:lnTo>
                  <a:lnTo>
                    <a:pt x="56159" y="165011"/>
                  </a:lnTo>
                  <a:lnTo>
                    <a:pt x="52882" y="163601"/>
                  </a:lnTo>
                  <a:lnTo>
                    <a:pt x="50711" y="163652"/>
                  </a:lnTo>
                  <a:lnTo>
                    <a:pt x="50431" y="163703"/>
                  </a:lnTo>
                  <a:lnTo>
                    <a:pt x="50215" y="163817"/>
                  </a:lnTo>
                  <a:lnTo>
                    <a:pt x="48310" y="164960"/>
                  </a:lnTo>
                  <a:lnTo>
                    <a:pt x="48044" y="169202"/>
                  </a:lnTo>
                  <a:lnTo>
                    <a:pt x="51358" y="174371"/>
                  </a:lnTo>
                  <a:lnTo>
                    <a:pt x="53644" y="174917"/>
                  </a:lnTo>
                  <a:lnTo>
                    <a:pt x="58775" y="171602"/>
                  </a:lnTo>
                  <a:lnTo>
                    <a:pt x="59753" y="169316"/>
                  </a:lnTo>
                  <a:close/>
                </a:path>
                <a:path w="226060" h="325120">
                  <a:moveTo>
                    <a:pt x="61607" y="101968"/>
                  </a:moveTo>
                  <a:lnTo>
                    <a:pt x="60947" y="101041"/>
                  </a:lnTo>
                  <a:lnTo>
                    <a:pt x="60731" y="100774"/>
                  </a:lnTo>
                  <a:lnTo>
                    <a:pt x="60515" y="100558"/>
                  </a:lnTo>
                  <a:lnTo>
                    <a:pt x="60299" y="100393"/>
                  </a:lnTo>
                  <a:lnTo>
                    <a:pt x="59042" y="99250"/>
                  </a:lnTo>
                  <a:lnTo>
                    <a:pt x="57467" y="99301"/>
                  </a:lnTo>
                  <a:lnTo>
                    <a:pt x="54851" y="101041"/>
                  </a:lnTo>
                  <a:lnTo>
                    <a:pt x="54025" y="101752"/>
                  </a:lnTo>
                  <a:lnTo>
                    <a:pt x="55333" y="104521"/>
                  </a:lnTo>
                  <a:lnTo>
                    <a:pt x="57899" y="104635"/>
                  </a:lnTo>
                  <a:lnTo>
                    <a:pt x="61277" y="102679"/>
                  </a:lnTo>
                  <a:lnTo>
                    <a:pt x="61607" y="101968"/>
                  </a:lnTo>
                  <a:close/>
                </a:path>
                <a:path w="226060" h="325120">
                  <a:moveTo>
                    <a:pt x="64757" y="128536"/>
                  </a:moveTo>
                  <a:lnTo>
                    <a:pt x="63614" y="124993"/>
                  </a:lnTo>
                  <a:lnTo>
                    <a:pt x="62852" y="123964"/>
                  </a:lnTo>
                  <a:lnTo>
                    <a:pt x="60083" y="119875"/>
                  </a:lnTo>
                  <a:lnTo>
                    <a:pt x="59753" y="119824"/>
                  </a:lnTo>
                  <a:lnTo>
                    <a:pt x="56705" y="121894"/>
                  </a:lnTo>
                  <a:lnTo>
                    <a:pt x="56095" y="122275"/>
                  </a:lnTo>
                  <a:lnTo>
                    <a:pt x="55448" y="122605"/>
                  </a:lnTo>
                  <a:lnTo>
                    <a:pt x="54902" y="123088"/>
                  </a:lnTo>
                  <a:lnTo>
                    <a:pt x="54419" y="123469"/>
                  </a:lnTo>
                  <a:lnTo>
                    <a:pt x="54025" y="123850"/>
                  </a:lnTo>
                  <a:lnTo>
                    <a:pt x="52285" y="125920"/>
                  </a:lnTo>
                  <a:lnTo>
                    <a:pt x="52882" y="127342"/>
                  </a:lnTo>
                  <a:lnTo>
                    <a:pt x="55499" y="128638"/>
                  </a:lnTo>
                  <a:lnTo>
                    <a:pt x="57137" y="129514"/>
                  </a:lnTo>
                  <a:lnTo>
                    <a:pt x="58940" y="129400"/>
                  </a:lnTo>
                  <a:lnTo>
                    <a:pt x="63182" y="130225"/>
                  </a:lnTo>
                  <a:lnTo>
                    <a:pt x="64757" y="128536"/>
                  </a:lnTo>
                  <a:close/>
                </a:path>
                <a:path w="226060" h="325120">
                  <a:moveTo>
                    <a:pt x="69773" y="46977"/>
                  </a:moveTo>
                  <a:lnTo>
                    <a:pt x="69557" y="45732"/>
                  </a:lnTo>
                  <a:lnTo>
                    <a:pt x="68961" y="44691"/>
                  </a:lnTo>
                  <a:lnTo>
                    <a:pt x="67970" y="43827"/>
                  </a:lnTo>
                  <a:lnTo>
                    <a:pt x="66992" y="43281"/>
                  </a:lnTo>
                  <a:lnTo>
                    <a:pt x="65849" y="44589"/>
                  </a:lnTo>
                  <a:lnTo>
                    <a:pt x="65252" y="45237"/>
                  </a:lnTo>
                  <a:lnTo>
                    <a:pt x="64325" y="45948"/>
                  </a:lnTo>
                  <a:lnTo>
                    <a:pt x="65633" y="47853"/>
                  </a:lnTo>
                  <a:lnTo>
                    <a:pt x="66611" y="48069"/>
                  </a:lnTo>
                  <a:lnTo>
                    <a:pt x="67589" y="47904"/>
                  </a:lnTo>
                  <a:lnTo>
                    <a:pt x="68414" y="47688"/>
                  </a:lnTo>
                  <a:lnTo>
                    <a:pt x="68745" y="47472"/>
                  </a:lnTo>
                  <a:lnTo>
                    <a:pt x="69773" y="46977"/>
                  </a:lnTo>
                  <a:close/>
                </a:path>
                <a:path w="226060" h="325120">
                  <a:moveTo>
                    <a:pt x="70434" y="12738"/>
                  </a:moveTo>
                  <a:lnTo>
                    <a:pt x="69392" y="11214"/>
                  </a:lnTo>
                  <a:lnTo>
                    <a:pt x="69227" y="10998"/>
                  </a:lnTo>
                  <a:lnTo>
                    <a:pt x="67589" y="8661"/>
                  </a:lnTo>
                  <a:lnTo>
                    <a:pt x="65798" y="6540"/>
                  </a:lnTo>
                  <a:lnTo>
                    <a:pt x="63017" y="5664"/>
                  </a:lnTo>
                  <a:lnTo>
                    <a:pt x="61544" y="5168"/>
                  </a:lnTo>
                  <a:lnTo>
                    <a:pt x="60566" y="5778"/>
                  </a:lnTo>
                  <a:lnTo>
                    <a:pt x="58826" y="8064"/>
                  </a:lnTo>
                  <a:lnTo>
                    <a:pt x="58280" y="9474"/>
                  </a:lnTo>
                  <a:lnTo>
                    <a:pt x="58229" y="10833"/>
                  </a:lnTo>
                  <a:lnTo>
                    <a:pt x="58115" y="12141"/>
                  </a:lnTo>
                  <a:lnTo>
                    <a:pt x="58496" y="13449"/>
                  </a:lnTo>
                  <a:lnTo>
                    <a:pt x="59372" y="14325"/>
                  </a:lnTo>
                  <a:lnTo>
                    <a:pt x="59639" y="14643"/>
                  </a:lnTo>
                  <a:lnTo>
                    <a:pt x="60083" y="14922"/>
                  </a:lnTo>
                  <a:lnTo>
                    <a:pt x="60566" y="15138"/>
                  </a:lnTo>
                  <a:lnTo>
                    <a:pt x="62687" y="16230"/>
                  </a:lnTo>
                  <a:lnTo>
                    <a:pt x="65963" y="16167"/>
                  </a:lnTo>
                  <a:lnTo>
                    <a:pt x="68199" y="14592"/>
                  </a:lnTo>
                  <a:lnTo>
                    <a:pt x="68681" y="13716"/>
                  </a:lnTo>
                  <a:lnTo>
                    <a:pt x="70434" y="12738"/>
                  </a:lnTo>
                  <a:close/>
                </a:path>
                <a:path w="226060" h="325120">
                  <a:moveTo>
                    <a:pt x="76034" y="162775"/>
                  </a:moveTo>
                  <a:lnTo>
                    <a:pt x="74129" y="160604"/>
                  </a:lnTo>
                  <a:lnTo>
                    <a:pt x="73799" y="160159"/>
                  </a:lnTo>
                  <a:lnTo>
                    <a:pt x="73367" y="159842"/>
                  </a:lnTo>
                  <a:lnTo>
                    <a:pt x="72110" y="158800"/>
                  </a:lnTo>
                  <a:lnTo>
                    <a:pt x="71031" y="158254"/>
                  </a:lnTo>
                  <a:lnTo>
                    <a:pt x="69938" y="157822"/>
                  </a:lnTo>
                  <a:lnTo>
                    <a:pt x="67589" y="157010"/>
                  </a:lnTo>
                  <a:lnTo>
                    <a:pt x="65201" y="156895"/>
                  </a:lnTo>
                  <a:lnTo>
                    <a:pt x="63512" y="157822"/>
                  </a:lnTo>
                  <a:lnTo>
                    <a:pt x="63347" y="157873"/>
                  </a:lnTo>
                  <a:lnTo>
                    <a:pt x="61925" y="158800"/>
                  </a:lnTo>
                  <a:lnTo>
                    <a:pt x="61163" y="161366"/>
                  </a:lnTo>
                  <a:lnTo>
                    <a:pt x="63398" y="167411"/>
                  </a:lnTo>
                  <a:lnTo>
                    <a:pt x="63893" y="166966"/>
                  </a:lnTo>
                  <a:lnTo>
                    <a:pt x="64160" y="166801"/>
                  </a:lnTo>
                  <a:lnTo>
                    <a:pt x="64439" y="166751"/>
                  </a:lnTo>
                  <a:lnTo>
                    <a:pt x="65303" y="166484"/>
                  </a:lnTo>
                  <a:lnTo>
                    <a:pt x="65849" y="167246"/>
                  </a:lnTo>
                  <a:lnTo>
                    <a:pt x="66509" y="168059"/>
                  </a:lnTo>
                  <a:lnTo>
                    <a:pt x="68580" y="170459"/>
                  </a:lnTo>
                  <a:lnTo>
                    <a:pt x="70535" y="170611"/>
                  </a:lnTo>
                  <a:lnTo>
                    <a:pt x="72605" y="168821"/>
                  </a:lnTo>
                  <a:lnTo>
                    <a:pt x="72936" y="168490"/>
                  </a:lnTo>
                  <a:lnTo>
                    <a:pt x="73152" y="168325"/>
                  </a:lnTo>
                  <a:lnTo>
                    <a:pt x="74891" y="166484"/>
                  </a:lnTo>
                  <a:lnTo>
                    <a:pt x="75653" y="165658"/>
                  </a:lnTo>
                  <a:lnTo>
                    <a:pt x="76034" y="162775"/>
                  </a:lnTo>
                  <a:close/>
                </a:path>
                <a:path w="226060" h="325120">
                  <a:moveTo>
                    <a:pt x="79794" y="26733"/>
                  </a:moveTo>
                  <a:lnTo>
                    <a:pt x="79743" y="26301"/>
                  </a:lnTo>
                  <a:lnTo>
                    <a:pt x="79629" y="25971"/>
                  </a:lnTo>
                  <a:lnTo>
                    <a:pt x="79578" y="25692"/>
                  </a:lnTo>
                  <a:lnTo>
                    <a:pt x="79032" y="24714"/>
                  </a:lnTo>
                  <a:lnTo>
                    <a:pt x="76098" y="23787"/>
                  </a:lnTo>
                  <a:lnTo>
                    <a:pt x="75222" y="24282"/>
                  </a:lnTo>
                  <a:lnTo>
                    <a:pt x="74129" y="24930"/>
                  </a:lnTo>
                  <a:lnTo>
                    <a:pt x="74079" y="27444"/>
                  </a:lnTo>
                  <a:lnTo>
                    <a:pt x="74790" y="29286"/>
                  </a:lnTo>
                  <a:lnTo>
                    <a:pt x="75488" y="31038"/>
                  </a:lnTo>
                  <a:lnTo>
                    <a:pt x="76796" y="30708"/>
                  </a:lnTo>
                  <a:lnTo>
                    <a:pt x="77939" y="30378"/>
                  </a:lnTo>
                  <a:lnTo>
                    <a:pt x="78981" y="30048"/>
                  </a:lnTo>
                  <a:lnTo>
                    <a:pt x="79692" y="28524"/>
                  </a:lnTo>
                  <a:lnTo>
                    <a:pt x="79794" y="27165"/>
                  </a:lnTo>
                  <a:lnTo>
                    <a:pt x="79794" y="26733"/>
                  </a:lnTo>
                  <a:close/>
                </a:path>
                <a:path w="226060" h="325120">
                  <a:moveTo>
                    <a:pt x="81483" y="145961"/>
                  </a:moveTo>
                  <a:lnTo>
                    <a:pt x="79248" y="142849"/>
                  </a:lnTo>
                  <a:lnTo>
                    <a:pt x="77406" y="142036"/>
                  </a:lnTo>
                  <a:lnTo>
                    <a:pt x="74295" y="141605"/>
                  </a:lnTo>
                  <a:lnTo>
                    <a:pt x="72986" y="141706"/>
                  </a:lnTo>
                  <a:lnTo>
                    <a:pt x="71793" y="142252"/>
                  </a:lnTo>
                  <a:lnTo>
                    <a:pt x="69608" y="143395"/>
                  </a:lnTo>
                  <a:lnTo>
                    <a:pt x="69011" y="145897"/>
                  </a:lnTo>
                  <a:lnTo>
                    <a:pt x="69989" y="148412"/>
                  </a:lnTo>
                  <a:lnTo>
                    <a:pt x="70434" y="149390"/>
                  </a:lnTo>
                  <a:lnTo>
                    <a:pt x="71894" y="151676"/>
                  </a:lnTo>
                  <a:lnTo>
                    <a:pt x="73367" y="152057"/>
                  </a:lnTo>
                  <a:lnTo>
                    <a:pt x="75488" y="151079"/>
                  </a:lnTo>
                  <a:lnTo>
                    <a:pt x="75933" y="150914"/>
                  </a:lnTo>
                  <a:lnTo>
                    <a:pt x="76365" y="150698"/>
                  </a:lnTo>
                  <a:lnTo>
                    <a:pt x="76796" y="150368"/>
                  </a:lnTo>
                  <a:lnTo>
                    <a:pt x="80238" y="148297"/>
                  </a:lnTo>
                  <a:lnTo>
                    <a:pt x="81483" y="145961"/>
                  </a:lnTo>
                  <a:close/>
                </a:path>
                <a:path w="226060" h="325120">
                  <a:moveTo>
                    <a:pt x="82410" y="65163"/>
                  </a:moveTo>
                  <a:lnTo>
                    <a:pt x="81597" y="63754"/>
                  </a:lnTo>
                  <a:lnTo>
                    <a:pt x="81267" y="63093"/>
                  </a:lnTo>
                  <a:lnTo>
                    <a:pt x="80886" y="62712"/>
                  </a:lnTo>
                  <a:lnTo>
                    <a:pt x="80391" y="62496"/>
                  </a:lnTo>
                  <a:lnTo>
                    <a:pt x="79578" y="62064"/>
                  </a:lnTo>
                  <a:lnTo>
                    <a:pt x="78549" y="62280"/>
                  </a:lnTo>
                  <a:lnTo>
                    <a:pt x="77508" y="62661"/>
                  </a:lnTo>
                  <a:lnTo>
                    <a:pt x="75717" y="63639"/>
                  </a:lnTo>
                  <a:lnTo>
                    <a:pt x="75933" y="64998"/>
                  </a:lnTo>
                  <a:lnTo>
                    <a:pt x="76631" y="66370"/>
                  </a:lnTo>
                  <a:lnTo>
                    <a:pt x="77457" y="67894"/>
                  </a:lnTo>
                  <a:lnTo>
                    <a:pt x="79197" y="68376"/>
                  </a:lnTo>
                  <a:lnTo>
                    <a:pt x="80619" y="67564"/>
                  </a:lnTo>
                  <a:lnTo>
                    <a:pt x="80772" y="67513"/>
                  </a:lnTo>
                  <a:lnTo>
                    <a:pt x="82245" y="66522"/>
                  </a:lnTo>
                  <a:lnTo>
                    <a:pt x="82410" y="65163"/>
                  </a:lnTo>
                  <a:close/>
                </a:path>
                <a:path w="226060" h="325120">
                  <a:moveTo>
                    <a:pt x="92646" y="132346"/>
                  </a:moveTo>
                  <a:lnTo>
                    <a:pt x="90906" y="130556"/>
                  </a:lnTo>
                  <a:lnTo>
                    <a:pt x="90525" y="129463"/>
                  </a:lnTo>
                  <a:lnTo>
                    <a:pt x="90424" y="128422"/>
                  </a:lnTo>
                  <a:lnTo>
                    <a:pt x="90360" y="126898"/>
                  </a:lnTo>
                  <a:lnTo>
                    <a:pt x="91020" y="125374"/>
                  </a:lnTo>
                  <a:lnTo>
                    <a:pt x="92163" y="123037"/>
                  </a:lnTo>
                  <a:lnTo>
                    <a:pt x="91884" y="122008"/>
                  </a:lnTo>
                  <a:lnTo>
                    <a:pt x="91833" y="120853"/>
                  </a:lnTo>
                  <a:lnTo>
                    <a:pt x="91782" y="120637"/>
                  </a:lnTo>
                  <a:lnTo>
                    <a:pt x="91782" y="120421"/>
                  </a:lnTo>
                  <a:lnTo>
                    <a:pt x="91503" y="118300"/>
                  </a:lnTo>
                  <a:lnTo>
                    <a:pt x="90906" y="116992"/>
                  </a:lnTo>
                  <a:lnTo>
                    <a:pt x="89979" y="116446"/>
                  </a:lnTo>
                  <a:lnTo>
                    <a:pt x="88887" y="115849"/>
                  </a:lnTo>
                  <a:lnTo>
                    <a:pt x="87261" y="116281"/>
                  </a:lnTo>
                  <a:lnTo>
                    <a:pt x="80454" y="124612"/>
                  </a:lnTo>
                  <a:lnTo>
                    <a:pt x="81648" y="126136"/>
                  </a:lnTo>
                  <a:lnTo>
                    <a:pt x="84531" y="127939"/>
                  </a:lnTo>
                  <a:lnTo>
                    <a:pt x="85902" y="128701"/>
                  </a:lnTo>
                  <a:lnTo>
                    <a:pt x="86550" y="129247"/>
                  </a:lnTo>
                  <a:lnTo>
                    <a:pt x="87045" y="130556"/>
                  </a:lnTo>
                  <a:lnTo>
                    <a:pt x="87045" y="131203"/>
                  </a:lnTo>
                  <a:lnTo>
                    <a:pt x="86550" y="132676"/>
                  </a:lnTo>
                  <a:lnTo>
                    <a:pt x="86550" y="133273"/>
                  </a:lnTo>
                  <a:lnTo>
                    <a:pt x="86829" y="134200"/>
                  </a:lnTo>
                  <a:lnTo>
                    <a:pt x="87147" y="134581"/>
                  </a:lnTo>
                  <a:lnTo>
                    <a:pt x="87744" y="135013"/>
                  </a:lnTo>
                  <a:lnTo>
                    <a:pt x="87909" y="135178"/>
                  </a:lnTo>
                  <a:lnTo>
                    <a:pt x="88188" y="135229"/>
                  </a:lnTo>
                  <a:lnTo>
                    <a:pt x="89331" y="135661"/>
                  </a:lnTo>
                  <a:lnTo>
                    <a:pt x="92113" y="133705"/>
                  </a:lnTo>
                  <a:lnTo>
                    <a:pt x="92646" y="132346"/>
                  </a:lnTo>
                  <a:close/>
                </a:path>
                <a:path w="226060" h="325120">
                  <a:moveTo>
                    <a:pt x="96951" y="243293"/>
                  </a:moveTo>
                  <a:lnTo>
                    <a:pt x="95211" y="241287"/>
                  </a:lnTo>
                  <a:lnTo>
                    <a:pt x="93192" y="238175"/>
                  </a:lnTo>
                  <a:lnTo>
                    <a:pt x="91351" y="237248"/>
                  </a:lnTo>
                  <a:lnTo>
                    <a:pt x="89166" y="238010"/>
                  </a:lnTo>
                  <a:lnTo>
                    <a:pt x="89001" y="238074"/>
                  </a:lnTo>
                  <a:lnTo>
                    <a:pt x="87807" y="238556"/>
                  </a:lnTo>
                  <a:lnTo>
                    <a:pt x="86982" y="239102"/>
                  </a:lnTo>
                  <a:lnTo>
                    <a:pt x="86499" y="239814"/>
                  </a:lnTo>
                  <a:lnTo>
                    <a:pt x="85737" y="240842"/>
                  </a:lnTo>
                  <a:lnTo>
                    <a:pt x="85623" y="242201"/>
                  </a:lnTo>
                  <a:lnTo>
                    <a:pt x="86766" y="246126"/>
                  </a:lnTo>
                  <a:lnTo>
                    <a:pt x="85953" y="249072"/>
                  </a:lnTo>
                  <a:lnTo>
                    <a:pt x="88734" y="249669"/>
                  </a:lnTo>
                  <a:lnTo>
                    <a:pt x="91186" y="250151"/>
                  </a:lnTo>
                  <a:lnTo>
                    <a:pt x="92430" y="247980"/>
                  </a:lnTo>
                  <a:lnTo>
                    <a:pt x="93954" y="246507"/>
                  </a:lnTo>
                  <a:lnTo>
                    <a:pt x="95707" y="244767"/>
                  </a:lnTo>
                  <a:lnTo>
                    <a:pt x="96951" y="243293"/>
                  </a:lnTo>
                  <a:close/>
                </a:path>
                <a:path w="226060" h="325120">
                  <a:moveTo>
                    <a:pt x="109804" y="111328"/>
                  </a:moveTo>
                  <a:lnTo>
                    <a:pt x="109486" y="109423"/>
                  </a:lnTo>
                  <a:lnTo>
                    <a:pt x="108229" y="108445"/>
                  </a:lnTo>
                  <a:lnTo>
                    <a:pt x="106972" y="108445"/>
                  </a:lnTo>
                  <a:lnTo>
                    <a:pt x="103276" y="108394"/>
                  </a:lnTo>
                  <a:lnTo>
                    <a:pt x="100114" y="106591"/>
                  </a:lnTo>
                  <a:lnTo>
                    <a:pt x="95707" y="106108"/>
                  </a:lnTo>
                  <a:lnTo>
                    <a:pt x="94830" y="106273"/>
                  </a:lnTo>
                  <a:lnTo>
                    <a:pt x="94068" y="106324"/>
                  </a:lnTo>
                  <a:lnTo>
                    <a:pt x="92811" y="108496"/>
                  </a:lnTo>
                  <a:lnTo>
                    <a:pt x="93522" y="110299"/>
                  </a:lnTo>
                  <a:lnTo>
                    <a:pt x="94335" y="111823"/>
                  </a:lnTo>
                  <a:lnTo>
                    <a:pt x="94996" y="113131"/>
                  </a:lnTo>
                  <a:lnTo>
                    <a:pt x="95478" y="113944"/>
                  </a:lnTo>
                  <a:lnTo>
                    <a:pt x="97116" y="115963"/>
                  </a:lnTo>
                  <a:lnTo>
                    <a:pt x="98094" y="116395"/>
                  </a:lnTo>
                  <a:lnTo>
                    <a:pt x="99568" y="115963"/>
                  </a:lnTo>
                  <a:lnTo>
                    <a:pt x="99847" y="115963"/>
                  </a:lnTo>
                  <a:lnTo>
                    <a:pt x="100380" y="115087"/>
                  </a:lnTo>
                  <a:lnTo>
                    <a:pt x="100926" y="114655"/>
                  </a:lnTo>
                  <a:lnTo>
                    <a:pt x="102781" y="113995"/>
                  </a:lnTo>
                  <a:lnTo>
                    <a:pt x="104140" y="114376"/>
                  </a:lnTo>
                  <a:lnTo>
                    <a:pt x="105613" y="114706"/>
                  </a:lnTo>
                  <a:lnTo>
                    <a:pt x="107251" y="115036"/>
                  </a:lnTo>
                  <a:lnTo>
                    <a:pt x="108991" y="114706"/>
                  </a:lnTo>
                  <a:lnTo>
                    <a:pt x="109207" y="113995"/>
                  </a:lnTo>
                  <a:lnTo>
                    <a:pt x="109588" y="112687"/>
                  </a:lnTo>
                  <a:lnTo>
                    <a:pt x="109702" y="112471"/>
                  </a:lnTo>
                  <a:lnTo>
                    <a:pt x="109804" y="111328"/>
                  </a:lnTo>
                  <a:close/>
                </a:path>
                <a:path w="226060" h="325120">
                  <a:moveTo>
                    <a:pt x="110197" y="222173"/>
                  </a:moveTo>
                  <a:lnTo>
                    <a:pt x="110083" y="221030"/>
                  </a:lnTo>
                  <a:lnTo>
                    <a:pt x="108064" y="218694"/>
                  </a:lnTo>
                  <a:lnTo>
                    <a:pt x="103162" y="217766"/>
                  </a:lnTo>
                  <a:lnTo>
                    <a:pt x="99733" y="219887"/>
                  </a:lnTo>
                  <a:lnTo>
                    <a:pt x="98806" y="223583"/>
                  </a:lnTo>
                  <a:lnTo>
                    <a:pt x="99999" y="226479"/>
                  </a:lnTo>
                  <a:lnTo>
                    <a:pt x="100330" y="226961"/>
                  </a:lnTo>
                  <a:lnTo>
                    <a:pt x="100609" y="227457"/>
                  </a:lnTo>
                  <a:lnTo>
                    <a:pt x="101917" y="230009"/>
                  </a:lnTo>
                  <a:lnTo>
                    <a:pt x="103378" y="230606"/>
                  </a:lnTo>
                  <a:lnTo>
                    <a:pt x="104254" y="230987"/>
                  </a:lnTo>
                  <a:lnTo>
                    <a:pt x="105067" y="231267"/>
                  </a:lnTo>
                  <a:lnTo>
                    <a:pt x="108013" y="228485"/>
                  </a:lnTo>
                  <a:lnTo>
                    <a:pt x="109867" y="226250"/>
                  </a:lnTo>
                  <a:lnTo>
                    <a:pt x="110083" y="223202"/>
                  </a:lnTo>
                  <a:lnTo>
                    <a:pt x="110197" y="222173"/>
                  </a:lnTo>
                  <a:close/>
                </a:path>
                <a:path w="226060" h="325120">
                  <a:moveTo>
                    <a:pt x="119291" y="253911"/>
                  </a:moveTo>
                  <a:lnTo>
                    <a:pt x="119176" y="253365"/>
                  </a:lnTo>
                  <a:lnTo>
                    <a:pt x="118910" y="252818"/>
                  </a:lnTo>
                  <a:lnTo>
                    <a:pt x="118033" y="251244"/>
                  </a:lnTo>
                  <a:lnTo>
                    <a:pt x="115862" y="250698"/>
                  </a:lnTo>
                  <a:lnTo>
                    <a:pt x="114325" y="251625"/>
                  </a:lnTo>
                  <a:lnTo>
                    <a:pt x="113080" y="252437"/>
                  </a:lnTo>
                  <a:lnTo>
                    <a:pt x="112318" y="254838"/>
                  </a:lnTo>
                  <a:lnTo>
                    <a:pt x="112966" y="255866"/>
                  </a:lnTo>
                  <a:lnTo>
                    <a:pt x="113080" y="256095"/>
                  </a:lnTo>
                  <a:lnTo>
                    <a:pt x="114007" y="257238"/>
                  </a:lnTo>
                  <a:lnTo>
                    <a:pt x="116395" y="257721"/>
                  </a:lnTo>
                  <a:lnTo>
                    <a:pt x="118745" y="256413"/>
                  </a:lnTo>
                  <a:lnTo>
                    <a:pt x="119227" y="255435"/>
                  </a:lnTo>
                  <a:lnTo>
                    <a:pt x="119291" y="254457"/>
                  </a:lnTo>
                  <a:lnTo>
                    <a:pt x="119291" y="253911"/>
                  </a:lnTo>
                  <a:close/>
                </a:path>
                <a:path w="226060" h="325120">
                  <a:moveTo>
                    <a:pt x="132791" y="148513"/>
                  </a:moveTo>
                  <a:lnTo>
                    <a:pt x="130454" y="144754"/>
                  </a:lnTo>
                  <a:lnTo>
                    <a:pt x="129743" y="143510"/>
                  </a:lnTo>
                  <a:lnTo>
                    <a:pt x="128384" y="142684"/>
                  </a:lnTo>
                  <a:lnTo>
                    <a:pt x="126809" y="142087"/>
                  </a:lnTo>
                  <a:lnTo>
                    <a:pt x="124955" y="141325"/>
                  </a:lnTo>
                  <a:lnTo>
                    <a:pt x="124460" y="143344"/>
                  </a:lnTo>
                  <a:lnTo>
                    <a:pt x="122986" y="143992"/>
                  </a:lnTo>
                  <a:lnTo>
                    <a:pt x="122834" y="144106"/>
                  </a:lnTo>
                  <a:lnTo>
                    <a:pt x="122605" y="144157"/>
                  </a:lnTo>
                  <a:lnTo>
                    <a:pt x="121297" y="144818"/>
                  </a:lnTo>
                  <a:lnTo>
                    <a:pt x="120002" y="142633"/>
                  </a:lnTo>
                  <a:lnTo>
                    <a:pt x="118694" y="144589"/>
                  </a:lnTo>
                  <a:lnTo>
                    <a:pt x="118313" y="145249"/>
                  </a:lnTo>
                  <a:lnTo>
                    <a:pt x="117652" y="146113"/>
                  </a:lnTo>
                  <a:lnTo>
                    <a:pt x="117221" y="147040"/>
                  </a:lnTo>
                  <a:lnTo>
                    <a:pt x="116941" y="148031"/>
                  </a:lnTo>
                  <a:lnTo>
                    <a:pt x="116725" y="149059"/>
                  </a:lnTo>
                  <a:lnTo>
                    <a:pt x="116725" y="149555"/>
                  </a:lnTo>
                  <a:lnTo>
                    <a:pt x="116674" y="150469"/>
                  </a:lnTo>
                  <a:lnTo>
                    <a:pt x="122555" y="155206"/>
                  </a:lnTo>
                  <a:lnTo>
                    <a:pt x="123101" y="155206"/>
                  </a:lnTo>
                  <a:lnTo>
                    <a:pt x="123367" y="155270"/>
                  </a:lnTo>
                  <a:lnTo>
                    <a:pt x="125336" y="155435"/>
                  </a:lnTo>
                  <a:lnTo>
                    <a:pt x="126974" y="154724"/>
                  </a:lnTo>
                  <a:lnTo>
                    <a:pt x="128498" y="153746"/>
                  </a:lnTo>
                  <a:lnTo>
                    <a:pt x="132029" y="151561"/>
                  </a:lnTo>
                  <a:lnTo>
                    <a:pt x="132791" y="148513"/>
                  </a:lnTo>
                  <a:close/>
                </a:path>
                <a:path w="226060" h="325120">
                  <a:moveTo>
                    <a:pt x="134099" y="182753"/>
                  </a:moveTo>
                  <a:lnTo>
                    <a:pt x="132638" y="181127"/>
                  </a:lnTo>
                  <a:lnTo>
                    <a:pt x="131978" y="181178"/>
                  </a:lnTo>
                  <a:lnTo>
                    <a:pt x="131216" y="181610"/>
                  </a:lnTo>
                  <a:lnTo>
                    <a:pt x="130403" y="182372"/>
                  </a:lnTo>
                  <a:lnTo>
                    <a:pt x="129959" y="183413"/>
                  </a:lnTo>
                  <a:lnTo>
                    <a:pt x="130505" y="184442"/>
                  </a:lnTo>
                  <a:lnTo>
                    <a:pt x="131051" y="185534"/>
                  </a:lnTo>
                  <a:lnTo>
                    <a:pt x="132029" y="184886"/>
                  </a:lnTo>
                  <a:lnTo>
                    <a:pt x="132740" y="184391"/>
                  </a:lnTo>
                  <a:lnTo>
                    <a:pt x="133781" y="183680"/>
                  </a:lnTo>
                  <a:lnTo>
                    <a:pt x="134099" y="182753"/>
                  </a:lnTo>
                  <a:close/>
                </a:path>
                <a:path w="226060" h="325120">
                  <a:moveTo>
                    <a:pt x="137096" y="195770"/>
                  </a:moveTo>
                  <a:lnTo>
                    <a:pt x="133451" y="191744"/>
                  </a:lnTo>
                  <a:lnTo>
                    <a:pt x="131762" y="192938"/>
                  </a:lnTo>
                  <a:lnTo>
                    <a:pt x="130238" y="193967"/>
                  </a:lnTo>
                  <a:lnTo>
                    <a:pt x="129806" y="195719"/>
                  </a:lnTo>
                  <a:lnTo>
                    <a:pt x="131495" y="198221"/>
                  </a:lnTo>
                  <a:lnTo>
                    <a:pt x="133400" y="198818"/>
                  </a:lnTo>
                  <a:lnTo>
                    <a:pt x="134708" y="198323"/>
                  </a:lnTo>
                  <a:lnTo>
                    <a:pt x="135026" y="198221"/>
                  </a:lnTo>
                  <a:lnTo>
                    <a:pt x="135305" y="198056"/>
                  </a:lnTo>
                  <a:lnTo>
                    <a:pt x="135521" y="197840"/>
                  </a:lnTo>
                  <a:lnTo>
                    <a:pt x="136334" y="196913"/>
                  </a:lnTo>
                  <a:lnTo>
                    <a:pt x="137096" y="195770"/>
                  </a:lnTo>
                  <a:close/>
                </a:path>
                <a:path w="226060" h="325120">
                  <a:moveTo>
                    <a:pt x="139382" y="109753"/>
                  </a:moveTo>
                  <a:lnTo>
                    <a:pt x="139115" y="107632"/>
                  </a:lnTo>
                  <a:lnTo>
                    <a:pt x="134810" y="105727"/>
                  </a:lnTo>
                  <a:lnTo>
                    <a:pt x="132854" y="105295"/>
                  </a:lnTo>
                  <a:lnTo>
                    <a:pt x="130886" y="105067"/>
                  </a:lnTo>
                  <a:lnTo>
                    <a:pt x="129578" y="104851"/>
                  </a:lnTo>
                  <a:lnTo>
                    <a:pt x="128498" y="105727"/>
                  </a:lnTo>
                  <a:lnTo>
                    <a:pt x="128384" y="108394"/>
                  </a:lnTo>
                  <a:lnTo>
                    <a:pt x="128663" y="109423"/>
                  </a:lnTo>
                  <a:lnTo>
                    <a:pt x="129743" y="111442"/>
                  </a:lnTo>
                  <a:lnTo>
                    <a:pt x="130568" y="112420"/>
                  </a:lnTo>
                  <a:lnTo>
                    <a:pt x="131546" y="113233"/>
                  </a:lnTo>
                  <a:lnTo>
                    <a:pt x="132791" y="114325"/>
                  </a:lnTo>
                  <a:lnTo>
                    <a:pt x="133997" y="113461"/>
                  </a:lnTo>
                  <a:lnTo>
                    <a:pt x="135470" y="112534"/>
                  </a:lnTo>
                  <a:lnTo>
                    <a:pt x="135686" y="112420"/>
                  </a:lnTo>
                  <a:lnTo>
                    <a:pt x="135902" y="112255"/>
                  </a:lnTo>
                  <a:lnTo>
                    <a:pt x="136334" y="111988"/>
                  </a:lnTo>
                  <a:lnTo>
                    <a:pt x="136829" y="111772"/>
                  </a:lnTo>
                  <a:lnTo>
                    <a:pt x="137261" y="111442"/>
                  </a:lnTo>
                  <a:lnTo>
                    <a:pt x="139382" y="109753"/>
                  </a:lnTo>
                  <a:close/>
                </a:path>
                <a:path w="226060" h="325120">
                  <a:moveTo>
                    <a:pt x="140690" y="127495"/>
                  </a:moveTo>
                  <a:lnTo>
                    <a:pt x="140309" y="126682"/>
                  </a:lnTo>
                  <a:lnTo>
                    <a:pt x="139547" y="125158"/>
                  </a:lnTo>
                  <a:lnTo>
                    <a:pt x="138303" y="125653"/>
                  </a:lnTo>
                  <a:lnTo>
                    <a:pt x="137160" y="126301"/>
                  </a:lnTo>
                  <a:lnTo>
                    <a:pt x="136283" y="126796"/>
                  </a:lnTo>
                  <a:lnTo>
                    <a:pt x="135636" y="127939"/>
                  </a:lnTo>
                  <a:lnTo>
                    <a:pt x="136994" y="129298"/>
                  </a:lnTo>
                  <a:lnTo>
                    <a:pt x="138353" y="129895"/>
                  </a:lnTo>
                  <a:lnTo>
                    <a:pt x="139611" y="129082"/>
                  </a:lnTo>
                  <a:lnTo>
                    <a:pt x="140474" y="128485"/>
                  </a:lnTo>
                  <a:lnTo>
                    <a:pt x="140690" y="127495"/>
                  </a:lnTo>
                  <a:close/>
                </a:path>
                <a:path w="226060" h="325120">
                  <a:moveTo>
                    <a:pt x="149136" y="210032"/>
                  </a:moveTo>
                  <a:lnTo>
                    <a:pt x="148539" y="207416"/>
                  </a:lnTo>
                  <a:lnTo>
                    <a:pt x="148272" y="206489"/>
                  </a:lnTo>
                  <a:lnTo>
                    <a:pt x="147726" y="205676"/>
                  </a:lnTo>
                  <a:lnTo>
                    <a:pt x="147612" y="205460"/>
                  </a:lnTo>
                  <a:lnTo>
                    <a:pt x="147396" y="205244"/>
                  </a:lnTo>
                  <a:lnTo>
                    <a:pt x="147180" y="205079"/>
                  </a:lnTo>
                  <a:lnTo>
                    <a:pt x="146354" y="204533"/>
                  </a:lnTo>
                  <a:lnTo>
                    <a:pt x="145059" y="204368"/>
                  </a:lnTo>
                  <a:lnTo>
                    <a:pt x="144449" y="205130"/>
                  </a:lnTo>
                  <a:lnTo>
                    <a:pt x="142925" y="207149"/>
                  </a:lnTo>
                  <a:lnTo>
                    <a:pt x="140754" y="208559"/>
                  </a:lnTo>
                  <a:lnTo>
                    <a:pt x="139611" y="210959"/>
                  </a:lnTo>
                  <a:lnTo>
                    <a:pt x="139001" y="212432"/>
                  </a:lnTo>
                  <a:lnTo>
                    <a:pt x="139230" y="213575"/>
                  </a:lnTo>
                  <a:lnTo>
                    <a:pt x="142709" y="215582"/>
                  </a:lnTo>
                  <a:lnTo>
                    <a:pt x="145211" y="215201"/>
                  </a:lnTo>
                  <a:lnTo>
                    <a:pt x="147662" y="214884"/>
                  </a:lnTo>
                  <a:lnTo>
                    <a:pt x="148158" y="214337"/>
                  </a:lnTo>
                  <a:lnTo>
                    <a:pt x="148755" y="214007"/>
                  </a:lnTo>
                  <a:lnTo>
                    <a:pt x="149085" y="211772"/>
                  </a:lnTo>
                  <a:lnTo>
                    <a:pt x="149136" y="210032"/>
                  </a:lnTo>
                  <a:close/>
                </a:path>
                <a:path w="226060" h="325120">
                  <a:moveTo>
                    <a:pt x="150063" y="167081"/>
                  </a:moveTo>
                  <a:lnTo>
                    <a:pt x="149415" y="166204"/>
                  </a:lnTo>
                  <a:lnTo>
                    <a:pt x="148805" y="165506"/>
                  </a:lnTo>
                  <a:lnTo>
                    <a:pt x="148043" y="165011"/>
                  </a:lnTo>
                  <a:lnTo>
                    <a:pt x="147116" y="165392"/>
                  </a:lnTo>
                  <a:lnTo>
                    <a:pt x="146964" y="165442"/>
                  </a:lnTo>
                  <a:lnTo>
                    <a:pt x="146685" y="165557"/>
                  </a:lnTo>
                  <a:lnTo>
                    <a:pt x="145973" y="165989"/>
                  </a:lnTo>
                  <a:lnTo>
                    <a:pt x="145973" y="166535"/>
                  </a:lnTo>
                  <a:lnTo>
                    <a:pt x="146202" y="167030"/>
                  </a:lnTo>
                  <a:lnTo>
                    <a:pt x="146304" y="167297"/>
                  </a:lnTo>
                  <a:lnTo>
                    <a:pt x="146469" y="167513"/>
                  </a:lnTo>
                  <a:lnTo>
                    <a:pt x="146583" y="167728"/>
                  </a:lnTo>
                  <a:lnTo>
                    <a:pt x="147180" y="168821"/>
                  </a:lnTo>
                  <a:lnTo>
                    <a:pt x="148107" y="169202"/>
                  </a:lnTo>
                  <a:lnTo>
                    <a:pt x="149186" y="168490"/>
                  </a:lnTo>
                  <a:lnTo>
                    <a:pt x="150063" y="167894"/>
                  </a:lnTo>
                  <a:lnTo>
                    <a:pt x="150063" y="167081"/>
                  </a:lnTo>
                  <a:close/>
                </a:path>
                <a:path w="226060" h="325120">
                  <a:moveTo>
                    <a:pt x="150876" y="287286"/>
                  </a:moveTo>
                  <a:lnTo>
                    <a:pt x="150228" y="285927"/>
                  </a:lnTo>
                  <a:lnTo>
                    <a:pt x="149301" y="284721"/>
                  </a:lnTo>
                  <a:lnTo>
                    <a:pt x="148043" y="285051"/>
                  </a:lnTo>
                  <a:lnTo>
                    <a:pt x="146900" y="285699"/>
                  </a:lnTo>
                  <a:lnTo>
                    <a:pt x="146037" y="286143"/>
                  </a:lnTo>
                  <a:lnTo>
                    <a:pt x="146253" y="286905"/>
                  </a:lnTo>
                  <a:lnTo>
                    <a:pt x="146583" y="287553"/>
                  </a:lnTo>
                  <a:lnTo>
                    <a:pt x="147066" y="288759"/>
                  </a:lnTo>
                  <a:lnTo>
                    <a:pt x="148107" y="289242"/>
                  </a:lnTo>
                  <a:lnTo>
                    <a:pt x="149186" y="288696"/>
                  </a:lnTo>
                  <a:lnTo>
                    <a:pt x="150114" y="288213"/>
                  </a:lnTo>
                  <a:lnTo>
                    <a:pt x="150876" y="287286"/>
                  </a:lnTo>
                  <a:close/>
                </a:path>
                <a:path w="226060" h="325120">
                  <a:moveTo>
                    <a:pt x="151041" y="112039"/>
                  </a:moveTo>
                  <a:lnTo>
                    <a:pt x="150609" y="111163"/>
                  </a:lnTo>
                  <a:lnTo>
                    <a:pt x="150114" y="110299"/>
                  </a:lnTo>
                  <a:lnTo>
                    <a:pt x="149631" y="109486"/>
                  </a:lnTo>
                  <a:lnTo>
                    <a:pt x="149796" y="110350"/>
                  </a:lnTo>
                  <a:lnTo>
                    <a:pt x="150342" y="111328"/>
                  </a:lnTo>
                  <a:lnTo>
                    <a:pt x="151041" y="112039"/>
                  </a:lnTo>
                  <a:close/>
                </a:path>
                <a:path w="226060" h="325120">
                  <a:moveTo>
                    <a:pt x="151104" y="174752"/>
                  </a:moveTo>
                  <a:lnTo>
                    <a:pt x="151041" y="174434"/>
                  </a:lnTo>
                  <a:lnTo>
                    <a:pt x="150939" y="173062"/>
                  </a:lnTo>
                  <a:lnTo>
                    <a:pt x="150228" y="172199"/>
                  </a:lnTo>
                  <a:lnTo>
                    <a:pt x="148920" y="171653"/>
                  </a:lnTo>
                  <a:lnTo>
                    <a:pt x="147662" y="171157"/>
                  </a:lnTo>
                  <a:lnTo>
                    <a:pt x="146304" y="170942"/>
                  </a:lnTo>
                  <a:lnTo>
                    <a:pt x="143522" y="171157"/>
                  </a:lnTo>
                  <a:lnTo>
                    <a:pt x="142163" y="171653"/>
                  </a:lnTo>
                  <a:lnTo>
                    <a:pt x="140423" y="173723"/>
                  </a:lnTo>
                  <a:lnTo>
                    <a:pt x="140144" y="175298"/>
                  </a:lnTo>
                  <a:lnTo>
                    <a:pt x="140423" y="176936"/>
                  </a:lnTo>
                  <a:lnTo>
                    <a:pt x="140423" y="177203"/>
                  </a:lnTo>
                  <a:lnTo>
                    <a:pt x="140538" y="177419"/>
                  </a:lnTo>
                  <a:lnTo>
                    <a:pt x="140754" y="178346"/>
                  </a:lnTo>
                  <a:lnTo>
                    <a:pt x="141071" y="179273"/>
                  </a:lnTo>
                  <a:lnTo>
                    <a:pt x="141617" y="180149"/>
                  </a:lnTo>
                  <a:lnTo>
                    <a:pt x="142494" y="181343"/>
                  </a:lnTo>
                  <a:lnTo>
                    <a:pt x="143141" y="182816"/>
                  </a:lnTo>
                  <a:lnTo>
                    <a:pt x="144780" y="183299"/>
                  </a:lnTo>
                  <a:lnTo>
                    <a:pt x="145110" y="183413"/>
                  </a:lnTo>
                  <a:lnTo>
                    <a:pt x="145973" y="183629"/>
                  </a:lnTo>
                  <a:lnTo>
                    <a:pt x="146900" y="184010"/>
                  </a:lnTo>
                  <a:lnTo>
                    <a:pt x="147510" y="183197"/>
                  </a:lnTo>
                  <a:lnTo>
                    <a:pt x="149136" y="180848"/>
                  </a:lnTo>
                  <a:lnTo>
                    <a:pt x="150876" y="178460"/>
                  </a:lnTo>
                  <a:lnTo>
                    <a:pt x="151041" y="175031"/>
                  </a:lnTo>
                  <a:lnTo>
                    <a:pt x="151104" y="174752"/>
                  </a:lnTo>
                  <a:close/>
                </a:path>
                <a:path w="226060" h="325120">
                  <a:moveTo>
                    <a:pt x="153276" y="154889"/>
                  </a:moveTo>
                  <a:lnTo>
                    <a:pt x="152184" y="154228"/>
                  </a:lnTo>
                  <a:lnTo>
                    <a:pt x="150990" y="153797"/>
                  </a:lnTo>
                  <a:lnTo>
                    <a:pt x="150063" y="153466"/>
                  </a:lnTo>
                  <a:lnTo>
                    <a:pt x="149631" y="154178"/>
                  </a:lnTo>
                  <a:lnTo>
                    <a:pt x="149352" y="154825"/>
                  </a:lnTo>
                  <a:lnTo>
                    <a:pt x="148805" y="155968"/>
                  </a:lnTo>
                  <a:lnTo>
                    <a:pt x="149136" y="157111"/>
                  </a:lnTo>
                  <a:lnTo>
                    <a:pt x="150279" y="157492"/>
                  </a:lnTo>
                  <a:lnTo>
                    <a:pt x="151257" y="157873"/>
                  </a:lnTo>
                  <a:lnTo>
                    <a:pt x="152514" y="157822"/>
                  </a:lnTo>
                  <a:lnTo>
                    <a:pt x="153060" y="156413"/>
                  </a:lnTo>
                  <a:lnTo>
                    <a:pt x="153276" y="154889"/>
                  </a:lnTo>
                  <a:close/>
                </a:path>
                <a:path w="226060" h="325120">
                  <a:moveTo>
                    <a:pt x="166128" y="216027"/>
                  </a:moveTo>
                  <a:lnTo>
                    <a:pt x="166027" y="214884"/>
                  </a:lnTo>
                  <a:lnTo>
                    <a:pt x="165366" y="213461"/>
                  </a:lnTo>
                  <a:lnTo>
                    <a:pt x="164172" y="211124"/>
                  </a:lnTo>
                  <a:lnTo>
                    <a:pt x="161772" y="210527"/>
                  </a:lnTo>
                  <a:lnTo>
                    <a:pt x="160032" y="209003"/>
                  </a:lnTo>
                  <a:lnTo>
                    <a:pt x="158076" y="207251"/>
                  </a:lnTo>
                  <a:lnTo>
                    <a:pt x="156006" y="208076"/>
                  </a:lnTo>
                  <a:lnTo>
                    <a:pt x="154482" y="212979"/>
                  </a:lnTo>
                  <a:lnTo>
                    <a:pt x="155892" y="215036"/>
                  </a:lnTo>
                  <a:lnTo>
                    <a:pt x="156324" y="217703"/>
                  </a:lnTo>
                  <a:lnTo>
                    <a:pt x="157035" y="217982"/>
                  </a:lnTo>
                  <a:lnTo>
                    <a:pt x="157695" y="218465"/>
                  </a:lnTo>
                  <a:lnTo>
                    <a:pt x="160083" y="218147"/>
                  </a:lnTo>
                  <a:lnTo>
                    <a:pt x="162648" y="218033"/>
                  </a:lnTo>
                  <a:lnTo>
                    <a:pt x="164884" y="216725"/>
                  </a:lnTo>
                  <a:lnTo>
                    <a:pt x="166128" y="216027"/>
                  </a:lnTo>
                  <a:close/>
                </a:path>
                <a:path w="226060" h="325120">
                  <a:moveTo>
                    <a:pt x="171361" y="153466"/>
                  </a:moveTo>
                  <a:lnTo>
                    <a:pt x="168808" y="147751"/>
                  </a:lnTo>
                  <a:lnTo>
                    <a:pt x="166192" y="142087"/>
                  </a:lnTo>
                  <a:lnTo>
                    <a:pt x="163461" y="136486"/>
                  </a:lnTo>
                  <a:lnTo>
                    <a:pt x="163410" y="136867"/>
                  </a:lnTo>
                  <a:lnTo>
                    <a:pt x="163296" y="137185"/>
                  </a:lnTo>
                  <a:lnTo>
                    <a:pt x="163296" y="139966"/>
                  </a:lnTo>
                  <a:lnTo>
                    <a:pt x="162534" y="141605"/>
                  </a:lnTo>
                  <a:lnTo>
                    <a:pt x="160083" y="145681"/>
                  </a:lnTo>
                  <a:lnTo>
                    <a:pt x="159702" y="147650"/>
                  </a:lnTo>
                  <a:lnTo>
                    <a:pt x="160578" y="151231"/>
                  </a:lnTo>
                  <a:lnTo>
                    <a:pt x="162153" y="152654"/>
                  </a:lnTo>
                  <a:lnTo>
                    <a:pt x="164769" y="153466"/>
                  </a:lnTo>
                  <a:lnTo>
                    <a:pt x="164934" y="153581"/>
                  </a:lnTo>
                  <a:lnTo>
                    <a:pt x="165100" y="153631"/>
                  </a:lnTo>
                  <a:lnTo>
                    <a:pt x="168148" y="154279"/>
                  </a:lnTo>
                  <a:lnTo>
                    <a:pt x="169837" y="153898"/>
                  </a:lnTo>
                  <a:lnTo>
                    <a:pt x="170383" y="153746"/>
                  </a:lnTo>
                  <a:lnTo>
                    <a:pt x="170878" y="153631"/>
                  </a:lnTo>
                  <a:lnTo>
                    <a:pt x="171361" y="153466"/>
                  </a:lnTo>
                  <a:close/>
                </a:path>
                <a:path w="226060" h="325120">
                  <a:moveTo>
                    <a:pt x="171526" y="166865"/>
                  </a:moveTo>
                  <a:lnTo>
                    <a:pt x="169887" y="164033"/>
                  </a:lnTo>
                  <a:lnTo>
                    <a:pt x="168694" y="163817"/>
                  </a:lnTo>
                  <a:lnTo>
                    <a:pt x="167055" y="163537"/>
                  </a:lnTo>
                  <a:lnTo>
                    <a:pt x="165430" y="163652"/>
                  </a:lnTo>
                  <a:lnTo>
                    <a:pt x="164604" y="165442"/>
                  </a:lnTo>
                  <a:lnTo>
                    <a:pt x="164503" y="165773"/>
                  </a:lnTo>
                  <a:lnTo>
                    <a:pt x="164439" y="166154"/>
                  </a:lnTo>
                  <a:lnTo>
                    <a:pt x="164503" y="166535"/>
                  </a:lnTo>
                  <a:lnTo>
                    <a:pt x="164604" y="167792"/>
                  </a:lnTo>
                  <a:lnTo>
                    <a:pt x="165646" y="169151"/>
                  </a:lnTo>
                  <a:lnTo>
                    <a:pt x="167005" y="169633"/>
                  </a:lnTo>
                  <a:lnTo>
                    <a:pt x="167716" y="169849"/>
                  </a:lnTo>
                  <a:lnTo>
                    <a:pt x="168579" y="169748"/>
                  </a:lnTo>
                  <a:lnTo>
                    <a:pt x="170268" y="169252"/>
                  </a:lnTo>
                  <a:lnTo>
                    <a:pt x="170980" y="168706"/>
                  </a:lnTo>
                  <a:lnTo>
                    <a:pt x="171145" y="168059"/>
                  </a:lnTo>
                  <a:lnTo>
                    <a:pt x="171526" y="166865"/>
                  </a:lnTo>
                  <a:close/>
                </a:path>
                <a:path w="226060" h="325120">
                  <a:moveTo>
                    <a:pt x="171691" y="281622"/>
                  </a:moveTo>
                  <a:lnTo>
                    <a:pt x="171030" y="280644"/>
                  </a:lnTo>
                  <a:lnTo>
                    <a:pt x="170383" y="279552"/>
                  </a:lnTo>
                  <a:lnTo>
                    <a:pt x="167220" y="278790"/>
                  </a:lnTo>
                  <a:lnTo>
                    <a:pt x="164934" y="280593"/>
                  </a:lnTo>
                  <a:lnTo>
                    <a:pt x="163906" y="281787"/>
                  </a:lnTo>
                  <a:lnTo>
                    <a:pt x="164668" y="283641"/>
                  </a:lnTo>
                  <a:lnTo>
                    <a:pt x="165315" y="285102"/>
                  </a:lnTo>
                  <a:lnTo>
                    <a:pt x="167652" y="285597"/>
                  </a:lnTo>
                  <a:lnTo>
                    <a:pt x="169341" y="284670"/>
                  </a:lnTo>
                  <a:lnTo>
                    <a:pt x="170713" y="283959"/>
                  </a:lnTo>
                  <a:lnTo>
                    <a:pt x="171691" y="281622"/>
                  </a:lnTo>
                  <a:close/>
                </a:path>
                <a:path w="226060" h="325120">
                  <a:moveTo>
                    <a:pt x="177469" y="271767"/>
                  </a:moveTo>
                  <a:lnTo>
                    <a:pt x="176809" y="270738"/>
                  </a:lnTo>
                  <a:lnTo>
                    <a:pt x="175666" y="270078"/>
                  </a:lnTo>
                  <a:lnTo>
                    <a:pt x="175399" y="270129"/>
                  </a:lnTo>
                  <a:lnTo>
                    <a:pt x="174853" y="270192"/>
                  </a:lnTo>
                  <a:lnTo>
                    <a:pt x="174688" y="271665"/>
                  </a:lnTo>
                  <a:lnTo>
                    <a:pt x="175666" y="272427"/>
                  </a:lnTo>
                  <a:lnTo>
                    <a:pt x="176428" y="273342"/>
                  </a:lnTo>
                  <a:lnTo>
                    <a:pt x="176758" y="273672"/>
                  </a:lnTo>
                  <a:lnTo>
                    <a:pt x="177469" y="273837"/>
                  </a:lnTo>
                  <a:lnTo>
                    <a:pt x="177469" y="271767"/>
                  </a:lnTo>
                  <a:close/>
                </a:path>
                <a:path w="226060" h="325120">
                  <a:moveTo>
                    <a:pt x="184277" y="227774"/>
                  </a:moveTo>
                  <a:lnTo>
                    <a:pt x="180784" y="225869"/>
                  </a:lnTo>
                  <a:lnTo>
                    <a:pt x="181114" y="223316"/>
                  </a:lnTo>
                  <a:lnTo>
                    <a:pt x="180352" y="221030"/>
                  </a:lnTo>
                  <a:lnTo>
                    <a:pt x="180238" y="220814"/>
                  </a:lnTo>
                  <a:lnTo>
                    <a:pt x="180187" y="220599"/>
                  </a:lnTo>
                  <a:lnTo>
                    <a:pt x="179527" y="219075"/>
                  </a:lnTo>
                  <a:lnTo>
                    <a:pt x="178930" y="218579"/>
                  </a:lnTo>
                  <a:lnTo>
                    <a:pt x="178003" y="218630"/>
                  </a:lnTo>
                  <a:lnTo>
                    <a:pt x="177571" y="218630"/>
                  </a:lnTo>
                  <a:lnTo>
                    <a:pt x="176377" y="219125"/>
                  </a:lnTo>
                  <a:lnTo>
                    <a:pt x="173545" y="220535"/>
                  </a:lnTo>
                  <a:lnTo>
                    <a:pt x="173164" y="222389"/>
                  </a:lnTo>
                  <a:lnTo>
                    <a:pt x="175666" y="224510"/>
                  </a:lnTo>
                  <a:lnTo>
                    <a:pt x="177241" y="225818"/>
                  </a:lnTo>
                  <a:lnTo>
                    <a:pt x="178117" y="226695"/>
                  </a:lnTo>
                  <a:lnTo>
                    <a:pt x="176377" y="230670"/>
                  </a:lnTo>
                  <a:lnTo>
                    <a:pt x="177901" y="231978"/>
                  </a:lnTo>
                  <a:lnTo>
                    <a:pt x="179476" y="232511"/>
                  </a:lnTo>
                  <a:lnTo>
                    <a:pt x="181114" y="233057"/>
                  </a:lnTo>
                  <a:lnTo>
                    <a:pt x="182968" y="231648"/>
                  </a:lnTo>
                  <a:lnTo>
                    <a:pt x="183451" y="229793"/>
                  </a:lnTo>
                  <a:lnTo>
                    <a:pt x="183400" y="228981"/>
                  </a:lnTo>
                  <a:lnTo>
                    <a:pt x="184277" y="227774"/>
                  </a:lnTo>
                  <a:close/>
                </a:path>
                <a:path w="226060" h="325120">
                  <a:moveTo>
                    <a:pt x="185254" y="187490"/>
                  </a:moveTo>
                  <a:lnTo>
                    <a:pt x="184378" y="185267"/>
                  </a:lnTo>
                  <a:lnTo>
                    <a:pt x="183565" y="183032"/>
                  </a:lnTo>
                  <a:lnTo>
                    <a:pt x="182689" y="180797"/>
                  </a:lnTo>
                  <a:lnTo>
                    <a:pt x="182587" y="180632"/>
                  </a:lnTo>
                  <a:lnTo>
                    <a:pt x="181063" y="178460"/>
                  </a:lnTo>
                  <a:lnTo>
                    <a:pt x="179095" y="178130"/>
                  </a:lnTo>
                  <a:lnTo>
                    <a:pt x="177304" y="179984"/>
                  </a:lnTo>
                  <a:lnTo>
                    <a:pt x="175336" y="181940"/>
                  </a:lnTo>
                  <a:lnTo>
                    <a:pt x="174028" y="184277"/>
                  </a:lnTo>
                  <a:lnTo>
                    <a:pt x="175234" y="188963"/>
                  </a:lnTo>
                  <a:lnTo>
                    <a:pt x="175996" y="190271"/>
                  </a:lnTo>
                  <a:lnTo>
                    <a:pt x="177901" y="190601"/>
                  </a:lnTo>
                  <a:lnTo>
                    <a:pt x="178612" y="190652"/>
                  </a:lnTo>
                  <a:lnTo>
                    <a:pt x="179311" y="190868"/>
                  </a:lnTo>
                  <a:lnTo>
                    <a:pt x="180073" y="190868"/>
                  </a:lnTo>
                  <a:lnTo>
                    <a:pt x="183184" y="191033"/>
                  </a:lnTo>
                  <a:lnTo>
                    <a:pt x="185039" y="189725"/>
                  </a:lnTo>
                  <a:lnTo>
                    <a:pt x="185254" y="187490"/>
                  </a:lnTo>
                  <a:close/>
                </a:path>
                <a:path w="226060" h="325120">
                  <a:moveTo>
                    <a:pt x="194513" y="213791"/>
                  </a:moveTo>
                  <a:lnTo>
                    <a:pt x="193319" y="210248"/>
                  </a:lnTo>
                  <a:lnTo>
                    <a:pt x="192176" y="206768"/>
                  </a:lnTo>
                  <a:lnTo>
                    <a:pt x="190969" y="203276"/>
                  </a:lnTo>
                  <a:lnTo>
                    <a:pt x="182308" y="209816"/>
                  </a:lnTo>
                  <a:lnTo>
                    <a:pt x="182422" y="210680"/>
                  </a:lnTo>
                  <a:lnTo>
                    <a:pt x="182638" y="213575"/>
                  </a:lnTo>
                  <a:lnTo>
                    <a:pt x="184823" y="216027"/>
                  </a:lnTo>
                  <a:lnTo>
                    <a:pt x="187210" y="216941"/>
                  </a:lnTo>
                  <a:lnTo>
                    <a:pt x="187756" y="217170"/>
                  </a:lnTo>
                  <a:lnTo>
                    <a:pt x="190754" y="217868"/>
                  </a:lnTo>
                  <a:lnTo>
                    <a:pt x="193255" y="216509"/>
                  </a:lnTo>
                  <a:lnTo>
                    <a:pt x="194513" y="213791"/>
                  </a:lnTo>
                  <a:close/>
                </a:path>
                <a:path w="226060" h="325120">
                  <a:moveTo>
                    <a:pt x="196850" y="286524"/>
                  </a:moveTo>
                  <a:lnTo>
                    <a:pt x="196253" y="283413"/>
                  </a:lnTo>
                  <a:lnTo>
                    <a:pt x="192112" y="281787"/>
                  </a:lnTo>
                  <a:lnTo>
                    <a:pt x="190804" y="281241"/>
                  </a:lnTo>
                  <a:lnTo>
                    <a:pt x="187921" y="280809"/>
                  </a:lnTo>
                  <a:lnTo>
                    <a:pt x="185305" y="280479"/>
                  </a:lnTo>
                  <a:lnTo>
                    <a:pt x="183730" y="281673"/>
                  </a:lnTo>
                  <a:lnTo>
                    <a:pt x="190538" y="292188"/>
                  </a:lnTo>
                  <a:lnTo>
                    <a:pt x="192608" y="290499"/>
                  </a:lnTo>
                  <a:lnTo>
                    <a:pt x="193205" y="290118"/>
                  </a:lnTo>
                  <a:lnTo>
                    <a:pt x="193700" y="289623"/>
                  </a:lnTo>
                  <a:lnTo>
                    <a:pt x="196850" y="286524"/>
                  </a:lnTo>
                  <a:close/>
                </a:path>
                <a:path w="226060" h="325120">
                  <a:moveTo>
                    <a:pt x="201155" y="251675"/>
                  </a:moveTo>
                  <a:lnTo>
                    <a:pt x="197294" y="247700"/>
                  </a:lnTo>
                  <a:lnTo>
                    <a:pt x="195160" y="248742"/>
                  </a:lnTo>
                  <a:lnTo>
                    <a:pt x="194462" y="250482"/>
                  </a:lnTo>
                  <a:lnTo>
                    <a:pt x="193751" y="252171"/>
                  </a:lnTo>
                  <a:lnTo>
                    <a:pt x="194246" y="253530"/>
                  </a:lnTo>
                  <a:lnTo>
                    <a:pt x="195872" y="254342"/>
                  </a:lnTo>
                  <a:lnTo>
                    <a:pt x="197777" y="255219"/>
                  </a:lnTo>
                  <a:lnTo>
                    <a:pt x="200444" y="254127"/>
                  </a:lnTo>
                  <a:lnTo>
                    <a:pt x="201053" y="252387"/>
                  </a:lnTo>
                  <a:lnTo>
                    <a:pt x="201155" y="251675"/>
                  </a:lnTo>
                  <a:close/>
                </a:path>
                <a:path w="226060" h="325120">
                  <a:moveTo>
                    <a:pt x="201320" y="234365"/>
                  </a:moveTo>
                  <a:lnTo>
                    <a:pt x="199910" y="229844"/>
                  </a:lnTo>
                  <a:lnTo>
                    <a:pt x="198386" y="225336"/>
                  </a:lnTo>
                  <a:lnTo>
                    <a:pt x="196913" y="220814"/>
                  </a:lnTo>
                  <a:lnTo>
                    <a:pt x="193535" y="220700"/>
                  </a:lnTo>
                  <a:lnTo>
                    <a:pt x="191300" y="222554"/>
                  </a:lnTo>
                  <a:lnTo>
                    <a:pt x="190754" y="226415"/>
                  </a:lnTo>
                  <a:lnTo>
                    <a:pt x="190423" y="228981"/>
                  </a:lnTo>
                  <a:lnTo>
                    <a:pt x="189725" y="231267"/>
                  </a:lnTo>
                  <a:lnTo>
                    <a:pt x="188849" y="233603"/>
                  </a:lnTo>
                  <a:lnTo>
                    <a:pt x="188417" y="234797"/>
                  </a:lnTo>
                  <a:lnTo>
                    <a:pt x="188087" y="236105"/>
                  </a:lnTo>
                  <a:lnTo>
                    <a:pt x="188036" y="238391"/>
                  </a:lnTo>
                  <a:lnTo>
                    <a:pt x="188417" y="239433"/>
                  </a:lnTo>
                  <a:lnTo>
                    <a:pt x="189496" y="241439"/>
                  </a:lnTo>
                  <a:lnTo>
                    <a:pt x="190423" y="242316"/>
                  </a:lnTo>
                  <a:lnTo>
                    <a:pt x="193535" y="243027"/>
                  </a:lnTo>
                  <a:lnTo>
                    <a:pt x="197840" y="241287"/>
                  </a:lnTo>
                  <a:lnTo>
                    <a:pt x="198069" y="239433"/>
                  </a:lnTo>
                  <a:lnTo>
                    <a:pt x="198386" y="236601"/>
                  </a:lnTo>
                  <a:lnTo>
                    <a:pt x="199631" y="235407"/>
                  </a:lnTo>
                  <a:lnTo>
                    <a:pt x="201320" y="234365"/>
                  </a:lnTo>
                  <a:close/>
                </a:path>
                <a:path w="226060" h="325120">
                  <a:moveTo>
                    <a:pt x="202577" y="316788"/>
                  </a:moveTo>
                  <a:lnTo>
                    <a:pt x="201701" y="316077"/>
                  </a:lnTo>
                  <a:lnTo>
                    <a:pt x="197726" y="314883"/>
                  </a:lnTo>
                  <a:lnTo>
                    <a:pt x="195605" y="316242"/>
                  </a:lnTo>
                  <a:lnTo>
                    <a:pt x="193319" y="316522"/>
                  </a:lnTo>
                  <a:lnTo>
                    <a:pt x="190754" y="316788"/>
                  </a:lnTo>
                  <a:lnTo>
                    <a:pt x="189941" y="318808"/>
                  </a:lnTo>
                  <a:lnTo>
                    <a:pt x="191185" y="321043"/>
                  </a:lnTo>
                  <a:lnTo>
                    <a:pt x="192493" y="323265"/>
                  </a:lnTo>
                  <a:lnTo>
                    <a:pt x="194945" y="323646"/>
                  </a:lnTo>
                  <a:lnTo>
                    <a:pt x="196913" y="324904"/>
                  </a:lnTo>
                  <a:lnTo>
                    <a:pt x="197180" y="325120"/>
                  </a:lnTo>
                  <a:lnTo>
                    <a:pt x="197891" y="324739"/>
                  </a:lnTo>
                  <a:lnTo>
                    <a:pt x="198704" y="324624"/>
                  </a:lnTo>
                  <a:lnTo>
                    <a:pt x="200063" y="322668"/>
                  </a:lnTo>
                  <a:lnTo>
                    <a:pt x="201701" y="320713"/>
                  </a:lnTo>
                  <a:lnTo>
                    <a:pt x="202298" y="318211"/>
                  </a:lnTo>
                  <a:lnTo>
                    <a:pt x="202577" y="316788"/>
                  </a:lnTo>
                  <a:close/>
                </a:path>
                <a:path w="226060" h="325120">
                  <a:moveTo>
                    <a:pt x="220548" y="298602"/>
                  </a:moveTo>
                  <a:lnTo>
                    <a:pt x="218757" y="292188"/>
                  </a:lnTo>
                  <a:lnTo>
                    <a:pt x="216357" y="289356"/>
                  </a:lnTo>
                  <a:lnTo>
                    <a:pt x="212864" y="288378"/>
                  </a:lnTo>
                  <a:lnTo>
                    <a:pt x="210312" y="289953"/>
                  </a:lnTo>
                  <a:lnTo>
                    <a:pt x="206984" y="292023"/>
                  </a:lnTo>
                  <a:lnTo>
                    <a:pt x="206273" y="295833"/>
                  </a:lnTo>
                  <a:lnTo>
                    <a:pt x="208026" y="299313"/>
                  </a:lnTo>
                  <a:lnTo>
                    <a:pt x="210096" y="303339"/>
                  </a:lnTo>
                  <a:lnTo>
                    <a:pt x="215430" y="303618"/>
                  </a:lnTo>
                  <a:lnTo>
                    <a:pt x="218376" y="301713"/>
                  </a:lnTo>
                  <a:lnTo>
                    <a:pt x="219519" y="300888"/>
                  </a:lnTo>
                  <a:lnTo>
                    <a:pt x="220218" y="299859"/>
                  </a:lnTo>
                  <a:lnTo>
                    <a:pt x="220548" y="298602"/>
                  </a:lnTo>
                  <a:close/>
                </a:path>
                <a:path w="226060" h="325120">
                  <a:moveTo>
                    <a:pt x="225450" y="315099"/>
                  </a:moveTo>
                  <a:lnTo>
                    <a:pt x="224421" y="313524"/>
                  </a:lnTo>
                  <a:lnTo>
                    <a:pt x="223761" y="313029"/>
                  </a:lnTo>
                  <a:lnTo>
                    <a:pt x="223545" y="311569"/>
                  </a:lnTo>
                  <a:lnTo>
                    <a:pt x="222567" y="311886"/>
                  </a:lnTo>
                  <a:lnTo>
                    <a:pt x="219786" y="312813"/>
                  </a:lnTo>
                  <a:lnTo>
                    <a:pt x="218097" y="310807"/>
                  </a:lnTo>
                  <a:lnTo>
                    <a:pt x="215925" y="309880"/>
                  </a:lnTo>
                  <a:lnTo>
                    <a:pt x="213410" y="308737"/>
                  </a:lnTo>
                  <a:lnTo>
                    <a:pt x="212547" y="309219"/>
                  </a:lnTo>
                  <a:lnTo>
                    <a:pt x="211836" y="311454"/>
                  </a:lnTo>
                  <a:lnTo>
                    <a:pt x="210959" y="314452"/>
                  </a:lnTo>
                  <a:lnTo>
                    <a:pt x="212051" y="315976"/>
                  </a:lnTo>
                  <a:lnTo>
                    <a:pt x="215265" y="315645"/>
                  </a:lnTo>
                  <a:lnTo>
                    <a:pt x="217335" y="315379"/>
                  </a:lnTo>
                  <a:lnTo>
                    <a:pt x="218528" y="315315"/>
                  </a:lnTo>
                  <a:lnTo>
                    <a:pt x="220281" y="319290"/>
                  </a:lnTo>
                  <a:lnTo>
                    <a:pt x="222237" y="319024"/>
                  </a:lnTo>
                  <a:lnTo>
                    <a:pt x="225234" y="317500"/>
                  </a:lnTo>
                  <a:lnTo>
                    <a:pt x="225450" y="31509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3010" y="7426515"/>
              <a:ext cx="1220470" cy="908050"/>
            </a:xfrm>
            <a:custGeom>
              <a:avLst/>
              <a:gdLst/>
              <a:ahLst/>
              <a:cxnLst/>
              <a:rect l="l" t="t" r="r" b="b"/>
              <a:pathLst>
                <a:path w="1220470" h="908050">
                  <a:moveTo>
                    <a:pt x="502983" y="908011"/>
                  </a:moveTo>
                  <a:lnTo>
                    <a:pt x="496862" y="804113"/>
                  </a:lnTo>
                  <a:lnTo>
                    <a:pt x="482663" y="544283"/>
                  </a:lnTo>
                  <a:lnTo>
                    <a:pt x="470128" y="284378"/>
                  </a:lnTo>
                  <a:lnTo>
                    <a:pt x="458203" y="0"/>
                  </a:lnTo>
                  <a:lnTo>
                    <a:pt x="0" y="0"/>
                  </a:lnTo>
                  <a:lnTo>
                    <a:pt x="5651" y="139573"/>
                  </a:lnTo>
                  <a:lnTo>
                    <a:pt x="16979" y="393839"/>
                  </a:lnTo>
                  <a:lnTo>
                    <a:pt x="29908" y="648030"/>
                  </a:lnTo>
                  <a:lnTo>
                    <a:pt x="44386" y="902131"/>
                  </a:lnTo>
                  <a:lnTo>
                    <a:pt x="36322" y="903706"/>
                  </a:lnTo>
                  <a:lnTo>
                    <a:pt x="28486" y="905725"/>
                  </a:lnTo>
                  <a:lnTo>
                    <a:pt x="20751" y="908011"/>
                  </a:lnTo>
                  <a:lnTo>
                    <a:pt x="502983" y="908011"/>
                  </a:lnTo>
                  <a:close/>
                </a:path>
                <a:path w="1220470" h="908050">
                  <a:moveTo>
                    <a:pt x="1220419" y="908011"/>
                  </a:moveTo>
                  <a:lnTo>
                    <a:pt x="1216990" y="869124"/>
                  </a:lnTo>
                  <a:lnTo>
                    <a:pt x="1202613" y="805802"/>
                  </a:lnTo>
                  <a:lnTo>
                    <a:pt x="1166507" y="654329"/>
                  </a:lnTo>
                  <a:lnTo>
                    <a:pt x="1129474" y="503072"/>
                  </a:lnTo>
                  <a:lnTo>
                    <a:pt x="1078953" y="301688"/>
                  </a:lnTo>
                  <a:lnTo>
                    <a:pt x="1001496" y="0"/>
                  </a:lnTo>
                  <a:lnTo>
                    <a:pt x="544766" y="0"/>
                  </a:lnTo>
                  <a:lnTo>
                    <a:pt x="569595" y="105054"/>
                  </a:lnTo>
                  <a:lnTo>
                    <a:pt x="710628" y="712800"/>
                  </a:lnTo>
                  <a:lnTo>
                    <a:pt x="732790" y="804341"/>
                  </a:lnTo>
                  <a:lnTo>
                    <a:pt x="749795" y="870381"/>
                  </a:lnTo>
                  <a:lnTo>
                    <a:pt x="762698" y="907084"/>
                  </a:lnTo>
                  <a:lnTo>
                    <a:pt x="834339" y="907046"/>
                  </a:lnTo>
                  <a:lnTo>
                    <a:pt x="1220419" y="908011"/>
                  </a:lnTo>
                  <a:close/>
                </a:path>
              </a:pathLst>
            </a:custGeom>
            <a:solidFill>
              <a:srgbClr val="006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21069" y="8334521"/>
              <a:ext cx="666115" cy="245110"/>
            </a:xfrm>
            <a:custGeom>
              <a:avLst/>
              <a:gdLst/>
              <a:ahLst/>
              <a:cxnLst/>
              <a:rect l="l" t="t" r="r" b="b"/>
              <a:pathLst>
                <a:path w="666114" h="245109">
                  <a:moveTo>
                    <a:pt x="0" y="245036"/>
                  </a:moveTo>
                  <a:lnTo>
                    <a:pt x="4574" y="196657"/>
                  </a:lnTo>
                  <a:lnTo>
                    <a:pt x="17734" y="151332"/>
                  </a:lnTo>
                  <a:lnTo>
                    <a:pt x="38633" y="109905"/>
                  </a:lnTo>
                  <a:lnTo>
                    <a:pt x="66424" y="73216"/>
                  </a:lnTo>
                  <a:lnTo>
                    <a:pt x="100263" y="42107"/>
                  </a:lnTo>
                  <a:lnTo>
                    <a:pt x="139302" y="17421"/>
                  </a:lnTo>
                  <a:lnTo>
                    <a:pt x="182696" y="0"/>
                  </a:lnTo>
                  <a:lnTo>
                    <a:pt x="664928" y="0"/>
                  </a:lnTo>
                  <a:lnTo>
                    <a:pt x="665963" y="17312"/>
                  </a:lnTo>
                  <a:lnTo>
                    <a:pt x="662687" y="64137"/>
                  </a:lnTo>
                  <a:lnTo>
                    <a:pt x="648236" y="108937"/>
                  </a:lnTo>
                  <a:lnTo>
                    <a:pt x="624252" y="150119"/>
                  </a:lnTo>
                  <a:lnTo>
                    <a:pt x="592379" y="186093"/>
                  </a:lnTo>
                  <a:lnTo>
                    <a:pt x="554260" y="215268"/>
                  </a:lnTo>
                  <a:lnTo>
                    <a:pt x="511538" y="236053"/>
                  </a:lnTo>
                  <a:lnTo>
                    <a:pt x="431656" y="238720"/>
                  </a:lnTo>
                  <a:lnTo>
                    <a:pt x="255809" y="241668"/>
                  </a:lnTo>
                  <a:lnTo>
                    <a:pt x="0" y="245036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0134" y="8325411"/>
              <a:ext cx="275590" cy="102870"/>
            </a:xfrm>
            <a:custGeom>
              <a:avLst/>
              <a:gdLst/>
              <a:ahLst/>
              <a:cxnLst/>
              <a:rect l="l" t="t" r="r" b="b"/>
              <a:pathLst>
                <a:path w="275589" h="102870">
                  <a:moveTo>
                    <a:pt x="13781" y="102364"/>
                  </a:moveTo>
                  <a:lnTo>
                    <a:pt x="5532" y="100801"/>
                  </a:lnTo>
                  <a:lnTo>
                    <a:pt x="0" y="94317"/>
                  </a:lnTo>
                  <a:lnTo>
                    <a:pt x="943" y="85108"/>
                  </a:lnTo>
                  <a:lnTo>
                    <a:pt x="31355" y="47996"/>
                  </a:lnTo>
                  <a:lnTo>
                    <a:pt x="72530" y="21921"/>
                  </a:lnTo>
                  <a:lnTo>
                    <a:pt x="120622" y="6163"/>
                  </a:lnTo>
                  <a:lnTo>
                    <a:pt x="171788" y="0"/>
                  </a:lnTo>
                  <a:lnTo>
                    <a:pt x="222182" y="2710"/>
                  </a:lnTo>
                  <a:lnTo>
                    <a:pt x="267960" y="13573"/>
                  </a:lnTo>
                  <a:lnTo>
                    <a:pt x="274919" y="19833"/>
                  </a:lnTo>
                  <a:lnTo>
                    <a:pt x="275463" y="28456"/>
                  </a:lnTo>
                  <a:lnTo>
                    <a:pt x="270717" y="35231"/>
                  </a:lnTo>
                  <a:lnTo>
                    <a:pt x="261805" y="35948"/>
                  </a:lnTo>
                  <a:lnTo>
                    <a:pt x="221024" y="26140"/>
                  </a:lnTo>
                  <a:lnTo>
                    <a:pt x="175670" y="23189"/>
                  </a:lnTo>
                  <a:lnTo>
                    <a:pt x="129365" y="27939"/>
                  </a:lnTo>
                  <a:lnTo>
                    <a:pt x="85734" y="41231"/>
                  </a:lnTo>
                  <a:lnTo>
                    <a:pt x="48400" y="63908"/>
                  </a:lnTo>
                  <a:lnTo>
                    <a:pt x="20988" y="96813"/>
                  </a:lnTo>
                  <a:lnTo>
                    <a:pt x="13781" y="102364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1146" y="8329676"/>
              <a:ext cx="202681" cy="1096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92644" y="6033158"/>
              <a:ext cx="984885" cy="744220"/>
            </a:xfrm>
            <a:custGeom>
              <a:avLst/>
              <a:gdLst/>
              <a:ahLst/>
              <a:cxnLst/>
              <a:rect l="l" t="t" r="r" b="b"/>
              <a:pathLst>
                <a:path w="984885" h="744220">
                  <a:moveTo>
                    <a:pt x="524907" y="743811"/>
                  </a:moveTo>
                  <a:lnTo>
                    <a:pt x="477058" y="740334"/>
                  </a:lnTo>
                  <a:lnTo>
                    <a:pt x="429652" y="732524"/>
                  </a:lnTo>
                  <a:lnTo>
                    <a:pt x="383096" y="720550"/>
                  </a:lnTo>
                  <a:lnTo>
                    <a:pt x="337798" y="704580"/>
                  </a:lnTo>
                  <a:lnTo>
                    <a:pt x="294166" y="684785"/>
                  </a:lnTo>
                  <a:lnTo>
                    <a:pt x="252606" y="661333"/>
                  </a:lnTo>
                  <a:lnTo>
                    <a:pt x="213526" y="634395"/>
                  </a:lnTo>
                  <a:lnTo>
                    <a:pt x="176354" y="602835"/>
                  </a:lnTo>
                  <a:lnTo>
                    <a:pt x="143494" y="568238"/>
                  </a:lnTo>
                  <a:lnTo>
                    <a:pt x="114691" y="530930"/>
                  </a:lnTo>
                  <a:lnTo>
                    <a:pt x="89695" y="491238"/>
                  </a:lnTo>
                  <a:lnTo>
                    <a:pt x="68250" y="449487"/>
                  </a:lnTo>
                  <a:lnTo>
                    <a:pt x="50104" y="406006"/>
                  </a:lnTo>
                  <a:lnTo>
                    <a:pt x="35004" y="361119"/>
                  </a:lnTo>
                  <a:lnTo>
                    <a:pt x="22697" y="315153"/>
                  </a:lnTo>
                  <a:lnTo>
                    <a:pt x="12929" y="268434"/>
                  </a:lnTo>
                  <a:lnTo>
                    <a:pt x="5448" y="221290"/>
                  </a:lnTo>
                  <a:lnTo>
                    <a:pt x="0" y="174046"/>
                  </a:lnTo>
                  <a:lnTo>
                    <a:pt x="1850" y="129771"/>
                  </a:lnTo>
                  <a:lnTo>
                    <a:pt x="15096" y="89036"/>
                  </a:lnTo>
                  <a:lnTo>
                    <a:pt x="38204" y="53766"/>
                  </a:lnTo>
                  <a:lnTo>
                    <a:pt x="69642" y="25887"/>
                  </a:lnTo>
                  <a:lnTo>
                    <a:pt x="107876" y="7323"/>
                  </a:lnTo>
                  <a:lnTo>
                    <a:pt x="151375" y="0"/>
                  </a:lnTo>
                  <a:lnTo>
                    <a:pt x="196116" y="4316"/>
                  </a:lnTo>
                  <a:lnTo>
                    <a:pt x="236224" y="18707"/>
                  </a:lnTo>
                  <a:lnTo>
                    <a:pt x="270489" y="42068"/>
                  </a:lnTo>
                  <a:lnTo>
                    <a:pt x="297700" y="73297"/>
                  </a:lnTo>
                  <a:lnTo>
                    <a:pt x="316646" y="111287"/>
                  </a:lnTo>
                  <a:lnTo>
                    <a:pt x="326118" y="154937"/>
                  </a:lnTo>
                  <a:lnTo>
                    <a:pt x="327132" y="165797"/>
                  </a:lnTo>
                  <a:lnTo>
                    <a:pt x="328229" y="176652"/>
                  </a:lnTo>
                  <a:lnTo>
                    <a:pt x="329427" y="187497"/>
                  </a:lnTo>
                  <a:lnTo>
                    <a:pt x="330748" y="198326"/>
                  </a:lnTo>
                  <a:lnTo>
                    <a:pt x="331619" y="205186"/>
                  </a:lnTo>
                  <a:lnTo>
                    <a:pt x="332709" y="211991"/>
                  </a:lnTo>
                  <a:lnTo>
                    <a:pt x="333744" y="218796"/>
                  </a:lnTo>
                  <a:lnTo>
                    <a:pt x="346787" y="262320"/>
                  </a:lnTo>
                  <a:lnTo>
                    <a:pt x="366661" y="302413"/>
                  </a:lnTo>
                  <a:lnTo>
                    <a:pt x="392970" y="339809"/>
                  </a:lnTo>
                  <a:lnTo>
                    <a:pt x="398245" y="345261"/>
                  </a:lnTo>
                  <a:lnTo>
                    <a:pt x="383149" y="345261"/>
                  </a:lnTo>
                  <a:lnTo>
                    <a:pt x="383694" y="346295"/>
                  </a:lnTo>
                  <a:lnTo>
                    <a:pt x="386363" y="349725"/>
                  </a:lnTo>
                  <a:lnTo>
                    <a:pt x="402563" y="349725"/>
                  </a:lnTo>
                  <a:lnTo>
                    <a:pt x="424773" y="372683"/>
                  </a:lnTo>
                  <a:lnTo>
                    <a:pt x="461130" y="399210"/>
                  </a:lnTo>
                  <a:lnTo>
                    <a:pt x="501099" y="417566"/>
                  </a:lnTo>
                  <a:lnTo>
                    <a:pt x="543741" y="425927"/>
                  </a:lnTo>
                  <a:lnTo>
                    <a:pt x="977256" y="425927"/>
                  </a:lnTo>
                  <a:lnTo>
                    <a:pt x="972737" y="453061"/>
                  </a:lnTo>
                  <a:lnTo>
                    <a:pt x="960579" y="496260"/>
                  </a:lnTo>
                  <a:lnTo>
                    <a:pt x="944329" y="534004"/>
                  </a:lnTo>
                  <a:lnTo>
                    <a:pt x="888566" y="604184"/>
                  </a:lnTo>
                  <a:lnTo>
                    <a:pt x="849195" y="637282"/>
                  </a:lnTo>
                  <a:lnTo>
                    <a:pt x="806440" y="665532"/>
                  </a:lnTo>
                  <a:lnTo>
                    <a:pt x="760754" y="689811"/>
                  </a:lnTo>
                  <a:lnTo>
                    <a:pt x="712590" y="710992"/>
                  </a:lnTo>
                  <a:lnTo>
                    <a:pt x="667042" y="726544"/>
                  </a:lnTo>
                  <a:lnTo>
                    <a:pt x="620307" y="737085"/>
                  </a:lnTo>
                  <a:lnTo>
                    <a:pt x="572793" y="742784"/>
                  </a:lnTo>
                  <a:lnTo>
                    <a:pt x="524907" y="743811"/>
                  </a:lnTo>
                  <a:close/>
                </a:path>
                <a:path w="984885" h="744220">
                  <a:moveTo>
                    <a:pt x="977256" y="425927"/>
                  </a:moveTo>
                  <a:lnTo>
                    <a:pt x="543741" y="425927"/>
                  </a:lnTo>
                  <a:lnTo>
                    <a:pt x="588115" y="422467"/>
                  </a:lnTo>
                  <a:lnTo>
                    <a:pt x="633280" y="405363"/>
                  </a:lnTo>
                  <a:lnTo>
                    <a:pt x="659400" y="378616"/>
                  </a:lnTo>
                  <a:lnTo>
                    <a:pt x="676374" y="339191"/>
                  </a:lnTo>
                  <a:lnTo>
                    <a:pt x="689436" y="295520"/>
                  </a:lnTo>
                  <a:lnTo>
                    <a:pt x="703820" y="256033"/>
                  </a:lnTo>
                  <a:lnTo>
                    <a:pt x="806752" y="249143"/>
                  </a:lnTo>
                  <a:lnTo>
                    <a:pt x="894374" y="245662"/>
                  </a:lnTo>
                  <a:lnTo>
                    <a:pt x="955298" y="244427"/>
                  </a:lnTo>
                  <a:lnTo>
                    <a:pt x="978137" y="244274"/>
                  </a:lnTo>
                  <a:lnTo>
                    <a:pt x="983502" y="300012"/>
                  </a:lnTo>
                  <a:lnTo>
                    <a:pt x="984314" y="354008"/>
                  </a:lnTo>
                  <a:lnTo>
                    <a:pt x="980687" y="405334"/>
                  </a:lnTo>
                  <a:lnTo>
                    <a:pt x="977256" y="425927"/>
                  </a:lnTo>
                  <a:close/>
                </a:path>
                <a:path w="984885" h="744220">
                  <a:moveTo>
                    <a:pt x="402563" y="349725"/>
                  </a:moveTo>
                  <a:lnTo>
                    <a:pt x="386363" y="349725"/>
                  </a:lnTo>
                  <a:lnTo>
                    <a:pt x="383149" y="345261"/>
                  </a:lnTo>
                  <a:lnTo>
                    <a:pt x="398245" y="345261"/>
                  </a:lnTo>
                  <a:lnTo>
                    <a:pt x="402563" y="3497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0359" y="5983084"/>
              <a:ext cx="1720850" cy="885825"/>
            </a:xfrm>
            <a:custGeom>
              <a:avLst/>
              <a:gdLst/>
              <a:ahLst/>
              <a:cxnLst/>
              <a:rect l="l" t="t" r="r" b="b"/>
              <a:pathLst>
                <a:path w="1720850" h="885825">
                  <a:moveTo>
                    <a:pt x="326504" y="867664"/>
                  </a:moveTo>
                  <a:lnTo>
                    <a:pt x="320116" y="816178"/>
                  </a:lnTo>
                  <a:lnTo>
                    <a:pt x="315772" y="764921"/>
                  </a:lnTo>
                  <a:lnTo>
                    <a:pt x="309105" y="662698"/>
                  </a:lnTo>
                  <a:lnTo>
                    <a:pt x="304736" y="611555"/>
                  </a:lnTo>
                  <a:lnTo>
                    <a:pt x="298335" y="560247"/>
                  </a:lnTo>
                  <a:lnTo>
                    <a:pt x="243789" y="563448"/>
                  </a:lnTo>
                  <a:lnTo>
                    <a:pt x="190627" y="563422"/>
                  </a:lnTo>
                  <a:lnTo>
                    <a:pt x="137426" y="560654"/>
                  </a:lnTo>
                  <a:lnTo>
                    <a:pt x="82829" y="555637"/>
                  </a:lnTo>
                  <a:lnTo>
                    <a:pt x="25438" y="548868"/>
                  </a:lnTo>
                  <a:lnTo>
                    <a:pt x="19431" y="603097"/>
                  </a:lnTo>
                  <a:lnTo>
                    <a:pt x="14427" y="657288"/>
                  </a:lnTo>
                  <a:lnTo>
                    <a:pt x="10210" y="711466"/>
                  </a:lnTo>
                  <a:lnTo>
                    <a:pt x="6553" y="765670"/>
                  </a:lnTo>
                  <a:lnTo>
                    <a:pt x="0" y="874306"/>
                  </a:lnTo>
                  <a:lnTo>
                    <a:pt x="58153" y="880757"/>
                  </a:lnTo>
                  <a:lnTo>
                    <a:pt x="105422" y="884389"/>
                  </a:lnTo>
                  <a:lnTo>
                    <a:pt x="147269" y="885355"/>
                  </a:lnTo>
                  <a:lnTo>
                    <a:pt x="189077" y="883805"/>
                  </a:lnTo>
                  <a:lnTo>
                    <a:pt x="236308" y="879881"/>
                  </a:lnTo>
                  <a:lnTo>
                    <a:pt x="294360" y="873709"/>
                  </a:lnTo>
                  <a:lnTo>
                    <a:pt x="301993" y="872718"/>
                  </a:lnTo>
                  <a:lnTo>
                    <a:pt x="309918" y="871359"/>
                  </a:lnTo>
                  <a:lnTo>
                    <a:pt x="326504" y="867664"/>
                  </a:lnTo>
                  <a:close/>
                </a:path>
                <a:path w="1720850" h="885825">
                  <a:moveTo>
                    <a:pt x="1720418" y="294360"/>
                  </a:moveTo>
                  <a:lnTo>
                    <a:pt x="1702219" y="238772"/>
                  </a:lnTo>
                  <a:lnTo>
                    <a:pt x="1685963" y="194259"/>
                  </a:lnTo>
                  <a:lnTo>
                    <a:pt x="1669542" y="155790"/>
                  </a:lnTo>
                  <a:lnTo>
                    <a:pt x="1650847" y="118389"/>
                  </a:lnTo>
                  <a:lnTo>
                    <a:pt x="1627746" y="77050"/>
                  </a:lnTo>
                  <a:lnTo>
                    <a:pt x="1598129" y="26784"/>
                  </a:lnTo>
                  <a:lnTo>
                    <a:pt x="1579283" y="0"/>
                  </a:lnTo>
                  <a:lnTo>
                    <a:pt x="1535010" y="27114"/>
                  </a:lnTo>
                  <a:lnTo>
                    <a:pt x="1490103" y="52285"/>
                  </a:lnTo>
                  <a:lnTo>
                    <a:pt x="1399730" y="100634"/>
                  </a:lnTo>
                  <a:lnTo>
                    <a:pt x="1354937" y="125755"/>
                  </a:lnTo>
                  <a:lnTo>
                    <a:pt x="1310843" y="152806"/>
                  </a:lnTo>
                  <a:lnTo>
                    <a:pt x="1336357" y="201117"/>
                  </a:lnTo>
                  <a:lnTo>
                    <a:pt x="1358353" y="249516"/>
                  </a:lnTo>
                  <a:lnTo>
                    <a:pt x="1377835" y="299072"/>
                  </a:lnTo>
                  <a:lnTo>
                    <a:pt x="1395857" y="350824"/>
                  </a:lnTo>
                  <a:lnTo>
                    <a:pt x="1413421" y="405853"/>
                  </a:lnTo>
                  <a:lnTo>
                    <a:pt x="1465300" y="388874"/>
                  </a:lnTo>
                  <a:lnTo>
                    <a:pt x="1516722" y="371005"/>
                  </a:lnTo>
                  <a:lnTo>
                    <a:pt x="1567815" y="352425"/>
                  </a:lnTo>
                  <a:lnTo>
                    <a:pt x="1618703" y="333336"/>
                  </a:lnTo>
                  <a:lnTo>
                    <a:pt x="1720418" y="294360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5343" y="5999138"/>
              <a:ext cx="1566545" cy="858519"/>
            </a:xfrm>
            <a:custGeom>
              <a:avLst/>
              <a:gdLst/>
              <a:ahLst/>
              <a:cxnLst/>
              <a:rect l="l" t="t" r="r" b="b"/>
              <a:pathLst>
                <a:path w="1566545" h="858520">
                  <a:moveTo>
                    <a:pt x="505295" y="858140"/>
                  </a:moveTo>
                  <a:lnTo>
                    <a:pt x="466191" y="852961"/>
                  </a:lnTo>
                  <a:lnTo>
                    <a:pt x="427292" y="846762"/>
                  </a:lnTo>
                  <a:lnTo>
                    <a:pt x="383585" y="838465"/>
                  </a:lnTo>
                  <a:lnTo>
                    <a:pt x="340172" y="828647"/>
                  </a:lnTo>
                  <a:lnTo>
                    <a:pt x="297485" y="817148"/>
                  </a:lnTo>
                  <a:lnTo>
                    <a:pt x="255860" y="803769"/>
                  </a:lnTo>
                  <a:lnTo>
                    <a:pt x="216029" y="788465"/>
                  </a:lnTo>
                  <a:lnTo>
                    <a:pt x="178129" y="770961"/>
                  </a:lnTo>
                  <a:lnTo>
                    <a:pt x="142692" y="751134"/>
                  </a:lnTo>
                  <a:lnTo>
                    <a:pt x="110154" y="728825"/>
                  </a:lnTo>
                  <a:lnTo>
                    <a:pt x="80947" y="703874"/>
                  </a:lnTo>
                  <a:lnTo>
                    <a:pt x="34268" y="645401"/>
                  </a:lnTo>
                  <a:lnTo>
                    <a:pt x="6127" y="574436"/>
                  </a:lnTo>
                  <a:lnTo>
                    <a:pt x="95" y="533867"/>
                  </a:lnTo>
                  <a:lnTo>
                    <a:pt x="0" y="489695"/>
                  </a:lnTo>
                  <a:lnTo>
                    <a:pt x="6276" y="441758"/>
                  </a:lnTo>
                  <a:lnTo>
                    <a:pt x="19358" y="389897"/>
                  </a:lnTo>
                  <a:lnTo>
                    <a:pt x="38611" y="339584"/>
                  </a:lnTo>
                  <a:lnTo>
                    <a:pt x="63631" y="293428"/>
                  </a:lnTo>
                  <a:lnTo>
                    <a:pt x="93847" y="251327"/>
                  </a:lnTo>
                  <a:lnTo>
                    <a:pt x="128685" y="213181"/>
                  </a:lnTo>
                  <a:lnTo>
                    <a:pt x="167574" y="178886"/>
                  </a:lnTo>
                  <a:lnTo>
                    <a:pt x="206194" y="150799"/>
                  </a:lnTo>
                  <a:lnTo>
                    <a:pt x="247287" y="125750"/>
                  </a:lnTo>
                  <a:lnTo>
                    <a:pt x="290418" y="103657"/>
                  </a:lnTo>
                  <a:lnTo>
                    <a:pt x="335156" y="84437"/>
                  </a:lnTo>
                  <a:lnTo>
                    <a:pt x="381066" y="68006"/>
                  </a:lnTo>
                  <a:lnTo>
                    <a:pt x="427716" y="54282"/>
                  </a:lnTo>
                  <a:lnTo>
                    <a:pt x="474672" y="43181"/>
                  </a:lnTo>
                  <a:lnTo>
                    <a:pt x="521502" y="34622"/>
                  </a:lnTo>
                  <a:lnTo>
                    <a:pt x="567773" y="28521"/>
                  </a:lnTo>
                  <a:lnTo>
                    <a:pt x="618644" y="23701"/>
                  </a:lnTo>
                  <a:lnTo>
                    <a:pt x="669687" y="19937"/>
                  </a:lnTo>
                  <a:lnTo>
                    <a:pt x="720865" y="17057"/>
                  </a:lnTo>
                  <a:lnTo>
                    <a:pt x="772142" y="14890"/>
                  </a:lnTo>
                  <a:lnTo>
                    <a:pt x="1079801" y="7235"/>
                  </a:lnTo>
                  <a:lnTo>
                    <a:pt x="1108062" y="5672"/>
                  </a:lnTo>
                  <a:lnTo>
                    <a:pt x="1145079" y="3237"/>
                  </a:lnTo>
                  <a:lnTo>
                    <a:pt x="1188905" y="992"/>
                  </a:lnTo>
                  <a:lnTo>
                    <a:pt x="1237597" y="0"/>
                  </a:lnTo>
                  <a:lnTo>
                    <a:pt x="1289206" y="1323"/>
                  </a:lnTo>
                  <a:lnTo>
                    <a:pt x="1341789" y="6026"/>
                  </a:lnTo>
                  <a:lnTo>
                    <a:pt x="1393399" y="15170"/>
                  </a:lnTo>
                  <a:lnTo>
                    <a:pt x="1442090" y="29819"/>
                  </a:lnTo>
                  <a:lnTo>
                    <a:pt x="1485916" y="51036"/>
                  </a:lnTo>
                  <a:lnTo>
                    <a:pt x="1522933" y="79882"/>
                  </a:lnTo>
                  <a:lnTo>
                    <a:pt x="1551194" y="117422"/>
                  </a:lnTo>
                  <a:lnTo>
                    <a:pt x="1566154" y="171267"/>
                  </a:lnTo>
                  <a:lnTo>
                    <a:pt x="1562290" y="196904"/>
                  </a:lnTo>
                  <a:lnTo>
                    <a:pt x="1532206" y="244028"/>
                  </a:lnTo>
                  <a:lnTo>
                    <a:pt x="1472757" y="283514"/>
                  </a:lnTo>
                  <a:lnTo>
                    <a:pt x="1432187" y="299604"/>
                  </a:lnTo>
                  <a:lnTo>
                    <a:pt x="1384475" y="312837"/>
                  </a:lnTo>
                  <a:lnTo>
                    <a:pt x="1329688" y="322897"/>
                  </a:lnTo>
                  <a:lnTo>
                    <a:pt x="1273922" y="328827"/>
                  </a:lnTo>
                  <a:lnTo>
                    <a:pt x="1016669" y="328827"/>
                  </a:lnTo>
                  <a:lnTo>
                    <a:pt x="963136" y="329569"/>
                  </a:lnTo>
                  <a:lnTo>
                    <a:pt x="909575" y="331289"/>
                  </a:lnTo>
                  <a:lnTo>
                    <a:pt x="856013" y="333837"/>
                  </a:lnTo>
                  <a:lnTo>
                    <a:pt x="748993" y="340812"/>
                  </a:lnTo>
                  <a:lnTo>
                    <a:pt x="642289" y="349285"/>
                  </a:lnTo>
                  <a:lnTo>
                    <a:pt x="596649" y="354187"/>
                  </a:lnTo>
                  <a:lnTo>
                    <a:pt x="546017" y="362304"/>
                  </a:lnTo>
                  <a:lnTo>
                    <a:pt x="493100" y="374279"/>
                  </a:lnTo>
                  <a:lnTo>
                    <a:pt x="440605" y="390760"/>
                  </a:lnTo>
                  <a:lnTo>
                    <a:pt x="391239" y="412391"/>
                  </a:lnTo>
                  <a:lnTo>
                    <a:pt x="347710" y="439819"/>
                  </a:lnTo>
                  <a:lnTo>
                    <a:pt x="334545" y="476403"/>
                  </a:lnTo>
                  <a:lnTo>
                    <a:pt x="293729" y="476403"/>
                  </a:lnTo>
                  <a:lnTo>
                    <a:pt x="296561" y="477764"/>
                  </a:lnTo>
                  <a:lnTo>
                    <a:pt x="302281" y="480268"/>
                  </a:lnTo>
                  <a:lnTo>
                    <a:pt x="334797" y="480268"/>
                  </a:lnTo>
                  <a:lnTo>
                    <a:pt x="345634" y="498178"/>
                  </a:lnTo>
                  <a:lnTo>
                    <a:pt x="366393" y="507924"/>
                  </a:lnTo>
                  <a:lnTo>
                    <a:pt x="509761" y="530081"/>
                  </a:lnTo>
                  <a:lnTo>
                    <a:pt x="516733" y="531061"/>
                  </a:lnTo>
                  <a:lnTo>
                    <a:pt x="530678" y="532749"/>
                  </a:lnTo>
                  <a:lnTo>
                    <a:pt x="524690" y="586983"/>
                  </a:lnTo>
                  <a:lnTo>
                    <a:pt x="519703" y="641160"/>
                  </a:lnTo>
                  <a:lnTo>
                    <a:pt x="515494" y="695322"/>
                  </a:lnTo>
                  <a:lnTo>
                    <a:pt x="511740" y="751134"/>
                  </a:lnTo>
                  <a:lnTo>
                    <a:pt x="508512" y="803807"/>
                  </a:lnTo>
                  <a:lnTo>
                    <a:pt x="505295" y="858140"/>
                  </a:lnTo>
                  <a:close/>
                </a:path>
                <a:path w="1566545" h="858520">
                  <a:moveTo>
                    <a:pt x="1199155" y="332236"/>
                  </a:moveTo>
                  <a:lnTo>
                    <a:pt x="1123541" y="330884"/>
                  </a:lnTo>
                  <a:lnTo>
                    <a:pt x="1070146" y="329215"/>
                  </a:lnTo>
                  <a:lnTo>
                    <a:pt x="1016669" y="328827"/>
                  </a:lnTo>
                  <a:lnTo>
                    <a:pt x="1273922" y="328827"/>
                  </a:lnTo>
                  <a:lnTo>
                    <a:pt x="1267893" y="329469"/>
                  </a:lnTo>
                  <a:lnTo>
                    <a:pt x="1199155" y="332236"/>
                  </a:lnTo>
                  <a:close/>
                </a:path>
                <a:path w="1566545" h="858520">
                  <a:moveTo>
                    <a:pt x="334797" y="480268"/>
                  </a:moveTo>
                  <a:lnTo>
                    <a:pt x="302281" y="480268"/>
                  </a:lnTo>
                  <a:lnTo>
                    <a:pt x="299612" y="478744"/>
                  </a:lnTo>
                  <a:lnTo>
                    <a:pt x="296834" y="477383"/>
                  </a:lnTo>
                  <a:lnTo>
                    <a:pt x="293729" y="476403"/>
                  </a:lnTo>
                  <a:lnTo>
                    <a:pt x="334545" y="476403"/>
                  </a:lnTo>
                  <a:lnTo>
                    <a:pt x="334521" y="479812"/>
                  </a:lnTo>
                  <a:lnTo>
                    <a:pt x="334797" y="48026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862817" y="5441880"/>
            <a:ext cx="6972300" cy="3630295"/>
            <a:chOff x="1862817" y="5441880"/>
            <a:chExt cx="6972300" cy="3630295"/>
          </a:xfrm>
        </p:grpSpPr>
        <p:sp>
          <p:nvSpPr>
            <p:cNvPr id="22" name="object 22"/>
            <p:cNvSpPr/>
            <p:nvPr/>
          </p:nvSpPr>
          <p:spPr>
            <a:xfrm>
              <a:off x="2403769" y="8809786"/>
              <a:ext cx="671195" cy="262255"/>
            </a:xfrm>
            <a:custGeom>
              <a:avLst/>
              <a:gdLst/>
              <a:ahLst/>
              <a:cxnLst/>
              <a:rect l="l" t="t" r="r" b="b"/>
              <a:pathLst>
                <a:path w="671194" h="262254">
                  <a:moveTo>
                    <a:pt x="670920" y="262239"/>
                  </a:moveTo>
                  <a:lnTo>
                    <a:pt x="192228" y="262239"/>
                  </a:lnTo>
                  <a:lnTo>
                    <a:pt x="192555" y="248030"/>
                  </a:lnTo>
                  <a:lnTo>
                    <a:pt x="183833" y="247146"/>
                  </a:lnTo>
                  <a:lnTo>
                    <a:pt x="118226" y="226895"/>
                  </a:lnTo>
                  <a:lnTo>
                    <a:pt x="83363" y="202356"/>
                  </a:lnTo>
                  <a:lnTo>
                    <a:pt x="53606" y="170362"/>
                  </a:lnTo>
                  <a:lnTo>
                    <a:pt x="29673" y="132521"/>
                  </a:lnTo>
                  <a:lnTo>
                    <a:pt x="12281" y="90441"/>
                  </a:lnTo>
                  <a:lnTo>
                    <a:pt x="2151" y="45731"/>
                  </a:lnTo>
                  <a:lnTo>
                    <a:pt x="0" y="0"/>
                  </a:lnTo>
                  <a:lnTo>
                    <a:pt x="464583" y="0"/>
                  </a:lnTo>
                  <a:lnTo>
                    <a:pt x="506917" y="10872"/>
                  </a:lnTo>
                  <a:lnTo>
                    <a:pt x="546001" y="29636"/>
                  </a:lnTo>
                  <a:lnTo>
                    <a:pt x="581096" y="55476"/>
                  </a:lnTo>
                  <a:lnTo>
                    <a:pt x="611465" y="87574"/>
                  </a:lnTo>
                  <a:lnTo>
                    <a:pt x="636369" y="125115"/>
                  </a:lnTo>
                  <a:lnTo>
                    <a:pt x="655072" y="167284"/>
                  </a:lnTo>
                  <a:lnTo>
                    <a:pt x="666835" y="213264"/>
                  </a:lnTo>
                  <a:lnTo>
                    <a:pt x="670920" y="26223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3769" y="6770854"/>
              <a:ext cx="1198880" cy="2038985"/>
            </a:xfrm>
            <a:custGeom>
              <a:avLst/>
              <a:gdLst/>
              <a:ahLst/>
              <a:cxnLst/>
              <a:rect l="l" t="t" r="r" b="b"/>
              <a:pathLst>
                <a:path w="1198879" h="2038984">
                  <a:moveTo>
                    <a:pt x="464583" y="2038932"/>
                  </a:moveTo>
                  <a:lnTo>
                    <a:pt x="0" y="2038932"/>
                  </a:lnTo>
                  <a:lnTo>
                    <a:pt x="851" y="2026564"/>
                  </a:lnTo>
                  <a:lnTo>
                    <a:pt x="2355" y="2014297"/>
                  </a:lnTo>
                  <a:lnTo>
                    <a:pt x="4534" y="2002154"/>
                  </a:lnTo>
                  <a:lnTo>
                    <a:pt x="7484" y="1989855"/>
                  </a:lnTo>
                  <a:lnTo>
                    <a:pt x="19928" y="1941411"/>
                  </a:lnTo>
                  <a:lnTo>
                    <a:pt x="31332" y="1892338"/>
                  </a:lnTo>
                  <a:lnTo>
                    <a:pt x="41736" y="1842565"/>
                  </a:lnTo>
                  <a:lnTo>
                    <a:pt x="50966" y="1793293"/>
                  </a:lnTo>
                  <a:lnTo>
                    <a:pt x="59285" y="1743368"/>
                  </a:lnTo>
                  <a:lnTo>
                    <a:pt x="66664" y="1693208"/>
                  </a:lnTo>
                  <a:lnTo>
                    <a:pt x="73147" y="1642836"/>
                  </a:lnTo>
                  <a:lnTo>
                    <a:pt x="78779" y="1592276"/>
                  </a:lnTo>
                  <a:lnTo>
                    <a:pt x="83603" y="1541551"/>
                  </a:lnTo>
                  <a:lnTo>
                    <a:pt x="87665" y="1490687"/>
                  </a:lnTo>
                  <a:lnTo>
                    <a:pt x="91008" y="1439706"/>
                  </a:lnTo>
                  <a:lnTo>
                    <a:pt x="93676" y="1388633"/>
                  </a:lnTo>
                  <a:lnTo>
                    <a:pt x="95714" y="1337492"/>
                  </a:lnTo>
                  <a:lnTo>
                    <a:pt x="97166" y="1286306"/>
                  </a:lnTo>
                  <a:lnTo>
                    <a:pt x="98075" y="1235100"/>
                  </a:lnTo>
                  <a:lnTo>
                    <a:pt x="98383" y="1125638"/>
                  </a:lnTo>
                  <a:lnTo>
                    <a:pt x="97995" y="1081598"/>
                  </a:lnTo>
                  <a:lnTo>
                    <a:pt x="97179" y="1030550"/>
                  </a:lnTo>
                  <a:lnTo>
                    <a:pt x="96042" y="979600"/>
                  </a:lnTo>
                  <a:lnTo>
                    <a:pt x="94628" y="928774"/>
                  </a:lnTo>
                  <a:lnTo>
                    <a:pt x="92982" y="878095"/>
                  </a:lnTo>
                  <a:lnTo>
                    <a:pt x="91147" y="827587"/>
                  </a:lnTo>
                  <a:lnTo>
                    <a:pt x="89169" y="777273"/>
                  </a:lnTo>
                  <a:lnTo>
                    <a:pt x="87273" y="730198"/>
                  </a:lnTo>
                  <a:lnTo>
                    <a:pt x="85625" y="682424"/>
                  </a:lnTo>
                  <a:lnTo>
                    <a:pt x="84611" y="634210"/>
                  </a:lnTo>
                  <a:lnTo>
                    <a:pt x="84617" y="585814"/>
                  </a:lnTo>
                  <a:lnTo>
                    <a:pt x="86029" y="537493"/>
                  </a:lnTo>
                  <a:lnTo>
                    <a:pt x="89233" y="489506"/>
                  </a:lnTo>
                  <a:lnTo>
                    <a:pt x="94616" y="442110"/>
                  </a:lnTo>
                  <a:lnTo>
                    <a:pt x="102563" y="395565"/>
                  </a:lnTo>
                  <a:lnTo>
                    <a:pt x="113461" y="350128"/>
                  </a:lnTo>
                  <a:lnTo>
                    <a:pt x="127696" y="306057"/>
                  </a:lnTo>
                  <a:lnTo>
                    <a:pt x="145654" y="263610"/>
                  </a:lnTo>
                  <a:lnTo>
                    <a:pt x="167721" y="223045"/>
                  </a:lnTo>
                  <a:lnTo>
                    <a:pt x="194284" y="184621"/>
                  </a:lnTo>
                  <a:lnTo>
                    <a:pt x="225728" y="148594"/>
                  </a:lnTo>
                  <a:lnTo>
                    <a:pt x="263301" y="113780"/>
                  </a:lnTo>
                  <a:lnTo>
                    <a:pt x="304004" y="82818"/>
                  </a:lnTo>
                  <a:lnTo>
                    <a:pt x="347352" y="56113"/>
                  </a:lnTo>
                  <a:lnTo>
                    <a:pt x="392865" y="34072"/>
                  </a:lnTo>
                  <a:lnTo>
                    <a:pt x="440061" y="17102"/>
                  </a:lnTo>
                  <a:lnTo>
                    <a:pt x="488458" y="5609"/>
                  </a:lnTo>
                  <a:lnTo>
                    <a:pt x="537573" y="0"/>
                  </a:lnTo>
                  <a:lnTo>
                    <a:pt x="586926" y="680"/>
                  </a:lnTo>
                  <a:lnTo>
                    <a:pt x="636848" y="7218"/>
                  </a:lnTo>
                  <a:lnTo>
                    <a:pt x="684506" y="18634"/>
                  </a:lnTo>
                  <a:lnTo>
                    <a:pt x="729856" y="34876"/>
                  </a:lnTo>
                  <a:lnTo>
                    <a:pt x="772851" y="55895"/>
                  </a:lnTo>
                  <a:lnTo>
                    <a:pt x="813449" y="81638"/>
                  </a:lnTo>
                  <a:lnTo>
                    <a:pt x="851603" y="112057"/>
                  </a:lnTo>
                  <a:lnTo>
                    <a:pt x="887268" y="147099"/>
                  </a:lnTo>
                  <a:lnTo>
                    <a:pt x="920401" y="186715"/>
                  </a:lnTo>
                  <a:lnTo>
                    <a:pt x="950956" y="230854"/>
                  </a:lnTo>
                  <a:lnTo>
                    <a:pt x="974954" y="272953"/>
                  </a:lnTo>
                  <a:lnTo>
                    <a:pt x="995694" y="317339"/>
                  </a:lnTo>
                  <a:lnTo>
                    <a:pt x="1013591" y="363578"/>
                  </a:lnTo>
                  <a:lnTo>
                    <a:pt x="1029060" y="411240"/>
                  </a:lnTo>
                  <a:lnTo>
                    <a:pt x="1042513" y="459891"/>
                  </a:lnTo>
                  <a:lnTo>
                    <a:pt x="1045609" y="472744"/>
                  </a:lnTo>
                  <a:lnTo>
                    <a:pt x="584021" y="472744"/>
                  </a:lnTo>
                  <a:lnTo>
                    <a:pt x="563196" y="475990"/>
                  </a:lnTo>
                  <a:lnTo>
                    <a:pt x="553241" y="484928"/>
                  </a:lnTo>
                  <a:lnTo>
                    <a:pt x="525537" y="484928"/>
                  </a:lnTo>
                  <a:lnTo>
                    <a:pt x="524883" y="485091"/>
                  </a:lnTo>
                  <a:lnTo>
                    <a:pt x="524774" y="485254"/>
                  </a:lnTo>
                  <a:lnTo>
                    <a:pt x="552756" y="485363"/>
                  </a:lnTo>
                  <a:lnTo>
                    <a:pt x="523303" y="485472"/>
                  </a:lnTo>
                  <a:lnTo>
                    <a:pt x="523140" y="485527"/>
                  </a:lnTo>
                  <a:lnTo>
                    <a:pt x="522922" y="485636"/>
                  </a:lnTo>
                  <a:lnTo>
                    <a:pt x="552332" y="485744"/>
                  </a:lnTo>
                  <a:lnTo>
                    <a:pt x="543592" y="493592"/>
                  </a:lnTo>
                  <a:lnTo>
                    <a:pt x="527163" y="520882"/>
                  </a:lnTo>
                  <a:lnTo>
                    <a:pt x="515863" y="553194"/>
                  </a:lnTo>
                  <a:lnTo>
                    <a:pt x="511646" y="585861"/>
                  </a:lnTo>
                  <a:lnTo>
                    <a:pt x="511789" y="609051"/>
                  </a:lnTo>
                  <a:lnTo>
                    <a:pt x="512261" y="634210"/>
                  </a:lnTo>
                  <a:lnTo>
                    <a:pt x="512797" y="655762"/>
                  </a:lnTo>
                  <a:lnTo>
                    <a:pt x="514568" y="723265"/>
                  </a:lnTo>
                  <a:lnTo>
                    <a:pt x="517028" y="812609"/>
                  </a:lnTo>
                  <a:lnTo>
                    <a:pt x="518493" y="867197"/>
                  </a:lnTo>
                  <a:lnTo>
                    <a:pt x="519740" y="915922"/>
                  </a:lnTo>
                  <a:lnTo>
                    <a:pt x="520959" y="968226"/>
                  </a:lnTo>
                  <a:lnTo>
                    <a:pt x="521899" y="1013885"/>
                  </a:lnTo>
                  <a:lnTo>
                    <a:pt x="522759" y="1066094"/>
                  </a:lnTo>
                  <a:lnTo>
                    <a:pt x="523353" y="1118308"/>
                  </a:lnTo>
                  <a:lnTo>
                    <a:pt x="523568" y="1158885"/>
                  </a:lnTo>
                  <a:lnTo>
                    <a:pt x="523501" y="1226766"/>
                  </a:lnTo>
                  <a:lnTo>
                    <a:pt x="523031" y="1274968"/>
                  </a:lnTo>
                  <a:lnTo>
                    <a:pt x="522063" y="1326080"/>
                  </a:lnTo>
                  <a:lnTo>
                    <a:pt x="520598" y="1377248"/>
                  </a:lnTo>
                  <a:lnTo>
                    <a:pt x="518556" y="1429307"/>
                  </a:lnTo>
                  <a:lnTo>
                    <a:pt x="516010" y="1479999"/>
                  </a:lnTo>
                  <a:lnTo>
                    <a:pt x="512861" y="1530847"/>
                  </a:lnTo>
                  <a:lnTo>
                    <a:pt x="509052" y="1581998"/>
                  </a:lnTo>
                  <a:lnTo>
                    <a:pt x="504571" y="1633085"/>
                  </a:lnTo>
                  <a:lnTo>
                    <a:pt x="499381" y="1684084"/>
                  </a:lnTo>
                  <a:lnTo>
                    <a:pt x="493448" y="1734970"/>
                  </a:lnTo>
                  <a:lnTo>
                    <a:pt x="486737" y="1785721"/>
                  </a:lnTo>
                  <a:lnTo>
                    <a:pt x="479213" y="1836311"/>
                  </a:lnTo>
                  <a:lnTo>
                    <a:pt x="470842" y="1886717"/>
                  </a:lnTo>
                  <a:lnTo>
                    <a:pt x="461541" y="1937143"/>
                  </a:lnTo>
                  <a:lnTo>
                    <a:pt x="451415" y="1986881"/>
                  </a:lnTo>
                  <a:lnTo>
                    <a:pt x="440289" y="2036591"/>
                  </a:lnTo>
                  <a:lnTo>
                    <a:pt x="448514" y="2036863"/>
                  </a:lnTo>
                  <a:lnTo>
                    <a:pt x="456631" y="2037680"/>
                  </a:lnTo>
                  <a:lnTo>
                    <a:pt x="464583" y="2038932"/>
                  </a:lnTo>
                  <a:close/>
                </a:path>
                <a:path w="1198879" h="2038984">
                  <a:moveTo>
                    <a:pt x="1194115" y="2038932"/>
                  </a:moveTo>
                  <a:lnTo>
                    <a:pt x="765536" y="2038932"/>
                  </a:lnTo>
                  <a:lnTo>
                    <a:pt x="767290" y="1990153"/>
                  </a:lnTo>
                  <a:lnTo>
                    <a:pt x="768648" y="1941411"/>
                  </a:lnTo>
                  <a:lnTo>
                    <a:pt x="769614" y="1892338"/>
                  </a:lnTo>
                  <a:lnTo>
                    <a:pt x="770173" y="1842957"/>
                  </a:lnTo>
                  <a:lnTo>
                    <a:pt x="770256" y="1784589"/>
                  </a:lnTo>
                  <a:lnTo>
                    <a:pt x="770000" y="1743368"/>
                  </a:lnTo>
                  <a:lnTo>
                    <a:pt x="769290" y="1695258"/>
                  </a:lnTo>
                  <a:lnTo>
                    <a:pt x="768126" y="1646169"/>
                  </a:lnTo>
                  <a:lnTo>
                    <a:pt x="766517" y="1597093"/>
                  </a:lnTo>
                  <a:lnTo>
                    <a:pt x="764483" y="1548594"/>
                  </a:lnTo>
                  <a:lnTo>
                    <a:pt x="762042" y="1500116"/>
                  </a:lnTo>
                  <a:lnTo>
                    <a:pt x="759191" y="1451667"/>
                  </a:lnTo>
                  <a:lnTo>
                    <a:pt x="755926" y="1403255"/>
                  </a:lnTo>
                  <a:lnTo>
                    <a:pt x="752245" y="1354887"/>
                  </a:lnTo>
                  <a:lnTo>
                    <a:pt x="747902" y="1305728"/>
                  </a:lnTo>
                  <a:lnTo>
                    <a:pt x="742866" y="1256681"/>
                  </a:lnTo>
                  <a:lnTo>
                    <a:pt x="737194" y="1207737"/>
                  </a:lnTo>
                  <a:lnTo>
                    <a:pt x="730939" y="1158885"/>
                  </a:lnTo>
                  <a:lnTo>
                    <a:pt x="724157" y="1110116"/>
                  </a:lnTo>
                  <a:lnTo>
                    <a:pt x="716901" y="1061422"/>
                  </a:lnTo>
                  <a:lnTo>
                    <a:pt x="709228" y="1012792"/>
                  </a:lnTo>
                  <a:lnTo>
                    <a:pt x="701190" y="964218"/>
                  </a:lnTo>
                  <a:lnTo>
                    <a:pt x="692844" y="915689"/>
                  </a:lnTo>
                  <a:lnTo>
                    <a:pt x="684244" y="867197"/>
                  </a:lnTo>
                  <a:lnTo>
                    <a:pt x="675444" y="818733"/>
                  </a:lnTo>
                  <a:lnTo>
                    <a:pt x="666499" y="770286"/>
                  </a:lnTo>
                  <a:lnTo>
                    <a:pt x="657464" y="721847"/>
                  </a:lnTo>
                  <a:lnTo>
                    <a:pt x="639341" y="624958"/>
                  </a:lnTo>
                  <a:lnTo>
                    <a:pt x="630364" y="576489"/>
                  </a:lnTo>
                  <a:lnTo>
                    <a:pt x="621515" y="527990"/>
                  </a:lnTo>
                  <a:lnTo>
                    <a:pt x="604112" y="488522"/>
                  </a:lnTo>
                  <a:lnTo>
                    <a:pt x="584021" y="472744"/>
                  </a:lnTo>
                  <a:lnTo>
                    <a:pt x="1045609" y="472744"/>
                  </a:lnTo>
                  <a:lnTo>
                    <a:pt x="1046367" y="475891"/>
                  </a:lnTo>
                  <a:lnTo>
                    <a:pt x="591610" y="475891"/>
                  </a:lnTo>
                  <a:lnTo>
                    <a:pt x="591773" y="476108"/>
                  </a:lnTo>
                  <a:lnTo>
                    <a:pt x="1046419" y="476108"/>
                  </a:lnTo>
                  <a:lnTo>
                    <a:pt x="1054366" y="509101"/>
                  </a:lnTo>
                  <a:lnTo>
                    <a:pt x="1065033" y="558438"/>
                  </a:lnTo>
                  <a:lnTo>
                    <a:pt x="1074928" y="607469"/>
                  </a:lnTo>
                  <a:lnTo>
                    <a:pt x="1084464" y="655762"/>
                  </a:lnTo>
                  <a:lnTo>
                    <a:pt x="1094472" y="707603"/>
                  </a:lnTo>
                  <a:lnTo>
                    <a:pt x="1103953" y="759542"/>
                  </a:lnTo>
                  <a:lnTo>
                    <a:pt x="1112927" y="811577"/>
                  </a:lnTo>
                  <a:lnTo>
                    <a:pt x="1121410" y="863704"/>
                  </a:lnTo>
                  <a:lnTo>
                    <a:pt x="1129423" y="915922"/>
                  </a:lnTo>
                  <a:lnTo>
                    <a:pt x="1136983" y="968226"/>
                  </a:lnTo>
                  <a:lnTo>
                    <a:pt x="1144108" y="1020616"/>
                  </a:lnTo>
                  <a:lnTo>
                    <a:pt x="1150817" y="1073087"/>
                  </a:lnTo>
                  <a:lnTo>
                    <a:pt x="1157129" y="1125638"/>
                  </a:lnTo>
                  <a:lnTo>
                    <a:pt x="1162818" y="1176189"/>
                  </a:lnTo>
                  <a:lnTo>
                    <a:pt x="1168099" y="1226766"/>
                  </a:lnTo>
                  <a:lnTo>
                    <a:pt x="1172968" y="1277366"/>
                  </a:lnTo>
                  <a:lnTo>
                    <a:pt x="1177422" y="1327990"/>
                  </a:lnTo>
                  <a:lnTo>
                    <a:pt x="1181457" y="1378637"/>
                  </a:lnTo>
                  <a:lnTo>
                    <a:pt x="1185069" y="1429307"/>
                  </a:lnTo>
                  <a:lnTo>
                    <a:pt x="1188254" y="1479999"/>
                  </a:lnTo>
                  <a:lnTo>
                    <a:pt x="1191016" y="1530847"/>
                  </a:lnTo>
                  <a:lnTo>
                    <a:pt x="1193352" y="1581998"/>
                  </a:lnTo>
                  <a:lnTo>
                    <a:pt x="1195241" y="1633085"/>
                  </a:lnTo>
                  <a:lnTo>
                    <a:pt x="1196682" y="1684084"/>
                  </a:lnTo>
                  <a:lnTo>
                    <a:pt x="1197659" y="1733775"/>
                  </a:lnTo>
                  <a:lnTo>
                    <a:pt x="1198210" y="1784589"/>
                  </a:lnTo>
                  <a:lnTo>
                    <a:pt x="1198257" y="1842957"/>
                  </a:lnTo>
                  <a:lnTo>
                    <a:pt x="1197953" y="1886274"/>
                  </a:lnTo>
                  <a:lnTo>
                    <a:pt x="1197141" y="1936915"/>
                  </a:lnTo>
                  <a:lnTo>
                    <a:pt x="1195888" y="1986881"/>
                  </a:lnTo>
                  <a:lnTo>
                    <a:pt x="1194115" y="2038932"/>
                  </a:lnTo>
                  <a:close/>
                </a:path>
                <a:path w="1198879" h="2038984">
                  <a:moveTo>
                    <a:pt x="593898" y="475945"/>
                  </a:moveTo>
                  <a:lnTo>
                    <a:pt x="592754" y="475891"/>
                  </a:lnTo>
                  <a:lnTo>
                    <a:pt x="595042" y="475891"/>
                  </a:lnTo>
                  <a:lnTo>
                    <a:pt x="593898" y="475945"/>
                  </a:lnTo>
                  <a:close/>
                </a:path>
                <a:path w="1198879" h="2038984">
                  <a:moveTo>
                    <a:pt x="1046419" y="476108"/>
                  </a:moveTo>
                  <a:lnTo>
                    <a:pt x="591773" y="476108"/>
                  </a:lnTo>
                  <a:lnTo>
                    <a:pt x="592863" y="476000"/>
                  </a:lnTo>
                  <a:lnTo>
                    <a:pt x="593952" y="475990"/>
                  </a:lnTo>
                  <a:lnTo>
                    <a:pt x="595042" y="475891"/>
                  </a:lnTo>
                  <a:lnTo>
                    <a:pt x="1046367" y="475891"/>
                  </a:lnTo>
                  <a:lnTo>
                    <a:pt x="1046419" y="476108"/>
                  </a:lnTo>
                  <a:close/>
                </a:path>
                <a:path w="1198879" h="2038984">
                  <a:moveTo>
                    <a:pt x="552756" y="485363"/>
                  </a:moveTo>
                  <a:lnTo>
                    <a:pt x="524828" y="485363"/>
                  </a:lnTo>
                  <a:lnTo>
                    <a:pt x="524992" y="485309"/>
                  </a:lnTo>
                  <a:lnTo>
                    <a:pt x="525155" y="485309"/>
                  </a:lnTo>
                  <a:lnTo>
                    <a:pt x="525264" y="485146"/>
                  </a:lnTo>
                  <a:lnTo>
                    <a:pt x="525537" y="484928"/>
                  </a:lnTo>
                  <a:lnTo>
                    <a:pt x="553241" y="484928"/>
                  </a:lnTo>
                  <a:lnTo>
                    <a:pt x="552756" y="485363"/>
                  </a:lnTo>
                  <a:close/>
                </a:path>
                <a:path w="1198879" h="2038984">
                  <a:moveTo>
                    <a:pt x="552332" y="485744"/>
                  </a:moveTo>
                  <a:lnTo>
                    <a:pt x="523031" y="485744"/>
                  </a:lnTo>
                  <a:lnTo>
                    <a:pt x="523303" y="485472"/>
                  </a:lnTo>
                  <a:lnTo>
                    <a:pt x="552635" y="485472"/>
                  </a:lnTo>
                  <a:lnTo>
                    <a:pt x="552332" y="485744"/>
                  </a:lnTo>
                  <a:close/>
                </a:path>
              </a:pathLst>
            </a:custGeom>
            <a:solidFill>
              <a:srgbClr val="006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66110" y="6771817"/>
              <a:ext cx="355600" cy="129539"/>
            </a:xfrm>
            <a:custGeom>
              <a:avLst/>
              <a:gdLst/>
              <a:ahLst/>
              <a:cxnLst/>
              <a:rect l="l" t="t" r="r" b="b"/>
              <a:pathLst>
                <a:path w="355600" h="129540">
                  <a:moveTo>
                    <a:pt x="11049" y="91071"/>
                  </a:moveTo>
                  <a:lnTo>
                    <a:pt x="10833" y="89877"/>
                  </a:lnTo>
                  <a:lnTo>
                    <a:pt x="10502" y="89763"/>
                  </a:lnTo>
                  <a:lnTo>
                    <a:pt x="7239" y="88950"/>
                  </a:lnTo>
                  <a:lnTo>
                    <a:pt x="5981" y="89827"/>
                  </a:lnTo>
                  <a:lnTo>
                    <a:pt x="5384" y="91782"/>
                  </a:lnTo>
                  <a:lnTo>
                    <a:pt x="4902" y="93522"/>
                  </a:lnTo>
                  <a:lnTo>
                    <a:pt x="5816" y="94500"/>
                  </a:lnTo>
                  <a:lnTo>
                    <a:pt x="7124" y="95161"/>
                  </a:lnTo>
                  <a:lnTo>
                    <a:pt x="8382" y="95707"/>
                  </a:lnTo>
                  <a:lnTo>
                    <a:pt x="10502" y="94068"/>
                  </a:lnTo>
                  <a:lnTo>
                    <a:pt x="10833" y="92329"/>
                  </a:lnTo>
                  <a:lnTo>
                    <a:pt x="11049" y="91071"/>
                  </a:lnTo>
                  <a:close/>
                </a:path>
                <a:path w="355600" h="129540">
                  <a:moveTo>
                    <a:pt x="11874" y="47142"/>
                  </a:moveTo>
                  <a:lnTo>
                    <a:pt x="9855" y="45669"/>
                  </a:lnTo>
                  <a:lnTo>
                    <a:pt x="8877" y="45021"/>
                  </a:lnTo>
                  <a:lnTo>
                    <a:pt x="7670" y="44640"/>
                  </a:lnTo>
                  <a:lnTo>
                    <a:pt x="6477" y="44196"/>
                  </a:lnTo>
                  <a:lnTo>
                    <a:pt x="6311" y="44196"/>
                  </a:lnTo>
                  <a:lnTo>
                    <a:pt x="5765" y="44424"/>
                  </a:lnTo>
                  <a:lnTo>
                    <a:pt x="5283" y="44640"/>
                  </a:lnTo>
                  <a:lnTo>
                    <a:pt x="4787" y="44907"/>
                  </a:lnTo>
                  <a:lnTo>
                    <a:pt x="4673" y="45567"/>
                  </a:lnTo>
                  <a:lnTo>
                    <a:pt x="4406" y="46164"/>
                  </a:lnTo>
                  <a:lnTo>
                    <a:pt x="3810" y="46545"/>
                  </a:lnTo>
                  <a:lnTo>
                    <a:pt x="3365" y="46926"/>
                  </a:lnTo>
                  <a:lnTo>
                    <a:pt x="2667" y="46710"/>
                  </a:lnTo>
                  <a:lnTo>
                    <a:pt x="2222" y="46164"/>
                  </a:lnTo>
                  <a:lnTo>
                    <a:pt x="2070" y="46266"/>
                  </a:lnTo>
                  <a:lnTo>
                    <a:pt x="1841" y="46380"/>
                  </a:lnTo>
                  <a:lnTo>
                    <a:pt x="1676" y="46431"/>
                  </a:lnTo>
                  <a:lnTo>
                    <a:pt x="1625" y="46596"/>
                  </a:lnTo>
                  <a:lnTo>
                    <a:pt x="1358" y="47307"/>
                  </a:lnTo>
                  <a:lnTo>
                    <a:pt x="1028" y="47955"/>
                  </a:lnTo>
                  <a:lnTo>
                    <a:pt x="0" y="52146"/>
                  </a:lnTo>
                  <a:lnTo>
                    <a:pt x="1143" y="53289"/>
                  </a:lnTo>
                  <a:lnTo>
                    <a:pt x="6426" y="52362"/>
                  </a:lnTo>
                  <a:lnTo>
                    <a:pt x="7785" y="51168"/>
                  </a:lnTo>
                  <a:lnTo>
                    <a:pt x="9359" y="50457"/>
                  </a:lnTo>
                  <a:lnTo>
                    <a:pt x="11645" y="49377"/>
                  </a:lnTo>
                  <a:lnTo>
                    <a:pt x="11874" y="47142"/>
                  </a:lnTo>
                  <a:close/>
                </a:path>
                <a:path w="355600" h="129540">
                  <a:moveTo>
                    <a:pt x="26682" y="55854"/>
                  </a:moveTo>
                  <a:lnTo>
                    <a:pt x="26301" y="55359"/>
                  </a:lnTo>
                  <a:lnTo>
                    <a:pt x="25438" y="54000"/>
                  </a:lnTo>
                  <a:lnTo>
                    <a:pt x="25222" y="54495"/>
                  </a:lnTo>
                  <a:lnTo>
                    <a:pt x="25209" y="56070"/>
                  </a:lnTo>
                  <a:lnTo>
                    <a:pt x="25374" y="56019"/>
                  </a:lnTo>
                  <a:lnTo>
                    <a:pt x="25539" y="56019"/>
                  </a:lnTo>
                  <a:lnTo>
                    <a:pt x="25704" y="55956"/>
                  </a:lnTo>
                  <a:lnTo>
                    <a:pt x="26682" y="55854"/>
                  </a:lnTo>
                  <a:close/>
                </a:path>
                <a:path w="355600" h="129540">
                  <a:moveTo>
                    <a:pt x="28740" y="56083"/>
                  </a:moveTo>
                  <a:lnTo>
                    <a:pt x="28206" y="55689"/>
                  </a:lnTo>
                  <a:lnTo>
                    <a:pt x="26682" y="55854"/>
                  </a:lnTo>
                  <a:lnTo>
                    <a:pt x="27063" y="56337"/>
                  </a:lnTo>
                  <a:lnTo>
                    <a:pt x="28740" y="56083"/>
                  </a:lnTo>
                  <a:close/>
                </a:path>
                <a:path w="355600" h="129540">
                  <a:moveTo>
                    <a:pt x="29413" y="44805"/>
                  </a:moveTo>
                  <a:lnTo>
                    <a:pt x="28968" y="43815"/>
                  </a:lnTo>
                  <a:lnTo>
                    <a:pt x="28105" y="43053"/>
                  </a:lnTo>
                  <a:lnTo>
                    <a:pt x="27393" y="42456"/>
                  </a:lnTo>
                  <a:lnTo>
                    <a:pt x="26517" y="42354"/>
                  </a:lnTo>
                  <a:lnTo>
                    <a:pt x="24942" y="44043"/>
                  </a:lnTo>
                  <a:lnTo>
                    <a:pt x="24828" y="44958"/>
                  </a:lnTo>
                  <a:lnTo>
                    <a:pt x="25920" y="45834"/>
                  </a:lnTo>
                  <a:lnTo>
                    <a:pt x="26847" y="46545"/>
                  </a:lnTo>
                  <a:lnTo>
                    <a:pt x="27774" y="47028"/>
                  </a:lnTo>
                  <a:lnTo>
                    <a:pt x="28651" y="45834"/>
                  </a:lnTo>
                  <a:lnTo>
                    <a:pt x="29413" y="44805"/>
                  </a:lnTo>
                  <a:close/>
                </a:path>
                <a:path w="355600" h="129540">
                  <a:moveTo>
                    <a:pt x="32131" y="85686"/>
                  </a:moveTo>
                  <a:lnTo>
                    <a:pt x="29794" y="85737"/>
                  </a:lnTo>
                  <a:lnTo>
                    <a:pt x="27508" y="85902"/>
                  </a:lnTo>
                  <a:lnTo>
                    <a:pt x="26200" y="84213"/>
                  </a:lnTo>
                  <a:lnTo>
                    <a:pt x="25488" y="83286"/>
                  </a:lnTo>
                  <a:lnTo>
                    <a:pt x="25107" y="82423"/>
                  </a:lnTo>
                  <a:lnTo>
                    <a:pt x="24942" y="81546"/>
                  </a:lnTo>
                  <a:lnTo>
                    <a:pt x="23253" y="82042"/>
                  </a:lnTo>
                  <a:lnTo>
                    <a:pt x="21729" y="82740"/>
                  </a:lnTo>
                  <a:lnTo>
                    <a:pt x="21399" y="83502"/>
                  </a:lnTo>
                  <a:lnTo>
                    <a:pt x="20586" y="85521"/>
                  </a:lnTo>
                  <a:lnTo>
                    <a:pt x="22872" y="89001"/>
                  </a:lnTo>
                  <a:lnTo>
                    <a:pt x="28587" y="91071"/>
                  </a:lnTo>
                  <a:lnTo>
                    <a:pt x="30721" y="90144"/>
                  </a:lnTo>
                  <a:lnTo>
                    <a:pt x="31915" y="86829"/>
                  </a:lnTo>
                  <a:lnTo>
                    <a:pt x="32131" y="85686"/>
                  </a:lnTo>
                  <a:close/>
                </a:path>
                <a:path w="355600" h="129540">
                  <a:moveTo>
                    <a:pt x="35775" y="53403"/>
                  </a:moveTo>
                  <a:lnTo>
                    <a:pt x="35344" y="50838"/>
                  </a:lnTo>
                  <a:lnTo>
                    <a:pt x="33172" y="50190"/>
                  </a:lnTo>
                  <a:lnTo>
                    <a:pt x="32512" y="49974"/>
                  </a:lnTo>
                  <a:lnTo>
                    <a:pt x="31699" y="49974"/>
                  </a:lnTo>
                  <a:lnTo>
                    <a:pt x="30873" y="50139"/>
                  </a:lnTo>
                  <a:lnTo>
                    <a:pt x="31026" y="50838"/>
                  </a:lnTo>
                  <a:lnTo>
                    <a:pt x="31038" y="52260"/>
                  </a:lnTo>
                  <a:lnTo>
                    <a:pt x="30607" y="53352"/>
                  </a:lnTo>
                  <a:lnTo>
                    <a:pt x="30111" y="54495"/>
                  </a:lnTo>
                  <a:lnTo>
                    <a:pt x="29895" y="55905"/>
                  </a:lnTo>
                  <a:lnTo>
                    <a:pt x="28740" y="56083"/>
                  </a:lnTo>
                  <a:lnTo>
                    <a:pt x="30772" y="57594"/>
                  </a:lnTo>
                  <a:lnTo>
                    <a:pt x="31203" y="60591"/>
                  </a:lnTo>
                  <a:lnTo>
                    <a:pt x="32512" y="60375"/>
                  </a:lnTo>
                  <a:lnTo>
                    <a:pt x="33489" y="59232"/>
                  </a:lnTo>
                  <a:lnTo>
                    <a:pt x="34315" y="57099"/>
                  </a:lnTo>
                  <a:lnTo>
                    <a:pt x="35775" y="53403"/>
                  </a:lnTo>
                  <a:close/>
                </a:path>
                <a:path w="355600" h="129540">
                  <a:moveTo>
                    <a:pt x="36487" y="34886"/>
                  </a:moveTo>
                  <a:lnTo>
                    <a:pt x="36106" y="33528"/>
                  </a:lnTo>
                  <a:lnTo>
                    <a:pt x="35077" y="33362"/>
                  </a:lnTo>
                  <a:lnTo>
                    <a:pt x="33985" y="33147"/>
                  </a:lnTo>
                  <a:lnTo>
                    <a:pt x="33172" y="32766"/>
                  </a:lnTo>
                  <a:lnTo>
                    <a:pt x="32562" y="32283"/>
                  </a:lnTo>
                  <a:lnTo>
                    <a:pt x="28422" y="34023"/>
                  </a:lnTo>
                  <a:lnTo>
                    <a:pt x="26352" y="34950"/>
                  </a:lnTo>
                  <a:lnTo>
                    <a:pt x="26682" y="34886"/>
                  </a:lnTo>
                  <a:lnTo>
                    <a:pt x="27012" y="34886"/>
                  </a:lnTo>
                  <a:lnTo>
                    <a:pt x="27393" y="34836"/>
                  </a:lnTo>
                  <a:lnTo>
                    <a:pt x="29565" y="34505"/>
                  </a:lnTo>
                  <a:lnTo>
                    <a:pt x="30607" y="34734"/>
                  </a:lnTo>
                  <a:lnTo>
                    <a:pt x="31635" y="37998"/>
                  </a:lnTo>
                  <a:lnTo>
                    <a:pt x="32791" y="38925"/>
                  </a:lnTo>
                  <a:lnTo>
                    <a:pt x="34251" y="38481"/>
                  </a:lnTo>
                  <a:lnTo>
                    <a:pt x="35458" y="38100"/>
                  </a:lnTo>
                  <a:lnTo>
                    <a:pt x="36106" y="36029"/>
                  </a:lnTo>
                  <a:lnTo>
                    <a:pt x="36487" y="34886"/>
                  </a:lnTo>
                  <a:close/>
                </a:path>
                <a:path w="355600" h="129540">
                  <a:moveTo>
                    <a:pt x="42532" y="69837"/>
                  </a:moveTo>
                  <a:lnTo>
                    <a:pt x="41122" y="67335"/>
                  </a:lnTo>
                  <a:lnTo>
                    <a:pt x="38290" y="66738"/>
                  </a:lnTo>
                  <a:lnTo>
                    <a:pt x="37363" y="66522"/>
                  </a:lnTo>
                  <a:lnTo>
                    <a:pt x="36385" y="66522"/>
                  </a:lnTo>
                  <a:lnTo>
                    <a:pt x="35394" y="66636"/>
                  </a:lnTo>
                  <a:lnTo>
                    <a:pt x="35941" y="67779"/>
                  </a:lnTo>
                  <a:lnTo>
                    <a:pt x="36220" y="69075"/>
                  </a:lnTo>
                  <a:lnTo>
                    <a:pt x="36271" y="70446"/>
                  </a:lnTo>
                  <a:lnTo>
                    <a:pt x="36385" y="70764"/>
                  </a:lnTo>
                  <a:lnTo>
                    <a:pt x="36537" y="71043"/>
                  </a:lnTo>
                  <a:lnTo>
                    <a:pt x="37147" y="72948"/>
                  </a:lnTo>
                  <a:lnTo>
                    <a:pt x="37312" y="74574"/>
                  </a:lnTo>
                  <a:lnTo>
                    <a:pt x="37795" y="76593"/>
                  </a:lnTo>
                  <a:lnTo>
                    <a:pt x="38011" y="77304"/>
                  </a:lnTo>
                  <a:lnTo>
                    <a:pt x="40462" y="77470"/>
                  </a:lnTo>
                  <a:lnTo>
                    <a:pt x="41770" y="76161"/>
                  </a:lnTo>
                  <a:lnTo>
                    <a:pt x="42532" y="69837"/>
                  </a:lnTo>
                  <a:close/>
                </a:path>
                <a:path w="355600" h="129540">
                  <a:moveTo>
                    <a:pt x="57353" y="121615"/>
                  </a:moveTo>
                  <a:lnTo>
                    <a:pt x="57137" y="121018"/>
                  </a:lnTo>
                  <a:lnTo>
                    <a:pt x="56692" y="120523"/>
                  </a:lnTo>
                  <a:lnTo>
                    <a:pt x="56540" y="120586"/>
                  </a:lnTo>
                  <a:lnTo>
                    <a:pt x="56095" y="120802"/>
                  </a:lnTo>
                  <a:lnTo>
                    <a:pt x="55613" y="120967"/>
                  </a:lnTo>
                  <a:lnTo>
                    <a:pt x="55168" y="121234"/>
                  </a:lnTo>
                  <a:lnTo>
                    <a:pt x="55880" y="121500"/>
                  </a:lnTo>
                  <a:lnTo>
                    <a:pt x="56540" y="121945"/>
                  </a:lnTo>
                  <a:lnTo>
                    <a:pt x="57137" y="122428"/>
                  </a:lnTo>
                  <a:lnTo>
                    <a:pt x="57353" y="121615"/>
                  </a:lnTo>
                  <a:close/>
                </a:path>
                <a:path w="355600" h="129540">
                  <a:moveTo>
                    <a:pt x="58826" y="22263"/>
                  </a:moveTo>
                  <a:lnTo>
                    <a:pt x="56311" y="23126"/>
                  </a:lnTo>
                  <a:lnTo>
                    <a:pt x="55003" y="23571"/>
                  </a:lnTo>
                  <a:lnTo>
                    <a:pt x="55714" y="24498"/>
                  </a:lnTo>
                  <a:lnTo>
                    <a:pt x="56159" y="25527"/>
                  </a:lnTo>
                  <a:lnTo>
                    <a:pt x="56540" y="26619"/>
                  </a:lnTo>
                  <a:lnTo>
                    <a:pt x="56756" y="27381"/>
                  </a:lnTo>
                  <a:lnTo>
                    <a:pt x="57023" y="28194"/>
                  </a:lnTo>
                  <a:lnTo>
                    <a:pt x="57353" y="28956"/>
                  </a:lnTo>
                  <a:lnTo>
                    <a:pt x="57302" y="27546"/>
                  </a:lnTo>
                  <a:lnTo>
                    <a:pt x="57899" y="26238"/>
                  </a:lnTo>
                  <a:lnTo>
                    <a:pt x="58115" y="24930"/>
                  </a:lnTo>
                  <a:lnTo>
                    <a:pt x="58229" y="24053"/>
                  </a:lnTo>
                  <a:lnTo>
                    <a:pt x="58610" y="23126"/>
                  </a:lnTo>
                  <a:lnTo>
                    <a:pt x="58826" y="22263"/>
                  </a:lnTo>
                  <a:close/>
                </a:path>
                <a:path w="355600" h="129540">
                  <a:moveTo>
                    <a:pt x="60401" y="57810"/>
                  </a:moveTo>
                  <a:lnTo>
                    <a:pt x="60071" y="57378"/>
                  </a:lnTo>
                  <a:lnTo>
                    <a:pt x="59524" y="57048"/>
                  </a:lnTo>
                  <a:lnTo>
                    <a:pt x="58026" y="58547"/>
                  </a:lnTo>
                  <a:lnTo>
                    <a:pt x="59258" y="58140"/>
                  </a:lnTo>
                  <a:lnTo>
                    <a:pt x="60401" y="57810"/>
                  </a:lnTo>
                  <a:close/>
                </a:path>
                <a:path w="355600" h="129540">
                  <a:moveTo>
                    <a:pt x="61379" y="65049"/>
                  </a:moveTo>
                  <a:lnTo>
                    <a:pt x="60236" y="64452"/>
                  </a:lnTo>
                  <a:lnTo>
                    <a:pt x="58928" y="64236"/>
                  </a:lnTo>
                  <a:lnTo>
                    <a:pt x="57950" y="63093"/>
                  </a:lnTo>
                  <a:lnTo>
                    <a:pt x="56159" y="60909"/>
                  </a:lnTo>
                  <a:lnTo>
                    <a:pt x="56591" y="59004"/>
                  </a:lnTo>
                  <a:lnTo>
                    <a:pt x="56743" y="58966"/>
                  </a:lnTo>
                  <a:lnTo>
                    <a:pt x="56159" y="57708"/>
                  </a:lnTo>
                  <a:lnTo>
                    <a:pt x="54737" y="54267"/>
                  </a:lnTo>
                  <a:lnTo>
                    <a:pt x="53644" y="54330"/>
                  </a:lnTo>
                  <a:lnTo>
                    <a:pt x="52120" y="54813"/>
                  </a:lnTo>
                  <a:lnTo>
                    <a:pt x="48958" y="55740"/>
                  </a:lnTo>
                  <a:lnTo>
                    <a:pt x="46837" y="58242"/>
                  </a:lnTo>
                  <a:lnTo>
                    <a:pt x="46672" y="61353"/>
                  </a:lnTo>
                  <a:lnTo>
                    <a:pt x="46507" y="63906"/>
                  </a:lnTo>
                  <a:lnTo>
                    <a:pt x="48806" y="66636"/>
                  </a:lnTo>
                  <a:lnTo>
                    <a:pt x="52171" y="67830"/>
                  </a:lnTo>
                  <a:lnTo>
                    <a:pt x="55499" y="69075"/>
                  </a:lnTo>
                  <a:lnTo>
                    <a:pt x="59309" y="68694"/>
                  </a:lnTo>
                  <a:lnTo>
                    <a:pt x="60998" y="66141"/>
                  </a:lnTo>
                  <a:lnTo>
                    <a:pt x="61214" y="65595"/>
                  </a:lnTo>
                  <a:lnTo>
                    <a:pt x="61379" y="65049"/>
                  </a:lnTo>
                  <a:close/>
                </a:path>
                <a:path w="355600" h="129540">
                  <a:moveTo>
                    <a:pt x="64274" y="84112"/>
                  </a:moveTo>
                  <a:lnTo>
                    <a:pt x="63944" y="82905"/>
                  </a:lnTo>
                  <a:lnTo>
                    <a:pt x="63398" y="81762"/>
                  </a:lnTo>
                  <a:lnTo>
                    <a:pt x="63182" y="81876"/>
                  </a:lnTo>
                  <a:lnTo>
                    <a:pt x="62903" y="81927"/>
                  </a:lnTo>
                  <a:lnTo>
                    <a:pt x="62687" y="82042"/>
                  </a:lnTo>
                  <a:lnTo>
                    <a:pt x="60617" y="82588"/>
                  </a:lnTo>
                  <a:lnTo>
                    <a:pt x="58381" y="83400"/>
                  </a:lnTo>
                  <a:lnTo>
                    <a:pt x="56756" y="81165"/>
                  </a:lnTo>
                  <a:lnTo>
                    <a:pt x="56045" y="80137"/>
                  </a:lnTo>
                  <a:lnTo>
                    <a:pt x="55664" y="79095"/>
                  </a:lnTo>
                  <a:lnTo>
                    <a:pt x="55448" y="78066"/>
                  </a:lnTo>
                  <a:lnTo>
                    <a:pt x="54737" y="78384"/>
                  </a:lnTo>
                  <a:lnTo>
                    <a:pt x="54025" y="78879"/>
                  </a:lnTo>
                  <a:lnTo>
                    <a:pt x="52070" y="80733"/>
                  </a:lnTo>
                  <a:lnTo>
                    <a:pt x="51308" y="82143"/>
                  </a:lnTo>
                  <a:lnTo>
                    <a:pt x="50647" y="83947"/>
                  </a:lnTo>
                  <a:lnTo>
                    <a:pt x="50482" y="84213"/>
                  </a:lnTo>
                  <a:lnTo>
                    <a:pt x="50431" y="84493"/>
                  </a:lnTo>
                  <a:lnTo>
                    <a:pt x="50330" y="84759"/>
                  </a:lnTo>
                  <a:lnTo>
                    <a:pt x="50380" y="85356"/>
                  </a:lnTo>
                  <a:lnTo>
                    <a:pt x="50266" y="85852"/>
                  </a:lnTo>
                  <a:lnTo>
                    <a:pt x="50050" y="86334"/>
                  </a:lnTo>
                  <a:lnTo>
                    <a:pt x="49949" y="87807"/>
                  </a:lnTo>
                  <a:lnTo>
                    <a:pt x="50380" y="89281"/>
                  </a:lnTo>
                  <a:lnTo>
                    <a:pt x="52616" y="92049"/>
                  </a:lnTo>
                  <a:lnTo>
                    <a:pt x="57518" y="92379"/>
                  </a:lnTo>
                  <a:lnTo>
                    <a:pt x="59918" y="91135"/>
                  </a:lnTo>
                  <a:lnTo>
                    <a:pt x="60350" y="90639"/>
                  </a:lnTo>
                  <a:lnTo>
                    <a:pt x="58115" y="86931"/>
                  </a:lnTo>
                  <a:lnTo>
                    <a:pt x="61595" y="87312"/>
                  </a:lnTo>
                  <a:lnTo>
                    <a:pt x="63233" y="86398"/>
                  </a:lnTo>
                  <a:lnTo>
                    <a:pt x="63779" y="86169"/>
                  </a:lnTo>
                  <a:lnTo>
                    <a:pt x="64046" y="85852"/>
                  </a:lnTo>
                  <a:lnTo>
                    <a:pt x="64109" y="85255"/>
                  </a:lnTo>
                  <a:lnTo>
                    <a:pt x="64274" y="84112"/>
                  </a:lnTo>
                  <a:close/>
                </a:path>
                <a:path w="355600" h="129540">
                  <a:moveTo>
                    <a:pt x="69062" y="30594"/>
                  </a:moveTo>
                  <a:lnTo>
                    <a:pt x="67538" y="29387"/>
                  </a:lnTo>
                  <a:lnTo>
                    <a:pt x="66281" y="27762"/>
                  </a:lnTo>
                  <a:lnTo>
                    <a:pt x="63893" y="28143"/>
                  </a:lnTo>
                  <a:lnTo>
                    <a:pt x="63893" y="28308"/>
                  </a:lnTo>
                  <a:lnTo>
                    <a:pt x="63944" y="30429"/>
                  </a:lnTo>
                  <a:lnTo>
                    <a:pt x="64592" y="32283"/>
                  </a:lnTo>
                  <a:lnTo>
                    <a:pt x="66014" y="33591"/>
                  </a:lnTo>
                  <a:lnTo>
                    <a:pt x="66560" y="32829"/>
                  </a:lnTo>
                  <a:lnTo>
                    <a:pt x="67157" y="32054"/>
                  </a:lnTo>
                  <a:lnTo>
                    <a:pt x="67703" y="31292"/>
                  </a:lnTo>
                  <a:lnTo>
                    <a:pt x="68033" y="30861"/>
                  </a:lnTo>
                  <a:lnTo>
                    <a:pt x="68567" y="30645"/>
                  </a:lnTo>
                  <a:lnTo>
                    <a:pt x="69062" y="30594"/>
                  </a:lnTo>
                  <a:close/>
                </a:path>
                <a:path w="355600" h="129540">
                  <a:moveTo>
                    <a:pt x="72339" y="32473"/>
                  </a:moveTo>
                  <a:lnTo>
                    <a:pt x="72275" y="32219"/>
                  </a:lnTo>
                  <a:lnTo>
                    <a:pt x="72174" y="31572"/>
                  </a:lnTo>
                  <a:lnTo>
                    <a:pt x="71793" y="31737"/>
                  </a:lnTo>
                  <a:lnTo>
                    <a:pt x="72110" y="32054"/>
                  </a:lnTo>
                  <a:lnTo>
                    <a:pt x="72339" y="32473"/>
                  </a:lnTo>
                  <a:close/>
                </a:path>
                <a:path w="355600" h="129540">
                  <a:moveTo>
                    <a:pt x="72656" y="33477"/>
                  </a:moveTo>
                  <a:lnTo>
                    <a:pt x="72440" y="32664"/>
                  </a:lnTo>
                  <a:lnTo>
                    <a:pt x="72339" y="32473"/>
                  </a:lnTo>
                  <a:lnTo>
                    <a:pt x="72440" y="32880"/>
                  </a:lnTo>
                  <a:lnTo>
                    <a:pt x="72656" y="33477"/>
                  </a:lnTo>
                  <a:close/>
                </a:path>
                <a:path w="355600" h="129540">
                  <a:moveTo>
                    <a:pt x="77457" y="24765"/>
                  </a:moveTo>
                  <a:lnTo>
                    <a:pt x="76962" y="23075"/>
                  </a:lnTo>
                  <a:lnTo>
                    <a:pt x="75603" y="21717"/>
                  </a:lnTo>
                  <a:lnTo>
                    <a:pt x="73253" y="20840"/>
                  </a:lnTo>
                  <a:lnTo>
                    <a:pt x="71945" y="20243"/>
                  </a:lnTo>
                  <a:lnTo>
                    <a:pt x="70370" y="20459"/>
                  </a:lnTo>
                  <a:lnTo>
                    <a:pt x="68795" y="20840"/>
                  </a:lnTo>
                  <a:lnTo>
                    <a:pt x="67424" y="21221"/>
                  </a:lnTo>
                  <a:lnTo>
                    <a:pt x="67424" y="22212"/>
                  </a:lnTo>
                  <a:lnTo>
                    <a:pt x="67322" y="23190"/>
                  </a:lnTo>
                  <a:lnTo>
                    <a:pt x="67373" y="23406"/>
                  </a:lnTo>
                  <a:lnTo>
                    <a:pt x="67970" y="25641"/>
                  </a:lnTo>
                  <a:lnTo>
                    <a:pt x="69062" y="25742"/>
                  </a:lnTo>
                  <a:lnTo>
                    <a:pt x="70916" y="25857"/>
                  </a:lnTo>
                  <a:lnTo>
                    <a:pt x="71894" y="25908"/>
                  </a:lnTo>
                  <a:lnTo>
                    <a:pt x="72605" y="26123"/>
                  </a:lnTo>
                  <a:lnTo>
                    <a:pt x="73088" y="26454"/>
                  </a:lnTo>
                  <a:lnTo>
                    <a:pt x="74079" y="25361"/>
                  </a:lnTo>
                  <a:lnTo>
                    <a:pt x="75653" y="24815"/>
                  </a:lnTo>
                  <a:lnTo>
                    <a:pt x="77457" y="24765"/>
                  </a:lnTo>
                  <a:close/>
                </a:path>
                <a:path w="355600" h="129540">
                  <a:moveTo>
                    <a:pt x="89979" y="19761"/>
                  </a:moveTo>
                  <a:lnTo>
                    <a:pt x="89001" y="18402"/>
                  </a:lnTo>
                  <a:lnTo>
                    <a:pt x="87693" y="17856"/>
                  </a:lnTo>
                  <a:lnTo>
                    <a:pt x="87198" y="18237"/>
                  </a:lnTo>
                  <a:lnTo>
                    <a:pt x="86931" y="18288"/>
                  </a:lnTo>
                  <a:lnTo>
                    <a:pt x="86055" y="18618"/>
                  </a:lnTo>
                  <a:lnTo>
                    <a:pt x="85293" y="18618"/>
                  </a:lnTo>
                  <a:lnTo>
                    <a:pt x="84696" y="18338"/>
                  </a:lnTo>
                  <a:lnTo>
                    <a:pt x="84963" y="19545"/>
                  </a:lnTo>
                  <a:lnTo>
                    <a:pt x="84645" y="20904"/>
                  </a:lnTo>
                  <a:lnTo>
                    <a:pt x="83883" y="21717"/>
                  </a:lnTo>
                  <a:lnTo>
                    <a:pt x="84150" y="21983"/>
                  </a:lnTo>
                  <a:lnTo>
                    <a:pt x="84480" y="22263"/>
                  </a:lnTo>
                  <a:lnTo>
                    <a:pt x="84810" y="22479"/>
                  </a:lnTo>
                  <a:lnTo>
                    <a:pt x="85509" y="21717"/>
                  </a:lnTo>
                  <a:lnTo>
                    <a:pt x="86271" y="21005"/>
                  </a:lnTo>
                  <a:lnTo>
                    <a:pt x="87033" y="20243"/>
                  </a:lnTo>
                  <a:lnTo>
                    <a:pt x="87744" y="20243"/>
                  </a:lnTo>
                  <a:lnTo>
                    <a:pt x="88404" y="20078"/>
                  </a:lnTo>
                  <a:lnTo>
                    <a:pt x="88671" y="20307"/>
                  </a:lnTo>
                  <a:lnTo>
                    <a:pt x="89052" y="20624"/>
                  </a:lnTo>
                  <a:lnTo>
                    <a:pt x="89865" y="21221"/>
                  </a:lnTo>
                  <a:lnTo>
                    <a:pt x="89979" y="19761"/>
                  </a:lnTo>
                  <a:close/>
                </a:path>
                <a:path w="355600" h="129540">
                  <a:moveTo>
                    <a:pt x="99021" y="49479"/>
                  </a:moveTo>
                  <a:lnTo>
                    <a:pt x="98640" y="48552"/>
                  </a:lnTo>
                  <a:lnTo>
                    <a:pt x="96570" y="48120"/>
                  </a:lnTo>
                  <a:lnTo>
                    <a:pt x="96024" y="48552"/>
                  </a:lnTo>
                  <a:lnTo>
                    <a:pt x="95758" y="49314"/>
                  </a:lnTo>
                  <a:lnTo>
                    <a:pt x="95592" y="50406"/>
                  </a:lnTo>
                  <a:lnTo>
                    <a:pt x="95808" y="51549"/>
                  </a:lnTo>
                  <a:lnTo>
                    <a:pt x="96837" y="51981"/>
                  </a:lnTo>
                  <a:lnTo>
                    <a:pt x="97929" y="52527"/>
                  </a:lnTo>
                  <a:lnTo>
                    <a:pt x="98374" y="51447"/>
                  </a:lnTo>
                  <a:lnTo>
                    <a:pt x="98590" y="50622"/>
                  </a:lnTo>
                  <a:lnTo>
                    <a:pt x="99021" y="49479"/>
                  </a:lnTo>
                  <a:close/>
                </a:path>
                <a:path w="355600" h="129540">
                  <a:moveTo>
                    <a:pt x="104965" y="102120"/>
                  </a:moveTo>
                  <a:lnTo>
                    <a:pt x="104584" y="100825"/>
                  </a:lnTo>
                  <a:lnTo>
                    <a:pt x="104521" y="98640"/>
                  </a:lnTo>
                  <a:lnTo>
                    <a:pt x="104800" y="96685"/>
                  </a:lnTo>
                  <a:lnTo>
                    <a:pt x="104686" y="96405"/>
                  </a:lnTo>
                  <a:lnTo>
                    <a:pt x="104635" y="96189"/>
                  </a:lnTo>
                  <a:lnTo>
                    <a:pt x="104521" y="95923"/>
                  </a:lnTo>
                  <a:lnTo>
                    <a:pt x="102831" y="97383"/>
                  </a:lnTo>
                  <a:lnTo>
                    <a:pt x="100711" y="97663"/>
                  </a:lnTo>
                  <a:lnTo>
                    <a:pt x="99187" y="96520"/>
                  </a:lnTo>
                  <a:lnTo>
                    <a:pt x="98640" y="96139"/>
                  </a:lnTo>
                  <a:lnTo>
                    <a:pt x="98259" y="95542"/>
                  </a:lnTo>
                  <a:lnTo>
                    <a:pt x="97167" y="94665"/>
                  </a:lnTo>
                  <a:lnTo>
                    <a:pt x="96786" y="94399"/>
                  </a:lnTo>
                  <a:lnTo>
                    <a:pt x="96456" y="94284"/>
                  </a:lnTo>
                  <a:lnTo>
                    <a:pt x="95542" y="94830"/>
                  </a:lnTo>
                  <a:lnTo>
                    <a:pt x="94780" y="95478"/>
                  </a:lnTo>
                  <a:lnTo>
                    <a:pt x="93738" y="98209"/>
                  </a:lnTo>
                  <a:lnTo>
                    <a:pt x="95161" y="101638"/>
                  </a:lnTo>
                  <a:lnTo>
                    <a:pt x="97447" y="102946"/>
                  </a:lnTo>
                  <a:lnTo>
                    <a:pt x="97878" y="103212"/>
                  </a:lnTo>
                  <a:lnTo>
                    <a:pt x="98374" y="103378"/>
                  </a:lnTo>
                  <a:lnTo>
                    <a:pt x="98856" y="103644"/>
                  </a:lnTo>
                  <a:lnTo>
                    <a:pt x="100164" y="104190"/>
                  </a:lnTo>
                  <a:lnTo>
                    <a:pt x="101473" y="104851"/>
                  </a:lnTo>
                  <a:lnTo>
                    <a:pt x="103873" y="104254"/>
                  </a:lnTo>
                  <a:lnTo>
                    <a:pt x="104686" y="103974"/>
                  </a:lnTo>
                  <a:lnTo>
                    <a:pt x="104851" y="102882"/>
                  </a:lnTo>
                  <a:lnTo>
                    <a:pt x="104965" y="102400"/>
                  </a:lnTo>
                  <a:lnTo>
                    <a:pt x="104965" y="102120"/>
                  </a:lnTo>
                  <a:close/>
                </a:path>
                <a:path w="355600" h="129540">
                  <a:moveTo>
                    <a:pt x="105346" y="8928"/>
                  </a:moveTo>
                  <a:lnTo>
                    <a:pt x="104203" y="9144"/>
                  </a:lnTo>
                  <a:lnTo>
                    <a:pt x="103111" y="9359"/>
                  </a:lnTo>
                  <a:lnTo>
                    <a:pt x="101968" y="9626"/>
                  </a:lnTo>
                  <a:lnTo>
                    <a:pt x="101904" y="10172"/>
                  </a:lnTo>
                  <a:lnTo>
                    <a:pt x="101688" y="10668"/>
                  </a:lnTo>
                  <a:lnTo>
                    <a:pt x="101307" y="11150"/>
                  </a:lnTo>
                  <a:lnTo>
                    <a:pt x="102616" y="11760"/>
                  </a:lnTo>
                  <a:lnTo>
                    <a:pt x="104089" y="11379"/>
                  </a:lnTo>
                  <a:lnTo>
                    <a:pt x="104902" y="10071"/>
                  </a:lnTo>
                  <a:lnTo>
                    <a:pt x="105117" y="9740"/>
                  </a:lnTo>
                  <a:lnTo>
                    <a:pt x="105232" y="9309"/>
                  </a:lnTo>
                  <a:lnTo>
                    <a:pt x="105346" y="8928"/>
                  </a:lnTo>
                  <a:close/>
                </a:path>
                <a:path w="355600" h="129540">
                  <a:moveTo>
                    <a:pt x="105448" y="118300"/>
                  </a:moveTo>
                  <a:lnTo>
                    <a:pt x="102831" y="117690"/>
                  </a:lnTo>
                  <a:lnTo>
                    <a:pt x="99352" y="116446"/>
                  </a:lnTo>
                  <a:lnTo>
                    <a:pt x="97282" y="116827"/>
                  </a:lnTo>
                  <a:lnTo>
                    <a:pt x="96024" y="118948"/>
                  </a:lnTo>
                  <a:lnTo>
                    <a:pt x="95758" y="119494"/>
                  </a:lnTo>
                  <a:lnTo>
                    <a:pt x="95542" y="119976"/>
                  </a:lnTo>
                  <a:lnTo>
                    <a:pt x="95377" y="120421"/>
                  </a:lnTo>
                  <a:lnTo>
                    <a:pt x="96075" y="120472"/>
                  </a:lnTo>
                  <a:lnTo>
                    <a:pt x="96735" y="120586"/>
                  </a:lnTo>
                  <a:lnTo>
                    <a:pt x="98209" y="121780"/>
                  </a:lnTo>
                  <a:lnTo>
                    <a:pt x="98374" y="124015"/>
                  </a:lnTo>
                  <a:lnTo>
                    <a:pt x="97447" y="125260"/>
                  </a:lnTo>
                  <a:lnTo>
                    <a:pt x="97612" y="125374"/>
                  </a:lnTo>
                  <a:lnTo>
                    <a:pt x="99136" y="126568"/>
                  </a:lnTo>
                  <a:lnTo>
                    <a:pt x="100279" y="129349"/>
                  </a:lnTo>
                  <a:lnTo>
                    <a:pt x="102781" y="128143"/>
                  </a:lnTo>
                  <a:lnTo>
                    <a:pt x="105016" y="127114"/>
                  </a:lnTo>
                  <a:lnTo>
                    <a:pt x="104635" y="124663"/>
                  </a:lnTo>
                  <a:lnTo>
                    <a:pt x="105016" y="122542"/>
                  </a:lnTo>
                  <a:lnTo>
                    <a:pt x="105397" y="120142"/>
                  </a:lnTo>
                  <a:lnTo>
                    <a:pt x="105448" y="118300"/>
                  </a:lnTo>
                  <a:close/>
                </a:path>
                <a:path w="355600" h="129540">
                  <a:moveTo>
                    <a:pt x="106756" y="24168"/>
                  </a:moveTo>
                  <a:lnTo>
                    <a:pt x="106667" y="22529"/>
                  </a:lnTo>
                  <a:lnTo>
                    <a:pt x="104965" y="22529"/>
                  </a:lnTo>
                  <a:lnTo>
                    <a:pt x="103327" y="21386"/>
                  </a:lnTo>
                  <a:lnTo>
                    <a:pt x="101587" y="18122"/>
                  </a:lnTo>
                  <a:lnTo>
                    <a:pt x="101257" y="17030"/>
                  </a:lnTo>
                  <a:lnTo>
                    <a:pt x="101142" y="16002"/>
                  </a:lnTo>
                  <a:lnTo>
                    <a:pt x="98755" y="15240"/>
                  </a:lnTo>
                  <a:lnTo>
                    <a:pt x="96901" y="16052"/>
                  </a:lnTo>
                  <a:lnTo>
                    <a:pt x="94234" y="19481"/>
                  </a:lnTo>
                  <a:lnTo>
                    <a:pt x="93954" y="20027"/>
                  </a:lnTo>
                  <a:lnTo>
                    <a:pt x="93141" y="21285"/>
                  </a:lnTo>
                  <a:lnTo>
                    <a:pt x="92760" y="22529"/>
                  </a:lnTo>
                  <a:lnTo>
                    <a:pt x="92595" y="23571"/>
                  </a:lnTo>
                  <a:lnTo>
                    <a:pt x="92811" y="23837"/>
                  </a:lnTo>
                  <a:lnTo>
                    <a:pt x="93027" y="24168"/>
                  </a:lnTo>
                  <a:lnTo>
                    <a:pt x="93129" y="24384"/>
                  </a:lnTo>
                  <a:lnTo>
                    <a:pt x="93459" y="25361"/>
                  </a:lnTo>
                  <a:lnTo>
                    <a:pt x="93472" y="26720"/>
                  </a:lnTo>
                  <a:lnTo>
                    <a:pt x="92964" y="27381"/>
                  </a:lnTo>
                  <a:lnTo>
                    <a:pt x="92989" y="27597"/>
                  </a:lnTo>
                  <a:lnTo>
                    <a:pt x="93472" y="28790"/>
                  </a:lnTo>
                  <a:lnTo>
                    <a:pt x="94449" y="29883"/>
                  </a:lnTo>
                  <a:lnTo>
                    <a:pt x="98856" y="31521"/>
                  </a:lnTo>
                  <a:lnTo>
                    <a:pt x="101752" y="30810"/>
                  </a:lnTo>
                  <a:lnTo>
                    <a:pt x="103085" y="29832"/>
                  </a:lnTo>
                  <a:lnTo>
                    <a:pt x="104355" y="28905"/>
                  </a:lnTo>
                  <a:lnTo>
                    <a:pt x="104736" y="28575"/>
                  </a:lnTo>
                  <a:lnTo>
                    <a:pt x="105181" y="28143"/>
                  </a:lnTo>
                  <a:lnTo>
                    <a:pt x="104927" y="27863"/>
                  </a:lnTo>
                  <a:lnTo>
                    <a:pt x="104686" y="27597"/>
                  </a:lnTo>
                  <a:lnTo>
                    <a:pt x="104254" y="27051"/>
                  </a:lnTo>
                  <a:lnTo>
                    <a:pt x="102565" y="27863"/>
                  </a:lnTo>
                  <a:lnTo>
                    <a:pt x="103035" y="26238"/>
                  </a:lnTo>
                  <a:lnTo>
                    <a:pt x="103327" y="25361"/>
                  </a:lnTo>
                  <a:lnTo>
                    <a:pt x="104254" y="24663"/>
                  </a:lnTo>
                  <a:lnTo>
                    <a:pt x="106210" y="24384"/>
                  </a:lnTo>
                  <a:lnTo>
                    <a:pt x="106756" y="24168"/>
                  </a:lnTo>
                  <a:close/>
                </a:path>
                <a:path w="355600" h="129540">
                  <a:moveTo>
                    <a:pt x="109537" y="41973"/>
                  </a:moveTo>
                  <a:lnTo>
                    <a:pt x="109486" y="40932"/>
                  </a:lnTo>
                  <a:lnTo>
                    <a:pt x="109372" y="37782"/>
                  </a:lnTo>
                  <a:lnTo>
                    <a:pt x="109372" y="34505"/>
                  </a:lnTo>
                  <a:lnTo>
                    <a:pt x="106159" y="30911"/>
                  </a:lnTo>
                  <a:lnTo>
                    <a:pt x="105117" y="30645"/>
                  </a:lnTo>
                  <a:lnTo>
                    <a:pt x="101638" y="31572"/>
                  </a:lnTo>
                  <a:lnTo>
                    <a:pt x="99783" y="32981"/>
                  </a:lnTo>
                  <a:lnTo>
                    <a:pt x="98907" y="34505"/>
                  </a:lnTo>
                  <a:lnTo>
                    <a:pt x="100215" y="34239"/>
                  </a:lnTo>
                  <a:lnTo>
                    <a:pt x="101422" y="34836"/>
                  </a:lnTo>
                  <a:lnTo>
                    <a:pt x="102019" y="36144"/>
                  </a:lnTo>
                  <a:lnTo>
                    <a:pt x="102666" y="37617"/>
                  </a:lnTo>
                  <a:lnTo>
                    <a:pt x="102184" y="39192"/>
                  </a:lnTo>
                  <a:lnTo>
                    <a:pt x="100660" y="39839"/>
                  </a:lnTo>
                  <a:lnTo>
                    <a:pt x="100279" y="39903"/>
                  </a:lnTo>
                  <a:lnTo>
                    <a:pt x="99898" y="39903"/>
                  </a:lnTo>
                  <a:lnTo>
                    <a:pt x="100660" y="40767"/>
                  </a:lnTo>
                  <a:lnTo>
                    <a:pt x="101752" y="41478"/>
                  </a:lnTo>
                  <a:lnTo>
                    <a:pt x="103047" y="42024"/>
                  </a:lnTo>
                  <a:lnTo>
                    <a:pt x="104521" y="42456"/>
                  </a:lnTo>
                  <a:lnTo>
                    <a:pt x="105994" y="43332"/>
                  </a:lnTo>
                  <a:lnTo>
                    <a:pt x="107632" y="42570"/>
                  </a:lnTo>
                  <a:lnTo>
                    <a:pt x="108445" y="42240"/>
                  </a:lnTo>
                  <a:lnTo>
                    <a:pt x="109537" y="41973"/>
                  </a:lnTo>
                  <a:close/>
                </a:path>
                <a:path w="355600" h="129540">
                  <a:moveTo>
                    <a:pt x="113893" y="12141"/>
                  </a:moveTo>
                  <a:lnTo>
                    <a:pt x="112585" y="11049"/>
                  </a:lnTo>
                  <a:lnTo>
                    <a:pt x="111328" y="10071"/>
                  </a:lnTo>
                  <a:lnTo>
                    <a:pt x="109423" y="10502"/>
                  </a:lnTo>
                  <a:lnTo>
                    <a:pt x="108445" y="11976"/>
                  </a:lnTo>
                  <a:lnTo>
                    <a:pt x="108178" y="12357"/>
                  </a:lnTo>
                  <a:lnTo>
                    <a:pt x="108064" y="12674"/>
                  </a:lnTo>
                  <a:lnTo>
                    <a:pt x="107950" y="13055"/>
                  </a:lnTo>
                  <a:lnTo>
                    <a:pt x="109537" y="13550"/>
                  </a:lnTo>
                  <a:lnTo>
                    <a:pt x="110947" y="14262"/>
                  </a:lnTo>
                  <a:lnTo>
                    <a:pt x="111442" y="15024"/>
                  </a:lnTo>
                  <a:lnTo>
                    <a:pt x="111607" y="15290"/>
                  </a:lnTo>
                  <a:lnTo>
                    <a:pt x="111709" y="15621"/>
                  </a:lnTo>
                  <a:lnTo>
                    <a:pt x="111772" y="15951"/>
                  </a:lnTo>
                  <a:lnTo>
                    <a:pt x="112318" y="15671"/>
                  </a:lnTo>
                  <a:lnTo>
                    <a:pt x="112801" y="15341"/>
                  </a:lnTo>
                  <a:lnTo>
                    <a:pt x="113080" y="14859"/>
                  </a:lnTo>
                  <a:lnTo>
                    <a:pt x="113893" y="13500"/>
                  </a:lnTo>
                  <a:lnTo>
                    <a:pt x="113893" y="12141"/>
                  </a:lnTo>
                  <a:close/>
                </a:path>
                <a:path w="355600" h="129540">
                  <a:moveTo>
                    <a:pt x="116840" y="56781"/>
                  </a:moveTo>
                  <a:lnTo>
                    <a:pt x="115366" y="51219"/>
                  </a:lnTo>
                  <a:lnTo>
                    <a:pt x="113233" y="49784"/>
                  </a:lnTo>
                  <a:lnTo>
                    <a:pt x="113233" y="53619"/>
                  </a:lnTo>
                  <a:lnTo>
                    <a:pt x="112636" y="55575"/>
                  </a:lnTo>
                  <a:lnTo>
                    <a:pt x="110731" y="56337"/>
                  </a:lnTo>
                  <a:lnTo>
                    <a:pt x="110134" y="56451"/>
                  </a:lnTo>
                  <a:lnTo>
                    <a:pt x="110566" y="57099"/>
                  </a:lnTo>
                  <a:lnTo>
                    <a:pt x="110566" y="57861"/>
                  </a:lnTo>
                  <a:lnTo>
                    <a:pt x="109588" y="58851"/>
                  </a:lnTo>
                  <a:lnTo>
                    <a:pt x="109156" y="58953"/>
                  </a:lnTo>
                  <a:lnTo>
                    <a:pt x="108775" y="58953"/>
                  </a:lnTo>
                  <a:lnTo>
                    <a:pt x="108280" y="58851"/>
                  </a:lnTo>
                  <a:lnTo>
                    <a:pt x="107797" y="58521"/>
                  </a:lnTo>
                  <a:lnTo>
                    <a:pt x="107416" y="58089"/>
                  </a:lnTo>
                  <a:lnTo>
                    <a:pt x="106756" y="57480"/>
                  </a:lnTo>
                  <a:lnTo>
                    <a:pt x="106591" y="56667"/>
                  </a:lnTo>
                  <a:lnTo>
                    <a:pt x="107353" y="55854"/>
                  </a:lnTo>
                  <a:lnTo>
                    <a:pt x="108013" y="55638"/>
                  </a:lnTo>
                  <a:lnTo>
                    <a:pt x="107683" y="55308"/>
                  </a:lnTo>
                  <a:lnTo>
                    <a:pt x="107353" y="54635"/>
                  </a:lnTo>
                  <a:lnTo>
                    <a:pt x="107353" y="55689"/>
                  </a:lnTo>
                  <a:lnTo>
                    <a:pt x="107188" y="55638"/>
                  </a:lnTo>
                  <a:lnTo>
                    <a:pt x="106972" y="55524"/>
                  </a:lnTo>
                  <a:lnTo>
                    <a:pt x="107353" y="55689"/>
                  </a:lnTo>
                  <a:lnTo>
                    <a:pt x="107353" y="54635"/>
                  </a:lnTo>
                  <a:lnTo>
                    <a:pt x="106807" y="53505"/>
                  </a:lnTo>
                  <a:lnTo>
                    <a:pt x="107302" y="51879"/>
                  </a:lnTo>
                  <a:lnTo>
                    <a:pt x="110083" y="50685"/>
                  </a:lnTo>
                  <a:lnTo>
                    <a:pt x="111493" y="50406"/>
                  </a:lnTo>
                  <a:lnTo>
                    <a:pt x="112204" y="51663"/>
                  </a:lnTo>
                  <a:lnTo>
                    <a:pt x="113233" y="53619"/>
                  </a:lnTo>
                  <a:lnTo>
                    <a:pt x="113233" y="49784"/>
                  </a:lnTo>
                  <a:lnTo>
                    <a:pt x="108280" y="46431"/>
                  </a:lnTo>
                  <a:lnTo>
                    <a:pt x="103162" y="47142"/>
                  </a:lnTo>
                  <a:lnTo>
                    <a:pt x="100926" y="50139"/>
                  </a:lnTo>
                  <a:lnTo>
                    <a:pt x="99352" y="52146"/>
                  </a:lnTo>
                  <a:lnTo>
                    <a:pt x="98971" y="54114"/>
                  </a:lnTo>
                  <a:lnTo>
                    <a:pt x="98907" y="56019"/>
                  </a:lnTo>
                  <a:lnTo>
                    <a:pt x="100444" y="56172"/>
                  </a:lnTo>
                  <a:lnTo>
                    <a:pt x="101854" y="56667"/>
                  </a:lnTo>
                  <a:lnTo>
                    <a:pt x="103111" y="57429"/>
                  </a:lnTo>
                  <a:lnTo>
                    <a:pt x="103657" y="57759"/>
                  </a:lnTo>
                  <a:lnTo>
                    <a:pt x="104140" y="58140"/>
                  </a:lnTo>
                  <a:lnTo>
                    <a:pt x="104584" y="58521"/>
                  </a:lnTo>
                  <a:lnTo>
                    <a:pt x="105397" y="59283"/>
                  </a:lnTo>
                  <a:lnTo>
                    <a:pt x="105994" y="60045"/>
                  </a:lnTo>
                  <a:lnTo>
                    <a:pt x="106210" y="60858"/>
                  </a:lnTo>
                  <a:lnTo>
                    <a:pt x="106540" y="60528"/>
                  </a:lnTo>
                  <a:lnTo>
                    <a:pt x="106921" y="60261"/>
                  </a:lnTo>
                  <a:lnTo>
                    <a:pt x="107302" y="60147"/>
                  </a:lnTo>
                  <a:lnTo>
                    <a:pt x="107734" y="59994"/>
                  </a:lnTo>
                  <a:lnTo>
                    <a:pt x="108178" y="59931"/>
                  </a:lnTo>
                  <a:lnTo>
                    <a:pt x="108661" y="59994"/>
                  </a:lnTo>
                  <a:lnTo>
                    <a:pt x="109867" y="60045"/>
                  </a:lnTo>
                  <a:lnTo>
                    <a:pt x="111061" y="60756"/>
                  </a:lnTo>
                  <a:lnTo>
                    <a:pt x="111277" y="61785"/>
                  </a:lnTo>
                  <a:lnTo>
                    <a:pt x="111391" y="62166"/>
                  </a:lnTo>
                  <a:lnTo>
                    <a:pt x="111391" y="62496"/>
                  </a:lnTo>
                  <a:lnTo>
                    <a:pt x="111328" y="62814"/>
                  </a:lnTo>
                  <a:lnTo>
                    <a:pt x="112801" y="62331"/>
                  </a:lnTo>
                  <a:lnTo>
                    <a:pt x="114160" y="61455"/>
                  </a:lnTo>
                  <a:lnTo>
                    <a:pt x="116840" y="56781"/>
                  </a:lnTo>
                  <a:close/>
                </a:path>
                <a:path w="355600" h="129540">
                  <a:moveTo>
                    <a:pt x="120154" y="61874"/>
                  </a:moveTo>
                  <a:lnTo>
                    <a:pt x="119468" y="63474"/>
                  </a:lnTo>
                  <a:lnTo>
                    <a:pt x="119507" y="63804"/>
                  </a:lnTo>
                  <a:lnTo>
                    <a:pt x="119595" y="63931"/>
                  </a:lnTo>
                  <a:lnTo>
                    <a:pt x="120027" y="62814"/>
                  </a:lnTo>
                  <a:lnTo>
                    <a:pt x="120154" y="61874"/>
                  </a:lnTo>
                  <a:close/>
                </a:path>
                <a:path w="355600" h="129540">
                  <a:moveTo>
                    <a:pt x="125272" y="59829"/>
                  </a:moveTo>
                  <a:lnTo>
                    <a:pt x="124625" y="59283"/>
                  </a:lnTo>
                  <a:lnTo>
                    <a:pt x="123863" y="58788"/>
                  </a:lnTo>
                  <a:lnTo>
                    <a:pt x="122008" y="58026"/>
                  </a:lnTo>
                  <a:lnTo>
                    <a:pt x="120154" y="58737"/>
                  </a:lnTo>
                  <a:lnTo>
                    <a:pt x="120154" y="61874"/>
                  </a:lnTo>
                  <a:lnTo>
                    <a:pt x="120434" y="61239"/>
                  </a:lnTo>
                  <a:lnTo>
                    <a:pt x="122986" y="59880"/>
                  </a:lnTo>
                  <a:lnTo>
                    <a:pt x="123863" y="59994"/>
                  </a:lnTo>
                  <a:lnTo>
                    <a:pt x="124675" y="60426"/>
                  </a:lnTo>
                  <a:lnTo>
                    <a:pt x="124790" y="60210"/>
                  </a:lnTo>
                  <a:lnTo>
                    <a:pt x="125006" y="59994"/>
                  </a:lnTo>
                  <a:lnTo>
                    <a:pt x="125183" y="59880"/>
                  </a:lnTo>
                  <a:close/>
                </a:path>
                <a:path w="355600" h="129540">
                  <a:moveTo>
                    <a:pt x="128765" y="64401"/>
                  </a:moveTo>
                  <a:lnTo>
                    <a:pt x="128549" y="64020"/>
                  </a:lnTo>
                  <a:lnTo>
                    <a:pt x="128270" y="63474"/>
                  </a:lnTo>
                  <a:lnTo>
                    <a:pt x="127850" y="62814"/>
                  </a:lnTo>
                  <a:lnTo>
                    <a:pt x="127622" y="62433"/>
                  </a:lnTo>
                  <a:lnTo>
                    <a:pt x="127457" y="62547"/>
                  </a:lnTo>
                  <a:lnTo>
                    <a:pt x="126961" y="62712"/>
                  </a:lnTo>
                  <a:lnTo>
                    <a:pt x="126530" y="62814"/>
                  </a:lnTo>
                  <a:lnTo>
                    <a:pt x="126098" y="62763"/>
                  </a:lnTo>
                  <a:lnTo>
                    <a:pt x="126009" y="63931"/>
                  </a:lnTo>
                  <a:lnTo>
                    <a:pt x="125501" y="64719"/>
                  </a:lnTo>
                  <a:lnTo>
                    <a:pt x="124510" y="65430"/>
                  </a:lnTo>
                  <a:lnTo>
                    <a:pt x="123532" y="66192"/>
                  </a:lnTo>
                  <a:lnTo>
                    <a:pt x="120916" y="65811"/>
                  </a:lnTo>
                  <a:lnTo>
                    <a:pt x="119595" y="63931"/>
                  </a:lnTo>
                  <a:lnTo>
                    <a:pt x="119291" y="64719"/>
                  </a:lnTo>
                  <a:lnTo>
                    <a:pt x="119354" y="65430"/>
                  </a:lnTo>
                  <a:lnTo>
                    <a:pt x="119824" y="67449"/>
                  </a:lnTo>
                  <a:lnTo>
                    <a:pt x="120154" y="68973"/>
                  </a:lnTo>
                  <a:lnTo>
                    <a:pt x="121031" y="69735"/>
                  </a:lnTo>
                  <a:lnTo>
                    <a:pt x="124955" y="69240"/>
                  </a:lnTo>
                  <a:lnTo>
                    <a:pt x="128003" y="66192"/>
                  </a:lnTo>
                  <a:lnTo>
                    <a:pt x="128435" y="65760"/>
                  </a:lnTo>
                  <a:lnTo>
                    <a:pt x="128562" y="64884"/>
                  </a:lnTo>
                  <a:lnTo>
                    <a:pt x="128765" y="64401"/>
                  </a:lnTo>
                  <a:close/>
                </a:path>
                <a:path w="355600" h="129540">
                  <a:moveTo>
                    <a:pt x="130619" y="115023"/>
                  </a:moveTo>
                  <a:lnTo>
                    <a:pt x="130022" y="113449"/>
                  </a:lnTo>
                  <a:lnTo>
                    <a:pt x="128384" y="112737"/>
                  </a:lnTo>
                  <a:lnTo>
                    <a:pt x="126746" y="111975"/>
                  </a:lnTo>
                  <a:lnTo>
                    <a:pt x="124726" y="112852"/>
                  </a:lnTo>
                  <a:lnTo>
                    <a:pt x="124079" y="114541"/>
                  </a:lnTo>
                  <a:lnTo>
                    <a:pt x="123583" y="115900"/>
                  </a:lnTo>
                  <a:lnTo>
                    <a:pt x="124409" y="118186"/>
                  </a:lnTo>
                  <a:lnTo>
                    <a:pt x="125552" y="118681"/>
                  </a:lnTo>
                  <a:lnTo>
                    <a:pt x="126911" y="119214"/>
                  </a:lnTo>
                  <a:lnTo>
                    <a:pt x="129311" y="118071"/>
                  </a:lnTo>
                  <a:lnTo>
                    <a:pt x="129959" y="116662"/>
                  </a:lnTo>
                  <a:lnTo>
                    <a:pt x="130619" y="115023"/>
                  </a:lnTo>
                  <a:close/>
                </a:path>
                <a:path w="355600" h="129540">
                  <a:moveTo>
                    <a:pt x="139763" y="24980"/>
                  </a:moveTo>
                  <a:lnTo>
                    <a:pt x="139001" y="24714"/>
                  </a:lnTo>
                  <a:lnTo>
                    <a:pt x="138239" y="24269"/>
                  </a:lnTo>
                  <a:lnTo>
                    <a:pt x="137693" y="23355"/>
                  </a:lnTo>
                  <a:lnTo>
                    <a:pt x="137045" y="22313"/>
                  </a:lnTo>
                  <a:lnTo>
                    <a:pt x="136664" y="21386"/>
                  </a:lnTo>
                  <a:lnTo>
                    <a:pt x="136448" y="20459"/>
                  </a:lnTo>
                  <a:lnTo>
                    <a:pt x="135839" y="21767"/>
                  </a:lnTo>
                  <a:lnTo>
                    <a:pt x="135953" y="23736"/>
                  </a:lnTo>
                  <a:lnTo>
                    <a:pt x="137261" y="25044"/>
                  </a:lnTo>
                  <a:lnTo>
                    <a:pt x="138620" y="25095"/>
                  </a:lnTo>
                  <a:lnTo>
                    <a:pt x="139763" y="24980"/>
                  </a:lnTo>
                  <a:close/>
                </a:path>
                <a:path w="355600" h="129540">
                  <a:moveTo>
                    <a:pt x="145326" y="1739"/>
                  </a:moveTo>
                  <a:lnTo>
                    <a:pt x="140804" y="2336"/>
                  </a:lnTo>
                  <a:lnTo>
                    <a:pt x="136283" y="2984"/>
                  </a:lnTo>
                  <a:lnTo>
                    <a:pt x="131762" y="3746"/>
                  </a:lnTo>
                  <a:lnTo>
                    <a:pt x="134150" y="5003"/>
                  </a:lnTo>
                  <a:lnTo>
                    <a:pt x="136613" y="6146"/>
                  </a:lnTo>
                  <a:lnTo>
                    <a:pt x="141947" y="6794"/>
                  </a:lnTo>
                  <a:lnTo>
                    <a:pt x="143738" y="5715"/>
                  </a:lnTo>
                  <a:lnTo>
                    <a:pt x="144830" y="3314"/>
                  </a:lnTo>
                  <a:lnTo>
                    <a:pt x="145046" y="2832"/>
                  </a:lnTo>
                  <a:lnTo>
                    <a:pt x="145211" y="2286"/>
                  </a:lnTo>
                  <a:lnTo>
                    <a:pt x="145326" y="1739"/>
                  </a:lnTo>
                  <a:close/>
                </a:path>
                <a:path w="355600" h="129540">
                  <a:moveTo>
                    <a:pt x="147942" y="33045"/>
                  </a:moveTo>
                  <a:lnTo>
                    <a:pt x="147777" y="32829"/>
                  </a:lnTo>
                  <a:lnTo>
                    <a:pt x="147561" y="32664"/>
                  </a:lnTo>
                  <a:lnTo>
                    <a:pt x="147281" y="32499"/>
                  </a:lnTo>
                  <a:lnTo>
                    <a:pt x="146304" y="32054"/>
                  </a:lnTo>
                  <a:lnTo>
                    <a:pt x="145427" y="32829"/>
                  </a:lnTo>
                  <a:lnTo>
                    <a:pt x="144881" y="33477"/>
                  </a:lnTo>
                  <a:lnTo>
                    <a:pt x="144500" y="33972"/>
                  </a:lnTo>
                  <a:lnTo>
                    <a:pt x="144399" y="34505"/>
                  </a:lnTo>
                  <a:lnTo>
                    <a:pt x="144564" y="35052"/>
                  </a:lnTo>
                  <a:lnTo>
                    <a:pt x="145046" y="35052"/>
                  </a:lnTo>
                  <a:lnTo>
                    <a:pt x="145326" y="35001"/>
                  </a:lnTo>
                  <a:lnTo>
                    <a:pt x="146418" y="34836"/>
                  </a:lnTo>
                  <a:lnTo>
                    <a:pt x="146951" y="33909"/>
                  </a:lnTo>
                  <a:lnTo>
                    <a:pt x="147713" y="33210"/>
                  </a:lnTo>
                  <a:lnTo>
                    <a:pt x="147942" y="33045"/>
                  </a:lnTo>
                  <a:close/>
                </a:path>
                <a:path w="355600" h="129540">
                  <a:moveTo>
                    <a:pt x="164604" y="25260"/>
                  </a:moveTo>
                  <a:lnTo>
                    <a:pt x="164338" y="24930"/>
                  </a:lnTo>
                  <a:lnTo>
                    <a:pt x="164299" y="24333"/>
                  </a:lnTo>
                  <a:lnTo>
                    <a:pt x="164439" y="24053"/>
                  </a:lnTo>
                  <a:lnTo>
                    <a:pt x="163576" y="23736"/>
                  </a:lnTo>
                  <a:lnTo>
                    <a:pt x="163169" y="23622"/>
                  </a:lnTo>
                  <a:lnTo>
                    <a:pt x="162763" y="23507"/>
                  </a:lnTo>
                  <a:lnTo>
                    <a:pt x="161556" y="23190"/>
                  </a:lnTo>
                  <a:lnTo>
                    <a:pt x="161556" y="26022"/>
                  </a:lnTo>
                  <a:lnTo>
                    <a:pt x="160782" y="27000"/>
                  </a:lnTo>
                  <a:lnTo>
                    <a:pt x="160083" y="27813"/>
                  </a:lnTo>
                  <a:lnTo>
                    <a:pt x="159207" y="27978"/>
                  </a:lnTo>
                  <a:lnTo>
                    <a:pt x="158534" y="27546"/>
                  </a:lnTo>
                  <a:lnTo>
                    <a:pt x="157365" y="26720"/>
                  </a:lnTo>
                  <a:lnTo>
                    <a:pt x="156972" y="25742"/>
                  </a:lnTo>
                  <a:lnTo>
                    <a:pt x="156946" y="25577"/>
                  </a:lnTo>
                  <a:lnTo>
                    <a:pt x="157416" y="24333"/>
                  </a:lnTo>
                  <a:lnTo>
                    <a:pt x="158343" y="23622"/>
                  </a:lnTo>
                  <a:lnTo>
                    <a:pt x="159372" y="23952"/>
                  </a:lnTo>
                  <a:lnTo>
                    <a:pt x="161124" y="25095"/>
                  </a:lnTo>
                  <a:lnTo>
                    <a:pt x="161556" y="26022"/>
                  </a:lnTo>
                  <a:lnTo>
                    <a:pt x="161556" y="23190"/>
                  </a:lnTo>
                  <a:lnTo>
                    <a:pt x="159156" y="23507"/>
                  </a:lnTo>
                  <a:lnTo>
                    <a:pt x="159105" y="17259"/>
                  </a:lnTo>
                  <a:lnTo>
                    <a:pt x="160299" y="15570"/>
                  </a:lnTo>
                  <a:lnTo>
                    <a:pt x="159753" y="15341"/>
                  </a:lnTo>
                  <a:lnTo>
                    <a:pt x="159156" y="15240"/>
                  </a:lnTo>
                  <a:lnTo>
                    <a:pt x="156603" y="15024"/>
                  </a:lnTo>
                  <a:lnTo>
                    <a:pt x="154584" y="15290"/>
                  </a:lnTo>
                  <a:lnTo>
                    <a:pt x="152679" y="15722"/>
                  </a:lnTo>
                  <a:lnTo>
                    <a:pt x="151853" y="15951"/>
                  </a:lnTo>
                  <a:lnTo>
                    <a:pt x="151472" y="16103"/>
                  </a:lnTo>
                  <a:lnTo>
                    <a:pt x="153543" y="19050"/>
                  </a:lnTo>
                  <a:lnTo>
                    <a:pt x="152615" y="23126"/>
                  </a:lnTo>
                  <a:lnTo>
                    <a:pt x="148971" y="25476"/>
                  </a:lnTo>
                  <a:lnTo>
                    <a:pt x="148755" y="25577"/>
                  </a:lnTo>
                  <a:lnTo>
                    <a:pt x="148818" y="26022"/>
                  </a:lnTo>
                  <a:lnTo>
                    <a:pt x="149136" y="26403"/>
                  </a:lnTo>
                  <a:lnTo>
                    <a:pt x="149733" y="27000"/>
                  </a:lnTo>
                  <a:lnTo>
                    <a:pt x="150368" y="27482"/>
                  </a:lnTo>
                  <a:lnTo>
                    <a:pt x="152514" y="29235"/>
                  </a:lnTo>
                  <a:lnTo>
                    <a:pt x="155130" y="29832"/>
                  </a:lnTo>
                  <a:lnTo>
                    <a:pt x="160248" y="28905"/>
                  </a:lnTo>
                  <a:lnTo>
                    <a:pt x="162788" y="27978"/>
                  </a:lnTo>
                  <a:lnTo>
                    <a:pt x="163080" y="27863"/>
                  </a:lnTo>
                  <a:lnTo>
                    <a:pt x="164604" y="25260"/>
                  </a:lnTo>
                  <a:close/>
                </a:path>
                <a:path w="355600" h="129540">
                  <a:moveTo>
                    <a:pt x="171907" y="103212"/>
                  </a:moveTo>
                  <a:lnTo>
                    <a:pt x="171196" y="98526"/>
                  </a:lnTo>
                  <a:lnTo>
                    <a:pt x="168744" y="96786"/>
                  </a:lnTo>
                  <a:lnTo>
                    <a:pt x="163957" y="97663"/>
                  </a:lnTo>
                  <a:lnTo>
                    <a:pt x="162966" y="97878"/>
                  </a:lnTo>
                  <a:lnTo>
                    <a:pt x="161988" y="98044"/>
                  </a:lnTo>
                  <a:lnTo>
                    <a:pt x="161010" y="98310"/>
                  </a:lnTo>
                  <a:lnTo>
                    <a:pt x="161124" y="97764"/>
                  </a:lnTo>
                  <a:lnTo>
                    <a:pt x="161302" y="97167"/>
                  </a:lnTo>
                  <a:lnTo>
                    <a:pt x="162318" y="92163"/>
                  </a:lnTo>
                  <a:lnTo>
                    <a:pt x="162255" y="91948"/>
                  </a:lnTo>
                  <a:lnTo>
                    <a:pt x="160959" y="87693"/>
                  </a:lnTo>
                  <a:lnTo>
                    <a:pt x="153708" y="88582"/>
                  </a:lnTo>
                  <a:lnTo>
                    <a:pt x="153708" y="95161"/>
                  </a:lnTo>
                  <a:lnTo>
                    <a:pt x="152679" y="97167"/>
                  </a:lnTo>
                  <a:lnTo>
                    <a:pt x="149948" y="98310"/>
                  </a:lnTo>
                  <a:lnTo>
                    <a:pt x="148094" y="97497"/>
                  </a:lnTo>
                  <a:lnTo>
                    <a:pt x="147066" y="94449"/>
                  </a:lnTo>
                  <a:lnTo>
                    <a:pt x="147713" y="92976"/>
                  </a:lnTo>
                  <a:lnTo>
                    <a:pt x="150558" y="91948"/>
                  </a:lnTo>
                  <a:lnTo>
                    <a:pt x="152844" y="92875"/>
                  </a:lnTo>
                  <a:lnTo>
                    <a:pt x="153327" y="94068"/>
                  </a:lnTo>
                  <a:lnTo>
                    <a:pt x="153708" y="95161"/>
                  </a:lnTo>
                  <a:lnTo>
                    <a:pt x="153708" y="88582"/>
                  </a:lnTo>
                  <a:lnTo>
                    <a:pt x="153327" y="88620"/>
                  </a:lnTo>
                  <a:lnTo>
                    <a:pt x="152463" y="88620"/>
                  </a:lnTo>
                  <a:lnTo>
                    <a:pt x="147332" y="89662"/>
                  </a:lnTo>
                  <a:lnTo>
                    <a:pt x="145376" y="91782"/>
                  </a:lnTo>
                  <a:lnTo>
                    <a:pt x="145072" y="95923"/>
                  </a:lnTo>
                  <a:lnTo>
                    <a:pt x="144945" y="98640"/>
                  </a:lnTo>
                  <a:lnTo>
                    <a:pt x="144729" y="99834"/>
                  </a:lnTo>
                  <a:lnTo>
                    <a:pt x="145262" y="100164"/>
                  </a:lnTo>
                  <a:lnTo>
                    <a:pt x="145707" y="100711"/>
                  </a:lnTo>
                  <a:lnTo>
                    <a:pt x="146519" y="102666"/>
                  </a:lnTo>
                  <a:lnTo>
                    <a:pt x="146037" y="104470"/>
                  </a:lnTo>
                  <a:lnTo>
                    <a:pt x="145046" y="105232"/>
                  </a:lnTo>
                  <a:lnTo>
                    <a:pt x="145643" y="106375"/>
                  </a:lnTo>
                  <a:lnTo>
                    <a:pt x="146519" y="107353"/>
                  </a:lnTo>
                  <a:lnTo>
                    <a:pt x="147662" y="107950"/>
                  </a:lnTo>
                  <a:lnTo>
                    <a:pt x="151536" y="110070"/>
                  </a:lnTo>
                  <a:lnTo>
                    <a:pt x="153390" y="113017"/>
                  </a:lnTo>
                  <a:lnTo>
                    <a:pt x="154914" y="117424"/>
                  </a:lnTo>
                  <a:lnTo>
                    <a:pt x="155346" y="118135"/>
                  </a:lnTo>
                  <a:lnTo>
                    <a:pt x="155562" y="118021"/>
                  </a:lnTo>
                  <a:lnTo>
                    <a:pt x="155727" y="117856"/>
                  </a:lnTo>
                  <a:lnTo>
                    <a:pt x="156705" y="117208"/>
                  </a:lnTo>
                  <a:lnTo>
                    <a:pt x="157416" y="117538"/>
                  </a:lnTo>
                  <a:lnTo>
                    <a:pt x="158127" y="118021"/>
                  </a:lnTo>
                  <a:lnTo>
                    <a:pt x="159321" y="118732"/>
                  </a:lnTo>
                  <a:lnTo>
                    <a:pt x="159702" y="119976"/>
                  </a:lnTo>
                  <a:lnTo>
                    <a:pt x="160134" y="121119"/>
                  </a:lnTo>
                  <a:lnTo>
                    <a:pt x="162483" y="121564"/>
                  </a:lnTo>
                  <a:lnTo>
                    <a:pt x="165036" y="120904"/>
                  </a:lnTo>
                  <a:lnTo>
                    <a:pt x="166560" y="119214"/>
                  </a:lnTo>
                  <a:lnTo>
                    <a:pt x="168249" y="117424"/>
                  </a:lnTo>
                  <a:lnTo>
                    <a:pt x="168300" y="117208"/>
                  </a:lnTo>
                  <a:lnTo>
                    <a:pt x="168630" y="115684"/>
                  </a:lnTo>
                  <a:lnTo>
                    <a:pt x="168148" y="113118"/>
                  </a:lnTo>
                  <a:lnTo>
                    <a:pt x="167982" y="112636"/>
                  </a:lnTo>
                  <a:lnTo>
                    <a:pt x="167767" y="112191"/>
                  </a:lnTo>
                  <a:lnTo>
                    <a:pt x="168249" y="111975"/>
                  </a:lnTo>
                  <a:lnTo>
                    <a:pt x="167817" y="111379"/>
                  </a:lnTo>
                  <a:lnTo>
                    <a:pt x="167386" y="110667"/>
                  </a:lnTo>
                  <a:lnTo>
                    <a:pt x="167005" y="109753"/>
                  </a:lnTo>
                  <a:lnTo>
                    <a:pt x="165747" y="107683"/>
                  </a:lnTo>
                  <a:lnTo>
                    <a:pt x="167055" y="106540"/>
                  </a:lnTo>
                  <a:lnTo>
                    <a:pt x="168859" y="105283"/>
                  </a:lnTo>
                  <a:lnTo>
                    <a:pt x="169887" y="104571"/>
                  </a:lnTo>
                  <a:lnTo>
                    <a:pt x="170815" y="103593"/>
                  </a:lnTo>
                  <a:lnTo>
                    <a:pt x="171907" y="103212"/>
                  </a:lnTo>
                  <a:close/>
                </a:path>
                <a:path w="355600" h="129540">
                  <a:moveTo>
                    <a:pt x="174078" y="120802"/>
                  </a:moveTo>
                  <a:lnTo>
                    <a:pt x="172770" y="120142"/>
                  </a:lnTo>
                  <a:lnTo>
                    <a:pt x="171246" y="119761"/>
                  </a:lnTo>
                  <a:lnTo>
                    <a:pt x="170548" y="120738"/>
                  </a:lnTo>
                  <a:lnTo>
                    <a:pt x="170002" y="121945"/>
                  </a:lnTo>
                  <a:lnTo>
                    <a:pt x="169557" y="122758"/>
                  </a:lnTo>
                  <a:lnTo>
                    <a:pt x="170218" y="123253"/>
                  </a:lnTo>
                  <a:lnTo>
                    <a:pt x="170815" y="123634"/>
                  </a:lnTo>
                  <a:lnTo>
                    <a:pt x="171907" y="124231"/>
                  </a:lnTo>
                  <a:lnTo>
                    <a:pt x="173050" y="124015"/>
                  </a:lnTo>
                  <a:lnTo>
                    <a:pt x="173532" y="122923"/>
                  </a:lnTo>
                  <a:lnTo>
                    <a:pt x="174028" y="121996"/>
                  </a:lnTo>
                  <a:lnTo>
                    <a:pt x="174078" y="120802"/>
                  </a:lnTo>
                  <a:close/>
                </a:path>
                <a:path w="355600" h="129540">
                  <a:moveTo>
                    <a:pt x="180835" y="49860"/>
                  </a:moveTo>
                  <a:lnTo>
                    <a:pt x="179743" y="49314"/>
                  </a:lnTo>
                  <a:lnTo>
                    <a:pt x="178828" y="48831"/>
                  </a:lnTo>
                  <a:lnTo>
                    <a:pt x="178054" y="49479"/>
                  </a:lnTo>
                  <a:lnTo>
                    <a:pt x="177673" y="50355"/>
                  </a:lnTo>
                  <a:lnTo>
                    <a:pt x="177139" y="51384"/>
                  </a:lnTo>
                  <a:lnTo>
                    <a:pt x="177139" y="52476"/>
                  </a:lnTo>
                  <a:lnTo>
                    <a:pt x="178384" y="52971"/>
                  </a:lnTo>
                  <a:lnTo>
                    <a:pt x="179311" y="53352"/>
                  </a:lnTo>
                  <a:lnTo>
                    <a:pt x="180124" y="53022"/>
                  </a:lnTo>
                  <a:lnTo>
                    <a:pt x="180733" y="51879"/>
                  </a:lnTo>
                  <a:lnTo>
                    <a:pt x="180835" y="51003"/>
                  </a:lnTo>
                  <a:lnTo>
                    <a:pt x="180835" y="49860"/>
                  </a:lnTo>
                  <a:close/>
                </a:path>
                <a:path w="355600" h="129540">
                  <a:moveTo>
                    <a:pt x="185420" y="11430"/>
                  </a:moveTo>
                  <a:lnTo>
                    <a:pt x="184645" y="9791"/>
                  </a:lnTo>
                  <a:lnTo>
                    <a:pt x="181495" y="8547"/>
                  </a:lnTo>
                  <a:lnTo>
                    <a:pt x="179692" y="9359"/>
                  </a:lnTo>
                  <a:lnTo>
                    <a:pt x="179146" y="10934"/>
                  </a:lnTo>
                  <a:lnTo>
                    <a:pt x="178714" y="12674"/>
                  </a:lnTo>
                  <a:lnTo>
                    <a:pt x="179362" y="13982"/>
                  </a:lnTo>
                  <a:lnTo>
                    <a:pt x="181000" y="14808"/>
                  </a:lnTo>
                  <a:lnTo>
                    <a:pt x="182359" y="15405"/>
                  </a:lnTo>
                  <a:lnTo>
                    <a:pt x="184213" y="14528"/>
                  </a:lnTo>
                  <a:lnTo>
                    <a:pt x="184810" y="12954"/>
                  </a:lnTo>
                  <a:lnTo>
                    <a:pt x="185420" y="11430"/>
                  </a:lnTo>
                  <a:close/>
                </a:path>
                <a:path w="355600" h="129540">
                  <a:moveTo>
                    <a:pt x="187706" y="106426"/>
                  </a:moveTo>
                  <a:lnTo>
                    <a:pt x="187045" y="104025"/>
                  </a:lnTo>
                  <a:lnTo>
                    <a:pt x="185953" y="103593"/>
                  </a:lnTo>
                  <a:lnTo>
                    <a:pt x="184810" y="103162"/>
                  </a:lnTo>
                  <a:lnTo>
                    <a:pt x="181876" y="104470"/>
                  </a:lnTo>
                  <a:lnTo>
                    <a:pt x="181546" y="105613"/>
                  </a:lnTo>
                  <a:lnTo>
                    <a:pt x="181165" y="107188"/>
                  </a:lnTo>
                  <a:lnTo>
                    <a:pt x="181051" y="108762"/>
                  </a:lnTo>
                  <a:lnTo>
                    <a:pt x="182740" y="109753"/>
                  </a:lnTo>
                  <a:lnTo>
                    <a:pt x="184111" y="110515"/>
                  </a:lnTo>
                  <a:lnTo>
                    <a:pt x="186283" y="109524"/>
                  </a:lnTo>
                  <a:lnTo>
                    <a:pt x="187045" y="107848"/>
                  </a:lnTo>
                  <a:lnTo>
                    <a:pt x="187706" y="106426"/>
                  </a:lnTo>
                  <a:close/>
                </a:path>
                <a:path w="355600" h="129540">
                  <a:moveTo>
                    <a:pt x="195757" y="13436"/>
                  </a:moveTo>
                  <a:lnTo>
                    <a:pt x="195707" y="12026"/>
                  </a:lnTo>
                  <a:lnTo>
                    <a:pt x="195275" y="10883"/>
                  </a:lnTo>
                  <a:lnTo>
                    <a:pt x="194297" y="12026"/>
                  </a:lnTo>
                  <a:lnTo>
                    <a:pt x="193090" y="12738"/>
                  </a:lnTo>
                  <a:lnTo>
                    <a:pt x="191897" y="13055"/>
                  </a:lnTo>
                  <a:lnTo>
                    <a:pt x="192112" y="13220"/>
                  </a:lnTo>
                  <a:lnTo>
                    <a:pt x="192328" y="13436"/>
                  </a:lnTo>
                  <a:lnTo>
                    <a:pt x="192874" y="14198"/>
                  </a:lnTo>
                  <a:lnTo>
                    <a:pt x="192989" y="15405"/>
                  </a:lnTo>
                  <a:lnTo>
                    <a:pt x="193916" y="15405"/>
                  </a:lnTo>
                  <a:lnTo>
                    <a:pt x="194779" y="15189"/>
                  </a:lnTo>
                  <a:lnTo>
                    <a:pt x="195300" y="14198"/>
                  </a:lnTo>
                  <a:lnTo>
                    <a:pt x="195757" y="13436"/>
                  </a:lnTo>
                  <a:close/>
                </a:path>
                <a:path w="355600" h="129540">
                  <a:moveTo>
                    <a:pt x="198208" y="44856"/>
                  </a:moveTo>
                  <a:lnTo>
                    <a:pt x="196684" y="40665"/>
                  </a:lnTo>
                  <a:lnTo>
                    <a:pt x="195541" y="39903"/>
                  </a:lnTo>
                  <a:lnTo>
                    <a:pt x="194233" y="40386"/>
                  </a:lnTo>
                  <a:lnTo>
                    <a:pt x="194449" y="39954"/>
                  </a:lnTo>
                  <a:lnTo>
                    <a:pt x="194678" y="38595"/>
                  </a:lnTo>
                  <a:lnTo>
                    <a:pt x="193751" y="37833"/>
                  </a:lnTo>
                  <a:lnTo>
                    <a:pt x="192608" y="37553"/>
                  </a:lnTo>
                  <a:lnTo>
                    <a:pt x="191617" y="37287"/>
                  </a:lnTo>
                  <a:lnTo>
                    <a:pt x="190703" y="37617"/>
                  </a:lnTo>
                  <a:lnTo>
                    <a:pt x="190373" y="38696"/>
                  </a:lnTo>
                  <a:lnTo>
                    <a:pt x="189992" y="40005"/>
                  </a:lnTo>
                  <a:lnTo>
                    <a:pt x="190373" y="40932"/>
                  </a:lnTo>
                  <a:lnTo>
                    <a:pt x="191782" y="41211"/>
                  </a:lnTo>
                  <a:lnTo>
                    <a:pt x="191998" y="41262"/>
                  </a:lnTo>
                  <a:lnTo>
                    <a:pt x="192227" y="41262"/>
                  </a:lnTo>
                  <a:lnTo>
                    <a:pt x="192430" y="41313"/>
                  </a:lnTo>
                  <a:lnTo>
                    <a:pt x="190703" y="42189"/>
                  </a:lnTo>
                  <a:lnTo>
                    <a:pt x="188950" y="43167"/>
                  </a:lnTo>
                  <a:lnTo>
                    <a:pt x="188302" y="45021"/>
                  </a:lnTo>
                  <a:lnTo>
                    <a:pt x="187642" y="47028"/>
                  </a:lnTo>
                  <a:lnTo>
                    <a:pt x="190258" y="48120"/>
                  </a:lnTo>
                  <a:lnTo>
                    <a:pt x="191185" y="49758"/>
                  </a:lnTo>
                  <a:lnTo>
                    <a:pt x="191566" y="50355"/>
                  </a:lnTo>
                  <a:lnTo>
                    <a:pt x="192112" y="50901"/>
                  </a:lnTo>
                  <a:lnTo>
                    <a:pt x="194398" y="52311"/>
                  </a:lnTo>
                  <a:lnTo>
                    <a:pt x="196367" y="51549"/>
                  </a:lnTo>
                  <a:lnTo>
                    <a:pt x="197015" y="49695"/>
                  </a:lnTo>
                  <a:lnTo>
                    <a:pt x="196900" y="47244"/>
                  </a:lnTo>
                  <a:lnTo>
                    <a:pt x="198208" y="44856"/>
                  </a:lnTo>
                  <a:close/>
                </a:path>
                <a:path w="355600" h="129540">
                  <a:moveTo>
                    <a:pt x="201701" y="45720"/>
                  </a:moveTo>
                  <a:lnTo>
                    <a:pt x="200723" y="45237"/>
                  </a:lnTo>
                  <a:lnTo>
                    <a:pt x="199796" y="44742"/>
                  </a:lnTo>
                  <a:lnTo>
                    <a:pt x="198539" y="44526"/>
                  </a:lnTo>
                  <a:lnTo>
                    <a:pt x="197891" y="45669"/>
                  </a:lnTo>
                  <a:lnTo>
                    <a:pt x="197396" y="46431"/>
                  </a:lnTo>
                  <a:lnTo>
                    <a:pt x="197231" y="47358"/>
                  </a:lnTo>
                  <a:lnTo>
                    <a:pt x="198107" y="48120"/>
                  </a:lnTo>
                  <a:lnTo>
                    <a:pt x="199301" y="49047"/>
                  </a:lnTo>
                  <a:lnTo>
                    <a:pt x="200063" y="48387"/>
                  </a:lnTo>
                  <a:lnTo>
                    <a:pt x="200774" y="47574"/>
                  </a:lnTo>
                  <a:lnTo>
                    <a:pt x="201371" y="46710"/>
                  </a:lnTo>
                  <a:lnTo>
                    <a:pt x="201701" y="45720"/>
                  </a:lnTo>
                  <a:close/>
                </a:path>
                <a:path w="355600" h="129540">
                  <a:moveTo>
                    <a:pt x="203822" y="66573"/>
                  </a:moveTo>
                  <a:lnTo>
                    <a:pt x="203606" y="66090"/>
                  </a:lnTo>
                  <a:lnTo>
                    <a:pt x="203390" y="65760"/>
                  </a:lnTo>
                  <a:lnTo>
                    <a:pt x="201803" y="66573"/>
                  </a:lnTo>
                  <a:lnTo>
                    <a:pt x="200990" y="66954"/>
                  </a:lnTo>
                  <a:lnTo>
                    <a:pt x="200660" y="67398"/>
                  </a:lnTo>
                  <a:lnTo>
                    <a:pt x="200279" y="67830"/>
                  </a:lnTo>
                  <a:lnTo>
                    <a:pt x="200609" y="68478"/>
                  </a:lnTo>
                  <a:lnTo>
                    <a:pt x="201409" y="67830"/>
                  </a:lnTo>
                  <a:lnTo>
                    <a:pt x="202514" y="67170"/>
                  </a:lnTo>
                  <a:lnTo>
                    <a:pt x="203771" y="66636"/>
                  </a:lnTo>
                  <a:close/>
                </a:path>
                <a:path w="355600" h="129540">
                  <a:moveTo>
                    <a:pt x="205181" y="89001"/>
                  </a:moveTo>
                  <a:lnTo>
                    <a:pt x="204914" y="87210"/>
                  </a:lnTo>
                  <a:lnTo>
                    <a:pt x="204863" y="85407"/>
                  </a:lnTo>
                  <a:lnTo>
                    <a:pt x="205079" y="83667"/>
                  </a:lnTo>
                  <a:lnTo>
                    <a:pt x="204152" y="83235"/>
                  </a:lnTo>
                  <a:lnTo>
                    <a:pt x="202844" y="83400"/>
                  </a:lnTo>
                  <a:lnTo>
                    <a:pt x="201866" y="84213"/>
                  </a:lnTo>
                  <a:lnTo>
                    <a:pt x="200558" y="85255"/>
                  </a:lnTo>
                  <a:lnTo>
                    <a:pt x="200393" y="88074"/>
                  </a:lnTo>
                  <a:lnTo>
                    <a:pt x="202412" y="89979"/>
                  </a:lnTo>
                  <a:lnTo>
                    <a:pt x="203936" y="89928"/>
                  </a:lnTo>
                  <a:lnTo>
                    <a:pt x="205181" y="89001"/>
                  </a:lnTo>
                  <a:close/>
                </a:path>
                <a:path w="355600" h="129540">
                  <a:moveTo>
                    <a:pt x="209600" y="65328"/>
                  </a:moveTo>
                  <a:lnTo>
                    <a:pt x="207860" y="60426"/>
                  </a:lnTo>
                  <a:lnTo>
                    <a:pt x="207962" y="62115"/>
                  </a:lnTo>
                  <a:lnTo>
                    <a:pt x="207416" y="63804"/>
                  </a:lnTo>
                  <a:lnTo>
                    <a:pt x="206387" y="65265"/>
                  </a:lnTo>
                  <a:lnTo>
                    <a:pt x="206273" y="65481"/>
                  </a:lnTo>
                  <a:lnTo>
                    <a:pt x="206057" y="65760"/>
                  </a:lnTo>
                  <a:lnTo>
                    <a:pt x="205892" y="66090"/>
                  </a:lnTo>
                  <a:lnTo>
                    <a:pt x="206870" y="66027"/>
                  </a:lnTo>
                  <a:lnTo>
                    <a:pt x="207911" y="66306"/>
                  </a:lnTo>
                  <a:lnTo>
                    <a:pt x="209003" y="67449"/>
                  </a:lnTo>
                  <a:lnTo>
                    <a:pt x="209169" y="67665"/>
                  </a:lnTo>
                  <a:lnTo>
                    <a:pt x="209321" y="67830"/>
                  </a:lnTo>
                  <a:lnTo>
                    <a:pt x="209321" y="67665"/>
                  </a:lnTo>
                  <a:lnTo>
                    <a:pt x="209384" y="67500"/>
                  </a:lnTo>
                  <a:lnTo>
                    <a:pt x="209384" y="67335"/>
                  </a:lnTo>
                  <a:lnTo>
                    <a:pt x="209600" y="65328"/>
                  </a:lnTo>
                  <a:close/>
                </a:path>
                <a:path w="355600" h="129540">
                  <a:moveTo>
                    <a:pt x="209765" y="92875"/>
                  </a:moveTo>
                  <a:lnTo>
                    <a:pt x="207479" y="90805"/>
                  </a:lnTo>
                  <a:lnTo>
                    <a:pt x="201917" y="92379"/>
                  </a:lnTo>
                  <a:lnTo>
                    <a:pt x="200609" y="93040"/>
                  </a:lnTo>
                  <a:lnTo>
                    <a:pt x="199364" y="93738"/>
                  </a:lnTo>
                  <a:lnTo>
                    <a:pt x="198323" y="94284"/>
                  </a:lnTo>
                  <a:lnTo>
                    <a:pt x="197726" y="94996"/>
                  </a:lnTo>
                  <a:lnTo>
                    <a:pt x="197396" y="95758"/>
                  </a:lnTo>
                  <a:lnTo>
                    <a:pt x="197612" y="95808"/>
                  </a:lnTo>
                  <a:lnTo>
                    <a:pt x="199199" y="95923"/>
                  </a:lnTo>
                  <a:lnTo>
                    <a:pt x="199796" y="97929"/>
                  </a:lnTo>
                  <a:lnTo>
                    <a:pt x="199085" y="99517"/>
                  </a:lnTo>
                  <a:lnTo>
                    <a:pt x="198970" y="99682"/>
                  </a:lnTo>
                  <a:lnTo>
                    <a:pt x="200558" y="101307"/>
                  </a:lnTo>
                  <a:lnTo>
                    <a:pt x="202514" y="102400"/>
                  </a:lnTo>
                  <a:lnTo>
                    <a:pt x="205079" y="101968"/>
                  </a:lnTo>
                  <a:lnTo>
                    <a:pt x="206819" y="101688"/>
                  </a:lnTo>
                  <a:lnTo>
                    <a:pt x="208178" y="101092"/>
                  </a:lnTo>
                  <a:lnTo>
                    <a:pt x="208622" y="99301"/>
                  </a:lnTo>
                  <a:lnTo>
                    <a:pt x="209054" y="97929"/>
                  </a:lnTo>
                  <a:lnTo>
                    <a:pt x="209765" y="92875"/>
                  </a:lnTo>
                  <a:close/>
                </a:path>
                <a:path w="355600" h="129540">
                  <a:moveTo>
                    <a:pt x="220218" y="14960"/>
                  </a:moveTo>
                  <a:lnTo>
                    <a:pt x="219125" y="14579"/>
                  </a:lnTo>
                  <a:lnTo>
                    <a:pt x="217982" y="13766"/>
                  </a:lnTo>
                  <a:lnTo>
                    <a:pt x="217716" y="12954"/>
                  </a:lnTo>
                  <a:lnTo>
                    <a:pt x="217119" y="11150"/>
                  </a:lnTo>
                  <a:lnTo>
                    <a:pt x="217932" y="9245"/>
                  </a:lnTo>
                  <a:lnTo>
                    <a:pt x="219506" y="8712"/>
                  </a:lnTo>
                  <a:lnTo>
                    <a:pt x="219735" y="8648"/>
                  </a:lnTo>
                  <a:lnTo>
                    <a:pt x="219506" y="8382"/>
                  </a:lnTo>
                  <a:lnTo>
                    <a:pt x="219354" y="8102"/>
                  </a:lnTo>
                  <a:lnTo>
                    <a:pt x="219075" y="7886"/>
                  </a:lnTo>
                  <a:lnTo>
                    <a:pt x="218313" y="7175"/>
                  </a:lnTo>
                  <a:lnTo>
                    <a:pt x="217385" y="6578"/>
                  </a:lnTo>
                  <a:lnTo>
                    <a:pt x="216623" y="6032"/>
                  </a:lnTo>
                  <a:lnTo>
                    <a:pt x="216408" y="5930"/>
                  </a:lnTo>
                  <a:lnTo>
                    <a:pt x="216192" y="5880"/>
                  </a:lnTo>
                  <a:lnTo>
                    <a:pt x="215976" y="5765"/>
                  </a:lnTo>
                  <a:lnTo>
                    <a:pt x="216242" y="5930"/>
                  </a:lnTo>
                  <a:lnTo>
                    <a:pt x="216357" y="6096"/>
                  </a:lnTo>
                  <a:lnTo>
                    <a:pt x="217220" y="7124"/>
                  </a:lnTo>
                  <a:lnTo>
                    <a:pt x="218046" y="8432"/>
                  </a:lnTo>
                  <a:lnTo>
                    <a:pt x="216954" y="9791"/>
                  </a:lnTo>
                  <a:lnTo>
                    <a:pt x="216077" y="10934"/>
                  </a:lnTo>
                  <a:lnTo>
                    <a:pt x="213575" y="11430"/>
                  </a:lnTo>
                  <a:lnTo>
                    <a:pt x="211556" y="9575"/>
                  </a:lnTo>
                  <a:lnTo>
                    <a:pt x="211505" y="7289"/>
                  </a:lnTo>
                  <a:lnTo>
                    <a:pt x="211505" y="16052"/>
                  </a:lnTo>
                  <a:lnTo>
                    <a:pt x="210959" y="12623"/>
                  </a:lnTo>
                  <a:lnTo>
                    <a:pt x="211239" y="14198"/>
                  </a:lnTo>
                  <a:lnTo>
                    <a:pt x="211505" y="16052"/>
                  </a:lnTo>
                  <a:lnTo>
                    <a:pt x="211505" y="7289"/>
                  </a:lnTo>
                  <a:lnTo>
                    <a:pt x="212763" y="6032"/>
                  </a:lnTo>
                  <a:lnTo>
                    <a:pt x="212979" y="5765"/>
                  </a:lnTo>
                  <a:lnTo>
                    <a:pt x="213245" y="5600"/>
                  </a:lnTo>
                  <a:lnTo>
                    <a:pt x="213525" y="5499"/>
                  </a:lnTo>
                  <a:lnTo>
                    <a:pt x="213194" y="5549"/>
                  </a:lnTo>
                  <a:lnTo>
                    <a:pt x="212864" y="5651"/>
                  </a:lnTo>
                  <a:lnTo>
                    <a:pt x="212598" y="5816"/>
                  </a:lnTo>
                  <a:lnTo>
                    <a:pt x="212534" y="5600"/>
                  </a:lnTo>
                  <a:lnTo>
                    <a:pt x="212382" y="5054"/>
                  </a:lnTo>
                  <a:lnTo>
                    <a:pt x="212153" y="3911"/>
                  </a:lnTo>
                  <a:lnTo>
                    <a:pt x="211836" y="3365"/>
                  </a:lnTo>
                  <a:lnTo>
                    <a:pt x="211772" y="2832"/>
                  </a:lnTo>
                  <a:lnTo>
                    <a:pt x="211836" y="2222"/>
                  </a:lnTo>
                  <a:lnTo>
                    <a:pt x="211556" y="1358"/>
                  </a:lnTo>
                  <a:lnTo>
                    <a:pt x="211010" y="596"/>
                  </a:lnTo>
                  <a:lnTo>
                    <a:pt x="209702" y="381"/>
                  </a:lnTo>
                  <a:lnTo>
                    <a:pt x="206984" y="0"/>
                  </a:lnTo>
                  <a:lnTo>
                    <a:pt x="205727" y="2336"/>
                  </a:lnTo>
                  <a:lnTo>
                    <a:pt x="203492" y="5219"/>
                  </a:lnTo>
                  <a:lnTo>
                    <a:pt x="202958" y="6477"/>
                  </a:lnTo>
                  <a:lnTo>
                    <a:pt x="202247" y="7670"/>
                  </a:lnTo>
                  <a:lnTo>
                    <a:pt x="202196" y="8648"/>
                  </a:lnTo>
                  <a:lnTo>
                    <a:pt x="202298" y="9906"/>
                  </a:lnTo>
                  <a:lnTo>
                    <a:pt x="206603" y="10934"/>
                  </a:lnTo>
                  <a:lnTo>
                    <a:pt x="206654" y="13766"/>
                  </a:lnTo>
                  <a:lnTo>
                    <a:pt x="207746" y="17957"/>
                  </a:lnTo>
                  <a:lnTo>
                    <a:pt x="208559" y="19545"/>
                  </a:lnTo>
                  <a:lnTo>
                    <a:pt x="209321" y="21120"/>
                  </a:lnTo>
                  <a:lnTo>
                    <a:pt x="209931" y="22263"/>
                  </a:lnTo>
                  <a:lnTo>
                    <a:pt x="210959" y="22745"/>
                  </a:lnTo>
                  <a:lnTo>
                    <a:pt x="214007" y="20739"/>
                  </a:lnTo>
                  <a:lnTo>
                    <a:pt x="214833" y="18935"/>
                  </a:lnTo>
                  <a:lnTo>
                    <a:pt x="215531" y="17145"/>
                  </a:lnTo>
                  <a:lnTo>
                    <a:pt x="217170" y="16979"/>
                  </a:lnTo>
                  <a:lnTo>
                    <a:pt x="219125" y="16052"/>
                  </a:lnTo>
                  <a:lnTo>
                    <a:pt x="220218" y="14960"/>
                  </a:lnTo>
                  <a:close/>
                </a:path>
                <a:path w="355600" h="129540">
                  <a:moveTo>
                    <a:pt x="230301" y="10833"/>
                  </a:moveTo>
                  <a:lnTo>
                    <a:pt x="228828" y="9690"/>
                  </a:lnTo>
                  <a:lnTo>
                    <a:pt x="227253" y="8547"/>
                  </a:lnTo>
                  <a:lnTo>
                    <a:pt x="225069" y="8813"/>
                  </a:lnTo>
                  <a:lnTo>
                    <a:pt x="224193" y="10502"/>
                  </a:lnTo>
                  <a:lnTo>
                    <a:pt x="224028" y="10769"/>
                  </a:lnTo>
                  <a:lnTo>
                    <a:pt x="223926" y="11379"/>
                  </a:lnTo>
                  <a:lnTo>
                    <a:pt x="223926" y="11696"/>
                  </a:lnTo>
                  <a:lnTo>
                    <a:pt x="223875" y="11912"/>
                  </a:lnTo>
                  <a:lnTo>
                    <a:pt x="223926" y="12788"/>
                  </a:lnTo>
                  <a:lnTo>
                    <a:pt x="224358" y="13601"/>
                  </a:lnTo>
                  <a:lnTo>
                    <a:pt x="225069" y="14262"/>
                  </a:lnTo>
                  <a:lnTo>
                    <a:pt x="226428" y="15189"/>
                  </a:lnTo>
                  <a:lnTo>
                    <a:pt x="228714" y="14909"/>
                  </a:lnTo>
                  <a:lnTo>
                    <a:pt x="229374" y="13550"/>
                  </a:lnTo>
                  <a:lnTo>
                    <a:pt x="230022" y="12242"/>
                  </a:lnTo>
                  <a:lnTo>
                    <a:pt x="230301" y="10833"/>
                  </a:lnTo>
                  <a:close/>
                </a:path>
                <a:path w="355600" h="129540">
                  <a:moveTo>
                    <a:pt x="233895" y="120586"/>
                  </a:moveTo>
                  <a:lnTo>
                    <a:pt x="233781" y="116547"/>
                  </a:lnTo>
                  <a:lnTo>
                    <a:pt x="232308" y="113334"/>
                  </a:lnTo>
                  <a:lnTo>
                    <a:pt x="231165" y="113284"/>
                  </a:lnTo>
                  <a:lnTo>
                    <a:pt x="229755" y="113830"/>
                  </a:lnTo>
                  <a:lnTo>
                    <a:pt x="227355" y="114706"/>
                  </a:lnTo>
                  <a:lnTo>
                    <a:pt x="226542" y="117043"/>
                  </a:lnTo>
                  <a:lnTo>
                    <a:pt x="222948" y="120307"/>
                  </a:lnTo>
                  <a:lnTo>
                    <a:pt x="223545" y="122428"/>
                  </a:lnTo>
                  <a:lnTo>
                    <a:pt x="225882" y="123405"/>
                  </a:lnTo>
                  <a:lnTo>
                    <a:pt x="226047" y="123520"/>
                  </a:lnTo>
                  <a:lnTo>
                    <a:pt x="226212" y="123520"/>
                  </a:lnTo>
                  <a:lnTo>
                    <a:pt x="226377" y="123571"/>
                  </a:lnTo>
                  <a:lnTo>
                    <a:pt x="226809" y="122593"/>
                  </a:lnTo>
                  <a:lnTo>
                    <a:pt x="228015" y="121780"/>
                  </a:lnTo>
                  <a:lnTo>
                    <a:pt x="230022" y="121018"/>
                  </a:lnTo>
                  <a:lnTo>
                    <a:pt x="230847" y="120688"/>
                  </a:lnTo>
                  <a:lnTo>
                    <a:pt x="231762" y="120205"/>
                  </a:lnTo>
                  <a:lnTo>
                    <a:pt x="232537" y="120357"/>
                  </a:lnTo>
                  <a:lnTo>
                    <a:pt x="232968" y="120421"/>
                  </a:lnTo>
                  <a:lnTo>
                    <a:pt x="233451" y="120523"/>
                  </a:lnTo>
                  <a:lnTo>
                    <a:pt x="233895" y="120586"/>
                  </a:lnTo>
                  <a:close/>
                </a:path>
                <a:path w="355600" h="129540">
                  <a:moveTo>
                    <a:pt x="235254" y="93040"/>
                  </a:moveTo>
                  <a:lnTo>
                    <a:pt x="234378" y="92379"/>
                  </a:lnTo>
                  <a:lnTo>
                    <a:pt x="233781" y="90970"/>
                  </a:lnTo>
                  <a:lnTo>
                    <a:pt x="233565" y="88684"/>
                  </a:lnTo>
                  <a:lnTo>
                    <a:pt x="233451" y="87807"/>
                  </a:lnTo>
                  <a:lnTo>
                    <a:pt x="233184" y="86779"/>
                  </a:lnTo>
                  <a:lnTo>
                    <a:pt x="233514" y="86017"/>
                  </a:lnTo>
                  <a:lnTo>
                    <a:pt x="233616" y="85852"/>
                  </a:lnTo>
                  <a:lnTo>
                    <a:pt x="233019" y="85356"/>
                  </a:lnTo>
                  <a:lnTo>
                    <a:pt x="232371" y="84975"/>
                  </a:lnTo>
                  <a:lnTo>
                    <a:pt x="227634" y="83235"/>
                  </a:lnTo>
                  <a:lnTo>
                    <a:pt x="223647" y="84493"/>
                  </a:lnTo>
                  <a:lnTo>
                    <a:pt x="222402" y="87591"/>
                  </a:lnTo>
                  <a:lnTo>
                    <a:pt x="221259" y="90589"/>
                  </a:lnTo>
                  <a:lnTo>
                    <a:pt x="222237" y="93472"/>
                  </a:lnTo>
                  <a:lnTo>
                    <a:pt x="224574" y="95326"/>
                  </a:lnTo>
                  <a:lnTo>
                    <a:pt x="224955" y="95046"/>
                  </a:lnTo>
                  <a:lnTo>
                    <a:pt x="225336" y="94665"/>
                  </a:lnTo>
                  <a:lnTo>
                    <a:pt x="225666" y="94183"/>
                  </a:lnTo>
                  <a:lnTo>
                    <a:pt x="225717" y="94018"/>
                  </a:lnTo>
                  <a:lnTo>
                    <a:pt x="225996" y="94018"/>
                  </a:lnTo>
                  <a:lnTo>
                    <a:pt x="227736" y="93472"/>
                  </a:lnTo>
                  <a:lnTo>
                    <a:pt x="228993" y="94183"/>
                  </a:lnTo>
                  <a:lnTo>
                    <a:pt x="230568" y="96735"/>
                  </a:lnTo>
                  <a:lnTo>
                    <a:pt x="232587" y="96189"/>
                  </a:lnTo>
                  <a:lnTo>
                    <a:pt x="234327" y="94716"/>
                  </a:lnTo>
                  <a:lnTo>
                    <a:pt x="235254" y="93040"/>
                  </a:lnTo>
                  <a:close/>
                </a:path>
                <a:path w="355600" h="129540">
                  <a:moveTo>
                    <a:pt x="241198" y="80518"/>
                  </a:moveTo>
                  <a:lnTo>
                    <a:pt x="241033" y="80733"/>
                  </a:lnTo>
                  <a:lnTo>
                    <a:pt x="240868" y="81000"/>
                  </a:lnTo>
                  <a:lnTo>
                    <a:pt x="240753" y="81280"/>
                  </a:lnTo>
                  <a:lnTo>
                    <a:pt x="240703" y="81661"/>
                  </a:lnTo>
                  <a:lnTo>
                    <a:pt x="240868" y="81280"/>
                  </a:lnTo>
                  <a:lnTo>
                    <a:pt x="240969" y="81000"/>
                  </a:lnTo>
                  <a:lnTo>
                    <a:pt x="241198" y="80518"/>
                  </a:lnTo>
                  <a:close/>
                </a:path>
                <a:path w="355600" h="129540">
                  <a:moveTo>
                    <a:pt x="243382" y="77863"/>
                  </a:moveTo>
                  <a:lnTo>
                    <a:pt x="243103" y="78117"/>
                  </a:lnTo>
                  <a:lnTo>
                    <a:pt x="242341" y="78930"/>
                  </a:lnTo>
                  <a:lnTo>
                    <a:pt x="243382" y="77863"/>
                  </a:lnTo>
                  <a:close/>
                </a:path>
                <a:path w="355600" h="129540">
                  <a:moveTo>
                    <a:pt x="243776" y="89941"/>
                  </a:moveTo>
                  <a:lnTo>
                    <a:pt x="243484" y="89446"/>
                  </a:lnTo>
                  <a:lnTo>
                    <a:pt x="243255" y="89662"/>
                  </a:lnTo>
                  <a:lnTo>
                    <a:pt x="243776" y="89941"/>
                  </a:lnTo>
                  <a:close/>
                </a:path>
                <a:path w="355600" h="129540">
                  <a:moveTo>
                    <a:pt x="243954" y="90004"/>
                  </a:moveTo>
                  <a:lnTo>
                    <a:pt x="243776" y="89941"/>
                  </a:lnTo>
                  <a:lnTo>
                    <a:pt x="243954" y="90004"/>
                  </a:lnTo>
                  <a:close/>
                </a:path>
                <a:path w="355600" h="129540">
                  <a:moveTo>
                    <a:pt x="245821" y="90462"/>
                  </a:moveTo>
                  <a:lnTo>
                    <a:pt x="245008" y="90144"/>
                  </a:lnTo>
                  <a:lnTo>
                    <a:pt x="243954" y="90004"/>
                  </a:lnTo>
                  <a:lnTo>
                    <a:pt x="244348" y="90144"/>
                  </a:lnTo>
                  <a:lnTo>
                    <a:pt x="244944" y="90258"/>
                  </a:lnTo>
                  <a:lnTo>
                    <a:pt x="245821" y="90462"/>
                  </a:lnTo>
                  <a:close/>
                </a:path>
                <a:path w="355600" h="129540">
                  <a:moveTo>
                    <a:pt x="246202" y="76136"/>
                  </a:moveTo>
                  <a:lnTo>
                    <a:pt x="245059" y="76161"/>
                  </a:lnTo>
                  <a:lnTo>
                    <a:pt x="243382" y="77863"/>
                  </a:lnTo>
                  <a:lnTo>
                    <a:pt x="244030" y="77304"/>
                  </a:lnTo>
                  <a:lnTo>
                    <a:pt x="246202" y="76136"/>
                  </a:lnTo>
                  <a:close/>
                </a:path>
                <a:path w="355600" h="129540">
                  <a:moveTo>
                    <a:pt x="248272" y="91224"/>
                  </a:moveTo>
                  <a:lnTo>
                    <a:pt x="247459" y="90855"/>
                  </a:lnTo>
                  <a:lnTo>
                    <a:pt x="245821" y="90462"/>
                  </a:lnTo>
                  <a:lnTo>
                    <a:pt x="247942" y="91236"/>
                  </a:lnTo>
                  <a:lnTo>
                    <a:pt x="248272" y="91224"/>
                  </a:lnTo>
                  <a:close/>
                </a:path>
                <a:path w="355600" h="129540">
                  <a:moveTo>
                    <a:pt x="250507" y="100380"/>
                  </a:moveTo>
                  <a:lnTo>
                    <a:pt x="249313" y="98425"/>
                  </a:lnTo>
                  <a:lnTo>
                    <a:pt x="247561" y="97764"/>
                  </a:lnTo>
                  <a:lnTo>
                    <a:pt x="246748" y="97764"/>
                  </a:lnTo>
                  <a:lnTo>
                    <a:pt x="245656" y="96735"/>
                  </a:lnTo>
                  <a:lnTo>
                    <a:pt x="243484" y="99949"/>
                  </a:lnTo>
                  <a:lnTo>
                    <a:pt x="240919" y="99402"/>
                  </a:lnTo>
                  <a:lnTo>
                    <a:pt x="238683" y="99949"/>
                  </a:lnTo>
                  <a:lnTo>
                    <a:pt x="236016" y="100545"/>
                  </a:lnTo>
                  <a:lnTo>
                    <a:pt x="235635" y="101473"/>
                  </a:lnTo>
                  <a:lnTo>
                    <a:pt x="236397" y="103593"/>
                  </a:lnTo>
                  <a:lnTo>
                    <a:pt x="236677" y="104254"/>
                  </a:lnTo>
                  <a:lnTo>
                    <a:pt x="236943" y="104736"/>
                  </a:lnTo>
                  <a:lnTo>
                    <a:pt x="237210" y="105117"/>
                  </a:lnTo>
                  <a:lnTo>
                    <a:pt x="237490" y="105232"/>
                  </a:lnTo>
                  <a:lnTo>
                    <a:pt x="237756" y="105397"/>
                  </a:lnTo>
                  <a:lnTo>
                    <a:pt x="237871" y="105549"/>
                  </a:lnTo>
                  <a:lnTo>
                    <a:pt x="237871" y="105714"/>
                  </a:lnTo>
                  <a:lnTo>
                    <a:pt x="238899" y="106540"/>
                  </a:lnTo>
                  <a:lnTo>
                    <a:pt x="240106" y="106260"/>
                  </a:lnTo>
                  <a:lnTo>
                    <a:pt x="241579" y="104851"/>
                  </a:lnTo>
                  <a:lnTo>
                    <a:pt x="243039" y="103492"/>
                  </a:lnTo>
                  <a:lnTo>
                    <a:pt x="244030" y="102666"/>
                  </a:lnTo>
                  <a:lnTo>
                    <a:pt x="246037" y="103873"/>
                  </a:lnTo>
                  <a:lnTo>
                    <a:pt x="247675" y="104787"/>
                  </a:lnTo>
                  <a:lnTo>
                    <a:pt x="249148" y="103378"/>
                  </a:lnTo>
                  <a:lnTo>
                    <a:pt x="250507" y="100380"/>
                  </a:lnTo>
                  <a:close/>
                </a:path>
                <a:path w="355600" h="129540">
                  <a:moveTo>
                    <a:pt x="251841" y="76098"/>
                  </a:moveTo>
                  <a:lnTo>
                    <a:pt x="251536" y="75399"/>
                  </a:lnTo>
                  <a:lnTo>
                    <a:pt x="248653" y="74803"/>
                  </a:lnTo>
                  <a:lnTo>
                    <a:pt x="246265" y="76098"/>
                  </a:lnTo>
                  <a:lnTo>
                    <a:pt x="248005" y="76098"/>
                  </a:lnTo>
                  <a:lnTo>
                    <a:pt x="251841" y="76098"/>
                  </a:lnTo>
                  <a:close/>
                </a:path>
                <a:path w="355600" h="129540">
                  <a:moveTo>
                    <a:pt x="254368" y="87757"/>
                  </a:moveTo>
                  <a:lnTo>
                    <a:pt x="254292" y="87261"/>
                  </a:lnTo>
                  <a:lnTo>
                    <a:pt x="253771" y="88023"/>
                  </a:lnTo>
                  <a:lnTo>
                    <a:pt x="253428" y="88582"/>
                  </a:lnTo>
                  <a:lnTo>
                    <a:pt x="254368" y="87757"/>
                  </a:lnTo>
                  <a:close/>
                </a:path>
                <a:path w="355600" h="129540">
                  <a:moveTo>
                    <a:pt x="255955" y="3263"/>
                  </a:moveTo>
                  <a:lnTo>
                    <a:pt x="252463" y="2717"/>
                  </a:lnTo>
                  <a:lnTo>
                    <a:pt x="245491" y="1841"/>
                  </a:lnTo>
                  <a:lnTo>
                    <a:pt x="245706" y="1955"/>
                  </a:lnTo>
                  <a:lnTo>
                    <a:pt x="246634" y="3048"/>
                  </a:lnTo>
                  <a:lnTo>
                    <a:pt x="246799" y="4406"/>
                  </a:lnTo>
                  <a:lnTo>
                    <a:pt x="245554" y="7175"/>
                  </a:lnTo>
                  <a:lnTo>
                    <a:pt x="244081" y="7886"/>
                  </a:lnTo>
                  <a:lnTo>
                    <a:pt x="242874" y="7454"/>
                  </a:lnTo>
                  <a:lnTo>
                    <a:pt x="242227" y="7239"/>
                  </a:lnTo>
                  <a:lnTo>
                    <a:pt x="241579" y="7023"/>
                  </a:lnTo>
                  <a:lnTo>
                    <a:pt x="241033" y="6794"/>
                  </a:lnTo>
                  <a:lnTo>
                    <a:pt x="240753" y="8216"/>
                  </a:lnTo>
                  <a:lnTo>
                    <a:pt x="241350" y="9474"/>
                  </a:lnTo>
                  <a:lnTo>
                    <a:pt x="244729" y="13004"/>
                  </a:lnTo>
                  <a:lnTo>
                    <a:pt x="248386" y="13436"/>
                  </a:lnTo>
                  <a:lnTo>
                    <a:pt x="250723" y="12077"/>
                  </a:lnTo>
                  <a:lnTo>
                    <a:pt x="251866" y="11379"/>
                  </a:lnTo>
                  <a:lnTo>
                    <a:pt x="252044" y="10934"/>
                  </a:lnTo>
                  <a:lnTo>
                    <a:pt x="252247" y="10388"/>
                  </a:lnTo>
                  <a:lnTo>
                    <a:pt x="251917" y="8813"/>
                  </a:lnTo>
                  <a:lnTo>
                    <a:pt x="252361" y="8166"/>
                  </a:lnTo>
                  <a:lnTo>
                    <a:pt x="252679" y="7289"/>
                  </a:lnTo>
                  <a:lnTo>
                    <a:pt x="253288" y="5219"/>
                  </a:lnTo>
                  <a:lnTo>
                    <a:pt x="253390" y="4127"/>
                  </a:lnTo>
                  <a:lnTo>
                    <a:pt x="254977" y="4292"/>
                  </a:lnTo>
                  <a:lnTo>
                    <a:pt x="255625" y="4356"/>
                  </a:lnTo>
                  <a:lnTo>
                    <a:pt x="255841" y="3810"/>
                  </a:lnTo>
                  <a:lnTo>
                    <a:pt x="255955" y="3263"/>
                  </a:lnTo>
                  <a:close/>
                </a:path>
                <a:path w="355600" h="129540">
                  <a:moveTo>
                    <a:pt x="256336" y="28473"/>
                  </a:moveTo>
                  <a:lnTo>
                    <a:pt x="254812" y="27216"/>
                  </a:lnTo>
                  <a:lnTo>
                    <a:pt x="253390" y="25476"/>
                  </a:lnTo>
                  <a:lnTo>
                    <a:pt x="252844" y="25196"/>
                  </a:lnTo>
                  <a:lnTo>
                    <a:pt x="252298" y="25146"/>
                  </a:lnTo>
                  <a:lnTo>
                    <a:pt x="251764" y="25958"/>
                  </a:lnTo>
                  <a:lnTo>
                    <a:pt x="251053" y="26670"/>
                  </a:lnTo>
                  <a:lnTo>
                    <a:pt x="250126" y="27165"/>
                  </a:lnTo>
                  <a:lnTo>
                    <a:pt x="249910" y="27330"/>
                  </a:lnTo>
                  <a:lnTo>
                    <a:pt x="249364" y="27647"/>
                  </a:lnTo>
                  <a:lnTo>
                    <a:pt x="248983" y="28854"/>
                  </a:lnTo>
                  <a:lnTo>
                    <a:pt x="249148" y="30213"/>
                  </a:lnTo>
                  <a:lnTo>
                    <a:pt x="251155" y="32219"/>
                  </a:lnTo>
                  <a:lnTo>
                    <a:pt x="253009" y="31838"/>
                  </a:lnTo>
                  <a:lnTo>
                    <a:pt x="254431" y="30264"/>
                  </a:lnTo>
                  <a:lnTo>
                    <a:pt x="256336" y="28473"/>
                  </a:lnTo>
                  <a:close/>
                </a:path>
                <a:path w="355600" h="129540">
                  <a:moveTo>
                    <a:pt x="259334" y="85191"/>
                  </a:moveTo>
                  <a:lnTo>
                    <a:pt x="259168" y="85026"/>
                  </a:lnTo>
                  <a:lnTo>
                    <a:pt x="258953" y="84810"/>
                  </a:lnTo>
                  <a:lnTo>
                    <a:pt x="258572" y="84493"/>
                  </a:lnTo>
                  <a:lnTo>
                    <a:pt x="258127" y="84429"/>
                  </a:lnTo>
                  <a:lnTo>
                    <a:pt x="254914" y="83731"/>
                  </a:lnTo>
                  <a:lnTo>
                    <a:pt x="254152" y="81546"/>
                  </a:lnTo>
                  <a:lnTo>
                    <a:pt x="251853" y="76136"/>
                  </a:lnTo>
                  <a:lnTo>
                    <a:pt x="248043" y="76136"/>
                  </a:lnTo>
                  <a:lnTo>
                    <a:pt x="250837" y="78765"/>
                  </a:lnTo>
                  <a:lnTo>
                    <a:pt x="252145" y="79971"/>
                  </a:lnTo>
                  <a:lnTo>
                    <a:pt x="253174" y="81280"/>
                  </a:lnTo>
                  <a:lnTo>
                    <a:pt x="253555" y="83070"/>
                  </a:lnTo>
                  <a:lnTo>
                    <a:pt x="254292" y="87261"/>
                  </a:lnTo>
                  <a:lnTo>
                    <a:pt x="254482" y="86995"/>
                  </a:lnTo>
                  <a:lnTo>
                    <a:pt x="255676" y="85026"/>
                  </a:lnTo>
                  <a:lnTo>
                    <a:pt x="257644" y="85686"/>
                  </a:lnTo>
                  <a:lnTo>
                    <a:pt x="259334" y="85305"/>
                  </a:lnTo>
                  <a:close/>
                </a:path>
                <a:path w="355600" h="129540">
                  <a:moveTo>
                    <a:pt x="261289" y="89446"/>
                  </a:moveTo>
                  <a:lnTo>
                    <a:pt x="260692" y="86779"/>
                  </a:lnTo>
                  <a:lnTo>
                    <a:pt x="259435" y="85305"/>
                  </a:lnTo>
                  <a:lnTo>
                    <a:pt x="259740" y="88023"/>
                  </a:lnTo>
                  <a:lnTo>
                    <a:pt x="259664" y="88582"/>
                  </a:lnTo>
                  <a:lnTo>
                    <a:pt x="258889" y="91186"/>
                  </a:lnTo>
                  <a:lnTo>
                    <a:pt x="257594" y="91782"/>
                  </a:lnTo>
                  <a:lnTo>
                    <a:pt x="254914" y="92113"/>
                  </a:lnTo>
                  <a:lnTo>
                    <a:pt x="253174" y="89001"/>
                  </a:lnTo>
                  <a:lnTo>
                    <a:pt x="253428" y="88582"/>
                  </a:lnTo>
                  <a:lnTo>
                    <a:pt x="250507" y="91135"/>
                  </a:lnTo>
                  <a:lnTo>
                    <a:pt x="248272" y="91224"/>
                  </a:lnTo>
                  <a:lnTo>
                    <a:pt x="249516" y="91782"/>
                  </a:lnTo>
                  <a:lnTo>
                    <a:pt x="251752" y="92875"/>
                  </a:lnTo>
                  <a:lnTo>
                    <a:pt x="252958" y="93421"/>
                  </a:lnTo>
                  <a:lnTo>
                    <a:pt x="254215" y="93853"/>
                  </a:lnTo>
                  <a:lnTo>
                    <a:pt x="255409" y="94018"/>
                  </a:lnTo>
                  <a:lnTo>
                    <a:pt x="257695" y="94284"/>
                  </a:lnTo>
                  <a:lnTo>
                    <a:pt x="260261" y="92875"/>
                  </a:lnTo>
                  <a:lnTo>
                    <a:pt x="260527" y="92113"/>
                  </a:lnTo>
                  <a:lnTo>
                    <a:pt x="261162" y="90258"/>
                  </a:lnTo>
                  <a:lnTo>
                    <a:pt x="261289" y="89446"/>
                  </a:lnTo>
                  <a:close/>
                </a:path>
                <a:path w="355600" h="129540">
                  <a:moveTo>
                    <a:pt x="262432" y="42951"/>
                  </a:moveTo>
                  <a:lnTo>
                    <a:pt x="262382" y="42570"/>
                  </a:lnTo>
                  <a:lnTo>
                    <a:pt x="262382" y="41808"/>
                  </a:lnTo>
                  <a:lnTo>
                    <a:pt x="262267" y="40551"/>
                  </a:lnTo>
                  <a:lnTo>
                    <a:pt x="261785" y="39357"/>
                  </a:lnTo>
                  <a:lnTo>
                    <a:pt x="260261" y="39027"/>
                  </a:lnTo>
                  <a:lnTo>
                    <a:pt x="258838" y="38696"/>
                  </a:lnTo>
                  <a:lnTo>
                    <a:pt x="257365" y="38925"/>
                  </a:lnTo>
                  <a:lnTo>
                    <a:pt x="256717" y="40119"/>
                  </a:lnTo>
                  <a:lnTo>
                    <a:pt x="257048" y="40335"/>
                  </a:lnTo>
                  <a:lnTo>
                    <a:pt x="257314" y="40601"/>
                  </a:lnTo>
                  <a:lnTo>
                    <a:pt x="257644" y="40995"/>
                  </a:lnTo>
                  <a:lnTo>
                    <a:pt x="258572" y="41973"/>
                  </a:lnTo>
                  <a:lnTo>
                    <a:pt x="259219" y="42951"/>
                  </a:lnTo>
                  <a:lnTo>
                    <a:pt x="260642" y="41643"/>
                  </a:lnTo>
                  <a:lnTo>
                    <a:pt x="261340" y="41592"/>
                  </a:lnTo>
                  <a:lnTo>
                    <a:pt x="261950" y="42024"/>
                  </a:lnTo>
                  <a:lnTo>
                    <a:pt x="262216" y="42456"/>
                  </a:lnTo>
                  <a:lnTo>
                    <a:pt x="262432" y="42951"/>
                  </a:lnTo>
                  <a:close/>
                </a:path>
                <a:path w="355600" h="129540">
                  <a:moveTo>
                    <a:pt x="262763" y="50736"/>
                  </a:moveTo>
                  <a:lnTo>
                    <a:pt x="262648" y="48336"/>
                  </a:lnTo>
                  <a:lnTo>
                    <a:pt x="262382" y="49479"/>
                  </a:lnTo>
                  <a:lnTo>
                    <a:pt x="261835" y="50520"/>
                  </a:lnTo>
                  <a:lnTo>
                    <a:pt x="261124" y="51066"/>
                  </a:lnTo>
                  <a:lnTo>
                    <a:pt x="259499" y="52146"/>
                  </a:lnTo>
                  <a:lnTo>
                    <a:pt x="256882" y="52095"/>
                  </a:lnTo>
                  <a:lnTo>
                    <a:pt x="254431" y="51282"/>
                  </a:lnTo>
                  <a:lnTo>
                    <a:pt x="255028" y="52146"/>
                  </a:lnTo>
                  <a:lnTo>
                    <a:pt x="255625" y="52908"/>
                  </a:lnTo>
                  <a:lnTo>
                    <a:pt x="256882" y="53073"/>
                  </a:lnTo>
                  <a:lnTo>
                    <a:pt x="258508" y="54711"/>
                  </a:lnTo>
                  <a:lnTo>
                    <a:pt x="259054" y="55791"/>
                  </a:lnTo>
                  <a:lnTo>
                    <a:pt x="260743" y="55257"/>
                  </a:lnTo>
                  <a:lnTo>
                    <a:pt x="262547" y="54711"/>
                  </a:lnTo>
                  <a:lnTo>
                    <a:pt x="262763" y="53238"/>
                  </a:lnTo>
                  <a:lnTo>
                    <a:pt x="262763" y="50736"/>
                  </a:lnTo>
                  <a:close/>
                </a:path>
                <a:path w="355600" h="129540">
                  <a:moveTo>
                    <a:pt x="273380" y="85471"/>
                  </a:moveTo>
                  <a:lnTo>
                    <a:pt x="272948" y="84264"/>
                  </a:lnTo>
                  <a:lnTo>
                    <a:pt x="272237" y="83502"/>
                  </a:lnTo>
                  <a:lnTo>
                    <a:pt x="272021" y="84162"/>
                  </a:lnTo>
                  <a:lnTo>
                    <a:pt x="271424" y="84874"/>
                  </a:lnTo>
                  <a:lnTo>
                    <a:pt x="270497" y="85686"/>
                  </a:lnTo>
                  <a:lnTo>
                    <a:pt x="269951" y="86169"/>
                  </a:lnTo>
                  <a:lnTo>
                    <a:pt x="269303" y="86499"/>
                  </a:lnTo>
                  <a:lnTo>
                    <a:pt x="268693" y="86880"/>
                  </a:lnTo>
                  <a:lnTo>
                    <a:pt x="268262" y="87261"/>
                  </a:lnTo>
                  <a:lnTo>
                    <a:pt x="267881" y="87541"/>
                  </a:lnTo>
                  <a:lnTo>
                    <a:pt x="267500" y="87757"/>
                  </a:lnTo>
                  <a:lnTo>
                    <a:pt x="267830" y="88303"/>
                  </a:lnTo>
                  <a:lnTo>
                    <a:pt x="268312" y="88785"/>
                  </a:lnTo>
                  <a:lnTo>
                    <a:pt x="269621" y="89446"/>
                  </a:lnTo>
                  <a:lnTo>
                    <a:pt x="270332" y="89547"/>
                  </a:lnTo>
                  <a:lnTo>
                    <a:pt x="270929" y="89446"/>
                  </a:lnTo>
                  <a:lnTo>
                    <a:pt x="270992" y="89281"/>
                  </a:lnTo>
                  <a:lnTo>
                    <a:pt x="270929" y="89115"/>
                  </a:lnTo>
                  <a:lnTo>
                    <a:pt x="270992" y="88950"/>
                  </a:lnTo>
                  <a:lnTo>
                    <a:pt x="271145" y="87972"/>
                  </a:lnTo>
                  <a:lnTo>
                    <a:pt x="271373" y="86880"/>
                  </a:lnTo>
                  <a:lnTo>
                    <a:pt x="272618" y="86664"/>
                  </a:lnTo>
                  <a:lnTo>
                    <a:pt x="272834" y="86614"/>
                  </a:lnTo>
                  <a:lnTo>
                    <a:pt x="273278" y="86614"/>
                  </a:lnTo>
                  <a:lnTo>
                    <a:pt x="273380" y="85471"/>
                  </a:lnTo>
                  <a:close/>
                </a:path>
                <a:path w="355600" h="129540">
                  <a:moveTo>
                    <a:pt x="279920" y="36576"/>
                  </a:moveTo>
                  <a:lnTo>
                    <a:pt x="279107" y="35814"/>
                  </a:lnTo>
                  <a:lnTo>
                    <a:pt x="277799" y="35331"/>
                  </a:lnTo>
                  <a:lnTo>
                    <a:pt x="276821" y="35001"/>
                  </a:lnTo>
                  <a:lnTo>
                    <a:pt x="275780" y="35433"/>
                  </a:lnTo>
                  <a:lnTo>
                    <a:pt x="275666" y="36195"/>
                  </a:lnTo>
                  <a:lnTo>
                    <a:pt x="275513" y="37452"/>
                  </a:lnTo>
                  <a:lnTo>
                    <a:pt x="276326" y="38646"/>
                  </a:lnTo>
                  <a:lnTo>
                    <a:pt x="277469" y="39192"/>
                  </a:lnTo>
                  <a:lnTo>
                    <a:pt x="278345" y="39522"/>
                  </a:lnTo>
                  <a:lnTo>
                    <a:pt x="279158" y="39027"/>
                  </a:lnTo>
                  <a:lnTo>
                    <a:pt x="279539" y="38049"/>
                  </a:lnTo>
                  <a:lnTo>
                    <a:pt x="279920" y="36576"/>
                  </a:lnTo>
                  <a:close/>
                </a:path>
                <a:path w="355600" h="129540">
                  <a:moveTo>
                    <a:pt x="284276" y="10388"/>
                  </a:moveTo>
                  <a:lnTo>
                    <a:pt x="272999" y="6032"/>
                  </a:lnTo>
                  <a:lnTo>
                    <a:pt x="273062" y="6642"/>
                  </a:lnTo>
                  <a:lnTo>
                    <a:pt x="272948" y="7454"/>
                  </a:lnTo>
                  <a:lnTo>
                    <a:pt x="272732" y="8712"/>
                  </a:lnTo>
                  <a:lnTo>
                    <a:pt x="272516" y="10007"/>
                  </a:lnTo>
                  <a:lnTo>
                    <a:pt x="272072" y="11264"/>
                  </a:lnTo>
                  <a:lnTo>
                    <a:pt x="271475" y="12357"/>
                  </a:lnTo>
                  <a:lnTo>
                    <a:pt x="270992" y="13284"/>
                  </a:lnTo>
                  <a:lnTo>
                    <a:pt x="270332" y="14147"/>
                  </a:lnTo>
                  <a:lnTo>
                    <a:pt x="269468" y="14909"/>
                  </a:lnTo>
                  <a:lnTo>
                    <a:pt x="267398" y="16878"/>
                  </a:lnTo>
                  <a:lnTo>
                    <a:pt x="265328" y="17259"/>
                  </a:lnTo>
                  <a:lnTo>
                    <a:pt x="263575" y="16002"/>
                  </a:lnTo>
                  <a:lnTo>
                    <a:pt x="263575" y="17360"/>
                  </a:lnTo>
                  <a:lnTo>
                    <a:pt x="264617" y="18288"/>
                  </a:lnTo>
                  <a:lnTo>
                    <a:pt x="265264" y="19316"/>
                  </a:lnTo>
                  <a:lnTo>
                    <a:pt x="266471" y="19977"/>
                  </a:lnTo>
                  <a:lnTo>
                    <a:pt x="267614" y="20523"/>
                  </a:lnTo>
                  <a:lnTo>
                    <a:pt x="269951" y="21717"/>
                  </a:lnTo>
                  <a:lnTo>
                    <a:pt x="270992" y="21551"/>
                  </a:lnTo>
                  <a:lnTo>
                    <a:pt x="271691" y="20739"/>
                  </a:lnTo>
                  <a:lnTo>
                    <a:pt x="273113" y="21120"/>
                  </a:lnTo>
                  <a:lnTo>
                    <a:pt x="274802" y="20789"/>
                  </a:lnTo>
                  <a:lnTo>
                    <a:pt x="276821" y="19697"/>
                  </a:lnTo>
                  <a:lnTo>
                    <a:pt x="278511" y="18834"/>
                  </a:lnTo>
                  <a:lnTo>
                    <a:pt x="280136" y="17741"/>
                  </a:lnTo>
                  <a:lnTo>
                    <a:pt x="283083" y="15290"/>
                  </a:lnTo>
                  <a:lnTo>
                    <a:pt x="284111" y="13601"/>
                  </a:lnTo>
                  <a:lnTo>
                    <a:pt x="284276" y="10388"/>
                  </a:lnTo>
                  <a:close/>
                </a:path>
                <a:path w="355600" h="129540">
                  <a:moveTo>
                    <a:pt x="290004" y="108000"/>
                  </a:moveTo>
                  <a:lnTo>
                    <a:pt x="289229" y="107950"/>
                  </a:lnTo>
                  <a:lnTo>
                    <a:pt x="287985" y="107784"/>
                  </a:lnTo>
                  <a:lnTo>
                    <a:pt x="286943" y="108381"/>
                  </a:lnTo>
                  <a:lnTo>
                    <a:pt x="286181" y="109423"/>
                  </a:lnTo>
                  <a:lnTo>
                    <a:pt x="286181" y="110236"/>
                  </a:lnTo>
                  <a:lnTo>
                    <a:pt x="287604" y="110515"/>
                  </a:lnTo>
                  <a:lnTo>
                    <a:pt x="288467" y="109588"/>
                  </a:lnTo>
                  <a:lnTo>
                    <a:pt x="289458" y="108991"/>
                  </a:lnTo>
                  <a:lnTo>
                    <a:pt x="289775" y="108712"/>
                  </a:lnTo>
                  <a:lnTo>
                    <a:pt x="290004" y="108000"/>
                  </a:lnTo>
                  <a:close/>
                </a:path>
                <a:path w="355600" h="129540">
                  <a:moveTo>
                    <a:pt x="290868" y="29667"/>
                  </a:moveTo>
                  <a:lnTo>
                    <a:pt x="289941" y="28359"/>
                  </a:lnTo>
                  <a:lnTo>
                    <a:pt x="287223" y="27381"/>
                  </a:lnTo>
                  <a:lnTo>
                    <a:pt x="286512" y="27165"/>
                  </a:lnTo>
                  <a:lnTo>
                    <a:pt x="286181" y="27000"/>
                  </a:lnTo>
                  <a:lnTo>
                    <a:pt x="284175" y="26073"/>
                  </a:lnTo>
                  <a:lnTo>
                    <a:pt x="282752" y="27165"/>
                  </a:lnTo>
                  <a:lnTo>
                    <a:pt x="280847" y="29667"/>
                  </a:lnTo>
                  <a:lnTo>
                    <a:pt x="282155" y="31838"/>
                  </a:lnTo>
                  <a:lnTo>
                    <a:pt x="283895" y="32829"/>
                  </a:lnTo>
                  <a:lnTo>
                    <a:pt x="284226" y="32981"/>
                  </a:lnTo>
                  <a:lnTo>
                    <a:pt x="284556" y="33096"/>
                  </a:lnTo>
                  <a:lnTo>
                    <a:pt x="284873" y="33261"/>
                  </a:lnTo>
                  <a:lnTo>
                    <a:pt x="287324" y="34188"/>
                  </a:lnTo>
                  <a:lnTo>
                    <a:pt x="289509" y="33477"/>
                  </a:lnTo>
                  <a:lnTo>
                    <a:pt x="290220" y="31457"/>
                  </a:lnTo>
                  <a:lnTo>
                    <a:pt x="290868" y="29667"/>
                  </a:lnTo>
                  <a:close/>
                </a:path>
                <a:path w="355600" h="129540">
                  <a:moveTo>
                    <a:pt x="300837" y="54381"/>
                  </a:moveTo>
                  <a:lnTo>
                    <a:pt x="300786" y="53784"/>
                  </a:lnTo>
                  <a:lnTo>
                    <a:pt x="299859" y="53619"/>
                  </a:lnTo>
                  <a:lnTo>
                    <a:pt x="298983" y="53238"/>
                  </a:lnTo>
                  <a:lnTo>
                    <a:pt x="298119" y="52806"/>
                  </a:lnTo>
                  <a:lnTo>
                    <a:pt x="297954" y="53022"/>
                  </a:lnTo>
                  <a:lnTo>
                    <a:pt x="297789" y="53187"/>
                  </a:lnTo>
                  <a:lnTo>
                    <a:pt x="297624" y="53403"/>
                  </a:lnTo>
                  <a:lnTo>
                    <a:pt x="296697" y="54711"/>
                  </a:lnTo>
                  <a:lnTo>
                    <a:pt x="297408" y="55689"/>
                  </a:lnTo>
                  <a:lnTo>
                    <a:pt x="298716" y="56337"/>
                  </a:lnTo>
                  <a:lnTo>
                    <a:pt x="299478" y="56781"/>
                  </a:lnTo>
                  <a:lnTo>
                    <a:pt x="300024" y="56502"/>
                  </a:lnTo>
                  <a:lnTo>
                    <a:pt x="300621" y="55410"/>
                  </a:lnTo>
                  <a:lnTo>
                    <a:pt x="300621" y="54978"/>
                  </a:lnTo>
                  <a:lnTo>
                    <a:pt x="300837" y="54381"/>
                  </a:lnTo>
                  <a:close/>
                </a:path>
                <a:path w="355600" h="129540">
                  <a:moveTo>
                    <a:pt x="302145" y="14262"/>
                  </a:moveTo>
                  <a:lnTo>
                    <a:pt x="301929" y="13220"/>
                  </a:lnTo>
                  <a:lnTo>
                    <a:pt x="301548" y="12141"/>
                  </a:lnTo>
                  <a:lnTo>
                    <a:pt x="295986" y="10718"/>
                  </a:lnTo>
                  <a:lnTo>
                    <a:pt x="293154" y="10121"/>
                  </a:lnTo>
                  <a:lnTo>
                    <a:pt x="293154" y="10388"/>
                  </a:lnTo>
                  <a:lnTo>
                    <a:pt x="293052" y="10668"/>
                  </a:lnTo>
                  <a:lnTo>
                    <a:pt x="292836" y="10934"/>
                  </a:lnTo>
                  <a:lnTo>
                    <a:pt x="292557" y="11379"/>
                  </a:lnTo>
                  <a:lnTo>
                    <a:pt x="292061" y="11645"/>
                  </a:lnTo>
                  <a:lnTo>
                    <a:pt x="291579" y="11645"/>
                  </a:lnTo>
                  <a:lnTo>
                    <a:pt x="291084" y="11696"/>
                  </a:lnTo>
                  <a:lnTo>
                    <a:pt x="290601" y="11595"/>
                  </a:lnTo>
                  <a:lnTo>
                    <a:pt x="290156" y="11214"/>
                  </a:lnTo>
                  <a:lnTo>
                    <a:pt x="289458" y="10668"/>
                  </a:lnTo>
                  <a:lnTo>
                    <a:pt x="289344" y="9956"/>
                  </a:lnTo>
                  <a:lnTo>
                    <a:pt x="289458" y="9309"/>
                  </a:lnTo>
                  <a:lnTo>
                    <a:pt x="287820" y="8978"/>
                  </a:lnTo>
                  <a:lnTo>
                    <a:pt x="287769" y="9626"/>
                  </a:lnTo>
                  <a:lnTo>
                    <a:pt x="288036" y="10388"/>
                  </a:lnTo>
                  <a:lnTo>
                    <a:pt x="289293" y="12141"/>
                  </a:lnTo>
                  <a:lnTo>
                    <a:pt x="290055" y="13119"/>
                  </a:lnTo>
                  <a:lnTo>
                    <a:pt x="290487" y="13716"/>
                  </a:lnTo>
                  <a:lnTo>
                    <a:pt x="290106" y="15290"/>
                  </a:lnTo>
                  <a:lnTo>
                    <a:pt x="291084" y="16878"/>
                  </a:lnTo>
                  <a:lnTo>
                    <a:pt x="292989" y="17411"/>
                  </a:lnTo>
                  <a:lnTo>
                    <a:pt x="296532" y="18503"/>
                  </a:lnTo>
                  <a:lnTo>
                    <a:pt x="301053" y="17259"/>
                  </a:lnTo>
                  <a:lnTo>
                    <a:pt x="302145" y="14262"/>
                  </a:lnTo>
                  <a:close/>
                </a:path>
                <a:path w="355600" h="129540">
                  <a:moveTo>
                    <a:pt x="326326" y="36791"/>
                  </a:moveTo>
                  <a:lnTo>
                    <a:pt x="326009" y="33909"/>
                  </a:lnTo>
                  <a:lnTo>
                    <a:pt x="324751" y="32715"/>
                  </a:lnTo>
                  <a:lnTo>
                    <a:pt x="324040" y="32600"/>
                  </a:lnTo>
                  <a:lnTo>
                    <a:pt x="323392" y="32715"/>
                  </a:lnTo>
                  <a:lnTo>
                    <a:pt x="322567" y="34188"/>
                  </a:lnTo>
                  <a:lnTo>
                    <a:pt x="321640" y="35648"/>
                  </a:lnTo>
                  <a:lnTo>
                    <a:pt x="320344" y="36639"/>
                  </a:lnTo>
                  <a:lnTo>
                    <a:pt x="320446" y="37338"/>
                  </a:lnTo>
                  <a:lnTo>
                    <a:pt x="320725" y="37934"/>
                  </a:lnTo>
                  <a:lnTo>
                    <a:pt x="322897" y="39243"/>
                  </a:lnTo>
                  <a:lnTo>
                    <a:pt x="324319" y="38595"/>
                  </a:lnTo>
                  <a:lnTo>
                    <a:pt x="325628" y="37503"/>
                  </a:lnTo>
                  <a:lnTo>
                    <a:pt x="326326" y="36791"/>
                  </a:lnTo>
                  <a:close/>
                </a:path>
                <a:path w="355600" h="129540">
                  <a:moveTo>
                    <a:pt x="326605" y="19050"/>
                  </a:moveTo>
                  <a:lnTo>
                    <a:pt x="319354" y="16878"/>
                  </a:lnTo>
                  <a:lnTo>
                    <a:pt x="315709" y="15836"/>
                  </a:lnTo>
                  <a:lnTo>
                    <a:pt x="316090" y="16713"/>
                  </a:lnTo>
                  <a:lnTo>
                    <a:pt x="316738" y="17475"/>
                  </a:lnTo>
                  <a:lnTo>
                    <a:pt x="317614" y="18122"/>
                  </a:lnTo>
                  <a:lnTo>
                    <a:pt x="319303" y="19545"/>
                  </a:lnTo>
                  <a:lnTo>
                    <a:pt x="321259" y="20307"/>
                  </a:lnTo>
                  <a:lnTo>
                    <a:pt x="324866" y="20840"/>
                  </a:lnTo>
                  <a:lnTo>
                    <a:pt x="326161" y="20408"/>
                  </a:lnTo>
                  <a:lnTo>
                    <a:pt x="326605" y="19050"/>
                  </a:lnTo>
                  <a:close/>
                </a:path>
                <a:path w="355600" h="129540">
                  <a:moveTo>
                    <a:pt x="342557" y="39624"/>
                  </a:moveTo>
                  <a:lnTo>
                    <a:pt x="341579" y="39522"/>
                  </a:lnTo>
                  <a:lnTo>
                    <a:pt x="340601" y="39306"/>
                  </a:lnTo>
                  <a:lnTo>
                    <a:pt x="339839" y="38811"/>
                  </a:lnTo>
                  <a:lnTo>
                    <a:pt x="339623" y="38760"/>
                  </a:lnTo>
                  <a:lnTo>
                    <a:pt x="339509" y="38595"/>
                  </a:lnTo>
                  <a:lnTo>
                    <a:pt x="339344" y="38481"/>
                  </a:lnTo>
                  <a:lnTo>
                    <a:pt x="338201" y="39624"/>
                  </a:lnTo>
                  <a:lnTo>
                    <a:pt x="337388" y="41046"/>
                  </a:lnTo>
                  <a:lnTo>
                    <a:pt x="336740" y="42672"/>
                  </a:lnTo>
                  <a:lnTo>
                    <a:pt x="338963" y="42024"/>
                  </a:lnTo>
                  <a:lnTo>
                    <a:pt x="340817" y="40881"/>
                  </a:lnTo>
                  <a:lnTo>
                    <a:pt x="342557" y="39624"/>
                  </a:lnTo>
                  <a:close/>
                </a:path>
                <a:path w="355600" h="129540">
                  <a:moveTo>
                    <a:pt x="355523" y="53403"/>
                  </a:moveTo>
                  <a:lnTo>
                    <a:pt x="355206" y="51930"/>
                  </a:lnTo>
                  <a:lnTo>
                    <a:pt x="354050" y="51447"/>
                  </a:lnTo>
                  <a:lnTo>
                    <a:pt x="351764" y="50406"/>
                  </a:lnTo>
                  <a:lnTo>
                    <a:pt x="349529" y="51219"/>
                  </a:lnTo>
                  <a:lnTo>
                    <a:pt x="348996" y="52908"/>
                  </a:lnTo>
                  <a:lnTo>
                    <a:pt x="348449" y="54546"/>
                  </a:lnTo>
                  <a:lnTo>
                    <a:pt x="348716" y="56121"/>
                  </a:lnTo>
                  <a:lnTo>
                    <a:pt x="350240" y="57162"/>
                  </a:lnTo>
                  <a:lnTo>
                    <a:pt x="351663" y="58089"/>
                  </a:lnTo>
                  <a:lnTo>
                    <a:pt x="354495" y="56883"/>
                  </a:lnTo>
                  <a:lnTo>
                    <a:pt x="354977" y="55092"/>
                  </a:lnTo>
                  <a:lnTo>
                    <a:pt x="355523" y="53403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02864" y="6773176"/>
              <a:ext cx="421005" cy="229870"/>
            </a:xfrm>
            <a:custGeom>
              <a:avLst/>
              <a:gdLst/>
              <a:ahLst/>
              <a:cxnLst/>
              <a:rect l="l" t="t" r="r" b="b"/>
              <a:pathLst>
                <a:path w="421005" h="229870">
                  <a:moveTo>
                    <a:pt x="5778" y="136156"/>
                  </a:moveTo>
                  <a:lnTo>
                    <a:pt x="4787" y="134683"/>
                  </a:lnTo>
                  <a:lnTo>
                    <a:pt x="3810" y="133540"/>
                  </a:lnTo>
                  <a:lnTo>
                    <a:pt x="3644" y="133426"/>
                  </a:lnTo>
                  <a:lnTo>
                    <a:pt x="2997" y="133972"/>
                  </a:lnTo>
                  <a:lnTo>
                    <a:pt x="2616" y="134734"/>
                  </a:lnTo>
                  <a:lnTo>
                    <a:pt x="2286" y="135661"/>
                  </a:lnTo>
                  <a:lnTo>
                    <a:pt x="2019" y="136639"/>
                  </a:lnTo>
                  <a:lnTo>
                    <a:pt x="1473" y="137617"/>
                  </a:lnTo>
                  <a:lnTo>
                    <a:pt x="495" y="137782"/>
                  </a:lnTo>
                  <a:lnTo>
                    <a:pt x="0" y="137947"/>
                  </a:lnTo>
                  <a:lnTo>
                    <a:pt x="165" y="138061"/>
                  </a:lnTo>
                  <a:lnTo>
                    <a:pt x="215" y="138226"/>
                  </a:lnTo>
                  <a:lnTo>
                    <a:pt x="2019" y="139471"/>
                  </a:lnTo>
                  <a:lnTo>
                    <a:pt x="3429" y="138709"/>
                  </a:lnTo>
                  <a:lnTo>
                    <a:pt x="4470" y="137617"/>
                  </a:lnTo>
                  <a:lnTo>
                    <a:pt x="5778" y="136156"/>
                  </a:lnTo>
                  <a:close/>
                </a:path>
                <a:path w="421005" h="229870">
                  <a:moveTo>
                    <a:pt x="12039" y="156946"/>
                  </a:moveTo>
                  <a:lnTo>
                    <a:pt x="10680" y="155917"/>
                  </a:lnTo>
                  <a:lnTo>
                    <a:pt x="9918" y="154825"/>
                  </a:lnTo>
                  <a:lnTo>
                    <a:pt x="9372" y="154114"/>
                  </a:lnTo>
                  <a:lnTo>
                    <a:pt x="8928" y="153416"/>
                  </a:lnTo>
                  <a:lnTo>
                    <a:pt x="8382" y="152755"/>
                  </a:lnTo>
                  <a:lnTo>
                    <a:pt x="7239" y="151447"/>
                  </a:lnTo>
                  <a:lnTo>
                    <a:pt x="6096" y="151396"/>
                  </a:lnTo>
                  <a:lnTo>
                    <a:pt x="4241" y="153250"/>
                  </a:lnTo>
                  <a:lnTo>
                    <a:pt x="3543" y="153733"/>
                  </a:lnTo>
                  <a:lnTo>
                    <a:pt x="2832" y="154393"/>
                  </a:lnTo>
                  <a:lnTo>
                    <a:pt x="2235" y="155587"/>
                  </a:lnTo>
                  <a:lnTo>
                    <a:pt x="495" y="156349"/>
                  </a:lnTo>
                  <a:lnTo>
                    <a:pt x="1739" y="160324"/>
                  </a:lnTo>
                  <a:lnTo>
                    <a:pt x="3327" y="159893"/>
                  </a:lnTo>
                  <a:lnTo>
                    <a:pt x="4787" y="159943"/>
                  </a:lnTo>
                  <a:lnTo>
                    <a:pt x="5016" y="158305"/>
                  </a:lnTo>
                  <a:lnTo>
                    <a:pt x="6375" y="158635"/>
                  </a:lnTo>
                  <a:lnTo>
                    <a:pt x="6692" y="158686"/>
                  </a:lnTo>
                  <a:lnTo>
                    <a:pt x="7023" y="158851"/>
                  </a:lnTo>
                  <a:lnTo>
                    <a:pt x="8064" y="159296"/>
                  </a:lnTo>
                  <a:lnTo>
                    <a:pt x="8877" y="159562"/>
                  </a:lnTo>
                  <a:lnTo>
                    <a:pt x="9588" y="159943"/>
                  </a:lnTo>
                  <a:lnTo>
                    <a:pt x="10350" y="159677"/>
                  </a:lnTo>
                  <a:lnTo>
                    <a:pt x="10947" y="159181"/>
                  </a:lnTo>
                  <a:lnTo>
                    <a:pt x="11328" y="158369"/>
                  </a:lnTo>
                  <a:lnTo>
                    <a:pt x="12039" y="156946"/>
                  </a:lnTo>
                  <a:close/>
                </a:path>
                <a:path w="421005" h="229870">
                  <a:moveTo>
                    <a:pt x="30226" y="131089"/>
                  </a:moveTo>
                  <a:lnTo>
                    <a:pt x="30010" y="127495"/>
                  </a:lnTo>
                  <a:lnTo>
                    <a:pt x="22555" y="120688"/>
                  </a:lnTo>
                  <a:lnTo>
                    <a:pt x="17043" y="120307"/>
                  </a:lnTo>
                  <a:lnTo>
                    <a:pt x="13068" y="124777"/>
                  </a:lnTo>
                  <a:lnTo>
                    <a:pt x="12471" y="126682"/>
                  </a:lnTo>
                  <a:lnTo>
                    <a:pt x="12369" y="128638"/>
                  </a:lnTo>
                  <a:lnTo>
                    <a:pt x="13017" y="128689"/>
                  </a:lnTo>
                  <a:lnTo>
                    <a:pt x="13665" y="129019"/>
                  </a:lnTo>
                  <a:lnTo>
                    <a:pt x="14376" y="129451"/>
                  </a:lnTo>
                  <a:lnTo>
                    <a:pt x="16725" y="130924"/>
                  </a:lnTo>
                  <a:lnTo>
                    <a:pt x="17208" y="133273"/>
                  </a:lnTo>
                  <a:lnTo>
                    <a:pt x="17157" y="136042"/>
                  </a:lnTo>
                  <a:lnTo>
                    <a:pt x="17043" y="136258"/>
                  </a:lnTo>
                  <a:lnTo>
                    <a:pt x="16992" y="136537"/>
                  </a:lnTo>
                  <a:lnTo>
                    <a:pt x="20370" y="137947"/>
                  </a:lnTo>
                  <a:lnTo>
                    <a:pt x="24676" y="137299"/>
                  </a:lnTo>
                  <a:lnTo>
                    <a:pt x="30226" y="131089"/>
                  </a:lnTo>
                  <a:close/>
                </a:path>
                <a:path w="421005" h="229870">
                  <a:moveTo>
                    <a:pt x="40640" y="64350"/>
                  </a:moveTo>
                  <a:lnTo>
                    <a:pt x="40576" y="62001"/>
                  </a:lnTo>
                  <a:lnTo>
                    <a:pt x="39217" y="60693"/>
                  </a:lnTo>
                  <a:lnTo>
                    <a:pt x="37960" y="59613"/>
                  </a:lnTo>
                  <a:lnTo>
                    <a:pt x="36550" y="60312"/>
                  </a:lnTo>
                  <a:lnTo>
                    <a:pt x="35356" y="61302"/>
                  </a:lnTo>
                  <a:lnTo>
                    <a:pt x="34201" y="62166"/>
                  </a:lnTo>
                  <a:lnTo>
                    <a:pt x="34531" y="64401"/>
                  </a:lnTo>
                  <a:lnTo>
                    <a:pt x="37147" y="66903"/>
                  </a:lnTo>
                  <a:lnTo>
                    <a:pt x="38404" y="66636"/>
                  </a:lnTo>
                  <a:lnTo>
                    <a:pt x="39497" y="65544"/>
                  </a:lnTo>
                  <a:lnTo>
                    <a:pt x="40640" y="64350"/>
                  </a:lnTo>
                  <a:close/>
                </a:path>
                <a:path w="421005" h="229870">
                  <a:moveTo>
                    <a:pt x="47713" y="70281"/>
                  </a:moveTo>
                  <a:lnTo>
                    <a:pt x="44996" y="69684"/>
                  </a:lnTo>
                  <a:lnTo>
                    <a:pt x="43408" y="68541"/>
                  </a:lnTo>
                  <a:lnTo>
                    <a:pt x="41021" y="66687"/>
                  </a:lnTo>
                  <a:lnTo>
                    <a:pt x="40855" y="66852"/>
                  </a:lnTo>
                  <a:lnTo>
                    <a:pt x="38569" y="69684"/>
                  </a:lnTo>
                  <a:lnTo>
                    <a:pt x="37807" y="70497"/>
                  </a:lnTo>
                  <a:lnTo>
                    <a:pt x="36982" y="71526"/>
                  </a:lnTo>
                  <a:lnTo>
                    <a:pt x="36601" y="72898"/>
                  </a:lnTo>
                  <a:lnTo>
                    <a:pt x="36817" y="73444"/>
                  </a:lnTo>
                  <a:lnTo>
                    <a:pt x="36880" y="73977"/>
                  </a:lnTo>
                  <a:lnTo>
                    <a:pt x="36817" y="74587"/>
                  </a:lnTo>
                  <a:lnTo>
                    <a:pt x="37261" y="74904"/>
                  </a:lnTo>
                  <a:lnTo>
                    <a:pt x="37642" y="75285"/>
                  </a:lnTo>
                  <a:lnTo>
                    <a:pt x="38620" y="77304"/>
                  </a:lnTo>
                  <a:lnTo>
                    <a:pt x="37693" y="78447"/>
                  </a:lnTo>
                  <a:lnTo>
                    <a:pt x="35839" y="79375"/>
                  </a:lnTo>
                  <a:lnTo>
                    <a:pt x="35191" y="79425"/>
                  </a:lnTo>
                  <a:lnTo>
                    <a:pt x="34582" y="79260"/>
                  </a:lnTo>
                  <a:lnTo>
                    <a:pt x="34048" y="79971"/>
                  </a:lnTo>
                  <a:lnTo>
                    <a:pt x="33667" y="80784"/>
                  </a:lnTo>
                  <a:lnTo>
                    <a:pt x="33337" y="81610"/>
                  </a:lnTo>
                  <a:lnTo>
                    <a:pt x="33439" y="82689"/>
                  </a:lnTo>
                  <a:lnTo>
                    <a:pt x="33769" y="83832"/>
                  </a:lnTo>
                  <a:lnTo>
                    <a:pt x="34264" y="87045"/>
                  </a:lnTo>
                  <a:lnTo>
                    <a:pt x="35737" y="88188"/>
                  </a:lnTo>
                  <a:lnTo>
                    <a:pt x="40093" y="88519"/>
                  </a:lnTo>
                  <a:lnTo>
                    <a:pt x="42049" y="88087"/>
                  </a:lnTo>
                  <a:lnTo>
                    <a:pt x="43573" y="85255"/>
                  </a:lnTo>
                  <a:lnTo>
                    <a:pt x="43624" y="84543"/>
                  </a:lnTo>
                  <a:lnTo>
                    <a:pt x="43624" y="83896"/>
                  </a:lnTo>
                  <a:lnTo>
                    <a:pt x="43091" y="82308"/>
                  </a:lnTo>
                  <a:lnTo>
                    <a:pt x="42926" y="81495"/>
                  </a:lnTo>
                  <a:lnTo>
                    <a:pt x="42595" y="80949"/>
                  </a:lnTo>
                  <a:lnTo>
                    <a:pt x="42379" y="80683"/>
                  </a:lnTo>
                  <a:lnTo>
                    <a:pt x="42049" y="80238"/>
                  </a:lnTo>
                  <a:lnTo>
                    <a:pt x="41617" y="79921"/>
                  </a:lnTo>
                  <a:lnTo>
                    <a:pt x="39433" y="77254"/>
                  </a:lnTo>
                  <a:lnTo>
                    <a:pt x="39649" y="76492"/>
                  </a:lnTo>
                  <a:lnTo>
                    <a:pt x="44500" y="75349"/>
                  </a:lnTo>
                  <a:lnTo>
                    <a:pt x="47066" y="75349"/>
                  </a:lnTo>
                  <a:lnTo>
                    <a:pt x="47713" y="70281"/>
                  </a:lnTo>
                  <a:close/>
                </a:path>
                <a:path w="421005" h="229870">
                  <a:moveTo>
                    <a:pt x="49517" y="54876"/>
                  </a:moveTo>
                  <a:lnTo>
                    <a:pt x="49453" y="54051"/>
                  </a:lnTo>
                  <a:lnTo>
                    <a:pt x="49237" y="53289"/>
                  </a:lnTo>
                  <a:lnTo>
                    <a:pt x="47548" y="54165"/>
                  </a:lnTo>
                  <a:lnTo>
                    <a:pt x="44284" y="56019"/>
                  </a:lnTo>
                  <a:lnTo>
                    <a:pt x="44551" y="56286"/>
                  </a:lnTo>
                  <a:lnTo>
                    <a:pt x="44932" y="56502"/>
                  </a:lnTo>
                  <a:lnTo>
                    <a:pt x="45427" y="56730"/>
                  </a:lnTo>
                  <a:lnTo>
                    <a:pt x="45643" y="56883"/>
                  </a:lnTo>
                  <a:lnTo>
                    <a:pt x="47002" y="57264"/>
                  </a:lnTo>
                  <a:lnTo>
                    <a:pt x="48425" y="56832"/>
                  </a:lnTo>
                  <a:lnTo>
                    <a:pt x="49022" y="55740"/>
                  </a:lnTo>
                  <a:lnTo>
                    <a:pt x="49517" y="54876"/>
                  </a:lnTo>
                  <a:close/>
                </a:path>
                <a:path w="421005" h="229870">
                  <a:moveTo>
                    <a:pt x="49682" y="118135"/>
                  </a:moveTo>
                  <a:lnTo>
                    <a:pt x="48971" y="116878"/>
                  </a:lnTo>
                  <a:lnTo>
                    <a:pt x="46685" y="116065"/>
                  </a:lnTo>
                  <a:lnTo>
                    <a:pt x="44284" y="115252"/>
                  </a:lnTo>
                  <a:lnTo>
                    <a:pt x="42379" y="116878"/>
                  </a:lnTo>
                  <a:lnTo>
                    <a:pt x="40144" y="116878"/>
                  </a:lnTo>
                  <a:lnTo>
                    <a:pt x="38125" y="116827"/>
                  </a:lnTo>
                  <a:lnTo>
                    <a:pt x="38074" y="118465"/>
                  </a:lnTo>
                  <a:lnTo>
                    <a:pt x="38404" y="119761"/>
                  </a:lnTo>
                  <a:lnTo>
                    <a:pt x="38722" y="120904"/>
                  </a:lnTo>
                  <a:lnTo>
                    <a:pt x="39649" y="121831"/>
                  </a:lnTo>
                  <a:lnTo>
                    <a:pt x="40093" y="122593"/>
                  </a:lnTo>
                  <a:lnTo>
                    <a:pt x="44069" y="126022"/>
                  </a:lnTo>
                  <a:lnTo>
                    <a:pt x="45643" y="125641"/>
                  </a:lnTo>
                  <a:lnTo>
                    <a:pt x="48094" y="121183"/>
                  </a:lnTo>
                  <a:lnTo>
                    <a:pt x="48260" y="120853"/>
                  </a:lnTo>
                  <a:lnTo>
                    <a:pt x="48526" y="120637"/>
                  </a:lnTo>
                  <a:lnTo>
                    <a:pt x="48691" y="120307"/>
                  </a:lnTo>
                  <a:lnTo>
                    <a:pt x="49682" y="118135"/>
                  </a:lnTo>
                  <a:close/>
                </a:path>
                <a:path w="421005" h="229870">
                  <a:moveTo>
                    <a:pt x="56591" y="150799"/>
                  </a:moveTo>
                  <a:lnTo>
                    <a:pt x="55448" y="149656"/>
                  </a:lnTo>
                  <a:lnTo>
                    <a:pt x="54356" y="148844"/>
                  </a:lnTo>
                  <a:lnTo>
                    <a:pt x="53047" y="148463"/>
                  </a:lnTo>
                  <a:lnTo>
                    <a:pt x="51803" y="149275"/>
                  </a:lnTo>
                  <a:lnTo>
                    <a:pt x="50596" y="150088"/>
                  </a:lnTo>
                  <a:lnTo>
                    <a:pt x="50495" y="153035"/>
                  </a:lnTo>
                  <a:lnTo>
                    <a:pt x="51638" y="153898"/>
                  </a:lnTo>
                  <a:lnTo>
                    <a:pt x="52832" y="154940"/>
                  </a:lnTo>
                  <a:lnTo>
                    <a:pt x="54203" y="154711"/>
                  </a:lnTo>
                  <a:lnTo>
                    <a:pt x="55397" y="153898"/>
                  </a:lnTo>
                  <a:lnTo>
                    <a:pt x="56591" y="153085"/>
                  </a:lnTo>
                  <a:lnTo>
                    <a:pt x="56591" y="150799"/>
                  </a:lnTo>
                  <a:close/>
                </a:path>
                <a:path w="421005" h="229870">
                  <a:moveTo>
                    <a:pt x="66941" y="92659"/>
                  </a:moveTo>
                  <a:lnTo>
                    <a:pt x="66903" y="91681"/>
                  </a:lnTo>
                  <a:lnTo>
                    <a:pt x="66776" y="91300"/>
                  </a:lnTo>
                  <a:lnTo>
                    <a:pt x="66459" y="90309"/>
                  </a:lnTo>
                  <a:lnTo>
                    <a:pt x="66230" y="90474"/>
                  </a:lnTo>
                  <a:lnTo>
                    <a:pt x="66014" y="90589"/>
                  </a:lnTo>
                  <a:lnTo>
                    <a:pt x="64439" y="91071"/>
                  </a:lnTo>
                  <a:lnTo>
                    <a:pt x="63246" y="91262"/>
                  </a:lnTo>
                  <a:lnTo>
                    <a:pt x="63246" y="94881"/>
                  </a:lnTo>
                  <a:lnTo>
                    <a:pt x="62585" y="95643"/>
                  </a:lnTo>
                  <a:lnTo>
                    <a:pt x="60629" y="96634"/>
                  </a:lnTo>
                  <a:lnTo>
                    <a:pt x="59537" y="96634"/>
                  </a:lnTo>
                  <a:lnTo>
                    <a:pt x="59131" y="95643"/>
                  </a:lnTo>
                  <a:lnTo>
                    <a:pt x="58724" y="94500"/>
                  </a:lnTo>
                  <a:lnTo>
                    <a:pt x="59258" y="93738"/>
                  </a:lnTo>
                  <a:lnTo>
                    <a:pt x="61061" y="92976"/>
                  </a:lnTo>
                  <a:lnTo>
                    <a:pt x="62090" y="92659"/>
                  </a:lnTo>
                  <a:lnTo>
                    <a:pt x="62915" y="93637"/>
                  </a:lnTo>
                  <a:lnTo>
                    <a:pt x="63246" y="94881"/>
                  </a:lnTo>
                  <a:lnTo>
                    <a:pt x="63246" y="91262"/>
                  </a:lnTo>
                  <a:lnTo>
                    <a:pt x="62966" y="91300"/>
                  </a:lnTo>
                  <a:lnTo>
                    <a:pt x="62179" y="89827"/>
                  </a:lnTo>
                  <a:lnTo>
                    <a:pt x="61874" y="89712"/>
                  </a:lnTo>
                  <a:lnTo>
                    <a:pt x="61658" y="89776"/>
                  </a:lnTo>
                  <a:lnTo>
                    <a:pt x="60185" y="89827"/>
                  </a:lnTo>
                  <a:lnTo>
                    <a:pt x="58991" y="89611"/>
                  </a:lnTo>
                  <a:lnTo>
                    <a:pt x="58013" y="89115"/>
                  </a:lnTo>
                  <a:lnTo>
                    <a:pt x="58115" y="91948"/>
                  </a:lnTo>
                  <a:lnTo>
                    <a:pt x="58496" y="94234"/>
                  </a:lnTo>
                  <a:lnTo>
                    <a:pt x="58877" y="96951"/>
                  </a:lnTo>
                  <a:lnTo>
                    <a:pt x="58991" y="97282"/>
                  </a:lnTo>
                  <a:lnTo>
                    <a:pt x="59753" y="98044"/>
                  </a:lnTo>
                  <a:lnTo>
                    <a:pt x="60083" y="98539"/>
                  </a:lnTo>
                  <a:lnTo>
                    <a:pt x="60248" y="98640"/>
                  </a:lnTo>
                  <a:lnTo>
                    <a:pt x="62471" y="99237"/>
                  </a:lnTo>
                  <a:lnTo>
                    <a:pt x="64820" y="98158"/>
                  </a:lnTo>
                  <a:lnTo>
                    <a:pt x="65582" y="96634"/>
                  </a:lnTo>
                  <a:lnTo>
                    <a:pt x="66840" y="94119"/>
                  </a:lnTo>
                  <a:lnTo>
                    <a:pt x="66941" y="92659"/>
                  </a:lnTo>
                  <a:close/>
                </a:path>
                <a:path w="421005" h="229870">
                  <a:moveTo>
                    <a:pt x="81978" y="147535"/>
                  </a:moveTo>
                  <a:lnTo>
                    <a:pt x="81762" y="147091"/>
                  </a:lnTo>
                  <a:lnTo>
                    <a:pt x="81648" y="146710"/>
                  </a:lnTo>
                  <a:lnTo>
                    <a:pt x="81648" y="146278"/>
                  </a:lnTo>
                  <a:lnTo>
                    <a:pt x="80721" y="146608"/>
                  </a:lnTo>
                  <a:lnTo>
                    <a:pt x="77787" y="150202"/>
                  </a:lnTo>
                  <a:lnTo>
                    <a:pt x="78600" y="149275"/>
                  </a:lnTo>
                  <a:lnTo>
                    <a:pt x="79794" y="148399"/>
                  </a:lnTo>
                  <a:lnTo>
                    <a:pt x="81381" y="147751"/>
                  </a:lnTo>
                  <a:lnTo>
                    <a:pt x="81597" y="147637"/>
                  </a:lnTo>
                  <a:lnTo>
                    <a:pt x="81762" y="147586"/>
                  </a:lnTo>
                  <a:lnTo>
                    <a:pt x="81978" y="147535"/>
                  </a:lnTo>
                  <a:close/>
                </a:path>
                <a:path w="421005" h="229870">
                  <a:moveTo>
                    <a:pt x="82956" y="124447"/>
                  </a:moveTo>
                  <a:lnTo>
                    <a:pt x="81648" y="124345"/>
                  </a:lnTo>
                  <a:lnTo>
                    <a:pt x="80505" y="123850"/>
                  </a:lnTo>
                  <a:lnTo>
                    <a:pt x="79908" y="122440"/>
                  </a:lnTo>
                  <a:lnTo>
                    <a:pt x="79743" y="121945"/>
                  </a:lnTo>
                  <a:lnTo>
                    <a:pt x="78486" y="123037"/>
                  </a:lnTo>
                  <a:lnTo>
                    <a:pt x="76809" y="123202"/>
                  </a:lnTo>
                  <a:lnTo>
                    <a:pt x="74193" y="121945"/>
                  </a:lnTo>
                  <a:lnTo>
                    <a:pt x="73863" y="121729"/>
                  </a:lnTo>
                  <a:lnTo>
                    <a:pt x="73266" y="122047"/>
                  </a:lnTo>
                  <a:lnTo>
                    <a:pt x="71958" y="122491"/>
                  </a:lnTo>
                  <a:lnTo>
                    <a:pt x="69773" y="123139"/>
                  </a:lnTo>
                  <a:lnTo>
                    <a:pt x="68910" y="125158"/>
                  </a:lnTo>
                  <a:lnTo>
                    <a:pt x="69443" y="127774"/>
                  </a:lnTo>
                  <a:lnTo>
                    <a:pt x="69608" y="128041"/>
                  </a:lnTo>
                  <a:lnTo>
                    <a:pt x="69723" y="128371"/>
                  </a:lnTo>
                  <a:lnTo>
                    <a:pt x="70980" y="127774"/>
                  </a:lnTo>
                  <a:lnTo>
                    <a:pt x="72123" y="127876"/>
                  </a:lnTo>
                  <a:lnTo>
                    <a:pt x="73101" y="129184"/>
                  </a:lnTo>
                  <a:lnTo>
                    <a:pt x="73482" y="129781"/>
                  </a:lnTo>
                  <a:lnTo>
                    <a:pt x="73647" y="130378"/>
                  </a:lnTo>
                  <a:lnTo>
                    <a:pt x="73698" y="130987"/>
                  </a:lnTo>
                  <a:lnTo>
                    <a:pt x="76746" y="131140"/>
                  </a:lnTo>
                  <a:lnTo>
                    <a:pt x="79578" y="130378"/>
                  </a:lnTo>
                  <a:lnTo>
                    <a:pt x="82524" y="126898"/>
                  </a:lnTo>
                  <a:lnTo>
                    <a:pt x="82905" y="125704"/>
                  </a:lnTo>
                  <a:lnTo>
                    <a:pt x="82956" y="124447"/>
                  </a:lnTo>
                  <a:close/>
                </a:path>
                <a:path w="421005" h="229870">
                  <a:moveTo>
                    <a:pt x="90144" y="120523"/>
                  </a:moveTo>
                  <a:lnTo>
                    <a:pt x="89979" y="115900"/>
                  </a:lnTo>
                  <a:lnTo>
                    <a:pt x="89712" y="116065"/>
                  </a:lnTo>
                  <a:lnTo>
                    <a:pt x="89496" y="116230"/>
                  </a:lnTo>
                  <a:lnTo>
                    <a:pt x="88950" y="116776"/>
                  </a:lnTo>
                  <a:lnTo>
                    <a:pt x="88684" y="117208"/>
                  </a:lnTo>
                  <a:lnTo>
                    <a:pt x="88455" y="117640"/>
                  </a:lnTo>
                  <a:lnTo>
                    <a:pt x="88950" y="118186"/>
                  </a:lnTo>
                  <a:lnTo>
                    <a:pt x="89382" y="118846"/>
                  </a:lnTo>
                  <a:lnTo>
                    <a:pt x="89928" y="119926"/>
                  </a:lnTo>
                  <a:lnTo>
                    <a:pt x="90043" y="120256"/>
                  </a:lnTo>
                  <a:lnTo>
                    <a:pt x="90144" y="120523"/>
                  </a:lnTo>
                  <a:close/>
                </a:path>
                <a:path w="421005" h="229870">
                  <a:moveTo>
                    <a:pt x="90690" y="123634"/>
                  </a:moveTo>
                  <a:lnTo>
                    <a:pt x="90525" y="123139"/>
                  </a:lnTo>
                  <a:lnTo>
                    <a:pt x="90360" y="122542"/>
                  </a:lnTo>
                  <a:lnTo>
                    <a:pt x="90258" y="121945"/>
                  </a:lnTo>
                  <a:lnTo>
                    <a:pt x="90208" y="122377"/>
                  </a:lnTo>
                  <a:lnTo>
                    <a:pt x="89979" y="122758"/>
                  </a:lnTo>
                  <a:lnTo>
                    <a:pt x="89598" y="123037"/>
                  </a:lnTo>
                  <a:lnTo>
                    <a:pt x="89928" y="123304"/>
                  </a:lnTo>
                  <a:lnTo>
                    <a:pt x="90309" y="123520"/>
                  </a:lnTo>
                  <a:lnTo>
                    <a:pt x="90690" y="123634"/>
                  </a:lnTo>
                  <a:close/>
                </a:path>
                <a:path w="421005" h="229870">
                  <a:moveTo>
                    <a:pt x="93040" y="158254"/>
                  </a:moveTo>
                  <a:lnTo>
                    <a:pt x="92049" y="157543"/>
                  </a:lnTo>
                  <a:lnTo>
                    <a:pt x="91287" y="156514"/>
                  </a:lnTo>
                  <a:lnTo>
                    <a:pt x="90690" y="155321"/>
                  </a:lnTo>
                  <a:lnTo>
                    <a:pt x="89662" y="153352"/>
                  </a:lnTo>
                  <a:lnTo>
                    <a:pt x="89827" y="152107"/>
                  </a:lnTo>
                  <a:lnTo>
                    <a:pt x="91287" y="151345"/>
                  </a:lnTo>
                  <a:lnTo>
                    <a:pt x="90855" y="150583"/>
                  </a:lnTo>
                  <a:lnTo>
                    <a:pt x="90424" y="149872"/>
                  </a:lnTo>
                  <a:lnTo>
                    <a:pt x="89598" y="148894"/>
                  </a:lnTo>
                  <a:lnTo>
                    <a:pt x="88950" y="148234"/>
                  </a:lnTo>
                  <a:lnTo>
                    <a:pt x="88303" y="148729"/>
                  </a:lnTo>
                  <a:lnTo>
                    <a:pt x="88328" y="148894"/>
                  </a:lnTo>
                  <a:lnTo>
                    <a:pt x="88950" y="149707"/>
                  </a:lnTo>
                  <a:lnTo>
                    <a:pt x="89382" y="151066"/>
                  </a:lnTo>
                  <a:lnTo>
                    <a:pt x="89446" y="159016"/>
                  </a:lnTo>
                  <a:lnTo>
                    <a:pt x="91287" y="159067"/>
                  </a:lnTo>
                  <a:lnTo>
                    <a:pt x="92430" y="158851"/>
                  </a:lnTo>
                  <a:lnTo>
                    <a:pt x="93040" y="158254"/>
                  </a:lnTo>
                  <a:close/>
                </a:path>
                <a:path w="421005" h="229870">
                  <a:moveTo>
                    <a:pt x="99517" y="69088"/>
                  </a:moveTo>
                  <a:lnTo>
                    <a:pt x="94996" y="61137"/>
                  </a:lnTo>
                  <a:lnTo>
                    <a:pt x="94665" y="60312"/>
                  </a:lnTo>
                  <a:lnTo>
                    <a:pt x="94449" y="59232"/>
                  </a:lnTo>
                  <a:lnTo>
                    <a:pt x="94449" y="59067"/>
                  </a:lnTo>
                  <a:lnTo>
                    <a:pt x="94399" y="58788"/>
                  </a:lnTo>
                  <a:lnTo>
                    <a:pt x="94018" y="56235"/>
                  </a:lnTo>
                  <a:lnTo>
                    <a:pt x="91452" y="54330"/>
                  </a:lnTo>
                  <a:lnTo>
                    <a:pt x="88950" y="54597"/>
                  </a:lnTo>
                  <a:lnTo>
                    <a:pt x="88785" y="54660"/>
                  </a:lnTo>
                  <a:lnTo>
                    <a:pt x="88620" y="54660"/>
                  </a:lnTo>
                  <a:lnTo>
                    <a:pt x="88455" y="54711"/>
                  </a:lnTo>
                  <a:lnTo>
                    <a:pt x="87591" y="54876"/>
                  </a:lnTo>
                  <a:lnTo>
                    <a:pt x="86931" y="55308"/>
                  </a:lnTo>
                  <a:lnTo>
                    <a:pt x="86233" y="57975"/>
                  </a:lnTo>
                  <a:lnTo>
                    <a:pt x="85356" y="59778"/>
                  </a:lnTo>
                  <a:lnTo>
                    <a:pt x="88303" y="62598"/>
                  </a:lnTo>
                  <a:lnTo>
                    <a:pt x="87591" y="63360"/>
                  </a:lnTo>
                  <a:lnTo>
                    <a:pt x="84696" y="67665"/>
                  </a:lnTo>
                  <a:lnTo>
                    <a:pt x="85026" y="69519"/>
                  </a:lnTo>
                  <a:lnTo>
                    <a:pt x="88303" y="72517"/>
                  </a:lnTo>
                  <a:lnTo>
                    <a:pt x="88734" y="72732"/>
                  </a:lnTo>
                  <a:lnTo>
                    <a:pt x="89281" y="72898"/>
                  </a:lnTo>
                  <a:lnTo>
                    <a:pt x="89827" y="73113"/>
                  </a:lnTo>
                  <a:lnTo>
                    <a:pt x="90360" y="71145"/>
                  </a:lnTo>
                  <a:lnTo>
                    <a:pt x="90474" y="70116"/>
                  </a:lnTo>
                  <a:lnTo>
                    <a:pt x="90855" y="67564"/>
                  </a:lnTo>
                  <a:lnTo>
                    <a:pt x="92760" y="66421"/>
                  </a:lnTo>
                  <a:lnTo>
                    <a:pt x="95110" y="66471"/>
                  </a:lnTo>
                  <a:lnTo>
                    <a:pt x="97231" y="66522"/>
                  </a:lnTo>
                  <a:lnTo>
                    <a:pt x="98640" y="67398"/>
                  </a:lnTo>
                  <a:lnTo>
                    <a:pt x="99517" y="69088"/>
                  </a:lnTo>
                  <a:close/>
                </a:path>
                <a:path w="421005" h="229870">
                  <a:moveTo>
                    <a:pt x="104203" y="179108"/>
                  </a:moveTo>
                  <a:lnTo>
                    <a:pt x="103987" y="176707"/>
                  </a:lnTo>
                  <a:lnTo>
                    <a:pt x="104038" y="175463"/>
                  </a:lnTo>
                  <a:lnTo>
                    <a:pt x="103708" y="174320"/>
                  </a:lnTo>
                  <a:lnTo>
                    <a:pt x="102946" y="171919"/>
                  </a:lnTo>
                  <a:lnTo>
                    <a:pt x="101701" y="171589"/>
                  </a:lnTo>
                  <a:lnTo>
                    <a:pt x="100825" y="171323"/>
                  </a:lnTo>
                  <a:lnTo>
                    <a:pt x="100114" y="171538"/>
                  </a:lnTo>
                  <a:lnTo>
                    <a:pt x="99568" y="171919"/>
                  </a:lnTo>
                  <a:lnTo>
                    <a:pt x="99847" y="172250"/>
                  </a:lnTo>
                  <a:lnTo>
                    <a:pt x="100114" y="172631"/>
                  </a:lnTo>
                  <a:lnTo>
                    <a:pt x="100330" y="173012"/>
                  </a:lnTo>
                  <a:lnTo>
                    <a:pt x="100495" y="173228"/>
                  </a:lnTo>
                  <a:lnTo>
                    <a:pt x="100558" y="173558"/>
                  </a:lnTo>
                  <a:lnTo>
                    <a:pt x="100558" y="173939"/>
                  </a:lnTo>
                  <a:lnTo>
                    <a:pt x="101638" y="174967"/>
                  </a:lnTo>
                  <a:lnTo>
                    <a:pt x="101092" y="176872"/>
                  </a:lnTo>
                  <a:lnTo>
                    <a:pt x="101587" y="179057"/>
                  </a:lnTo>
                  <a:lnTo>
                    <a:pt x="101638" y="179755"/>
                  </a:lnTo>
                  <a:lnTo>
                    <a:pt x="101587" y="180301"/>
                  </a:lnTo>
                  <a:lnTo>
                    <a:pt x="102514" y="180136"/>
                  </a:lnTo>
                  <a:lnTo>
                    <a:pt x="103606" y="180086"/>
                  </a:lnTo>
                  <a:lnTo>
                    <a:pt x="104203" y="179108"/>
                  </a:lnTo>
                  <a:close/>
                </a:path>
                <a:path w="421005" h="229870">
                  <a:moveTo>
                    <a:pt x="109537" y="130213"/>
                  </a:moveTo>
                  <a:lnTo>
                    <a:pt x="108889" y="128803"/>
                  </a:lnTo>
                  <a:lnTo>
                    <a:pt x="107302" y="130378"/>
                  </a:lnTo>
                  <a:lnTo>
                    <a:pt x="107251" y="131305"/>
                  </a:lnTo>
                  <a:lnTo>
                    <a:pt x="107581" y="132016"/>
                  </a:lnTo>
                  <a:lnTo>
                    <a:pt x="108013" y="132562"/>
                  </a:lnTo>
                  <a:lnTo>
                    <a:pt x="108762" y="133375"/>
                  </a:lnTo>
                  <a:lnTo>
                    <a:pt x="109537" y="130213"/>
                  </a:lnTo>
                  <a:close/>
                </a:path>
                <a:path w="421005" h="229870">
                  <a:moveTo>
                    <a:pt x="110109" y="134378"/>
                  </a:moveTo>
                  <a:lnTo>
                    <a:pt x="109321" y="133972"/>
                  </a:lnTo>
                  <a:lnTo>
                    <a:pt x="108762" y="133375"/>
                  </a:lnTo>
                  <a:lnTo>
                    <a:pt x="108559" y="134188"/>
                  </a:lnTo>
                  <a:lnTo>
                    <a:pt x="110109" y="134378"/>
                  </a:lnTo>
                  <a:close/>
                </a:path>
                <a:path w="421005" h="229870">
                  <a:moveTo>
                    <a:pt x="111010" y="28524"/>
                  </a:moveTo>
                  <a:lnTo>
                    <a:pt x="110845" y="27546"/>
                  </a:lnTo>
                  <a:lnTo>
                    <a:pt x="110134" y="26403"/>
                  </a:lnTo>
                  <a:lnTo>
                    <a:pt x="109982" y="26123"/>
                  </a:lnTo>
                  <a:lnTo>
                    <a:pt x="109918" y="25742"/>
                  </a:lnTo>
                  <a:lnTo>
                    <a:pt x="109918" y="25311"/>
                  </a:lnTo>
                  <a:lnTo>
                    <a:pt x="107365" y="26289"/>
                  </a:lnTo>
                  <a:lnTo>
                    <a:pt x="104749" y="27330"/>
                  </a:lnTo>
                  <a:lnTo>
                    <a:pt x="102184" y="28308"/>
                  </a:lnTo>
                  <a:lnTo>
                    <a:pt x="102514" y="28409"/>
                  </a:lnTo>
                  <a:lnTo>
                    <a:pt x="102781" y="28524"/>
                  </a:lnTo>
                  <a:lnTo>
                    <a:pt x="106489" y="31026"/>
                  </a:lnTo>
                  <a:lnTo>
                    <a:pt x="108394" y="31191"/>
                  </a:lnTo>
                  <a:lnTo>
                    <a:pt x="110959" y="29451"/>
                  </a:lnTo>
                  <a:lnTo>
                    <a:pt x="111010" y="28524"/>
                  </a:lnTo>
                  <a:close/>
                </a:path>
                <a:path w="421005" h="229870">
                  <a:moveTo>
                    <a:pt x="116027" y="134569"/>
                  </a:moveTo>
                  <a:lnTo>
                    <a:pt x="114820" y="135013"/>
                  </a:lnTo>
                  <a:lnTo>
                    <a:pt x="113576" y="135115"/>
                  </a:lnTo>
                  <a:lnTo>
                    <a:pt x="110794" y="134467"/>
                  </a:lnTo>
                  <a:lnTo>
                    <a:pt x="110109" y="134378"/>
                  </a:lnTo>
                  <a:lnTo>
                    <a:pt x="111010" y="134848"/>
                  </a:lnTo>
                  <a:lnTo>
                    <a:pt x="114223" y="135775"/>
                  </a:lnTo>
                  <a:lnTo>
                    <a:pt x="115150" y="135229"/>
                  </a:lnTo>
                  <a:lnTo>
                    <a:pt x="115290" y="135115"/>
                  </a:lnTo>
                  <a:lnTo>
                    <a:pt x="116027" y="134569"/>
                  </a:lnTo>
                  <a:close/>
                </a:path>
                <a:path w="421005" h="229870">
                  <a:moveTo>
                    <a:pt x="120815" y="121513"/>
                  </a:moveTo>
                  <a:lnTo>
                    <a:pt x="120650" y="121348"/>
                  </a:lnTo>
                  <a:lnTo>
                    <a:pt x="120484" y="121234"/>
                  </a:lnTo>
                  <a:lnTo>
                    <a:pt x="120383" y="121069"/>
                  </a:lnTo>
                  <a:lnTo>
                    <a:pt x="119786" y="120586"/>
                  </a:lnTo>
                  <a:lnTo>
                    <a:pt x="119126" y="120142"/>
                  </a:lnTo>
                  <a:lnTo>
                    <a:pt x="118414" y="119875"/>
                  </a:lnTo>
                  <a:lnTo>
                    <a:pt x="118097" y="120142"/>
                  </a:lnTo>
                  <a:lnTo>
                    <a:pt x="117868" y="120421"/>
                  </a:lnTo>
                  <a:lnTo>
                    <a:pt x="117983" y="120904"/>
                  </a:lnTo>
                  <a:lnTo>
                    <a:pt x="118198" y="122377"/>
                  </a:lnTo>
                  <a:lnTo>
                    <a:pt x="119341" y="121285"/>
                  </a:lnTo>
                  <a:lnTo>
                    <a:pt x="120103" y="121399"/>
                  </a:lnTo>
                  <a:lnTo>
                    <a:pt x="120383" y="121399"/>
                  </a:lnTo>
                  <a:lnTo>
                    <a:pt x="120815" y="121513"/>
                  </a:lnTo>
                  <a:close/>
                </a:path>
                <a:path w="421005" h="229870">
                  <a:moveTo>
                    <a:pt x="124142" y="180898"/>
                  </a:moveTo>
                  <a:lnTo>
                    <a:pt x="123050" y="180517"/>
                  </a:lnTo>
                  <a:lnTo>
                    <a:pt x="121856" y="180797"/>
                  </a:lnTo>
                  <a:lnTo>
                    <a:pt x="121094" y="181660"/>
                  </a:lnTo>
                  <a:lnTo>
                    <a:pt x="120269" y="182651"/>
                  </a:lnTo>
                  <a:lnTo>
                    <a:pt x="120434" y="184442"/>
                  </a:lnTo>
                  <a:lnTo>
                    <a:pt x="121246" y="185635"/>
                  </a:lnTo>
                  <a:lnTo>
                    <a:pt x="122339" y="185635"/>
                  </a:lnTo>
                  <a:lnTo>
                    <a:pt x="122834" y="185750"/>
                  </a:lnTo>
                  <a:lnTo>
                    <a:pt x="123164" y="184010"/>
                  </a:lnTo>
                  <a:lnTo>
                    <a:pt x="122453" y="181825"/>
                  </a:lnTo>
                  <a:lnTo>
                    <a:pt x="124142" y="180898"/>
                  </a:lnTo>
                  <a:close/>
                </a:path>
                <a:path w="421005" h="229870">
                  <a:moveTo>
                    <a:pt x="124244" y="99568"/>
                  </a:moveTo>
                  <a:lnTo>
                    <a:pt x="122339" y="97396"/>
                  </a:lnTo>
                  <a:lnTo>
                    <a:pt x="122123" y="97167"/>
                  </a:lnTo>
                  <a:lnTo>
                    <a:pt x="121958" y="96951"/>
                  </a:lnTo>
                  <a:lnTo>
                    <a:pt x="121742" y="96735"/>
                  </a:lnTo>
                  <a:lnTo>
                    <a:pt x="121475" y="96634"/>
                  </a:lnTo>
                  <a:lnTo>
                    <a:pt x="120865" y="96469"/>
                  </a:lnTo>
                  <a:lnTo>
                    <a:pt x="120548" y="96088"/>
                  </a:lnTo>
                  <a:lnTo>
                    <a:pt x="120383" y="95592"/>
                  </a:lnTo>
                  <a:lnTo>
                    <a:pt x="120319" y="96786"/>
                  </a:lnTo>
                  <a:lnTo>
                    <a:pt x="120002" y="97993"/>
                  </a:lnTo>
                  <a:lnTo>
                    <a:pt x="118694" y="100228"/>
                  </a:lnTo>
                  <a:lnTo>
                    <a:pt x="117817" y="100380"/>
                  </a:lnTo>
                  <a:lnTo>
                    <a:pt x="114173" y="100761"/>
                  </a:lnTo>
                  <a:lnTo>
                    <a:pt x="111175" y="99237"/>
                  </a:lnTo>
                  <a:lnTo>
                    <a:pt x="109537" y="97015"/>
                  </a:lnTo>
                  <a:lnTo>
                    <a:pt x="108610" y="99021"/>
                  </a:lnTo>
                  <a:lnTo>
                    <a:pt x="115798" y="105397"/>
                  </a:lnTo>
                  <a:lnTo>
                    <a:pt x="121526" y="104305"/>
                  </a:lnTo>
                  <a:lnTo>
                    <a:pt x="124244" y="99568"/>
                  </a:lnTo>
                  <a:close/>
                </a:path>
                <a:path w="421005" h="229870">
                  <a:moveTo>
                    <a:pt x="124790" y="128206"/>
                  </a:moveTo>
                  <a:lnTo>
                    <a:pt x="123431" y="125323"/>
                  </a:lnTo>
                  <a:lnTo>
                    <a:pt x="123317" y="125704"/>
                  </a:lnTo>
                  <a:lnTo>
                    <a:pt x="123164" y="126136"/>
                  </a:lnTo>
                  <a:lnTo>
                    <a:pt x="121907" y="128206"/>
                  </a:lnTo>
                  <a:lnTo>
                    <a:pt x="120599" y="129514"/>
                  </a:lnTo>
                  <a:lnTo>
                    <a:pt x="119938" y="131419"/>
                  </a:lnTo>
                  <a:lnTo>
                    <a:pt x="119786" y="132016"/>
                  </a:lnTo>
                  <a:lnTo>
                    <a:pt x="119341" y="132613"/>
                  </a:lnTo>
                  <a:lnTo>
                    <a:pt x="118745" y="133108"/>
                  </a:lnTo>
                  <a:lnTo>
                    <a:pt x="119456" y="132829"/>
                  </a:lnTo>
                  <a:lnTo>
                    <a:pt x="120103" y="132613"/>
                  </a:lnTo>
                  <a:lnTo>
                    <a:pt x="123698" y="130822"/>
                  </a:lnTo>
                  <a:lnTo>
                    <a:pt x="124790" y="128206"/>
                  </a:lnTo>
                  <a:close/>
                </a:path>
                <a:path w="421005" h="229870">
                  <a:moveTo>
                    <a:pt x="145059" y="115951"/>
                  </a:moveTo>
                  <a:lnTo>
                    <a:pt x="144513" y="114655"/>
                  </a:lnTo>
                  <a:lnTo>
                    <a:pt x="143751" y="112903"/>
                  </a:lnTo>
                  <a:lnTo>
                    <a:pt x="143535" y="112420"/>
                  </a:lnTo>
                  <a:lnTo>
                    <a:pt x="140919" y="112903"/>
                  </a:lnTo>
                  <a:lnTo>
                    <a:pt x="139014" y="112585"/>
                  </a:lnTo>
                  <a:lnTo>
                    <a:pt x="136499" y="112090"/>
                  </a:lnTo>
                  <a:lnTo>
                    <a:pt x="134213" y="113779"/>
                  </a:lnTo>
                  <a:lnTo>
                    <a:pt x="133781" y="115849"/>
                  </a:lnTo>
                  <a:lnTo>
                    <a:pt x="133350" y="117703"/>
                  </a:lnTo>
                  <a:lnTo>
                    <a:pt x="134543" y="121132"/>
                  </a:lnTo>
                  <a:lnTo>
                    <a:pt x="136829" y="122491"/>
                  </a:lnTo>
                  <a:lnTo>
                    <a:pt x="138404" y="122377"/>
                  </a:lnTo>
                  <a:lnTo>
                    <a:pt x="139877" y="121945"/>
                  </a:lnTo>
                  <a:lnTo>
                    <a:pt x="140309" y="121132"/>
                  </a:lnTo>
                  <a:lnTo>
                    <a:pt x="140855" y="119989"/>
                  </a:lnTo>
                  <a:lnTo>
                    <a:pt x="142328" y="119989"/>
                  </a:lnTo>
                  <a:lnTo>
                    <a:pt x="142494" y="120091"/>
                  </a:lnTo>
                  <a:lnTo>
                    <a:pt x="142709" y="120142"/>
                  </a:lnTo>
                  <a:lnTo>
                    <a:pt x="142621" y="119989"/>
                  </a:lnTo>
                  <a:lnTo>
                    <a:pt x="142011" y="119278"/>
                  </a:lnTo>
                  <a:lnTo>
                    <a:pt x="142659" y="118681"/>
                  </a:lnTo>
                  <a:lnTo>
                    <a:pt x="143471" y="118351"/>
                  </a:lnTo>
                  <a:lnTo>
                    <a:pt x="143751" y="118237"/>
                  </a:lnTo>
                  <a:lnTo>
                    <a:pt x="143916" y="118186"/>
                  </a:lnTo>
                  <a:lnTo>
                    <a:pt x="144564" y="117094"/>
                  </a:lnTo>
                  <a:lnTo>
                    <a:pt x="145059" y="115951"/>
                  </a:lnTo>
                  <a:close/>
                </a:path>
                <a:path w="421005" h="229870">
                  <a:moveTo>
                    <a:pt x="145542" y="148018"/>
                  </a:moveTo>
                  <a:lnTo>
                    <a:pt x="139877" y="142798"/>
                  </a:lnTo>
                  <a:lnTo>
                    <a:pt x="138137" y="142735"/>
                  </a:lnTo>
                  <a:lnTo>
                    <a:pt x="134594" y="145630"/>
                  </a:lnTo>
                  <a:lnTo>
                    <a:pt x="133883" y="147205"/>
                  </a:lnTo>
                  <a:lnTo>
                    <a:pt x="132803" y="152920"/>
                  </a:lnTo>
                  <a:lnTo>
                    <a:pt x="133946" y="155321"/>
                  </a:lnTo>
                  <a:lnTo>
                    <a:pt x="138252" y="153847"/>
                  </a:lnTo>
                  <a:lnTo>
                    <a:pt x="138899" y="153631"/>
                  </a:lnTo>
                  <a:lnTo>
                    <a:pt x="139611" y="153631"/>
                  </a:lnTo>
                  <a:lnTo>
                    <a:pt x="140258" y="153416"/>
                  </a:lnTo>
                  <a:lnTo>
                    <a:pt x="144843" y="151726"/>
                  </a:lnTo>
                  <a:lnTo>
                    <a:pt x="145542" y="148018"/>
                  </a:lnTo>
                  <a:close/>
                </a:path>
                <a:path w="421005" h="229870">
                  <a:moveTo>
                    <a:pt x="147180" y="70662"/>
                  </a:moveTo>
                  <a:lnTo>
                    <a:pt x="146583" y="69786"/>
                  </a:lnTo>
                  <a:lnTo>
                    <a:pt x="145923" y="68859"/>
                  </a:lnTo>
                  <a:lnTo>
                    <a:pt x="143421" y="69189"/>
                  </a:lnTo>
                  <a:lnTo>
                    <a:pt x="141465" y="70281"/>
                  </a:lnTo>
                  <a:lnTo>
                    <a:pt x="142659" y="70929"/>
                  </a:lnTo>
                  <a:lnTo>
                    <a:pt x="143802" y="71805"/>
                  </a:lnTo>
                  <a:lnTo>
                    <a:pt x="144564" y="72948"/>
                  </a:lnTo>
                  <a:lnTo>
                    <a:pt x="144843" y="73329"/>
                  </a:lnTo>
                  <a:lnTo>
                    <a:pt x="145059" y="73660"/>
                  </a:lnTo>
                  <a:lnTo>
                    <a:pt x="145224" y="74041"/>
                  </a:lnTo>
                  <a:lnTo>
                    <a:pt x="146634" y="72288"/>
                  </a:lnTo>
                  <a:lnTo>
                    <a:pt x="147180" y="70662"/>
                  </a:lnTo>
                  <a:close/>
                </a:path>
                <a:path w="421005" h="229870">
                  <a:moveTo>
                    <a:pt x="149326" y="28689"/>
                  </a:moveTo>
                  <a:lnTo>
                    <a:pt x="149085" y="27927"/>
                  </a:lnTo>
                  <a:lnTo>
                    <a:pt x="148437" y="27000"/>
                  </a:lnTo>
                  <a:lnTo>
                    <a:pt x="148107" y="26885"/>
                  </a:lnTo>
                  <a:lnTo>
                    <a:pt x="147828" y="26835"/>
                  </a:lnTo>
                  <a:lnTo>
                    <a:pt x="147561" y="26670"/>
                  </a:lnTo>
                  <a:lnTo>
                    <a:pt x="146634" y="26187"/>
                  </a:lnTo>
                  <a:lnTo>
                    <a:pt x="145986" y="25641"/>
                  </a:lnTo>
                  <a:lnTo>
                    <a:pt x="145986" y="24828"/>
                  </a:lnTo>
                  <a:lnTo>
                    <a:pt x="145224" y="24384"/>
                  </a:lnTo>
                  <a:lnTo>
                    <a:pt x="144348" y="24003"/>
                  </a:lnTo>
                  <a:lnTo>
                    <a:pt x="142443" y="23456"/>
                  </a:lnTo>
                  <a:lnTo>
                    <a:pt x="141516" y="23406"/>
                  </a:lnTo>
                  <a:lnTo>
                    <a:pt x="140703" y="23406"/>
                  </a:lnTo>
                  <a:lnTo>
                    <a:pt x="138899" y="23456"/>
                  </a:lnTo>
                  <a:lnTo>
                    <a:pt x="137325" y="24003"/>
                  </a:lnTo>
                  <a:lnTo>
                    <a:pt x="136334" y="25095"/>
                  </a:lnTo>
                  <a:lnTo>
                    <a:pt x="137375" y="25742"/>
                  </a:lnTo>
                  <a:lnTo>
                    <a:pt x="137426" y="27000"/>
                  </a:lnTo>
                  <a:lnTo>
                    <a:pt x="136232" y="29502"/>
                  </a:lnTo>
                  <a:lnTo>
                    <a:pt x="135851" y="29997"/>
                  </a:lnTo>
                  <a:lnTo>
                    <a:pt x="135420" y="30213"/>
                  </a:lnTo>
                  <a:lnTo>
                    <a:pt x="135521" y="30861"/>
                  </a:lnTo>
                  <a:lnTo>
                    <a:pt x="135674" y="31470"/>
                  </a:lnTo>
                  <a:lnTo>
                    <a:pt x="136067" y="32499"/>
                  </a:lnTo>
                  <a:lnTo>
                    <a:pt x="136232" y="32880"/>
                  </a:lnTo>
                  <a:lnTo>
                    <a:pt x="136334" y="33261"/>
                  </a:lnTo>
                  <a:lnTo>
                    <a:pt x="136499" y="33591"/>
                  </a:lnTo>
                  <a:lnTo>
                    <a:pt x="136715" y="34239"/>
                  </a:lnTo>
                  <a:lnTo>
                    <a:pt x="137922" y="34785"/>
                  </a:lnTo>
                  <a:lnTo>
                    <a:pt x="139446" y="31470"/>
                  </a:lnTo>
                  <a:lnTo>
                    <a:pt x="140208" y="33972"/>
                  </a:lnTo>
                  <a:lnTo>
                    <a:pt x="141185" y="34569"/>
                  </a:lnTo>
                  <a:lnTo>
                    <a:pt x="143090" y="36423"/>
                  </a:lnTo>
                  <a:lnTo>
                    <a:pt x="146850" y="35712"/>
                  </a:lnTo>
                  <a:lnTo>
                    <a:pt x="149199" y="32931"/>
                  </a:lnTo>
                  <a:lnTo>
                    <a:pt x="149275" y="31470"/>
                  </a:lnTo>
                  <a:lnTo>
                    <a:pt x="149326" y="28689"/>
                  </a:lnTo>
                  <a:close/>
                </a:path>
                <a:path w="421005" h="229870">
                  <a:moveTo>
                    <a:pt x="156337" y="129679"/>
                  </a:moveTo>
                  <a:lnTo>
                    <a:pt x="156171" y="125209"/>
                  </a:lnTo>
                  <a:lnTo>
                    <a:pt x="156108" y="124066"/>
                  </a:lnTo>
                  <a:lnTo>
                    <a:pt x="154482" y="124028"/>
                  </a:lnTo>
                  <a:lnTo>
                    <a:pt x="154482" y="128155"/>
                  </a:lnTo>
                  <a:lnTo>
                    <a:pt x="153822" y="130924"/>
                  </a:lnTo>
                  <a:lnTo>
                    <a:pt x="150888" y="132181"/>
                  </a:lnTo>
                  <a:lnTo>
                    <a:pt x="149250" y="132397"/>
                  </a:lnTo>
                  <a:lnTo>
                    <a:pt x="148158" y="130594"/>
                  </a:lnTo>
                  <a:lnTo>
                    <a:pt x="147129" y="128968"/>
                  </a:lnTo>
                  <a:lnTo>
                    <a:pt x="147675" y="126847"/>
                  </a:lnTo>
                  <a:lnTo>
                    <a:pt x="149250" y="125920"/>
                  </a:lnTo>
                  <a:lnTo>
                    <a:pt x="150660" y="125209"/>
                  </a:lnTo>
                  <a:lnTo>
                    <a:pt x="153060" y="125641"/>
                  </a:lnTo>
                  <a:lnTo>
                    <a:pt x="154482" y="128155"/>
                  </a:lnTo>
                  <a:lnTo>
                    <a:pt x="154482" y="124028"/>
                  </a:lnTo>
                  <a:lnTo>
                    <a:pt x="152082" y="123964"/>
                  </a:lnTo>
                  <a:lnTo>
                    <a:pt x="149631" y="122656"/>
                  </a:lnTo>
                  <a:lnTo>
                    <a:pt x="147294" y="125539"/>
                  </a:lnTo>
                  <a:lnTo>
                    <a:pt x="146786" y="126733"/>
                  </a:lnTo>
                  <a:lnTo>
                    <a:pt x="145707" y="128803"/>
                  </a:lnTo>
                  <a:lnTo>
                    <a:pt x="144564" y="132613"/>
                  </a:lnTo>
                  <a:lnTo>
                    <a:pt x="147675" y="137083"/>
                  </a:lnTo>
                  <a:lnTo>
                    <a:pt x="151485" y="137947"/>
                  </a:lnTo>
                  <a:lnTo>
                    <a:pt x="154482" y="136156"/>
                  </a:lnTo>
                  <a:lnTo>
                    <a:pt x="155714" y="132397"/>
                  </a:lnTo>
                  <a:lnTo>
                    <a:pt x="155956" y="131686"/>
                  </a:lnTo>
                  <a:lnTo>
                    <a:pt x="156337" y="129679"/>
                  </a:lnTo>
                  <a:close/>
                </a:path>
                <a:path w="421005" h="229870">
                  <a:moveTo>
                    <a:pt x="158508" y="46164"/>
                  </a:moveTo>
                  <a:lnTo>
                    <a:pt x="154038" y="41592"/>
                  </a:lnTo>
                  <a:lnTo>
                    <a:pt x="148539" y="41478"/>
                  </a:lnTo>
                  <a:lnTo>
                    <a:pt x="145605" y="43548"/>
                  </a:lnTo>
                  <a:lnTo>
                    <a:pt x="145923" y="44526"/>
                  </a:lnTo>
                  <a:lnTo>
                    <a:pt x="146202" y="46113"/>
                  </a:lnTo>
                  <a:lnTo>
                    <a:pt x="147231" y="45567"/>
                  </a:lnTo>
                  <a:lnTo>
                    <a:pt x="148272" y="45999"/>
                  </a:lnTo>
                  <a:lnTo>
                    <a:pt x="150177" y="47904"/>
                  </a:lnTo>
                  <a:lnTo>
                    <a:pt x="151053" y="48717"/>
                  </a:lnTo>
                  <a:lnTo>
                    <a:pt x="151701" y="49707"/>
                  </a:lnTo>
                  <a:lnTo>
                    <a:pt x="153009" y="49161"/>
                  </a:lnTo>
                  <a:lnTo>
                    <a:pt x="154152" y="49644"/>
                  </a:lnTo>
                  <a:lnTo>
                    <a:pt x="155956" y="51003"/>
                  </a:lnTo>
                  <a:lnTo>
                    <a:pt x="156438" y="51549"/>
                  </a:lnTo>
                  <a:lnTo>
                    <a:pt x="156768" y="52209"/>
                  </a:lnTo>
                  <a:lnTo>
                    <a:pt x="158508" y="49593"/>
                  </a:lnTo>
                  <a:lnTo>
                    <a:pt x="158508" y="46164"/>
                  </a:lnTo>
                  <a:close/>
                </a:path>
                <a:path w="421005" h="229870">
                  <a:moveTo>
                    <a:pt x="158838" y="148996"/>
                  </a:moveTo>
                  <a:lnTo>
                    <a:pt x="158292" y="147154"/>
                  </a:lnTo>
                  <a:lnTo>
                    <a:pt x="156337" y="145135"/>
                  </a:lnTo>
                  <a:lnTo>
                    <a:pt x="155181" y="143725"/>
                  </a:lnTo>
                  <a:lnTo>
                    <a:pt x="153885" y="143446"/>
                  </a:lnTo>
                  <a:lnTo>
                    <a:pt x="152349" y="144754"/>
                  </a:lnTo>
                  <a:lnTo>
                    <a:pt x="151269" y="145732"/>
                  </a:lnTo>
                  <a:lnTo>
                    <a:pt x="151434" y="148678"/>
                  </a:lnTo>
                  <a:lnTo>
                    <a:pt x="153987" y="151231"/>
                  </a:lnTo>
                  <a:lnTo>
                    <a:pt x="156654" y="151396"/>
                  </a:lnTo>
                  <a:lnTo>
                    <a:pt x="157797" y="150139"/>
                  </a:lnTo>
                  <a:lnTo>
                    <a:pt x="158838" y="148996"/>
                  </a:lnTo>
                  <a:close/>
                </a:path>
                <a:path w="421005" h="229870">
                  <a:moveTo>
                    <a:pt x="161620" y="122656"/>
                  </a:moveTo>
                  <a:lnTo>
                    <a:pt x="161455" y="120421"/>
                  </a:lnTo>
                  <a:lnTo>
                    <a:pt x="159981" y="119227"/>
                  </a:lnTo>
                  <a:lnTo>
                    <a:pt x="159321" y="119113"/>
                  </a:lnTo>
                  <a:lnTo>
                    <a:pt x="158623" y="119062"/>
                  </a:lnTo>
                  <a:lnTo>
                    <a:pt x="157480" y="119062"/>
                  </a:lnTo>
                  <a:lnTo>
                    <a:pt x="156222" y="119227"/>
                  </a:lnTo>
                  <a:lnTo>
                    <a:pt x="155841" y="119608"/>
                  </a:lnTo>
                  <a:lnTo>
                    <a:pt x="155028" y="120586"/>
                  </a:lnTo>
                  <a:lnTo>
                    <a:pt x="155562" y="123253"/>
                  </a:lnTo>
                  <a:lnTo>
                    <a:pt x="156819" y="124231"/>
                  </a:lnTo>
                  <a:lnTo>
                    <a:pt x="158076" y="125260"/>
                  </a:lnTo>
                  <a:lnTo>
                    <a:pt x="159321" y="125323"/>
                  </a:lnTo>
                  <a:lnTo>
                    <a:pt x="160528" y="124180"/>
                  </a:lnTo>
                  <a:lnTo>
                    <a:pt x="160629" y="123964"/>
                  </a:lnTo>
                  <a:lnTo>
                    <a:pt x="161620" y="122656"/>
                  </a:lnTo>
                  <a:close/>
                </a:path>
                <a:path w="421005" h="229870">
                  <a:moveTo>
                    <a:pt x="169456" y="59499"/>
                  </a:moveTo>
                  <a:lnTo>
                    <a:pt x="160693" y="54546"/>
                  </a:lnTo>
                  <a:lnTo>
                    <a:pt x="159169" y="54711"/>
                  </a:lnTo>
                  <a:lnTo>
                    <a:pt x="157632" y="55257"/>
                  </a:lnTo>
                  <a:lnTo>
                    <a:pt x="157632" y="56451"/>
                  </a:lnTo>
                  <a:lnTo>
                    <a:pt x="157530" y="57048"/>
                  </a:lnTo>
                  <a:lnTo>
                    <a:pt x="157314" y="59334"/>
                  </a:lnTo>
                  <a:lnTo>
                    <a:pt x="155727" y="60210"/>
                  </a:lnTo>
                  <a:lnTo>
                    <a:pt x="153441" y="59499"/>
                  </a:lnTo>
                  <a:lnTo>
                    <a:pt x="152679" y="59283"/>
                  </a:lnTo>
                  <a:lnTo>
                    <a:pt x="152298" y="59118"/>
                  </a:lnTo>
                  <a:lnTo>
                    <a:pt x="151104" y="60756"/>
                  </a:lnTo>
                  <a:lnTo>
                    <a:pt x="151320" y="61950"/>
                  </a:lnTo>
                  <a:lnTo>
                    <a:pt x="154368" y="64516"/>
                  </a:lnTo>
                  <a:lnTo>
                    <a:pt x="155790" y="65214"/>
                  </a:lnTo>
                  <a:lnTo>
                    <a:pt x="157365" y="65493"/>
                  </a:lnTo>
                  <a:lnTo>
                    <a:pt x="157861" y="64668"/>
                  </a:lnTo>
                  <a:lnTo>
                    <a:pt x="158623" y="63855"/>
                  </a:lnTo>
                  <a:lnTo>
                    <a:pt x="159600" y="63144"/>
                  </a:lnTo>
                  <a:lnTo>
                    <a:pt x="159867" y="62979"/>
                  </a:lnTo>
                  <a:lnTo>
                    <a:pt x="160248" y="63144"/>
                  </a:lnTo>
                  <a:lnTo>
                    <a:pt x="160693" y="63474"/>
                  </a:lnTo>
                  <a:lnTo>
                    <a:pt x="160909" y="62598"/>
                  </a:lnTo>
                  <a:lnTo>
                    <a:pt x="161340" y="61734"/>
                  </a:lnTo>
                  <a:lnTo>
                    <a:pt x="161937" y="60858"/>
                  </a:lnTo>
                  <a:lnTo>
                    <a:pt x="163525" y="58686"/>
                  </a:lnTo>
                  <a:lnTo>
                    <a:pt x="165760" y="58191"/>
                  </a:lnTo>
                  <a:lnTo>
                    <a:pt x="168313" y="60045"/>
                  </a:lnTo>
                  <a:lnTo>
                    <a:pt x="168592" y="60210"/>
                  </a:lnTo>
                  <a:lnTo>
                    <a:pt x="168808" y="60426"/>
                  </a:lnTo>
                  <a:lnTo>
                    <a:pt x="168973" y="60096"/>
                  </a:lnTo>
                  <a:lnTo>
                    <a:pt x="169189" y="59778"/>
                  </a:lnTo>
                  <a:lnTo>
                    <a:pt x="169456" y="59499"/>
                  </a:lnTo>
                  <a:close/>
                </a:path>
                <a:path w="421005" h="229870">
                  <a:moveTo>
                    <a:pt x="169672" y="90538"/>
                  </a:moveTo>
                  <a:lnTo>
                    <a:pt x="169405" y="89547"/>
                  </a:lnTo>
                  <a:lnTo>
                    <a:pt x="168694" y="88785"/>
                  </a:lnTo>
                  <a:lnTo>
                    <a:pt x="167220" y="87325"/>
                  </a:lnTo>
                  <a:lnTo>
                    <a:pt x="165379" y="87261"/>
                  </a:lnTo>
                  <a:lnTo>
                    <a:pt x="162052" y="89827"/>
                  </a:lnTo>
                  <a:lnTo>
                    <a:pt x="161124" y="90690"/>
                  </a:lnTo>
                  <a:lnTo>
                    <a:pt x="159702" y="89331"/>
                  </a:lnTo>
                  <a:lnTo>
                    <a:pt x="157530" y="87160"/>
                  </a:lnTo>
                  <a:lnTo>
                    <a:pt x="154965" y="87972"/>
                  </a:lnTo>
                  <a:lnTo>
                    <a:pt x="150342" y="88849"/>
                  </a:lnTo>
                  <a:lnTo>
                    <a:pt x="149580" y="90043"/>
                  </a:lnTo>
                  <a:lnTo>
                    <a:pt x="150774" y="93802"/>
                  </a:lnTo>
                  <a:lnTo>
                    <a:pt x="150228" y="96850"/>
                  </a:lnTo>
                  <a:lnTo>
                    <a:pt x="155409" y="98374"/>
                  </a:lnTo>
                  <a:lnTo>
                    <a:pt x="156438" y="95707"/>
                  </a:lnTo>
                  <a:lnTo>
                    <a:pt x="157746" y="94018"/>
                  </a:lnTo>
                  <a:lnTo>
                    <a:pt x="158508" y="92925"/>
                  </a:lnTo>
                  <a:lnTo>
                    <a:pt x="159004" y="92595"/>
                  </a:lnTo>
                  <a:lnTo>
                    <a:pt x="159702" y="92925"/>
                  </a:lnTo>
                  <a:lnTo>
                    <a:pt x="160032" y="93040"/>
                  </a:lnTo>
                  <a:lnTo>
                    <a:pt x="161505" y="94183"/>
                  </a:lnTo>
                  <a:lnTo>
                    <a:pt x="161886" y="94780"/>
                  </a:lnTo>
                  <a:lnTo>
                    <a:pt x="162433" y="95161"/>
                  </a:lnTo>
                  <a:lnTo>
                    <a:pt x="163957" y="96304"/>
                  </a:lnTo>
                  <a:lnTo>
                    <a:pt x="166077" y="96024"/>
                  </a:lnTo>
                  <a:lnTo>
                    <a:pt x="168262" y="94068"/>
                  </a:lnTo>
                  <a:lnTo>
                    <a:pt x="168529" y="92976"/>
                  </a:lnTo>
                  <a:lnTo>
                    <a:pt x="168859" y="92062"/>
                  </a:lnTo>
                  <a:lnTo>
                    <a:pt x="169405" y="91567"/>
                  </a:lnTo>
                  <a:lnTo>
                    <a:pt x="169570" y="91516"/>
                  </a:lnTo>
                  <a:lnTo>
                    <a:pt x="169672" y="90538"/>
                  </a:lnTo>
                  <a:close/>
                </a:path>
                <a:path w="421005" h="229870">
                  <a:moveTo>
                    <a:pt x="171475" y="162013"/>
                  </a:moveTo>
                  <a:lnTo>
                    <a:pt x="170878" y="161417"/>
                  </a:lnTo>
                  <a:lnTo>
                    <a:pt x="170599" y="160655"/>
                  </a:lnTo>
                  <a:lnTo>
                    <a:pt x="170662" y="159727"/>
                  </a:lnTo>
                  <a:lnTo>
                    <a:pt x="170713" y="159181"/>
                  </a:lnTo>
                  <a:lnTo>
                    <a:pt x="170815" y="158635"/>
                  </a:lnTo>
                  <a:lnTo>
                    <a:pt x="170980" y="158153"/>
                  </a:lnTo>
                  <a:lnTo>
                    <a:pt x="170332" y="157657"/>
                  </a:lnTo>
                  <a:lnTo>
                    <a:pt x="168592" y="156629"/>
                  </a:lnTo>
                  <a:lnTo>
                    <a:pt x="166674" y="157060"/>
                  </a:lnTo>
                  <a:lnTo>
                    <a:pt x="164833" y="156781"/>
                  </a:lnTo>
                  <a:lnTo>
                    <a:pt x="164122" y="156730"/>
                  </a:lnTo>
                  <a:lnTo>
                    <a:pt x="163410" y="157226"/>
                  </a:lnTo>
                  <a:lnTo>
                    <a:pt x="162763" y="160058"/>
                  </a:lnTo>
                  <a:lnTo>
                    <a:pt x="162267" y="162280"/>
                  </a:lnTo>
                  <a:lnTo>
                    <a:pt x="163461" y="165658"/>
                  </a:lnTo>
                  <a:lnTo>
                    <a:pt x="164503" y="166039"/>
                  </a:lnTo>
                  <a:lnTo>
                    <a:pt x="165976" y="165709"/>
                  </a:lnTo>
                  <a:lnTo>
                    <a:pt x="166141" y="165709"/>
                  </a:lnTo>
                  <a:lnTo>
                    <a:pt x="166408" y="165557"/>
                  </a:lnTo>
                  <a:lnTo>
                    <a:pt x="166954" y="164299"/>
                  </a:lnTo>
                  <a:lnTo>
                    <a:pt x="168097" y="163753"/>
                  </a:lnTo>
                  <a:lnTo>
                    <a:pt x="169621" y="163588"/>
                  </a:lnTo>
                  <a:lnTo>
                    <a:pt x="170815" y="162610"/>
                  </a:lnTo>
                  <a:lnTo>
                    <a:pt x="171475" y="162013"/>
                  </a:lnTo>
                  <a:close/>
                </a:path>
                <a:path w="421005" h="229870">
                  <a:moveTo>
                    <a:pt x="183235" y="48069"/>
                  </a:moveTo>
                  <a:lnTo>
                    <a:pt x="182537" y="49098"/>
                  </a:lnTo>
                  <a:lnTo>
                    <a:pt x="181711" y="50025"/>
                  </a:lnTo>
                  <a:lnTo>
                    <a:pt x="179755" y="51117"/>
                  </a:lnTo>
                  <a:lnTo>
                    <a:pt x="178943" y="51066"/>
                  </a:lnTo>
                  <a:lnTo>
                    <a:pt x="178333" y="50571"/>
                  </a:lnTo>
                  <a:lnTo>
                    <a:pt x="179209" y="51447"/>
                  </a:lnTo>
                  <a:lnTo>
                    <a:pt x="181825" y="51231"/>
                  </a:lnTo>
                  <a:lnTo>
                    <a:pt x="183134" y="49479"/>
                  </a:lnTo>
                  <a:lnTo>
                    <a:pt x="183235" y="48069"/>
                  </a:lnTo>
                  <a:close/>
                </a:path>
                <a:path w="421005" h="229870">
                  <a:moveTo>
                    <a:pt x="197396" y="110350"/>
                  </a:moveTo>
                  <a:lnTo>
                    <a:pt x="197015" y="104902"/>
                  </a:lnTo>
                  <a:lnTo>
                    <a:pt x="195605" y="103708"/>
                  </a:lnTo>
                  <a:lnTo>
                    <a:pt x="194462" y="103657"/>
                  </a:lnTo>
                  <a:lnTo>
                    <a:pt x="192989" y="103378"/>
                  </a:lnTo>
                  <a:lnTo>
                    <a:pt x="191630" y="103593"/>
                  </a:lnTo>
                  <a:lnTo>
                    <a:pt x="191681" y="105714"/>
                  </a:lnTo>
                  <a:lnTo>
                    <a:pt x="191414" y="106591"/>
                  </a:lnTo>
                  <a:lnTo>
                    <a:pt x="190207" y="107137"/>
                  </a:lnTo>
                  <a:lnTo>
                    <a:pt x="190271" y="108661"/>
                  </a:lnTo>
                  <a:lnTo>
                    <a:pt x="191300" y="109855"/>
                  </a:lnTo>
                  <a:lnTo>
                    <a:pt x="192989" y="111760"/>
                  </a:lnTo>
                  <a:lnTo>
                    <a:pt x="194894" y="112420"/>
                  </a:lnTo>
                  <a:lnTo>
                    <a:pt x="196316" y="111213"/>
                  </a:lnTo>
                  <a:lnTo>
                    <a:pt x="197396" y="110350"/>
                  </a:lnTo>
                  <a:close/>
                </a:path>
                <a:path w="421005" h="229870">
                  <a:moveTo>
                    <a:pt x="204266" y="174917"/>
                  </a:moveTo>
                  <a:lnTo>
                    <a:pt x="203390" y="170827"/>
                  </a:lnTo>
                  <a:lnTo>
                    <a:pt x="200939" y="168821"/>
                  </a:lnTo>
                  <a:lnTo>
                    <a:pt x="200012" y="168605"/>
                  </a:lnTo>
                  <a:lnTo>
                    <a:pt x="198602" y="167233"/>
                  </a:lnTo>
                  <a:lnTo>
                    <a:pt x="195719" y="170662"/>
                  </a:lnTo>
                  <a:lnTo>
                    <a:pt x="194132" y="173012"/>
                  </a:lnTo>
                  <a:lnTo>
                    <a:pt x="193967" y="175945"/>
                  </a:lnTo>
                  <a:lnTo>
                    <a:pt x="193916" y="177368"/>
                  </a:lnTo>
                  <a:lnTo>
                    <a:pt x="194729" y="178130"/>
                  </a:lnTo>
                  <a:lnTo>
                    <a:pt x="195935" y="178612"/>
                  </a:lnTo>
                  <a:lnTo>
                    <a:pt x="198602" y="179755"/>
                  </a:lnTo>
                  <a:lnTo>
                    <a:pt x="201764" y="179057"/>
                  </a:lnTo>
                  <a:lnTo>
                    <a:pt x="204266" y="174917"/>
                  </a:lnTo>
                  <a:close/>
                </a:path>
                <a:path w="421005" h="229870">
                  <a:moveTo>
                    <a:pt x="208076" y="228104"/>
                  </a:moveTo>
                  <a:lnTo>
                    <a:pt x="206222" y="227393"/>
                  </a:lnTo>
                  <a:lnTo>
                    <a:pt x="204533" y="226466"/>
                  </a:lnTo>
                  <a:lnTo>
                    <a:pt x="202742" y="225704"/>
                  </a:lnTo>
                  <a:lnTo>
                    <a:pt x="202692" y="226199"/>
                  </a:lnTo>
                  <a:lnTo>
                    <a:pt x="202793" y="226682"/>
                  </a:lnTo>
                  <a:lnTo>
                    <a:pt x="203073" y="227228"/>
                  </a:lnTo>
                  <a:lnTo>
                    <a:pt x="204216" y="229628"/>
                  </a:lnTo>
                  <a:lnTo>
                    <a:pt x="206286" y="228371"/>
                  </a:lnTo>
                  <a:lnTo>
                    <a:pt x="208076" y="228104"/>
                  </a:lnTo>
                  <a:close/>
                </a:path>
                <a:path w="421005" h="229870">
                  <a:moveTo>
                    <a:pt x="208076" y="219341"/>
                  </a:moveTo>
                  <a:lnTo>
                    <a:pt x="207365" y="219125"/>
                  </a:lnTo>
                  <a:lnTo>
                    <a:pt x="206832" y="219443"/>
                  </a:lnTo>
                  <a:lnTo>
                    <a:pt x="206006" y="220421"/>
                  </a:lnTo>
                  <a:lnTo>
                    <a:pt x="206552" y="220319"/>
                  </a:lnTo>
                  <a:lnTo>
                    <a:pt x="207098" y="219989"/>
                  </a:lnTo>
                  <a:lnTo>
                    <a:pt x="207645" y="219392"/>
                  </a:lnTo>
                  <a:lnTo>
                    <a:pt x="208076" y="219341"/>
                  </a:lnTo>
                  <a:close/>
                </a:path>
                <a:path w="421005" h="229870">
                  <a:moveTo>
                    <a:pt x="212712" y="222935"/>
                  </a:moveTo>
                  <a:lnTo>
                    <a:pt x="212267" y="222389"/>
                  </a:lnTo>
                  <a:lnTo>
                    <a:pt x="211074" y="221513"/>
                  </a:lnTo>
                  <a:lnTo>
                    <a:pt x="211404" y="222059"/>
                  </a:lnTo>
                  <a:lnTo>
                    <a:pt x="211620" y="222770"/>
                  </a:lnTo>
                  <a:lnTo>
                    <a:pt x="211950" y="223583"/>
                  </a:lnTo>
                  <a:lnTo>
                    <a:pt x="212001" y="223799"/>
                  </a:lnTo>
                  <a:lnTo>
                    <a:pt x="212166" y="223532"/>
                  </a:lnTo>
                  <a:lnTo>
                    <a:pt x="212432" y="223202"/>
                  </a:lnTo>
                  <a:lnTo>
                    <a:pt x="212712" y="222935"/>
                  </a:lnTo>
                  <a:close/>
                </a:path>
                <a:path w="421005" h="229870">
                  <a:moveTo>
                    <a:pt x="214236" y="157873"/>
                  </a:moveTo>
                  <a:lnTo>
                    <a:pt x="212979" y="155803"/>
                  </a:lnTo>
                  <a:lnTo>
                    <a:pt x="212267" y="154559"/>
                  </a:lnTo>
                  <a:lnTo>
                    <a:pt x="209384" y="154495"/>
                  </a:lnTo>
                  <a:lnTo>
                    <a:pt x="208292" y="155473"/>
                  </a:lnTo>
                  <a:lnTo>
                    <a:pt x="207530" y="156248"/>
                  </a:lnTo>
                  <a:lnTo>
                    <a:pt x="207365" y="159181"/>
                  </a:lnTo>
                  <a:lnTo>
                    <a:pt x="208076" y="159829"/>
                  </a:lnTo>
                  <a:lnTo>
                    <a:pt x="208953" y="160705"/>
                  </a:lnTo>
                  <a:lnTo>
                    <a:pt x="211289" y="160108"/>
                  </a:lnTo>
                  <a:lnTo>
                    <a:pt x="212813" y="158965"/>
                  </a:lnTo>
                  <a:lnTo>
                    <a:pt x="214236" y="157873"/>
                  </a:lnTo>
                  <a:close/>
                </a:path>
                <a:path w="421005" h="229870">
                  <a:moveTo>
                    <a:pt x="216789" y="17691"/>
                  </a:moveTo>
                  <a:lnTo>
                    <a:pt x="214718" y="14744"/>
                  </a:lnTo>
                  <a:lnTo>
                    <a:pt x="214452" y="14312"/>
                  </a:lnTo>
                  <a:lnTo>
                    <a:pt x="214071" y="13931"/>
                  </a:lnTo>
                  <a:lnTo>
                    <a:pt x="211289" y="11480"/>
                  </a:lnTo>
                  <a:lnTo>
                    <a:pt x="209219" y="11264"/>
                  </a:lnTo>
                  <a:lnTo>
                    <a:pt x="200558" y="13716"/>
                  </a:lnTo>
                  <a:lnTo>
                    <a:pt x="198983" y="16052"/>
                  </a:lnTo>
                  <a:lnTo>
                    <a:pt x="199910" y="20027"/>
                  </a:lnTo>
                  <a:lnTo>
                    <a:pt x="200291" y="20955"/>
                  </a:lnTo>
                  <a:lnTo>
                    <a:pt x="200939" y="21996"/>
                  </a:lnTo>
                  <a:lnTo>
                    <a:pt x="201485" y="22910"/>
                  </a:lnTo>
                  <a:lnTo>
                    <a:pt x="202247" y="23355"/>
                  </a:lnTo>
                  <a:lnTo>
                    <a:pt x="204482" y="24117"/>
                  </a:lnTo>
                  <a:lnTo>
                    <a:pt x="206171" y="23952"/>
                  </a:lnTo>
                  <a:lnTo>
                    <a:pt x="208838" y="25692"/>
                  </a:lnTo>
                  <a:lnTo>
                    <a:pt x="210426" y="25146"/>
                  </a:lnTo>
                  <a:lnTo>
                    <a:pt x="211836" y="24384"/>
                  </a:lnTo>
                  <a:lnTo>
                    <a:pt x="212001" y="24218"/>
                  </a:lnTo>
                  <a:lnTo>
                    <a:pt x="212382" y="24003"/>
                  </a:lnTo>
                  <a:lnTo>
                    <a:pt x="215861" y="21767"/>
                  </a:lnTo>
                  <a:lnTo>
                    <a:pt x="216789" y="17691"/>
                  </a:lnTo>
                  <a:close/>
                </a:path>
                <a:path w="421005" h="229870">
                  <a:moveTo>
                    <a:pt x="221919" y="72732"/>
                  </a:moveTo>
                  <a:lnTo>
                    <a:pt x="219354" y="70065"/>
                  </a:lnTo>
                  <a:lnTo>
                    <a:pt x="216954" y="70065"/>
                  </a:lnTo>
                  <a:lnTo>
                    <a:pt x="215861" y="71208"/>
                  </a:lnTo>
                  <a:lnTo>
                    <a:pt x="214782" y="72402"/>
                  </a:lnTo>
                  <a:lnTo>
                    <a:pt x="214998" y="74688"/>
                  </a:lnTo>
                  <a:lnTo>
                    <a:pt x="216306" y="75882"/>
                  </a:lnTo>
                  <a:lnTo>
                    <a:pt x="217335" y="76758"/>
                  </a:lnTo>
                  <a:lnTo>
                    <a:pt x="220281" y="76758"/>
                  </a:lnTo>
                  <a:lnTo>
                    <a:pt x="220497" y="75730"/>
                  </a:lnTo>
                  <a:lnTo>
                    <a:pt x="220878" y="74307"/>
                  </a:lnTo>
                  <a:lnTo>
                    <a:pt x="221919" y="72732"/>
                  </a:lnTo>
                  <a:close/>
                </a:path>
                <a:path w="421005" h="229870">
                  <a:moveTo>
                    <a:pt x="225729" y="33045"/>
                  </a:moveTo>
                  <a:lnTo>
                    <a:pt x="224256" y="30264"/>
                  </a:lnTo>
                  <a:lnTo>
                    <a:pt x="216408" y="28905"/>
                  </a:lnTo>
                  <a:lnTo>
                    <a:pt x="213525" y="29552"/>
                  </a:lnTo>
                  <a:lnTo>
                    <a:pt x="211188" y="31686"/>
                  </a:lnTo>
                  <a:lnTo>
                    <a:pt x="210197" y="32550"/>
                  </a:lnTo>
                  <a:lnTo>
                    <a:pt x="209664" y="33477"/>
                  </a:lnTo>
                  <a:lnTo>
                    <a:pt x="208292" y="33693"/>
                  </a:lnTo>
                  <a:lnTo>
                    <a:pt x="207810" y="33693"/>
                  </a:lnTo>
                  <a:lnTo>
                    <a:pt x="206502" y="33756"/>
                  </a:lnTo>
                  <a:lnTo>
                    <a:pt x="205193" y="33756"/>
                  </a:lnTo>
                  <a:lnTo>
                    <a:pt x="204482" y="36957"/>
                  </a:lnTo>
                  <a:lnTo>
                    <a:pt x="203885" y="38430"/>
                  </a:lnTo>
                  <a:lnTo>
                    <a:pt x="204216" y="40068"/>
                  </a:lnTo>
                  <a:lnTo>
                    <a:pt x="204762" y="42405"/>
                  </a:lnTo>
                  <a:lnTo>
                    <a:pt x="206006" y="43065"/>
                  </a:lnTo>
                  <a:lnTo>
                    <a:pt x="208953" y="41427"/>
                  </a:lnTo>
                  <a:lnTo>
                    <a:pt x="209550" y="40335"/>
                  </a:lnTo>
                  <a:lnTo>
                    <a:pt x="210362" y="40551"/>
                  </a:lnTo>
                  <a:lnTo>
                    <a:pt x="212382" y="41160"/>
                  </a:lnTo>
                  <a:lnTo>
                    <a:pt x="214236" y="41097"/>
                  </a:lnTo>
                  <a:lnTo>
                    <a:pt x="216027" y="40614"/>
                  </a:lnTo>
                  <a:lnTo>
                    <a:pt x="216141" y="40335"/>
                  </a:lnTo>
                  <a:lnTo>
                    <a:pt x="216471" y="39471"/>
                  </a:lnTo>
                  <a:lnTo>
                    <a:pt x="217170" y="38481"/>
                  </a:lnTo>
                  <a:lnTo>
                    <a:pt x="219786" y="36576"/>
                  </a:lnTo>
                  <a:lnTo>
                    <a:pt x="221919" y="36576"/>
                  </a:lnTo>
                  <a:lnTo>
                    <a:pt x="223532" y="37287"/>
                  </a:lnTo>
                  <a:lnTo>
                    <a:pt x="223659" y="37338"/>
                  </a:lnTo>
                  <a:lnTo>
                    <a:pt x="224053" y="36576"/>
                  </a:lnTo>
                  <a:lnTo>
                    <a:pt x="225729" y="33045"/>
                  </a:lnTo>
                  <a:close/>
                </a:path>
                <a:path w="421005" h="229870">
                  <a:moveTo>
                    <a:pt x="231876" y="114325"/>
                  </a:moveTo>
                  <a:lnTo>
                    <a:pt x="231394" y="111760"/>
                  </a:lnTo>
                  <a:lnTo>
                    <a:pt x="231228" y="111277"/>
                  </a:lnTo>
                  <a:lnTo>
                    <a:pt x="231013" y="110832"/>
                  </a:lnTo>
                  <a:lnTo>
                    <a:pt x="230035" y="108331"/>
                  </a:lnTo>
                  <a:lnTo>
                    <a:pt x="228015" y="106870"/>
                  </a:lnTo>
                  <a:lnTo>
                    <a:pt x="225615" y="105562"/>
                  </a:lnTo>
                  <a:lnTo>
                    <a:pt x="222402" y="103873"/>
                  </a:lnTo>
                  <a:lnTo>
                    <a:pt x="222402" y="103111"/>
                  </a:lnTo>
                  <a:lnTo>
                    <a:pt x="223380" y="99898"/>
                  </a:lnTo>
                  <a:lnTo>
                    <a:pt x="223659" y="98920"/>
                  </a:lnTo>
                  <a:lnTo>
                    <a:pt x="223989" y="97942"/>
                  </a:lnTo>
                  <a:lnTo>
                    <a:pt x="224256" y="96951"/>
                  </a:lnTo>
                  <a:lnTo>
                    <a:pt x="224370" y="96405"/>
                  </a:lnTo>
                  <a:lnTo>
                    <a:pt x="224548" y="95808"/>
                  </a:lnTo>
                  <a:lnTo>
                    <a:pt x="225564" y="90805"/>
                  </a:lnTo>
                  <a:lnTo>
                    <a:pt x="225501" y="90589"/>
                  </a:lnTo>
                  <a:lnTo>
                    <a:pt x="224205" y="86334"/>
                  </a:lnTo>
                  <a:lnTo>
                    <a:pt x="216954" y="87223"/>
                  </a:lnTo>
                  <a:lnTo>
                    <a:pt x="216954" y="93802"/>
                  </a:lnTo>
                  <a:lnTo>
                    <a:pt x="215925" y="95808"/>
                  </a:lnTo>
                  <a:lnTo>
                    <a:pt x="213194" y="96951"/>
                  </a:lnTo>
                  <a:lnTo>
                    <a:pt x="211340" y="96139"/>
                  </a:lnTo>
                  <a:lnTo>
                    <a:pt x="210312" y="93091"/>
                  </a:lnTo>
                  <a:lnTo>
                    <a:pt x="210959" y="91617"/>
                  </a:lnTo>
                  <a:lnTo>
                    <a:pt x="213804" y="90589"/>
                  </a:lnTo>
                  <a:lnTo>
                    <a:pt x="216090" y="91516"/>
                  </a:lnTo>
                  <a:lnTo>
                    <a:pt x="216573" y="92710"/>
                  </a:lnTo>
                  <a:lnTo>
                    <a:pt x="216954" y="93802"/>
                  </a:lnTo>
                  <a:lnTo>
                    <a:pt x="216954" y="87223"/>
                  </a:lnTo>
                  <a:lnTo>
                    <a:pt x="216573" y="87261"/>
                  </a:lnTo>
                  <a:lnTo>
                    <a:pt x="215709" y="87261"/>
                  </a:lnTo>
                  <a:lnTo>
                    <a:pt x="210578" y="88303"/>
                  </a:lnTo>
                  <a:lnTo>
                    <a:pt x="208622" y="90424"/>
                  </a:lnTo>
                  <a:lnTo>
                    <a:pt x="208318" y="94564"/>
                  </a:lnTo>
                  <a:lnTo>
                    <a:pt x="208191" y="97282"/>
                  </a:lnTo>
                  <a:lnTo>
                    <a:pt x="207975" y="98475"/>
                  </a:lnTo>
                  <a:lnTo>
                    <a:pt x="208508" y="98806"/>
                  </a:lnTo>
                  <a:lnTo>
                    <a:pt x="208953" y="99352"/>
                  </a:lnTo>
                  <a:lnTo>
                    <a:pt x="209765" y="101307"/>
                  </a:lnTo>
                  <a:lnTo>
                    <a:pt x="209283" y="103111"/>
                  </a:lnTo>
                  <a:lnTo>
                    <a:pt x="208292" y="103873"/>
                  </a:lnTo>
                  <a:lnTo>
                    <a:pt x="208889" y="105016"/>
                  </a:lnTo>
                  <a:lnTo>
                    <a:pt x="209765" y="105994"/>
                  </a:lnTo>
                  <a:lnTo>
                    <a:pt x="210908" y="106591"/>
                  </a:lnTo>
                  <a:lnTo>
                    <a:pt x="214782" y="108712"/>
                  </a:lnTo>
                  <a:lnTo>
                    <a:pt x="216636" y="111658"/>
                  </a:lnTo>
                  <a:lnTo>
                    <a:pt x="218160" y="116065"/>
                  </a:lnTo>
                  <a:lnTo>
                    <a:pt x="218592" y="116776"/>
                  </a:lnTo>
                  <a:lnTo>
                    <a:pt x="218808" y="116662"/>
                  </a:lnTo>
                  <a:lnTo>
                    <a:pt x="218973" y="116497"/>
                  </a:lnTo>
                  <a:lnTo>
                    <a:pt x="219951" y="115849"/>
                  </a:lnTo>
                  <a:lnTo>
                    <a:pt x="220662" y="116179"/>
                  </a:lnTo>
                  <a:lnTo>
                    <a:pt x="221373" y="116662"/>
                  </a:lnTo>
                  <a:lnTo>
                    <a:pt x="222567" y="117373"/>
                  </a:lnTo>
                  <a:lnTo>
                    <a:pt x="222948" y="118618"/>
                  </a:lnTo>
                  <a:lnTo>
                    <a:pt x="223380" y="119761"/>
                  </a:lnTo>
                  <a:lnTo>
                    <a:pt x="225729" y="120205"/>
                  </a:lnTo>
                  <a:lnTo>
                    <a:pt x="228282" y="119545"/>
                  </a:lnTo>
                  <a:lnTo>
                    <a:pt x="229806" y="117856"/>
                  </a:lnTo>
                  <a:lnTo>
                    <a:pt x="231495" y="116065"/>
                  </a:lnTo>
                  <a:lnTo>
                    <a:pt x="231546" y="115849"/>
                  </a:lnTo>
                  <a:lnTo>
                    <a:pt x="231876" y="114325"/>
                  </a:lnTo>
                  <a:close/>
                </a:path>
                <a:path w="421005" h="229870">
                  <a:moveTo>
                    <a:pt x="233629" y="190157"/>
                  </a:moveTo>
                  <a:lnTo>
                    <a:pt x="232918" y="184607"/>
                  </a:lnTo>
                  <a:lnTo>
                    <a:pt x="228828" y="180682"/>
                  </a:lnTo>
                  <a:lnTo>
                    <a:pt x="228511" y="181063"/>
                  </a:lnTo>
                  <a:lnTo>
                    <a:pt x="226110" y="183032"/>
                  </a:lnTo>
                  <a:lnTo>
                    <a:pt x="219087" y="180251"/>
                  </a:lnTo>
                  <a:lnTo>
                    <a:pt x="218808" y="180416"/>
                  </a:lnTo>
                  <a:lnTo>
                    <a:pt x="215049" y="184277"/>
                  </a:lnTo>
                  <a:lnTo>
                    <a:pt x="214503" y="190703"/>
                  </a:lnTo>
                  <a:lnTo>
                    <a:pt x="217551" y="193535"/>
                  </a:lnTo>
                  <a:lnTo>
                    <a:pt x="220611" y="196303"/>
                  </a:lnTo>
                  <a:lnTo>
                    <a:pt x="227634" y="196253"/>
                  </a:lnTo>
                  <a:lnTo>
                    <a:pt x="233629" y="190157"/>
                  </a:lnTo>
                  <a:close/>
                </a:path>
                <a:path w="421005" h="229870">
                  <a:moveTo>
                    <a:pt x="245605" y="221894"/>
                  </a:moveTo>
                  <a:lnTo>
                    <a:pt x="245389" y="221462"/>
                  </a:lnTo>
                  <a:lnTo>
                    <a:pt x="245122" y="221132"/>
                  </a:lnTo>
                  <a:lnTo>
                    <a:pt x="243979" y="221462"/>
                  </a:lnTo>
                  <a:lnTo>
                    <a:pt x="243484" y="221081"/>
                  </a:lnTo>
                  <a:lnTo>
                    <a:pt x="242773" y="219659"/>
                  </a:lnTo>
                  <a:lnTo>
                    <a:pt x="242341" y="219278"/>
                  </a:lnTo>
                  <a:lnTo>
                    <a:pt x="242011" y="218744"/>
                  </a:lnTo>
                  <a:lnTo>
                    <a:pt x="241960" y="217868"/>
                  </a:lnTo>
                  <a:lnTo>
                    <a:pt x="241579" y="217106"/>
                  </a:lnTo>
                  <a:lnTo>
                    <a:pt x="241249" y="216293"/>
                  </a:lnTo>
                  <a:lnTo>
                    <a:pt x="241147" y="215468"/>
                  </a:lnTo>
                  <a:lnTo>
                    <a:pt x="241147" y="215252"/>
                  </a:lnTo>
                  <a:lnTo>
                    <a:pt x="240817" y="214985"/>
                  </a:lnTo>
                  <a:lnTo>
                    <a:pt x="240601" y="214934"/>
                  </a:lnTo>
                  <a:lnTo>
                    <a:pt x="239839" y="214604"/>
                  </a:lnTo>
                  <a:lnTo>
                    <a:pt x="239014" y="214439"/>
                  </a:lnTo>
                  <a:lnTo>
                    <a:pt x="238201" y="214325"/>
                  </a:lnTo>
                  <a:lnTo>
                    <a:pt x="237871" y="214553"/>
                  </a:lnTo>
                  <a:lnTo>
                    <a:pt x="237490" y="214706"/>
                  </a:lnTo>
                  <a:lnTo>
                    <a:pt x="235419" y="216293"/>
                  </a:lnTo>
                  <a:lnTo>
                    <a:pt x="235369" y="216674"/>
                  </a:lnTo>
                  <a:lnTo>
                    <a:pt x="238086" y="219989"/>
                  </a:lnTo>
                  <a:lnTo>
                    <a:pt x="240538" y="221729"/>
                  </a:lnTo>
                  <a:lnTo>
                    <a:pt x="238150" y="225767"/>
                  </a:lnTo>
                  <a:lnTo>
                    <a:pt x="236512" y="225704"/>
                  </a:lnTo>
                  <a:lnTo>
                    <a:pt x="234873" y="225602"/>
                  </a:lnTo>
                  <a:lnTo>
                    <a:pt x="235585" y="226034"/>
                  </a:lnTo>
                  <a:lnTo>
                    <a:pt x="236461" y="226199"/>
                  </a:lnTo>
                  <a:lnTo>
                    <a:pt x="237553" y="226085"/>
                  </a:lnTo>
                  <a:lnTo>
                    <a:pt x="239395" y="225869"/>
                  </a:lnTo>
                  <a:lnTo>
                    <a:pt x="241249" y="225323"/>
                  </a:lnTo>
                  <a:lnTo>
                    <a:pt x="243103" y="224891"/>
                  </a:lnTo>
                  <a:lnTo>
                    <a:pt x="244360" y="224624"/>
                  </a:lnTo>
                  <a:lnTo>
                    <a:pt x="245338" y="224015"/>
                  </a:lnTo>
                  <a:lnTo>
                    <a:pt x="245503" y="222554"/>
                  </a:lnTo>
                  <a:lnTo>
                    <a:pt x="245605" y="221894"/>
                  </a:lnTo>
                  <a:close/>
                </a:path>
                <a:path w="421005" h="229870">
                  <a:moveTo>
                    <a:pt x="258787" y="210083"/>
                  </a:moveTo>
                  <a:lnTo>
                    <a:pt x="258521" y="208013"/>
                  </a:lnTo>
                  <a:lnTo>
                    <a:pt x="257314" y="206984"/>
                  </a:lnTo>
                  <a:lnTo>
                    <a:pt x="256235" y="206006"/>
                  </a:lnTo>
                  <a:lnTo>
                    <a:pt x="253885" y="205943"/>
                  </a:lnTo>
                  <a:lnTo>
                    <a:pt x="253123" y="206870"/>
                  </a:lnTo>
                  <a:lnTo>
                    <a:pt x="252031" y="208178"/>
                  </a:lnTo>
                  <a:lnTo>
                    <a:pt x="252260" y="211175"/>
                  </a:lnTo>
                  <a:lnTo>
                    <a:pt x="255244" y="213017"/>
                  </a:lnTo>
                  <a:lnTo>
                    <a:pt x="256552" y="211988"/>
                  </a:lnTo>
                  <a:lnTo>
                    <a:pt x="257759" y="211226"/>
                  </a:lnTo>
                  <a:lnTo>
                    <a:pt x="258787" y="210083"/>
                  </a:lnTo>
                  <a:close/>
                </a:path>
                <a:path w="421005" h="229870">
                  <a:moveTo>
                    <a:pt x="261302" y="4241"/>
                  </a:moveTo>
                  <a:lnTo>
                    <a:pt x="261023" y="3098"/>
                  </a:lnTo>
                  <a:lnTo>
                    <a:pt x="259956" y="2387"/>
                  </a:lnTo>
                  <a:lnTo>
                    <a:pt x="258305" y="1143"/>
                  </a:lnTo>
                  <a:lnTo>
                    <a:pt x="251434" y="2387"/>
                  </a:lnTo>
                  <a:lnTo>
                    <a:pt x="250405" y="4025"/>
                  </a:lnTo>
                  <a:lnTo>
                    <a:pt x="249047" y="6096"/>
                  </a:lnTo>
                  <a:lnTo>
                    <a:pt x="249478" y="9575"/>
                  </a:lnTo>
                  <a:lnTo>
                    <a:pt x="251269" y="11214"/>
                  </a:lnTo>
                  <a:lnTo>
                    <a:pt x="251434" y="11264"/>
                  </a:lnTo>
                  <a:lnTo>
                    <a:pt x="252476" y="10718"/>
                  </a:lnTo>
                  <a:lnTo>
                    <a:pt x="254101" y="10934"/>
                  </a:lnTo>
                  <a:lnTo>
                    <a:pt x="255143" y="11696"/>
                  </a:lnTo>
                  <a:lnTo>
                    <a:pt x="256336" y="11379"/>
                  </a:lnTo>
                  <a:lnTo>
                    <a:pt x="257441" y="10718"/>
                  </a:lnTo>
                  <a:lnTo>
                    <a:pt x="258521" y="9575"/>
                  </a:lnTo>
                  <a:lnTo>
                    <a:pt x="259930" y="7023"/>
                  </a:lnTo>
                  <a:lnTo>
                    <a:pt x="260692" y="5499"/>
                  </a:lnTo>
                  <a:lnTo>
                    <a:pt x="261302" y="4241"/>
                  </a:lnTo>
                  <a:close/>
                </a:path>
                <a:path w="421005" h="229870">
                  <a:moveTo>
                    <a:pt x="270116" y="19431"/>
                  </a:moveTo>
                  <a:lnTo>
                    <a:pt x="267944" y="17805"/>
                  </a:lnTo>
                  <a:lnTo>
                    <a:pt x="266966" y="17094"/>
                  </a:lnTo>
                  <a:lnTo>
                    <a:pt x="265874" y="16548"/>
                  </a:lnTo>
                  <a:lnTo>
                    <a:pt x="264617" y="16383"/>
                  </a:lnTo>
                  <a:lnTo>
                    <a:pt x="262001" y="15951"/>
                  </a:lnTo>
                  <a:lnTo>
                    <a:pt x="259765" y="16878"/>
                  </a:lnTo>
                  <a:lnTo>
                    <a:pt x="258191" y="20574"/>
                  </a:lnTo>
                  <a:lnTo>
                    <a:pt x="259003" y="23837"/>
                  </a:lnTo>
                  <a:lnTo>
                    <a:pt x="261899" y="26403"/>
                  </a:lnTo>
                  <a:lnTo>
                    <a:pt x="263753" y="26238"/>
                  </a:lnTo>
                  <a:lnTo>
                    <a:pt x="266141" y="24498"/>
                  </a:lnTo>
                  <a:lnTo>
                    <a:pt x="266852" y="24003"/>
                  </a:lnTo>
                  <a:lnTo>
                    <a:pt x="267449" y="23355"/>
                  </a:lnTo>
                  <a:lnTo>
                    <a:pt x="268541" y="22377"/>
                  </a:lnTo>
                  <a:lnTo>
                    <a:pt x="270116" y="20904"/>
                  </a:lnTo>
                  <a:lnTo>
                    <a:pt x="270116" y="19431"/>
                  </a:lnTo>
                  <a:close/>
                </a:path>
                <a:path w="421005" h="229870">
                  <a:moveTo>
                    <a:pt x="276656" y="83286"/>
                  </a:moveTo>
                  <a:lnTo>
                    <a:pt x="274866" y="82308"/>
                  </a:lnTo>
                  <a:lnTo>
                    <a:pt x="273824" y="81229"/>
                  </a:lnTo>
                  <a:lnTo>
                    <a:pt x="273443" y="80899"/>
                  </a:lnTo>
                  <a:lnTo>
                    <a:pt x="273113" y="80454"/>
                  </a:lnTo>
                  <a:lnTo>
                    <a:pt x="272681" y="80187"/>
                  </a:lnTo>
                  <a:lnTo>
                    <a:pt x="270611" y="78663"/>
                  </a:lnTo>
                  <a:lnTo>
                    <a:pt x="268706" y="79425"/>
                  </a:lnTo>
                  <a:lnTo>
                    <a:pt x="268198" y="83286"/>
                  </a:lnTo>
                  <a:lnTo>
                    <a:pt x="268160" y="85852"/>
                  </a:lnTo>
                  <a:lnTo>
                    <a:pt x="268427" y="87642"/>
                  </a:lnTo>
                  <a:lnTo>
                    <a:pt x="268592" y="89001"/>
                  </a:lnTo>
                  <a:lnTo>
                    <a:pt x="269684" y="89712"/>
                  </a:lnTo>
                  <a:lnTo>
                    <a:pt x="273494" y="88849"/>
                  </a:lnTo>
                  <a:lnTo>
                    <a:pt x="274916" y="86995"/>
                  </a:lnTo>
                  <a:lnTo>
                    <a:pt x="276656" y="83286"/>
                  </a:lnTo>
                  <a:close/>
                </a:path>
                <a:path w="421005" h="229870">
                  <a:moveTo>
                    <a:pt x="281292" y="7073"/>
                  </a:moveTo>
                  <a:lnTo>
                    <a:pt x="280466" y="5765"/>
                  </a:lnTo>
                  <a:lnTo>
                    <a:pt x="279603" y="4737"/>
                  </a:lnTo>
                  <a:lnTo>
                    <a:pt x="279488" y="4572"/>
                  </a:lnTo>
                  <a:lnTo>
                    <a:pt x="279323" y="4521"/>
                  </a:lnTo>
                  <a:lnTo>
                    <a:pt x="278460" y="3759"/>
                  </a:lnTo>
                  <a:lnTo>
                    <a:pt x="277583" y="3644"/>
                  </a:lnTo>
                  <a:lnTo>
                    <a:pt x="276771" y="4140"/>
                  </a:lnTo>
                  <a:lnTo>
                    <a:pt x="276491" y="4241"/>
                  </a:lnTo>
                  <a:lnTo>
                    <a:pt x="276225" y="4406"/>
                  </a:lnTo>
                  <a:lnTo>
                    <a:pt x="276009" y="4673"/>
                  </a:lnTo>
                  <a:lnTo>
                    <a:pt x="274751" y="5930"/>
                  </a:lnTo>
                  <a:lnTo>
                    <a:pt x="274802" y="8216"/>
                  </a:lnTo>
                  <a:lnTo>
                    <a:pt x="276059" y="9359"/>
                  </a:lnTo>
                  <a:lnTo>
                    <a:pt x="276821" y="10071"/>
                  </a:lnTo>
                  <a:lnTo>
                    <a:pt x="279323" y="9575"/>
                  </a:lnTo>
                  <a:lnTo>
                    <a:pt x="280200" y="8432"/>
                  </a:lnTo>
                  <a:lnTo>
                    <a:pt x="281292" y="7073"/>
                  </a:lnTo>
                  <a:close/>
                </a:path>
                <a:path w="421005" h="229870">
                  <a:moveTo>
                    <a:pt x="287604" y="115519"/>
                  </a:moveTo>
                  <a:lnTo>
                    <a:pt x="286677" y="113995"/>
                  </a:lnTo>
                  <a:lnTo>
                    <a:pt x="286575" y="113830"/>
                  </a:lnTo>
                  <a:lnTo>
                    <a:pt x="286512" y="113614"/>
                  </a:lnTo>
                  <a:lnTo>
                    <a:pt x="286359" y="113563"/>
                  </a:lnTo>
                  <a:lnTo>
                    <a:pt x="285978" y="115570"/>
                  </a:lnTo>
                  <a:lnTo>
                    <a:pt x="285267" y="117703"/>
                  </a:lnTo>
                  <a:lnTo>
                    <a:pt x="284391" y="119443"/>
                  </a:lnTo>
                  <a:lnTo>
                    <a:pt x="287007" y="116992"/>
                  </a:lnTo>
                  <a:lnTo>
                    <a:pt x="287604" y="115519"/>
                  </a:lnTo>
                  <a:close/>
                </a:path>
                <a:path w="421005" h="229870">
                  <a:moveTo>
                    <a:pt x="304761" y="197561"/>
                  </a:moveTo>
                  <a:lnTo>
                    <a:pt x="303453" y="196418"/>
                  </a:lnTo>
                  <a:lnTo>
                    <a:pt x="302094" y="195224"/>
                  </a:lnTo>
                  <a:lnTo>
                    <a:pt x="300685" y="195326"/>
                  </a:lnTo>
                  <a:lnTo>
                    <a:pt x="298284" y="197726"/>
                  </a:lnTo>
                  <a:lnTo>
                    <a:pt x="298284" y="199631"/>
                  </a:lnTo>
                  <a:lnTo>
                    <a:pt x="299427" y="200723"/>
                  </a:lnTo>
                  <a:lnTo>
                    <a:pt x="300685" y="201536"/>
                  </a:lnTo>
                  <a:lnTo>
                    <a:pt x="302094" y="202184"/>
                  </a:lnTo>
                  <a:lnTo>
                    <a:pt x="303517" y="200990"/>
                  </a:lnTo>
                  <a:lnTo>
                    <a:pt x="304761" y="199898"/>
                  </a:lnTo>
                  <a:lnTo>
                    <a:pt x="304761" y="197561"/>
                  </a:lnTo>
                  <a:close/>
                </a:path>
                <a:path w="421005" h="229870">
                  <a:moveTo>
                    <a:pt x="307428" y="118186"/>
                  </a:moveTo>
                  <a:lnTo>
                    <a:pt x="306565" y="117538"/>
                  </a:lnTo>
                  <a:lnTo>
                    <a:pt x="304876" y="116116"/>
                  </a:lnTo>
                  <a:lnTo>
                    <a:pt x="303517" y="115951"/>
                  </a:lnTo>
                  <a:lnTo>
                    <a:pt x="301447" y="119380"/>
                  </a:lnTo>
                  <a:lnTo>
                    <a:pt x="299427" y="119494"/>
                  </a:lnTo>
                  <a:lnTo>
                    <a:pt x="296697" y="119164"/>
                  </a:lnTo>
                  <a:lnTo>
                    <a:pt x="296214" y="119062"/>
                  </a:lnTo>
                  <a:lnTo>
                    <a:pt x="295783" y="118999"/>
                  </a:lnTo>
                  <a:lnTo>
                    <a:pt x="295008" y="118846"/>
                  </a:lnTo>
                  <a:lnTo>
                    <a:pt x="294093" y="119329"/>
                  </a:lnTo>
                  <a:lnTo>
                    <a:pt x="293268" y="119659"/>
                  </a:lnTo>
                  <a:lnTo>
                    <a:pt x="291261" y="120421"/>
                  </a:lnTo>
                  <a:lnTo>
                    <a:pt x="290055" y="121234"/>
                  </a:lnTo>
                  <a:lnTo>
                    <a:pt x="289623" y="122212"/>
                  </a:lnTo>
                  <a:lnTo>
                    <a:pt x="289128" y="123469"/>
                  </a:lnTo>
                  <a:lnTo>
                    <a:pt x="289839" y="124942"/>
                  </a:lnTo>
                  <a:lnTo>
                    <a:pt x="291858" y="126847"/>
                  </a:lnTo>
                  <a:lnTo>
                    <a:pt x="296760" y="131368"/>
                  </a:lnTo>
                  <a:lnTo>
                    <a:pt x="300189" y="130543"/>
                  </a:lnTo>
                  <a:lnTo>
                    <a:pt x="301599" y="124282"/>
                  </a:lnTo>
                  <a:lnTo>
                    <a:pt x="302094" y="122275"/>
                  </a:lnTo>
                  <a:lnTo>
                    <a:pt x="302691" y="121399"/>
                  </a:lnTo>
                  <a:lnTo>
                    <a:pt x="305968" y="121615"/>
                  </a:lnTo>
                  <a:lnTo>
                    <a:pt x="307213" y="120904"/>
                  </a:lnTo>
                  <a:lnTo>
                    <a:pt x="307428" y="118186"/>
                  </a:lnTo>
                  <a:close/>
                </a:path>
                <a:path w="421005" h="229870">
                  <a:moveTo>
                    <a:pt x="309943" y="149491"/>
                  </a:moveTo>
                  <a:lnTo>
                    <a:pt x="309397" y="147853"/>
                  </a:lnTo>
                  <a:lnTo>
                    <a:pt x="309283" y="146164"/>
                  </a:lnTo>
                  <a:lnTo>
                    <a:pt x="309232" y="145732"/>
                  </a:lnTo>
                  <a:lnTo>
                    <a:pt x="309118" y="145300"/>
                  </a:lnTo>
                  <a:lnTo>
                    <a:pt x="309016" y="144970"/>
                  </a:lnTo>
                  <a:lnTo>
                    <a:pt x="308902" y="144805"/>
                  </a:lnTo>
                  <a:lnTo>
                    <a:pt x="308737" y="144703"/>
                  </a:lnTo>
                  <a:lnTo>
                    <a:pt x="308635" y="144487"/>
                  </a:lnTo>
                  <a:lnTo>
                    <a:pt x="308571" y="144322"/>
                  </a:lnTo>
                  <a:lnTo>
                    <a:pt x="307759" y="143344"/>
                  </a:lnTo>
                  <a:lnTo>
                    <a:pt x="306451" y="143179"/>
                  </a:lnTo>
                  <a:lnTo>
                    <a:pt x="304165" y="144703"/>
                  </a:lnTo>
                  <a:lnTo>
                    <a:pt x="303403" y="145681"/>
                  </a:lnTo>
                  <a:lnTo>
                    <a:pt x="300355" y="149326"/>
                  </a:lnTo>
                  <a:lnTo>
                    <a:pt x="300355" y="149606"/>
                  </a:lnTo>
                  <a:lnTo>
                    <a:pt x="303072" y="151892"/>
                  </a:lnTo>
                  <a:lnTo>
                    <a:pt x="303568" y="152323"/>
                  </a:lnTo>
                  <a:lnTo>
                    <a:pt x="304050" y="152869"/>
                  </a:lnTo>
                  <a:lnTo>
                    <a:pt x="307428" y="155257"/>
                  </a:lnTo>
                  <a:lnTo>
                    <a:pt x="308952" y="154609"/>
                  </a:lnTo>
                  <a:lnTo>
                    <a:pt x="309613" y="151282"/>
                  </a:lnTo>
                  <a:lnTo>
                    <a:pt x="309943" y="149491"/>
                  </a:lnTo>
                  <a:close/>
                </a:path>
                <a:path w="421005" h="229870">
                  <a:moveTo>
                    <a:pt x="310045" y="2997"/>
                  </a:moveTo>
                  <a:lnTo>
                    <a:pt x="309880" y="1689"/>
                  </a:lnTo>
                  <a:lnTo>
                    <a:pt x="309092" y="762"/>
                  </a:lnTo>
                  <a:lnTo>
                    <a:pt x="308952" y="596"/>
                  </a:lnTo>
                  <a:lnTo>
                    <a:pt x="308737" y="482"/>
                  </a:lnTo>
                  <a:lnTo>
                    <a:pt x="304596" y="0"/>
                  </a:lnTo>
                  <a:lnTo>
                    <a:pt x="305206" y="1193"/>
                  </a:lnTo>
                  <a:lnTo>
                    <a:pt x="306184" y="762"/>
                  </a:lnTo>
                  <a:lnTo>
                    <a:pt x="307213" y="762"/>
                  </a:lnTo>
                  <a:lnTo>
                    <a:pt x="308521" y="812"/>
                  </a:lnTo>
                  <a:lnTo>
                    <a:pt x="308851" y="1905"/>
                  </a:lnTo>
                  <a:lnTo>
                    <a:pt x="308635" y="2997"/>
                  </a:lnTo>
                  <a:lnTo>
                    <a:pt x="308470" y="4076"/>
                  </a:lnTo>
                  <a:lnTo>
                    <a:pt x="307378" y="4406"/>
                  </a:lnTo>
                  <a:lnTo>
                    <a:pt x="304927" y="3263"/>
                  </a:lnTo>
                  <a:lnTo>
                    <a:pt x="303669" y="3213"/>
                  </a:lnTo>
                  <a:lnTo>
                    <a:pt x="302641" y="4737"/>
                  </a:lnTo>
                  <a:lnTo>
                    <a:pt x="303187" y="5003"/>
                  </a:lnTo>
                  <a:lnTo>
                    <a:pt x="304825" y="5664"/>
                  </a:lnTo>
                  <a:lnTo>
                    <a:pt x="305473" y="5880"/>
                  </a:lnTo>
                  <a:lnTo>
                    <a:pt x="306019" y="6096"/>
                  </a:lnTo>
                  <a:lnTo>
                    <a:pt x="307327" y="6527"/>
                  </a:lnTo>
                  <a:lnTo>
                    <a:pt x="308800" y="5816"/>
                  </a:lnTo>
                  <a:lnTo>
                    <a:pt x="309435" y="4406"/>
                  </a:lnTo>
                  <a:lnTo>
                    <a:pt x="309956" y="3263"/>
                  </a:lnTo>
                  <a:lnTo>
                    <a:pt x="310045" y="2997"/>
                  </a:lnTo>
                  <a:close/>
                </a:path>
                <a:path w="421005" h="229870">
                  <a:moveTo>
                    <a:pt x="317614" y="86398"/>
                  </a:moveTo>
                  <a:lnTo>
                    <a:pt x="314083" y="77406"/>
                  </a:lnTo>
                  <a:lnTo>
                    <a:pt x="311251" y="74739"/>
                  </a:lnTo>
                  <a:lnTo>
                    <a:pt x="308305" y="74803"/>
                  </a:lnTo>
                  <a:lnTo>
                    <a:pt x="305473" y="77685"/>
                  </a:lnTo>
                  <a:lnTo>
                    <a:pt x="305257" y="77901"/>
                  </a:lnTo>
                  <a:lnTo>
                    <a:pt x="304927" y="78232"/>
                  </a:lnTo>
                  <a:lnTo>
                    <a:pt x="304660" y="78663"/>
                  </a:lnTo>
                  <a:lnTo>
                    <a:pt x="304279" y="79476"/>
                  </a:lnTo>
                  <a:lnTo>
                    <a:pt x="304114" y="79921"/>
                  </a:lnTo>
                  <a:lnTo>
                    <a:pt x="303999" y="80302"/>
                  </a:lnTo>
                  <a:lnTo>
                    <a:pt x="308254" y="82638"/>
                  </a:lnTo>
                  <a:lnTo>
                    <a:pt x="309181" y="85255"/>
                  </a:lnTo>
                  <a:lnTo>
                    <a:pt x="306730" y="88087"/>
                  </a:lnTo>
                  <a:lnTo>
                    <a:pt x="307047" y="88620"/>
                  </a:lnTo>
                  <a:lnTo>
                    <a:pt x="308254" y="88785"/>
                  </a:lnTo>
                  <a:lnTo>
                    <a:pt x="311188" y="89877"/>
                  </a:lnTo>
                  <a:lnTo>
                    <a:pt x="313753" y="89776"/>
                  </a:lnTo>
                  <a:lnTo>
                    <a:pt x="315709" y="88087"/>
                  </a:lnTo>
                  <a:lnTo>
                    <a:pt x="317614" y="86398"/>
                  </a:lnTo>
                  <a:close/>
                </a:path>
                <a:path w="421005" h="229870">
                  <a:moveTo>
                    <a:pt x="326936" y="129895"/>
                  </a:moveTo>
                  <a:lnTo>
                    <a:pt x="326605" y="128206"/>
                  </a:lnTo>
                  <a:lnTo>
                    <a:pt x="324205" y="126022"/>
                  </a:lnTo>
                  <a:lnTo>
                    <a:pt x="321373" y="123355"/>
                  </a:lnTo>
                  <a:lnTo>
                    <a:pt x="318922" y="122872"/>
                  </a:lnTo>
                  <a:lnTo>
                    <a:pt x="317512" y="124561"/>
                  </a:lnTo>
                  <a:lnTo>
                    <a:pt x="315925" y="126517"/>
                  </a:lnTo>
                  <a:lnTo>
                    <a:pt x="316255" y="130924"/>
                  </a:lnTo>
                  <a:lnTo>
                    <a:pt x="319963" y="134734"/>
                  </a:lnTo>
                  <a:lnTo>
                    <a:pt x="323062" y="134302"/>
                  </a:lnTo>
                  <a:lnTo>
                    <a:pt x="325361" y="131749"/>
                  </a:lnTo>
                  <a:lnTo>
                    <a:pt x="326936" y="129895"/>
                  </a:lnTo>
                  <a:close/>
                </a:path>
                <a:path w="421005" h="229870">
                  <a:moveTo>
                    <a:pt x="337337" y="52641"/>
                  </a:moveTo>
                  <a:lnTo>
                    <a:pt x="333476" y="51282"/>
                  </a:lnTo>
                  <a:lnTo>
                    <a:pt x="330581" y="50139"/>
                  </a:lnTo>
                  <a:lnTo>
                    <a:pt x="326174" y="51714"/>
                  </a:lnTo>
                  <a:lnTo>
                    <a:pt x="325513" y="52590"/>
                  </a:lnTo>
                  <a:lnTo>
                    <a:pt x="325361" y="54000"/>
                  </a:lnTo>
                  <a:lnTo>
                    <a:pt x="325081" y="56832"/>
                  </a:lnTo>
                  <a:lnTo>
                    <a:pt x="326224" y="59778"/>
                  </a:lnTo>
                  <a:lnTo>
                    <a:pt x="328244" y="60642"/>
                  </a:lnTo>
                  <a:lnTo>
                    <a:pt x="330263" y="61569"/>
                  </a:lnTo>
                  <a:lnTo>
                    <a:pt x="333032" y="60693"/>
                  </a:lnTo>
                  <a:lnTo>
                    <a:pt x="335102" y="58521"/>
                  </a:lnTo>
                  <a:lnTo>
                    <a:pt x="336029" y="57327"/>
                  </a:lnTo>
                  <a:lnTo>
                    <a:pt x="337286" y="56286"/>
                  </a:lnTo>
                  <a:lnTo>
                    <a:pt x="337235" y="54546"/>
                  </a:lnTo>
                  <a:lnTo>
                    <a:pt x="337235" y="53670"/>
                  </a:lnTo>
                  <a:lnTo>
                    <a:pt x="337337" y="52641"/>
                  </a:lnTo>
                  <a:close/>
                </a:path>
                <a:path w="421005" h="229870">
                  <a:moveTo>
                    <a:pt x="343382" y="107251"/>
                  </a:moveTo>
                  <a:lnTo>
                    <a:pt x="342239" y="105613"/>
                  </a:lnTo>
                  <a:lnTo>
                    <a:pt x="340499" y="103162"/>
                  </a:lnTo>
                  <a:lnTo>
                    <a:pt x="337718" y="102666"/>
                  </a:lnTo>
                  <a:lnTo>
                    <a:pt x="334886" y="102565"/>
                  </a:lnTo>
                  <a:lnTo>
                    <a:pt x="334175" y="102514"/>
                  </a:lnTo>
                  <a:lnTo>
                    <a:pt x="333311" y="102946"/>
                  </a:lnTo>
                  <a:lnTo>
                    <a:pt x="333362" y="103428"/>
                  </a:lnTo>
                  <a:lnTo>
                    <a:pt x="333908" y="103593"/>
                  </a:lnTo>
                  <a:lnTo>
                    <a:pt x="334340" y="103924"/>
                  </a:lnTo>
                  <a:lnTo>
                    <a:pt x="334619" y="104419"/>
                  </a:lnTo>
                  <a:lnTo>
                    <a:pt x="335216" y="105664"/>
                  </a:lnTo>
                  <a:lnTo>
                    <a:pt x="334391" y="106426"/>
                  </a:lnTo>
                  <a:lnTo>
                    <a:pt x="331889" y="108229"/>
                  </a:lnTo>
                  <a:lnTo>
                    <a:pt x="330263" y="108280"/>
                  </a:lnTo>
                  <a:lnTo>
                    <a:pt x="329006" y="107251"/>
                  </a:lnTo>
                  <a:lnTo>
                    <a:pt x="328625" y="107683"/>
                  </a:lnTo>
                  <a:lnTo>
                    <a:pt x="328510" y="108331"/>
                  </a:lnTo>
                  <a:lnTo>
                    <a:pt x="328295" y="111594"/>
                  </a:lnTo>
                  <a:lnTo>
                    <a:pt x="329171" y="113830"/>
                  </a:lnTo>
                  <a:lnTo>
                    <a:pt x="330860" y="115303"/>
                  </a:lnTo>
                  <a:lnTo>
                    <a:pt x="331939" y="113830"/>
                  </a:lnTo>
                  <a:lnTo>
                    <a:pt x="332930" y="112356"/>
                  </a:lnTo>
                  <a:lnTo>
                    <a:pt x="334454" y="112306"/>
                  </a:lnTo>
                  <a:lnTo>
                    <a:pt x="336626" y="111379"/>
                  </a:lnTo>
                  <a:lnTo>
                    <a:pt x="337832" y="110832"/>
                  </a:lnTo>
                  <a:lnTo>
                    <a:pt x="340334" y="111213"/>
                  </a:lnTo>
                  <a:lnTo>
                    <a:pt x="341045" y="111594"/>
                  </a:lnTo>
                  <a:lnTo>
                    <a:pt x="341363" y="112255"/>
                  </a:lnTo>
                  <a:lnTo>
                    <a:pt x="342900" y="109918"/>
                  </a:lnTo>
                  <a:lnTo>
                    <a:pt x="343382" y="107251"/>
                  </a:lnTo>
                  <a:close/>
                </a:path>
                <a:path w="421005" h="229870">
                  <a:moveTo>
                    <a:pt x="345020" y="128206"/>
                  </a:moveTo>
                  <a:lnTo>
                    <a:pt x="344525" y="126301"/>
                  </a:lnTo>
                  <a:lnTo>
                    <a:pt x="341757" y="124777"/>
                  </a:lnTo>
                  <a:lnTo>
                    <a:pt x="338645" y="123139"/>
                  </a:lnTo>
                  <a:lnTo>
                    <a:pt x="335927" y="123520"/>
                  </a:lnTo>
                  <a:lnTo>
                    <a:pt x="332219" y="129070"/>
                  </a:lnTo>
                  <a:lnTo>
                    <a:pt x="332333" y="134467"/>
                  </a:lnTo>
                  <a:lnTo>
                    <a:pt x="334619" y="136537"/>
                  </a:lnTo>
                  <a:lnTo>
                    <a:pt x="336626" y="138277"/>
                  </a:lnTo>
                  <a:lnTo>
                    <a:pt x="342353" y="137185"/>
                  </a:lnTo>
                  <a:lnTo>
                    <a:pt x="343382" y="134848"/>
                  </a:lnTo>
                  <a:lnTo>
                    <a:pt x="343496" y="134569"/>
                  </a:lnTo>
                  <a:lnTo>
                    <a:pt x="343433" y="134035"/>
                  </a:lnTo>
                  <a:lnTo>
                    <a:pt x="343217" y="133921"/>
                  </a:lnTo>
                  <a:lnTo>
                    <a:pt x="341757" y="132892"/>
                  </a:lnTo>
                  <a:lnTo>
                    <a:pt x="342455" y="132067"/>
                  </a:lnTo>
                  <a:lnTo>
                    <a:pt x="343217" y="130987"/>
                  </a:lnTo>
                  <a:lnTo>
                    <a:pt x="345020" y="128206"/>
                  </a:lnTo>
                  <a:close/>
                </a:path>
                <a:path w="421005" h="229870">
                  <a:moveTo>
                    <a:pt x="349923" y="163207"/>
                  </a:moveTo>
                  <a:lnTo>
                    <a:pt x="349161" y="160705"/>
                  </a:lnTo>
                  <a:lnTo>
                    <a:pt x="347687" y="159829"/>
                  </a:lnTo>
                  <a:lnTo>
                    <a:pt x="346659" y="159181"/>
                  </a:lnTo>
                  <a:lnTo>
                    <a:pt x="345503" y="158915"/>
                  </a:lnTo>
                  <a:lnTo>
                    <a:pt x="345287" y="159232"/>
                  </a:lnTo>
                  <a:lnTo>
                    <a:pt x="343382" y="161848"/>
                  </a:lnTo>
                  <a:lnTo>
                    <a:pt x="343662" y="163322"/>
                  </a:lnTo>
                  <a:lnTo>
                    <a:pt x="345287" y="164515"/>
                  </a:lnTo>
                  <a:lnTo>
                    <a:pt x="346710" y="165608"/>
                  </a:lnTo>
                  <a:lnTo>
                    <a:pt x="347903" y="165112"/>
                  </a:lnTo>
                  <a:lnTo>
                    <a:pt x="349923" y="163207"/>
                  </a:lnTo>
                  <a:close/>
                </a:path>
                <a:path w="421005" h="229870">
                  <a:moveTo>
                    <a:pt x="352920" y="143281"/>
                  </a:moveTo>
                  <a:lnTo>
                    <a:pt x="352806" y="141058"/>
                  </a:lnTo>
                  <a:lnTo>
                    <a:pt x="350685" y="139204"/>
                  </a:lnTo>
                  <a:lnTo>
                    <a:pt x="348449" y="137236"/>
                  </a:lnTo>
                  <a:lnTo>
                    <a:pt x="346113" y="136855"/>
                  </a:lnTo>
                  <a:lnTo>
                    <a:pt x="344690" y="138328"/>
                  </a:lnTo>
                  <a:lnTo>
                    <a:pt x="343052" y="139966"/>
                  </a:lnTo>
                  <a:lnTo>
                    <a:pt x="342239" y="145897"/>
                  </a:lnTo>
                  <a:lnTo>
                    <a:pt x="345020" y="148564"/>
                  </a:lnTo>
                  <a:lnTo>
                    <a:pt x="348996" y="147751"/>
                  </a:lnTo>
                  <a:lnTo>
                    <a:pt x="352920" y="143281"/>
                  </a:lnTo>
                  <a:close/>
                </a:path>
                <a:path w="421005" h="229870">
                  <a:moveTo>
                    <a:pt x="354609" y="62979"/>
                  </a:moveTo>
                  <a:lnTo>
                    <a:pt x="354444" y="60261"/>
                  </a:lnTo>
                  <a:lnTo>
                    <a:pt x="353021" y="59613"/>
                  </a:lnTo>
                  <a:lnTo>
                    <a:pt x="351663" y="58953"/>
                  </a:lnTo>
                  <a:lnTo>
                    <a:pt x="350024" y="58407"/>
                  </a:lnTo>
                  <a:lnTo>
                    <a:pt x="348729" y="59778"/>
                  </a:lnTo>
                  <a:lnTo>
                    <a:pt x="347522" y="60972"/>
                  </a:lnTo>
                  <a:lnTo>
                    <a:pt x="347903" y="63042"/>
                  </a:lnTo>
                  <a:lnTo>
                    <a:pt x="349427" y="64350"/>
                  </a:lnTo>
                  <a:lnTo>
                    <a:pt x="350786" y="65493"/>
                  </a:lnTo>
                  <a:lnTo>
                    <a:pt x="352539" y="65430"/>
                  </a:lnTo>
                  <a:lnTo>
                    <a:pt x="353568" y="64236"/>
                  </a:lnTo>
                  <a:lnTo>
                    <a:pt x="354609" y="62979"/>
                  </a:lnTo>
                  <a:close/>
                </a:path>
                <a:path w="421005" h="229870">
                  <a:moveTo>
                    <a:pt x="364413" y="117640"/>
                  </a:moveTo>
                  <a:lnTo>
                    <a:pt x="364159" y="115189"/>
                  </a:lnTo>
                  <a:lnTo>
                    <a:pt x="364134" y="115036"/>
                  </a:lnTo>
                  <a:lnTo>
                    <a:pt x="363867" y="114427"/>
                  </a:lnTo>
                  <a:lnTo>
                    <a:pt x="359727" y="115189"/>
                  </a:lnTo>
                  <a:lnTo>
                    <a:pt x="360083" y="114490"/>
                  </a:lnTo>
                  <a:lnTo>
                    <a:pt x="361137" y="112356"/>
                  </a:lnTo>
                  <a:lnTo>
                    <a:pt x="361200" y="111544"/>
                  </a:lnTo>
                  <a:lnTo>
                    <a:pt x="361073" y="110236"/>
                  </a:lnTo>
                  <a:lnTo>
                    <a:pt x="361035" y="109753"/>
                  </a:lnTo>
                  <a:lnTo>
                    <a:pt x="360870" y="109423"/>
                  </a:lnTo>
                  <a:lnTo>
                    <a:pt x="360324" y="109093"/>
                  </a:lnTo>
                  <a:lnTo>
                    <a:pt x="358089" y="107950"/>
                  </a:lnTo>
                  <a:lnTo>
                    <a:pt x="356616" y="108165"/>
                  </a:lnTo>
                  <a:lnTo>
                    <a:pt x="356616" y="112687"/>
                  </a:lnTo>
                  <a:lnTo>
                    <a:pt x="355638" y="113398"/>
                  </a:lnTo>
                  <a:lnTo>
                    <a:pt x="354825" y="113944"/>
                  </a:lnTo>
                  <a:lnTo>
                    <a:pt x="354063" y="114490"/>
                  </a:lnTo>
                  <a:lnTo>
                    <a:pt x="352920" y="114376"/>
                  </a:lnTo>
                  <a:lnTo>
                    <a:pt x="352094" y="112356"/>
                  </a:lnTo>
                  <a:lnTo>
                    <a:pt x="352755" y="111277"/>
                  </a:lnTo>
                  <a:lnTo>
                    <a:pt x="353847" y="110566"/>
                  </a:lnTo>
                  <a:lnTo>
                    <a:pt x="354876" y="110236"/>
                  </a:lnTo>
                  <a:lnTo>
                    <a:pt x="355587" y="110782"/>
                  </a:lnTo>
                  <a:lnTo>
                    <a:pt x="355968" y="111544"/>
                  </a:lnTo>
                  <a:lnTo>
                    <a:pt x="356616" y="112687"/>
                  </a:lnTo>
                  <a:lnTo>
                    <a:pt x="356616" y="108165"/>
                  </a:lnTo>
                  <a:lnTo>
                    <a:pt x="354660" y="108445"/>
                  </a:lnTo>
                  <a:lnTo>
                    <a:pt x="350520" y="111975"/>
                  </a:lnTo>
                  <a:lnTo>
                    <a:pt x="350291" y="113398"/>
                  </a:lnTo>
                  <a:lnTo>
                    <a:pt x="350393" y="114490"/>
                  </a:lnTo>
                  <a:lnTo>
                    <a:pt x="351942" y="118402"/>
                  </a:lnTo>
                  <a:lnTo>
                    <a:pt x="352920" y="119608"/>
                  </a:lnTo>
                  <a:lnTo>
                    <a:pt x="354330" y="120853"/>
                  </a:lnTo>
                  <a:lnTo>
                    <a:pt x="355917" y="122593"/>
                  </a:lnTo>
                  <a:lnTo>
                    <a:pt x="358152" y="123304"/>
                  </a:lnTo>
                  <a:lnTo>
                    <a:pt x="360705" y="122491"/>
                  </a:lnTo>
                  <a:lnTo>
                    <a:pt x="362343" y="121945"/>
                  </a:lnTo>
                  <a:lnTo>
                    <a:pt x="364413" y="117640"/>
                  </a:lnTo>
                  <a:close/>
                </a:path>
                <a:path w="421005" h="229870">
                  <a:moveTo>
                    <a:pt x="367576" y="48399"/>
                  </a:moveTo>
                  <a:lnTo>
                    <a:pt x="366585" y="46266"/>
                  </a:lnTo>
                  <a:lnTo>
                    <a:pt x="365658" y="43980"/>
                  </a:lnTo>
                  <a:lnTo>
                    <a:pt x="365010" y="43713"/>
                  </a:lnTo>
                  <a:lnTo>
                    <a:pt x="364578" y="43281"/>
                  </a:lnTo>
                  <a:lnTo>
                    <a:pt x="364134" y="43281"/>
                  </a:lnTo>
                  <a:lnTo>
                    <a:pt x="361467" y="43548"/>
                  </a:lnTo>
                  <a:lnTo>
                    <a:pt x="358965" y="44361"/>
                  </a:lnTo>
                  <a:lnTo>
                    <a:pt x="357212" y="46164"/>
                  </a:lnTo>
                  <a:lnTo>
                    <a:pt x="356349" y="47091"/>
                  </a:lnTo>
                  <a:lnTo>
                    <a:pt x="356349" y="49047"/>
                  </a:lnTo>
                  <a:lnTo>
                    <a:pt x="358851" y="50025"/>
                  </a:lnTo>
                  <a:lnTo>
                    <a:pt x="360057" y="50787"/>
                  </a:lnTo>
                  <a:lnTo>
                    <a:pt x="362229" y="51879"/>
                  </a:lnTo>
                  <a:lnTo>
                    <a:pt x="363105" y="52260"/>
                  </a:lnTo>
                  <a:lnTo>
                    <a:pt x="364032" y="52425"/>
                  </a:lnTo>
                  <a:lnTo>
                    <a:pt x="365607" y="52641"/>
                  </a:lnTo>
                  <a:lnTo>
                    <a:pt x="366585" y="52146"/>
                  </a:lnTo>
                  <a:lnTo>
                    <a:pt x="367576" y="48399"/>
                  </a:lnTo>
                  <a:close/>
                </a:path>
                <a:path w="421005" h="229870">
                  <a:moveTo>
                    <a:pt x="391756" y="79095"/>
                  </a:moveTo>
                  <a:lnTo>
                    <a:pt x="390829" y="78613"/>
                  </a:lnTo>
                  <a:lnTo>
                    <a:pt x="388429" y="77139"/>
                  </a:lnTo>
                  <a:lnTo>
                    <a:pt x="385876" y="75996"/>
                  </a:lnTo>
                  <a:lnTo>
                    <a:pt x="383044" y="76542"/>
                  </a:lnTo>
                  <a:lnTo>
                    <a:pt x="382054" y="76708"/>
                  </a:lnTo>
                  <a:lnTo>
                    <a:pt x="381025" y="77139"/>
                  </a:lnTo>
                  <a:lnTo>
                    <a:pt x="380365" y="78066"/>
                  </a:lnTo>
                  <a:lnTo>
                    <a:pt x="379387" y="79590"/>
                  </a:lnTo>
                  <a:lnTo>
                    <a:pt x="379768" y="84378"/>
                  </a:lnTo>
                  <a:lnTo>
                    <a:pt x="380974" y="85521"/>
                  </a:lnTo>
                  <a:lnTo>
                    <a:pt x="382600" y="86995"/>
                  </a:lnTo>
                  <a:lnTo>
                    <a:pt x="386257" y="86880"/>
                  </a:lnTo>
                  <a:lnTo>
                    <a:pt x="388213" y="85356"/>
                  </a:lnTo>
                  <a:lnTo>
                    <a:pt x="388645" y="85039"/>
                  </a:lnTo>
                  <a:lnTo>
                    <a:pt x="388975" y="84594"/>
                  </a:lnTo>
                  <a:lnTo>
                    <a:pt x="389356" y="84277"/>
                  </a:lnTo>
                  <a:lnTo>
                    <a:pt x="390334" y="83286"/>
                  </a:lnTo>
                  <a:lnTo>
                    <a:pt x="391375" y="82372"/>
                  </a:lnTo>
                  <a:lnTo>
                    <a:pt x="391591" y="80835"/>
                  </a:lnTo>
                  <a:lnTo>
                    <a:pt x="391706" y="79921"/>
                  </a:lnTo>
                  <a:lnTo>
                    <a:pt x="391756" y="79095"/>
                  </a:lnTo>
                  <a:close/>
                </a:path>
                <a:path w="421005" h="229870">
                  <a:moveTo>
                    <a:pt x="393230" y="131851"/>
                  </a:moveTo>
                  <a:lnTo>
                    <a:pt x="393065" y="130111"/>
                  </a:lnTo>
                  <a:lnTo>
                    <a:pt x="391756" y="128917"/>
                  </a:lnTo>
                  <a:lnTo>
                    <a:pt x="390334" y="127711"/>
                  </a:lnTo>
                  <a:lnTo>
                    <a:pt x="389140" y="128473"/>
                  </a:lnTo>
                  <a:lnTo>
                    <a:pt x="388112" y="129349"/>
                  </a:lnTo>
                  <a:lnTo>
                    <a:pt x="386905" y="130378"/>
                  </a:lnTo>
                  <a:lnTo>
                    <a:pt x="386854" y="132664"/>
                  </a:lnTo>
                  <a:lnTo>
                    <a:pt x="388810" y="134416"/>
                  </a:lnTo>
                  <a:lnTo>
                    <a:pt x="391096" y="134086"/>
                  </a:lnTo>
                  <a:lnTo>
                    <a:pt x="393230" y="131851"/>
                  </a:lnTo>
                  <a:close/>
                </a:path>
                <a:path w="421005" h="229870">
                  <a:moveTo>
                    <a:pt x="413105" y="92163"/>
                  </a:moveTo>
                  <a:lnTo>
                    <a:pt x="412775" y="87096"/>
                  </a:lnTo>
                  <a:lnTo>
                    <a:pt x="410438" y="86563"/>
                  </a:lnTo>
                  <a:lnTo>
                    <a:pt x="406628" y="84277"/>
                  </a:lnTo>
                  <a:lnTo>
                    <a:pt x="404939" y="83566"/>
                  </a:lnTo>
                  <a:lnTo>
                    <a:pt x="403517" y="85686"/>
                  </a:lnTo>
                  <a:lnTo>
                    <a:pt x="401066" y="88404"/>
                  </a:lnTo>
                  <a:lnTo>
                    <a:pt x="400748" y="90424"/>
                  </a:lnTo>
                  <a:lnTo>
                    <a:pt x="402209" y="92329"/>
                  </a:lnTo>
                  <a:lnTo>
                    <a:pt x="403961" y="94500"/>
                  </a:lnTo>
                  <a:lnTo>
                    <a:pt x="405752" y="94945"/>
                  </a:lnTo>
                  <a:lnTo>
                    <a:pt x="410171" y="92214"/>
                  </a:lnTo>
                  <a:lnTo>
                    <a:pt x="413105" y="92163"/>
                  </a:lnTo>
                  <a:close/>
                </a:path>
                <a:path w="421005" h="229870">
                  <a:moveTo>
                    <a:pt x="413486" y="64516"/>
                  </a:moveTo>
                  <a:lnTo>
                    <a:pt x="413321" y="61899"/>
                  </a:lnTo>
                  <a:lnTo>
                    <a:pt x="411035" y="59613"/>
                  </a:lnTo>
                  <a:lnTo>
                    <a:pt x="409346" y="59613"/>
                  </a:lnTo>
                  <a:lnTo>
                    <a:pt x="408152" y="60807"/>
                  </a:lnTo>
                  <a:lnTo>
                    <a:pt x="406895" y="62001"/>
                  </a:lnTo>
                  <a:lnTo>
                    <a:pt x="406895" y="64185"/>
                  </a:lnTo>
                  <a:lnTo>
                    <a:pt x="408203" y="65328"/>
                  </a:lnTo>
                  <a:lnTo>
                    <a:pt x="409244" y="66306"/>
                  </a:lnTo>
                  <a:lnTo>
                    <a:pt x="411632" y="66357"/>
                  </a:lnTo>
                  <a:lnTo>
                    <a:pt x="412508" y="65544"/>
                  </a:lnTo>
                  <a:lnTo>
                    <a:pt x="413486" y="64516"/>
                  </a:lnTo>
                  <a:close/>
                </a:path>
                <a:path w="421005" h="229870">
                  <a:moveTo>
                    <a:pt x="420573" y="28409"/>
                  </a:moveTo>
                  <a:lnTo>
                    <a:pt x="411695" y="25044"/>
                  </a:lnTo>
                  <a:lnTo>
                    <a:pt x="407174" y="23456"/>
                  </a:lnTo>
                  <a:lnTo>
                    <a:pt x="406628" y="26073"/>
                  </a:lnTo>
                  <a:lnTo>
                    <a:pt x="406628" y="27381"/>
                  </a:lnTo>
                  <a:lnTo>
                    <a:pt x="406565" y="28790"/>
                  </a:lnTo>
                  <a:lnTo>
                    <a:pt x="405968" y="28028"/>
                  </a:lnTo>
                  <a:lnTo>
                    <a:pt x="404990" y="27597"/>
                  </a:lnTo>
                  <a:lnTo>
                    <a:pt x="404393" y="27114"/>
                  </a:lnTo>
                  <a:lnTo>
                    <a:pt x="404114" y="27216"/>
                  </a:lnTo>
                  <a:lnTo>
                    <a:pt x="402272" y="28308"/>
                  </a:lnTo>
                  <a:lnTo>
                    <a:pt x="400799" y="29781"/>
                  </a:lnTo>
                  <a:lnTo>
                    <a:pt x="400685" y="34023"/>
                  </a:lnTo>
                  <a:lnTo>
                    <a:pt x="400964" y="35928"/>
                  </a:lnTo>
                  <a:lnTo>
                    <a:pt x="402755" y="37236"/>
                  </a:lnTo>
                  <a:lnTo>
                    <a:pt x="402869" y="37401"/>
                  </a:lnTo>
                  <a:lnTo>
                    <a:pt x="403085" y="37452"/>
                  </a:lnTo>
                  <a:lnTo>
                    <a:pt x="403847" y="37947"/>
                  </a:lnTo>
                  <a:lnTo>
                    <a:pt x="404825" y="38163"/>
                  </a:lnTo>
                  <a:lnTo>
                    <a:pt x="408863" y="38544"/>
                  </a:lnTo>
                  <a:lnTo>
                    <a:pt x="412457" y="37236"/>
                  </a:lnTo>
                  <a:lnTo>
                    <a:pt x="414743" y="32829"/>
                  </a:lnTo>
                  <a:lnTo>
                    <a:pt x="416102" y="31788"/>
                  </a:lnTo>
                  <a:lnTo>
                    <a:pt x="419049" y="29997"/>
                  </a:lnTo>
                  <a:lnTo>
                    <a:pt x="419912" y="29235"/>
                  </a:lnTo>
                  <a:lnTo>
                    <a:pt x="420573" y="2840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56078" y="6772033"/>
              <a:ext cx="478155" cy="266700"/>
            </a:xfrm>
            <a:custGeom>
              <a:avLst/>
              <a:gdLst/>
              <a:ahLst/>
              <a:cxnLst/>
              <a:rect l="l" t="t" r="r" b="b"/>
              <a:pathLst>
                <a:path w="478155" h="266700">
                  <a:moveTo>
                    <a:pt x="7518" y="155206"/>
                  </a:moveTo>
                  <a:lnTo>
                    <a:pt x="6045" y="152920"/>
                  </a:lnTo>
                  <a:lnTo>
                    <a:pt x="2336" y="151612"/>
                  </a:lnTo>
                  <a:lnTo>
                    <a:pt x="546" y="151828"/>
                  </a:lnTo>
                  <a:lnTo>
                    <a:pt x="698" y="152323"/>
                  </a:lnTo>
                  <a:lnTo>
                    <a:pt x="1143" y="153301"/>
                  </a:lnTo>
                  <a:lnTo>
                    <a:pt x="2552" y="156298"/>
                  </a:lnTo>
                  <a:lnTo>
                    <a:pt x="2120" y="158800"/>
                  </a:lnTo>
                  <a:lnTo>
                    <a:pt x="266" y="160540"/>
                  </a:lnTo>
                  <a:lnTo>
                    <a:pt x="317" y="162394"/>
                  </a:lnTo>
                  <a:lnTo>
                    <a:pt x="0" y="163322"/>
                  </a:lnTo>
                  <a:lnTo>
                    <a:pt x="1524" y="164134"/>
                  </a:lnTo>
                  <a:lnTo>
                    <a:pt x="2387" y="163537"/>
                  </a:lnTo>
                  <a:lnTo>
                    <a:pt x="4622" y="161899"/>
                  </a:lnTo>
                  <a:lnTo>
                    <a:pt x="6591" y="160058"/>
                  </a:lnTo>
                  <a:lnTo>
                    <a:pt x="7454" y="156298"/>
                  </a:lnTo>
                  <a:lnTo>
                    <a:pt x="7518" y="155206"/>
                  </a:lnTo>
                  <a:close/>
                </a:path>
                <a:path w="478155" h="266700">
                  <a:moveTo>
                    <a:pt x="22821" y="148297"/>
                  </a:moveTo>
                  <a:lnTo>
                    <a:pt x="22440" y="147421"/>
                  </a:lnTo>
                  <a:lnTo>
                    <a:pt x="21780" y="146989"/>
                  </a:lnTo>
                  <a:lnTo>
                    <a:pt x="21348" y="146710"/>
                  </a:lnTo>
                  <a:lnTo>
                    <a:pt x="20307" y="146926"/>
                  </a:lnTo>
                  <a:lnTo>
                    <a:pt x="19875" y="147307"/>
                  </a:lnTo>
                  <a:lnTo>
                    <a:pt x="18948" y="148234"/>
                  </a:lnTo>
                  <a:lnTo>
                    <a:pt x="20040" y="148844"/>
                  </a:lnTo>
                  <a:lnTo>
                    <a:pt x="20586" y="149326"/>
                  </a:lnTo>
                  <a:lnTo>
                    <a:pt x="21132" y="149707"/>
                  </a:lnTo>
                  <a:lnTo>
                    <a:pt x="21844" y="149987"/>
                  </a:lnTo>
                  <a:lnTo>
                    <a:pt x="22440" y="149225"/>
                  </a:lnTo>
                  <a:lnTo>
                    <a:pt x="22821" y="148297"/>
                  </a:lnTo>
                  <a:close/>
                </a:path>
                <a:path w="478155" h="266700">
                  <a:moveTo>
                    <a:pt x="35725" y="93091"/>
                  </a:moveTo>
                  <a:lnTo>
                    <a:pt x="35242" y="93472"/>
                  </a:lnTo>
                  <a:lnTo>
                    <a:pt x="34696" y="93853"/>
                  </a:lnTo>
                  <a:lnTo>
                    <a:pt x="34201" y="94234"/>
                  </a:lnTo>
                  <a:lnTo>
                    <a:pt x="34798" y="93853"/>
                  </a:lnTo>
                  <a:lnTo>
                    <a:pt x="35293" y="93522"/>
                  </a:lnTo>
                  <a:lnTo>
                    <a:pt x="35725" y="93091"/>
                  </a:lnTo>
                  <a:close/>
                </a:path>
                <a:path w="478155" h="266700">
                  <a:moveTo>
                    <a:pt x="50330" y="205460"/>
                  </a:moveTo>
                  <a:lnTo>
                    <a:pt x="50215" y="204749"/>
                  </a:lnTo>
                  <a:lnTo>
                    <a:pt x="49885" y="202514"/>
                  </a:lnTo>
                  <a:lnTo>
                    <a:pt x="46126" y="199974"/>
                  </a:lnTo>
                  <a:lnTo>
                    <a:pt x="46126" y="207302"/>
                  </a:lnTo>
                  <a:lnTo>
                    <a:pt x="45097" y="209651"/>
                  </a:lnTo>
                  <a:lnTo>
                    <a:pt x="43294" y="210464"/>
                  </a:lnTo>
                  <a:lnTo>
                    <a:pt x="42151" y="211061"/>
                  </a:lnTo>
                  <a:lnTo>
                    <a:pt x="40627" y="210464"/>
                  </a:lnTo>
                  <a:lnTo>
                    <a:pt x="39865" y="209054"/>
                  </a:lnTo>
                  <a:lnTo>
                    <a:pt x="39382" y="207632"/>
                  </a:lnTo>
                  <a:lnTo>
                    <a:pt x="40030" y="206375"/>
                  </a:lnTo>
                  <a:lnTo>
                    <a:pt x="41338" y="205460"/>
                  </a:lnTo>
                  <a:lnTo>
                    <a:pt x="42265" y="204749"/>
                  </a:lnTo>
                  <a:lnTo>
                    <a:pt x="44716" y="205181"/>
                  </a:lnTo>
                  <a:lnTo>
                    <a:pt x="45313" y="206057"/>
                  </a:lnTo>
                  <a:lnTo>
                    <a:pt x="46126" y="207302"/>
                  </a:lnTo>
                  <a:lnTo>
                    <a:pt x="46126" y="199974"/>
                  </a:lnTo>
                  <a:lnTo>
                    <a:pt x="44831" y="199085"/>
                  </a:lnTo>
                  <a:lnTo>
                    <a:pt x="43738" y="198272"/>
                  </a:lnTo>
                  <a:lnTo>
                    <a:pt x="41224" y="197129"/>
                  </a:lnTo>
                  <a:lnTo>
                    <a:pt x="42214" y="196913"/>
                  </a:lnTo>
                  <a:lnTo>
                    <a:pt x="42913" y="196202"/>
                  </a:lnTo>
                  <a:lnTo>
                    <a:pt x="43675" y="195821"/>
                  </a:lnTo>
                  <a:lnTo>
                    <a:pt x="43624" y="195541"/>
                  </a:lnTo>
                  <a:lnTo>
                    <a:pt x="43408" y="193421"/>
                  </a:lnTo>
                  <a:lnTo>
                    <a:pt x="42646" y="191579"/>
                  </a:lnTo>
                  <a:lnTo>
                    <a:pt x="40576" y="190652"/>
                  </a:lnTo>
                  <a:lnTo>
                    <a:pt x="38671" y="189725"/>
                  </a:lnTo>
                  <a:lnTo>
                    <a:pt x="36652" y="189179"/>
                  </a:lnTo>
                  <a:lnTo>
                    <a:pt x="31915" y="192773"/>
                  </a:lnTo>
                  <a:lnTo>
                    <a:pt x="30772" y="198488"/>
                  </a:lnTo>
                  <a:lnTo>
                    <a:pt x="34417" y="202946"/>
                  </a:lnTo>
                  <a:lnTo>
                    <a:pt x="34861" y="204584"/>
                  </a:lnTo>
                  <a:lnTo>
                    <a:pt x="35090" y="206375"/>
                  </a:lnTo>
                  <a:lnTo>
                    <a:pt x="35941" y="211988"/>
                  </a:lnTo>
                  <a:lnTo>
                    <a:pt x="39319" y="213893"/>
                  </a:lnTo>
                  <a:lnTo>
                    <a:pt x="43954" y="211772"/>
                  </a:lnTo>
                  <a:lnTo>
                    <a:pt x="45351" y="211061"/>
                  </a:lnTo>
                  <a:lnTo>
                    <a:pt x="46456" y="210464"/>
                  </a:lnTo>
                  <a:lnTo>
                    <a:pt x="50330" y="205460"/>
                  </a:lnTo>
                  <a:close/>
                </a:path>
                <a:path w="478155" h="266700">
                  <a:moveTo>
                    <a:pt x="51854" y="115570"/>
                  </a:moveTo>
                  <a:lnTo>
                    <a:pt x="51308" y="114642"/>
                  </a:lnTo>
                  <a:lnTo>
                    <a:pt x="47663" y="112585"/>
                  </a:lnTo>
                  <a:lnTo>
                    <a:pt x="44551" y="112522"/>
                  </a:lnTo>
                  <a:lnTo>
                    <a:pt x="41605" y="115138"/>
                  </a:lnTo>
                  <a:lnTo>
                    <a:pt x="41224" y="117322"/>
                  </a:lnTo>
                  <a:lnTo>
                    <a:pt x="41833" y="119545"/>
                  </a:lnTo>
                  <a:lnTo>
                    <a:pt x="42481" y="120091"/>
                  </a:lnTo>
                  <a:lnTo>
                    <a:pt x="43078" y="120802"/>
                  </a:lnTo>
                  <a:lnTo>
                    <a:pt x="43738" y="122428"/>
                  </a:lnTo>
                  <a:lnTo>
                    <a:pt x="43903" y="123139"/>
                  </a:lnTo>
                  <a:lnTo>
                    <a:pt x="44005" y="123850"/>
                  </a:lnTo>
                  <a:lnTo>
                    <a:pt x="44284" y="124117"/>
                  </a:lnTo>
                  <a:lnTo>
                    <a:pt x="44602" y="124345"/>
                  </a:lnTo>
                  <a:lnTo>
                    <a:pt x="44983" y="124498"/>
                  </a:lnTo>
                  <a:lnTo>
                    <a:pt x="45808" y="124777"/>
                  </a:lnTo>
                  <a:lnTo>
                    <a:pt x="46672" y="125323"/>
                  </a:lnTo>
                  <a:lnTo>
                    <a:pt x="49403" y="122377"/>
                  </a:lnTo>
                  <a:lnTo>
                    <a:pt x="51638" y="120205"/>
                  </a:lnTo>
                  <a:lnTo>
                    <a:pt x="51854" y="115570"/>
                  </a:lnTo>
                  <a:close/>
                </a:path>
                <a:path w="478155" h="266700">
                  <a:moveTo>
                    <a:pt x="79844" y="225869"/>
                  </a:moveTo>
                  <a:lnTo>
                    <a:pt x="79032" y="223913"/>
                  </a:lnTo>
                  <a:lnTo>
                    <a:pt x="75488" y="221945"/>
                  </a:lnTo>
                  <a:lnTo>
                    <a:pt x="73418" y="221297"/>
                  </a:lnTo>
                  <a:lnTo>
                    <a:pt x="72720" y="223151"/>
                  </a:lnTo>
                  <a:lnTo>
                    <a:pt x="71513" y="224840"/>
                  </a:lnTo>
                  <a:lnTo>
                    <a:pt x="70040" y="225704"/>
                  </a:lnTo>
                  <a:lnTo>
                    <a:pt x="69494" y="226034"/>
                  </a:lnTo>
                  <a:lnTo>
                    <a:pt x="69011" y="226199"/>
                  </a:lnTo>
                  <a:lnTo>
                    <a:pt x="68465" y="226250"/>
                  </a:lnTo>
                  <a:lnTo>
                    <a:pt x="68681" y="227888"/>
                  </a:lnTo>
                  <a:lnTo>
                    <a:pt x="69392" y="229412"/>
                  </a:lnTo>
                  <a:lnTo>
                    <a:pt x="71894" y="231203"/>
                  </a:lnTo>
                  <a:lnTo>
                    <a:pt x="72821" y="231648"/>
                  </a:lnTo>
                  <a:lnTo>
                    <a:pt x="73799" y="231533"/>
                  </a:lnTo>
                  <a:lnTo>
                    <a:pt x="72720" y="229628"/>
                  </a:lnTo>
                  <a:lnTo>
                    <a:pt x="73037" y="227888"/>
                  </a:lnTo>
                  <a:lnTo>
                    <a:pt x="74295" y="226847"/>
                  </a:lnTo>
                  <a:lnTo>
                    <a:pt x="75488" y="225818"/>
                  </a:lnTo>
                  <a:lnTo>
                    <a:pt x="78105" y="226250"/>
                  </a:lnTo>
                  <a:lnTo>
                    <a:pt x="78917" y="227723"/>
                  </a:lnTo>
                  <a:lnTo>
                    <a:pt x="79844" y="225869"/>
                  </a:lnTo>
                  <a:close/>
                </a:path>
                <a:path w="478155" h="266700">
                  <a:moveTo>
                    <a:pt x="94234" y="232079"/>
                  </a:moveTo>
                  <a:lnTo>
                    <a:pt x="93903" y="232079"/>
                  </a:lnTo>
                  <a:lnTo>
                    <a:pt x="94018" y="232295"/>
                  </a:lnTo>
                  <a:lnTo>
                    <a:pt x="94119" y="232460"/>
                  </a:lnTo>
                  <a:lnTo>
                    <a:pt x="94170" y="232625"/>
                  </a:lnTo>
                  <a:lnTo>
                    <a:pt x="94170" y="232295"/>
                  </a:lnTo>
                  <a:lnTo>
                    <a:pt x="94234" y="232079"/>
                  </a:lnTo>
                  <a:close/>
                </a:path>
                <a:path w="478155" h="266700">
                  <a:moveTo>
                    <a:pt x="102069" y="240195"/>
                  </a:moveTo>
                  <a:lnTo>
                    <a:pt x="100761" y="237032"/>
                  </a:lnTo>
                  <a:lnTo>
                    <a:pt x="100495" y="236702"/>
                  </a:lnTo>
                  <a:lnTo>
                    <a:pt x="100330" y="236435"/>
                  </a:lnTo>
                  <a:lnTo>
                    <a:pt x="100279" y="236105"/>
                  </a:lnTo>
                  <a:lnTo>
                    <a:pt x="100114" y="235724"/>
                  </a:lnTo>
                  <a:lnTo>
                    <a:pt x="99682" y="235077"/>
                  </a:lnTo>
                  <a:lnTo>
                    <a:pt x="99301" y="235458"/>
                  </a:lnTo>
                  <a:lnTo>
                    <a:pt x="98856" y="235724"/>
                  </a:lnTo>
                  <a:lnTo>
                    <a:pt x="98475" y="235889"/>
                  </a:lnTo>
                  <a:lnTo>
                    <a:pt x="97231" y="236270"/>
                  </a:lnTo>
                  <a:lnTo>
                    <a:pt x="95808" y="235775"/>
                  </a:lnTo>
                  <a:lnTo>
                    <a:pt x="94996" y="234848"/>
                  </a:lnTo>
                  <a:lnTo>
                    <a:pt x="95313" y="236651"/>
                  </a:lnTo>
                  <a:lnTo>
                    <a:pt x="94996" y="238340"/>
                  </a:lnTo>
                  <a:lnTo>
                    <a:pt x="93954" y="239420"/>
                  </a:lnTo>
                  <a:lnTo>
                    <a:pt x="92862" y="240512"/>
                  </a:lnTo>
                  <a:lnTo>
                    <a:pt x="90906" y="240792"/>
                  </a:lnTo>
                  <a:lnTo>
                    <a:pt x="88950" y="240347"/>
                  </a:lnTo>
                  <a:lnTo>
                    <a:pt x="89115" y="240893"/>
                  </a:lnTo>
                  <a:lnTo>
                    <a:pt x="90525" y="244983"/>
                  </a:lnTo>
                  <a:lnTo>
                    <a:pt x="95478" y="245910"/>
                  </a:lnTo>
                  <a:lnTo>
                    <a:pt x="101092" y="243179"/>
                  </a:lnTo>
                  <a:lnTo>
                    <a:pt x="102069" y="240195"/>
                  </a:lnTo>
                  <a:close/>
                </a:path>
                <a:path w="478155" h="266700">
                  <a:moveTo>
                    <a:pt x="103378" y="151942"/>
                  </a:moveTo>
                  <a:lnTo>
                    <a:pt x="102235" y="150799"/>
                  </a:lnTo>
                  <a:lnTo>
                    <a:pt x="101142" y="149987"/>
                  </a:lnTo>
                  <a:lnTo>
                    <a:pt x="99834" y="149606"/>
                  </a:lnTo>
                  <a:lnTo>
                    <a:pt x="98590" y="150418"/>
                  </a:lnTo>
                  <a:lnTo>
                    <a:pt x="97383" y="151231"/>
                  </a:lnTo>
                  <a:lnTo>
                    <a:pt x="97282" y="154178"/>
                  </a:lnTo>
                  <a:lnTo>
                    <a:pt x="98425" y="155041"/>
                  </a:lnTo>
                  <a:lnTo>
                    <a:pt x="99618" y="156083"/>
                  </a:lnTo>
                  <a:lnTo>
                    <a:pt x="100990" y="155854"/>
                  </a:lnTo>
                  <a:lnTo>
                    <a:pt x="102184" y="155041"/>
                  </a:lnTo>
                  <a:lnTo>
                    <a:pt x="103378" y="154228"/>
                  </a:lnTo>
                  <a:lnTo>
                    <a:pt x="103378" y="151942"/>
                  </a:lnTo>
                  <a:close/>
                </a:path>
                <a:path w="478155" h="266700">
                  <a:moveTo>
                    <a:pt x="119075" y="255816"/>
                  </a:moveTo>
                  <a:lnTo>
                    <a:pt x="117322" y="255701"/>
                  </a:lnTo>
                  <a:lnTo>
                    <a:pt x="116014" y="254457"/>
                  </a:lnTo>
                  <a:lnTo>
                    <a:pt x="115036" y="251891"/>
                  </a:lnTo>
                  <a:lnTo>
                    <a:pt x="113842" y="251625"/>
                  </a:lnTo>
                  <a:lnTo>
                    <a:pt x="112864" y="249008"/>
                  </a:lnTo>
                  <a:lnTo>
                    <a:pt x="112699" y="249008"/>
                  </a:lnTo>
                  <a:lnTo>
                    <a:pt x="110350" y="249555"/>
                  </a:lnTo>
                  <a:lnTo>
                    <a:pt x="110185" y="249936"/>
                  </a:lnTo>
                  <a:lnTo>
                    <a:pt x="109423" y="248958"/>
                  </a:lnTo>
                  <a:lnTo>
                    <a:pt x="107581" y="245465"/>
                  </a:lnTo>
                  <a:lnTo>
                    <a:pt x="107416" y="242633"/>
                  </a:lnTo>
                  <a:lnTo>
                    <a:pt x="108661" y="240792"/>
                  </a:lnTo>
                  <a:lnTo>
                    <a:pt x="104736" y="242697"/>
                  </a:lnTo>
                  <a:lnTo>
                    <a:pt x="103657" y="245846"/>
                  </a:lnTo>
                  <a:lnTo>
                    <a:pt x="105943" y="249504"/>
                  </a:lnTo>
                  <a:lnTo>
                    <a:pt x="107200" y="251561"/>
                  </a:lnTo>
                  <a:lnTo>
                    <a:pt x="108064" y="253695"/>
                  </a:lnTo>
                  <a:lnTo>
                    <a:pt x="108826" y="255917"/>
                  </a:lnTo>
                  <a:lnTo>
                    <a:pt x="108940" y="256197"/>
                  </a:lnTo>
                  <a:lnTo>
                    <a:pt x="111010" y="256527"/>
                  </a:lnTo>
                  <a:lnTo>
                    <a:pt x="113131" y="257009"/>
                  </a:lnTo>
                  <a:lnTo>
                    <a:pt x="114223" y="259791"/>
                  </a:lnTo>
                  <a:lnTo>
                    <a:pt x="114325" y="260438"/>
                  </a:lnTo>
                  <a:lnTo>
                    <a:pt x="114325" y="261099"/>
                  </a:lnTo>
                  <a:lnTo>
                    <a:pt x="114935" y="261150"/>
                  </a:lnTo>
                  <a:lnTo>
                    <a:pt x="115468" y="261099"/>
                  </a:lnTo>
                  <a:lnTo>
                    <a:pt x="117436" y="260172"/>
                  </a:lnTo>
                  <a:lnTo>
                    <a:pt x="118960" y="257670"/>
                  </a:lnTo>
                  <a:lnTo>
                    <a:pt x="119075" y="255816"/>
                  </a:lnTo>
                  <a:close/>
                </a:path>
                <a:path w="478155" h="266700">
                  <a:moveTo>
                    <a:pt x="125603" y="67284"/>
                  </a:moveTo>
                  <a:lnTo>
                    <a:pt x="124510" y="65709"/>
                  </a:lnTo>
                  <a:lnTo>
                    <a:pt x="123202" y="63690"/>
                  </a:lnTo>
                  <a:lnTo>
                    <a:pt x="119888" y="62712"/>
                  </a:lnTo>
                  <a:lnTo>
                    <a:pt x="115798" y="64617"/>
                  </a:lnTo>
                  <a:lnTo>
                    <a:pt x="114985" y="67995"/>
                  </a:lnTo>
                  <a:lnTo>
                    <a:pt x="116344" y="70929"/>
                  </a:lnTo>
                  <a:lnTo>
                    <a:pt x="117055" y="71805"/>
                  </a:lnTo>
                  <a:lnTo>
                    <a:pt x="118084" y="73164"/>
                  </a:lnTo>
                  <a:lnTo>
                    <a:pt x="120053" y="75501"/>
                  </a:lnTo>
                  <a:lnTo>
                    <a:pt x="121246" y="75666"/>
                  </a:lnTo>
                  <a:lnTo>
                    <a:pt x="122389" y="74968"/>
                  </a:lnTo>
                  <a:lnTo>
                    <a:pt x="124079" y="73977"/>
                  </a:lnTo>
                  <a:lnTo>
                    <a:pt x="125603" y="67284"/>
                  </a:lnTo>
                  <a:close/>
                </a:path>
                <a:path w="478155" h="266700">
                  <a:moveTo>
                    <a:pt x="143586" y="173113"/>
                  </a:moveTo>
                  <a:lnTo>
                    <a:pt x="142443" y="170014"/>
                  </a:lnTo>
                  <a:lnTo>
                    <a:pt x="139877" y="169367"/>
                  </a:lnTo>
                  <a:lnTo>
                    <a:pt x="137426" y="171704"/>
                  </a:lnTo>
                  <a:lnTo>
                    <a:pt x="136283" y="172732"/>
                  </a:lnTo>
                  <a:lnTo>
                    <a:pt x="135305" y="173875"/>
                  </a:lnTo>
                  <a:lnTo>
                    <a:pt x="134429" y="175133"/>
                  </a:lnTo>
                  <a:lnTo>
                    <a:pt x="133337" y="176542"/>
                  </a:lnTo>
                  <a:lnTo>
                    <a:pt x="133718" y="178015"/>
                  </a:lnTo>
                  <a:lnTo>
                    <a:pt x="135737" y="180733"/>
                  </a:lnTo>
                  <a:lnTo>
                    <a:pt x="138353" y="181775"/>
                  </a:lnTo>
                  <a:lnTo>
                    <a:pt x="140093" y="181724"/>
                  </a:lnTo>
                  <a:lnTo>
                    <a:pt x="139992" y="181444"/>
                  </a:lnTo>
                  <a:lnTo>
                    <a:pt x="138569" y="179489"/>
                  </a:lnTo>
                  <a:lnTo>
                    <a:pt x="139763" y="178295"/>
                  </a:lnTo>
                  <a:lnTo>
                    <a:pt x="141516" y="176822"/>
                  </a:lnTo>
                  <a:lnTo>
                    <a:pt x="141503" y="176542"/>
                  </a:lnTo>
                  <a:lnTo>
                    <a:pt x="141351" y="175780"/>
                  </a:lnTo>
                  <a:lnTo>
                    <a:pt x="142062" y="174320"/>
                  </a:lnTo>
                  <a:lnTo>
                    <a:pt x="143586" y="173113"/>
                  </a:lnTo>
                  <a:close/>
                </a:path>
                <a:path w="478155" h="266700">
                  <a:moveTo>
                    <a:pt x="148590" y="155155"/>
                  </a:moveTo>
                  <a:lnTo>
                    <a:pt x="146634" y="151015"/>
                  </a:lnTo>
                  <a:lnTo>
                    <a:pt x="144399" y="151015"/>
                  </a:lnTo>
                  <a:lnTo>
                    <a:pt x="142278" y="151282"/>
                  </a:lnTo>
                  <a:lnTo>
                    <a:pt x="141401" y="151345"/>
                  </a:lnTo>
                  <a:lnTo>
                    <a:pt x="140589" y="151612"/>
                  </a:lnTo>
                  <a:lnTo>
                    <a:pt x="139763" y="151828"/>
                  </a:lnTo>
                  <a:lnTo>
                    <a:pt x="139065" y="151993"/>
                  </a:lnTo>
                  <a:lnTo>
                    <a:pt x="138518" y="152209"/>
                  </a:lnTo>
                  <a:lnTo>
                    <a:pt x="138074" y="152488"/>
                  </a:lnTo>
                  <a:lnTo>
                    <a:pt x="136613" y="153250"/>
                  </a:lnTo>
                  <a:lnTo>
                    <a:pt x="136448" y="154495"/>
                  </a:lnTo>
                  <a:lnTo>
                    <a:pt x="137477" y="156464"/>
                  </a:lnTo>
                  <a:lnTo>
                    <a:pt x="138074" y="157657"/>
                  </a:lnTo>
                  <a:lnTo>
                    <a:pt x="138836" y="158686"/>
                  </a:lnTo>
                  <a:lnTo>
                    <a:pt x="139827" y="159397"/>
                  </a:lnTo>
                  <a:lnTo>
                    <a:pt x="140639" y="160108"/>
                  </a:lnTo>
                  <a:lnTo>
                    <a:pt x="141668" y="160591"/>
                  </a:lnTo>
                  <a:lnTo>
                    <a:pt x="144564" y="160972"/>
                  </a:lnTo>
                  <a:lnTo>
                    <a:pt x="146088" y="160540"/>
                  </a:lnTo>
                  <a:lnTo>
                    <a:pt x="147828" y="157276"/>
                  </a:lnTo>
                  <a:lnTo>
                    <a:pt x="148590" y="155155"/>
                  </a:lnTo>
                  <a:close/>
                </a:path>
                <a:path w="478155" h="266700">
                  <a:moveTo>
                    <a:pt x="151701" y="108991"/>
                  </a:moveTo>
                  <a:lnTo>
                    <a:pt x="149847" y="104038"/>
                  </a:lnTo>
                  <a:lnTo>
                    <a:pt x="144614" y="101206"/>
                  </a:lnTo>
                  <a:lnTo>
                    <a:pt x="141566" y="101752"/>
                  </a:lnTo>
                  <a:lnTo>
                    <a:pt x="140754" y="102019"/>
                  </a:lnTo>
                  <a:lnTo>
                    <a:pt x="140309" y="102285"/>
                  </a:lnTo>
                  <a:lnTo>
                    <a:pt x="140208" y="102514"/>
                  </a:lnTo>
                  <a:lnTo>
                    <a:pt x="140144" y="102781"/>
                  </a:lnTo>
                  <a:lnTo>
                    <a:pt x="139928" y="102997"/>
                  </a:lnTo>
                  <a:lnTo>
                    <a:pt x="138137" y="105181"/>
                  </a:lnTo>
                  <a:lnTo>
                    <a:pt x="137096" y="106095"/>
                  </a:lnTo>
                  <a:lnTo>
                    <a:pt x="136664" y="107086"/>
                  </a:lnTo>
                  <a:lnTo>
                    <a:pt x="136385" y="108115"/>
                  </a:lnTo>
                  <a:lnTo>
                    <a:pt x="136931" y="121666"/>
                  </a:lnTo>
                  <a:lnTo>
                    <a:pt x="137096" y="122212"/>
                  </a:lnTo>
                  <a:lnTo>
                    <a:pt x="137096" y="122707"/>
                  </a:lnTo>
                  <a:lnTo>
                    <a:pt x="139217" y="126898"/>
                  </a:lnTo>
                  <a:lnTo>
                    <a:pt x="139598" y="126847"/>
                  </a:lnTo>
                  <a:lnTo>
                    <a:pt x="139928" y="126466"/>
                  </a:lnTo>
                  <a:lnTo>
                    <a:pt x="140309" y="126136"/>
                  </a:lnTo>
                  <a:lnTo>
                    <a:pt x="143306" y="125869"/>
                  </a:lnTo>
                  <a:lnTo>
                    <a:pt x="145656" y="124879"/>
                  </a:lnTo>
                  <a:lnTo>
                    <a:pt x="147942" y="125260"/>
                  </a:lnTo>
                  <a:lnTo>
                    <a:pt x="149948" y="123685"/>
                  </a:lnTo>
                  <a:lnTo>
                    <a:pt x="150660" y="121729"/>
                  </a:lnTo>
                  <a:lnTo>
                    <a:pt x="150063" y="119329"/>
                  </a:lnTo>
                  <a:lnTo>
                    <a:pt x="148869" y="119164"/>
                  </a:lnTo>
                  <a:lnTo>
                    <a:pt x="147612" y="118516"/>
                  </a:lnTo>
                  <a:lnTo>
                    <a:pt x="147231" y="116941"/>
                  </a:lnTo>
                  <a:lnTo>
                    <a:pt x="147612" y="115735"/>
                  </a:lnTo>
                  <a:lnTo>
                    <a:pt x="148259" y="114871"/>
                  </a:lnTo>
                  <a:lnTo>
                    <a:pt x="148158" y="113944"/>
                  </a:lnTo>
                  <a:lnTo>
                    <a:pt x="148488" y="113068"/>
                  </a:lnTo>
                  <a:lnTo>
                    <a:pt x="149250" y="112306"/>
                  </a:lnTo>
                  <a:lnTo>
                    <a:pt x="150660" y="110680"/>
                  </a:lnTo>
                  <a:lnTo>
                    <a:pt x="151701" y="108991"/>
                  </a:lnTo>
                  <a:close/>
                </a:path>
                <a:path w="478155" h="266700">
                  <a:moveTo>
                    <a:pt x="153390" y="94830"/>
                  </a:moveTo>
                  <a:lnTo>
                    <a:pt x="152463" y="92824"/>
                  </a:lnTo>
                  <a:lnTo>
                    <a:pt x="151371" y="90373"/>
                  </a:lnTo>
                  <a:lnTo>
                    <a:pt x="147116" y="90208"/>
                  </a:lnTo>
                  <a:lnTo>
                    <a:pt x="141668" y="92062"/>
                  </a:lnTo>
                  <a:lnTo>
                    <a:pt x="141401" y="93853"/>
                  </a:lnTo>
                  <a:lnTo>
                    <a:pt x="142544" y="96139"/>
                  </a:lnTo>
                  <a:lnTo>
                    <a:pt x="142659" y="96405"/>
                  </a:lnTo>
                  <a:lnTo>
                    <a:pt x="142824" y="96634"/>
                  </a:lnTo>
                  <a:lnTo>
                    <a:pt x="142976" y="96901"/>
                  </a:lnTo>
                  <a:lnTo>
                    <a:pt x="143205" y="96304"/>
                  </a:lnTo>
                  <a:lnTo>
                    <a:pt x="143637" y="95808"/>
                  </a:lnTo>
                  <a:lnTo>
                    <a:pt x="144233" y="95377"/>
                  </a:lnTo>
                  <a:lnTo>
                    <a:pt x="145808" y="94348"/>
                  </a:lnTo>
                  <a:lnTo>
                    <a:pt x="147345" y="94729"/>
                  </a:lnTo>
                  <a:lnTo>
                    <a:pt x="149034" y="97777"/>
                  </a:lnTo>
                  <a:lnTo>
                    <a:pt x="148704" y="99402"/>
                  </a:lnTo>
                  <a:lnTo>
                    <a:pt x="147662" y="100444"/>
                  </a:lnTo>
                  <a:lnTo>
                    <a:pt x="148640" y="100660"/>
                  </a:lnTo>
                  <a:lnTo>
                    <a:pt x="149631" y="100660"/>
                  </a:lnTo>
                  <a:lnTo>
                    <a:pt x="152184" y="99187"/>
                  </a:lnTo>
                  <a:lnTo>
                    <a:pt x="153390" y="94830"/>
                  </a:lnTo>
                  <a:close/>
                </a:path>
                <a:path w="478155" h="266700">
                  <a:moveTo>
                    <a:pt x="167170" y="96735"/>
                  </a:moveTo>
                  <a:lnTo>
                    <a:pt x="167005" y="96405"/>
                  </a:lnTo>
                  <a:lnTo>
                    <a:pt x="166954" y="96024"/>
                  </a:lnTo>
                  <a:lnTo>
                    <a:pt x="167055" y="95542"/>
                  </a:lnTo>
                  <a:lnTo>
                    <a:pt x="166725" y="94234"/>
                  </a:lnTo>
                  <a:lnTo>
                    <a:pt x="166408" y="93522"/>
                  </a:lnTo>
                  <a:lnTo>
                    <a:pt x="165265" y="91186"/>
                  </a:lnTo>
                  <a:lnTo>
                    <a:pt x="163029" y="91617"/>
                  </a:lnTo>
                  <a:lnTo>
                    <a:pt x="160032" y="91948"/>
                  </a:lnTo>
                  <a:lnTo>
                    <a:pt x="159105" y="92443"/>
                  </a:lnTo>
                  <a:lnTo>
                    <a:pt x="158775" y="92494"/>
                  </a:lnTo>
                  <a:lnTo>
                    <a:pt x="155232" y="94068"/>
                  </a:lnTo>
                  <a:lnTo>
                    <a:pt x="160959" y="101904"/>
                  </a:lnTo>
                  <a:lnTo>
                    <a:pt x="163576" y="101638"/>
                  </a:lnTo>
                  <a:lnTo>
                    <a:pt x="167106" y="97929"/>
                  </a:lnTo>
                  <a:lnTo>
                    <a:pt x="167170" y="96735"/>
                  </a:lnTo>
                  <a:close/>
                </a:path>
                <a:path w="478155" h="266700">
                  <a:moveTo>
                    <a:pt x="170599" y="154940"/>
                  </a:moveTo>
                  <a:lnTo>
                    <a:pt x="169125" y="151561"/>
                  </a:lnTo>
                  <a:lnTo>
                    <a:pt x="167601" y="151015"/>
                  </a:lnTo>
                  <a:lnTo>
                    <a:pt x="164769" y="148678"/>
                  </a:lnTo>
                  <a:lnTo>
                    <a:pt x="163677" y="148780"/>
                  </a:lnTo>
                  <a:lnTo>
                    <a:pt x="159867" y="154063"/>
                  </a:lnTo>
                  <a:lnTo>
                    <a:pt x="157365" y="157441"/>
                  </a:lnTo>
                  <a:lnTo>
                    <a:pt x="150990" y="160655"/>
                  </a:lnTo>
                  <a:lnTo>
                    <a:pt x="150279" y="162877"/>
                  </a:lnTo>
                  <a:lnTo>
                    <a:pt x="150939" y="165227"/>
                  </a:lnTo>
                  <a:lnTo>
                    <a:pt x="151320" y="165493"/>
                  </a:lnTo>
                  <a:lnTo>
                    <a:pt x="151638" y="165823"/>
                  </a:lnTo>
                  <a:lnTo>
                    <a:pt x="152082" y="166700"/>
                  </a:lnTo>
                  <a:lnTo>
                    <a:pt x="152184" y="167081"/>
                  </a:lnTo>
                  <a:lnTo>
                    <a:pt x="152184" y="167513"/>
                  </a:lnTo>
                  <a:lnTo>
                    <a:pt x="152781" y="168224"/>
                  </a:lnTo>
                  <a:lnTo>
                    <a:pt x="154635" y="170992"/>
                  </a:lnTo>
                  <a:lnTo>
                    <a:pt x="156159" y="171157"/>
                  </a:lnTo>
                  <a:lnTo>
                    <a:pt x="159600" y="168325"/>
                  </a:lnTo>
                  <a:lnTo>
                    <a:pt x="161175" y="169418"/>
                  </a:lnTo>
                  <a:lnTo>
                    <a:pt x="163626" y="172681"/>
                  </a:lnTo>
                  <a:lnTo>
                    <a:pt x="164769" y="172034"/>
                  </a:lnTo>
                  <a:lnTo>
                    <a:pt x="166128" y="170561"/>
                  </a:lnTo>
                  <a:lnTo>
                    <a:pt x="166192" y="169303"/>
                  </a:lnTo>
                  <a:lnTo>
                    <a:pt x="162585" y="167843"/>
                  </a:lnTo>
                  <a:lnTo>
                    <a:pt x="162814" y="166154"/>
                  </a:lnTo>
                  <a:lnTo>
                    <a:pt x="163791" y="164249"/>
                  </a:lnTo>
                  <a:lnTo>
                    <a:pt x="163512" y="163969"/>
                  </a:lnTo>
                  <a:lnTo>
                    <a:pt x="163360" y="163639"/>
                  </a:lnTo>
                  <a:lnTo>
                    <a:pt x="163296" y="163207"/>
                  </a:lnTo>
                  <a:lnTo>
                    <a:pt x="163131" y="162496"/>
                  </a:lnTo>
                  <a:lnTo>
                    <a:pt x="163576" y="161251"/>
                  </a:lnTo>
                  <a:lnTo>
                    <a:pt x="164223" y="159943"/>
                  </a:lnTo>
                  <a:lnTo>
                    <a:pt x="164172" y="158369"/>
                  </a:lnTo>
                  <a:lnTo>
                    <a:pt x="164388" y="157873"/>
                  </a:lnTo>
                  <a:lnTo>
                    <a:pt x="165811" y="157492"/>
                  </a:lnTo>
                  <a:lnTo>
                    <a:pt x="166192" y="157010"/>
                  </a:lnTo>
                  <a:lnTo>
                    <a:pt x="166573" y="156679"/>
                  </a:lnTo>
                  <a:lnTo>
                    <a:pt x="166890" y="156514"/>
                  </a:lnTo>
                  <a:lnTo>
                    <a:pt x="167601" y="156298"/>
                  </a:lnTo>
                  <a:lnTo>
                    <a:pt x="168313" y="156400"/>
                  </a:lnTo>
                  <a:lnTo>
                    <a:pt x="168910" y="156679"/>
                  </a:lnTo>
                  <a:lnTo>
                    <a:pt x="170383" y="156019"/>
                  </a:lnTo>
                  <a:lnTo>
                    <a:pt x="170599" y="154940"/>
                  </a:lnTo>
                  <a:close/>
                </a:path>
                <a:path w="478155" h="266700">
                  <a:moveTo>
                    <a:pt x="174955" y="192874"/>
                  </a:moveTo>
                  <a:lnTo>
                    <a:pt x="174688" y="191084"/>
                  </a:lnTo>
                  <a:lnTo>
                    <a:pt x="174244" y="191300"/>
                  </a:lnTo>
                  <a:lnTo>
                    <a:pt x="173761" y="191465"/>
                  </a:lnTo>
                  <a:lnTo>
                    <a:pt x="170929" y="191731"/>
                  </a:lnTo>
                  <a:lnTo>
                    <a:pt x="169621" y="191135"/>
                  </a:lnTo>
                  <a:lnTo>
                    <a:pt x="169405" y="188963"/>
                  </a:lnTo>
                  <a:lnTo>
                    <a:pt x="169341" y="188252"/>
                  </a:lnTo>
                  <a:lnTo>
                    <a:pt x="169456" y="187540"/>
                  </a:lnTo>
                  <a:lnTo>
                    <a:pt x="169621" y="186893"/>
                  </a:lnTo>
                  <a:lnTo>
                    <a:pt x="169125" y="186778"/>
                  </a:lnTo>
                  <a:lnTo>
                    <a:pt x="168033" y="186778"/>
                  </a:lnTo>
                  <a:lnTo>
                    <a:pt x="166839" y="186893"/>
                  </a:lnTo>
                  <a:lnTo>
                    <a:pt x="165811" y="187058"/>
                  </a:lnTo>
                  <a:lnTo>
                    <a:pt x="164884" y="187375"/>
                  </a:lnTo>
                  <a:lnTo>
                    <a:pt x="160794" y="188582"/>
                  </a:lnTo>
                  <a:lnTo>
                    <a:pt x="159372" y="191897"/>
                  </a:lnTo>
                  <a:lnTo>
                    <a:pt x="161124" y="195821"/>
                  </a:lnTo>
                  <a:lnTo>
                    <a:pt x="161175" y="195986"/>
                  </a:lnTo>
                  <a:lnTo>
                    <a:pt x="161340" y="196202"/>
                  </a:lnTo>
                  <a:lnTo>
                    <a:pt x="161505" y="195872"/>
                  </a:lnTo>
                  <a:lnTo>
                    <a:pt x="161823" y="195541"/>
                  </a:lnTo>
                  <a:lnTo>
                    <a:pt x="163512" y="194462"/>
                  </a:lnTo>
                  <a:lnTo>
                    <a:pt x="163410" y="197891"/>
                  </a:lnTo>
                  <a:lnTo>
                    <a:pt x="165036" y="196367"/>
                  </a:lnTo>
                  <a:lnTo>
                    <a:pt x="165912" y="195491"/>
                  </a:lnTo>
                  <a:lnTo>
                    <a:pt x="165582" y="193802"/>
                  </a:lnTo>
                  <a:lnTo>
                    <a:pt x="167055" y="193370"/>
                  </a:lnTo>
                  <a:lnTo>
                    <a:pt x="172885" y="196684"/>
                  </a:lnTo>
                  <a:lnTo>
                    <a:pt x="173050" y="196913"/>
                  </a:lnTo>
                  <a:lnTo>
                    <a:pt x="174307" y="195389"/>
                  </a:lnTo>
                  <a:lnTo>
                    <a:pt x="174955" y="192874"/>
                  </a:lnTo>
                  <a:close/>
                </a:path>
                <a:path w="478155" h="266700">
                  <a:moveTo>
                    <a:pt x="182092" y="222440"/>
                  </a:moveTo>
                  <a:lnTo>
                    <a:pt x="181216" y="221792"/>
                  </a:lnTo>
                  <a:lnTo>
                    <a:pt x="180289" y="221081"/>
                  </a:lnTo>
                  <a:lnTo>
                    <a:pt x="179044" y="220370"/>
                  </a:lnTo>
                  <a:lnTo>
                    <a:pt x="178003" y="221348"/>
                  </a:lnTo>
                  <a:lnTo>
                    <a:pt x="177241" y="222059"/>
                  </a:lnTo>
                  <a:lnTo>
                    <a:pt x="177241" y="223202"/>
                  </a:lnTo>
                  <a:lnTo>
                    <a:pt x="177838" y="224015"/>
                  </a:lnTo>
                  <a:lnTo>
                    <a:pt x="179095" y="225386"/>
                  </a:lnTo>
                  <a:lnTo>
                    <a:pt x="181165" y="223964"/>
                  </a:lnTo>
                  <a:lnTo>
                    <a:pt x="181711" y="223634"/>
                  </a:lnTo>
                  <a:lnTo>
                    <a:pt x="182092" y="222440"/>
                  </a:lnTo>
                  <a:close/>
                </a:path>
                <a:path w="478155" h="266700">
                  <a:moveTo>
                    <a:pt x="182473" y="56451"/>
                  </a:moveTo>
                  <a:lnTo>
                    <a:pt x="182422" y="55257"/>
                  </a:lnTo>
                  <a:lnTo>
                    <a:pt x="181279" y="53949"/>
                  </a:lnTo>
                  <a:lnTo>
                    <a:pt x="179908" y="52374"/>
                  </a:lnTo>
                  <a:lnTo>
                    <a:pt x="179146" y="50901"/>
                  </a:lnTo>
                  <a:lnTo>
                    <a:pt x="178930" y="49479"/>
                  </a:lnTo>
                  <a:lnTo>
                    <a:pt x="177139" y="49098"/>
                  </a:lnTo>
                  <a:lnTo>
                    <a:pt x="175387" y="47790"/>
                  </a:lnTo>
                  <a:lnTo>
                    <a:pt x="174307" y="45732"/>
                  </a:lnTo>
                  <a:lnTo>
                    <a:pt x="173380" y="47358"/>
                  </a:lnTo>
                  <a:lnTo>
                    <a:pt x="172008" y="48336"/>
                  </a:lnTo>
                  <a:lnTo>
                    <a:pt x="168960" y="51930"/>
                  </a:lnTo>
                  <a:lnTo>
                    <a:pt x="169722" y="54051"/>
                  </a:lnTo>
                  <a:lnTo>
                    <a:pt x="172720" y="54876"/>
                  </a:lnTo>
                  <a:lnTo>
                    <a:pt x="173380" y="55092"/>
                  </a:lnTo>
                  <a:lnTo>
                    <a:pt x="174625" y="54279"/>
                  </a:lnTo>
                  <a:lnTo>
                    <a:pt x="174625" y="56616"/>
                  </a:lnTo>
                  <a:lnTo>
                    <a:pt x="173482" y="56718"/>
                  </a:lnTo>
                  <a:lnTo>
                    <a:pt x="169291" y="57924"/>
                  </a:lnTo>
                  <a:lnTo>
                    <a:pt x="166624" y="58788"/>
                  </a:lnTo>
                  <a:lnTo>
                    <a:pt x="166192" y="60693"/>
                  </a:lnTo>
                  <a:lnTo>
                    <a:pt x="168960" y="64020"/>
                  </a:lnTo>
                  <a:lnTo>
                    <a:pt x="170268" y="64236"/>
                  </a:lnTo>
                  <a:lnTo>
                    <a:pt x="171411" y="64833"/>
                  </a:lnTo>
                  <a:lnTo>
                    <a:pt x="171792" y="64998"/>
                  </a:lnTo>
                  <a:lnTo>
                    <a:pt x="173761" y="66421"/>
                  </a:lnTo>
                  <a:lnTo>
                    <a:pt x="174790" y="65595"/>
                  </a:lnTo>
                  <a:lnTo>
                    <a:pt x="175501" y="63969"/>
                  </a:lnTo>
                  <a:lnTo>
                    <a:pt x="176758" y="60858"/>
                  </a:lnTo>
                  <a:lnTo>
                    <a:pt x="178117" y="57975"/>
                  </a:lnTo>
                  <a:lnTo>
                    <a:pt x="181876" y="57645"/>
                  </a:lnTo>
                  <a:lnTo>
                    <a:pt x="182473" y="56451"/>
                  </a:lnTo>
                  <a:close/>
                </a:path>
                <a:path w="478155" h="266700">
                  <a:moveTo>
                    <a:pt x="186448" y="16332"/>
                  </a:moveTo>
                  <a:lnTo>
                    <a:pt x="185635" y="16598"/>
                  </a:lnTo>
                  <a:lnTo>
                    <a:pt x="183896" y="17145"/>
                  </a:lnTo>
                  <a:lnTo>
                    <a:pt x="184658" y="17576"/>
                  </a:lnTo>
                  <a:lnTo>
                    <a:pt x="185470" y="17310"/>
                  </a:lnTo>
                  <a:lnTo>
                    <a:pt x="186182" y="16662"/>
                  </a:lnTo>
                  <a:lnTo>
                    <a:pt x="186397" y="16433"/>
                  </a:lnTo>
                  <a:close/>
                </a:path>
                <a:path w="478155" h="266700">
                  <a:moveTo>
                    <a:pt x="188302" y="228485"/>
                  </a:moveTo>
                  <a:lnTo>
                    <a:pt x="187426" y="228053"/>
                  </a:lnTo>
                  <a:lnTo>
                    <a:pt x="186880" y="227939"/>
                  </a:lnTo>
                  <a:lnTo>
                    <a:pt x="185902" y="227672"/>
                  </a:lnTo>
                  <a:lnTo>
                    <a:pt x="184873" y="227609"/>
                  </a:lnTo>
                  <a:lnTo>
                    <a:pt x="184213" y="228752"/>
                  </a:lnTo>
                  <a:lnTo>
                    <a:pt x="184162" y="229463"/>
                  </a:lnTo>
                  <a:lnTo>
                    <a:pt x="183070" y="230339"/>
                  </a:lnTo>
                  <a:lnTo>
                    <a:pt x="184213" y="230936"/>
                  </a:lnTo>
                  <a:lnTo>
                    <a:pt x="185191" y="231368"/>
                  </a:lnTo>
                  <a:lnTo>
                    <a:pt x="186283" y="231584"/>
                  </a:lnTo>
                  <a:lnTo>
                    <a:pt x="187375" y="231584"/>
                  </a:lnTo>
                  <a:lnTo>
                    <a:pt x="187045" y="230339"/>
                  </a:lnTo>
                  <a:lnTo>
                    <a:pt x="187375" y="229196"/>
                  </a:lnTo>
                  <a:lnTo>
                    <a:pt x="188302" y="228485"/>
                  </a:lnTo>
                  <a:close/>
                </a:path>
                <a:path w="478155" h="266700">
                  <a:moveTo>
                    <a:pt x="196532" y="97777"/>
                  </a:moveTo>
                  <a:lnTo>
                    <a:pt x="195326" y="95427"/>
                  </a:lnTo>
                  <a:lnTo>
                    <a:pt x="194233" y="93472"/>
                  </a:lnTo>
                  <a:lnTo>
                    <a:pt x="191782" y="93357"/>
                  </a:lnTo>
                  <a:lnTo>
                    <a:pt x="189445" y="93040"/>
                  </a:lnTo>
                  <a:lnTo>
                    <a:pt x="186994" y="92659"/>
                  </a:lnTo>
                  <a:lnTo>
                    <a:pt x="186880" y="93687"/>
                  </a:lnTo>
                  <a:lnTo>
                    <a:pt x="187706" y="95643"/>
                  </a:lnTo>
                  <a:lnTo>
                    <a:pt x="186944" y="96139"/>
                  </a:lnTo>
                  <a:lnTo>
                    <a:pt x="186499" y="96354"/>
                  </a:lnTo>
                  <a:lnTo>
                    <a:pt x="183349" y="97777"/>
                  </a:lnTo>
                  <a:lnTo>
                    <a:pt x="183121" y="97929"/>
                  </a:lnTo>
                  <a:lnTo>
                    <a:pt x="183286" y="100330"/>
                  </a:lnTo>
                  <a:lnTo>
                    <a:pt x="183502" y="99949"/>
                  </a:lnTo>
                  <a:lnTo>
                    <a:pt x="184213" y="99402"/>
                  </a:lnTo>
                  <a:lnTo>
                    <a:pt x="185356" y="99085"/>
                  </a:lnTo>
                  <a:lnTo>
                    <a:pt x="186067" y="99466"/>
                  </a:lnTo>
                  <a:lnTo>
                    <a:pt x="186829" y="101422"/>
                  </a:lnTo>
                  <a:lnTo>
                    <a:pt x="186118" y="102133"/>
                  </a:lnTo>
                  <a:lnTo>
                    <a:pt x="185140" y="102450"/>
                  </a:lnTo>
                  <a:lnTo>
                    <a:pt x="184492" y="102616"/>
                  </a:lnTo>
                  <a:lnTo>
                    <a:pt x="183781" y="102616"/>
                  </a:lnTo>
                  <a:lnTo>
                    <a:pt x="183400" y="102184"/>
                  </a:lnTo>
                  <a:lnTo>
                    <a:pt x="183451" y="103378"/>
                  </a:lnTo>
                  <a:lnTo>
                    <a:pt x="183451" y="104521"/>
                  </a:lnTo>
                  <a:lnTo>
                    <a:pt x="183565" y="105714"/>
                  </a:lnTo>
                  <a:lnTo>
                    <a:pt x="183896" y="108013"/>
                  </a:lnTo>
                  <a:lnTo>
                    <a:pt x="185191" y="109308"/>
                  </a:lnTo>
                  <a:lnTo>
                    <a:pt x="189661" y="110185"/>
                  </a:lnTo>
                  <a:lnTo>
                    <a:pt x="191630" y="109423"/>
                  </a:lnTo>
                  <a:lnTo>
                    <a:pt x="192989" y="104952"/>
                  </a:lnTo>
                  <a:lnTo>
                    <a:pt x="194081" y="103162"/>
                  </a:lnTo>
                  <a:lnTo>
                    <a:pt x="195160" y="101257"/>
                  </a:lnTo>
                  <a:lnTo>
                    <a:pt x="196088" y="99568"/>
                  </a:lnTo>
                  <a:lnTo>
                    <a:pt x="196532" y="97777"/>
                  </a:lnTo>
                  <a:close/>
                </a:path>
                <a:path w="478155" h="266700">
                  <a:moveTo>
                    <a:pt x="198488" y="50850"/>
                  </a:moveTo>
                  <a:lnTo>
                    <a:pt x="197840" y="49860"/>
                  </a:lnTo>
                  <a:lnTo>
                    <a:pt x="196964" y="49047"/>
                  </a:lnTo>
                  <a:lnTo>
                    <a:pt x="195059" y="47142"/>
                  </a:lnTo>
                  <a:lnTo>
                    <a:pt x="194017" y="46710"/>
                  </a:lnTo>
                  <a:lnTo>
                    <a:pt x="192989" y="47256"/>
                  </a:lnTo>
                  <a:lnTo>
                    <a:pt x="193421" y="49542"/>
                  </a:lnTo>
                  <a:lnTo>
                    <a:pt x="194398" y="54114"/>
                  </a:lnTo>
                  <a:lnTo>
                    <a:pt x="194779" y="53403"/>
                  </a:lnTo>
                  <a:lnTo>
                    <a:pt x="195376" y="52641"/>
                  </a:lnTo>
                  <a:lnTo>
                    <a:pt x="196367" y="51993"/>
                  </a:lnTo>
                  <a:lnTo>
                    <a:pt x="196913" y="51612"/>
                  </a:lnTo>
                  <a:lnTo>
                    <a:pt x="197446" y="51333"/>
                  </a:lnTo>
                  <a:lnTo>
                    <a:pt x="198056" y="51003"/>
                  </a:lnTo>
                  <a:lnTo>
                    <a:pt x="198221" y="50901"/>
                  </a:lnTo>
                  <a:lnTo>
                    <a:pt x="198488" y="50850"/>
                  </a:lnTo>
                  <a:close/>
                </a:path>
                <a:path w="478155" h="266700">
                  <a:moveTo>
                    <a:pt x="212979" y="193103"/>
                  </a:moveTo>
                  <a:lnTo>
                    <a:pt x="207098" y="187058"/>
                  </a:lnTo>
                  <a:lnTo>
                    <a:pt x="206273" y="185801"/>
                  </a:lnTo>
                  <a:lnTo>
                    <a:pt x="204812" y="183680"/>
                  </a:lnTo>
                  <a:lnTo>
                    <a:pt x="202679" y="183184"/>
                  </a:lnTo>
                  <a:lnTo>
                    <a:pt x="198158" y="184937"/>
                  </a:lnTo>
                  <a:lnTo>
                    <a:pt x="197777" y="187058"/>
                  </a:lnTo>
                  <a:lnTo>
                    <a:pt x="198374" y="192557"/>
                  </a:lnTo>
                  <a:lnTo>
                    <a:pt x="197726" y="195541"/>
                  </a:lnTo>
                  <a:lnTo>
                    <a:pt x="195491" y="198221"/>
                  </a:lnTo>
                  <a:lnTo>
                    <a:pt x="194995" y="198704"/>
                  </a:lnTo>
                  <a:lnTo>
                    <a:pt x="194779" y="199364"/>
                  </a:lnTo>
                  <a:lnTo>
                    <a:pt x="193751" y="201866"/>
                  </a:lnTo>
                  <a:lnTo>
                    <a:pt x="193751" y="203657"/>
                  </a:lnTo>
                  <a:lnTo>
                    <a:pt x="196799" y="206705"/>
                  </a:lnTo>
                  <a:lnTo>
                    <a:pt x="200393" y="207530"/>
                  </a:lnTo>
                  <a:lnTo>
                    <a:pt x="201917" y="206819"/>
                  </a:lnTo>
                  <a:lnTo>
                    <a:pt x="202628" y="206324"/>
                  </a:lnTo>
                  <a:lnTo>
                    <a:pt x="202628" y="206159"/>
                  </a:lnTo>
                  <a:lnTo>
                    <a:pt x="202082" y="203936"/>
                  </a:lnTo>
                  <a:lnTo>
                    <a:pt x="203822" y="204038"/>
                  </a:lnTo>
                  <a:lnTo>
                    <a:pt x="205079" y="203822"/>
                  </a:lnTo>
                  <a:lnTo>
                    <a:pt x="206108" y="203606"/>
                  </a:lnTo>
                  <a:lnTo>
                    <a:pt x="207149" y="203492"/>
                  </a:lnTo>
                  <a:lnTo>
                    <a:pt x="207962" y="200126"/>
                  </a:lnTo>
                  <a:lnTo>
                    <a:pt x="209651" y="198983"/>
                  </a:lnTo>
                  <a:lnTo>
                    <a:pt x="212763" y="195707"/>
                  </a:lnTo>
                  <a:lnTo>
                    <a:pt x="212979" y="193103"/>
                  </a:lnTo>
                  <a:close/>
                </a:path>
                <a:path w="478155" h="266700">
                  <a:moveTo>
                    <a:pt x="220599" y="56883"/>
                  </a:moveTo>
                  <a:lnTo>
                    <a:pt x="220167" y="56235"/>
                  </a:lnTo>
                  <a:lnTo>
                    <a:pt x="219354" y="56400"/>
                  </a:lnTo>
                  <a:lnTo>
                    <a:pt x="218592" y="56121"/>
                  </a:lnTo>
                  <a:lnTo>
                    <a:pt x="218046" y="55422"/>
                  </a:lnTo>
                  <a:lnTo>
                    <a:pt x="217716" y="55524"/>
                  </a:lnTo>
                  <a:lnTo>
                    <a:pt x="217500" y="55575"/>
                  </a:lnTo>
                  <a:lnTo>
                    <a:pt x="216623" y="56451"/>
                  </a:lnTo>
                  <a:lnTo>
                    <a:pt x="216789" y="57264"/>
                  </a:lnTo>
                  <a:lnTo>
                    <a:pt x="217449" y="57873"/>
                  </a:lnTo>
                  <a:lnTo>
                    <a:pt x="217830" y="58305"/>
                  </a:lnTo>
                  <a:lnTo>
                    <a:pt x="218313" y="58635"/>
                  </a:lnTo>
                  <a:lnTo>
                    <a:pt x="218808" y="58737"/>
                  </a:lnTo>
                  <a:lnTo>
                    <a:pt x="219189" y="58737"/>
                  </a:lnTo>
                  <a:lnTo>
                    <a:pt x="219621" y="58635"/>
                  </a:lnTo>
                  <a:lnTo>
                    <a:pt x="220599" y="57645"/>
                  </a:lnTo>
                  <a:lnTo>
                    <a:pt x="220599" y="56883"/>
                  </a:lnTo>
                  <a:close/>
                </a:path>
                <a:path w="478155" h="266700">
                  <a:moveTo>
                    <a:pt x="221970" y="71805"/>
                  </a:moveTo>
                  <a:lnTo>
                    <a:pt x="220548" y="70929"/>
                  </a:lnTo>
                  <a:lnTo>
                    <a:pt x="218211" y="69621"/>
                  </a:lnTo>
                  <a:lnTo>
                    <a:pt x="218478" y="67995"/>
                  </a:lnTo>
                  <a:lnTo>
                    <a:pt x="218363" y="65595"/>
                  </a:lnTo>
                  <a:lnTo>
                    <a:pt x="218313" y="65328"/>
                  </a:lnTo>
                  <a:lnTo>
                    <a:pt x="218211" y="65049"/>
                  </a:lnTo>
                  <a:lnTo>
                    <a:pt x="217068" y="64833"/>
                  </a:lnTo>
                  <a:lnTo>
                    <a:pt x="215531" y="64071"/>
                  </a:lnTo>
                  <a:lnTo>
                    <a:pt x="215265" y="63309"/>
                  </a:lnTo>
                  <a:lnTo>
                    <a:pt x="215049" y="62826"/>
                  </a:lnTo>
                  <a:lnTo>
                    <a:pt x="215214" y="62166"/>
                  </a:lnTo>
                  <a:lnTo>
                    <a:pt x="215595" y="61569"/>
                  </a:lnTo>
                  <a:lnTo>
                    <a:pt x="215379" y="61353"/>
                  </a:lnTo>
                  <a:lnTo>
                    <a:pt x="214884" y="61023"/>
                  </a:lnTo>
                  <a:lnTo>
                    <a:pt x="212547" y="59334"/>
                  </a:lnTo>
                  <a:lnTo>
                    <a:pt x="207479" y="64617"/>
                  </a:lnTo>
                  <a:lnTo>
                    <a:pt x="207962" y="64947"/>
                  </a:lnTo>
                  <a:lnTo>
                    <a:pt x="208508" y="65493"/>
                  </a:lnTo>
                  <a:lnTo>
                    <a:pt x="209054" y="65976"/>
                  </a:lnTo>
                  <a:lnTo>
                    <a:pt x="209600" y="66522"/>
                  </a:lnTo>
                  <a:lnTo>
                    <a:pt x="209651" y="68046"/>
                  </a:lnTo>
                  <a:lnTo>
                    <a:pt x="209384" y="69303"/>
                  </a:lnTo>
                  <a:lnTo>
                    <a:pt x="210959" y="70231"/>
                  </a:lnTo>
                  <a:lnTo>
                    <a:pt x="211455" y="71310"/>
                  </a:lnTo>
                  <a:lnTo>
                    <a:pt x="212432" y="76161"/>
                  </a:lnTo>
                  <a:lnTo>
                    <a:pt x="212699" y="76212"/>
                  </a:lnTo>
                  <a:lnTo>
                    <a:pt x="215976" y="75666"/>
                  </a:lnTo>
                  <a:lnTo>
                    <a:pt x="216789" y="75501"/>
                  </a:lnTo>
                  <a:lnTo>
                    <a:pt x="217601" y="75285"/>
                  </a:lnTo>
                  <a:lnTo>
                    <a:pt x="217982" y="75234"/>
                  </a:lnTo>
                  <a:lnTo>
                    <a:pt x="220764" y="74041"/>
                  </a:lnTo>
                  <a:lnTo>
                    <a:pt x="221970" y="71805"/>
                  </a:lnTo>
                  <a:close/>
                </a:path>
                <a:path w="478155" h="266700">
                  <a:moveTo>
                    <a:pt x="224256" y="175247"/>
                  </a:moveTo>
                  <a:lnTo>
                    <a:pt x="223024" y="172732"/>
                  </a:lnTo>
                  <a:lnTo>
                    <a:pt x="222961" y="172516"/>
                  </a:lnTo>
                  <a:lnTo>
                    <a:pt x="223456" y="170510"/>
                  </a:lnTo>
                  <a:lnTo>
                    <a:pt x="223596" y="169900"/>
                  </a:lnTo>
                  <a:lnTo>
                    <a:pt x="223799" y="168986"/>
                  </a:lnTo>
                  <a:lnTo>
                    <a:pt x="224091" y="168109"/>
                  </a:lnTo>
                  <a:lnTo>
                    <a:pt x="223215" y="167614"/>
                  </a:lnTo>
                  <a:lnTo>
                    <a:pt x="221208" y="166420"/>
                  </a:lnTo>
                  <a:lnTo>
                    <a:pt x="221043" y="166255"/>
                  </a:lnTo>
                  <a:lnTo>
                    <a:pt x="221043" y="168986"/>
                  </a:lnTo>
                  <a:lnTo>
                    <a:pt x="221043" y="174421"/>
                  </a:lnTo>
                  <a:lnTo>
                    <a:pt x="218808" y="175298"/>
                  </a:lnTo>
                  <a:lnTo>
                    <a:pt x="217665" y="174701"/>
                  </a:lnTo>
                  <a:lnTo>
                    <a:pt x="216839" y="173939"/>
                  </a:lnTo>
                  <a:lnTo>
                    <a:pt x="216573" y="172732"/>
                  </a:lnTo>
                  <a:lnTo>
                    <a:pt x="216573" y="171805"/>
                  </a:lnTo>
                  <a:lnTo>
                    <a:pt x="221043" y="174421"/>
                  </a:lnTo>
                  <a:lnTo>
                    <a:pt x="221043" y="168986"/>
                  </a:lnTo>
                  <a:lnTo>
                    <a:pt x="218859" y="169900"/>
                  </a:lnTo>
                  <a:lnTo>
                    <a:pt x="218211" y="169252"/>
                  </a:lnTo>
                  <a:lnTo>
                    <a:pt x="217665" y="168440"/>
                  </a:lnTo>
                  <a:lnTo>
                    <a:pt x="217258" y="167614"/>
                  </a:lnTo>
                  <a:lnTo>
                    <a:pt x="217335" y="166852"/>
                  </a:lnTo>
                  <a:lnTo>
                    <a:pt x="218211" y="166420"/>
                  </a:lnTo>
                  <a:lnTo>
                    <a:pt x="219290" y="165938"/>
                  </a:lnTo>
                  <a:lnTo>
                    <a:pt x="220052" y="166420"/>
                  </a:lnTo>
                  <a:lnTo>
                    <a:pt x="221043" y="168986"/>
                  </a:lnTo>
                  <a:lnTo>
                    <a:pt x="221043" y="166255"/>
                  </a:lnTo>
                  <a:lnTo>
                    <a:pt x="220726" y="165938"/>
                  </a:lnTo>
                  <a:lnTo>
                    <a:pt x="219456" y="164630"/>
                  </a:lnTo>
                  <a:lnTo>
                    <a:pt x="216687" y="164680"/>
                  </a:lnTo>
                  <a:lnTo>
                    <a:pt x="216408" y="164731"/>
                  </a:lnTo>
                  <a:lnTo>
                    <a:pt x="214884" y="164896"/>
                  </a:lnTo>
                  <a:lnTo>
                    <a:pt x="213741" y="165442"/>
                  </a:lnTo>
                  <a:lnTo>
                    <a:pt x="213309" y="166420"/>
                  </a:lnTo>
                  <a:lnTo>
                    <a:pt x="212864" y="167347"/>
                  </a:lnTo>
                  <a:lnTo>
                    <a:pt x="211658" y="177533"/>
                  </a:lnTo>
                  <a:lnTo>
                    <a:pt x="211785" y="179539"/>
                  </a:lnTo>
                  <a:lnTo>
                    <a:pt x="211937" y="180581"/>
                  </a:lnTo>
                  <a:lnTo>
                    <a:pt x="213525" y="182422"/>
                  </a:lnTo>
                  <a:lnTo>
                    <a:pt x="215049" y="184492"/>
                  </a:lnTo>
                  <a:lnTo>
                    <a:pt x="216954" y="186131"/>
                  </a:lnTo>
                  <a:lnTo>
                    <a:pt x="219570" y="188518"/>
                  </a:lnTo>
                  <a:lnTo>
                    <a:pt x="222669" y="187274"/>
                  </a:lnTo>
                  <a:lnTo>
                    <a:pt x="223266" y="183680"/>
                  </a:lnTo>
                  <a:lnTo>
                    <a:pt x="223456" y="182422"/>
                  </a:lnTo>
                  <a:lnTo>
                    <a:pt x="223431" y="180581"/>
                  </a:lnTo>
                  <a:lnTo>
                    <a:pt x="223380" y="179971"/>
                  </a:lnTo>
                  <a:lnTo>
                    <a:pt x="222351" y="178295"/>
                  </a:lnTo>
                  <a:lnTo>
                    <a:pt x="221907" y="177533"/>
                  </a:lnTo>
                  <a:lnTo>
                    <a:pt x="221640" y="176161"/>
                  </a:lnTo>
                  <a:lnTo>
                    <a:pt x="223926" y="175679"/>
                  </a:lnTo>
                  <a:lnTo>
                    <a:pt x="224205" y="175298"/>
                  </a:lnTo>
                  <a:close/>
                </a:path>
                <a:path w="478155" h="266700">
                  <a:moveTo>
                    <a:pt x="233299" y="36258"/>
                  </a:moveTo>
                  <a:lnTo>
                    <a:pt x="232702" y="35598"/>
                  </a:lnTo>
                  <a:lnTo>
                    <a:pt x="231711" y="34455"/>
                  </a:lnTo>
                  <a:lnTo>
                    <a:pt x="230352" y="35052"/>
                  </a:lnTo>
                  <a:lnTo>
                    <a:pt x="229425" y="35712"/>
                  </a:lnTo>
                  <a:lnTo>
                    <a:pt x="228498" y="36309"/>
                  </a:lnTo>
                  <a:lnTo>
                    <a:pt x="228447" y="37452"/>
                  </a:lnTo>
                  <a:lnTo>
                    <a:pt x="229158" y="38481"/>
                  </a:lnTo>
                  <a:lnTo>
                    <a:pt x="230403" y="39522"/>
                  </a:lnTo>
                  <a:lnTo>
                    <a:pt x="231394" y="38544"/>
                  </a:lnTo>
                  <a:lnTo>
                    <a:pt x="233083" y="37338"/>
                  </a:lnTo>
                  <a:lnTo>
                    <a:pt x="233299" y="36258"/>
                  </a:lnTo>
                  <a:close/>
                </a:path>
                <a:path w="478155" h="266700">
                  <a:moveTo>
                    <a:pt x="235089" y="23952"/>
                  </a:moveTo>
                  <a:lnTo>
                    <a:pt x="233997" y="22809"/>
                  </a:lnTo>
                  <a:lnTo>
                    <a:pt x="233349" y="22098"/>
                  </a:lnTo>
                  <a:lnTo>
                    <a:pt x="232473" y="22313"/>
                  </a:lnTo>
                  <a:lnTo>
                    <a:pt x="231444" y="22860"/>
                  </a:lnTo>
                  <a:lnTo>
                    <a:pt x="230898" y="23787"/>
                  </a:lnTo>
                  <a:lnTo>
                    <a:pt x="230632" y="24980"/>
                  </a:lnTo>
                  <a:lnTo>
                    <a:pt x="231990" y="26835"/>
                  </a:lnTo>
                  <a:lnTo>
                    <a:pt x="232918" y="26568"/>
                  </a:lnTo>
                  <a:lnTo>
                    <a:pt x="233565" y="25908"/>
                  </a:lnTo>
                  <a:lnTo>
                    <a:pt x="234543" y="25044"/>
                  </a:lnTo>
                  <a:lnTo>
                    <a:pt x="235089" y="23952"/>
                  </a:lnTo>
                  <a:close/>
                </a:path>
                <a:path w="478155" h="266700">
                  <a:moveTo>
                    <a:pt x="238467" y="106857"/>
                  </a:moveTo>
                  <a:lnTo>
                    <a:pt x="236994" y="98755"/>
                  </a:lnTo>
                  <a:lnTo>
                    <a:pt x="235419" y="98971"/>
                  </a:lnTo>
                  <a:lnTo>
                    <a:pt x="233680" y="98691"/>
                  </a:lnTo>
                  <a:lnTo>
                    <a:pt x="232702" y="97929"/>
                  </a:lnTo>
                  <a:lnTo>
                    <a:pt x="232537" y="97777"/>
                  </a:lnTo>
                  <a:lnTo>
                    <a:pt x="229704" y="98310"/>
                  </a:lnTo>
                  <a:lnTo>
                    <a:pt x="226923" y="99085"/>
                  </a:lnTo>
                  <a:lnTo>
                    <a:pt x="224472" y="99783"/>
                  </a:lnTo>
                  <a:lnTo>
                    <a:pt x="224574" y="101473"/>
                  </a:lnTo>
                  <a:lnTo>
                    <a:pt x="224040" y="103047"/>
                  </a:lnTo>
                  <a:lnTo>
                    <a:pt x="222948" y="103759"/>
                  </a:lnTo>
                  <a:lnTo>
                    <a:pt x="221640" y="104686"/>
                  </a:lnTo>
                  <a:lnTo>
                    <a:pt x="219671" y="104800"/>
                  </a:lnTo>
                  <a:lnTo>
                    <a:pt x="217982" y="104305"/>
                  </a:lnTo>
                  <a:lnTo>
                    <a:pt x="217335" y="105448"/>
                  </a:lnTo>
                  <a:lnTo>
                    <a:pt x="217068" y="106756"/>
                  </a:lnTo>
                  <a:lnTo>
                    <a:pt x="217385" y="111493"/>
                  </a:lnTo>
                  <a:lnTo>
                    <a:pt x="220116" y="112090"/>
                  </a:lnTo>
                  <a:lnTo>
                    <a:pt x="222504" y="112966"/>
                  </a:lnTo>
                  <a:lnTo>
                    <a:pt x="222783" y="113118"/>
                  </a:lnTo>
                  <a:lnTo>
                    <a:pt x="223113" y="113233"/>
                  </a:lnTo>
                  <a:lnTo>
                    <a:pt x="224904" y="113601"/>
                  </a:lnTo>
                  <a:lnTo>
                    <a:pt x="225234" y="110020"/>
                  </a:lnTo>
                  <a:lnTo>
                    <a:pt x="226644" y="109804"/>
                  </a:lnTo>
                  <a:lnTo>
                    <a:pt x="229260" y="111112"/>
                  </a:lnTo>
                  <a:lnTo>
                    <a:pt x="230682" y="110896"/>
                  </a:lnTo>
                  <a:lnTo>
                    <a:pt x="231851" y="109804"/>
                  </a:lnTo>
                  <a:lnTo>
                    <a:pt x="232918" y="108826"/>
                  </a:lnTo>
                  <a:lnTo>
                    <a:pt x="234226" y="109042"/>
                  </a:lnTo>
                  <a:lnTo>
                    <a:pt x="235216" y="108826"/>
                  </a:lnTo>
                  <a:lnTo>
                    <a:pt x="235966" y="108661"/>
                  </a:lnTo>
                  <a:lnTo>
                    <a:pt x="236562" y="108496"/>
                  </a:lnTo>
                  <a:lnTo>
                    <a:pt x="236994" y="108280"/>
                  </a:lnTo>
                  <a:lnTo>
                    <a:pt x="238201" y="107734"/>
                  </a:lnTo>
                  <a:lnTo>
                    <a:pt x="238467" y="106857"/>
                  </a:lnTo>
                  <a:close/>
                </a:path>
                <a:path w="478155" h="266700">
                  <a:moveTo>
                    <a:pt x="244576" y="133375"/>
                  </a:moveTo>
                  <a:lnTo>
                    <a:pt x="244348" y="131140"/>
                  </a:lnTo>
                  <a:lnTo>
                    <a:pt x="237871" y="129298"/>
                  </a:lnTo>
                  <a:lnTo>
                    <a:pt x="235800" y="127444"/>
                  </a:lnTo>
                  <a:lnTo>
                    <a:pt x="236728" y="122326"/>
                  </a:lnTo>
                  <a:lnTo>
                    <a:pt x="236448" y="121183"/>
                  </a:lnTo>
                  <a:lnTo>
                    <a:pt x="233946" y="120586"/>
                  </a:lnTo>
                  <a:lnTo>
                    <a:pt x="232803" y="120751"/>
                  </a:lnTo>
                  <a:lnTo>
                    <a:pt x="230517" y="123037"/>
                  </a:lnTo>
                  <a:lnTo>
                    <a:pt x="230466" y="125209"/>
                  </a:lnTo>
                  <a:lnTo>
                    <a:pt x="232206" y="126403"/>
                  </a:lnTo>
                  <a:lnTo>
                    <a:pt x="233083" y="127063"/>
                  </a:lnTo>
                  <a:lnTo>
                    <a:pt x="233464" y="127609"/>
                  </a:lnTo>
                  <a:lnTo>
                    <a:pt x="233565" y="128854"/>
                  </a:lnTo>
                  <a:lnTo>
                    <a:pt x="232638" y="132067"/>
                  </a:lnTo>
                  <a:lnTo>
                    <a:pt x="232803" y="134035"/>
                  </a:lnTo>
                  <a:lnTo>
                    <a:pt x="230517" y="134797"/>
                  </a:lnTo>
                  <a:lnTo>
                    <a:pt x="230847" y="135064"/>
                  </a:lnTo>
                  <a:lnTo>
                    <a:pt x="231444" y="135940"/>
                  </a:lnTo>
                  <a:lnTo>
                    <a:pt x="231394" y="136855"/>
                  </a:lnTo>
                  <a:lnTo>
                    <a:pt x="229857" y="138226"/>
                  </a:lnTo>
                  <a:lnTo>
                    <a:pt x="228993" y="138442"/>
                  </a:lnTo>
                  <a:lnTo>
                    <a:pt x="228015" y="138163"/>
                  </a:lnTo>
                  <a:lnTo>
                    <a:pt x="227571" y="139369"/>
                  </a:lnTo>
                  <a:lnTo>
                    <a:pt x="226872" y="140182"/>
                  </a:lnTo>
                  <a:lnTo>
                    <a:pt x="225183" y="140677"/>
                  </a:lnTo>
                  <a:lnTo>
                    <a:pt x="224040" y="140944"/>
                  </a:lnTo>
                  <a:lnTo>
                    <a:pt x="223494" y="141706"/>
                  </a:lnTo>
                  <a:lnTo>
                    <a:pt x="223494" y="142582"/>
                  </a:lnTo>
                  <a:lnTo>
                    <a:pt x="224637" y="143446"/>
                  </a:lnTo>
                  <a:lnTo>
                    <a:pt x="225615" y="144703"/>
                  </a:lnTo>
                  <a:lnTo>
                    <a:pt x="226161" y="146329"/>
                  </a:lnTo>
                  <a:lnTo>
                    <a:pt x="228942" y="148513"/>
                  </a:lnTo>
                  <a:lnTo>
                    <a:pt x="230682" y="148018"/>
                  </a:lnTo>
                  <a:lnTo>
                    <a:pt x="232473" y="144754"/>
                  </a:lnTo>
                  <a:lnTo>
                    <a:pt x="232537" y="143344"/>
                  </a:lnTo>
                  <a:lnTo>
                    <a:pt x="232854" y="141922"/>
                  </a:lnTo>
                  <a:lnTo>
                    <a:pt x="235038" y="137020"/>
                  </a:lnTo>
                  <a:lnTo>
                    <a:pt x="237274" y="135775"/>
                  </a:lnTo>
                  <a:lnTo>
                    <a:pt x="239941" y="136753"/>
                  </a:lnTo>
                  <a:lnTo>
                    <a:pt x="240817" y="136258"/>
                  </a:lnTo>
                  <a:lnTo>
                    <a:pt x="241579" y="135775"/>
                  </a:lnTo>
                  <a:lnTo>
                    <a:pt x="244576" y="133375"/>
                  </a:lnTo>
                  <a:close/>
                </a:path>
                <a:path w="478155" h="266700">
                  <a:moveTo>
                    <a:pt x="271589" y="25806"/>
                  </a:moveTo>
                  <a:lnTo>
                    <a:pt x="271157" y="24879"/>
                  </a:lnTo>
                  <a:lnTo>
                    <a:pt x="270230" y="24282"/>
                  </a:lnTo>
                  <a:lnTo>
                    <a:pt x="269405" y="23736"/>
                  </a:lnTo>
                  <a:lnTo>
                    <a:pt x="268376" y="23406"/>
                  </a:lnTo>
                  <a:lnTo>
                    <a:pt x="267449" y="24117"/>
                  </a:lnTo>
                  <a:lnTo>
                    <a:pt x="266954" y="25425"/>
                  </a:lnTo>
                  <a:lnTo>
                    <a:pt x="267398" y="26504"/>
                  </a:lnTo>
                  <a:lnTo>
                    <a:pt x="268478" y="27266"/>
                  </a:lnTo>
                  <a:lnTo>
                    <a:pt x="269240" y="27762"/>
                  </a:lnTo>
                  <a:lnTo>
                    <a:pt x="270116" y="27597"/>
                  </a:lnTo>
                  <a:lnTo>
                    <a:pt x="270776" y="26835"/>
                  </a:lnTo>
                  <a:lnTo>
                    <a:pt x="271589" y="25806"/>
                  </a:lnTo>
                  <a:close/>
                </a:path>
                <a:path w="478155" h="266700">
                  <a:moveTo>
                    <a:pt x="275513" y="46545"/>
                  </a:moveTo>
                  <a:lnTo>
                    <a:pt x="274421" y="45072"/>
                  </a:lnTo>
                  <a:lnTo>
                    <a:pt x="273380" y="43764"/>
                  </a:lnTo>
                  <a:lnTo>
                    <a:pt x="271094" y="43218"/>
                  </a:lnTo>
                  <a:lnTo>
                    <a:pt x="273062" y="40995"/>
                  </a:lnTo>
                  <a:lnTo>
                    <a:pt x="272516" y="39852"/>
                  </a:lnTo>
                  <a:lnTo>
                    <a:pt x="271538" y="38976"/>
                  </a:lnTo>
                  <a:lnTo>
                    <a:pt x="268706" y="37719"/>
                  </a:lnTo>
                  <a:lnTo>
                    <a:pt x="266573" y="37719"/>
                  </a:lnTo>
                  <a:lnTo>
                    <a:pt x="263956" y="39624"/>
                  </a:lnTo>
                  <a:lnTo>
                    <a:pt x="263258" y="40614"/>
                  </a:lnTo>
                  <a:lnTo>
                    <a:pt x="262813" y="41757"/>
                  </a:lnTo>
                  <a:lnTo>
                    <a:pt x="261886" y="44043"/>
                  </a:lnTo>
                  <a:lnTo>
                    <a:pt x="262216" y="46875"/>
                  </a:lnTo>
                  <a:lnTo>
                    <a:pt x="265925" y="52260"/>
                  </a:lnTo>
                  <a:lnTo>
                    <a:pt x="267614" y="52692"/>
                  </a:lnTo>
                  <a:lnTo>
                    <a:pt x="271373" y="51066"/>
                  </a:lnTo>
                  <a:lnTo>
                    <a:pt x="271805" y="50787"/>
                  </a:lnTo>
                  <a:lnTo>
                    <a:pt x="272783" y="50355"/>
                  </a:lnTo>
                  <a:lnTo>
                    <a:pt x="273443" y="49644"/>
                  </a:lnTo>
                  <a:lnTo>
                    <a:pt x="274637" y="48336"/>
                  </a:lnTo>
                  <a:lnTo>
                    <a:pt x="275513" y="46545"/>
                  </a:lnTo>
                  <a:close/>
                </a:path>
                <a:path w="478155" h="266700">
                  <a:moveTo>
                    <a:pt x="278561" y="164401"/>
                  </a:moveTo>
                  <a:lnTo>
                    <a:pt x="278231" y="163969"/>
                  </a:lnTo>
                  <a:lnTo>
                    <a:pt x="278015" y="163423"/>
                  </a:lnTo>
                  <a:lnTo>
                    <a:pt x="277850" y="162826"/>
                  </a:lnTo>
                  <a:lnTo>
                    <a:pt x="277634" y="162179"/>
                  </a:lnTo>
                  <a:lnTo>
                    <a:pt x="277583" y="161467"/>
                  </a:lnTo>
                  <a:lnTo>
                    <a:pt x="277583" y="160756"/>
                  </a:lnTo>
                  <a:lnTo>
                    <a:pt x="276872" y="160375"/>
                  </a:lnTo>
                  <a:lnTo>
                    <a:pt x="275996" y="160820"/>
                  </a:lnTo>
                  <a:lnTo>
                    <a:pt x="275348" y="161518"/>
                  </a:lnTo>
                  <a:lnTo>
                    <a:pt x="274802" y="162661"/>
                  </a:lnTo>
                  <a:lnTo>
                    <a:pt x="274535" y="163753"/>
                  </a:lnTo>
                  <a:lnTo>
                    <a:pt x="276059" y="164465"/>
                  </a:lnTo>
                  <a:lnTo>
                    <a:pt x="276821" y="164846"/>
                  </a:lnTo>
                  <a:lnTo>
                    <a:pt x="277634" y="165493"/>
                  </a:lnTo>
                  <a:lnTo>
                    <a:pt x="278345" y="164680"/>
                  </a:lnTo>
                  <a:lnTo>
                    <a:pt x="278511" y="164515"/>
                  </a:lnTo>
                  <a:close/>
                </a:path>
                <a:path w="478155" h="266700">
                  <a:moveTo>
                    <a:pt x="279273" y="228701"/>
                  </a:moveTo>
                  <a:lnTo>
                    <a:pt x="278561" y="227012"/>
                  </a:lnTo>
                  <a:lnTo>
                    <a:pt x="272732" y="225323"/>
                  </a:lnTo>
                  <a:lnTo>
                    <a:pt x="271157" y="225386"/>
                  </a:lnTo>
                  <a:lnTo>
                    <a:pt x="269405" y="225602"/>
                  </a:lnTo>
                  <a:lnTo>
                    <a:pt x="268211" y="225704"/>
                  </a:lnTo>
                  <a:lnTo>
                    <a:pt x="267398" y="226415"/>
                  </a:lnTo>
                  <a:lnTo>
                    <a:pt x="267068" y="227291"/>
                  </a:lnTo>
                  <a:lnTo>
                    <a:pt x="266026" y="229679"/>
                  </a:lnTo>
                  <a:lnTo>
                    <a:pt x="266788" y="231914"/>
                  </a:lnTo>
                  <a:lnTo>
                    <a:pt x="269240" y="235508"/>
                  </a:lnTo>
                  <a:lnTo>
                    <a:pt x="271373" y="235775"/>
                  </a:lnTo>
                  <a:lnTo>
                    <a:pt x="273989" y="234696"/>
                  </a:lnTo>
                  <a:lnTo>
                    <a:pt x="275297" y="234581"/>
                  </a:lnTo>
                  <a:lnTo>
                    <a:pt x="275894" y="233222"/>
                  </a:lnTo>
                  <a:lnTo>
                    <a:pt x="276707" y="232181"/>
                  </a:lnTo>
                  <a:lnTo>
                    <a:pt x="279273" y="228701"/>
                  </a:lnTo>
                  <a:close/>
                </a:path>
                <a:path w="478155" h="266700">
                  <a:moveTo>
                    <a:pt x="284111" y="135610"/>
                  </a:moveTo>
                  <a:lnTo>
                    <a:pt x="283413" y="133807"/>
                  </a:lnTo>
                  <a:lnTo>
                    <a:pt x="282206" y="130873"/>
                  </a:lnTo>
                  <a:lnTo>
                    <a:pt x="277964" y="129298"/>
                  </a:lnTo>
                  <a:lnTo>
                    <a:pt x="273545" y="131254"/>
                  </a:lnTo>
                  <a:lnTo>
                    <a:pt x="272021" y="131800"/>
                  </a:lnTo>
                  <a:lnTo>
                    <a:pt x="270827" y="135940"/>
                  </a:lnTo>
                  <a:lnTo>
                    <a:pt x="269951" y="138442"/>
                  </a:lnTo>
                  <a:lnTo>
                    <a:pt x="269570" y="140995"/>
                  </a:lnTo>
                  <a:lnTo>
                    <a:pt x="269024" y="144259"/>
                  </a:lnTo>
                  <a:lnTo>
                    <a:pt x="270662" y="146164"/>
                  </a:lnTo>
                  <a:lnTo>
                    <a:pt x="273926" y="146494"/>
                  </a:lnTo>
                  <a:lnTo>
                    <a:pt x="277583" y="146926"/>
                  </a:lnTo>
                  <a:lnTo>
                    <a:pt x="279819" y="145516"/>
                  </a:lnTo>
                  <a:lnTo>
                    <a:pt x="280035" y="142201"/>
                  </a:lnTo>
                  <a:lnTo>
                    <a:pt x="280200" y="140512"/>
                  </a:lnTo>
                  <a:lnTo>
                    <a:pt x="279819" y="139141"/>
                  </a:lnTo>
                  <a:lnTo>
                    <a:pt x="283413" y="137731"/>
                  </a:lnTo>
                  <a:lnTo>
                    <a:pt x="284111" y="135610"/>
                  </a:lnTo>
                  <a:close/>
                </a:path>
                <a:path w="478155" h="266700">
                  <a:moveTo>
                    <a:pt x="287388" y="22860"/>
                  </a:moveTo>
                  <a:lnTo>
                    <a:pt x="286346" y="20358"/>
                  </a:lnTo>
                  <a:lnTo>
                    <a:pt x="282651" y="16764"/>
                  </a:lnTo>
                  <a:lnTo>
                    <a:pt x="280517" y="15951"/>
                  </a:lnTo>
                  <a:lnTo>
                    <a:pt x="279755" y="16878"/>
                  </a:lnTo>
                  <a:lnTo>
                    <a:pt x="277901" y="18719"/>
                  </a:lnTo>
                  <a:lnTo>
                    <a:pt x="276923" y="18021"/>
                  </a:lnTo>
                  <a:lnTo>
                    <a:pt x="275615" y="16497"/>
                  </a:lnTo>
                  <a:lnTo>
                    <a:pt x="275234" y="15455"/>
                  </a:lnTo>
                  <a:lnTo>
                    <a:pt x="274586" y="14693"/>
                  </a:lnTo>
                  <a:lnTo>
                    <a:pt x="273608" y="13449"/>
                  </a:lnTo>
                  <a:lnTo>
                    <a:pt x="272237" y="13449"/>
                  </a:lnTo>
                  <a:lnTo>
                    <a:pt x="270827" y="14744"/>
                  </a:lnTo>
                  <a:lnTo>
                    <a:pt x="270332" y="15354"/>
                  </a:lnTo>
                  <a:lnTo>
                    <a:pt x="269138" y="17043"/>
                  </a:lnTo>
                  <a:lnTo>
                    <a:pt x="269087" y="19215"/>
                  </a:lnTo>
                  <a:lnTo>
                    <a:pt x="269087" y="21120"/>
                  </a:lnTo>
                  <a:lnTo>
                    <a:pt x="269189" y="23291"/>
                  </a:lnTo>
                  <a:lnTo>
                    <a:pt x="271589" y="22974"/>
                  </a:lnTo>
                  <a:lnTo>
                    <a:pt x="273608" y="23520"/>
                  </a:lnTo>
                  <a:lnTo>
                    <a:pt x="274459" y="23863"/>
                  </a:lnTo>
                  <a:lnTo>
                    <a:pt x="274256" y="24282"/>
                  </a:lnTo>
                  <a:lnTo>
                    <a:pt x="274370" y="24714"/>
                  </a:lnTo>
                  <a:lnTo>
                    <a:pt x="274637" y="25044"/>
                  </a:lnTo>
                  <a:lnTo>
                    <a:pt x="274802" y="25311"/>
                  </a:lnTo>
                  <a:lnTo>
                    <a:pt x="275297" y="25806"/>
                  </a:lnTo>
                  <a:lnTo>
                    <a:pt x="276275" y="26568"/>
                  </a:lnTo>
                  <a:lnTo>
                    <a:pt x="277418" y="27165"/>
                  </a:lnTo>
                  <a:lnTo>
                    <a:pt x="278282" y="25692"/>
                  </a:lnTo>
                  <a:lnTo>
                    <a:pt x="278345" y="25527"/>
                  </a:lnTo>
                  <a:lnTo>
                    <a:pt x="278511" y="25260"/>
                  </a:lnTo>
                  <a:lnTo>
                    <a:pt x="278561" y="25044"/>
                  </a:lnTo>
                  <a:lnTo>
                    <a:pt x="280581" y="25361"/>
                  </a:lnTo>
                  <a:lnTo>
                    <a:pt x="282587" y="25260"/>
                  </a:lnTo>
                  <a:lnTo>
                    <a:pt x="286677" y="24282"/>
                  </a:lnTo>
                  <a:lnTo>
                    <a:pt x="287388" y="22860"/>
                  </a:lnTo>
                  <a:close/>
                </a:path>
                <a:path w="478155" h="266700">
                  <a:moveTo>
                    <a:pt x="289775" y="90589"/>
                  </a:moveTo>
                  <a:lnTo>
                    <a:pt x="289128" y="88519"/>
                  </a:lnTo>
                  <a:lnTo>
                    <a:pt x="289013" y="88239"/>
                  </a:lnTo>
                  <a:lnTo>
                    <a:pt x="288912" y="87757"/>
                  </a:lnTo>
                  <a:lnTo>
                    <a:pt x="288696" y="87706"/>
                  </a:lnTo>
                  <a:lnTo>
                    <a:pt x="286562" y="86880"/>
                  </a:lnTo>
                  <a:lnTo>
                    <a:pt x="283794" y="86829"/>
                  </a:lnTo>
                  <a:lnTo>
                    <a:pt x="284391" y="83350"/>
                  </a:lnTo>
                  <a:lnTo>
                    <a:pt x="283845" y="82905"/>
                  </a:lnTo>
                  <a:lnTo>
                    <a:pt x="281012" y="82905"/>
                  </a:lnTo>
                  <a:lnTo>
                    <a:pt x="278345" y="82804"/>
                  </a:lnTo>
                  <a:lnTo>
                    <a:pt x="274802" y="86944"/>
                  </a:lnTo>
                  <a:lnTo>
                    <a:pt x="275348" y="89115"/>
                  </a:lnTo>
                  <a:lnTo>
                    <a:pt x="277202" y="93141"/>
                  </a:lnTo>
                  <a:lnTo>
                    <a:pt x="278511" y="94665"/>
                  </a:lnTo>
                  <a:lnTo>
                    <a:pt x="282422" y="96850"/>
                  </a:lnTo>
                  <a:lnTo>
                    <a:pt x="284556" y="96951"/>
                  </a:lnTo>
                  <a:lnTo>
                    <a:pt x="286562" y="95377"/>
                  </a:lnTo>
                  <a:lnTo>
                    <a:pt x="288582" y="93738"/>
                  </a:lnTo>
                  <a:lnTo>
                    <a:pt x="289775" y="90589"/>
                  </a:lnTo>
                  <a:close/>
                </a:path>
                <a:path w="478155" h="266700">
                  <a:moveTo>
                    <a:pt x="290004" y="5219"/>
                  </a:moveTo>
                  <a:lnTo>
                    <a:pt x="289674" y="4356"/>
                  </a:lnTo>
                  <a:lnTo>
                    <a:pt x="289293" y="4838"/>
                  </a:lnTo>
                  <a:lnTo>
                    <a:pt x="288912" y="5283"/>
                  </a:lnTo>
                  <a:lnTo>
                    <a:pt x="288582" y="5765"/>
                  </a:lnTo>
                  <a:lnTo>
                    <a:pt x="287820" y="6807"/>
                  </a:lnTo>
                  <a:lnTo>
                    <a:pt x="285864" y="6261"/>
                  </a:lnTo>
                  <a:lnTo>
                    <a:pt x="285254" y="5334"/>
                  </a:lnTo>
                  <a:lnTo>
                    <a:pt x="284988" y="4902"/>
                  </a:lnTo>
                  <a:lnTo>
                    <a:pt x="284772" y="4457"/>
                  </a:lnTo>
                  <a:lnTo>
                    <a:pt x="284607" y="4025"/>
                  </a:lnTo>
                  <a:lnTo>
                    <a:pt x="284010" y="5003"/>
                  </a:lnTo>
                  <a:lnTo>
                    <a:pt x="284060" y="6311"/>
                  </a:lnTo>
                  <a:lnTo>
                    <a:pt x="284937" y="7124"/>
                  </a:lnTo>
                  <a:lnTo>
                    <a:pt x="285965" y="8166"/>
                  </a:lnTo>
                  <a:lnTo>
                    <a:pt x="287934" y="8115"/>
                  </a:lnTo>
                  <a:lnTo>
                    <a:pt x="288963" y="6908"/>
                  </a:lnTo>
                  <a:lnTo>
                    <a:pt x="289725" y="6096"/>
                  </a:lnTo>
                  <a:lnTo>
                    <a:pt x="290004" y="5219"/>
                  </a:lnTo>
                  <a:close/>
                </a:path>
                <a:path w="478155" h="266700">
                  <a:moveTo>
                    <a:pt x="294678" y="147688"/>
                  </a:moveTo>
                  <a:lnTo>
                    <a:pt x="294627" y="145846"/>
                  </a:lnTo>
                  <a:lnTo>
                    <a:pt x="292125" y="143662"/>
                  </a:lnTo>
                  <a:lnTo>
                    <a:pt x="290817" y="143827"/>
                  </a:lnTo>
                  <a:lnTo>
                    <a:pt x="289674" y="144970"/>
                  </a:lnTo>
                  <a:lnTo>
                    <a:pt x="288251" y="146329"/>
                  </a:lnTo>
                  <a:lnTo>
                    <a:pt x="288798" y="147751"/>
                  </a:lnTo>
                  <a:lnTo>
                    <a:pt x="289725" y="148996"/>
                  </a:lnTo>
                  <a:lnTo>
                    <a:pt x="291084" y="150469"/>
                  </a:lnTo>
                  <a:lnTo>
                    <a:pt x="292290" y="149872"/>
                  </a:lnTo>
                  <a:lnTo>
                    <a:pt x="293382" y="148894"/>
                  </a:lnTo>
                  <a:lnTo>
                    <a:pt x="294678" y="147688"/>
                  </a:lnTo>
                  <a:close/>
                </a:path>
                <a:path w="478155" h="266700">
                  <a:moveTo>
                    <a:pt x="305193" y="109042"/>
                  </a:moveTo>
                  <a:lnTo>
                    <a:pt x="305092" y="107683"/>
                  </a:lnTo>
                  <a:lnTo>
                    <a:pt x="305028" y="107188"/>
                  </a:lnTo>
                  <a:lnTo>
                    <a:pt x="305142" y="106476"/>
                  </a:lnTo>
                  <a:lnTo>
                    <a:pt x="304812" y="106210"/>
                  </a:lnTo>
                  <a:lnTo>
                    <a:pt x="304431" y="105714"/>
                  </a:lnTo>
                  <a:lnTo>
                    <a:pt x="304330" y="105562"/>
                  </a:lnTo>
                  <a:lnTo>
                    <a:pt x="303504" y="105448"/>
                  </a:lnTo>
                  <a:lnTo>
                    <a:pt x="301815" y="105117"/>
                  </a:lnTo>
                  <a:lnTo>
                    <a:pt x="301599" y="105448"/>
                  </a:lnTo>
                  <a:lnTo>
                    <a:pt x="301167" y="105829"/>
                  </a:lnTo>
                  <a:lnTo>
                    <a:pt x="300507" y="106210"/>
                  </a:lnTo>
                  <a:lnTo>
                    <a:pt x="299364" y="106807"/>
                  </a:lnTo>
                  <a:lnTo>
                    <a:pt x="299427" y="108331"/>
                  </a:lnTo>
                  <a:lnTo>
                    <a:pt x="300951" y="110515"/>
                  </a:lnTo>
                  <a:lnTo>
                    <a:pt x="301980" y="110947"/>
                  </a:lnTo>
                  <a:lnTo>
                    <a:pt x="304596" y="109969"/>
                  </a:lnTo>
                  <a:lnTo>
                    <a:pt x="305193" y="109042"/>
                  </a:lnTo>
                  <a:close/>
                </a:path>
                <a:path w="478155" h="266700">
                  <a:moveTo>
                    <a:pt x="309829" y="97713"/>
                  </a:moveTo>
                  <a:lnTo>
                    <a:pt x="309372" y="96189"/>
                  </a:lnTo>
                  <a:lnTo>
                    <a:pt x="309232" y="95707"/>
                  </a:lnTo>
                  <a:lnTo>
                    <a:pt x="307644" y="95592"/>
                  </a:lnTo>
                  <a:lnTo>
                    <a:pt x="305193" y="95326"/>
                  </a:lnTo>
                  <a:lnTo>
                    <a:pt x="302958" y="94234"/>
                  </a:lnTo>
                  <a:lnTo>
                    <a:pt x="300736" y="95211"/>
                  </a:lnTo>
                  <a:lnTo>
                    <a:pt x="298335" y="96024"/>
                  </a:lnTo>
                  <a:lnTo>
                    <a:pt x="297840" y="97015"/>
                  </a:lnTo>
                  <a:lnTo>
                    <a:pt x="298767" y="98920"/>
                  </a:lnTo>
                  <a:lnTo>
                    <a:pt x="298818" y="99085"/>
                  </a:lnTo>
                  <a:lnTo>
                    <a:pt x="299148" y="98920"/>
                  </a:lnTo>
                  <a:lnTo>
                    <a:pt x="299427" y="98691"/>
                  </a:lnTo>
                  <a:lnTo>
                    <a:pt x="301117" y="97777"/>
                  </a:lnTo>
                  <a:lnTo>
                    <a:pt x="302526" y="96189"/>
                  </a:lnTo>
                  <a:lnTo>
                    <a:pt x="305409" y="98539"/>
                  </a:lnTo>
                  <a:lnTo>
                    <a:pt x="306666" y="99949"/>
                  </a:lnTo>
                  <a:lnTo>
                    <a:pt x="307098" y="101688"/>
                  </a:lnTo>
                  <a:lnTo>
                    <a:pt x="307860" y="101092"/>
                  </a:lnTo>
                  <a:lnTo>
                    <a:pt x="308571" y="100444"/>
                  </a:lnTo>
                  <a:lnTo>
                    <a:pt x="309003" y="99466"/>
                  </a:lnTo>
                  <a:lnTo>
                    <a:pt x="309118" y="99301"/>
                  </a:lnTo>
                  <a:lnTo>
                    <a:pt x="309829" y="97713"/>
                  </a:lnTo>
                  <a:close/>
                </a:path>
                <a:path w="478155" h="266700">
                  <a:moveTo>
                    <a:pt x="321919" y="71374"/>
                  </a:moveTo>
                  <a:lnTo>
                    <a:pt x="320878" y="69354"/>
                  </a:lnTo>
                  <a:lnTo>
                    <a:pt x="319252" y="67500"/>
                  </a:lnTo>
                  <a:lnTo>
                    <a:pt x="319036" y="67233"/>
                  </a:lnTo>
                  <a:lnTo>
                    <a:pt x="317944" y="66090"/>
                  </a:lnTo>
                  <a:lnTo>
                    <a:pt x="316903" y="65811"/>
                  </a:lnTo>
                  <a:lnTo>
                    <a:pt x="315925" y="65874"/>
                  </a:lnTo>
                  <a:lnTo>
                    <a:pt x="315442" y="66687"/>
                  </a:lnTo>
                  <a:lnTo>
                    <a:pt x="314782" y="67500"/>
                  </a:lnTo>
                  <a:lnTo>
                    <a:pt x="313905" y="66357"/>
                  </a:lnTo>
                  <a:lnTo>
                    <a:pt x="312547" y="66954"/>
                  </a:lnTo>
                  <a:lnTo>
                    <a:pt x="307327" y="73380"/>
                  </a:lnTo>
                  <a:lnTo>
                    <a:pt x="307378" y="75184"/>
                  </a:lnTo>
                  <a:lnTo>
                    <a:pt x="309778" y="78333"/>
                  </a:lnTo>
                  <a:lnTo>
                    <a:pt x="314566" y="80022"/>
                  </a:lnTo>
                  <a:lnTo>
                    <a:pt x="316039" y="76377"/>
                  </a:lnTo>
                  <a:lnTo>
                    <a:pt x="318427" y="76212"/>
                  </a:lnTo>
                  <a:lnTo>
                    <a:pt x="320827" y="75069"/>
                  </a:lnTo>
                  <a:lnTo>
                    <a:pt x="321043" y="74422"/>
                  </a:lnTo>
                  <a:lnTo>
                    <a:pt x="321157" y="73926"/>
                  </a:lnTo>
                  <a:lnTo>
                    <a:pt x="321919" y="71374"/>
                  </a:lnTo>
                  <a:close/>
                </a:path>
                <a:path w="478155" h="266700">
                  <a:moveTo>
                    <a:pt x="322795" y="174320"/>
                  </a:moveTo>
                  <a:lnTo>
                    <a:pt x="320776" y="171323"/>
                  </a:lnTo>
                  <a:lnTo>
                    <a:pt x="315061" y="169964"/>
                  </a:lnTo>
                  <a:lnTo>
                    <a:pt x="310426" y="173342"/>
                  </a:lnTo>
                  <a:lnTo>
                    <a:pt x="308622" y="179819"/>
                  </a:lnTo>
                  <a:lnTo>
                    <a:pt x="311238" y="184010"/>
                  </a:lnTo>
                  <a:lnTo>
                    <a:pt x="314998" y="185204"/>
                  </a:lnTo>
                  <a:lnTo>
                    <a:pt x="318922" y="182803"/>
                  </a:lnTo>
                  <a:lnTo>
                    <a:pt x="319087" y="182041"/>
                  </a:lnTo>
                  <a:lnTo>
                    <a:pt x="318757" y="182041"/>
                  </a:lnTo>
                  <a:lnTo>
                    <a:pt x="318427" y="181940"/>
                  </a:lnTo>
                  <a:lnTo>
                    <a:pt x="316966" y="181889"/>
                  </a:lnTo>
                  <a:lnTo>
                    <a:pt x="317131" y="181178"/>
                  </a:lnTo>
                  <a:lnTo>
                    <a:pt x="317944" y="180136"/>
                  </a:lnTo>
                  <a:lnTo>
                    <a:pt x="318655" y="179870"/>
                  </a:lnTo>
                  <a:lnTo>
                    <a:pt x="319087" y="179539"/>
                  </a:lnTo>
                  <a:lnTo>
                    <a:pt x="321043" y="179590"/>
                  </a:lnTo>
                  <a:lnTo>
                    <a:pt x="322135" y="178828"/>
                  </a:lnTo>
                  <a:lnTo>
                    <a:pt x="322795" y="174320"/>
                  </a:lnTo>
                  <a:close/>
                </a:path>
                <a:path w="478155" h="266700">
                  <a:moveTo>
                    <a:pt x="328561" y="38862"/>
                  </a:moveTo>
                  <a:lnTo>
                    <a:pt x="327367" y="37884"/>
                  </a:lnTo>
                  <a:lnTo>
                    <a:pt x="326224" y="36957"/>
                  </a:lnTo>
                  <a:lnTo>
                    <a:pt x="324802" y="36525"/>
                  </a:lnTo>
                  <a:lnTo>
                    <a:pt x="322681" y="39090"/>
                  </a:lnTo>
                  <a:lnTo>
                    <a:pt x="322554" y="39789"/>
                  </a:lnTo>
                  <a:lnTo>
                    <a:pt x="319798" y="39624"/>
                  </a:lnTo>
                  <a:lnTo>
                    <a:pt x="317893" y="39573"/>
                  </a:lnTo>
                  <a:lnTo>
                    <a:pt x="314566" y="42303"/>
                  </a:lnTo>
                  <a:lnTo>
                    <a:pt x="312928" y="46545"/>
                  </a:lnTo>
                  <a:lnTo>
                    <a:pt x="313639" y="48780"/>
                  </a:lnTo>
                  <a:lnTo>
                    <a:pt x="318109" y="51549"/>
                  </a:lnTo>
                  <a:lnTo>
                    <a:pt x="320446" y="52425"/>
                  </a:lnTo>
                  <a:lnTo>
                    <a:pt x="321322" y="56781"/>
                  </a:lnTo>
                  <a:lnTo>
                    <a:pt x="324205" y="57213"/>
                  </a:lnTo>
                  <a:lnTo>
                    <a:pt x="326656" y="55143"/>
                  </a:lnTo>
                  <a:lnTo>
                    <a:pt x="327698" y="53136"/>
                  </a:lnTo>
                  <a:lnTo>
                    <a:pt x="326390" y="52311"/>
                  </a:lnTo>
                  <a:lnTo>
                    <a:pt x="324319" y="51066"/>
                  </a:lnTo>
                  <a:lnTo>
                    <a:pt x="325081" y="50025"/>
                  </a:lnTo>
                  <a:lnTo>
                    <a:pt x="326059" y="47028"/>
                  </a:lnTo>
                  <a:lnTo>
                    <a:pt x="325513" y="45567"/>
                  </a:lnTo>
                  <a:lnTo>
                    <a:pt x="324802" y="44361"/>
                  </a:lnTo>
                  <a:lnTo>
                    <a:pt x="323621" y="41821"/>
                  </a:lnTo>
                  <a:lnTo>
                    <a:pt x="324700" y="42900"/>
                  </a:lnTo>
                  <a:lnTo>
                    <a:pt x="326491" y="42951"/>
                  </a:lnTo>
                  <a:lnTo>
                    <a:pt x="327418" y="42024"/>
                  </a:lnTo>
                  <a:lnTo>
                    <a:pt x="328561" y="40995"/>
                  </a:lnTo>
                  <a:lnTo>
                    <a:pt x="328561" y="38862"/>
                  </a:lnTo>
                  <a:close/>
                </a:path>
                <a:path w="478155" h="266700">
                  <a:moveTo>
                    <a:pt x="328942" y="28194"/>
                  </a:moveTo>
                  <a:lnTo>
                    <a:pt x="328295" y="26784"/>
                  </a:lnTo>
                  <a:lnTo>
                    <a:pt x="325183" y="26289"/>
                  </a:lnTo>
                  <a:lnTo>
                    <a:pt x="323494" y="25971"/>
                  </a:lnTo>
                  <a:lnTo>
                    <a:pt x="321805" y="26187"/>
                  </a:lnTo>
                  <a:lnTo>
                    <a:pt x="320497" y="26504"/>
                  </a:lnTo>
                  <a:lnTo>
                    <a:pt x="315976" y="28638"/>
                  </a:lnTo>
                  <a:lnTo>
                    <a:pt x="315442" y="32499"/>
                  </a:lnTo>
                  <a:lnTo>
                    <a:pt x="321271" y="37617"/>
                  </a:lnTo>
                  <a:lnTo>
                    <a:pt x="323176" y="37452"/>
                  </a:lnTo>
                  <a:lnTo>
                    <a:pt x="326656" y="34074"/>
                  </a:lnTo>
                  <a:lnTo>
                    <a:pt x="327253" y="32715"/>
                  </a:lnTo>
                  <a:lnTo>
                    <a:pt x="327799" y="31305"/>
                  </a:lnTo>
                  <a:lnTo>
                    <a:pt x="328942" y="28194"/>
                  </a:lnTo>
                  <a:close/>
                </a:path>
                <a:path w="478155" h="266700">
                  <a:moveTo>
                    <a:pt x="333413" y="111061"/>
                  </a:moveTo>
                  <a:lnTo>
                    <a:pt x="332981" y="109918"/>
                  </a:lnTo>
                  <a:lnTo>
                    <a:pt x="331939" y="107302"/>
                  </a:lnTo>
                  <a:lnTo>
                    <a:pt x="329704" y="105778"/>
                  </a:lnTo>
                  <a:lnTo>
                    <a:pt x="325183" y="105181"/>
                  </a:lnTo>
                  <a:lnTo>
                    <a:pt x="322465" y="104521"/>
                  </a:lnTo>
                  <a:lnTo>
                    <a:pt x="321970" y="108712"/>
                  </a:lnTo>
                  <a:lnTo>
                    <a:pt x="321271" y="108991"/>
                  </a:lnTo>
                  <a:lnTo>
                    <a:pt x="319036" y="109588"/>
                  </a:lnTo>
                  <a:lnTo>
                    <a:pt x="318160" y="112204"/>
                  </a:lnTo>
                  <a:lnTo>
                    <a:pt x="323989" y="125641"/>
                  </a:lnTo>
                  <a:lnTo>
                    <a:pt x="325678" y="125323"/>
                  </a:lnTo>
                  <a:lnTo>
                    <a:pt x="333413" y="112801"/>
                  </a:lnTo>
                  <a:lnTo>
                    <a:pt x="333413" y="111061"/>
                  </a:lnTo>
                  <a:close/>
                </a:path>
                <a:path w="478155" h="266700">
                  <a:moveTo>
                    <a:pt x="334175" y="158750"/>
                  </a:moveTo>
                  <a:lnTo>
                    <a:pt x="333578" y="156298"/>
                  </a:lnTo>
                  <a:lnTo>
                    <a:pt x="331673" y="154444"/>
                  </a:lnTo>
                  <a:lnTo>
                    <a:pt x="330911" y="153733"/>
                  </a:lnTo>
                  <a:lnTo>
                    <a:pt x="330149" y="153631"/>
                  </a:lnTo>
                  <a:lnTo>
                    <a:pt x="329488" y="154444"/>
                  </a:lnTo>
                  <a:lnTo>
                    <a:pt x="328180" y="156133"/>
                  </a:lnTo>
                  <a:lnTo>
                    <a:pt x="328460" y="157924"/>
                  </a:lnTo>
                  <a:lnTo>
                    <a:pt x="330365" y="159448"/>
                  </a:lnTo>
                  <a:lnTo>
                    <a:pt x="331012" y="160108"/>
                  </a:lnTo>
                  <a:lnTo>
                    <a:pt x="331889" y="160655"/>
                  </a:lnTo>
                  <a:lnTo>
                    <a:pt x="332917" y="159778"/>
                  </a:lnTo>
                  <a:lnTo>
                    <a:pt x="334175" y="158750"/>
                  </a:lnTo>
                  <a:close/>
                </a:path>
                <a:path w="478155" h="266700">
                  <a:moveTo>
                    <a:pt x="334391" y="9258"/>
                  </a:moveTo>
                  <a:lnTo>
                    <a:pt x="333959" y="8267"/>
                  </a:lnTo>
                  <a:lnTo>
                    <a:pt x="332270" y="6807"/>
                  </a:lnTo>
                  <a:lnTo>
                    <a:pt x="331292" y="6527"/>
                  </a:lnTo>
                  <a:lnTo>
                    <a:pt x="330314" y="7289"/>
                  </a:lnTo>
                  <a:lnTo>
                    <a:pt x="330085" y="7670"/>
                  </a:lnTo>
                  <a:lnTo>
                    <a:pt x="330085" y="8331"/>
                  </a:lnTo>
                  <a:lnTo>
                    <a:pt x="331393" y="8166"/>
                  </a:lnTo>
                  <a:lnTo>
                    <a:pt x="332701" y="8877"/>
                  </a:lnTo>
                  <a:lnTo>
                    <a:pt x="333463" y="10121"/>
                  </a:lnTo>
                  <a:lnTo>
                    <a:pt x="334391" y="9258"/>
                  </a:lnTo>
                  <a:close/>
                </a:path>
                <a:path w="478155" h="266700">
                  <a:moveTo>
                    <a:pt x="336296" y="75615"/>
                  </a:moveTo>
                  <a:lnTo>
                    <a:pt x="335153" y="74637"/>
                  </a:lnTo>
                  <a:lnTo>
                    <a:pt x="334441" y="73977"/>
                  </a:lnTo>
                  <a:lnTo>
                    <a:pt x="333463" y="74041"/>
                  </a:lnTo>
                  <a:lnTo>
                    <a:pt x="332816" y="74587"/>
                  </a:lnTo>
                  <a:lnTo>
                    <a:pt x="331558" y="75666"/>
                  </a:lnTo>
                  <a:lnTo>
                    <a:pt x="332371" y="76708"/>
                  </a:lnTo>
                  <a:lnTo>
                    <a:pt x="333248" y="77635"/>
                  </a:lnTo>
                  <a:lnTo>
                    <a:pt x="333959" y="78282"/>
                  </a:lnTo>
                  <a:lnTo>
                    <a:pt x="335153" y="78549"/>
                  </a:lnTo>
                  <a:lnTo>
                    <a:pt x="335534" y="77952"/>
                  </a:lnTo>
                  <a:lnTo>
                    <a:pt x="336080" y="76974"/>
                  </a:lnTo>
                  <a:lnTo>
                    <a:pt x="336296" y="75615"/>
                  </a:lnTo>
                  <a:close/>
                </a:path>
                <a:path w="478155" h="266700">
                  <a:moveTo>
                    <a:pt x="338696" y="260654"/>
                  </a:moveTo>
                  <a:lnTo>
                    <a:pt x="337769" y="258432"/>
                  </a:lnTo>
                  <a:lnTo>
                    <a:pt x="336677" y="258965"/>
                  </a:lnTo>
                  <a:lnTo>
                    <a:pt x="334987" y="258648"/>
                  </a:lnTo>
                  <a:lnTo>
                    <a:pt x="333082" y="257771"/>
                  </a:lnTo>
                  <a:lnTo>
                    <a:pt x="332054" y="257289"/>
                  </a:lnTo>
                  <a:lnTo>
                    <a:pt x="331177" y="256679"/>
                  </a:lnTo>
                  <a:lnTo>
                    <a:pt x="330466" y="255917"/>
                  </a:lnTo>
                  <a:lnTo>
                    <a:pt x="328396" y="258648"/>
                  </a:lnTo>
                  <a:lnTo>
                    <a:pt x="327964" y="260388"/>
                  </a:lnTo>
                  <a:lnTo>
                    <a:pt x="327469" y="262242"/>
                  </a:lnTo>
                  <a:lnTo>
                    <a:pt x="327964" y="263817"/>
                  </a:lnTo>
                  <a:lnTo>
                    <a:pt x="330911" y="266433"/>
                  </a:lnTo>
                  <a:lnTo>
                    <a:pt x="334987" y="266433"/>
                  </a:lnTo>
                  <a:lnTo>
                    <a:pt x="336575" y="265176"/>
                  </a:lnTo>
                  <a:lnTo>
                    <a:pt x="338048" y="263918"/>
                  </a:lnTo>
                  <a:lnTo>
                    <a:pt x="338696" y="260654"/>
                  </a:lnTo>
                  <a:close/>
                </a:path>
                <a:path w="478155" h="266700">
                  <a:moveTo>
                    <a:pt x="350189" y="55803"/>
                  </a:moveTo>
                  <a:lnTo>
                    <a:pt x="348170" y="51879"/>
                  </a:lnTo>
                  <a:lnTo>
                    <a:pt x="347954" y="50850"/>
                  </a:lnTo>
                  <a:lnTo>
                    <a:pt x="347789" y="49809"/>
                  </a:lnTo>
                  <a:lnTo>
                    <a:pt x="346049" y="50736"/>
                  </a:lnTo>
                  <a:lnTo>
                    <a:pt x="343865" y="50850"/>
                  </a:lnTo>
                  <a:lnTo>
                    <a:pt x="341795" y="50190"/>
                  </a:lnTo>
                  <a:lnTo>
                    <a:pt x="340220" y="49644"/>
                  </a:lnTo>
                  <a:lnTo>
                    <a:pt x="339293" y="49047"/>
                  </a:lnTo>
                  <a:lnTo>
                    <a:pt x="339737" y="47091"/>
                  </a:lnTo>
                  <a:lnTo>
                    <a:pt x="340169" y="45402"/>
                  </a:lnTo>
                  <a:lnTo>
                    <a:pt x="340436" y="43332"/>
                  </a:lnTo>
                  <a:lnTo>
                    <a:pt x="336791" y="43929"/>
                  </a:lnTo>
                  <a:lnTo>
                    <a:pt x="336511" y="42786"/>
                  </a:lnTo>
                  <a:lnTo>
                    <a:pt x="337007" y="40995"/>
                  </a:lnTo>
                  <a:lnTo>
                    <a:pt x="337388" y="40005"/>
                  </a:lnTo>
                  <a:lnTo>
                    <a:pt x="337820" y="39090"/>
                  </a:lnTo>
                  <a:lnTo>
                    <a:pt x="336956" y="39573"/>
                  </a:lnTo>
                  <a:lnTo>
                    <a:pt x="336080" y="40170"/>
                  </a:lnTo>
                  <a:lnTo>
                    <a:pt x="333197" y="43116"/>
                  </a:lnTo>
                  <a:lnTo>
                    <a:pt x="332816" y="45618"/>
                  </a:lnTo>
                  <a:lnTo>
                    <a:pt x="334289" y="48285"/>
                  </a:lnTo>
                  <a:lnTo>
                    <a:pt x="334987" y="49644"/>
                  </a:lnTo>
                  <a:lnTo>
                    <a:pt x="336461" y="51930"/>
                  </a:lnTo>
                  <a:lnTo>
                    <a:pt x="338315" y="56019"/>
                  </a:lnTo>
                  <a:lnTo>
                    <a:pt x="338645" y="56997"/>
                  </a:lnTo>
                  <a:lnTo>
                    <a:pt x="339191" y="57810"/>
                  </a:lnTo>
                  <a:lnTo>
                    <a:pt x="340766" y="60375"/>
                  </a:lnTo>
                  <a:lnTo>
                    <a:pt x="343598" y="61518"/>
                  </a:lnTo>
                  <a:lnTo>
                    <a:pt x="345617" y="60540"/>
                  </a:lnTo>
                  <a:lnTo>
                    <a:pt x="348665" y="59118"/>
                  </a:lnTo>
                  <a:lnTo>
                    <a:pt x="350189" y="55803"/>
                  </a:lnTo>
                  <a:close/>
                </a:path>
                <a:path w="478155" h="266700">
                  <a:moveTo>
                    <a:pt x="355638" y="3048"/>
                  </a:moveTo>
                  <a:lnTo>
                    <a:pt x="355307" y="1955"/>
                  </a:lnTo>
                  <a:lnTo>
                    <a:pt x="353999" y="1905"/>
                  </a:lnTo>
                  <a:lnTo>
                    <a:pt x="352971" y="1905"/>
                  </a:lnTo>
                  <a:lnTo>
                    <a:pt x="351993" y="2336"/>
                  </a:lnTo>
                  <a:lnTo>
                    <a:pt x="351383" y="1143"/>
                  </a:lnTo>
                  <a:lnTo>
                    <a:pt x="347687" y="711"/>
                  </a:lnTo>
                  <a:lnTo>
                    <a:pt x="343979" y="381"/>
                  </a:lnTo>
                  <a:lnTo>
                    <a:pt x="340220" y="0"/>
                  </a:lnTo>
                  <a:lnTo>
                    <a:pt x="340271" y="863"/>
                  </a:lnTo>
                  <a:lnTo>
                    <a:pt x="340499" y="1854"/>
                  </a:lnTo>
                  <a:lnTo>
                    <a:pt x="341033" y="3048"/>
                  </a:lnTo>
                  <a:lnTo>
                    <a:pt x="341642" y="5003"/>
                  </a:lnTo>
                  <a:lnTo>
                    <a:pt x="343052" y="6578"/>
                  </a:lnTo>
                  <a:lnTo>
                    <a:pt x="345338" y="7404"/>
                  </a:lnTo>
                  <a:lnTo>
                    <a:pt x="346811" y="7886"/>
                  </a:lnTo>
                  <a:lnTo>
                    <a:pt x="348386" y="7886"/>
                  </a:lnTo>
                  <a:lnTo>
                    <a:pt x="349046" y="6578"/>
                  </a:lnTo>
                  <a:lnTo>
                    <a:pt x="349161" y="6311"/>
                  </a:lnTo>
                  <a:lnTo>
                    <a:pt x="349313" y="6096"/>
                  </a:lnTo>
                  <a:lnTo>
                    <a:pt x="349427" y="5880"/>
                  </a:lnTo>
                  <a:lnTo>
                    <a:pt x="350456" y="4356"/>
                  </a:lnTo>
                  <a:lnTo>
                    <a:pt x="351713" y="4406"/>
                  </a:lnTo>
                  <a:lnTo>
                    <a:pt x="353453" y="5219"/>
                  </a:lnTo>
                  <a:lnTo>
                    <a:pt x="354164" y="5549"/>
                  </a:lnTo>
                  <a:lnTo>
                    <a:pt x="355257" y="5219"/>
                  </a:lnTo>
                  <a:lnTo>
                    <a:pt x="355422" y="4140"/>
                  </a:lnTo>
                  <a:lnTo>
                    <a:pt x="355638" y="3048"/>
                  </a:lnTo>
                  <a:close/>
                </a:path>
                <a:path w="478155" h="266700">
                  <a:moveTo>
                    <a:pt x="360756" y="187223"/>
                  </a:moveTo>
                  <a:lnTo>
                    <a:pt x="359829" y="185699"/>
                  </a:lnTo>
                  <a:lnTo>
                    <a:pt x="356730" y="185470"/>
                  </a:lnTo>
                  <a:lnTo>
                    <a:pt x="352425" y="185204"/>
                  </a:lnTo>
                  <a:lnTo>
                    <a:pt x="351066" y="182803"/>
                  </a:lnTo>
                  <a:lnTo>
                    <a:pt x="349758" y="180733"/>
                  </a:lnTo>
                  <a:lnTo>
                    <a:pt x="347624" y="180962"/>
                  </a:lnTo>
                  <a:lnTo>
                    <a:pt x="345452" y="181940"/>
                  </a:lnTo>
                  <a:lnTo>
                    <a:pt x="344855" y="182321"/>
                  </a:lnTo>
                  <a:lnTo>
                    <a:pt x="344030" y="182651"/>
                  </a:lnTo>
                  <a:lnTo>
                    <a:pt x="341261" y="185089"/>
                  </a:lnTo>
                  <a:lnTo>
                    <a:pt x="339458" y="187439"/>
                  </a:lnTo>
                  <a:lnTo>
                    <a:pt x="341414" y="193154"/>
                  </a:lnTo>
                  <a:lnTo>
                    <a:pt x="343814" y="194513"/>
                  </a:lnTo>
                  <a:lnTo>
                    <a:pt x="348068" y="193700"/>
                  </a:lnTo>
                  <a:lnTo>
                    <a:pt x="348996" y="194081"/>
                  </a:lnTo>
                  <a:lnTo>
                    <a:pt x="349923" y="194513"/>
                  </a:lnTo>
                  <a:lnTo>
                    <a:pt x="354825" y="196469"/>
                  </a:lnTo>
                  <a:lnTo>
                    <a:pt x="358203" y="195008"/>
                  </a:lnTo>
                  <a:lnTo>
                    <a:pt x="360756" y="187223"/>
                  </a:lnTo>
                  <a:close/>
                </a:path>
                <a:path w="478155" h="266700">
                  <a:moveTo>
                    <a:pt x="362013" y="160540"/>
                  </a:moveTo>
                  <a:lnTo>
                    <a:pt x="360654" y="158750"/>
                  </a:lnTo>
                  <a:lnTo>
                    <a:pt x="358686" y="158534"/>
                  </a:lnTo>
                  <a:lnTo>
                    <a:pt x="356666" y="158254"/>
                  </a:lnTo>
                  <a:lnTo>
                    <a:pt x="355473" y="159346"/>
                  </a:lnTo>
                  <a:lnTo>
                    <a:pt x="354660" y="164020"/>
                  </a:lnTo>
                  <a:lnTo>
                    <a:pt x="355206" y="166255"/>
                  </a:lnTo>
                  <a:lnTo>
                    <a:pt x="353733" y="168275"/>
                  </a:lnTo>
                  <a:lnTo>
                    <a:pt x="352590" y="169748"/>
                  </a:lnTo>
                  <a:lnTo>
                    <a:pt x="351713" y="171869"/>
                  </a:lnTo>
                  <a:lnTo>
                    <a:pt x="354380" y="174967"/>
                  </a:lnTo>
                  <a:lnTo>
                    <a:pt x="356565" y="174040"/>
                  </a:lnTo>
                  <a:lnTo>
                    <a:pt x="359232" y="173278"/>
                  </a:lnTo>
                  <a:lnTo>
                    <a:pt x="360807" y="172732"/>
                  </a:lnTo>
                  <a:lnTo>
                    <a:pt x="361632" y="171919"/>
                  </a:lnTo>
                  <a:lnTo>
                    <a:pt x="360260" y="167678"/>
                  </a:lnTo>
                  <a:lnTo>
                    <a:pt x="360260" y="165227"/>
                  </a:lnTo>
                  <a:lnTo>
                    <a:pt x="361188" y="162661"/>
                  </a:lnTo>
                  <a:lnTo>
                    <a:pt x="362013" y="160540"/>
                  </a:lnTo>
                  <a:close/>
                </a:path>
                <a:path w="478155" h="266700">
                  <a:moveTo>
                    <a:pt x="369582" y="85039"/>
                  </a:moveTo>
                  <a:lnTo>
                    <a:pt x="369366" y="84924"/>
                  </a:lnTo>
                  <a:lnTo>
                    <a:pt x="369582" y="85039"/>
                  </a:lnTo>
                  <a:close/>
                </a:path>
                <a:path w="478155" h="266700">
                  <a:moveTo>
                    <a:pt x="370128" y="56451"/>
                  </a:moveTo>
                  <a:lnTo>
                    <a:pt x="369150" y="55638"/>
                  </a:lnTo>
                  <a:lnTo>
                    <a:pt x="368388" y="54978"/>
                  </a:lnTo>
                  <a:lnTo>
                    <a:pt x="367626" y="55194"/>
                  </a:lnTo>
                  <a:lnTo>
                    <a:pt x="367017" y="56019"/>
                  </a:lnTo>
                  <a:lnTo>
                    <a:pt x="366471" y="56883"/>
                  </a:lnTo>
                  <a:lnTo>
                    <a:pt x="366153" y="57810"/>
                  </a:lnTo>
                  <a:lnTo>
                    <a:pt x="367944" y="59499"/>
                  </a:lnTo>
                  <a:lnTo>
                    <a:pt x="368604" y="58788"/>
                  </a:lnTo>
                  <a:lnTo>
                    <a:pt x="370014" y="57378"/>
                  </a:lnTo>
                  <a:lnTo>
                    <a:pt x="370128" y="56451"/>
                  </a:lnTo>
                  <a:close/>
                </a:path>
                <a:path w="478155" h="266700">
                  <a:moveTo>
                    <a:pt x="379006" y="78282"/>
                  </a:moveTo>
                  <a:lnTo>
                    <a:pt x="378790" y="75780"/>
                  </a:lnTo>
                  <a:lnTo>
                    <a:pt x="377266" y="72732"/>
                  </a:lnTo>
                  <a:lnTo>
                    <a:pt x="376174" y="70446"/>
                  </a:lnTo>
                  <a:lnTo>
                    <a:pt x="374269" y="69951"/>
                  </a:lnTo>
                  <a:lnTo>
                    <a:pt x="372148" y="70497"/>
                  </a:lnTo>
                  <a:lnTo>
                    <a:pt x="368706" y="71310"/>
                  </a:lnTo>
                  <a:lnTo>
                    <a:pt x="366750" y="73761"/>
                  </a:lnTo>
                  <a:lnTo>
                    <a:pt x="364515" y="80073"/>
                  </a:lnTo>
                  <a:lnTo>
                    <a:pt x="365937" y="81927"/>
                  </a:lnTo>
                  <a:lnTo>
                    <a:pt x="368655" y="83947"/>
                  </a:lnTo>
                  <a:lnTo>
                    <a:pt x="369036" y="84429"/>
                  </a:lnTo>
                  <a:lnTo>
                    <a:pt x="369468" y="84924"/>
                  </a:lnTo>
                  <a:lnTo>
                    <a:pt x="370293" y="84810"/>
                  </a:lnTo>
                  <a:lnTo>
                    <a:pt x="371055" y="84658"/>
                  </a:lnTo>
                  <a:lnTo>
                    <a:pt x="371868" y="84543"/>
                  </a:lnTo>
                  <a:lnTo>
                    <a:pt x="372033" y="84543"/>
                  </a:lnTo>
                  <a:lnTo>
                    <a:pt x="372198" y="84493"/>
                  </a:lnTo>
                  <a:lnTo>
                    <a:pt x="372364" y="84493"/>
                  </a:lnTo>
                  <a:lnTo>
                    <a:pt x="371919" y="83896"/>
                  </a:lnTo>
                  <a:lnTo>
                    <a:pt x="371602" y="83235"/>
                  </a:lnTo>
                  <a:lnTo>
                    <a:pt x="371373" y="82588"/>
                  </a:lnTo>
                  <a:lnTo>
                    <a:pt x="370509" y="80238"/>
                  </a:lnTo>
                  <a:lnTo>
                    <a:pt x="372033" y="78498"/>
                  </a:lnTo>
                  <a:lnTo>
                    <a:pt x="374535" y="78930"/>
                  </a:lnTo>
                  <a:lnTo>
                    <a:pt x="375742" y="79159"/>
                  </a:lnTo>
                  <a:lnTo>
                    <a:pt x="376936" y="79159"/>
                  </a:lnTo>
                  <a:lnTo>
                    <a:pt x="378193" y="79375"/>
                  </a:lnTo>
                  <a:lnTo>
                    <a:pt x="378891" y="79209"/>
                  </a:lnTo>
                  <a:lnTo>
                    <a:pt x="379006" y="78282"/>
                  </a:lnTo>
                  <a:close/>
                </a:path>
                <a:path w="478155" h="266700">
                  <a:moveTo>
                    <a:pt x="383095" y="6426"/>
                  </a:moveTo>
                  <a:lnTo>
                    <a:pt x="383032" y="5816"/>
                  </a:lnTo>
                  <a:lnTo>
                    <a:pt x="378409" y="4953"/>
                  </a:lnTo>
                  <a:lnTo>
                    <a:pt x="373722" y="4191"/>
                  </a:lnTo>
                  <a:lnTo>
                    <a:pt x="368985" y="3479"/>
                  </a:lnTo>
                  <a:lnTo>
                    <a:pt x="368871" y="3810"/>
                  </a:lnTo>
                  <a:lnTo>
                    <a:pt x="368274" y="6362"/>
                  </a:lnTo>
                  <a:lnTo>
                    <a:pt x="369150" y="8547"/>
                  </a:lnTo>
                  <a:lnTo>
                    <a:pt x="370014" y="9791"/>
                  </a:lnTo>
                  <a:lnTo>
                    <a:pt x="370890" y="11696"/>
                  </a:lnTo>
                  <a:lnTo>
                    <a:pt x="371322" y="12839"/>
                  </a:lnTo>
                  <a:lnTo>
                    <a:pt x="372414" y="14693"/>
                  </a:lnTo>
                  <a:lnTo>
                    <a:pt x="373011" y="15354"/>
                  </a:lnTo>
                  <a:lnTo>
                    <a:pt x="375361" y="17043"/>
                  </a:lnTo>
                  <a:lnTo>
                    <a:pt x="377431" y="16662"/>
                  </a:lnTo>
                  <a:lnTo>
                    <a:pt x="379501" y="14693"/>
                  </a:lnTo>
                  <a:lnTo>
                    <a:pt x="380365" y="13931"/>
                  </a:lnTo>
                  <a:lnTo>
                    <a:pt x="381025" y="13068"/>
                  </a:lnTo>
                  <a:lnTo>
                    <a:pt x="382104" y="11049"/>
                  </a:lnTo>
                  <a:lnTo>
                    <a:pt x="382549" y="9791"/>
                  </a:lnTo>
                  <a:lnTo>
                    <a:pt x="382981" y="7239"/>
                  </a:lnTo>
                  <a:lnTo>
                    <a:pt x="383095" y="6426"/>
                  </a:lnTo>
                  <a:close/>
                </a:path>
                <a:path w="478155" h="266700">
                  <a:moveTo>
                    <a:pt x="385648" y="149491"/>
                  </a:moveTo>
                  <a:lnTo>
                    <a:pt x="383476" y="144640"/>
                  </a:lnTo>
                  <a:lnTo>
                    <a:pt x="383032" y="143179"/>
                  </a:lnTo>
                  <a:lnTo>
                    <a:pt x="382054" y="142036"/>
                  </a:lnTo>
                  <a:lnTo>
                    <a:pt x="378244" y="140512"/>
                  </a:lnTo>
                  <a:lnTo>
                    <a:pt x="375742" y="141325"/>
                  </a:lnTo>
                  <a:lnTo>
                    <a:pt x="375297" y="143662"/>
                  </a:lnTo>
                  <a:lnTo>
                    <a:pt x="374815" y="146926"/>
                  </a:lnTo>
                  <a:lnTo>
                    <a:pt x="374370" y="150304"/>
                  </a:lnTo>
                  <a:lnTo>
                    <a:pt x="375627" y="154990"/>
                  </a:lnTo>
                  <a:lnTo>
                    <a:pt x="376720" y="155422"/>
                  </a:lnTo>
                  <a:lnTo>
                    <a:pt x="378028" y="155155"/>
                  </a:lnTo>
                  <a:lnTo>
                    <a:pt x="383197" y="154114"/>
                  </a:lnTo>
                  <a:lnTo>
                    <a:pt x="385648" y="149491"/>
                  </a:lnTo>
                  <a:close/>
                </a:path>
                <a:path w="478155" h="266700">
                  <a:moveTo>
                    <a:pt x="388543" y="114757"/>
                  </a:moveTo>
                  <a:lnTo>
                    <a:pt x="388480" y="113995"/>
                  </a:lnTo>
                  <a:lnTo>
                    <a:pt x="387832" y="112737"/>
                  </a:lnTo>
                  <a:lnTo>
                    <a:pt x="387121" y="112356"/>
                  </a:lnTo>
                  <a:lnTo>
                    <a:pt x="386092" y="112204"/>
                  </a:lnTo>
                  <a:lnTo>
                    <a:pt x="384619" y="111975"/>
                  </a:lnTo>
                  <a:lnTo>
                    <a:pt x="383413" y="112522"/>
                  </a:lnTo>
                  <a:lnTo>
                    <a:pt x="381241" y="113449"/>
                  </a:lnTo>
                  <a:lnTo>
                    <a:pt x="379717" y="113499"/>
                  </a:lnTo>
                  <a:lnTo>
                    <a:pt x="378726" y="114973"/>
                  </a:lnTo>
                  <a:lnTo>
                    <a:pt x="377647" y="116446"/>
                  </a:lnTo>
                  <a:lnTo>
                    <a:pt x="376605" y="117703"/>
                  </a:lnTo>
                  <a:lnTo>
                    <a:pt x="374535" y="119608"/>
                  </a:lnTo>
                  <a:lnTo>
                    <a:pt x="375678" y="120586"/>
                  </a:lnTo>
                  <a:lnTo>
                    <a:pt x="378079" y="122707"/>
                  </a:lnTo>
                  <a:lnTo>
                    <a:pt x="379717" y="121945"/>
                  </a:lnTo>
                  <a:lnTo>
                    <a:pt x="381177" y="122326"/>
                  </a:lnTo>
                  <a:lnTo>
                    <a:pt x="384784" y="123190"/>
                  </a:lnTo>
                  <a:lnTo>
                    <a:pt x="385864" y="122542"/>
                  </a:lnTo>
                  <a:lnTo>
                    <a:pt x="387502" y="117970"/>
                  </a:lnTo>
                  <a:lnTo>
                    <a:pt x="387883" y="116827"/>
                  </a:lnTo>
                  <a:lnTo>
                    <a:pt x="388213" y="115684"/>
                  </a:lnTo>
                  <a:lnTo>
                    <a:pt x="388543" y="114757"/>
                  </a:lnTo>
                  <a:close/>
                </a:path>
                <a:path w="478155" h="266700">
                  <a:moveTo>
                    <a:pt x="389572" y="67995"/>
                  </a:moveTo>
                  <a:lnTo>
                    <a:pt x="388759" y="67284"/>
                  </a:lnTo>
                  <a:lnTo>
                    <a:pt x="387172" y="65976"/>
                  </a:lnTo>
                  <a:lnTo>
                    <a:pt x="386245" y="65925"/>
                  </a:lnTo>
                  <a:lnTo>
                    <a:pt x="385483" y="67017"/>
                  </a:lnTo>
                  <a:lnTo>
                    <a:pt x="385102" y="67665"/>
                  </a:lnTo>
                  <a:lnTo>
                    <a:pt x="385318" y="68326"/>
                  </a:lnTo>
                  <a:lnTo>
                    <a:pt x="385927" y="68859"/>
                  </a:lnTo>
                  <a:lnTo>
                    <a:pt x="386791" y="69405"/>
                  </a:lnTo>
                  <a:lnTo>
                    <a:pt x="387883" y="69570"/>
                  </a:lnTo>
                  <a:lnTo>
                    <a:pt x="388696" y="68808"/>
                  </a:lnTo>
                  <a:lnTo>
                    <a:pt x="389572" y="67995"/>
                  </a:lnTo>
                  <a:close/>
                </a:path>
                <a:path w="478155" h="266700">
                  <a:moveTo>
                    <a:pt x="399757" y="101688"/>
                  </a:moveTo>
                  <a:lnTo>
                    <a:pt x="399491" y="97282"/>
                  </a:lnTo>
                  <a:lnTo>
                    <a:pt x="399161" y="96088"/>
                  </a:lnTo>
                  <a:lnTo>
                    <a:pt x="397090" y="91516"/>
                  </a:lnTo>
                  <a:lnTo>
                    <a:pt x="387553" y="86283"/>
                  </a:lnTo>
                  <a:lnTo>
                    <a:pt x="382866" y="86398"/>
                  </a:lnTo>
                  <a:lnTo>
                    <a:pt x="381406" y="86664"/>
                  </a:lnTo>
                  <a:lnTo>
                    <a:pt x="381025" y="88734"/>
                  </a:lnTo>
                  <a:lnTo>
                    <a:pt x="380961" y="88900"/>
                  </a:lnTo>
                  <a:lnTo>
                    <a:pt x="381025" y="89065"/>
                  </a:lnTo>
                  <a:lnTo>
                    <a:pt x="380961" y="89230"/>
                  </a:lnTo>
                  <a:lnTo>
                    <a:pt x="380746" y="92544"/>
                  </a:lnTo>
                  <a:lnTo>
                    <a:pt x="383197" y="96951"/>
                  </a:lnTo>
                  <a:lnTo>
                    <a:pt x="386194" y="98539"/>
                  </a:lnTo>
                  <a:lnTo>
                    <a:pt x="387235" y="99021"/>
                  </a:lnTo>
                  <a:lnTo>
                    <a:pt x="388594" y="99085"/>
                  </a:lnTo>
                  <a:lnTo>
                    <a:pt x="389458" y="99733"/>
                  </a:lnTo>
                  <a:lnTo>
                    <a:pt x="391312" y="101041"/>
                  </a:lnTo>
                  <a:lnTo>
                    <a:pt x="387502" y="100330"/>
                  </a:lnTo>
                  <a:lnTo>
                    <a:pt x="388645" y="101752"/>
                  </a:lnTo>
                  <a:lnTo>
                    <a:pt x="390118" y="103657"/>
                  </a:lnTo>
                  <a:lnTo>
                    <a:pt x="394144" y="105333"/>
                  </a:lnTo>
                  <a:lnTo>
                    <a:pt x="398449" y="104190"/>
                  </a:lnTo>
                  <a:lnTo>
                    <a:pt x="399757" y="101688"/>
                  </a:lnTo>
                  <a:close/>
                </a:path>
                <a:path w="478155" h="266700">
                  <a:moveTo>
                    <a:pt x="402209" y="191795"/>
                  </a:moveTo>
                  <a:lnTo>
                    <a:pt x="401942" y="189128"/>
                  </a:lnTo>
                  <a:lnTo>
                    <a:pt x="398233" y="185750"/>
                  </a:lnTo>
                  <a:lnTo>
                    <a:pt x="396163" y="186016"/>
                  </a:lnTo>
                  <a:lnTo>
                    <a:pt x="393763" y="187325"/>
                  </a:lnTo>
                  <a:lnTo>
                    <a:pt x="392137" y="188137"/>
                  </a:lnTo>
                  <a:lnTo>
                    <a:pt x="390334" y="190207"/>
                  </a:lnTo>
                  <a:lnTo>
                    <a:pt x="388810" y="195110"/>
                  </a:lnTo>
                  <a:lnTo>
                    <a:pt x="390385" y="198158"/>
                  </a:lnTo>
                  <a:lnTo>
                    <a:pt x="393280" y="199364"/>
                  </a:lnTo>
                  <a:lnTo>
                    <a:pt x="394804" y="199961"/>
                  </a:lnTo>
                  <a:lnTo>
                    <a:pt x="396278" y="199745"/>
                  </a:lnTo>
                  <a:lnTo>
                    <a:pt x="397738" y="199250"/>
                  </a:lnTo>
                  <a:lnTo>
                    <a:pt x="399262" y="198818"/>
                  </a:lnTo>
                  <a:lnTo>
                    <a:pt x="398614" y="197180"/>
                  </a:lnTo>
                  <a:lnTo>
                    <a:pt x="399491" y="195491"/>
                  </a:lnTo>
                  <a:lnTo>
                    <a:pt x="399592" y="194513"/>
                  </a:lnTo>
                  <a:lnTo>
                    <a:pt x="401447" y="195326"/>
                  </a:lnTo>
                  <a:lnTo>
                    <a:pt x="401878" y="194894"/>
                  </a:lnTo>
                  <a:lnTo>
                    <a:pt x="402209" y="191795"/>
                  </a:lnTo>
                  <a:close/>
                </a:path>
                <a:path w="478155" h="266700">
                  <a:moveTo>
                    <a:pt x="403186" y="9906"/>
                  </a:moveTo>
                  <a:lnTo>
                    <a:pt x="401993" y="9575"/>
                  </a:lnTo>
                  <a:lnTo>
                    <a:pt x="400685" y="9359"/>
                  </a:lnTo>
                  <a:lnTo>
                    <a:pt x="399491" y="9093"/>
                  </a:lnTo>
                  <a:lnTo>
                    <a:pt x="399376" y="9740"/>
                  </a:lnTo>
                  <a:lnTo>
                    <a:pt x="399491" y="10452"/>
                  </a:lnTo>
                  <a:lnTo>
                    <a:pt x="400189" y="10998"/>
                  </a:lnTo>
                  <a:lnTo>
                    <a:pt x="400634" y="11379"/>
                  </a:lnTo>
                  <a:lnTo>
                    <a:pt x="401116" y="11480"/>
                  </a:lnTo>
                  <a:lnTo>
                    <a:pt x="401612" y="11430"/>
                  </a:lnTo>
                  <a:lnTo>
                    <a:pt x="402094" y="11430"/>
                  </a:lnTo>
                  <a:lnTo>
                    <a:pt x="402590" y="11163"/>
                  </a:lnTo>
                  <a:lnTo>
                    <a:pt x="402869" y="10718"/>
                  </a:lnTo>
                  <a:lnTo>
                    <a:pt x="403085" y="10452"/>
                  </a:lnTo>
                  <a:lnTo>
                    <a:pt x="403186" y="10172"/>
                  </a:lnTo>
                  <a:lnTo>
                    <a:pt x="403186" y="9906"/>
                  </a:lnTo>
                  <a:close/>
                </a:path>
                <a:path w="478155" h="266700">
                  <a:moveTo>
                    <a:pt x="451993" y="77470"/>
                  </a:moveTo>
                  <a:lnTo>
                    <a:pt x="451675" y="73596"/>
                  </a:lnTo>
                  <a:lnTo>
                    <a:pt x="451294" y="73329"/>
                  </a:lnTo>
                  <a:lnTo>
                    <a:pt x="447802" y="73431"/>
                  </a:lnTo>
                  <a:lnTo>
                    <a:pt x="445401" y="73545"/>
                  </a:lnTo>
                  <a:lnTo>
                    <a:pt x="443115" y="74091"/>
                  </a:lnTo>
                  <a:lnTo>
                    <a:pt x="440283" y="75285"/>
                  </a:lnTo>
                  <a:lnTo>
                    <a:pt x="439635" y="75501"/>
                  </a:lnTo>
                  <a:lnTo>
                    <a:pt x="439089" y="75882"/>
                  </a:lnTo>
                  <a:lnTo>
                    <a:pt x="437502" y="76923"/>
                  </a:lnTo>
                  <a:lnTo>
                    <a:pt x="437451" y="78333"/>
                  </a:lnTo>
                  <a:lnTo>
                    <a:pt x="438873" y="81445"/>
                  </a:lnTo>
                  <a:lnTo>
                    <a:pt x="440182" y="81826"/>
                  </a:lnTo>
                  <a:lnTo>
                    <a:pt x="441477" y="80949"/>
                  </a:lnTo>
                  <a:lnTo>
                    <a:pt x="443712" y="79540"/>
                  </a:lnTo>
                  <a:lnTo>
                    <a:pt x="445465" y="80518"/>
                  </a:lnTo>
                  <a:lnTo>
                    <a:pt x="450964" y="83400"/>
                  </a:lnTo>
                  <a:lnTo>
                    <a:pt x="451891" y="82804"/>
                  </a:lnTo>
                  <a:lnTo>
                    <a:pt x="451993" y="78828"/>
                  </a:lnTo>
                  <a:lnTo>
                    <a:pt x="451993" y="77470"/>
                  </a:lnTo>
                  <a:close/>
                </a:path>
                <a:path w="478155" h="266700">
                  <a:moveTo>
                    <a:pt x="454507" y="107899"/>
                  </a:moveTo>
                  <a:lnTo>
                    <a:pt x="451675" y="107188"/>
                  </a:lnTo>
                  <a:lnTo>
                    <a:pt x="451993" y="105829"/>
                  </a:lnTo>
                  <a:lnTo>
                    <a:pt x="452208" y="104470"/>
                  </a:lnTo>
                  <a:lnTo>
                    <a:pt x="452589" y="101752"/>
                  </a:lnTo>
                  <a:lnTo>
                    <a:pt x="451993" y="100609"/>
                  </a:lnTo>
                  <a:lnTo>
                    <a:pt x="449986" y="99783"/>
                  </a:lnTo>
                  <a:lnTo>
                    <a:pt x="444804" y="97828"/>
                  </a:lnTo>
                  <a:lnTo>
                    <a:pt x="440397" y="101142"/>
                  </a:lnTo>
                  <a:lnTo>
                    <a:pt x="441210" y="107734"/>
                  </a:lnTo>
                  <a:lnTo>
                    <a:pt x="441756" y="109156"/>
                  </a:lnTo>
                  <a:lnTo>
                    <a:pt x="443230" y="112522"/>
                  </a:lnTo>
                  <a:lnTo>
                    <a:pt x="444969" y="114376"/>
                  </a:lnTo>
                  <a:lnTo>
                    <a:pt x="450900" y="113944"/>
                  </a:lnTo>
                  <a:lnTo>
                    <a:pt x="452755" y="111874"/>
                  </a:lnTo>
                  <a:lnTo>
                    <a:pt x="454393" y="108661"/>
                  </a:lnTo>
                  <a:lnTo>
                    <a:pt x="454507" y="107899"/>
                  </a:lnTo>
                  <a:close/>
                </a:path>
                <a:path w="478155" h="266700">
                  <a:moveTo>
                    <a:pt x="477761" y="100761"/>
                  </a:moveTo>
                  <a:lnTo>
                    <a:pt x="475957" y="96520"/>
                  </a:lnTo>
                  <a:lnTo>
                    <a:pt x="475145" y="95427"/>
                  </a:lnTo>
                  <a:lnTo>
                    <a:pt x="474002" y="94665"/>
                  </a:lnTo>
                  <a:lnTo>
                    <a:pt x="472097" y="93472"/>
                  </a:lnTo>
                  <a:lnTo>
                    <a:pt x="470141" y="92113"/>
                  </a:lnTo>
                  <a:lnTo>
                    <a:pt x="465505" y="94348"/>
                  </a:lnTo>
                  <a:lnTo>
                    <a:pt x="466267" y="96786"/>
                  </a:lnTo>
                  <a:lnTo>
                    <a:pt x="466318" y="98704"/>
                  </a:lnTo>
                  <a:lnTo>
                    <a:pt x="466382" y="103924"/>
                  </a:lnTo>
                  <a:lnTo>
                    <a:pt x="469150" y="105664"/>
                  </a:lnTo>
                  <a:lnTo>
                    <a:pt x="473887" y="103708"/>
                  </a:lnTo>
                  <a:lnTo>
                    <a:pt x="476999" y="102450"/>
                  </a:lnTo>
                  <a:lnTo>
                    <a:pt x="477761" y="10076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37447" y="6770395"/>
              <a:ext cx="495300" cy="302895"/>
            </a:xfrm>
            <a:custGeom>
              <a:avLst/>
              <a:gdLst/>
              <a:ahLst/>
              <a:cxnLst/>
              <a:rect l="l" t="t" r="r" b="b"/>
              <a:pathLst>
                <a:path w="495300" h="302895">
                  <a:moveTo>
                    <a:pt x="10998" y="176009"/>
                  </a:moveTo>
                  <a:lnTo>
                    <a:pt x="9639" y="173824"/>
                  </a:lnTo>
                  <a:lnTo>
                    <a:pt x="8115" y="170624"/>
                  </a:lnTo>
                  <a:lnTo>
                    <a:pt x="6426" y="169481"/>
                  </a:lnTo>
                  <a:lnTo>
                    <a:pt x="4140" y="170129"/>
                  </a:lnTo>
                  <a:lnTo>
                    <a:pt x="1473" y="170840"/>
                  </a:lnTo>
                  <a:lnTo>
                    <a:pt x="381" y="172250"/>
                  </a:lnTo>
                  <a:lnTo>
                    <a:pt x="1143" y="177317"/>
                  </a:lnTo>
                  <a:lnTo>
                    <a:pt x="0" y="179984"/>
                  </a:lnTo>
                  <a:lnTo>
                    <a:pt x="2552" y="180911"/>
                  </a:lnTo>
                  <a:lnTo>
                    <a:pt x="4737" y="181673"/>
                  </a:lnTo>
                  <a:lnTo>
                    <a:pt x="6146" y="179768"/>
                  </a:lnTo>
                  <a:lnTo>
                    <a:pt x="7785" y="178562"/>
                  </a:lnTo>
                  <a:lnTo>
                    <a:pt x="9690" y="177203"/>
                  </a:lnTo>
                  <a:lnTo>
                    <a:pt x="10998" y="176009"/>
                  </a:lnTo>
                  <a:close/>
                </a:path>
                <a:path w="495300" h="302895">
                  <a:moveTo>
                    <a:pt x="30937" y="189293"/>
                  </a:moveTo>
                  <a:lnTo>
                    <a:pt x="29743" y="186131"/>
                  </a:lnTo>
                  <a:lnTo>
                    <a:pt x="27724" y="185318"/>
                  </a:lnTo>
                  <a:lnTo>
                    <a:pt x="26200" y="186029"/>
                  </a:lnTo>
                  <a:lnTo>
                    <a:pt x="24942" y="186626"/>
                  </a:lnTo>
                  <a:lnTo>
                    <a:pt x="23914" y="188747"/>
                  </a:lnTo>
                  <a:lnTo>
                    <a:pt x="24345" y="189839"/>
                  </a:lnTo>
                  <a:lnTo>
                    <a:pt x="24892" y="191084"/>
                  </a:lnTo>
                  <a:lnTo>
                    <a:pt x="27343" y="191960"/>
                  </a:lnTo>
                  <a:lnTo>
                    <a:pt x="28702" y="191414"/>
                  </a:lnTo>
                  <a:lnTo>
                    <a:pt x="30276" y="190817"/>
                  </a:lnTo>
                  <a:lnTo>
                    <a:pt x="30937" y="189293"/>
                  </a:lnTo>
                  <a:close/>
                </a:path>
                <a:path w="495300" h="302895">
                  <a:moveTo>
                    <a:pt x="54635" y="135890"/>
                  </a:moveTo>
                  <a:lnTo>
                    <a:pt x="54457" y="135674"/>
                  </a:lnTo>
                  <a:lnTo>
                    <a:pt x="54089" y="135178"/>
                  </a:lnTo>
                  <a:lnTo>
                    <a:pt x="54089" y="134035"/>
                  </a:lnTo>
                  <a:lnTo>
                    <a:pt x="53327" y="132892"/>
                  </a:lnTo>
                  <a:lnTo>
                    <a:pt x="51587" y="132562"/>
                  </a:lnTo>
                  <a:lnTo>
                    <a:pt x="49999" y="133324"/>
                  </a:lnTo>
                  <a:lnTo>
                    <a:pt x="48425" y="134150"/>
                  </a:lnTo>
                  <a:lnTo>
                    <a:pt x="47828" y="135674"/>
                  </a:lnTo>
                  <a:lnTo>
                    <a:pt x="49237" y="138557"/>
                  </a:lnTo>
                  <a:lnTo>
                    <a:pt x="51739" y="139420"/>
                  </a:lnTo>
                  <a:lnTo>
                    <a:pt x="52882" y="138391"/>
                  </a:lnTo>
                  <a:lnTo>
                    <a:pt x="53708" y="137731"/>
                  </a:lnTo>
                  <a:lnTo>
                    <a:pt x="54470" y="136918"/>
                  </a:lnTo>
                  <a:lnTo>
                    <a:pt x="54635" y="135890"/>
                  </a:lnTo>
                  <a:close/>
                </a:path>
                <a:path w="495300" h="302895">
                  <a:moveTo>
                    <a:pt x="55829" y="224028"/>
                  </a:moveTo>
                  <a:lnTo>
                    <a:pt x="55397" y="222669"/>
                  </a:lnTo>
                  <a:lnTo>
                    <a:pt x="54635" y="221411"/>
                  </a:lnTo>
                  <a:lnTo>
                    <a:pt x="53492" y="221576"/>
                  </a:lnTo>
                  <a:lnTo>
                    <a:pt x="52285" y="222008"/>
                  </a:lnTo>
                  <a:lnTo>
                    <a:pt x="51473" y="222288"/>
                  </a:lnTo>
                  <a:lnTo>
                    <a:pt x="51587" y="223050"/>
                  </a:lnTo>
                  <a:lnTo>
                    <a:pt x="51739" y="223697"/>
                  </a:lnTo>
                  <a:lnTo>
                    <a:pt x="52070" y="224891"/>
                  </a:lnTo>
                  <a:lnTo>
                    <a:pt x="52946" y="225501"/>
                  </a:lnTo>
                  <a:lnTo>
                    <a:pt x="54952" y="224790"/>
                  </a:lnTo>
                  <a:lnTo>
                    <a:pt x="55829" y="224028"/>
                  </a:lnTo>
                  <a:close/>
                </a:path>
                <a:path w="495300" h="302895">
                  <a:moveTo>
                    <a:pt x="59639" y="151726"/>
                  </a:moveTo>
                  <a:lnTo>
                    <a:pt x="59537" y="151307"/>
                  </a:lnTo>
                  <a:lnTo>
                    <a:pt x="59385" y="152082"/>
                  </a:lnTo>
                  <a:lnTo>
                    <a:pt x="59639" y="151726"/>
                  </a:lnTo>
                  <a:close/>
                </a:path>
                <a:path w="495300" h="302895">
                  <a:moveTo>
                    <a:pt x="59855" y="149821"/>
                  </a:moveTo>
                  <a:lnTo>
                    <a:pt x="59702" y="148513"/>
                  </a:lnTo>
                  <a:lnTo>
                    <a:pt x="59093" y="147485"/>
                  </a:lnTo>
                  <a:lnTo>
                    <a:pt x="58445" y="147967"/>
                  </a:lnTo>
                  <a:lnTo>
                    <a:pt x="58661" y="148297"/>
                  </a:lnTo>
                  <a:lnTo>
                    <a:pt x="58877" y="148729"/>
                  </a:lnTo>
                  <a:lnTo>
                    <a:pt x="59537" y="151307"/>
                  </a:lnTo>
                  <a:lnTo>
                    <a:pt x="59855" y="149821"/>
                  </a:lnTo>
                  <a:close/>
                </a:path>
                <a:path w="495300" h="302895">
                  <a:moveTo>
                    <a:pt x="63677" y="153416"/>
                  </a:moveTo>
                  <a:lnTo>
                    <a:pt x="62801" y="154063"/>
                  </a:lnTo>
                  <a:lnTo>
                    <a:pt x="61823" y="154127"/>
                  </a:lnTo>
                  <a:lnTo>
                    <a:pt x="59537" y="153530"/>
                  </a:lnTo>
                  <a:lnTo>
                    <a:pt x="59436" y="153035"/>
                  </a:lnTo>
                  <a:lnTo>
                    <a:pt x="59385" y="152082"/>
                  </a:lnTo>
                  <a:lnTo>
                    <a:pt x="58331" y="153530"/>
                  </a:lnTo>
                  <a:lnTo>
                    <a:pt x="54952" y="153035"/>
                  </a:lnTo>
                  <a:lnTo>
                    <a:pt x="54571" y="153035"/>
                  </a:lnTo>
                  <a:lnTo>
                    <a:pt x="54635" y="153530"/>
                  </a:lnTo>
                  <a:lnTo>
                    <a:pt x="54851" y="154012"/>
                  </a:lnTo>
                  <a:lnTo>
                    <a:pt x="55397" y="154343"/>
                  </a:lnTo>
                  <a:lnTo>
                    <a:pt x="57353" y="155917"/>
                  </a:lnTo>
                  <a:lnTo>
                    <a:pt x="59753" y="155867"/>
                  </a:lnTo>
                  <a:lnTo>
                    <a:pt x="62090" y="155867"/>
                  </a:lnTo>
                  <a:lnTo>
                    <a:pt x="62585" y="155435"/>
                  </a:lnTo>
                  <a:lnTo>
                    <a:pt x="63182" y="155206"/>
                  </a:lnTo>
                  <a:lnTo>
                    <a:pt x="63347" y="154774"/>
                  </a:lnTo>
                  <a:lnTo>
                    <a:pt x="63500" y="154127"/>
                  </a:lnTo>
                  <a:lnTo>
                    <a:pt x="63677" y="153416"/>
                  </a:lnTo>
                  <a:close/>
                </a:path>
                <a:path w="495300" h="302895">
                  <a:moveTo>
                    <a:pt x="63728" y="148564"/>
                  </a:moveTo>
                  <a:lnTo>
                    <a:pt x="62585" y="146443"/>
                  </a:lnTo>
                  <a:lnTo>
                    <a:pt x="62471" y="147269"/>
                  </a:lnTo>
                  <a:lnTo>
                    <a:pt x="62750" y="147866"/>
                  </a:lnTo>
                  <a:lnTo>
                    <a:pt x="63728" y="148564"/>
                  </a:lnTo>
                  <a:close/>
                </a:path>
                <a:path w="495300" h="302895">
                  <a:moveTo>
                    <a:pt x="75933" y="221462"/>
                  </a:moveTo>
                  <a:lnTo>
                    <a:pt x="75552" y="220433"/>
                  </a:lnTo>
                  <a:lnTo>
                    <a:pt x="75272" y="220764"/>
                  </a:lnTo>
                  <a:lnTo>
                    <a:pt x="74955" y="220980"/>
                  </a:lnTo>
                  <a:lnTo>
                    <a:pt x="74561" y="221145"/>
                  </a:lnTo>
                  <a:lnTo>
                    <a:pt x="73317" y="221627"/>
                  </a:lnTo>
                  <a:lnTo>
                    <a:pt x="72009" y="221843"/>
                  </a:lnTo>
                  <a:lnTo>
                    <a:pt x="71297" y="220599"/>
                  </a:lnTo>
                  <a:lnTo>
                    <a:pt x="71031" y="220052"/>
                  </a:lnTo>
                  <a:lnTo>
                    <a:pt x="70916" y="219456"/>
                  </a:lnTo>
                  <a:lnTo>
                    <a:pt x="70916" y="218960"/>
                  </a:lnTo>
                  <a:lnTo>
                    <a:pt x="69659" y="219671"/>
                  </a:lnTo>
                  <a:lnTo>
                    <a:pt x="68745" y="220700"/>
                  </a:lnTo>
                  <a:lnTo>
                    <a:pt x="69227" y="222389"/>
                  </a:lnTo>
                  <a:lnTo>
                    <a:pt x="69608" y="223812"/>
                  </a:lnTo>
                  <a:lnTo>
                    <a:pt x="71729" y="224574"/>
                  </a:lnTo>
                  <a:lnTo>
                    <a:pt x="73418" y="223964"/>
                  </a:lnTo>
                  <a:lnTo>
                    <a:pt x="74726" y="223481"/>
                  </a:lnTo>
                  <a:lnTo>
                    <a:pt x="75933" y="221462"/>
                  </a:lnTo>
                  <a:close/>
                </a:path>
                <a:path w="495300" h="302895">
                  <a:moveTo>
                    <a:pt x="94615" y="258432"/>
                  </a:moveTo>
                  <a:lnTo>
                    <a:pt x="93573" y="258051"/>
                  </a:lnTo>
                  <a:lnTo>
                    <a:pt x="92265" y="257390"/>
                  </a:lnTo>
                  <a:lnTo>
                    <a:pt x="92163" y="256857"/>
                  </a:lnTo>
                  <a:lnTo>
                    <a:pt x="91782" y="256743"/>
                  </a:lnTo>
                  <a:lnTo>
                    <a:pt x="89331" y="256692"/>
                  </a:lnTo>
                  <a:lnTo>
                    <a:pt x="88290" y="258483"/>
                  </a:lnTo>
                  <a:lnTo>
                    <a:pt x="89217" y="260718"/>
                  </a:lnTo>
                  <a:lnTo>
                    <a:pt x="89547" y="261645"/>
                  </a:lnTo>
                  <a:lnTo>
                    <a:pt x="90195" y="262293"/>
                  </a:lnTo>
                  <a:lnTo>
                    <a:pt x="90855" y="262839"/>
                  </a:lnTo>
                  <a:lnTo>
                    <a:pt x="91071" y="262509"/>
                  </a:lnTo>
                  <a:lnTo>
                    <a:pt x="91351" y="262128"/>
                  </a:lnTo>
                  <a:lnTo>
                    <a:pt x="91567" y="261810"/>
                  </a:lnTo>
                  <a:lnTo>
                    <a:pt x="92811" y="259842"/>
                  </a:lnTo>
                  <a:lnTo>
                    <a:pt x="93687" y="258762"/>
                  </a:lnTo>
                  <a:lnTo>
                    <a:pt x="94615" y="258432"/>
                  </a:lnTo>
                  <a:close/>
                </a:path>
                <a:path w="495300" h="302895">
                  <a:moveTo>
                    <a:pt x="100444" y="258216"/>
                  </a:moveTo>
                  <a:lnTo>
                    <a:pt x="99682" y="257454"/>
                  </a:lnTo>
                  <a:lnTo>
                    <a:pt x="98323" y="256857"/>
                  </a:lnTo>
                  <a:lnTo>
                    <a:pt x="97878" y="256692"/>
                  </a:lnTo>
                  <a:lnTo>
                    <a:pt x="97548" y="257454"/>
                  </a:lnTo>
                  <a:lnTo>
                    <a:pt x="96901" y="258165"/>
                  </a:lnTo>
                  <a:lnTo>
                    <a:pt x="96189" y="258432"/>
                  </a:lnTo>
                  <a:lnTo>
                    <a:pt x="97015" y="258762"/>
                  </a:lnTo>
                  <a:lnTo>
                    <a:pt x="97993" y="259461"/>
                  </a:lnTo>
                  <a:lnTo>
                    <a:pt x="99352" y="260667"/>
                  </a:lnTo>
                  <a:lnTo>
                    <a:pt x="99783" y="259905"/>
                  </a:lnTo>
                  <a:lnTo>
                    <a:pt x="99949" y="259524"/>
                  </a:lnTo>
                  <a:lnTo>
                    <a:pt x="100444" y="258216"/>
                  </a:lnTo>
                  <a:close/>
                </a:path>
                <a:path w="495300" h="302895">
                  <a:moveTo>
                    <a:pt x="101473" y="159943"/>
                  </a:moveTo>
                  <a:lnTo>
                    <a:pt x="99999" y="158254"/>
                  </a:lnTo>
                  <a:lnTo>
                    <a:pt x="99085" y="157492"/>
                  </a:lnTo>
                  <a:lnTo>
                    <a:pt x="97713" y="158153"/>
                  </a:lnTo>
                  <a:lnTo>
                    <a:pt x="96685" y="158699"/>
                  </a:lnTo>
                  <a:lnTo>
                    <a:pt x="96405" y="159842"/>
                  </a:lnTo>
                  <a:lnTo>
                    <a:pt x="96951" y="160655"/>
                  </a:lnTo>
                  <a:lnTo>
                    <a:pt x="97663" y="161848"/>
                  </a:lnTo>
                  <a:lnTo>
                    <a:pt x="98920" y="161467"/>
                  </a:lnTo>
                  <a:lnTo>
                    <a:pt x="99999" y="160985"/>
                  </a:lnTo>
                  <a:lnTo>
                    <a:pt x="100825" y="160604"/>
                  </a:lnTo>
                  <a:lnTo>
                    <a:pt x="101473" y="159943"/>
                  </a:lnTo>
                  <a:close/>
                </a:path>
                <a:path w="495300" h="302895">
                  <a:moveTo>
                    <a:pt x="104038" y="80086"/>
                  </a:moveTo>
                  <a:lnTo>
                    <a:pt x="103327" y="78613"/>
                  </a:lnTo>
                  <a:lnTo>
                    <a:pt x="103060" y="78066"/>
                  </a:lnTo>
                  <a:lnTo>
                    <a:pt x="102679" y="77685"/>
                  </a:lnTo>
                  <a:lnTo>
                    <a:pt x="102235" y="77368"/>
                  </a:lnTo>
                  <a:lnTo>
                    <a:pt x="102184" y="77965"/>
                  </a:lnTo>
                  <a:lnTo>
                    <a:pt x="102019" y="78613"/>
                  </a:lnTo>
                  <a:lnTo>
                    <a:pt x="101752" y="79273"/>
                  </a:lnTo>
                  <a:lnTo>
                    <a:pt x="101206" y="80467"/>
                  </a:lnTo>
                  <a:lnTo>
                    <a:pt x="100825" y="80949"/>
                  </a:lnTo>
                  <a:lnTo>
                    <a:pt x="100495" y="81280"/>
                  </a:lnTo>
                  <a:lnTo>
                    <a:pt x="100279" y="81661"/>
                  </a:lnTo>
                  <a:lnTo>
                    <a:pt x="99999" y="82042"/>
                  </a:lnTo>
                  <a:lnTo>
                    <a:pt x="100609" y="82207"/>
                  </a:lnTo>
                  <a:lnTo>
                    <a:pt x="101257" y="82156"/>
                  </a:lnTo>
                  <a:lnTo>
                    <a:pt x="103111" y="81229"/>
                  </a:lnTo>
                  <a:lnTo>
                    <a:pt x="104038" y="80086"/>
                  </a:lnTo>
                  <a:close/>
                </a:path>
                <a:path w="495300" h="302895">
                  <a:moveTo>
                    <a:pt x="118148" y="256146"/>
                  </a:moveTo>
                  <a:lnTo>
                    <a:pt x="116395" y="255816"/>
                  </a:lnTo>
                  <a:lnTo>
                    <a:pt x="115252" y="254342"/>
                  </a:lnTo>
                  <a:lnTo>
                    <a:pt x="113792" y="253428"/>
                  </a:lnTo>
                  <a:lnTo>
                    <a:pt x="111556" y="252056"/>
                  </a:lnTo>
                  <a:lnTo>
                    <a:pt x="110680" y="252387"/>
                  </a:lnTo>
                  <a:lnTo>
                    <a:pt x="108508" y="257124"/>
                  </a:lnTo>
                  <a:lnTo>
                    <a:pt x="109321" y="258648"/>
                  </a:lnTo>
                  <a:lnTo>
                    <a:pt x="112420" y="258762"/>
                  </a:lnTo>
                  <a:lnTo>
                    <a:pt x="113728" y="258762"/>
                  </a:lnTo>
                  <a:lnTo>
                    <a:pt x="114274" y="258927"/>
                  </a:lnTo>
                  <a:lnTo>
                    <a:pt x="114388" y="258216"/>
                  </a:lnTo>
                  <a:lnTo>
                    <a:pt x="114655" y="257556"/>
                  </a:lnTo>
                  <a:lnTo>
                    <a:pt x="115417" y="257009"/>
                  </a:lnTo>
                  <a:lnTo>
                    <a:pt x="116078" y="256527"/>
                  </a:lnTo>
                  <a:lnTo>
                    <a:pt x="117055" y="256247"/>
                  </a:lnTo>
                  <a:lnTo>
                    <a:pt x="118148" y="256146"/>
                  </a:lnTo>
                  <a:close/>
                </a:path>
                <a:path w="495300" h="302895">
                  <a:moveTo>
                    <a:pt x="120154" y="256247"/>
                  </a:moveTo>
                  <a:lnTo>
                    <a:pt x="119938" y="256146"/>
                  </a:lnTo>
                  <a:lnTo>
                    <a:pt x="119773" y="256197"/>
                  </a:lnTo>
                  <a:lnTo>
                    <a:pt x="120002" y="256197"/>
                  </a:lnTo>
                  <a:lnTo>
                    <a:pt x="120154" y="256247"/>
                  </a:lnTo>
                  <a:close/>
                </a:path>
                <a:path w="495300" h="302895">
                  <a:moveTo>
                    <a:pt x="125336" y="184823"/>
                  </a:moveTo>
                  <a:lnTo>
                    <a:pt x="125056" y="183413"/>
                  </a:lnTo>
                  <a:lnTo>
                    <a:pt x="122072" y="182537"/>
                  </a:lnTo>
                  <a:lnTo>
                    <a:pt x="120383" y="181838"/>
                  </a:lnTo>
                  <a:lnTo>
                    <a:pt x="118795" y="181775"/>
                  </a:lnTo>
                  <a:lnTo>
                    <a:pt x="119011" y="181991"/>
                  </a:lnTo>
                  <a:lnTo>
                    <a:pt x="119341" y="182537"/>
                  </a:lnTo>
                  <a:lnTo>
                    <a:pt x="120002" y="184175"/>
                  </a:lnTo>
                  <a:lnTo>
                    <a:pt x="119176" y="185318"/>
                  </a:lnTo>
                  <a:lnTo>
                    <a:pt x="118033" y="186194"/>
                  </a:lnTo>
                  <a:lnTo>
                    <a:pt x="117322" y="186512"/>
                  </a:lnTo>
                  <a:lnTo>
                    <a:pt x="116395" y="186461"/>
                  </a:lnTo>
                  <a:lnTo>
                    <a:pt x="115582" y="186131"/>
                  </a:lnTo>
                  <a:lnTo>
                    <a:pt x="115582" y="186575"/>
                  </a:lnTo>
                  <a:lnTo>
                    <a:pt x="115481" y="187388"/>
                  </a:lnTo>
                  <a:lnTo>
                    <a:pt x="115252" y="188036"/>
                  </a:lnTo>
                  <a:lnTo>
                    <a:pt x="115316" y="188747"/>
                  </a:lnTo>
                  <a:lnTo>
                    <a:pt x="115481" y="189395"/>
                  </a:lnTo>
                  <a:lnTo>
                    <a:pt x="115862" y="191249"/>
                  </a:lnTo>
                  <a:lnTo>
                    <a:pt x="117767" y="192074"/>
                  </a:lnTo>
                  <a:lnTo>
                    <a:pt x="119456" y="191198"/>
                  </a:lnTo>
                  <a:lnTo>
                    <a:pt x="121031" y="189509"/>
                  </a:lnTo>
                  <a:lnTo>
                    <a:pt x="123532" y="188798"/>
                  </a:lnTo>
                  <a:lnTo>
                    <a:pt x="125336" y="184823"/>
                  </a:lnTo>
                  <a:close/>
                </a:path>
                <a:path w="495300" h="302895">
                  <a:moveTo>
                    <a:pt x="127292" y="116065"/>
                  </a:moveTo>
                  <a:lnTo>
                    <a:pt x="126911" y="114490"/>
                  </a:lnTo>
                  <a:lnTo>
                    <a:pt x="126644" y="113080"/>
                  </a:lnTo>
                  <a:lnTo>
                    <a:pt x="125552" y="112534"/>
                  </a:lnTo>
                  <a:lnTo>
                    <a:pt x="124244" y="112966"/>
                  </a:lnTo>
                  <a:lnTo>
                    <a:pt x="122288" y="113728"/>
                  </a:lnTo>
                  <a:lnTo>
                    <a:pt x="120980" y="115417"/>
                  </a:lnTo>
                  <a:lnTo>
                    <a:pt x="119621" y="116827"/>
                  </a:lnTo>
                  <a:lnTo>
                    <a:pt x="118694" y="117754"/>
                  </a:lnTo>
                  <a:lnTo>
                    <a:pt x="118745" y="119392"/>
                  </a:lnTo>
                  <a:lnTo>
                    <a:pt x="119837" y="120535"/>
                  </a:lnTo>
                  <a:lnTo>
                    <a:pt x="120815" y="121627"/>
                  </a:lnTo>
                  <a:lnTo>
                    <a:pt x="122072" y="122008"/>
                  </a:lnTo>
                  <a:lnTo>
                    <a:pt x="123367" y="121627"/>
                  </a:lnTo>
                  <a:lnTo>
                    <a:pt x="124955" y="120865"/>
                  </a:lnTo>
                  <a:lnTo>
                    <a:pt x="127292" y="116065"/>
                  </a:lnTo>
                  <a:close/>
                </a:path>
                <a:path w="495300" h="302895">
                  <a:moveTo>
                    <a:pt x="127622" y="71589"/>
                  </a:moveTo>
                  <a:lnTo>
                    <a:pt x="127355" y="70231"/>
                  </a:lnTo>
                  <a:lnTo>
                    <a:pt x="126428" y="69303"/>
                  </a:lnTo>
                  <a:lnTo>
                    <a:pt x="125120" y="67945"/>
                  </a:lnTo>
                  <a:lnTo>
                    <a:pt x="121907" y="67398"/>
                  </a:lnTo>
                  <a:lnTo>
                    <a:pt x="118465" y="69037"/>
                  </a:lnTo>
                  <a:lnTo>
                    <a:pt x="117868" y="70777"/>
                  </a:lnTo>
                  <a:lnTo>
                    <a:pt x="118630" y="74256"/>
                  </a:lnTo>
                  <a:lnTo>
                    <a:pt x="118910" y="74853"/>
                  </a:lnTo>
                  <a:lnTo>
                    <a:pt x="119176" y="75780"/>
                  </a:lnTo>
                  <a:lnTo>
                    <a:pt x="119938" y="75730"/>
                  </a:lnTo>
                  <a:lnTo>
                    <a:pt x="120916" y="75234"/>
                  </a:lnTo>
                  <a:lnTo>
                    <a:pt x="120650" y="71640"/>
                  </a:lnTo>
                  <a:lnTo>
                    <a:pt x="122288" y="71755"/>
                  </a:lnTo>
                  <a:lnTo>
                    <a:pt x="122605" y="71755"/>
                  </a:lnTo>
                  <a:lnTo>
                    <a:pt x="122986" y="71869"/>
                  </a:lnTo>
                  <a:lnTo>
                    <a:pt x="124675" y="72186"/>
                  </a:lnTo>
                  <a:lnTo>
                    <a:pt x="126149" y="72351"/>
                  </a:lnTo>
                  <a:lnTo>
                    <a:pt x="127355" y="72948"/>
                  </a:lnTo>
                  <a:lnTo>
                    <a:pt x="127609" y="71640"/>
                  </a:lnTo>
                  <a:close/>
                </a:path>
                <a:path w="495300" h="302895">
                  <a:moveTo>
                    <a:pt x="132867" y="91249"/>
                  </a:moveTo>
                  <a:lnTo>
                    <a:pt x="132689" y="90538"/>
                  </a:lnTo>
                  <a:lnTo>
                    <a:pt x="131927" y="91249"/>
                  </a:lnTo>
                  <a:lnTo>
                    <a:pt x="131000" y="91782"/>
                  </a:lnTo>
                  <a:lnTo>
                    <a:pt x="129044" y="92329"/>
                  </a:lnTo>
                  <a:lnTo>
                    <a:pt x="128282" y="92443"/>
                  </a:lnTo>
                  <a:lnTo>
                    <a:pt x="127508" y="92494"/>
                  </a:lnTo>
                  <a:lnTo>
                    <a:pt x="128384" y="94081"/>
                  </a:lnTo>
                  <a:lnTo>
                    <a:pt x="129857" y="93853"/>
                  </a:lnTo>
                  <a:lnTo>
                    <a:pt x="131432" y="93370"/>
                  </a:lnTo>
                  <a:lnTo>
                    <a:pt x="131648" y="93256"/>
                  </a:lnTo>
                  <a:lnTo>
                    <a:pt x="132689" y="92557"/>
                  </a:lnTo>
                  <a:lnTo>
                    <a:pt x="132753" y="92329"/>
                  </a:lnTo>
                  <a:lnTo>
                    <a:pt x="132867" y="91249"/>
                  </a:lnTo>
                  <a:close/>
                </a:path>
                <a:path w="495300" h="302895">
                  <a:moveTo>
                    <a:pt x="138023" y="155816"/>
                  </a:moveTo>
                  <a:lnTo>
                    <a:pt x="137312" y="154292"/>
                  </a:lnTo>
                  <a:lnTo>
                    <a:pt x="136715" y="152869"/>
                  </a:lnTo>
                  <a:lnTo>
                    <a:pt x="134924" y="152222"/>
                  </a:lnTo>
                  <a:lnTo>
                    <a:pt x="133502" y="152920"/>
                  </a:lnTo>
                  <a:lnTo>
                    <a:pt x="132029" y="153797"/>
                  </a:lnTo>
                  <a:lnTo>
                    <a:pt x="131546" y="155105"/>
                  </a:lnTo>
                  <a:lnTo>
                    <a:pt x="132638" y="158153"/>
                  </a:lnTo>
                  <a:lnTo>
                    <a:pt x="134543" y="158750"/>
                  </a:lnTo>
                  <a:lnTo>
                    <a:pt x="136017" y="158102"/>
                  </a:lnTo>
                  <a:lnTo>
                    <a:pt x="137426" y="157492"/>
                  </a:lnTo>
                  <a:lnTo>
                    <a:pt x="138023" y="155816"/>
                  </a:lnTo>
                  <a:close/>
                </a:path>
                <a:path w="495300" h="302895">
                  <a:moveTo>
                    <a:pt x="144183" y="162013"/>
                  </a:moveTo>
                  <a:lnTo>
                    <a:pt x="143256" y="160388"/>
                  </a:lnTo>
                  <a:lnTo>
                    <a:pt x="142278" y="159893"/>
                  </a:lnTo>
                  <a:lnTo>
                    <a:pt x="141185" y="159791"/>
                  </a:lnTo>
                  <a:lnTo>
                    <a:pt x="139661" y="160439"/>
                  </a:lnTo>
                  <a:lnTo>
                    <a:pt x="138468" y="163322"/>
                  </a:lnTo>
                  <a:lnTo>
                    <a:pt x="139065" y="164134"/>
                  </a:lnTo>
                  <a:lnTo>
                    <a:pt x="139611" y="165011"/>
                  </a:lnTo>
                  <a:lnTo>
                    <a:pt x="140309" y="165989"/>
                  </a:lnTo>
                  <a:lnTo>
                    <a:pt x="141401" y="166103"/>
                  </a:lnTo>
                  <a:lnTo>
                    <a:pt x="141732" y="165442"/>
                  </a:lnTo>
                  <a:lnTo>
                    <a:pt x="142760" y="164299"/>
                  </a:lnTo>
                  <a:lnTo>
                    <a:pt x="143852" y="163156"/>
                  </a:lnTo>
                  <a:lnTo>
                    <a:pt x="144183" y="162013"/>
                  </a:lnTo>
                  <a:close/>
                </a:path>
                <a:path w="495300" h="302895">
                  <a:moveTo>
                    <a:pt x="148107" y="265557"/>
                  </a:moveTo>
                  <a:lnTo>
                    <a:pt x="147510" y="263931"/>
                  </a:lnTo>
                  <a:lnTo>
                    <a:pt x="146634" y="262458"/>
                  </a:lnTo>
                  <a:lnTo>
                    <a:pt x="145211" y="262077"/>
                  </a:lnTo>
                  <a:lnTo>
                    <a:pt x="141998" y="262737"/>
                  </a:lnTo>
                  <a:lnTo>
                    <a:pt x="141071" y="264744"/>
                  </a:lnTo>
                  <a:lnTo>
                    <a:pt x="141566" y="266433"/>
                  </a:lnTo>
                  <a:lnTo>
                    <a:pt x="142113" y="268236"/>
                  </a:lnTo>
                  <a:lnTo>
                    <a:pt x="143421" y="268935"/>
                  </a:lnTo>
                  <a:lnTo>
                    <a:pt x="145110" y="268452"/>
                  </a:lnTo>
                  <a:lnTo>
                    <a:pt x="146799" y="267906"/>
                  </a:lnTo>
                  <a:lnTo>
                    <a:pt x="148107" y="265557"/>
                  </a:lnTo>
                  <a:close/>
                </a:path>
                <a:path w="495300" h="302895">
                  <a:moveTo>
                    <a:pt x="149682" y="100876"/>
                  </a:moveTo>
                  <a:lnTo>
                    <a:pt x="148920" y="98755"/>
                  </a:lnTo>
                  <a:lnTo>
                    <a:pt x="145707" y="97777"/>
                  </a:lnTo>
                  <a:lnTo>
                    <a:pt x="144678" y="98209"/>
                  </a:lnTo>
                  <a:lnTo>
                    <a:pt x="143687" y="98590"/>
                  </a:lnTo>
                  <a:lnTo>
                    <a:pt x="142760" y="101638"/>
                  </a:lnTo>
                  <a:lnTo>
                    <a:pt x="143471" y="102628"/>
                  </a:lnTo>
                  <a:lnTo>
                    <a:pt x="144284" y="103606"/>
                  </a:lnTo>
                  <a:lnTo>
                    <a:pt x="145110" y="104851"/>
                  </a:lnTo>
                  <a:lnTo>
                    <a:pt x="145707" y="104584"/>
                  </a:lnTo>
                  <a:lnTo>
                    <a:pt x="148374" y="103276"/>
                  </a:lnTo>
                  <a:lnTo>
                    <a:pt x="149682" y="100876"/>
                  </a:lnTo>
                  <a:close/>
                </a:path>
                <a:path w="495300" h="302895">
                  <a:moveTo>
                    <a:pt x="150114" y="58470"/>
                  </a:moveTo>
                  <a:lnTo>
                    <a:pt x="149466" y="56946"/>
                  </a:lnTo>
                  <a:lnTo>
                    <a:pt x="148869" y="55638"/>
                  </a:lnTo>
                  <a:lnTo>
                    <a:pt x="147396" y="54991"/>
                  </a:lnTo>
                  <a:lnTo>
                    <a:pt x="146202" y="55537"/>
                  </a:lnTo>
                  <a:lnTo>
                    <a:pt x="144830" y="56070"/>
                  </a:lnTo>
                  <a:lnTo>
                    <a:pt x="144132" y="57873"/>
                  </a:lnTo>
                  <a:lnTo>
                    <a:pt x="144780" y="59283"/>
                  </a:lnTo>
                  <a:lnTo>
                    <a:pt x="145440" y="60655"/>
                  </a:lnTo>
                  <a:lnTo>
                    <a:pt x="146469" y="61353"/>
                  </a:lnTo>
                  <a:lnTo>
                    <a:pt x="149517" y="60045"/>
                  </a:lnTo>
                  <a:lnTo>
                    <a:pt x="150114" y="58470"/>
                  </a:lnTo>
                  <a:close/>
                </a:path>
                <a:path w="495300" h="302895">
                  <a:moveTo>
                    <a:pt x="156108" y="149326"/>
                  </a:moveTo>
                  <a:lnTo>
                    <a:pt x="155397" y="147751"/>
                  </a:lnTo>
                  <a:lnTo>
                    <a:pt x="154584" y="146278"/>
                  </a:lnTo>
                  <a:lnTo>
                    <a:pt x="152349" y="145415"/>
                  </a:lnTo>
                  <a:lnTo>
                    <a:pt x="151041" y="146011"/>
                  </a:lnTo>
                  <a:lnTo>
                    <a:pt x="150393" y="146507"/>
                  </a:lnTo>
                  <a:lnTo>
                    <a:pt x="151371" y="146659"/>
                  </a:lnTo>
                  <a:lnTo>
                    <a:pt x="152247" y="147154"/>
                  </a:lnTo>
                  <a:lnTo>
                    <a:pt x="152844" y="148031"/>
                  </a:lnTo>
                  <a:lnTo>
                    <a:pt x="153555" y="149110"/>
                  </a:lnTo>
                  <a:lnTo>
                    <a:pt x="153390" y="149987"/>
                  </a:lnTo>
                  <a:lnTo>
                    <a:pt x="152844" y="150749"/>
                  </a:lnTo>
                  <a:lnTo>
                    <a:pt x="153111" y="150964"/>
                  </a:lnTo>
                  <a:lnTo>
                    <a:pt x="153390" y="151244"/>
                  </a:lnTo>
                  <a:lnTo>
                    <a:pt x="153619" y="151511"/>
                  </a:lnTo>
                  <a:lnTo>
                    <a:pt x="155346" y="150253"/>
                  </a:lnTo>
                  <a:lnTo>
                    <a:pt x="156108" y="149326"/>
                  </a:lnTo>
                  <a:close/>
                </a:path>
                <a:path w="495300" h="302895">
                  <a:moveTo>
                    <a:pt x="167386" y="45351"/>
                  </a:moveTo>
                  <a:lnTo>
                    <a:pt x="166674" y="43662"/>
                  </a:lnTo>
                  <a:lnTo>
                    <a:pt x="165976" y="41808"/>
                  </a:lnTo>
                  <a:lnTo>
                    <a:pt x="164388" y="41757"/>
                  </a:lnTo>
                  <a:lnTo>
                    <a:pt x="162864" y="42138"/>
                  </a:lnTo>
                  <a:lnTo>
                    <a:pt x="161455" y="42468"/>
                  </a:lnTo>
                  <a:lnTo>
                    <a:pt x="160413" y="44970"/>
                  </a:lnTo>
                  <a:lnTo>
                    <a:pt x="161391" y="47523"/>
                  </a:lnTo>
                  <a:lnTo>
                    <a:pt x="163525" y="48285"/>
                  </a:lnTo>
                  <a:lnTo>
                    <a:pt x="164934" y="47802"/>
                  </a:lnTo>
                  <a:lnTo>
                    <a:pt x="166573" y="47256"/>
                  </a:lnTo>
                  <a:lnTo>
                    <a:pt x="167386" y="45351"/>
                  </a:lnTo>
                  <a:close/>
                </a:path>
                <a:path w="495300" h="302895">
                  <a:moveTo>
                    <a:pt x="172021" y="96469"/>
                  </a:moveTo>
                  <a:lnTo>
                    <a:pt x="171094" y="94462"/>
                  </a:lnTo>
                  <a:lnTo>
                    <a:pt x="170002" y="92011"/>
                  </a:lnTo>
                  <a:lnTo>
                    <a:pt x="165747" y="91846"/>
                  </a:lnTo>
                  <a:lnTo>
                    <a:pt x="160299" y="93700"/>
                  </a:lnTo>
                  <a:lnTo>
                    <a:pt x="160032" y="95491"/>
                  </a:lnTo>
                  <a:lnTo>
                    <a:pt x="161175" y="97777"/>
                  </a:lnTo>
                  <a:lnTo>
                    <a:pt x="161290" y="98044"/>
                  </a:lnTo>
                  <a:lnTo>
                    <a:pt x="161455" y="98272"/>
                  </a:lnTo>
                  <a:lnTo>
                    <a:pt x="161607" y="98539"/>
                  </a:lnTo>
                  <a:lnTo>
                    <a:pt x="161836" y="97942"/>
                  </a:lnTo>
                  <a:lnTo>
                    <a:pt x="162267" y="97447"/>
                  </a:lnTo>
                  <a:lnTo>
                    <a:pt x="162864" y="97015"/>
                  </a:lnTo>
                  <a:lnTo>
                    <a:pt x="164439" y="95986"/>
                  </a:lnTo>
                  <a:lnTo>
                    <a:pt x="165976" y="96367"/>
                  </a:lnTo>
                  <a:lnTo>
                    <a:pt x="167665" y="99415"/>
                  </a:lnTo>
                  <a:lnTo>
                    <a:pt x="167335" y="101041"/>
                  </a:lnTo>
                  <a:lnTo>
                    <a:pt x="166293" y="102082"/>
                  </a:lnTo>
                  <a:lnTo>
                    <a:pt x="167271" y="102298"/>
                  </a:lnTo>
                  <a:lnTo>
                    <a:pt x="168262" y="102298"/>
                  </a:lnTo>
                  <a:lnTo>
                    <a:pt x="170815" y="100825"/>
                  </a:lnTo>
                  <a:lnTo>
                    <a:pt x="172021" y="96469"/>
                  </a:lnTo>
                  <a:close/>
                </a:path>
                <a:path w="495300" h="302895">
                  <a:moveTo>
                    <a:pt x="172237" y="133489"/>
                  </a:moveTo>
                  <a:lnTo>
                    <a:pt x="171742" y="133705"/>
                  </a:lnTo>
                  <a:lnTo>
                    <a:pt x="171259" y="133705"/>
                  </a:lnTo>
                  <a:lnTo>
                    <a:pt x="170815" y="133489"/>
                  </a:lnTo>
                  <a:lnTo>
                    <a:pt x="168808" y="132295"/>
                  </a:lnTo>
                  <a:lnTo>
                    <a:pt x="167551" y="132994"/>
                  </a:lnTo>
                  <a:lnTo>
                    <a:pt x="165366" y="136271"/>
                  </a:lnTo>
                  <a:lnTo>
                    <a:pt x="164172" y="136372"/>
                  </a:lnTo>
                  <a:lnTo>
                    <a:pt x="162864" y="135674"/>
                  </a:lnTo>
                  <a:lnTo>
                    <a:pt x="162814" y="136537"/>
                  </a:lnTo>
                  <a:lnTo>
                    <a:pt x="162864" y="137350"/>
                  </a:lnTo>
                  <a:lnTo>
                    <a:pt x="163842" y="139966"/>
                  </a:lnTo>
                  <a:lnTo>
                    <a:pt x="166077" y="141008"/>
                  </a:lnTo>
                  <a:lnTo>
                    <a:pt x="167170" y="139801"/>
                  </a:lnTo>
                  <a:lnTo>
                    <a:pt x="168859" y="138176"/>
                  </a:lnTo>
                  <a:lnTo>
                    <a:pt x="170764" y="136702"/>
                  </a:lnTo>
                  <a:lnTo>
                    <a:pt x="172173" y="133819"/>
                  </a:lnTo>
                  <a:lnTo>
                    <a:pt x="172237" y="133489"/>
                  </a:lnTo>
                  <a:close/>
                </a:path>
                <a:path w="495300" h="302895">
                  <a:moveTo>
                    <a:pt x="184543" y="238290"/>
                  </a:moveTo>
                  <a:lnTo>
                    <a:pt x="184492" y="237197"/>
                  </a:lnTo>
                  <a:lnTo>
                    <a:pt x="183946" y="236004"/>
                  </a:lnTo>
                  <a:lnTo>
                    <a:pt x="183515" y="235127"/>
                  </a:lnTo>
                  <a:lnTo>
                    <a:pt x="182524" y="234746"/>
                  </a:lnTo>
                  <a:lnTo>
                    <a:pt x="181927" y="235191"/>
                  </a:lnTo>
                  <a:lnTo>
                    <a:pt x="180949" y="235953"/>
                  </a:lnTo>
                  <a:lnTo>
                    <a:pt x="180733" y="237248"/>
                  </a:lnTo>
                  <a:lnTo>
                    <a:pt x="181114" y="238391"/>
                  </a:lnTo>
                  <a:lnTo>
                    <a:pt x="181444" y="239217"/>
                  </a:lnTo>
                  <a:lnTo>
                    <a:pt x="182372" y="239433"/>
                  </a:lnTo>
                  <a:lnTo>
                    <a:pt x="183286" y="239052"/>
                  </a:lnTo>
                  <a:lnTo>
                    <a:pt x="184543" y="238290"/>
                  </a:lnTo>
                  <a:close/>
                </a:path>
                <a:path w="495300" h="302895">
                  <a:moveTo>
                    <a:pt x="191414" y="36423"/>
                  </a:moveTo>
                  <a:lnTo>
                    <a:pt x="191249" y="35928"/>
                  </a:lnTo>
                  <a:lnTo>
                    <a:pt x="187756" y="33858"/>
                  </a:lnTo>
                  <a:lnTo>
                    <a:pt x="187540" y="33807"/>
                  </a:lnTo>
                  <a:lnTo>
                    <a:pt x="187756" y="34251"/>
                  </a:lnTo>
                  <a:lnTo>
                    <a:pt x="189877" y="37896"/>
                  </a:lnTo>
                  <a:lnTo>
                    <a:pt x="188683" y="40944"/>
                  </a:lnTo>
                  <a:lnTo>
                    <a:pt x="184708" y="42570"/>
                  </a:lnTo>
                  <a:lnTo>
                    <a:pt x="185902" y="43662"/>
                  </a:lnTo>
                  <a:lnTo>
                    <a:pt x="187109" y="43497"/>
                  </a:lnTo>
                  <a:lnTo>
                    <a:pt x="188798" y="41427"/>
                  </a:lnTo>
                  <a:lnTo>
                    <a:pt x="189064" y="40614"/>
                  </a:lnTo>
                  <a:lnTo>
                    <a:pt x="191414" y="36423"/>
                  </a:lnTo>
                  <a:close/>
                </a:path>
                <a:path w="495300" h="302895">
                  <a:moveTo>
                    <a:pt x="196088" y="176657"/>
                  </a:moveTo>
                  <a:lnTo>
                    <a:pt x="195872" y="176771"/>
                  </a:lnTo>
                  <a:lnTo>
                    <a:pt x="195707" y="176936"/>
                  </a:lnTo>
                  <a:lnTo>
                    <a:pt x="193967" y="177317"/>
                  </a:lnTo>
                  <a:lnTo>
                    <a:pt x="192659" y="176390"/>
                  </a:lnTo>
                  <a:lnTo>
                    <a:pt x="190665" y="173443"/>
                  </a:lnTo>
                  <a:lnTo>
                    <a:pt x="190588" y="173291"/>
                  </a:lnTo>
                  <a:lnTo>
                    <a:pt x="190449" y="173062"/>
                  </a:lnTo>
                  <a:lnTo>
                    <a:pt x="188963" y="172961"/>
                  </a:lnTo>
                  <a:lnTo>
                    <a:pt x="187591" y="173062"/>
                  </a:lnTo>
                  <a:lnTo>
                    <a:pt x="186182" y="172910"/>
                  </a:lnTo>
                  <a:lnTo>
                    <a:pt x="185902" y="173443"/>
                  </a:lnTo>
                  <a:lnTo>
                    <a:pt x="185521" y="173888"/>
                  </a:lnTo>
                  <a:lnTo>
                    <a:pt x="185521" y="174320"/>
                  </a:lnTo>
                  <a:lnTo>
                    <a:pt x="185305" y="176225"/>
                  </a:lnTo>
                  <a:lnTo>
                    <a:pt x="188188" y="180581"/>
                  </a:lnTo>
                  <a:lnTo>
                    <a:pt x="190042" y="181394"/>
                  </a:lnTo>
                  <a:lnTo>
                    <a:pt x="190754" y="181673"/>
                  </a:lnTo>
                  <a:lnTo>
                    <a:pt x="191516" y="181559"/>
                  </a:lnTo>
                  <a:lnTo>
                    <a:pt x="192011" y="181178"/>
                  </a:lnTo>
                  <a:lnTo>
                    <a:pt x="193484" y="179819"/>
                  </a:lnTo>
                  <a:lnTo>
                    <a:pt x="195160" y="178676"/>
                  </a:lnTo>
                  <a:lnTo>
                    <a:pt x="195808" y="177317"/>
                  </a:lnTo>
                  <a:lnTo>
                    <a:pt x="195986" y="176936"/>
                  </a:lnTo>
                  <a:lnTo>
                    <a:pt x="196088" y="176657"/>
                  </a:lnTo>
                  <a:close/>
                </a:path>
                <a:path w="495300" h="302895">
                  <a:moveTo>
                    <a:pt x="196634" y="240080"/>
                  </a:moveTo>
                  <a:lnTo>
                    <a:pt x="196202" y="238506"/>
                  </a:lnTo>
                  <a:lnTo>
                    <a:pt x="194564" y="239433"/>
                  </a:lnTo>
                  <a:lnTo>
                    <a:pt x="192659" y="239598"/>
                  </a:lnTo>
                  <a:lnTo>
                    <a:pt x="190804" y="239052"/>
                  </a:lnTo>
                  <a:lnTo>
                    <a:pt x="190423" y="238937"/>
                  </a:lnTo>
                  <a:lnTo>
                    <a:pt x="190106" y="238721"/>
                  </a:lnTo>
                  <a:lnTo>
                    <a:pt x="189826" y="238556"/>
                  </a:lnTo>
                  <a:lnTo>
                    <a:pt x="189877" y="238836"/>
                  </a:lnTo>
                  <a:lnTo>
                    <a:pt x="190042" y="239102"/>
                  </a:lnTo>
                  <a:lnTo>
                    <a:pt x="190157" y="239382"/>
                  </a:lnTo>
                  <a:lnTo>
                    <a:pt x="191185" y="241668"/>
                  </a:lnTo>
                  <a:lnTo>
                    <a:pt x="193154" y="242646"/>
                  </a:lnTo>
                  <a:lnTo>
                    <a:pt x="194945" y="241769"/>
                  </a:lnTo>
                  <a:lnTo>
                    <a:pt x="196253" y="241173"/>
                  </a:lnTo>
                  <a:lnTo>
                    <a:pt x="196634" y="240080"/>
                  </a:lnTo>
                  <a:close/>
                </a:path>
                <a:path w="495300" h="302895">
                  <a:moveTo>
                    <a:pt x="198158" y="92824"/>
                  </a:moveTo>
                  <a:lnTo>
                    <a:pt x="197510" y="91782"/>
                  </a:lnTo>
                  <a:lnTo>
                    <a:pt x="196697" y="90373"/>
                  </a:lnTo>
                  <a:lnTo>
                    <a:pt x="194462" y="89611"/>
                  </a:lnTo>
                  <a:lnTo>
                    <a:pt x="193040" y="90373"/>
                  </a:lnTo>
                  <a:lnTo>
                    <a:pt x="192659" y="90703"/>
                  </a:lnTo>
                  <a:lnTo>
                    <a:pt x="192328" y="91020"/>
                  </a:lnTo>
                  <a:lnTo>
                    <a:pt x="192112" y="91401"/>
                  </a:lnTo>
                  <a:lnTo>
                    <a:pt x="193421" y="91300"/>
                  </a:lnTo>
                  <a:lnTo>
                    <a:pt x="194564" y="92062"/>
                  </a:lnTo>
                  <a:lnTo>
                    <a:pt x="194843" y="93472"/>
                  </a:lnTo>
                  <a:lnTo>
                    <a:pt x="194945" y="94132"/>
                  </a:lnTo>
                  <a:lnTo>
                    <a:pt x="195008" y="94843"/>
                  </a:lnTo>
                  <a:lnTo>
                    <a:pt x="194843" y="95440"/>
                  </a:lnTo>
                  <a:lnTo>
                    <a:pt x="194729" y="95758"/>
                  </a:lnTo>
                  <a:lnTo>
                    <a:pt x="194729" y="95923"/>
                  </a:lnTo>
                  <a:lnTo>
                    <a:pt x="195224" y="95923"/>
                  </a:lnTo>
                  <a:lnTo>
                    <a:pt x="195707" y="95872"/>
                  </a:lnTo>
                  <a:lnTo>
                    <a:pt x="196088" y="95605"/>
                  </a:lnTo>
                  <a:lnTo>
                    <a:pt x="197396" y="94894"/>
                  </a:lnTo>
                  <a:lnTo>
                    <a:pt x="198158" y="92824"/>
                  </a:lnTo>
                  <a:close/>
                </a:path>
                <a:path w="495300" h="302895">
                  <a:moveTo>
                    <a:pt x="210578" y="82854"/>
                  </a:moveTo>
                  <a:lnTo>
                    <a:pt x="209880" y="81114"/>
                  </a:lnTo>
                  <a:lnTo>
                    <a:pt x="209765" y="80949"/>
                  </a:lnTo>
                  <a:lnTo>
                    <a:pt x="208026" y="81775"/>
                  </a:lnTo>
                  <a:lnTo>
                    <a:pt x="206171" y="82372"/>
                  </a:lnTo>
                  <a:lnTo>
                    <a:pt x="204482" y="82473"/>
                  </a:lnTo>
                  <a:lnTo>
                    <a:pt x="204431" y="82854"/>
                  </a:lnTo>
                  <a:lnTo>
                    <a:pt x="204482" y="83235"/>
                  </a:lnTo>
                  <a:lnTo>
                    <a:pt x="204647" y="83616"/>
                  </a:lnTo>
                  <a:lnTo>
                    <a:pt x="205244" y="85369"/>
                  </a:lnTo>
                  <a:lnTo>
                    <a:pt x="206603" y="85966"/>
                  </a:lnTo>
                  <a:lnTo>
                    <a:pt x="208191" y="85255"/>
                  </a:lnTo>
                  <a:lnTo>
                    <a:pt x="209931" y="84442"/>
                  </a:lnTo>
                  <a:lnTo>
                    <a:pt x="210578" y="82854"/>
                  </a:lnTo>
                  <a:close/>
                </a:path>
                <a:path w="495300" h="302895">
                  <a:moveTo>
                    <a:pt x="210693" y="128422"/>
                  </a:moveTo>
                  <a:lnTo>
                    <a:pt x="208838" y="123634"/>
                  </a:lnTo>
                  <a:lnTo>
                    <a:pt x="208191" y="122986"/>
                  </a:lnTo>
                  <a:lnTo>
                    <a:pt x="207911" y="122872"/>
                  </a:lnTo>
                  <a:lnTo>
                    <a:pt x="207746" y="122770"/>
                  </a:lnTo>
                  <a:lnTo>
                    <a:pt x="206273" y="122770"/>
                  </a:lnTo>
                  <a:lnTo>
                    <a:pt x="205867" y="123634"/>
                  </a:lnTo>
                  <a:lnTo>
                    <a:pt x="205244" y="124828"/>
                  </a:lnTo>
                  <a:lnTo>
                    <a:pt x="204203" y="126466"/>
                  </a:lnTo>
                  <a:lnTo>
                    <a:pt x="204241" y="128422"/>
                  </a:lnTo>
                  <a:lnTo>
                    <a:pt x="204431" y="129463"/>
                  </a:lnTo>
                  <a:lnTo>
                    <a:pt x="204698" y="130771"/>
                  </a:lnTo>
                  <a:lnTo>
                    <a:pt x="205676" y="131419"/>
                  </a:lnTo>
                  <a:lnTo>
                    <a:pt x="206984" y="131584"/>
                  </a:lnTo>
                  <a:lnTo>
                    <a:pt x="208407" y="131800"/>
                  </a:lnTo>
                  <a:lnTo>
                    <a:pt x="209334" y="131203"/>
                  </a:lnTo>
                  <a:lnTo>
                    <a:pt x="209880" y="130060"/>
                  </a:lnTo>
                  <a:lnTo>
                    <a:pt x="210693" y="128422"/>
                  </a:lnTo>
                  <a:close/>
                </a:path>
                <a:path w="495300" h="302895">
                  <a:moveTo>
                    <a:pt x="217233" y="233121"/>
                  </a:moveTo>
                  <a:lnTo>
                    <a:pt x="216573" y="231533"/>
                  </a:lnTo>
                  <a:lnTo>
                    <a:pt x="215696" y="229311"/>
                  </a:lnTo>
                  <a:lnTo>
                    <a:pt x="210477" y="228320"/>
                  </a:lnTo>
                  <a:lnTo>
                    <a:pt x="207365" y="229793"/>
                  </a:lnTo>
                  <a:lnTo>
                    <a:pt x="207200" y="229908"/>
                  </a:lnTo>
                  <a:lnTo>
                    <a:pt x="206006" y="230835"/>
                  </a:lnTo>
                  <a:lnTo>
                    <a:pt x="205676" y="231978"/>
                  </a:lnTo>
                  <a:lnTo>
                    <a:pt x="206006" y="233222"/>
                  </a:lnTo>
                  <a:lnTo>
                    <a:pt x="206121" y="233502"/>
                  </a:lnTo>
                  <a:lnTo>
                    <a:pt x="206171" y="233819"/>
                  </a:lnTo>
                  <a:lnTo>
                    <a:pt x="208026" y="237248"/>
                  </a:lnTo>
                  <a:lnTo>
                    <a:pt x="211950" y="239433"/>
                  </a:lnTo>
                  <a:lnTo>
                    <a:pt x="215544" y="237744"/>
                  </a:lnTo>
                  <a:lnTo>
                    <a:pt x="217233" y="233121"/>
                  </a:lnTo>
                  <a:close/>
                </a:path>
                <a:path w="495300" h="302895">
                  <a:moveTo>
                    <a:pt x="218427" y="16764"/>
                  </a:moveTo>
                  <a:lnTo>
                    <a:pt x="218097" y="15786"/>
                  </a:lnTo>
                  <a:lnTo>
                    <a:pt x="217995" y="15405"/>
                  </a:lnTo>
                  <a:lnTo>
                    <a:pt x="217335" y="15024"/>
                  </a:lnTo>
                  <a:lnTo>
                    <a:pt x="216573" y="14643"/>
                  </a:lnTo>
                  <a:lnTo>
                    <a:pt x="215099" y="15087"/>
                  </a:lnTo>
                  <a:lnTo>
                    <a:pt x="213690" y="15468"/>
                  </a:lnTo>
                  <a:lnTo>
                    <a:pt x="212217" y="15900"/>
                  </a:lnTo>
                  <a:lnTo>
                    <a:pt x="211950" y="16548"/>
                  </a:lnTo>
                  <a:lnTo>
                    <a:pt x="211785" y="17259"/>
                  </a:lnTo>
                  <a:lnTo>
                    <a:pt x="211950" y="17919"/>
                  </a:lnTo>
                  <a:lnTo>
                    <a:pt x="212331" y="18072"/>
                  </a:lnTo>
                  <a:lnTo>
                    <a:pt x="212598" y="18300"/>
                  </a:lnTo>
                  <a:lnTo>
                    <a:pt x="213093" y="18897"/>
                  </a:lnTo>
                  <a:lnTo>
                    <a:pt x="213245" y="19329"/>
                  </a:lnTo>
                  <a:lnTo>
                    <a:pt x="213360" y="19761"/>
                  </a:lnTo>
                  <a:lnTo>
                    <a:pt x="213956" y="20040"/>
                  </a:lnTo>
                  <a:lnTo>
                    <a:pt x="214718" y="20040"/>
                  </a:lnTo>
                  <a:lnTo>
                    <a:pt x="215595" y="19710"/>
                  </a:lnTo>
                  <a:lnTo>
                    <a:pt x="215861" y="19659"/>
                  </a:lnTo>
                  <a:lnTo>
                    <a:pt x="216357" y="19278"/>
                  </a:lnTo>
                  <a:lnTo>
                    <a:pt x="217500" y="18453"/>
                  </a:lnTo>
                  <a:lnTo>
                    <a:pt x="218427" y="16764"/>
                  </a:lnTo>
                  <a:close/>
                </a:path>
                <a:path w="495300" h="302895">
                  <a:moveTo>
                    <a:pt x="225234" y="299478"/>
                  </a:moveTo>
                  <a:lnTo>
                    <a:pt x="224802" y="298386"/>
                  </a:lnTo>
                  <a:lnTo>
                    <a:pt x="223875" y="296164"/>
                  </a:lnTo>
                  <a:lnTo>
                    <a:pt x="221856" y="295173"/>
                  </a:lnTo>
                  <a:lnTo>
                    <a:pt x="220332" y="295935"/>
                  </a:lnTo>
                  <a:lnTo>
                    <a:pt x="218922" y="296697"/>
                  </a:lnTo>
                  <a:lnTo>
                    <a:pt x="217995" y="297954"/>
                  </a:lnTo>
                  <a:lnTo>
                    <a:pt x="218313" y="299694"/>
                  </a:lnTo>
                  <a:lnTo>
                    <a:pt x="218643" y="301282"/>
                  </a:lnTo>
                  <a:lnTo>
                    <a:pt x="221373" y="302361"/>
                  </a:lnTo>
                  <a:lnTo>
                    <a:pt x="222948" y="301498"/>
                  </a:lnTo>
                  <a:lnTo>
                    <a:pt x="224421" y="300736"/>
                  </a:lnTo>
                  <a:lnTo>
                    <a:pt x="225234" y="299478"/>
                  </a:lnTo>
                  <a:close/>
                </a:path>
                <a:path w="495300" h="302895">
                  <a:moveTo>
                    <a:pt x="231330" y="39039"/>
                  </a:moveTo>
                  <a:lnTo>
                    <a:pt x="230682" y="37566"/>
                  </a:lnTo>
                  <a:lnTo>
                    <a:pt x="230085" y="36258"/>
                  </a:lnTo>
                  <a:lnTo>
                    <a:pt x="228879" y="35661"/>
                  </a:lnTo>
                  <a:lnTo>
                    <a:pt x="227571" y="35928"/>
                  </a:lnTo>
                  <a:lnTo>
                    <a:pt x="227139" y="36042"/>
                  </a:lnTo>
                  <a:lnTo>
                    <a:pt x="226872" y="36156"/>
                  </a:lnTo>
                  <a:lnTo>
                    <a:pt x="225501" y="36753"/>
                  </a:lnTo>
                  <a:lnTo>
                    <a:pt x="224688" y="37782"/>
                  </a:lnTo>
                  <a:lnTo>
                    <a:pt x="225399" y="39357"/>
                  </a:lnTo>
                  <a:lnTo>
                    <a:pt x="225945" y="40614"/>
                  </a:lnTo>
                  <a:lnTo>
                    <a:pt x="227253" y="41325"/>
                  </a:lnTo>
                  <a:lnTo>
                    <a:pt x="228561" y="41325"/>
                  </a:lnTo>
                  <a:lnTo>
                    <a:pt x="228942" y="41325"/>
                  </a:lnTo>
                  <a:lnTo>
                    <a:pt x="229323" y="41262"/>
                  </a:lnTo>
                  <a:lnTo>
                    <a:pt x="230847" y="40614"/>
                  </a:lnTo>
                  <a:lnTo>
                    <a:pt x="231330" y="39039"/>
                  </a:lnTo>
                  <a:close/>
                </a:path>
                <a:path w="495300" h="302895">
                  <a:moveTo>
                    <a:pt x="240817" y="19329"/>
                  </a:moveTo>
                  <a:lnTo>
                    <a:pt x="232206" y="13614"/>
                  </a:lnTo>
                  <a:lnTo>
                    <a:pt x="230085" y="14757"/>
                  </a:lnTo>
                  <a:lnTo>
                    <a:pt x="229641" y="15951"/>
                  </a:lnTo>
                  <a:lnTo>
                    <a:pt x="229920" y="18453"/>
                  </a:lnTo>
                  <a:lnTo>
                    <a:pt x="230251" y="19545"/>
                  </a:lnTo>
                  <a:lnTo>
                    <a:pt x="231990" y="22809"/>
                  </a:lnTo>
                  <a:lnTo>
                    <a:pt x="233629" y="23952"/>
                  </a:lnTo>
                  <a:lnTo>
                    <a:pt x="235318" y="23850"/>
                  </a:lnTo>
                  <a:lnTo>
                    <a:pt x="235915" y="23787"/>
                  </a:lnTo>
                  <a:lnTo>
                    <a:pt x="236562" y="23634"/>
                  </a:lnTo>
                  <a:lnTo>
                    <a:pt x="237109" y="23304"/>
                  </a:lnTo>
                  <a:lnTo>
                    <a:pt x="239344" y="22110"/>
                  </a:lnTo>
                  <a:lnTo>
                    <a:pt x="240817" y="19329"/>
                  </a:lnTo>
                  <a:close/>
                </a:path>
                <a:path w="495300" h="302895">
                  <a:moveTo>
                    <a:pt x="241896" y="55041"/>
                  </a:moveTo>
                  <a:lnTo>
                    <a:pt x="240868" y="53086"/>
                  </a:lnTo>
                  <a:lnTo>
                    <a:pt x="240157" y="51828"/>
                  </a:lnTo>
                  <a:lnTo>
                    <a:pt x="238747" y="52108"/>
                  </a:lnTo>
                  <a:lnTo>
                    <a:pt x="235966" y="53301"/>
                  </a:lnTo>
                  <a:lnTo>
                    <a:pt x="235470" y="54927"/>
                  </a:lnTo>
                  <a:lnTo>
                    <a:pt x="236347" y="56730"/>
                  </a:lnTo>
                  <a:lnTo>
                    <a:pt x="236677" y="57061"/>
                  </a:lnTo>
                  <a:lnTo>
                    <a:pt x="237223" y="57759"/>
                  </a:lnTo>
                  <a:lnTo>
                    <a:pt x="237985" y="58039"/>
                  </a:lnTo>
                  <a:lnTo>
                    <a:pt x="238798" y="57873"/>
                  </a:lnTo>
                  <a:lnTo>
                    <a:pt x="239395" y="57759"/>
                  </a:lnTo>
                  <a:lnTo>
                    <a:pt x="241300" y="56997"/>
                  </a:lnTo>
                  <a:lnTo>
                    <a:pt x="241896" y="55041"/>
                  </a:lnTo>
                  <a:close/>
                </a:path>
                <a:path w="495300" h="302895">
                  <a:moveTo>
                    <a:pt x="242608" y="198932"/>
                  </a:moveTo>
                  <a:lnTo>
                    <a:pt x="240322" y="194360"/>
                  </a:lnTo>
                  <a:lnTo>
                    <a:pt x="238417" y="193865"/>
                  </a:lnTo>
                  <a:lnTo>
                    <a:pt x="235800" y="195122"/>
                  </a:lnTo>
                  <a:lnTo>
                    <a:pt x="232918" y="196418"/>
                  </a:lnTo>
                  <a:lnTo>
                    <a:pt x="232156" y="198170"/>
                  </a:lnTo>
                  <a:lnTo>
                    <a:pt x="234442" y="203225"/>
                  </a:lnTo>
                  <a:lnTo>
                    <a:pt x="237109" y="204914"/>
                  </a:lnTo>
                  <a:lnTo>
                    <a:pt x="239344" y="204749"/>
                  </a:lnTo>
                  <a:lnTo>
                    <a:pt x="239509" y="204647"/>
                  </a:lnTo>
                  <a:lnTo>
                    <a:pt x="239941" y="204431"/>
                  </a:lnTo>
                  <a:lnTo>
                    <a:pt x="240601" y="204431"/>
                  </a:lnTo>
                  <a:lnTo>
                    <a:pt x="242062" y="203504"/>
                  </a:lnTo>
                  <a:lnTo>
                    <a:pt x="242608" y="198932"/>
                  </a:lnTo>
                  <a:close/>
                </a:path>
                <a:path w="495300" h="302895">
                  <a:moveTo>
                    <a:pt x="252476" y="256476"/>
                  </a:moveTo>
                  <a:lnTo>
                    <a:pt x="251002" y="253746"/>
                  </a:lnTo>
                  <a:lnTo>
                    <a:pt x="251002" y="251904"/>
                  </a:lnTo>
                  <a:lnTo>
                    <a:pt x="250024" y="249288"/>
                  </a:lnTo>
                  <a:lnTo>
                    <a:pt x="247840" y="248081"/>
                  </a:lnTo>
                  <a:lnTo>
                    <a:pt x="246646" y="249453"/>
                  </a:lnTo>
                  <a:lnTo>
                    <a:pt x="244957" y="251460"/>
                  </a:lnTo>
                  <a:lnTo>
                    <a:pt x="242722" y="253149"/>
                  </a:lnTo>
                  <a:lnTo>
                    <a:pt x="241896" y="255816"/>
                  </a:lnTo>
                  <a:lnTo>
                    <a:pt x="241465" y="257175"/>
                  </a:lnTo>
                  <a:lnTo>
                    <a:pt x="241579" y="258267"/>
                  </a:lnTo>
                  <a:lnTo>
                    <a:pt x="242989" y="258699"/>
                  </a:lnTo>
                  <a:lnTo>
                    <a:pt x="245503" y="259524"/>
                  </a:lnTo>
                  <a:lnTo>
                    <a:pt x="248335" y="259626"/>
                  </a:lnTo>
                  <a:lnTo>
                    <a:pt x="252476" y="256476"/>
                  </a:lnTo>
                  <a:close/>
                </a:path>
                <a:path w="495300" h="302895">
                  <a:moveTo>
                    <a:pt x="254698" y="18402"/>
                  </a:moveTo>
                  <a:lnTo>
                    <a:pt x="253936" y="16827"/>
                  </a:lnTo>
                  <a:lnTo>
                    <a:pt x="253123" y="15087"/>
                  </a:lnTo>
                  <a:lnTo>
                    <a:pt x="251714" y="15138"/>
                  </a:lnTo>
                  <a:lnTo>
                    <a:pt x="250240" y="15405"/>
                  </a:lnTo>
                  <a:lnTo>
                    <a:pt x="248551" y="16332"/>
                  </a:lnTo>
                  <a:lnTo>
                    <a:pt x="248335" y="17754"/>
                  </a:lnTo>
                  <a:lnTo>
                    <a:pt x="249148" y="20739"/>
                  </a:lnTo>
                  <a:lnTo>
                    <a:pt x="251002" y="21564"/>
                  </a:lnTo>
                  <a:lnTo>
                    <a:pt x="253936" y="20421"/>
                  </a:lnTo>
                  <a:lnTo>
                    <a:pt x="254698" y="18402"/>
                  </a:lnTo>
                  <a:close/>
                </a:path>
                <a:path w="495300" h="302895">
                  <a:moveTo>
                    <a:pt x="254762" y="64185"/>
                  </a:moveTo>
                  <a:lnTo>
                    <a:pt x="254165" y="64185"/>
                  </a:lnTo>
                  <a:lnTo>
                    <a:pt x="253555" y="63969"/>
                  </a:lnTo>
                  <a:lnTo>
                    <a:pt x="253174" y="63258"/>
                  </a:lnTo>
                  <a:lnTo>
                    <a:pt x="253009" y="62712"/>
                  </a:lnTo>
                  <a:lnTo>
                    <a:pt x="253123" y="62230"/>
                  </a:lnTo>
                  <a:lnTo>
                    <a:pt x="253339" y="61849"/>
                  </a:lnTo>
                  <a:lnTo>
                    <a:pt x="252526" y="61417"/>
                  </a:lnTo>
                  <a:lnTo>
                    <a:pt x="251650" y="61302"/>
                  </a:lnTo>
                  <a:lnTo>
                    <a:pt x="250939" y="61683"/>
                  </a:lnTo>
                  <a:lnTo>
                    <a:pt x="249097" y="62661"/>
                  </a:lnTo>
                  <a:lnTo>
                    <a:pt x="248056" y="65062"/>
                  </a:lnTo>
                  <a:lnTo>
                    <a:pt x="248983" y="66370"/>
                  </a:lnTo>
                  <a:lnTo>
                    <a:pt x="249580" y="67233"/>
                  </a:lnTo>
                  <a:lnTo>
                    <a:pt x="252196" y="67614"/>
                  </a:lnTo>
                  <a:lnTo>
                    <a:pt x="253174" y="66852"/>
                  </a:lnTo>
                  <a:lnTo>
                    <a:pt x="254165" y="66141"/>
                  </a:lnTo>
                  <a:lnTo>
                    <a:pt x="254762" y="65227"/>
                  </a:lnTo>
                  <a:lnTo>
                    <a:pt x="254762" y="64185"/>
                  </a:lnTo>
                  <a:close/>
                </a:path>
                <a:path w="495300" h="302895">
                  <a:moveTo>
                    <a:pt x="256120" y="180365"/>
                  </a:moveTo>
                  <a:lnTo>
                    <a:pt x="255574" y="179108"/>
                  </a:lnTo>
                  <a:lnTo>
                    <a:pt x="252691" y="178181"/>
                  </a:lnTo>
                  <a:lnTo>
                    <a:pt x="251548" y="179006"/>
                  </a:lnTo>
                  <a:lnTo>
                    <a:pt x="251383" y="179171"/>
                  </a:lnTo>
                  <a:lnTo>
                    <a:pt x="251650" y="180149"/>
                  </a:lnTo>
                  <a:lnTo>
                    <a:pt x="251866" y="181076"/>
                  </a:lnTo>
                  <a:lnTo>
                    <a:pt x="250786" y="181838"/>
                  </a:lnTo>
                  <a:lnTo>
                    <a:pt x="250456" y="181889"/>
                  </a:lnTo>
                  <a:lnTo>
                    <a:pt x="250558" y="182321"/>
                  </a:lnTo>
                  <a:lnTo>
                    <a:pt x="250672" y="182600"/>
                  </a:lnTo>
                  <a:lnTo>
                    <a:pt x="251167" y="183629"/>
                  </a:lnTo>
                  <a:lnTo>
                    <a:pt x="251980" y="184175"/>
                  </a:lnTo>
                  <a:lnTo>
                    <a:pt x="252857" y="184340"/>
                  </a:lnTo>
                  <a:lnTo>
                    <a:pt x="253009" y="184289"/>
                  </a:lnTo>
                  <a:lnTo>
                    <a:pt x="253834" y="183959"/>
                  </a:lnTo>
                  <a:lnTo>
                    <a:pt x="254482" y="183743"/>
                  </a:lnTo>
                  <a:lnTo>
                    <a:pt x="255244" y="183578"/>
                  </a:lnTo>
                  <a:lnTo>
                    <a:pt x="256120" y="182702"/>
                  </a:lnTo>
                  <a:lnTo>
                    <a:pt x="256070" y="181508"/>
                  </a:lnTo>
                  <a:lnTo>
                    <a:pt x="256120" y="180365"/>
                  </a:lnTo>
                  <a:close/>
                </a:path>
                <a:path w="495300" h="302895">
                  <a:moveTo>
                    <a:pt x="275183" y="104089"/>
                  </a:moveTo>
                  <a:lnTo>
                    <a:pt x="274637" y="102781"/>
                  </a:lnTo>
                  <a:lnTo>
                    <a:pt x="274370" y="102133"/>
                  </a:lnTo>
                  <a:lnTo>
                    <a:pt x="273926" y="101587"/>
                  </a:lnTo>
                  <a:lnTo>
                    <a:pt x="273392" y="101257"/>
                  </a:lnTo>
                  <a:lnTo>
                    <a:pt x="272516" y="100774"/>
                  </a:lnTo>
                  <a:lnTo>
                    <a:pt x="271424" y="100723"/>
                  </a:lnTo>
                  <a:lnTo>
                    <a:pt x="270446" y="101206"/>
                  </a:lnTo>
                  <a:lnTo>
                    <a:pt x="268643" y="102082"/>
                  </a:lnTo>
                  <a:lnTo>
                    <a:pt x="268643" y="103657"/>
                  </a:lnTo>
                  <a:lnTo>
                    <a:pt x="269786" y="106870"/>
                  </a:lnTo>
                  <a:lnTo>
                    <a:pt x="271373" y="107302"/>
                  </a:lnTo>
                  <a:lnTo>
                    <a:pt x="273011" y="107035"/>
                  </a:lnTo>
                  <a:lnTo>
                    <a:pt x="273278" y="106972"/>
                  </a:lnTo>
                  <a:lnTo>
                    <a:pt x="273494" y="106870"/>
                  </a:lnTo>
                  <a:lnTo>
                    <a:pt x="273710" y="106654"/>
                  </a:lnTo>
                  <a:lnTo>
                    <a:pt x="274701" y="105892"/>
                  </a:lnTo>
                  <a:lnTo>
                    <a:pt x="275183" y="104089"/>
                  </a:lnTo>
                  <a:close/>
                </a:path>
                <a:path w="495300" h="302895">
                  <a:moveTo>
                    <a:pt x="283629" y="228981"/>
                  </a:moveTo>
                  <a:lnTo>
                    <a:pt x="282752" y="227507"/>
                  </a:lnTo>
                  <a:lnTo>
                    <a:pt x="282435" y="226479"/>
                  </a:lnTo>
                  <a:lnTo>
                    <a:pt x="281559" y="224345"/>
                  </a:lnTo>
                  <a:lnTo>
                    <a:pt x="280365" y="224345"/>
                  </a:lnTo>
                  <a:lnTo>
                    <a:pt x="278942" y="225120"/>
                  </a:lnTo>
                  <a:lnTo>
                    <a:pt x="278612" y="225272"/>
                  </a:lnTo>
                  <a:lnTo>
                    <a:pt x="278396" y="225501"/>
                  </a:lnTo>
                  <a:lnTo>
                    <a:pt x="278130" y="225717"/>
                  </a:lnTo>
                  <a:lnTo>
                    <a:pt x="277850" y="225983"/>
                  </a:lnTo>
                  <a:lnTo>
                    <a:pt x="277583" y="226314"/>
                  </a:lnTo>
                  <a:lnTo>
                    <a:pt x="277418" y="226644"/>
                  </a:lnTo>
                  <a:lnTo>
                    <a:pt x="277533" y="226961"/>
                  </a:lnTo>
                  <a:lnTo>
                    <a:pt x="277583" y="227241"/>
                  </a:lnTo>
                  <a:lnTo>
                    <a:pt x="277685" y="227507"/>
                  </a:lnTo>
                  <a:lnTo>
                    <a:pt x="278180" y="228003"/>
                  </a:lnTo>
                  <a:lnTo>
                    <a:pt x="278676" y="228600"/>
                  </a:lnTo>
                  <a:lnTo>
                    <a:pt x="279488" y="229743"/>
                  </a:lnTo>
                  <a:lnTo>
                    <a:pt x="279704" y="230124"/>
                  </a:lnTo>
                  <a:lnTo>
                    <a:pt x="279984" y="230454"/>
                  </a:lnTo>
                  <a:lnTo>
                    <a:pt x="280517" y="230454"/>
                  </a:lnTo>
                  <a:lnTo>
                    <a:pt x="281063" y="230289"/>
                  </a:lnTo>
                  <a:lnTo>
                    <a:pt x="283629" y="228981"/>
                  </a:lnTo>
                  <a:close/>
                </a:path>
                <a:path w="495300" h="302895">
                  <a:moveTo>
                    <a:pt x="285584" y="206387"/>
                  </a:moveTo>
                  <a:lnTo>
                    <a:pt x="285419" y="205892"/>
                  </a:lnTo>
                  <a:lnTo>
                    <a:pt x="285203" y="205460"/>
                  </a:lnTo>
                  <a:lnTo>
                    <a:pt x="285102" y="204965"/>
                  </a:lnTo>
                  <a:lnTo>
                    <a:pt x="284175" y="203390"/>
                  </a:lnTo>
                  <a:lnTo>
                    <a:pt x="283133" y="202247"/>
                  </a:lnTo>
                  <a:lnTo>
                    <a:pt x="279374" y="203123"/>
                  </a:lnTo>
                  <a:lnTo>
                    <a:pt x="277914" y="203936"/>
                  </a:lnTo>
                  <a:lnTo>
                    <a:pt x="277037" y="204914"/>
                  </a:lnTo>
                  <a:lnTo>
                    <a:pt x="277799" y="205790"/>
                  </a:lnTo>
                  <a:lnTo>
                    <a:pt x="277583" y="206603"/>
                  </a:lnTo>
                  <a:lnTo>
                    <a:pt x="276326" y="207911"/>
                  </a:lnTo>
                  <a:lnTo>
                    <a:pt x="276606" y="209651"/>
                  </a:lnTo>
                  <a:lnTo>
                    <a:pt x="277634" y="211074"/>
                  </a:lnTo>
                  <a:lnTo>
                    <a:pt x="280416" y="212813"/>
                  </a:lnTo>
                  <a:lnTo>
                    <a:pt x="281724" y="213575"/>
                  </a:lnTo>
                  <a:lnTo>
                    <a:pt x="283032" y="213461"/>
                  </a:lnTo>
                  <a:lnTo>
                    <a:pt x="283514" y="212217"/>
                  </a:lnTo>
                  <a:lnTo>
                    <a:pt x="283514" y="210908"/>
                  </a:lnTo>
                  <a:lnTo>
                    <a:pt x="282435" y="209321"/>
                  </a:lnTo>
                  <a:lnTo>
                    <a:pt x="281889" y="208559"/>
                  </a:lnTo>
                  <a:lnTo>
                    <a:pt x="282587" y="207479"/>
                  </a:lnTo>
                  <a:lnTo>
                    <a:pt x="283578" y="206933"/>
                  </a:lnTo>
                  <a:lnTo>
                    <a:pt x="284226" y="206654"/>
                  </a:lnTo>
                  <a:lnTo>
                    <a:pt x="284886" y="206336"/>
                  </a:lnTo>
                  <a:lnTo>
                    <a:pt x="285584" y="206387"/>
                  </a:lnTo>
                  <a:close/>
                </a:path>
                <a:path w="495300" h="302895">
                  <a:moveTo>
                    <a:pt x="290271" y="246888"/>
                  </a:moveTo>
                  <a:lnTo>
                    <a:pt x="289509" y="245694"/>
                  </a:lnTo>
                  <a:lnTo>
                    <a:pt x="286575" y="245033"/>
                  </a:lnTo>
                  <a:lnTo>
                    <a:pt x="284556" y="246722"/>
                  </a:lnTo>
                  <a:lnTo>
                    <a:pt x="283629" y="247700"/>
                  </a:lnTo>
                  <a:lnTo>
                    <a:pt x="284721" y="249288"/>
                  </a:lnTo>
                  <a:lnTo>
                    <a:pt x="285965" y="251028"/>
                  </a:lnTo>
                  <a:lnTo>
                    <a:pt x="287769" y="251790"/>
                  </a:lnTo>
                  <a:lnTo>
                    <a:pt x="288912" y="250812"/>
                  </a:lnTo>
                  <a:lnTo>
                    <a:pt x="290220" y="249770"/>
                  </a:lnTo>
                  <a:lnTo>
                    <a:pt x="290169" y="248196"/>
                  </a:lnTo>
                  <a:lnTo>
                    <a:pt x="290271" y="246888"/>
                  </a:lnTo>
                  <a:close/>
                </a:path>
                <a:path w="495300" h="302895">
                  <a:moveTo>
                    <a:pt x="294576" y="271716"/>
                  </a:moveTo>
                  <a:lnTo>
                    <a:pt x="292011" y="270192"/>
                  </a:lnTo>
                  <a:lnTo>
                    <a:pt x="289674" y="267627"/>
                  </a:lnTo>
                  <a:lnTo>
                    <a:pt x="289128" y="265455"/>
                  </a:lnTo>
                  <a:lnTo>
                    <a:pt x="288963" y="264693"/>
                  </a:lnTo>
                  <a:lnTo>
                    <a:pt x="288963" y="264096"/>
                  </a:lnTo>
                  <a:lnTo>
                    <a:pt x="289077" y="263499"/>
                  </a:lnTo>
                  <a:lnTo>
                    <a:pt x="288861" y="263601"/>
                  </a:lnTo>
                  <a:lnTo>
                    <a:pt x="288696" y="263715"/>
                  </a:lnTo>
                  <a:lnTo>
                    <a:pt x="288480" y="263817"/>
                  </a:lnTo>
                  <a:lnTo>
                    <a:pt x="287007" y="264909"/>
                  </a:lnTo>
                  <a:lnTo>
                    <a:pt x="286029" y="266928"/>
                  </a:lnTo>
                  <a:lnTo>
                    <a:pt x="285915" y="268719"/>
                  </a:lnTo>
                  <a:lnTo>
                    <a:pt x="286131" y="268998"/>
                  </a:lnTo>
                  <a:lnTo>
                    <a:pt x="286346" y="269316"/>
                  </a:lnTo>
                  <a:lnTo>
                    <a:pt x="286461" y="269697"/>
                  </a:lnTo>
                  <a:lnTo>
                    <a:pt x="286677" y="270243"/>
                  </a:lnTo>
                  <a:lnTo>
                    <a:pt x="286791" y="270789"/>
                  </a:lnTo>
                  <a:lnTo>
                    <a:pt x="286677" y="271335"/>
                  </a:lnTo>
                  <a:lnTo>
                    <a:pt x="287985" y="272580"/>
                  </a:lnTo>
                  <a:lnTo>
                    <a:pt x="290817" y="273456"/>
                  </a:lnTo>
                  <a:lnTo>
                    <a:pt x="292557" y="273024"/>
                  </a:lnTo>
                  <a:lnTo>
                    <a:pt x="293433" y="272745"/>
                  </a:lnTo>
                  <a:lnTo>
                    <a:pt x="294081" y="272364"/>
                  </a:lnTo>
                  <a:lnTo>
                    <a:pt x="294576" y="271716"/>
                  </a:lnTo>
                  <a:close/>
                </a:path>
                <a:path w="495300" h="302895">
                  <a:moveTo>
                    <a:pt x="308737" y="205460"/>
                  </a:moveTo>
                  <a:lnTo>
                    <a:pt x="308089" y="203822"/>
                  </a:lnTo>
                  <a:lnTo>
                    <a:pt x="307644" y="202679"/>
                  </a:lnTo>
                  <a:lnTo>
                    <a:pt x="306666" y="202298"/>
                  </a:lnTo>
                  <a:lnTo>
                    <a:pt x="304431" y="203174"/>
                  </a:lnTo>
                  <a:lnTo>
                    <a:pt x="303453" y="204266"/>
                  </a:lnTo>
                  <a:lnTo>
                    <a:pt x="303949" y="205727"/>
                  </a:lnTo>
                  <a:lnTo>
                    <a:pt x="304380" y="207098"/>
                  </a:lnTo>
                  <a:lnTo>
                    <a:pt x="305473" y="206717"/>
                  </a:lnTo>
                  <a:lnTo>
                    <a:pt x="306501" y="206336"/>
                  </a:lnTo>
                  <a:lnTo>
                    <a:pt x="307428" y="205790"/>
                  </a:lnTo>
                  <a:lnTo>
                    <a:pt x="308737" y="205460"/>
                  </a:lnTo>
                  <a:close/>
                </a:path>
                <a:path w="495300" h="302895">
                  <a:moveTo>
                    <a:pt x="314350" y="237477"/>
                  </a:moveTo>
                  <a:lnTo>
                    <a:pt x="313690" y="235788"/>
                  </a:lnTo>
                  <a:lnTo>
                    <a:pt x="313093" y="234048"/>
                  </a:lnTo>
                  <a:lnTo>
                    <a:pt x="311188" y="233337"/>
                  </a:lnTo>
                  <a:lnTo>
                    <a:pt x="309016" y="234099"/>
                  </a:lnTo>
                  <a:lnTo>
                    <a:pt x="307644" y="234861"/>
                  </a:lnTo>
                  <a:lnTo>
                    <a:pt x="307759" y="236220"/>
                  </a:lnTo>
                  <a:lnTo>
                    <a:pt x="310045" y="238836"/>
                  </a:lnTo>
                  <a:lnTo>
                    <a:pt x="310972" y="239268"/>
                  </a:lnTo>
                  <a:lnTo>
                    <a:pt x="311353" y="240030"/>
                  </a:lnTo>
                  <a:lnTo>
                    <a:pt x="311569" y="240030"/>
                  </a:lnTo>
                  <a:lnTo>
                    <a:pt x="312013" y="239915"/>
                  </a:lnTo>
                  <a:lnTo>
                    <a:pt x="313537" y="239382"/>
                  </a:lnTo>
                  <a:lnTo>
                    <a:pt x="314350" y="237477"/>
                  </a:lnTo>
                  <a:close/>
                </a:path>
                <a:path w="495300" h="302895">
                  <a:moveTo>
                    <a:pt x="315544" y="67183"/>
                  </a:moveTo>
                  <a:lnTo>
                    <a:pt x="314845" y="65760"/>
                  </a:lnTo>
                  <a:lnTo>
                    <a:pt x="313969" y="63855"/>
                  </a:lnTo>
                  <a:lnTo>
                    <a:pt x="312229" y="63093"/>
                  </a:lnTo>
                  <a:lnTo>
                    <a:pt x="309232" y="64350"/>
                  </a:lnTo>
                  <a:lnTo>
                    <a:pt x="308571" y="66090"/>
                  </a:lnTo>
                  <a:lnTo>
                    <a:pt x="310045" y="69253"/>
                  </a:lnTo>
                  <a:lnTo>
                    <a:pt x="311683" y="69799"/>
                  </a:lnTo>
                  <a:lnTo>
                    <a:pt x="313474" y="68872"/>
                  </a:lnTo>
                  <a:lnTo>
                    <a:pt x="314845" y="68160"/>
                  </a:lnTo>
                  <a:lnTo>
                    <a:pt x="315544" y="67183"/>
                  </a:lnTo>
                  <a:close/>
                </a:path>
                <a:path w="495300" h="302895">
                  <a:moveTo>
                    <a:pt x="325247" y="151942"/>
                  </a:moveTo>
                  <a:lnTo>
                    <a:pt x="323342" y="150799"/>
                  </a:lnTo>
                  <a:lnTo>
                    <a:pt x="321208" y="149491"/>
                  </a:lnTo>
                  <a:lnTo>
                    <a:pt x="319849" y="151841"/>
                  </a:lnTo>
                  <a:lnTo>
                    <a:pt x="318211" y="152819"/>
                  </a:lnTo>
                  <a:lnTo>
                    <a:pt x="318922" y="152984"/>
                  </a:lnTo>
                  <a:lnTo>
                    <a:pt x="319633" y="153250"/>
                  </a:lnTo>
                  <a:lnTo>
                    <a:pt x="320344" y="153581"/>
                  </a:lnTo>
                  <a:lnTo>
                    <a:pt x="321754" y="154292"/>
                  </a:lnTo>
                  <a:lnTo>
                    <a:pt x="323113" y="155155"/>
                  </a:lnTo>
                  <a:lnTo>
                    <a:pt x="324485" y="155968"/>
                  </a:lnTo>
                  <a:lnTo>
                    <a:pt x="324967" y="154012"/>
                  </a:lnTo>
                  <a:lnTo>
                    <a:pt x="325247" y="151942"/>
                  </a:lnTo>
                  <a:close/>
                </a:path>
                <a:path w="495300" h="302895">
                  <a:moveTo>
                    <a:pt x="332867" y="114"/>
                  </a:moveTo>
                  <a:lnTo>
                    <a:pt x="329819" y="0"/>
                  </a:lnTo>
                  <a:lnTo>
                    <a:pt x="328295" y="0"/>
                  </a:lnTo>
                  <a:lnTo>
                    <a:pt x="329171" y="1143"/>
                  </a:lnTo>
                  <a:lnTo>
                    <a:pt x="330365" y="1473"/>
                  </a:lnTo>
                  <a:lnTo>
                    <a:pt x="331457" y="1257"/>
                  </a:lnTo>
                  <a:lnTo>
                    <a:pt x="332054" y="927"/>
                  </a:lnTo>
                  <a:lnTo>
                    <a:pt x="332536" y="546"/>
                  </a:lnTo>
                  <a:lnTo>
                    <a:pt x="332867" y="114"/>
                  </a:lnTo>
                  <a:close/>
                </a:path>
                <a:path w="495300" h="302895">
                  <a:moveTo>
                    <a:pt x="347306" y="3162"/>
                  </a:moveTo>
                  <a:lnTo>
                    <a:pt x="346481" y="1968"/>
                  </a:lnTo>
                  <a:lnTo>
                    <a:pt x="345833" y="1041"/>
                  </a:lnTo>
                  <a:lnTo>
                    <a:pt x="342836" y="215"/>
                  </a:lnTo>
                  <a:lnTo>
                    <a:pt x="341096" y="1308"/>
                  </a:lnTo>
                  <a:lnTo>
                    <a:pt x="340550" y="2501"/>
                  </a:lnTo>
                  <a:lnTo>
                    <a:pt x="340499" y="3644"/>
                  </a:lnTo>
                  <a:lnTo>
                    <a:pt x="340436" y="4254"/>
                  </a:lnTo>
                  <a:lnTo>
                    <a:pt x="340499" y="4787"/>
                  </a:lnTo>
                  <a:lnTo>
                    <a:pt x="340715" y="5232"/>
                  </a:lnTo>
                  <a:lnTo>
                    <a:pt x="340817" y="5397"/>
                  </a:lnTo>
                  <a:lnTo>
                    <a:pt x="341858" y="6972"/>
                  </a:lnTo>
                  <a:lnTo>
                    <a:pt x="343217" y="6591"/>
                  </a:lnTo>
                  <a:lnTo>
                    <a:pt x="344576" y="6159"/>
                  </a:lnTo>
                  <a:lnTo>
                    <a:pt x="346379" y="5283"/>
                  </a:lnTo>
                  <a:lnTo>
                    <a:pt x="347306" y="3162"/>
                  </a:lnTo>
                  <a:close/>
                </a:path>
                <a:path w="495300" h="302895">
                  <a:moveTo>
                    <a:pt x="352590" y="12687"/>
                  </a:moveTo>
                  <a:lnTo>
                    <a:pt x="352425" y="12306"/>
                  </a:lnTo>
                  <a:lnTo>
                    <a:pt x="352310" y="12039"/>
                  </a:lnTo>
                  <a:lnTo>
                    <a:pt x="352094" y="11760"/>
                  </a:lnTo>
                  <a:lnTo>
                    <a:pt x="351332" y="10515"/>
                  </a:lnTo>
                  <a:lnTo>
                    <a:pt x="350024" y="9804"/>
                  </a:lnTo>
                  <a:lnTo>
                    <a:pt x="348716" y="9969"/>
                  </a:lnTo>
                  <a:lnTo>
                    <a:pt x="348500" y="10020"/>
                  </a:lnTo>
                  <a:lnTo>
                    <a:pt x="348234" y="10071"/>
                  </a:lnTo>
                  <a:lnTo>
                    <a:pt x="346595" y="10668"/>
                  </a:lnTo>
                  <a:lnTo>
                    <a:pt x="345782" y="12573"/>
                  </a:lnTo>
                  <a:lnTo>
                    <a:pt x="346379" y="14376"/>
                  </a:lnTo>
                  <a:lnTo>
                    <a:pt x="346646" y="15189"/>
                  </a:lnTo>
                  <a:lnTo>
                    <a:pt x="347789" y="16002"/>
                  </a:lnTo>
                  <a:lnTo>
                    <a:pt x="348881" y="16383"/>
                  </a:lnTo>
                  <a:lnTo>
                    <a:pt x="349326" y="16548"/>
                  </a:lnTo>
                  <a:lnTo>
                    <a:pt x="349758" y="16611"/>
                  </a:lnTo>
                  <a:lnTo>
                    <a:pt x="350088" y="16497"/>
                  </a:lnTo>
                  <a:lnTo>
                    <a:pt x="351002" y="16281"/>
                  </a:lnTo>
                  <a:lnTo>
                    <a:pt x="352259" y="14541"/>
                  </a:lnTo>
                  <a:lnTo>
                    <a:pt x="352590" y="13119"/>
                  </a:lnTo>
                  <a:lnTo>
                    <a:pt x="352590" y="12687"/>
                  </a:lnTo>
                  <a:close/>
                </a:path>
                <a:path w="495300" h="302895">
                  <a:moveTo>
                    <a:pt x="354164" y="240576"/>
                  </a:moveTo>
                  <a:lnTo>
                    <a:pt x="353301" y="240360"/>
                  </a:lnTo>
                  <a:lnTo>
                    <a:pt x="352539" y="239864"/>
                  </a:lnTo>
                  <a:lnTo>
                    <a:pt x="351878" y="238620"/>
                  </a:lnTo>
                  <a:lnTo>
                    <a:pt x="351828" y="237528"/>
                  </a:lnTo>
                  <a:lnTo>
                    <a:pt x="351663" y="237959"/>
                  </a:lnTo>
                  <a:lnTo>
                    <a:pt x="351726" y="238620"/>
                  </a:lnTo>
                  <a:lnTo>
                    <a:pt x="352259" y="240030"/>
                  </a:lnTo>
                  <a:lnTo>
                    <a:pt x="353136" y="240906"/>
                  </a:lnTo>
                  <a:lnTo>
                    <a:pt x="354164" y="240626"/>
                  </a:lnTo>
                  <a:close/>
                </a:path>
                <a:path w="495300" h="302895">
                  <a:moveTo>
                    <a:pt x="363969" y="216293"/>
                  </a:moveTo>
                  <a:lnTo>
                    <a:pt x="363105" y="214769"/>
                  </a:lnTo>
                  <a:lnTo>
                    <a:pt x="362229" y="213296"/>
                  </a:lnTo>
                  <a:lnTo>
                    <a:pt x="361035" y="213194"/>
                  </a:lnTo>
                  <a:lnTo>
                    <a:pt x="359613" y="213741"/>
                  </a:lnTo>
                  <a:lnTo>
                    <a:pt x="358140" y="214388"/>
                  </a:lnTo>
                  <a:lnTo>
                    <a:pt x="357492" y="216128"/>
                  </a:lnTo>
                  <a:lnTo>
                    <a:pt x="358686" y="218859"/>
                  </a:lnTo>
                  <a:lnTo>
                    <a:pt x="361086" y="219506"/>
                  </a:lnTo>
                  <a:lnTo>
                    <a:pt x="362496" y="218795"/>
                  </a:lnTo>
                  <a:lnTo>
                    <a:pt x="363753" y="218097"/>
                  </a:lnTo>
                  <a:lnTo>
                    <a:pt x="363969" y="216293"/>
                  </a:lnTo>
                  <a:close/>
                </a:path>
                <a:path w="495300" h="302895">
                  <a:moveTo>
                    <a:pt x="366699" y="108661"/>
                  </a:moveTo>
                  <a:lnTo>
                    <a:pt x="366585" y="107251"/>
                  </a:lnTo>
                  <a:lnTo>
                    <a:pt x="366534" y="106972"/>
                  </a:lnTo>
                  <a:lnTo>
                    <a:pt x="366420" y="106819"/>
                  </a:lnTo>
                  <a:lnTo>
                    <a:pt x="366153" y="106654"/>
                  </a:lnTo>
                  <a:lnTo>
                    <a:pt x="365874" y="106540"/>
                  </a:lnTo>
                  <a:lnTo>
                    <a:pt x="364845" y="106210"/>
                  </a:lnTo>
                  <a:lnTo>
                    <a:pt x="362940" y="106705"/>
                  </a:lnTo>
                  <a:lnTo>
                    <a:pt x="362724" y="107848"/>
                  </a:lnTo>
                  <a:lnTo>
                    <a:pt x="362394" y="109918"/>
                  </a:lnTo>
                  <a:lnTo>
                    <a:pt x="361200" y="111556"/>
                  </a:lnTo>
                  <a:lnTo>
                    <a:pt x="360819" y="113512"/>
                  </a:lnTo>
                  <a:lnTo>
                    <a:pt x="360540" y="115036"/>
                  </a:lnTo>
                  <a:lnTo>
                    <a:pt x="361734" y="115519"/>
                  </a:lnTo>
                  <a:lnTo>
                    <a:pt x="363969" y="116776"/>
                  </a:lnTo>
                  <a:lnTo>
                    <a:pt x="365010" y="116230"/>
                  </a:lnTo>
                  <a:lnTo>
                    <a:pt x="365937" y="115366"/>
                  </a:lnTo>
                  <a:lnTo>
                    <a:pt x="366318" y="115036"/>
                  </a:lnTo>
                  <a:lnTo>
                    <a:pt x="366699" y="108661"/>
                  </a:lnTo>
                  <a:close/>
                </a:path>
                <a:path w="495300" h="302895">
                  <a:moveTo>
                    <a:pt x="368173" y="245745"/>
                  </a:moveTo>
                  <a:lnTo>
                    <a:pt x="367512" y="244119"/>
                  </a:lnTo>
                  <a:lnTo>
                    <a:pt x="366915" y="242697"/>
                  </a:lnTo>
                  <a:lnTo>
                    <a:pt x="364134" y="241554"/>
                  </a:lnTo>
                  <a:lnTo>
                    <a:pt x="362826" y="242265"/>
                  </a:lnTo>
                  <a:lnTo>
                    <a:pt x="362064" y="242646"/>
                  </a:lnTo>
                  <a:lnTo>
                    <a:pt x="360870" y="245859"/>
                  </a:lnTo>
                  <a:lnTo>
                    <a:pt x="361251" y="246722"/>
                  </a:lnTo>
                  <a:lnTo>
                    <a:pt x="361734" y="248031"/>
                  </a:lnTo>
                  <a:lnTo>
                    <a:pt x="364134" y="248843"/>
                  </a:lnTo>
                  <a:lnTo>
                    <a:pt x="365607" y="248196"/>
                  </a:lnTo>
                  <a:lnTo>
                    <a:pt x="367347" y="247434"/>
                  </a:lnTo>
                  <a:lnTo>
                    <a:pt x="368173" y="245745"/>
                  </a:lnTo>
                  <a:close/>
                </a:path>
                <a:path w="495300" h="302895">
                  <a:moveTo>
                    <a:pt x="370560" y="159842"/>
                  </a:moveTo>
                  <a:lnTo>
                    <a:pt x="369798" y="157441"/>
                  </a:lnTo>
                  <a:lnTo>
                    <a:pt x="369201" y="155752"/>
                  </a:lnTo>
                  <a:lnTo>
                    <a:pt x="367944" y="155105"/>
                  </a:lnTo>
                  <a:lnTo>
                    <a:pt x="365937" y="155917"/>
                  </a:lnTo>
                  <a:lnTo>
                    <a:pt x="364794" y="156845"/>
                  </a:lnTo>
                  <a:lnTo>
                    <a:pt x="363270" y="157988"/>
                  </a:lnTo>
                  <a:lnTo>
                    <a:pt x="361899" y="159245"/>
                  </a:lnTo>
                  <a:lnTo>
                    <a:pt x="361581" y="159512"/>
                  </a:lnTo>
                  <a:lnTo>
                    <a:pt x="361353" y="160388"/>
                  </a:lnTo>
                  <a:lnTo>
                    <a:pt x="361518" y="160604"/>
                  </a:lnTo>
                  <a:lnTo>
                    <a:pt x="363105" y="162293"/>
                  </a:lnTo>
                  <a:lnTo>
                    <a:pt x="363804" y="164896"/>
                  </a:lnTo>
                  <a:lnTo>
                    <a:pt x="367677" y="166039"/>
                  </a:lnTo>
                  <a:lnTo>
                    <a:pt x="369036" y="165658"/>
                  </a:lnTo>
                  <a:lnTo>
                    <a:pt x="369252" y="164465"/>
                  </a:lnTo>
                  <a:lnTo>
                    <a:pt x="369747" y="162179"/>
                  </a:lnTo>
                  <a:lnTo>
                    <a:pt x="370560" y="159842"/>
                  </a:lnTo>
                  <a:close/>
                </a:path>
                <a:path w="495300" h="302895">
                  <a:moveTo>
                    <a:pt x="388213" y="86677"/>
                  </a:moveTo>
                  <a:lnTo>
                    <a:pt x="387997" y="86563"/>
                  </a:lnTo>
                  <a:lnTo>
                    <a:pt x="387997" y="86728"/>
                  </a:lnTo>
                  <a:lnTo>
                    <a:pt x="388213" y="86677"/>
                  </a:lnTo>
                  <a:close/>
                </a:path>
                <a:path w="495300" h="302895">
                  <a:moveTo>
                    <a:pt x="388429" y="89662"/>
                  </a:moveTo>
                  <a:lnTo>
                    <a:pt x="387997" y="86728"/>
                  </a:lnTo>
                  <a:lnTo>
                    <a:pt x="386308" y="87109"/>
                  </a:lnTo>
                  <a:lnTo>
                    <a:pt x="384340" y="86448"/>
                  </a:lnTo>
                  <a:lnTo>
                    <a:pt x="383146" y="88417"/>
                  </a:lnTo>
                  <a:lnTo>
                    <a:pt x="382435" y="89446"/>
                  </a:lnTo>
                  <a:lnTo>
                    <a:pt x="381838" y="90424"/>
                  </a:lnTo>
                  <a:lnTo>
                    <a:pt x="382549" y="91681"/>
                  </a:lnTo>
                  <a:lnTo>
                    <a:pt x="383032" y="92608"/>
                  </a:lnTo>
                  <a:lnTo>
                    <a:pt x="383578" y="93535"/>
                  </a:lnTo>
                  <a:lnTo>
                    <a:pt x="384835" y="93370"/>
                  </a:lnTo>
                  <a:lnTo>
                    <a:pt x="386257" y="93205"/>
                  </a:lnTo>
                  <a:lnTo>
                    <a:pt x="387553" y="92608"/>
                  </a:lnTo>
                  <a:lnTo>
                    <a:pt x="388429" y="89662"/>
                  </a:lnTo>
                  <a:close/>
                </a:path>
                <a:path w="495300" h="302895">
                  <a:moveTo>
                    <a:pt x="397205" y="193319"/>
                  </a:moveTo>
                  <a:lnTo>
                    <a:pt x="396709" y="192011"/>
                  </a:lnTo>
                  <a:lnTo>
                    <a:pt x="396062" y="190157"/>
                  </a:lnTo>
                  <a:lnTo>
                    <a:pt x="394258" y="189458"/>
                  </a:lnTo>
                  <a:lnTo>
                    <a:pt x="391922" y="190436"/>
                  </a:lnTo>
                  <a:lnTo>
                    <a:pt x="390613" y="191084"/>
                  </a:lnTo>
                  <a:lnTo>
                    <a:pt x="390550" y="192341"/>
                  </a:lnTo>
                  <a:lnTo>
                    <a:pt x="390994" y="193751"/>
                  </a:lnTo>
                  <a:lnTo>
                    <a:pt x="391160" y="194132"/>
                  </a:lnTo>
                  <a:lnTo>
                    <a:pt x="391375" y="194576"/>
                  </a:lnTo>
                  <a:lnTo>
                    <a:pt x="391693" y="194894"/>
                  </a:lnTo>
                  <a:lnTo>
                    <a:pt x="393331" y="194576"/>
                  </a:lnTo>
                  <a:lnTo>
                    <a:pt x="394970" y="194678"/>
                  </a:lnTo>
                  <a:lnTo>
                    <a:pt x="396278" y="195224"/>
                  </a:lnTo>
                  <a:lnTo>
                    <a:pt x="397040" y="194411"/>
                  </a:lnTo>
                  <a:lnTo>
                    <a:pt x="397205" y="193319"/>
                  </a:lnTo>
                  <a:close/>
                </a:path>
                <a:path w="495300" h="302895">
                  <a:moveTo>
                    <a:pt x="404444" y="202247"/>
                  </a:moveTo>
                  <a:lnTo>
                    <a:pt x="403948" y="201053"/>
                  </a:lnTo>
                  <a:lnTo>
                    <a:pt x="403352" y="199694"/>
                  </a:lnTo>
                  <a:lnTo>
                    <a:pt x="400964" y="198767"/>
                  </a:lnTo>
                  <a:lnTo>
                    <a:pt x="399656" y="199364"/>
                  </a:lnTo>
                  <a:lnTo>
                    <a:pt x="399376" y="199529"/>
                  </a:lnTo>
                  <a:lnTo>
                    <a:pt x="399161" y="199694"/>
                  </a:lnTo>
                  <a:lnTo>
                    <a:pt x="398945" y="199910"/>
                  </a:lnTo>
                  <a:lnTo>
                    <a:pt x="398894" y="200939"/>
                  </a:lnTo>
                  <a:lnTo>
                    <a:pt x="398564" y="202082"/>
                  </a:lnTo>
                  <a:lnTo>
                    <a:pt x="397903" y="203060"/>
                  </a:lnTo>
                  <a:lnTo>
                    <a:pt x="397967" y="203288"/>
                  </a:lnTo>
                  <a:lnTo>
                    <a:pt x="397967" y="203504"/>
                  </a:lnTo>
                  <a:lnTo>
                    <a:pt x="398068" y="203720"/>
                  </a:lnTo>
                  <a:lnTo>
                    <a:pt x="398614" y="205130"/>
                  </a:lnTo>
                  <a:lnTo>
                    <a:pt x="400900" y="205790"/>
                  </a:lnTo>
                  <a:lnTo>
                    <a:pt x="402424" y="205079"/>
                  </a:lnTo>
                  <a:lnTo>
                    <a:pt x="403631" y="204431"/>
                  </a:lnTo>
                  <a:lnTo>
                    <a:pt x="404444" y="202247"/>
                  </a:lnTo>
                  <a:close/>
                </a:path>
                <a:path w="495300" h="302895">
                  <a:moveTo>
                    <a:pt x="417461" y="42468"/>
                  </a:moveTo>
                  <a:lnTo>
                    <a:pt x="417029" y="41262"/>
                  </a:lnTo>
                  <a:lnTo>
                    <a:pt x="416433" y="40398"/>
                  </a:lnTo>
                  <a:lnTo>
                    <a:pt x="415671" y="40119"/>
                  </a:lnTo>
                  <a:lnTo>
                    <a:pt x="414794" y="40563"/>
                  </a:lnTo>
                  <a:lnTo>
                    <a:pt x="413435" y="41262"/>
                  </a:lnTo>
                  <a:lnTo>
                    <a:pt x="413486" y="42468"/>
                  </a:lnTo>
                  <a:lnTo>
                    <a:pt x="413918" y="43662"/>
                  </a:lnTo>
                  <a:lnTo>
                    <a:pt x="414299" y="44589"/>
                  </a:lnTo>
                  <a:lnTo>
                    <a:pt x="415175" y="44754"/>
                  </a:lnTo>
                  <a:lnTo>
                    <a:pt x="416052" y="44259"/>
                  </a:lnTo>
                  <a:lnTo>
                    <a:pt x="417245" y="43561"/>
                  </a:lnTo>
                  <a:lnTo>
                    <a:pt x="417461" y="42468"/>
                  </a:lnTo>
                  <a:close/>
                </a:path>
                <a:path w="495300" h="302895">
                  <a:moveTo>
                    <a:pt x="420954" y="77254"/>
                  </a:moveTo>
                  <a:lnTo>
                    <a:pt x="420408" y="75730"/>
                  </a:lnTo>
                  <a:lnTo>
                    <a:pt x="420077" y="74917"/>
                  </a:lnTo>
                  <a:lnTo>
                    <a:pt x="419201" y="74688"/>
                  </a:lnTo>
                  <a:lnTo>
                    <a:pt x="418274" y="74853"/>
                  </a:lnTo>
                  <a:lnTo>
                    <a:pt x="416864" y="75615"/>
                  </a:lnTo>
                  <a:lnTo>
                    <a:pt x="416648" y="76873"/>
                  </a:lnTo>
                  <a:lnTo>
                    <a:pt x="417195" y="78232"/>
                  </a:lnTo>
                  <a:lnTo>
                    <a:pt x="417461" y="78828"/>
                  </a:lnTo>
                  <a:lnTo>
                    <a:pt x="418122" y="79209"/>
                  </a:lnTo>
                  <a:lnTo>
                    <a:pt x="418820" y="78892"/>
                  </a:lnTo>
                  <a:lnTo>
                    <a:pt x="420192" y="78282"/>
                  </a:lnTo>
                  <a:lnTo>
                    <a:pt x="420954" y="77254"/>
                  </a:lnTo>
                  <a:close/>
                </a:path>
                <a:path w="495300" h="302895">
                  <a:moveTo>
                    <a:pt x="453136" y="32016"/>
                  </a:moveTo>
                  <a:lnTo>
                    <a:pt x="450532" y="31470"/>
                  </a:lnTo>
                  <a:lnTo>
                    <a:pt x="449707" y="30213"/>
                  </a:lnTo>
                  <a:lnTo>
                    <a:pt x="448779" y="28689"/>
                  </a:lnTo>
                  <a:lnTo>
                    <a:pt x="447040" y="28371"/>
                  </a:lnTo>
                  <a:lnTo>
                    <a:pt x="445249" y="28968"/>
                  </a:lnTo>
                  <a:lnTo>
                    <a:pt x="444919" y="29286"/>
                  </a:lnTo>
                  <a:lnTo>
                    <a:pt x="444258" y="29616"/>
                  </a:lnTo>
                  <a:lnTo>
                    <a:pt x="444195" y="30213"/>
                  </a:lnTo>
                  <a:lnTo>
                    <a:pt x="443877" y="35712"/>
                  </a:lnTo>
                  <a:lnTo>
                    <a:pt x="445350" y="38379"/>
                  </a:lnTo>
                  <a:lnTo>
                    <a:pt x="445782" y="39039"/>
                  </a:lnTo>
                  <a:lnTo>
                    <a:pt x="446443" y="39255"/>
                  </a:lnTo>
                  <a:lnTo>
                    <a:pt x="447090" y="39090"/>
                  </a:lnTo>
                  <a:lnTo>
                    <a:pt x="447852" y="38823"/>
                  </a:lnTo>
                  <a:lnTo>
                    <a:pt x="448462" y="38493"/>
                  </a:lnTo>
                  <a:lnTo>
                    <a:pt x="449008" y="38061"/>
                  </a:lnTo>
                  <a:lnTo>
                    <a:pt x="450303" y="37071"/>
                  </a:lnTo>
                  <a:lnTo>
                    <a:pt x="451167" y="35712"/>
                  </a:lnTo>
                  <a:lnTo>
                    <a:pt x="451993" y="34188"/>
                  </a:lnTo>
                  <a:lnTo>
                    <a:pt x="453136" y="32016"/>
                  </a:lnTo>
                  <a:close/>
                </a:path>
                <a:path w="495300" h="302895">
                  <a:moveTo>
                    <a:pt x="473900" y="156514"/>
                  </a:moveTo>
                  <a:lnTo>
                    <a:pt x="473837" y="155917"/>
                  </a:lnTo>
                  <a:lnTo>
                    <a:pt x="473837" y="155651"/>
                  </a:lnTo>
                  <a:lnTo>
                    <a:pt x="473405" y="154444"/>
                  </a:lnTo>
                  <a:lnTo>
                    <a:pt x="471220" y="153911"/>
                  </a:lnTo>
                  <a:lnTo>
                    <a:pt x="468884" y="155536"/>
                  </a:lnTo>
                  <a:lnTo>
                    <a:pt x="467144" y="161315"/>
                  </a:lnTo>
                  <a:lnTo>
                    <a:pt x="467791" y="162991"/>
                  </a:lnTo>
                  <a:lnTo>
                    <a:pt x="467956" y="163372"/>
                  </a:lnTo>
                  <a:lnTo>
                    <a:pt x="468884" y="163982"/>
                  </a:lnTo>
                  <a:lnTo>
                    <a:pt x="469379" y="164299"/>
                  </a:lnTo>
                  <a:lnTo>
                    <a:pt x="469811" y="163982"/>
                  </a:lnTo>
                  <a:lnTo>
                    <a:pt x="470077" y="163537"/>
                  </a:lnTo>
                  <a:lnTo>
                    <a:pt x="471284" y="161366"/>
                  </a:lnTo>
                  <a:lnTo>
                    <a:pt x="472528" y="159131"/>
                  </a:lnTo>
                  <a:lnTo>
                    <a:pt x="473671" y="156895"/>
                  </a:lnTo>
                  <a:lnTo>
                    <a:pt x="473900" y="156514"/>
                  </a:lnTo>
                  <a:close/>
                </a:path>
                <a:path w="495300" h="302895">
                  <a:moveTo>
                    <a:pt x="481736" y="140081"/>
                  </a:moveTo>
                  <a:lnTo>
                    <a:pt x="480542" y="139636"/>
                  </a:lnTo>
                  <a:lnTo>
                    <a:pt x="479945" y="139636"/>
                  </a:lnTo>
                  <a:lnTo>
                    <a:pt x="479501" y="139865"/>
                  </a:lnTo>
                  <a:lnTo>
                    <a:pt x="478040" y="140512"/>
                  </a:lnTo>
                  <a:lnTo>
                    <a:pt x="477380" y="143459"/>
                  </a:lnTo>
                  <a:lnTo>
                    <a:pt x="478637" y="144754"/>
                  </a:lnTo>
                  <a:lnTo>
                    <a:pt x="479069" y="144754"/>
                  </a:lnTo>
                  <a:lnTo>
                    <a:pt x="479348" y="144818"/>
                  </a:lnTo>
                  <a:lnTo>
                    <a:pt x="480542" y="143992"/>
                  </a:lnTo>
                  <a:lnTo>
                    <a:pt x="480872" y="142697"/>
                  </a:lnTo>
                  <a:lnTo>
                    <a:pt x="481418" y="141439"/>
                  </a:lnTo>
                  <a:lnTo>
                    <a:pt x="481685" y="140779"/>
                  </a:lnTo>
                  <a:lnTo>
                    <a:pt x="481736" y="140081"/>
                  </a:lnTo>
                  <a:close/>
                </a:path>
                <a:path w="495300" h="302895">
                  <a:moveTo>
                    <a:pt x="494703" y="78663"/>
                  </a:moveTo>
                  <a:lnTo>
                    <a:pt x="493014" y="75946"/>
                  </a:lnTo>
                  <a:lnTo>
                    <a:pt x="490893" y="75565"/>
                  </a:lnTo>
                  <a:lnTo>
                    <a:pt x="489204" y="76657"/>
                  </a:lnTo>
                  <a:lnTo>
                    <a:pt x="487680" y="77685"/>
                  </a:lnTo>
                  <a:lnTo>
                    <a:pt x="487514" y="79108"/>
                  </a:lnTo>
                  <a:lnTo>
                    <a:pt x="488607" y="81064"/>
                  </a:lnTo>
                  <a:lnTo>
                    <a:pt x="489419" y="82423"/>
                  </a:lnTo>
                  <a:lnTo>
                    <a:pt x="490943" y="82753"/>
                  </a:lnTo>
                  <a:lnTo>
                    <a:pt x="492467" y="81775"/>
                  </a:lnTo>
                  <a:lnTo>
                    <a:pt x="493941" y="80848"/>
                  </a:lnTo>
                  <a:lnTo>
                    <a:pt x="494703" y="78663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6941" y="6787489"/>
              <a:ext cx="537210" cy="384175"/>
            </a:xfrm>
            <a:custGeom>
              <a:avLst/>
              <a:gdLst/>
              <a:ahLst/>
              <a:cxnLst/>
              <a:rect l="l" t="t" r="r" b="b"/>
              <a:pathLst>
                <a:path w="537210" h="384175">
                  <a:moveTo>
                    <a:pt x="18021" y="272859"/>
                  </a:moveTo>
                  <a:lnTo>
                    <a:pt x="16230" y="269532"/>
                  </a:lnTo>
                  <a:lnTo>
                    <a:pt x="15900" y="268833"/>
                  </a:lnTo>
                  <a:lnTo>
                    <a:pt x="15354" y="268389"/>
                  </a:lnTo>
                  <a:lnTo>
                    <a:pt x="11112" y="267030"/>
                  </a:lnTo>
                  <a:lnTo>
                    <a:pt x="7505" y="265125"/>
                  </a:lnTo>
                  <a:lnTo>
                    <a:pt x="4572" y="268617"/>
                  </a:lnTo>
                  <a:lnTo>
                    <a:pt x="3365" y="269430"/>
                  </a:lnTo>
                  <a:lnTo>
                    <a:pt x="2451" y="269976"/>
                  </a:lnTo>
                  <a:lnTo>
                    <a:pt x="812" y="271170"/>
                  </a:lnTo>
                  <a:lnTo>
                    <a:pt x="266" y="271818"/>
                  </a:lnTo>
                  <a:lnTo>
                    <a:pt x="1676" y="276288"/>
                  </a:lnTo>
                  <a:lnTo>
                    <a:pt x="2387" y="279831"/>
                  </a:lnTo>
                  <a:lnTo>
                    <a:pt x="4673" y="282765"/>
                  </a:lnTo>
                  <a:lnTo>
                    <a:pt x="6197" y="284670"/>
                  </a:lnTo>
                  <a:lnTo>
                    <a:pt x="8115" y="285165"/>
                  </a:lnTo>
                  <a:lnTo>
                    <a:pt x="11430" y="283908"/>
                  </a:lnTo>
                  <a:lnTo>
                    <a:pt x="12306" y="283362"/>
                  </a:lnTo>
                  <a:lnTo>
                    <a:pt x="13119" y="282765"/>
                  </a:lnTo>
                  <a:lnTo>
                    <a:pt x="13169" y="281889"/>
                  </a:lnTo>
                  <a:lnTo>
                    <a:pt x="13665" y="281025"/>
                  </a:lnTo>
                  <a:lnTo>
                    <a:pt x="14478" y="280365"/>
                  </a:lnTo>
                  <a:lnTo>
                    <a:pt x="14757" y="280098"/>
                  </a:lnTo>
                  <a:lnTo>
                    <a:pt x="15189" y="279933"/>
                  </a:lnTo>
                  <a:lnTo>
                    <a:pt x="15735" y="279882"/>
                  </a:lnTo>
                  <a:lnTo>
                    <a:pt x="17589" y="276834"/>
                  </a:lnTo>
                  <a:lnTo>
                    <a:pt x="18021" y="272859"/>
                  </a:lnTo>
                  <a:close/>
                </a:path>
                <a:path w="537210" h="384175">
                  <a:moveTo>
                    <a:pt x="26797" y="247929"/>
                  </a:moveTo>
                  <a:lnTo>
                    <a:pt x="26250" y="247218"/>
                  </a:lnTo>
                  <a:lnTo>
                    <a:pt x="25374" y="247484"/>
                  </a:lnTo>
                  <a:lnTo>
                    <a:pt x="24511" y="247434"/>
                  </a:lnTo>
                  <a:lnTo>
                    <a:pt x="23901" y="247434"/>
                  </a:lnTo>
                  <a:lnTo>
                    <a:pt x="23520" y="247103"/>
                  </a:lnTo>
                  <a:lnTo>
                    <a:pt x="23368" y="246722"/>
                  </a:lnTo>
                  <a:lnTo>
                    <a:pt x="20688" y="247599"/>
                  </a:lnTo>
                  <a:lnTo>
                    <a:pt x="17538" y="248742"/>
                  </a:lnTo>
                  <a:lnTo>
                    <a:pt x="12573" y="249999"/>
                  </a:lnTo>
                  <a:lnTo>
                    <a:pt x="11493" y="249885"/>
                  </a:lnTo>
                  <a:lnTo>
                    <a:pt x="10668" y="249123"/>
                  </a:lnTo>
                  <a:lnTo>
                    <a:pt x="10121" y="249669"/>
                  </a:lnTo>
                  <a:lnTo>
                    <a:pt x="9690" y="249339"/>
                  </a:lnTo>
                  <a:lnTo>
                    <a:pt x="9194" y="248246"/>
                  </a:lnTo>
                  <a:lnTo>
                    <a:pt x="9042" y="247599"/>
                  </a:lnTo>
                  <a:lnTo>
                    <a:pt x="7670" y="248958"/>
                  </a:lnTo>
                  <a:lnTo>
                    <a:pt x="5664" y="249072"/>
                  </a:lnTo>
                  <a:lnTo>
                    <a:pt x="2832" y="246837"/>
                  </a:lnTo>
                  <a:lnTo>
                    <a:pt x="914" y="246024"/>
                  </a:lnTo>
                  <a:lnTo>
                    <a:pt x="215" y="247599"/>
                  </a:lnTo>
                  <a:lnTo>
                    <a:pt x="0" y="249288"/>
                  </a:lnTo>
                  <a:lnTo>
                    <a:pt x="2336" y="252437"/>
                  </a:lnTo>
                  <a:lnTo>
                    <a:pt x="2667" y="254673"/>
                  </a:lnTo>
                  <a:lnTo>
                    <a:pt x="4076" y="256311"/>
                  </a:lnTo>
                  <a:lnTo>
                    <a:pt x="5880" y="258927"/>
                  </a:lnTo>
                  <a:lnTo>
                    <a:pt x="7239" y="258978"/>
                  </a:lnTo>
                  <a:lnTo>
                    <a:pt x="11264" y="256146"/>
                  </a:lnTo>
                  <a:lnTo>
                    <a:pt x="11112" y="253809"/>
                  </a:lnTo>
                  <a:lnTo>
                    <a:pt x="13398" y="253644"/>
                  </a:lnTo>
                  <a:lnTo>
                    <a:pt x="14706" y="255168"/>
                  </a:lnTo>
                  <a:lnTo>
                    <a:pt x="16395" y="255333"/>
                  </a:lnTo>
                  <a:lnTo>
                    <a:pt x="18999" y="255651"/>
                  </a:lnTo>
                  <a:lnTo>
                    <a:pt x="20802" y="254025"/>
                  </a:lnTo>
                  <a:lnTo>
                    <a:pt x="22707" y="252818"/>
                  </a:lnTo>
                  <a:lnTo>
                    <a:pt x="22987" y="252603"/>
                  </a:lnTo>
                  <a:lnTo>
                    <a:pt x="20802" y="250050"/>
                  </a:lnTo>
                  <a:lnTo>
                    <a:pt x="25920" y="250431"/>
                  </a:lnTo>
                  <a:lnTo>
                    <a:pt x="26581" y="249339"/>
                  </a:lnTo>
                  <a:lnTo>
                    <a:pt x="26797" y="247929"/>
                  </a:lnTo>
                  <a:close/>
                </a:path>
                <a:path w="537210" h="384175">
                  <a:moveTo>
                    <a:pt x="26847" y="244881"/>
                  </a:moveTo>
                  <a:lnTo>
                    <a:pt x="26797" y="244716"/>
                  </a:lnTo>
                  <a:lnTo>
                    <a:pt x="26733" y="244500"/>
                  </a:lnTo>
                  <a:lnTo>
                    <a:pt x="26682" y="244335"/>
                  </a:lnTo>
                  <a:lnTo>
                    <a:pt x="26581" y="244500"/>
                  </a:lnTo>
                  <a:lnTo>
                    <a:pt x="26416" y="244602"/>
                  </a:lnTo>
                  <a:lnTo>
                    <a:pt x="26250" y="244767"/>
                  </a:lnTo>
                  <a:lnTo>
                    <a:pt x="26466" y="244817"/>
                  </a:lnTo>
                  <a:lnTo>
                    <a:pt x="26631" y="244817"/>
                  </a:lnTo>
                  <a:lnTo>
                    <a:pt x="26847" y="244881"/>
                  </a:lnTo>
                  <a:close/>
                </a:path>
                <a:path w="537210" h="384175">
                  <a:moveTo>
                    <a:pt x="53098" y="201218"/>
                  </a:moveTo>
                  <a:lnTo>
                    <a:pt x="52997" y="200507"/>
                  </a:lnTo>
                  <a:lnTo>
                    <a:pt x="52717" y="200240"/>
                  </a:lnTo>
                  <a:lnTo>
                    <a:pt x="51574" y="199529"/>
                  </a:lnTo>
                  <a:lnTo>
                    <a:pt x="51574" y="198767"/>
                  </a:lnTo>
                  <a:lnTo>
                    <a:pt x="51904" y="198056"/>
                  </a:lnTo>
                  <a:lnTo>
                    <a:pt x="51574" y="197891"/>
                  </a:lnTo>
                  <a:lnTo>
                    <a:pt x="50876" y="197675"/>
                  </a:lnTo>
                  <a:lnTo>
                    <a:pt x="48145" y="196913"/>
                  </a:lnTo>
                  <a:lnTo>
                    <a:pt x="45364" y="196913"/>
                  </a:lnTo>
                  <a:lnTo>
                    <a:pt x="42976" y="199415"/>
                  </a:lnTo>
                  <a:lnTo>
                    <a:pt x="42748" y="199694"/>
                  </a:lnTo>
                  <a:lnTo>
                    <a:pt x="42595" y="199961"/>
                  </a:lnTo>
                  <a:lnTo>
                    <a:pt x="43916" y="202247"/>
                  </a:lnTo>
                  <a:lnTo>
                    <a:pt x="44602" y="203606"/>
                  </a:lnTo>
                  <a:lnTo>
                    <a:pt x="45808" y="205892"/>
                  </a:lnTo>
                  <a:lnTo>
                    <a:pt x="45580" y="207962"/>
                  </a:lnTo>
                  <a:lnTo>
                    <a:pt x="44119" y="209867"/>
                  </a:lnTo>
                  <a:lnTo>
                    <a:pt x="45910" y="211937"/>
                  </a:lnTo>
                  <a:lnTo>
                    <a:pt x="47929" y="212369"/>
                  </a:lnTo>
                  <a:lnTo>
                    <a:pt x="49999" y="211391"/>
                  </a:lnTo>
                  <a:lnTo>
                    <a:pt x="50330" y="209105"/>
                  </a:lnTo>
                  <a:lnTo>
                    <a:pt x="51473" y="207365"/>
                  </a:lnTo>
                  <a:lnTo>
                    <a:pt x="53098" y="206603"/>
                  </a:lnTo>
                  <a:lnTo>
                    <a:pt x="52882" y="206006"/>
                  </a:lnTo>
                  <a:lnTo>
                    <a:pt x="52717" y="205295"/>
                  </a:lnTo>
                  <a:lnTo>
                    <a:pt x="52717" y="204647"/>
                  </a:lnTo>
                  <a:lnTo>
                    <a:pt x="52336" y="203936"/>
                  </a:lnTo>
                  <a:lnTo>
                    <a:pt x="52451" y="203060"/>
                  </a:lnTo>
                  <a:lnTo>
                    <a:pt x="52705" y="202298"/>
                  </a:lnTo>
                  <a:lnTo>
                    <a:pt x="52946" y="201701"/>
                  </a:lnTo>
                  <a:lnTo>
                    <a:pt x="53098" y="201218"/>
                  </a:lnTo>
                  <a:close/>
                </a:path>
                <a:path w="537210" h="384175">
                  <a:moveTo>
                    <a:pt x="56159" y="328117"/>
                  </a:moveTo>
                  <a:lnTo>
                    <a:pt x="55880" y="326593"/>
                  </a:lnTo>
                  <a:lnTo>
                    <a:pt x="55499" y="327304"/>
                  </a:lnTo>
                  <a:lnTo>
                    <a:pt x="54902" y="327952"/>
                  </a:lnTo>
                  <a:lnTo>
                    <a:pt x="54190" y="328168"/>
                  </a:lnTo>
                  <a:lnTo>
                    <a:pt x="53263" y="328447"/>
                  </a:lnTo>
                  <a:lnTo>
                    <a:pt x="50647" y="327520"/>
                  </a:lnTo>
                  <a:lnTo>
                    <a:pt x="50101" y="326097"/>
                  </a:lnTo>
                  <a:lnTo>
                    <a:pt x="50482" y="325018"/>
                  </a:lnTo>
                  <a:lnTo>
                    <a:pt x="51142" y="324142"/>
                  </a:lnTo>
                  <a:lnTo>
                    <a:pt x="50546" y="324256"/>
                  </a:lnTo>
                  <a:lnTo>
                    <a:pt x="49885" y="324307"/>
                  </a:lnTo>
                  <a:lnTo>
                    <a:pt x="49339" y="324408"/>
                  </a:lnTo>
                  <a:lnTo>
                    <a:pt x="48094" y="324573"/>
                  </a:lnTo>
                  <a:lnTo>
                    <a:pt x="46888" y="325018"/>
                  </a:lnTo>
                  <a:lnTo>
                    <a:pt x="45580" y="325335"/>
                  </a:lnTo>
                  <a:lnTo>
                    <a:pt x="44932" y="325932"/>
                  </a:lnTo>
                  <a:lnTo>
                    <a:pt x="44170" y="326859"/>
                  </a:lnTo>
                  <a:lnTo>
                    <a:pt x="46291" y="330454"/>
                  </a:lnTo>
                  <a:lnTo>
                    <a:pt x="44500" y="332308"/>
                  </a:lnTo>
                  <a:lnTo>
                    <a:pt x="42430" y="335851"/>
                  </a:lnTo>
                  <a:lnTo>
                    <a:pt x="41008" y="340144"/>
                  </a:lnTo>
                  <a:lnTo>
                    <a:pt x="41338" y="341122"/>
                  </a:lnTo>
                  <a:lnTo>
                    <a:pt x="42697" y="341401"/>
                  </a:lnTo>
                  <a:lnTo>
                    <a:pt x="45643" y="342049"/>
                  </a:lnTo>
                  <a:lnTo>
                    <a:pt x="47980" y="340423"/>
                  </a:lnTo>
                  <a:lnTo>
                    <a:pt x="50482" y="339432"/>
                  </a:lnTo>
                  <a:lnTo>
                    <a:pt x="52171" y="338734"/>
                  </a:lnTo>
                  <a:lnTo>
                    <a:pt x="51689" y="336994"/>
                  </a:lnTo>
                  <a:lnTo>
                    <a:pt x="51689" y="335622"/>
                  </a:lnTo>
                  <a:lnTo>
                    <a:pt x="51638" y="333616"/>
                  </a:lnTo>
                  <a:lnTo>
                    <a:pt x="53098" y="332359"/>
                  </a:lnTo>
                  <a:lnTo>
                    <a:pt x="54521" y="329361"/>
                  </a:lnTo>
                  <a:lnTo>
                    <a:pt x="56159" y="328117"/>
                  </a:lnTo>
                  <a:close/>
                </a:path>
                <a:path w="537210" h="384175">
                  <a:moveTo>
                    <a:pt x="60617" y="256857"/>
                  </a:moveTo>
                  <a:lnTo>
                    <a:pt x="58991" y="254571"/>
                  </a:lnTo>
                  <a:lnTo>
                    <a:pt x="58331" y="253428"/>
                  </a:lnTo>
                  <a:lnTo>
                    <a:pt x="57073" y="252666"/>
                  </a:lnTo>
                  <a:lnTo>
                    <a:pt x="55333" y="251790"/>
                  </a:lnTo>
                  <a:lnTo>
                    <a:pt x="54305" y="251574"/>
                  </a:lnTo>
                  <a:lnTo>
                    <a:pt x="53047" y="254723"/>
                  </a:lnTo>
                  <a:lnTo>
                    <a:pt x="50876" y="253047"/>
                  </a:lnTo>
                  <a:lnTo>
                    <a:pt x="48526" y="252768"/>
                  </a:lnTo>
                  <a:lnTo>
                    <a:pt x="45694" y="255435"/>
                  </a:lnTo>
                  <a:lnTo>
                    <a:pt x="45313" y="257937"/>
                  </a:lnTo>
                  <a:lnTo>
                    <a:pt x="47383" y="262839"/>
                  </a:lnTo>
                  <a:lnTo>
                    <a:pt x="49123" y="263652"/>
                  </a:lnTo>
                  <a:lnTo>
                    <a:pt x="51574" y="263601"/>
                  </a:lnTo>
                  <a:lnTo>
                    <a:pt x="52552" y="263550"/>
                  </a:lnTo>
                  <a:lnTo>
                    <a:pt x="53428" y="263385"/>
                  </a:lnTo>
                  <a:lnTo>
                    <a:pt x="54356" y="263169"/>
                  </a:lnTo>
                  <a:lnTo>
                    <a:pt x="54305" y="262077"/>
                  </a:lnTo>
                  <a:lnTo>
                    <a:pt x="54851" y="261150"/>
                  </a:lnTo>
                  <a:lnTo>
                    <a:pt x="55994" y="260553"/>
                  </a:lnTo>
                  <a:lnTo>
                    <a:pt x="57023" y="260070"/>
                  </a:lnTo>
                  <a:lnTo>
                    <a:pt x="57899" y="260121"/>
                  </a:lnTo>
                  <a:lnTo>
                    <a:pt x="58610" y="260718"/>
                  </a:lnTo>
                  <a:lnTo>
                    <a:pt x="60515" y="258927"/>
                  </a:lnTo>
                  <a:lnTo>
                    <a:pt x="60617" y="256857"/>
                  </a:lnTo>
                  <a:close/>
                </a:path>
                <a:path w="537210" h="384175">
                  <a:moveTo>
                    <a:pt x="69608" y="191693"/>
                  </a:moveTo>
                  <a:lnTo>
                    <a:pt x="68300" y="189560"/>
                  </a:lnTo>
                  <a:lnTo>
                    <a:pt x="67157" y="188417"/>
                  </a:lnTo>
                  <a:lnTo>
                    <a:pt x="66179" y="186893"/>
                  </a:lnTo>
                  <a:lnTo>
                    <a:pt x="65735" y="186296"/>
                  </a:lnTo>
                  <a:lnTo>
                    <a:pt x="65417" y="186461"/>
                  </a:lnTo>
                  <a:lnTo>
                    <a:pt x="65087" y="186677"/>
                  </a:lnTo>
                  <a:lnTo>
                    <a:pt x="64655" y="186842"/>
                  </a:lnTo>
                  <a:lnTo>
                    <a:pt x="63398" y="187388"/>
                  </a:lnTo>
                  <a:lnTo>
                    <a:pt x="61379" y="187769"/>
                  </a:lnTo>
                  <a:lnTo>
                    <a:pt x="59093" y="185204"/>
                  </a:lnTo>
                  <a:lnTo>
                    <a:pt x="58445" y="184289"/>
                  </a:lnTo>
                  <a:lnTo>
                    <a:pt x="58000" y="183299"/>
                  </a:lnTo>
                  <a:lnTo>
                    <a:pt x="56857" y="184226"/>
                  </a:lnTo>
                  <a:lnTo>
                    <a:pt x="56375" y="184937"/>
                  </a:lnTo>
                  <a:lnTo>
                    <a:pt x="54737" y="187007"/>
                  </a:lnTo>
                  <a:lnTo>
                    <a:pt x="54089" y="189395"/>
                  </a:lnTo>
                  <a:lnTo>
                    <a:pt x="54089" y="192011"/>
                  </a:lnTo>
                  <a:lnTo>
                    <a:pt x="54025" y="194195"/>
                  </a:lnTo>
                  <a:lnTo>
                    <a:pt x="54089" y="195173"/>
                  </a:lnTo>
                  <a:lnTo>
                    <a:pt x="54622" y="195821"/>
                  </a:lnTo>
                  <a:lnTo>
                    <a:pt x="55778" y="195719"/>
                  </a:lnTo>
                  <a:lnTo>
                    <a:pt x="57023" y="196151"/>
                  </a:lnTo>
                  <a:lnTo>
                    <a:pt x="57353" y="196913"/>
                  </a:lnTo>
                  <a:lnTo>
                    <a:pt x="59524" y="197408"/>
                  </a:lnTo>
                  <a:lnTo>
                    <a:pt x="61112" y="197624"/>
                  </a:lnTo>
                  <a:lnTo>
                    <a:pt x="66179" y="200177"/>
                  </a:lnTo>
                  <a:lnTo>
                    <a:pt x="69113" y="198323"/>
                  </a:lnTo>
                  <a:lnTo>
                    <a:pt x="69608" y="191693"/>
                  </a:lnTo>
                  <a:close/>
                </a:path>
                <a:path w="537210" h="384175">
                  <a:moveTo>
                    <a:pt x="72707" y="273507"/>
                  </a:moveTo>
                  <a:lnTo>
                    <a:pt x="66662" y="266547"/>
                  </a:lnTo>
                  <a:lnTo>
                    <a:pt x="61658" y="269913"/>
                  </a:lnTo>
                  <a:lnTo>
                    <a:pt x="60998" y="270294"/>
                  </a:lnTo>
                  <a:lnTo>
                    <a:pt x="60566" y="270840"/>
                  </a:lnTo>
                  <a:lnTo>
                    <a:pt x="58991" y="272859"/>
                  </a:lnTo>
                  <a:lnTo>
                    <a:pt x="57353" y="275145"/>
                  </a:lnTo>
                  <a:lnTo>
                    <a:pt x="59639" y="280263"/>
                  </a:lnTo>
                  <a:lnTo>
                    <a:pt x="62090" y="281292"/>
                  </a:lnTo>
                  <a:lnTo>
                    <a:pt x="65303" y="281190"/>
                  </a:lnTo>
                  <a:lnTo>
                    <a:pt x="65963" y="281241"/>
                  </a:lnTo>
                  <a:lnTo>
                    <a:pt x="66497" y="281190"/>
                  </a:lnTo>
                  <a:lnTo>
                    <a:pt x="66560" y="279603"/>
                  </a:lnTo>
                  <a:lnTo>
                    <a:pt x="67424" y="278193"/>
                  </a:lnTo>
                  <a:lnTo>
                    <a:pt x="69227" y="276402"/>
                  </a:lnTo>
                  <a:lnTo>
                    <a:pt x="70256" y="275310"/>
                  </a:lnTo>
                  <a:lnTo>
                    <a:pt x="70586" y="273405"/>
                  </a:lnTo>
                  <a:lnTo>
                    <a:pt x="72707" y="273507"/>
                  </a:lnTo>
                  <a:close/>
                </a:path>
                <a:path w="537210" h="384175">
                  <a:moveTo>
                    <a:pt x="93624" y="316191"/>
                  </a:moveTo>
                  <a:lnTo>
                    <a:pt x="90639" y="311404"/>
                  </a:lnTo>
                  <a:lnTo>
                    <a:pt x="86715" y="310692"/>
                  </a:lnTo>
                  <a:lnTo>
                    <a:pt x="79959" y="313359"/>
                  </a:lnTo>
                  <a:lnTo>
                    <a:pt x="77673" y="316572"/>
                  </a:lnTo>
                  <a:lnTo>
                    <a:pt x="78435" y="319735"/>
                  </a:lnTo>
                  <a:lnTo>
                    <a:pt x="78867" y="320382"/>
                  </a:lnTo>
                  <a:lnTo>
                    <a:pt x="78816" y="320167"/>
                  </a:lnTo>
                  <a:lnTo>
                    <a:pt x="80289" y="322567"/>
                  </a:lnTo>
                  <a:lnTo>
                    <a:pt x="81813" y="323545"/>
                  </a:lnTo>
                  <a:lnTo>
                    <a:pt x="84150" y="324523"/>
                  </a:lnTo>
                  <a:lnTo>
                    <a:pt x="85407" y="324688"/>
                  </a:lnTo>
                  <a:lnTo>
                    <a:pt x="85344" y="323977"/>
                  </a:lnTo>
                  <a:lnTo>
                    <a:pt x="85077" y="320763"/>
                  </a:lnTo>
                  <a:lnTo>
                    <a:pt x="87198" y="322402"/>
                  </a:lnTo>
                  <a:lnTo>
                    <a:pt x="88341" y="322453"/>
                  </a:lnTo>
                  <a:lnTo>
                    <a:pt x="89331" y="322453"/>
                  </a:lnTo>
                  <a:lnTo>
                    <a:pt x="90144" y="323430"/>
                  </a:lnTo>
                  <a:lnTo>
                    <a:pt x="93141" y="320167"/>
                  </a:lnTo>
                  <a:lnTo>
                    <a:pt x="93624" y="316191"/>
                  </a:lnTo>
                  <a:close/>
                </a:path>
                <a:path w="537210" h="384175">
                  <a:moveTo>
                    <a:pt x="99517" y="146011"/>
                  </a:moveTo>
                  <a:lnTo>
                    <a:pt x="99402" y="145084"/>
                  </a:lnTo>
                  <a:lnTo>
                    <a:pt x="98526" y="145961"/>
                  </a:lnTo>
                  <a:lnTo>
                    <a:pt x="97282" y="146608"/>
                  </a:lnTo>
                  <a:lnTo>
                    <a:pt x="95694" y="147104"/>
                  </a:lnTo>
                  <a:lnTo>
                    <a:pt x="93789" y="147535"/>
                  </a:lnTo>
                  <a:lnTo>
                    <a:pt x="91452" y="147421"/>
                  </a:lnTo>
                  <a:lnTo>
                    <a:pt x="85344" y="144818"/>
                  </a:lnTo>
                  <a:lnTo>
                    <a:pt x="83985" y="142087"/>
                  </a:lnTo>
                  <a:lnTo>
                    <a:pt x="87312" y="136055"/>
                  </a:lnTo>
                  <a:lnTo>
                    <a:pt x="88569" y="134035"/>
                  </a:lnTo>
                  <a:lnTo>
                    <a:pt x="87096" y="130937"/>
                  </a:lnTo>
                  <a:lnTo>
                    <a:pt x="86982" y="130771"/>
                  </a:lnTo>
                  <a:lnTo>
                    <a:pt x="86931" y="130390"/>
                  </a:lnTo>
                  <a:lnTo>
                    <a:pt x="85839" y="130276"/>
                  </a:lnTo>
                  <a:lnTo>
                    <a:pt x="84747" y="130441"/>
                  </a:lnTo>
                  <a:lnTo>
                    <a:pt x="83934" y="131038"/>
                  </a:lnTo>
                  <a:lnTo>
                    <a:pt x="80987" y="133057"/>
                  </a:lnTo>
                  <a:lnTo>
                    <a:pt x="79959" y="136753"/>
                  </a:lnTo>
                  <a:lnTo>
                    <a:pt x="83388" y="141389"/>
                  </a:lnTo>
                  <a:lnTo>
                    <a:pt x="83718" y="143230"/>
                  </a:lnTo>
                  <a:lnTo>
                    <a:pt x="84048" y="145415"/>
                  </a:lnTo>
                  <a:lnTo>
                    <a:pt x="84582" y="148793"/>
                  </a:lnTo>
                  <a:lnTo>
                    <a:pt x="86817" y="151726"/>
                  </a:lnTo>
                  <a:lnTo>
                    <a:pt x="89814" y="153416"/>
                  </a:lnTo>
                  <a:lnTo>
                    <a:pt x="92214" y="154825"/>
                  </a:lnTo>
                  <a:lnTo>
                    <a:pt x="96024" y="152819"/>
                  </a:lnTo>
                  <a:lnTo>
                    <a:pt x="98094" y="149821"/>
                  </a:lnTo>
                  <a:lnTo>
                    <a:pt x="98590" y="149174"/>
                  </a:lnTo>
                  <a:lnTo>
                    <a:pt x="98907" y="148513"/>
                  </a:lnTo>
                  <a:lnTo>
                    <a:pt x="99453" y="146939"/>
                  </a:lnTo>
                  <a:lnTo>
                    <a:pt x="99517" y="146011"/>
                  </a:lnTo>
                  <a:close/>
                </a:path>
                <a:path w="537210" h="384175">
                  <a:moveTo>
                    <a:pt x="100596" y="374065"/>
                  </a:moveTo>
                  <a:lnTo>
                    <a:pt x="100126" y="373468"/>
                  </a:lnTo>
                  <a:lnTo>
                    <a:pt x="95262" y="367258"/>
                  </a:lnTo>
                  <a:lnTo>
                    <a:pt x="93446" y="366941"/>
                  </a:lnTo>
                  <a:lnTo>
                    <a:pt x="93446" y="375805"/>
                  </a:lnTo>
                  <a:lnTo>
                    <a:pt x="93357" y="376783"/>
                  </a:lnTo>
                  <a:lnTo>
                    <a:pt x="92379" y="377329"/>
                  </a:lnTo>
                  <a:lnTo>
                    <a:pt x="91617" y="377659"/>
                  </a:lnTo>
                  <a:lnTo>
                    <a:pt x="90855" y="377545"/>
                  </a:lnTo>
                  <a:lnTo>
                    <a:pt x="90309" y="376948"/>
                  </a:lnTo>
                  <a:lnTo>
                    <a:pt x="89814" y="375805"/>
                  </a:lnTo>
                  <a:lnTo>
                    <a:pt x="90474" y="373684"/>
                  </a:lnTo>
                  <a:lnTo>
                    <a:pt x="92214" y="373468"/>
                  </a:lnTo>
                  <a:lnTo>
                    <a:pt x="92710" y="374065"/>
                  </a:lnTo>
                  <a:lnTo>
                    <a:pt x="93091" y="374878"/>
                  </a:lnTo>
                  <a:lnTo>
                    <a:pt x="93446" y="375805"/>
                  </a:lnTo>
                  <a:lnTo>
                    <a:pt x="93446" y="366941"/>
                  </a:lnTo>
                  <a:lnTo>
                    <a:pt x="90144" y="366331"/>
                  </a:lnTo>
                  <a:lnTo>
                    <a:pt x="87033" y="368515"/>
                  </a:lnTo>
                  <a:lnTo>
                    <a:pt x="84429" y="370192"/>
                  </a:lnTo>
                  <a:lnTo>
                    <a:pt x="83553" y="372427"/>
                  </a:lnTo>
                  <a:lnTo>
                    <a:pt x="81368" y="379069"/>
                  </a:lnTo>
                  <a:lnTo>
                    <a:pt x="82677" y="381520"/>
                  </a:lnTo>
                  <a:lnTo>
                    <a:pt x="88722" y="383476"/>
                  </a:lnTo>
                  <a:lnTo>
                    <a:pt x="90525" y="383806"/>
                  </a:lnTo>
                  <a:lnTo>
                    <a:pt x="94170" y="384136"/>
                  </a:lnTo>
                  <a:lnTo>
                    <a:pt x="95973" y="383705"/>
                  </a:lnTo>
                  <a:lnTo>
                    <a:pt x="100279" y="379882"/>
                  </a:lnTo>
                  <a:lnTo>
                    <a:pt x="100406" y="377659"/>
                  </a:lnTo>
                  <a:lnTo>
                    <a:pt x="100596" y="374065"/>
                  </a:lnTo>
                  <a:close/>
                </a:path>
                <a:path w="537210" h="384175">
                  <a:moveTo>
                    <a:pt x="102069" y="341884"/>
                  </a:moveTo>
                  <a:lnTo>
                    <a:pt x="100545" y="337642"/>
                  </a:lnTo>
                  <a:lnTo>
                    <a:pt x="96786" y="334860"/>
                  </a:lnTo>
                  <a:lnTo>
                    <a:pt x="95542" y="334594"/>
                  </a:lnTo>
                  <a:lnTo>
                    <a:pt x="93954" y="335089"/>
                  </a:lnTo>
                  <a:lnTo>
                    <a:pt x="93789" y="335622"/>
                  </a:lnTo>
                  <a:lnTo>
                    <a:pt x="93306" y="336118"/>
                  </a:lnTo>
                  <a:lnTo>
                    <a:pt x="92595" y="336550"/>
                  </a:lnTo>
                  <a:lnTo>
                    <a:pt x="91719" y="337146"/>
                  </a:lnTo>
                  <a:lnTo>
                    <a:pt x="90906" y="337261"/>
                  </a:lnTo>
                  <a:lnTo>
                    <a:pt x="90258" y="337045"/>
                  </a:lnTo>
                  <a:lnTo>
                    <a:pt x="89763" y="337477"/>
                  </a:lnTo>
                  <a:lnTo>
                    <a:pt x="88620" y="338353"/>
                  </a:lnTo>
                  <a:lnTo>
                    <a:pt x="87909" y="339496"/>
                  </a:lnTo>
                  <a:lnTo>
                    <a:pt x="87198" y="340474"/>
                  </a:lnTo>
                  <a:lnTo>
                    <a:pt x="86817" y="341566"/>
                  </a:lnTo>
                  <a:lnTo>
                    <a:pt x="86652" y="342595"/>
                  </a:lnTo>
                  <a:lnTo>
                    <a:pt x="87414" y="342379"/>
                  </a:lnTo>
                  <a:lnTo>
                    <a:pt x="88341" y="342544"/>
                  </a:lnTo>
                  <a:lnTo>
                    <a:pt x="91452" y="343852"/>
                  </a:lnTo>
                  <a:lnTo>
                    <a:pt x="91935" y="346138"/>
                  </a:lnTo>
                  <a:lnTo>
                    <a:pt x="90030" y="347548"/>
                  </a:lnTo>
                  <a:lnTo>
                    <a:pt x="89052" y="348361"/>
                  </a:lnTo>
                  <a:lnTo>
                    <a:pt x="91503" y="349999"/>
                  </a:lnTo>
                  <a:lnTo>
                    <a:pt x="94234" y="350113"/>
                  </a:lnTo>
                  <a:lnTo>
                    <a:pt x="97066" y="349186"/>
                  </a:lnTo>
                  <a:lnTo>
                    <a:pt x="97497" y="349021"/>
                  </a:lnTo>
                  <a:lnTo>
                    <a:pt x="98044" y="348691"/>
                  </a:lnTo>
                  <a:lnTo>
                    <a:pt x="97497" y="347383"/>
                  </a:lnTo>
                  <a:lnTo>
                    <a:pt x="95643" y="347662"/>
                  </a:lnTo>
                  <a:lnTo>
                    <a:pt x="96570" y="346354"/>
                  </a:lnTo>
                  <a:lnTo>
                    <a:pt x="97167" y="345427"/>
                  </a:lnTo>
                  <a:lnTo>
                    <a:pt x="98310" y="345097"/>
                  </a:lnTo>
                  <a:lnTo>
                    <a:pt x="100215" y="345427"/>
                  </a:lnTo>
                  <a:lnTo>
                    <a:pt x="100825" y="345376"/>
                  </a:lnTo>
                  <a:lnTo>
                    <a:pt x="101142" y="344449"/>
                  </a:lnTo>
                  <a:lnTo>
                    <a:pt x="102069" y="341884"/>
                  </a:lnTo>
                  <a:close/>
                </a:path>
                <a:path w="537210" h="384175">
                  <a:moveTo>
                    <a:pt x="120599" y="140017"/>
                  </a:moveTo>
                  <a:lnTo>
                    <a:pt x="119761" y="138442"/>
                  </a:lnTo>
                  <a:lnTo>
                    <a:pt x="119443" y="137845"/>
                  </a:lnTo>
                  <a:lnTo>
                    <a:pt x="116395" y="136537"/>
                  </a:lnTo>
                  <a:lnTo>
                    <a:pt x="115252" y="138277"/>
                  </a:lnTo>
                  <a:lnTo>
                    <a:pt x="114274" y="138442"/>
                  </a:lnTo>
                  <a:lnTo>
                    <a:pt x="112128" y="136702"/>
                  </a:lnTo>
                  <a:lnTo>
                    <a:pt x="111874" y="136537"/>
                  </a:lnTo>
                  <a:lnTo>
                    <a:pt x="111772" y="136372"/>
                  </a:lnTo>
                  <a:lnTo>
                    <a:pt x="110515" y="136702"/>
                  </a:lnTo>
                  <a:lnTo>
                    <a:pt x="109537" y="136105"/>
                  </a:lnTo>
                  <a:lnTo>
                    <a:pt x="108991" y="135064"/>
                  </a:lnTo>
                  <a:lnTo>
                    <a:pt x="109105" y="133921"/>
                  </a:lnTo>
                  <a:lnTo>
                    <a:pt x="108280" y="133388"/>
                  </a:lnTo>
                  <a:lnTo>
                    <a:pt x="107657" y="133108"/>
                  </a:lnTo>
                  <a:lnTo>
                    <a:pt x="107416" y="133007"/>
                  </a:lnTo>
                  <a:lnTo>
                    <a:pt x="106159" y="133057"/>
                  </a:lnTo>
                  <a:lnTo>
                    <a:pt x="105778" y="133108"/>
                  </a:lnTo>
                  <a:lnTo>
                    <a:pt x="105562" y="132943"/>
                  </a:lnTo>
                  <a:lnTo>
                    <a:pt x="105397" y="132676"/>
                  </a:lnTo>
                  <a:lnTo>
                    <a:pt x="104584" y="133985"/>
                  </a:lnTo>
                  <a:lnTo>
                    <a:pt x="104203" y="135775"/>
                  </a:lnTo>
                  <a:lnTo>
                    <a:pt x="107899" y="137299"/>
                  </a:lnTo>
                  <a:lnTo>
                    <a:pt x="107251" y="138493"/>
                  </a:lnTo>
                  <a:lnTo>
                    <a:pt x="106807" y="141655"/>
                  </a:lnTo>
                  <a:lnTo>
                    <a:pt x="107467" y="143014"/>
                  </a:lnTo>
                  <a:lnTo>
                    <a:pt x="108280" y="144106"/>
                  </a:lnTo>
                  <a:lnTo>
                    <a:pt x="111175" y="143395"/>
                  </a:lnTo>
                  <a:lnTo>
                    <a:pt x="114871" y="144538"/>
                  </a:lnTo>
                  <a:lnTo>
                    <a:pt x="116560" y="147485"/>
                  </a:lnTo>
                  <a:lnTo>
                    <a:pt x="118198" y="146227"/>
                  </a:lnTo>
                  <a:lnTo>
                    <a:pt x="119773" y="144056"/>
                  </a:lnTo>
                  <a:lnTo>
                    <a:pt x="119913" y="143395"/>
                  </a:lnTo>
                  <a:lnTo>
                    <a:pt x="120599" y="140017"/>
                  </a:lnTo>
                  <a:close/>
                </a:path>
                <a:path w="537210" h="384175">
                  <a:moveTo>
                    <a:pt x="121742" y="111328"/>
                  </a:moveTo>
                  <a:lnTo>
                    <a:pt x="121513" y="109702"/>
                  </a:lnTo>
                  <a:lnTo>
                    <a:pt x="120484" y="108394"/>
                  </a:lnTo>
                  <a:lnTo>
                    <a:pt x="119672" y="108394"/>
                  </a:lnTo>
                  <a:lnTo>
                    <a:pt x="118795" y="108343"/>
                  </a:lnTo>
                  <a:lnTo>
                    <a:pt x="117868" y="108127"/>
                  </a:lnTo>
                  <a:lnTo>
                    <a:pt x="116078" y="107734"/>
                  </a:lnTo>
                  <a:lnTo>
                    <a:pt x="114820" y="106972"/>
                  </a:lnTo>
                  <a:lnTo>
                    <a:pt x="114109" y="105892"/>
                  </a:lnTo>
                  <a:lnTo>
                    <a:pt x="113461" y="105892"/>
                  </a:lnTo>
                  <a:lnTo>
                    <a:pt x="112966" y="105994"/>
                  </a:lnTo>
                  <a:lnTo>
                    <a:pt x="112852" y="106273"/>
                  </a:lnTo>
                  <a:lnTo>
                    <a:pt x="112204" y="109372"/>
                  </a:lnTo>
                  <a:lnTo>
                    <a:pt x="109753" y="109918"/>
                  </a:lnTo>
                  <a:lnTo>
                    <a:pt x="107518" y="111442"/>
                  </a:lnTo>
                  <a:lnTo>
                    <a:pt x="107302" y="112039"/>
                  </a:lnTo>
                  <a:lnTo>
                    <a:pt x="108724" y="112966"/>
                  </a:lnTo>
                  <a:lnTo>
                    <a:pt x="109321" y="114490"/>
                  </a:lnTo>
                  <a:lnTo>
                    <a:pt x="108877" y="116941"/>
                  </a:lnTo>
                  <a:lnTo>
                    <a:pt x="108775" y="117271"/>
                  </a:lnTo>
                  <a:lnTo>
                    <a:pt x="108724" y="117652"/>
                  </a:lnTo>
                  <a:lnTo>
                    <a:pt x="109321" y="118351"/>
                  </a:lnTo>
                  <a:lnTo>
                    <a:pt x="110083" y="119011"/>
                  </a:lnTo>
                  <a:lnTo>
                    <a:pt x="110845" y="119608"/>
                  </a:lnTo>
                  <a:lnTo>
                    <a:pt x="112915" y="121132"/>
                  </a:lnTo>
                  <a:lnTo>
                    <a:pt x="114985" y="120256"/>
                  </a:lnTo>
                  <a:lnTo>
                    <a:pt x="119176" y="117538"/>
                  </a:lnTo>
                  <a:lnTo>
                    <a:pt x="120650" y="115468"/>
                  </a:lnTo>
                  <a:lnTo>
                    <a:pt x="121297" y="113080"/>
                  </a:lnTo>
                  <a:lnTo>
                    <a:pt x="121742" y="111328"/>
                  </a:lnTo>
                  <a:close/>
                </a:path>
                <a:path w="537210" h="384175">
                  <a:moveTo>
                    <a:pt x="131546" y="105562"/>
                  </a:moveTo>
                  <a:lnTo>
                    <a:pt x="130619" y="106210"/>
                  </a:lnTo>
                  <a:lnTo>
                    <a:pt x="130073" y="107137"/>
                  </a:lnTo>
                  <a:lnTo>
                    <a:pt x="130619" y="108559"/>
                  </a:lnTo>
                  <a:lnTo>
                    <a:pt x="130835" y="108724"/>
                  </a:lnTo>
                  <a:lnTo>
                    <a:pt x="131165" y="108775"/>
                  </a:lnTo>
                  <a:lnTo>
                    <a:pt x="130937" y="107632"/>
                  </a:lnTo>
                  <a:lnTo>
                    <a:pt x="131051" y="106489"/>
                  </a:lnTo>
                  <a:lnTo>
                    <a:pt x="131546" y="105562"/>
                  </a:lnTo>
                  <a:close/>
                </a:path>
                <a:path w="537210" h="384175">
                  <a:moveTo>
                    <a:pt x="152565" y="92557"/>
                  </a:moveTo>
                  <a:lnTo>
                    <a:pt x="151968" y="92557"/>
                  </a:lnTo>
                  <a:lnTo>
                    <a:pt x="151371" y="92494"/>
                  </a:lnTo>
                  <a:lnTo>
                    <a:pt x="150710" y="92278"/>
                  </a:lnTo>
                  <a:lnTo>
                    <a:pt x="149402" y="91732"/>
                  </a:lnTo>
                  <a:lnTo>
                    <a:pt x="148704" y="91084"/>
                  </a:lnTo>
                  <a:lnTo>
                    <a:pt x="149466" y="88582"/>
                  </a:lnTo>
                  <a:lnTo>
                    <a:pt x="150114" y="87490"/>
                  </a:lnTo>
                  <a:lnTo>
                    <a:pt x="150876" y="86512"/>
                  </a:lnTo>
                  <a:lnTo>
                    <a:pt x="149733" y="84874"/>
                  </a:lnTo>
                  <a:lnTo>
                    <a:pt x="148158" y="83629"/>
                  </a:lnTo>
                  <a:lnTo>
                    <a:pt x="146253" y="82918"/>
                  </a:lnTo>
                  <a:lnTo>
                    <a:pt x="145491" y="82702"/>
                  </a:lnTo>
                  <a:lnTo>
                    <a:pt x="145110" y="82638"/>
                  </a:lnTo>
                  <a:lnTo>
                    <a:pt x="144945" y="82804"/>
                  </a:lnTo>
                  <a:lnTo>
                    <a:pt x="144348" y="83248"/>
                  </a:lnTo>
                  <a:lnTo>
                    <a:pt x="143192" y="83083"/>
                  </a:lnTo>
                  <a:lnTo>
                    <a:pt x="142278" y="82753"/>
                  </a:lnTo>
                  <a:lnTo>
                    <a:pt x="141401" y="83019"/>
                  </a:lnTo>
                  <a:lnTo>
                    <a:pt x="140525" y="83515"/>
                  </a:lnTo>
                  <a:lnTo>
                    <a:pt x="138137" y="86182"/>
                  </a:lnTo>
                  <a:lnTo>
                    <a:pt x="137375" y="89179"/>
                  </a:lnTo>
                  <a:lnTo>
                    <a:pt x="137972" y="91249"/>
                  </a:lnTo>
                  <a:lnTo>
                    <a:pt x="139446" y="91351"/>
                  </a:lnTo>
                  <a:lnTo>
                    <a:pt x="140258" y="91948"/>
                  </a:lnTo>
                  <a:lnTo>
                    <a:pt x="140423" y="92989"/>
                  </a:lnTo>
                  <a:lnTo>
                    <a:pt x="142328" y="93256"/>
                  </a:lnTo>
                  <a:lnTo>
                    <a:pt x="144119" y="93586"/>
                  </a:lnTo>
                  <a:lnTo>
                    <a:pt x="144119" y="96583"/>
                  </a:lnTo>
                  <a:lnTo>
                    <a:pt x="144780" y="96901"/>
                  </a:lnTo>
                  <a:lnTo>
                    <a:pt x="145046" y="96901"/>
                  </a:lnTo>
                  <a:lnTo>
                    <a:pt x="148374" y="96367"/>
                  </a:lnTo>
                  <a:lnTo>
                    <a:pt x="149796" y="95656"/>
                  </a:lnTo>
                  <a:lnTo>
                    <a:pt x="149948" y="95605"/>
                  </a:lnTo>
                  <a:lnTo>
                    <a:pt x="150164" y="95491"/>
                  </a:lnTo>
                  <a:lnTo>
                    <a:pt x="151091" y="94843"/>
                  </a:lnTo>
                  <a:lnTo>
                    <a:pt x="151638" y="94297"/>
                  </a:lnTo>
                  <a:lnTo>
                    <a:pt x="152298" y="93205"/>
                  </a:lnTo>
                  <a:lnTo>
                    <a:pt x="152463" y="92875"/>
                  </a:lnTo>
                  <a:lnTo>
                    <a:pt x="152565" y="92557"/>
                  </a:lnTo>
                  <a:close/>
                </a:path>
                <a:path w="537210" h="384175">
                  <a:moveTo>
                    <a:pt x="154152" y="221246"/>
                  </a:moveTo>
                  <a:lnTo>
                    <a:pt x="152019" y="218313"/>
                  </a:lnTo>
                  <a:lnTo>
                    <a:pt x="151206" y="217106"/>
                  </a:lnTo>
                  <a:lnTo>
                    <a:pt x="149631" y="216674"/>
                  </a:lnTo>
                  <a:lnTo>
                    <a:pt x="148640" y="211937"/>
                  </a:lnTo>
                  <a:lnTo>
                    <a:pt x="146469" y="212051"/>
                  </a:lnTo>
                  <a:lnTo>
                    <a:pt x="140906" y="212153"/>
                  </a:lnTo>
                  <a:lnTo>
                    <a:pt x="141071" y="214503"/>
                  </a:lnTo>
                  <a:lnTo>
                    <a:pt x="137528" y="219938"/>
                  </a:lnTo>
                  <a:lnTo>
                    <a:pt x="137426" y="222059"/>
                  </a:lnTo>
                  <a:lnTo>
                    <a:pt x="139712" y="225272"/>
                  </a:lnTo>
                  <a:lnTo>
                    <a:pt x="140589" y="226034"/>
                  </a:lnTo>
                  <a:lnTo>
                    <a:pt x="141668" y="228003"/>
                  </a:lnTo>
                  <a:lnTo>
                    <a:pt x="143637" y="225552"/>
                  </a:lnTo>
                  <a:lnTo>
                    <a:pt x="144399" y="224955"/>
                  </a:lnTo>
                  <a:lnTo>
                    <a:pt x="146354" y="229146"/>
                  </a:lnTo>
                  <a:lnTo>
                    <a:pt x="147993" y="228219"/>
                  </a:lnTo>
                  <a:lnTo>
                    <a:pt x="149631" y="227507"/>
                  </a:lnTo>
                  <a:lnTo>
                    <a:pt x="152946" y="225983"/>
                  </a:lnTo>
                  <a:lnTo>
                    <a:pt x="154152" y="221246"/>
                  </a:lnTo>
                  <a:close/>
                </a:path>
                <a:path w="537210" h="384175">
                  <a:moveTo>
                    <a:pt x="159588" y="360451"/>
                  </a:moveTo>
                  <a:lnTo>
                    <a:pt x="146469" y="351688"/>
                  </a:lnTo>
                  <a:lnTo>
                    <a:pt x="145262" y="351739"/>
                  </a:lnTo>
                  <a:lnTo>
                    <a:pt x="144183" y="352018"/>
                  </a:lnTo>
                  <a:lnTo>
                    <a:pt x="144500" y="352183"/>
                  </a:lnTo>
                  <a:lnTo>
                    <a:pt x="144780" y="352399"/>
                  </a:lnTo>
                  <a:lnTo>
                    <a:pt x="146304" y="354685"/>
                  </a:lnTo>
                  <a:lnTo>
                    <a:pt x="147281" y="356971"/>
                  </a:lnTo>
                  <a:lnTo>
                    <a:pt x="146519" y="359422"/>
                  </a:lnTo>
                  <a:lnTo>
                    <a:pt x="146088" y="360946"/>
                  </a:lnTo>
                  <a:lnTo>
                    <a:pt x="144780" y="361543"/>
                  </a:lnTo>
                  <a:lnTo>
                    <a:pt x="142430" y="360565"/>
                  </a:lnTo>
                  <a:lnTo>
                    <a:pt x="141401" y="360070"/>
                  </a:lnTo>
                  <a:lnTo>
                    <a:pt x="140423" y="359473"/>
                  </a:lnTo>
                  <a:lnTo>
                    <a:pt x="141947" y="362686"/>
                  </a:lnTo>
                  <a:lnTo>
                    <a:pt x="142049" y="362851"/>
                  </a:lnTo>
                  <a:lnTo>
                    <a:pt x="142494" y="363016"/>
                  </a:lnTo>
                  <a:lnTo>
                    <a:pt x="142925" y="363397"/>
                  </a:lnTo>
                  <a:lnTo>
                    <a:pt x="143802" y="364540"/>
                  </a:lnTo>
                  <a:lnTo>
                    <a:pt x="145161" y="365467"/>
                  </a:lnTo>
                  <a:lnTo>
                    <a:pt x="146037" y="365899"/>
                  </a:lnTo>
                  <a:lnTo>
                    <a:pt x="147015" y="366280"/>
                  </a:lnTo>
                  <a:lnTo>
                    <a:pt x="147942" y="366382"/>
                  </a:lnTo>
                  <a:lnTo>
                    <a:pt x="151091" y="366877"/>
                  </a:lnTo>
                  <a:lnTo>
                    <a:pt x="154584" y="366712"/>
                  </a:lnTo>
                  <a:lnTo>
                    <a:pt x="156870" y="363880"/>
                  </a:lnTo>
                  <a:lnTo>
                    <a:pt x="159588" y="360451"/>
                  </a:lnTo>
                  <a:close/>
                </a:path>
                <a:path w="537210" h="384175">
                  <a:moveTo>
                    <a:pt x="171691" y="164198"/>
                  </a:moveTo>
                  <a:lnTo>
                    <a:pt x="171361" y="161467"/>
                  </a:lnTo>
                  <a:lnTo>
                    <a:pt x="170434" y="156845"/>
                  </a:lnTo>
                  <a:lnTo>
                    <a:pt x="167982" y="157607"/>
                  </a:lnTo>
                  <a:lnTo>
                    <a:pt x="166243" y="157391"/>
                  </a:lnTo>
                  <a:lnTo>
                    <a:pt x="164985" y="157276"/>
                  </a:lnTo>
                  <a:lnTo>
                    <a:pt x="163791" y="156959"/>
                  </a:lnTo>
                  <a:lnTo>
                    <a:pt x="159588" y="156349"/>
                  </a:lnTo>
                  <a:lnTo>
                    <a:pt x="156756" y="156794"/>
                  </a:lnTo>
                  <a:lnTo>
                    <a:pt x="151968" y="158800"/>
                  </a:lnTo>
                  <a:lnTo>
                    <a:pt x="151472" y="160439"/>
                  </a:lnTo>
                  <a:lnTo>
                    <a:pt x="152946" y="162890"/>
                  </a:lnTo>
                  <a:lnTo>
                    <a:pt x="157467" y="166039"/>
                  </a:lnTo>
                  <a:lnTo>
                    <a:pt x="159867" y="166484"/>
                  </a:lnTo>
                  <a:lnTo>
                    <a:pt x="160464" y="165392"/>
                  </a:lnTo>
                  <a:lnTo>
                    <a:pt x="161277" y="164299"/>
                  </a:lnTo>
                  <a:lnTo>
                    <a:pt x="162153" y="163156"/>
                  </a:lnTo>
                  <a:lnTo>
                    <a:pt x="163245" y="163703"/>
                  </a:lnTo>
                  <a:lnTo>
                    <a:pt x="164058" y="164363"/>
                  </a:lnTo>
                  <a:lnTo>
                    <a:pt x="164884" y="165061"/>
                  </a:lnTo>
                  <a:lnTo>
                    <a:pt x="165417" y="166039"/>
                  </a:lnTo>
                  <a:lnTo>
                    <a:pt x="167551" y="167894"/>
                  </a:lnTo>
                  <a:lnTo>
                    <a:pt x="168960" y="167678"/>
                  </a:lnTo>
                  <a:lnTo>
                    <a:pt x="171691" y="164198"/>
                  </a:lnTo>
                  <a:close/>
                </a:path>
                <a:path w="537210" h="384175">
                  <a:moveTo>
                    <a:pt x="175006" y="136918"/>
                  </a:moveTo>
                  <a:lnTo>
                    <a:pt x="174739" y="132080"/>
                  </a:lnTo>
                  <a:lnTo>
                    <a:pt x="168859" y="125984"/>
                  </a:lnTo>
                  <a:lnTo>
                    <a:pt x="167005" y="125755"/>
                  </a:lnTo>
                  <a:lnTo>
                    <a:pt x="163347" y="128155"/>
                  </a:lnTo>
                  <a:lnTo>
                    <a:pt x="162966" y="128485"/>
                  </a:lnTo>
                  <a:lnTo>
                    <a:pt x="161988" y="129133"/>
                  </a:lnTo>
                  <a:lnTo>
                    <a:pt x="161442" y="130009"/>
                  </a:lnTo>
                  <a:lnTo>
                    <a:pt x="160413" y="131533"/>
                  </a:lnTo>
                  <a:lnTo>
                    <a:pt x="159753" y="133604"/>
                  </a:lnTo>
                  <a:lnTo>
                    <a:pt x="161226" y="134912"/>
                  </a:lnTo>
                  <a:lnTo>
                    <a:pt x="162483" y="136156"/>
                  </a:lnTo>
                  <a:lnTo>
                    <a:pt x="164985" y="136321"/>
                  </a:lnTo>
                  <a:lnTo>
                    <a:pt x="163347" y="138988"/>
                  </a:lnTo>
                  <a:lnTo>
                    <a:pt x="165265" y="141770"/>
                  </a:lnTo>
                  <a:lnTo>
                    <a:pt x="169722" y="142201"/>
                  </a:lnTo>
                  <a:lnTo>
                    <a:pt x="172123" y="139801"/>
                  </a:lnTo>
                  <a:lnTo>
                    <a:pt x="175006" y="136918"/>
                  </a:lnTo>
                  <a:close/>
                </a:path>
                <a:path w="537210" h="384175">
                  <a:moveTo>
                    <a:pt x="188849" y="163372"/>
                  </a:moveTo>
                  <a:lnTo>
                    <a:pt x="188468" y="162293"/>
                  </a:lnTo>
                  <a:lnTo>
                    <a:pt x="188302" y="161696"/>
                  </a:lnTo>
                  <a:lnTo>
                    <a:pt x="187921" y="161467"/>
                  </a:lnTo>
                  <a:lnTo>
                    <a:pt x="187426" y="161417"/>
                  </a:lnTo>
                  <a:lnTo>
                    <a:pt x="187261" y="161467"/>
                  </a:lnTo>
                  <a:lnTo>
                    <a:pt x="186778" y="161696"/>
                  </a:lnTo>
                  <a:lnTo>
                    <a:pt x="186016" y="162179"/>
                  </a:lnTo>
                  <a:lnTo>
                    <a:pt x="186563" y="163487"/>
                  </a:lnTo>
                  <a:lnTo>
                    <a:pt x="186613" y="164363"/>
                  </a:lnTo>
                  <a:lnTo>
                    <a:pt x="185801" y="164630"/>
                  </a:lnTo>
                  <a:lnTo>
                    <a:pt x="186232" y="164795"/>
                  </a:lnTo>
                  <a:lnTo>
                    <a:pt x="186715" y="164846"/>
                  </a:lnTo>
                  <a:lnTo>
                    <a:pt x="187426" y="164630"/>
                  </a:lnTo>
                  <a:lnTo>
                    <a:pt x="188087" y="164134"/>
                  </a:lnTo>
                  <a:lnTo>
                    <a:pt x="188849" y="163372"/>
                  </a:lnTo>
                  <a:close/>
                </a:path>
                <a:path w="537210" h="384175">
                  <a:moveTo>
                    <a:pt x="193586" y="45783"/>
                  </a:moveTo>
                  <a:lnTo>
                    <a:pt x="193370" y="43713"/>
                  </a:lnTo>
                  <a:lnTo>
                    <a:pt x="191681" y="42633"/>
                  </a:lnTo>
                  <a:lnTo>
                    <a:pt x="191465" y="42468"/>
                  </a:lnTo>
                  <a:lnTo>
                    <a:pt x="190855" y="42189"/>
                  </a:lnTo>
                  <a:lnTo>
                    <a:pt x="190474" y="41973"/>
                  </a:lnTo>
                  <a:lnTo>
                    <a:pt x="190207" y="41706"/>
                  </a:lnTo>
                  <a:lnTo>
                    <a:pt x="189115" y="42354"/>
                  </a:lnTo>
                  <a:lnTo>
                    <a:pt x="187972" y="42951"/>
                  </a:lnTo>
                  <a:lnTo>
                    <a:pt x="186880" y="43611"/>
                  </a:lnTo>
                  <a:lnTo>
                    <a:pt x="187159" y="44424"/>
                  </a:lnTo>
                  <a:lnTo>
                    <a:pt x="187325" y="45351"/>
                  </a:lnTo>
                  <a:lnTo>
                    <a:pt x="187261" y="46494"/>
                  </a:lnTo>
                  <a:lnTo>
                    <a:pt x="187261" y="47472"/>
                  </a:lnTo>
                  <a:lnTo>
                    <a:pt x="187756" y="48666"/>
                  </a:lnTo>
                  <a:lnTo>
                    <a:pt x="189166" y="48729"/>
                  </a:lnTo>
                  <a:lnTo>
                    <a:pt x="190538" y="48831"/>
                  </a:lnTo>
                  <a:lnTo>
                    <a:pt x="191731" y="48514"/>
                  </a:lnTo>
                  <a:lnTo>
                    <a:pt x="192493" y="47371"/>
                  </a:lnTo>
                  <a:lnTo>
                    <a:pt x="193586" y="45783"/>
                  </a:lnTo>
                  <a:close/>
                </a:path>
                <a:path w="537210" h="384175">
                  <a:moveTo>
                    <a:pt x="209169" y="80568"/>
                  </a:moveTo>
                  <a:lnTo>
                    <a:pt x="208838" y="79324"/>
                  </a:lnTo>
                  <a:lnTo>
                    <a:pt x="208013" y="78346"/>
                  </a:lnTo>
                  <a:lnTo>
                    <a:pt x="206984" y="78663"/>
                  </a:lnTo>
                  <a:lnTo>
                    <a:pt x="206057" y="79044"/>
                  </a:lnTo>
                  <a:lnTo>
                    <a:pt x="205181" y="79425"/>
                  </a:lnTo>
                  <a:lnTo>
                    <a:pt x="204647" y="80187"/>
                  </a:lnTo>
                  <a:lnTo>
                    <a:pt x="204965" y="81114"/>
                  </a:lnTo>
                  <a:lnTo>
                    <a:pt x="205460" y="82321"/>
                  </a:lnTo>
                  <a:lnTo>
                    <a:pt x="206552" y="82321"/>
                  </a:lnTo>
                  <a:lnTo>
                    <a:pt x="208508" y="81330"/>
                  </a:lnTo>
                  <a:lnTo>
                    <a:pt x="209169" y="80568"/>
                  </a:lnTo>
                  <a:close/>
                </a:path>
                <a:path w="537210" h="384175">
                  <a:moveTo>
                    <a:pt x="210693" y="60756"/>
                  </a:moveTo>
                  <a:lnTo>
                    <a:pt x="210159" y="58686"/>
                  </a:lnTo>
                  <a:lnTo>
                    <a:pt x="209816" y="57213"/>
                  </a:lnTo>
                  <a:lnTo>
                    <a:pt x="208940" y="56400"/>
                  </a:lnTo>
                  <a:lnTo>
                    <a:pt x="206654" y="55257"/>
                  </a:lnTo>
                  <a:lnTo>
                    <a:pt x="205181" y="55092"/>
                  </a:lnTo>
                  <a:lnTo>
                    <a:pt x="203492" y="54775"/>
                  </a:lnTo>
                  <a:lnTo>
                    <a:pt x="203111" y="54660"/>
                  </a:lnTo>
                  <a:lnTo>
                    <a:pt x="202793" y="54660"/>
                  </a:lnTo>
                  <a:lnTo>
                    <a:pt x="201155" y="54546"/>
                  </a:lnTo>
                  <a:lnTo>
                    <a:pt x="201422" y="58140"/>
                  </a:lnTo>
                  <a:lnTo>
                    <a:pt x="200444" y="58635"/>
                  </a:lnTo>
                  <a:lnTo>
                    <a:pt x="199682" y="58686"/>
                  </a:lnTo>
                  <a:lnTo>
                    <a:pt x="199415" y="58686"/>
                  </a:lnTo>
                  <a:lnTo>
                    <a:pt x="197065" y="57924"/>
                  </a:lnTo>
                  <a:lnTo>
                    <a:pt x="195605" y="58420"/>
                  </a:lnTo>
                  <a:lnTo>
                    <a:pt x="193636" y="60972"/>
                  </a:lnTo>
                  <a:lnTo>
                    <a:pt x="192227" y="60972"/>
                  </a:lnTo>
                  <a:lnTo>
                    <a:pt x="191185" y="61353"/>
                  </a:lnTo>
                  <a:lnTo>
                    <a:pt x="188353" y="62496"/>
                  </a:lnTo>
                  <a:lnTo>
                    <a:pt x="187972" y="63157"/>
                  </a:lnTo>
                  <a:lnTo>
                    <a:pt x="188734" y="66852"/>
                  </a:lnTo>
                  <a:lnTo>
                    <a:pt x="188849" y="67183"/>
                  </a:lnTo>
                  <a:lnTo>
                    <a:pt x="189014" y="67995"/>
                  </a:lnTo>
                  <a:lnTo>
                    <a:pt x="189547" y="69583"/>
                  </a:lnTo>
                  <a:lnTo>
                    <a:pt x="189712" y="69900"/>
                  </a:lnTo>
                  <a:lnTo>
                    <a:pt x="191084" y="73063"/>
                  </a:lnTo>
                  <a:lnTo>
                    <a:pt x="200990" y="68541"/>
                  </a:lnTo>
                  <a:lnTo>
                    <a:pt x="201917" y="66255"/>
                  </a:lnTo>
                  <a:lnTo>
                    <a:pt x="203225" y="65062"/>
                  </a:lnTo>
                  <a:lnTo>
                    <a:pt x="204419" y="64135"/>
                  </a:lnTo>
                  <a:lnTo>
                    <a:pt x="204863" y="64782"/>
                  </a:lnTo>
                  <a:lnTo>
                    <a:pt x="205790" y="65925"/>
                  </a:lnTo>
                  <a:lnTo>
                    <a:pt x="206603" y="65328"/>
                  </a:lnTo>
                  <a:lnTo>
                    <a:pt x="208292" y="64401"/>
                  </a:lnTo>
                  <a:lnTo>
                    <a:pt x="209003" y="64135"/>
                  </a:lnTo>
                  <a:lnTo>
                    <a:pt x="209702" y="63969"/>
                  </a:lnTo>
                  <a:lnTo>
                    <a:pt x="210413" y="62445"/>
                  </a:lnTo>
                  <a:lnTo>
                    <a:pt x="210693" y="60756"/>
                  </a:lnTo>
                  <a:close/>
                </a:path>
                <a:path w="537210" h="384175">
                  <a:moveTo>
                    <a:pt x="216077" y="302806"/>
                  </a:moveTo>
                  <a:lnTo>
                    <a:pt x="214172" y="300786"/>
                  </a:lnTo>
                  <a:lnTo>
                    <a:pt x="215696" y="300456"/>
                  </a:lnTo>
                  <a:lnTo>
                    <a:pt x="215912" y="300443"/>
                  </a:lnTo>
                  <a:lnTo>
                    <a:pt x="211455" y="299859"/>
                  </a:lnTo>
                  <a:lnTo>
                    <a:pt x="209765" y="298450"/>
                  </a:lnTo>
                  <a:lnTo>
                    <a:pt x="209207" y="295402"/>
                  </a:lnTo>
                  <a:lnTo>
                    <a:pt x="209169" y="294144"/>
                  </a:lnTo>
                  <a:lnTo>
                    <a:pt x="208940" y="294030"/>
                  </a:lnTo>
                  <a:lnTo>
                    <a:pt x="208508" y="293598"/>
                  </a:lnTo>
                  <a:lnTo>
                    <a:pt x="208457" y="293116"/>
                  </a:lnTo>
                  <a:lnTo>
                    <a:pt x="206222" y="295402"/>
                  </a:lnTo>
                  <a:lnTo>
                    <a:pt x="205346" y="297903"/>
                  </a:lnTo>
                  <a:lnTo>
                    <a:pt x="206032" y="299859"/>
                  </a:lnTo>
                  <a:lnTo>
                    <a:pt x="206819" y="302196"/>
                  </a:lnTo>
                  <a:lnTo>
                    <a:pt x="210464" y="304050"/>
                  </a:lnTo>
                  <a:lnTo>
                    <a:pt x="213842" y="303949"/>
                  </a:lnTo>
                  <a:lnTo>
                    <a:pt x="214388" y="303949"/>
                  </a:lnTo>
                  <a:lnTo>
                    <a:pt x="214934" y="303784"/>
                  </a:lnTo>
                  <a:lnTo>
                    <a:pt x="215430" y="303568"/>
                  </a:lnTo>
                  <a:lnTo>
                    <a:pt x="215696" y="303403"/>
                  </a:lnTo>
                  <a:lnTo>
                    <a:pt x="216077" y="302806"/>
                  </a:lnTo>
                  <a:close/>
                </a:path>
                <a:path w="537210" h="384175">
                  <a:moveTo>
                    <a:pt x="217055" y="300367"/>
                  </a:moveTo>
                  <a:lnTo>
                    <a:pt x="215912" y="300443"/>
                  </a:lnTo>
                  <a:lnTo>
                    <a:pt x="217055" y="300367"/>
                  </a:lnTo>
                  <a:close/>
                </a:path>
                <a:path w="537210" h="384175">
                  <a:moveTo>
                    <a:pt x="218592" y="300075"/>
                  </a:moveTo>
                  <a:lnTo>
                    <a:pt x="217220" y="300355"/>
                  </a:lnTo>
                  <a:lnTo>
                    <a:pt x="217055" y="300367"/>
                  </a:lnTo>
                  <a:lnTo>
                    <a:pt x="217284" y="300355"/>
                  </a:lnTo>
                  <a:lnTo>
                    <a:pt x="217817" y="300355"/>
                  </a:lnTo>
                  <a:lnTo>
                    <a:pt x="218211" y="300240"/>
                  </a:lnTo>
                  <a:lnTo>
                    <a:pt x="218592" y="300075"/>
                  </a:lnTo>
                  <a:close/>
                </a:path>
                <a:path w="537210" h="384175">
                  <a:moveTo>
                    <a:pt x="220662" y="228600"/>
                  </a:moveTo>
                  <a:lnTo>
                    <a:pt x="220548" y="228320"/>
                  </a:lnTo>
                  <a:lnTo>
                    <a:pt x="220383" y="228053"/>
                  </a:lnTo>
                  <a:lnTo>
                    <a:pt x="220167" y="227838"/>
                  </a:lnTo>
                  <a:lnTo>
                    <a:pt x="217817" y="224193"/>
                  </a:lnTo>
                  <a:lnTo>
                    <a:pt x="211937" y="222288"/>
                  </a:lnTo>
                  <a:lnTo>
                    <a:pt x="209169" y="223964"/>
                  </a:lnTo>
                  <a:lnTo>
                    <a:pt x="208622" y="224358"/>
                  </a:lnTo>
                  <a:lnTo>
                    <a:pt x="208127" y="224790"/>
                  </a:lnTo>
                  <a:lnTo>
                    <a:pt x="207797" y="225336"/>
                  </a:lnTo>
                  <a:lnTo>
                    <a:pt x="206552" y="227177"/>
                  </a:lnTo>
                  <a:lnTo>
                    <a:pt x="206717" y="230009"/>
                  </a:lnTo>
                  <a:lnTo>
                    <a:pt x="208394" y="233172"/>
                  </a:lnTo>
                  <a:lnTo>
                    <a:pt x="208559" y="233502"/>
                  </a:lnTo>
                  <a:lnTo>
                    <a:pt x="209321" y="234480"/>
                  </a:lnTo>
                  <a:lnTo>
                    <a:pt x="209486" y="234099"/>
                  </a:lnTo>
                  <a:lnTo>
                    <a:pt x="211836" y="233553"/>
                  </a:lnTo>
                  <a:lnTo>
                    <a:pt x="212001" y="233553"/>
                  </a:lnTo>
                  <a:lnTo>
                    <a:pt x="212979" y="236169"/>
                  </a:lnTo>
                  <a:lnTo>
                    <a:pt x="214172" y="236435"/>
                  </a:lnTo>
                  <a:lnTo>
                    <a:pt x="213842" y="235623"/>
                  </a:lnTo>
                  <a:lnTo>
                    <a:pt x="212648" y="233121"/>
                  </a:lnTo>
                  <a:lnTo>
                    <a:pt x="214223" y="231978"/>
                  </a:lnTo>
                  <a:lnTo>
                    <a:pt x="216408" y="230771"/>
                  </a:lnTo>
                  <a:lnTo>
                    <a:pt x="217817" y="229958"/>
                  </a:lnTo>
                  <a:lnTo>
                    <a:pt x="219125" y="228765"/>
                  </a:lnTo>
                  <a:lnTo>
                    <a:pt x="220662" y="228600"/>
                  </a:lnTo>
                  <a:close/>
                </a:path>
                <a:path w="537210" h="384175">
                  <a:moveTo>
                    <a:pt x="221576" y="93967"/>
                  </a:moveTo>
                  <a:lnTo>
                    <a:pt x="221195" y="93040"/>
                  </a:lnTo>
                  <a:lnTo>
                    <a:pt x="220878" y="92557"/>
                  </a:lnTo>
                  <a:lnTo>
                    <a:pt x="220433" y="92278"/>
                  </a:lnTo>
                  <a:lnTo>
                    <a:pt x="220814" y="92824"/>
                  </a:lnTo>
                  <a:lnTo>
                    <a:pt x="221195" y="93421"/>
                  </a:lnTo>
                  <a:lnTo>
                    <a:pt x="221576" y="93967"/>
                  </a:lnTo>
                  <a:close/>
                </a:path>
                <a:path w="537210" h="384175">
                  <a:moveTo>
                    <a:pt x="223647" y="276453"/>
                  </a:moveTo>
                  <a:lnTo>
                    <a:pt x="223164" y="275907"/>
                  </a:lnTo>
                  <a:lnTo>
                    <a:pt x="222402" y="274929"/>
                  </a:lnTo>
                  <a:lnTo>
                    <a:pt x="221310" y="274650"/>
                  </a:lnTo>
                  <a:lnTo>
                    <a:pt x="220116" y="274815"/>
                  </a:lnTo>
                  <a:lnTo>
                    <a:pt x="219570" y="275361"/>
                  </a:lnTo>
                  <a:lnTo>
                    <a:pt x="220332" y="276504"/>
                  </a:lnTo>
                  <a:lnTo>
                    <a:pt x="221526" y="276504"/>
                  </a:lnTo>
                  <a:lnTo>
                    <a:pt x="222567" y="276720"/>
                  </a:lnTo>
                  <a:lnTo>
                    <a:pt x="222999" y="276834"/>
                  </a:lnTo>
                  <a:lnTo>
                    <a:pt x="223647" y="276453"/>
                  </a:lnTo>
                  <a:close/>
                </a:path>
                <a:path w="537210" h="384175">
                  <a:moveTo>
                    <a:pt x="227952" y="101422"/>
                  </a:moveTo>
                  <a:lnTo>
                    <a:pt x="227736" y="100063"/>
                  </a:lnTo>
                  <a:lnTo>
                    <a:pt x="226923" y="98971"/>
                  </a:lnTo>
                  <a:lnTo>
                    <a:pt x="225399" y="98488"/>
                  </a:lnTo>
                  <a:lnTo>
                    <a:pt x="224307" y="98107"/>
                  </a:lnTo>
                  <a:lnTo>
                    <a:pt x="223647" y="97612"/>
                  </a:lnTo>
                  <a:lnTo>
                    <a:pt x="223113" y="96964"/>
                  </a:lnTo>
                  <a:lnTo>
                    <a:pt x="223494" y="99085"/>
                  </a:lnTo>
                  <a:lnTo>
                    <a:pt x="222732" y="100990"/>
                  </a:lnTo>
                  <a:lnTo>
                    <a:pt x="219075" y="102730"/>
                  </a:lnTo>
                  <a:lnTo>
                    <a:pt x="217881" y="103606"/>
                  </a:lnTo>
                  <a:lnTo>
                    <a:pt x="216738" y="104584"/>
                  </a:lnTo>
                  <a:lnTo>
                    <a:pt x="217385" y="105778"/>
                  </a:lnTo>
                  <a:lnTo>
                    <a:pt x="218592" y="106705"/>
                  </a:lnTo>
                  <a:lnTo>
                    <a:pt x="219786" y="107416"/>
                  </a:lnTo>
                  <a:lnTo>
                    <a:pt x="220116" y="107632"/>
                  </a:lnTo>
                  <a:lnTo>
                    <a:pt x="220764" y="107962"/>
                  </a:lnTo>
                  <a:lnTo>
                    <a:pt x="222732" y="108889"/>
                  </a:lnTo>
                  <a:lnTo>
                    <a:pt x="224409" y="108724"/>
                  </a:lnTo>
                  <a:lnTo>
                    <a:pt x="225666" y="107632"/>
                  </a:lnTo>
                  <a:lnTo>
                    <a:pt x="225120" y="105892"/>
                  </a:lnTo>
                  <a:lnTo>
                    <a:pt x="225831" y="104089"/>
                  </a:lnTo>
                  <a:lnTo>
                    <a:pt x="227025" y="102019"/>
                  </a:lnTo>
                  <a:lnTo>
                    <a:pt x="227469" y="101638"/>
                  </a:lnTo>
                  <a:lnTo>
                    <a:pt x="227952" y="101422"/>
                  </a:lnTo>
                  <a:close/>
                </a:path>
                <a:path w="537210" h="384175">
                  <a:moveTo>
                    <a:pt x="241350" y="330504"/>
                  </a:moveTo>
                  <a:lnTo>
                    <a:pt x="238963" y="326694"/>
                  </a:lnTo>
                  <a:lnTo>
                    <a:pt x="236829" y="325234"/>
                  </a:lnTo>
                  <a:lnTo>
                    <a:pt x="234162" y="324904"/>
                  </a:lnTo>
                  <a:lnTo>
                    <a:pt x="233832" y="324904"/>
                  </a:lnTo>
                  <a:lnTo>
                    <a:pt x="233299" y="325234"/>
                  </a:lnTo>
                  <a:lnTo>
                    <a:pt x="233299" y="325399"/>
                  </a:lnTo>
                  <a:lnTo>
                    <a:pt x="233680" y="328447"/>
                  </a:lnTo>
                  <a:lnTo>
                    <a:pt x="231495" y="327901"/>
                  </a:lnTo>
                  <a:lnTo>
                    <a:pt x="229920" y="327621"/>
                  </a:lnTo>
                  <a:lnTo>
                    <a:pt x="227634" y="327190"/>
                  </a:lnTo>
                  <a:lnTo>
                    <a:pt x="226974" y="328599"/>
                  </a:lnTo>
                  <a:lnTo>
                    <a:pt x="226428" y="330187"/>
                  </a:lnTo>
                  <a:lnTo>
                    <a:pt x="225780" y="332193"/>
                  </a:lnTo>
                  <a:lnTo>
                    <a:pt x="226428" y="334098"/>
                  </a:lnTo>
                  <a:lnTo>
                    <a:pt x="227304" y="335521"/>
                  </a:lnTo>
                  <a:lnTo>
                    <a:pt x="229044" y="338137"/>
                  </a:lnTo>
                  <a:lnTo>
                    <a:pt x="230784" y="338785"/>
                  </a:lnTo>
                  <a:lnTo>
                    <a:pt x="233565" y="338188"/>
                  </a:lnTo>
                  <a:lnTo>
                    <a:pt x="236181" y="337642"/>
                  </a:lnTo>
                  <a:lnTo>
                    <a:pt x="238086" y="336003"/>
                  </a:lnTo>
                  <a:lnTo>
                    <a:pt x="240753" y="332422"/>
                  </a:lnTo>
                  <a:lnTo>
                    <a:pt x="241350" y="330504"/>
                  </a:lnTo>
                  <a:close/>
                </a:path>
                <a:path w="537210" h="384175">
                  <a:moveTo>
                    <a:pt x="247675" y="63804"/>
                  </a:moveTo>
                  <a:lnTo>
                    <a:pt x="247180" y="61633"/>
                  </a:lnTo>
                  <a:lnTo>
                    <a:pt x="246964" y="60921"/>
                  </a:lnTo>
                  <a:lnTo>
                    <a:pt x="246481" y="58902"/>
                  </a:lnTo>
                  <a:lnTo>
                    <a:pt x="246316" y="57277"/>
                  </a:lnTo>
                  <a:lnTo>
                    <a:pt x="245821" y="55753"/>
                  </a:lnTo>
                  <a:lnTo>
                    <a:pt x="245706" y="55372"/>
                  </a:lnTo>
                  <a:lnTo>
                    <a:pt x="245554" y="55092"/>
                  </a:lnTo>
                  <a:lnTo>
                    <a:pt x="245440" y="54775"/>
                  </a:lnTo>
                  <a:lnTo>
                    <a:pt x="244563" y="53086"/>
                  </a:lnTo>
                  <a:lnTo>
                    <a:pt x="243154" y="52209"/>
                  </a:lnTo>
                  <a:lnTo>
                    <a:pt x="238683" y="52108"/>
                  </a:lnTo>
                  <a:lnTo>
                    <a:pt x="236778" y="53251"/>
                  </a:lnTo>
                  <a:lnTo>
                    <a:pt x="236397" y="55803"/>
                  </a:lnTo>
                  <a:lnTo>
                    <a:pt x="236283" y="56832"/>
                  </a:lnTo>
                  <a:lnTo>
                    <a:pt x="235750" y="58801"/>
                  </a:lnTo>
                  <a:lnTo>
                    <a:pt x="235369" y="59994"/>
                  </a:lnTo>
                  <a:lnTo>
                    <a:pt x="234061" y="63538"/>
                  </a:lnTo>
                  <a:lnTo>
                    <a:pt x="233832" y="64681"/>
                  </a:lnTo>
                  <a:lnTo>
                    <a:pt x="234111" y="65874"/>
                  </a:lnTo>
                  <a:lnTo>
                    <a:pt x="234276" y="66751"/>
                  </a:lnTo>
                  <a:lnTo>
                    <a:pt x="234657" y="67614"/>
                  </a:lnTo>
                  <a:lnTo>
                    <a:pt x="236677" y="70231"/>
                  </a:lnTo>
                  <a:lnTo>
                    <a:pt x="238963" y="70065"/>
                  </a:lnTo>
                  <a:lnTo>
                    <a:pt x="244513" y="69964"/>
                  </a:lnTo>
                  <a:lnTo>
                    <a:pt x="244462" y="68872"/>
                  </a:lnTo>
                  <a:lnTo>
                    <a:pt x="243255" y="67017"/>
                  </a:lnTo>
                  <a:lnTo>
                    <a:pt x="243967" y="66306"/>
                  </a:lnTo>
                  <a:lnTo>
                    <a:pt x="247675" y="63804"/>
                  </a:lnTo>
                  <a:close/>
                </a:path>
                <a:path w="537210" h="384175">
                  <a:moveTo>
                    <a:pt x="265049" y="221195"/>
                  </a:moveTo>
                  <a:lnTo>
                    <a:pt x="264998" y="220103"/>
                  </a:lnTo>
                  <a:lnTo>
                    <a:pt x="264452" y="218909"/>
                  </a:lnTo>
                  <a:lnTo>
                    <a:pt x="264020" y="218033"/>
                  </a:lnTo>
                  <a:lnTo>
                    <a:pt x="263029" y="217652"/>
                  </a:lnTo>
                  <a:lnTo>
                    <a:pt x="262432" y="218097"/>
                  </a:lnTo>
                  <a:lnTo>
                    <a:pt x="261454" y="218859"/>
                  </a:lnTo>
                  <a:lnTo>
                    <a:pt x="261239" y="220154"/>
                  </a:lnTo>
                  <a:lnTo>
                    <a:pt x="261620" y="221297"/>
                  </a:lnTo>
                  <a:lnTo>
                    <a:pt x="261950" y="222123"/>
                  </a:lnTo>
                  <a:lnTo>
                    <a:pt x="262877" y="222338"/>
                  </a:lnTo>
                  <a:lnTo>
                    <a:pt x="263791" y="221957"/>
                  </a:lnTo>
                  <a:lnTo>
                    <a:pt x="265049" y="221195"/>
                  </a:lnTo>
                  <a:close/>
                </a:path>
                <a:path w="537210" h="384175">
                  <a:moveTo>
                    <a:pt x="271805" y="99847"/>
                  </a:moveTo>
                  <a:lnTo>
                    <a:pt x="269570" y="97891"/>
                  </a:lnTo>
                  <a:lnTo>
                    <a:pt x="268211" y="96748"/>
                  </a:lnTo>
                  <a:lnTo>
                    <a:pt x="266522" y="96964"/>
                  </a:lnTo>
                  <a:lnTo>
                    <a:pt x="265049" y="96253"/>
                  </a:lnTo>
                  <a:lnTo>
                    <a:pt x="262978" y="95161"/>
                  </a:lnTo>
                  <a:lnTo>
                    <a:pt x="262001" y="96253"/>
                  </a:lnTo>
                  <a:lnTo>
                    <a:pt x="261505" y="98044"/>
                  </a:lnTo>
                  <a:lnTo>
                    <a:pt x="260743" y="101371"/>
                  </a:lnTo>
                  <a:lnTo>
                    <a:pt x="259880" y="104584"/>
                  </a:lnTo>
                  <a:lnTo>
                    <a:pt x="256286" y="105613"/>
                  </a:lnTo>
                  <a:lnTo>
                    <a:pt x="257314" y="105727"/>
                  </a:lnTo>
                  <a:lnTo>
                    <a:pt x="258241" y="106273"/>
                  </a:lnTo>
                  <a:lnTo>
                    <a:pt x="259054" y="108775"/>
                  </a:lnTo>
                  <a:lnTo>
                    <a:pt x="258622" y="110032"/>
                  </a:lnTo>
                  <a:lnTo>
                    <a:pt x="257149" y="110845"/>
                  </a:lnTo>
                  <a:lnTo>
                    <a:pt x="255739" y="111442"/>
                  </a:lnTo>
                  <a:lnTo>
                    <a:pt x="254101" y="110794"/>
                  </a:lnTo>
                  <a:lnTo>
                    <a:pt x="253555" y="109423"/>
                  </a:lnTo>
                  <a:lnTo>
                    <a:pt x="253390" y="109156"/>
                  </a:lnTo>
                  <a:lnTo>
                    <a:pt x="253339" y="108559"/>
                  </a:lnTo>
                  <a:lnTo>
                    <a:pt x="252298" y="110794"/>
                  </a:lnTo>
                  <a:lnTo>
                    <a:pt x="251002" y="111391"/>
                  </a:lnTo>
                  <a:lnTo>
                    <a:pt x="248107" y="110032"/>
                  </a:lnTo>
                  <a:lnTo>
                    <a:pt x="244792" y="109423"/>
                  </a:lnTo>
                  <a:lnTo>
                    <a:pt x="242443" y="110413"/>
                  </a:lnTo>
                  <a:lnTo>
                    <a:pt x="239445" y="110680"/>
                  </a:lnTo>
                  <a:lnTo>
                    <a:pt x="239064" y="111010"/>
                  </a:lnTo>
                  <a:lnTo>
                    <a:pt x="238734" y="111391"/>
                  </a:lnTo>
                  <a:lnTo>
                    <a:pt x="239826" y="111328"/>
                  </a:lnTo>
                  <a:lnTo>
                    <a:pt x="241134" y="111937"/>
                  </a:lnTo>
                  <a:lnTo>
                    <a:pt x="242176" y="113893"/>
                  </a:lnTo>
                  <a:lnTo>
                    <a:pt x="241681" y="115798"/>
                  </a:lnTo>
                  <a:lnTo>
                    <a:pt x="240703" y="116674"/>
                  </a:lnTo>
                  <a:lnTo>
                    <a:pt x="243154" y="118465"/>
                  </a:lnTo>
                  <a:lnTo>
                    <a:pt x="244678" y="119278"/>
                  </a:lnTo>
                  <a:lnTo>
                    <a:pt x="245872" y="119176"/>
                  </a:lnTo>
                  <a:lnTo>
                    <a:pt x="248056" y="115900"/>
                  </a:lnTo>
                  <a:lnTo>
                    <a:pt x="249313" y="115201"/>
                  </a:lnTo>
                  <a:lnTo>
                    <a:pt x="251764" y="116611"/>
                  </a:lnTo>
                  <a:lnTo>
                    <a:pt x="252247" y="116611"/>
                  </a:lnTo>
                  <a:lnTo>
                    <a:pt x="253009" y="116230"/>
                  </a:lnTo>
                  <a:lnTo>
                    <a:pt x="254812" y="114490"/>
                  </a:lnTo>
                  <a:lnTo>
                    <a:pt x="255460" y="115900"/>
                  </a:lnTo>
                  <a:lnTo>
                    <a:pt x="254482" y="119875"/>
                  </a:lnTo>
                  <a:lnTo>
                    <a:pt x="256717" y="120154"/>
                  </a:lnTo>
                  <a:lnTo>
                    <a:pt x="259499" y="120802"/>
                  </a:lnTo>
                  <a:lnTo>
                    <a:pt x="266522" y="115201"/>
                  </a:lnTo>
                  <a:lnTo>
                    <a:pt x="267830" y="113893"/>
                  </a:lnTo>
                  <a:lnTo>
                    <a:pt x="269087" y="111823"/>
                  </a:lnTo>
                  <a:lnTo>
                    <a:pt x="269951" y="109105"/>
                  </a:lnTo>
                  <a:lnTo>
                    <a:pt x="268973" y="107632"/>
                  </a:lnTo>
                  <a:lnTo>
                    <a:pt x="266306" y="107086"/>
                  </a:lnTo>
                  <a:lnTo>
                    <a:pt x="265264" y="106972"/>
                  </a:lnTo>
                  <a:lnTo>
                    <a:pt x="264121" y="108064"/>
                  </a:lnTo>
                  <a:lnTo>
                    <a:pt x="263791" y="106108"/>
                  </a:lnTo>
                  <a:lnTo>
                    <a:pt x="264020" y="105829"/>
                  </a:lnTo>
                  <a:lnTo>
                    <a:pt x="264782" y="105295"/>
                  </a:lnTo>
                  <a:lnTo>
                    <a:pt x="265264" y="105130"/>
                  </a:lnTo>
                  <a:lnTo>
                    <a:pt x="268046" y="103822"/>
                  </a:lnTo>
                  <a:lnTo>
                    <a:pt x="271754" y="101917"/>
                  </a:lnTo>
                  <a:lnTo>
                    <a:pt x="271805" y="99847"/>
                  </a:lnTo>
                  <a:close/>
                </a:path>
                <a:path w="537210" h="384175">
                  <a:moveTo>
                    <a:pt x="274307" y="184886"/>
                  </a:moveTo>
                  <a:lnTo>
                    <a:pt x="272186" y="181457"/>
                  </a:lnTo>
                  <a:lnTo>
                    <a:pt x="272021" y="181229"/>
                  </a:lnTo>
                  <a:lnTo>
                    <a:pt x="271919" y="180962"/>
                  </a:lnTo>
                  <a:lnTo>
                    <a:pt x="271754" y="180695"/>
                  </a:lnTo>
                  <a:lnTo>
                    <a:pt x="270281" y="178676"/>
                  </a:lnTo>
                  <a:lnTo>
                    <a:pt x="267779" y="177368"/>
                  </a:lnTo>
                  <a:lnTo>
                    <a:pt x="266192" y="177914"/>
                  </a:lnTo>
                  <a:lnTo>
                    <a:pt x="264718" y="178346"/>
                  </a:lnTo>
                  <a:lnTo>
                    <a:pt x="265049" y="180035"/>
                  </a:lnTo>
                  <a:lnTo>
                    <a:pt x="264172" y="180911"/>
                  </a:lnTo>
                  <a:lnTo>
                    <a:pt x="262547" y="182435"/>
                  </a:lnTo>
                  <a:lnTo>
                    <a:pt x="262648" y="179006"/>
                  </a:lnTo>
                  <a:lnTo>
                    <a:pt x="260959" y="180086"/>
                  </a:lnTo>
                  <a:lnTo>
                    <a:pt x="260642" y="180416"/>
                  </a:lnTo>
                  <a:lnTo>
                    <a:pt x="260477" y="180746"/>
                  </a:lnTo>
                  <a:lnTo>
                    <a:pt x="260261" y="181076"/>
                  </a:lnTo>
                  <a:lnTo>
                    <a:pt x="259384" y="183464"/>
                  </a:lnTo>
                  <a:lnTo>
                    <a:pt x="259270" y="184721"/>
                  </a:lnTo>
                  <a:lnTo>
                    <a:pt x="259003" y="187223"/>
                  </a:lnTo>
                  <a:lnTo>
                    <a:pt x="259816" y="189128"/>
                  </a:lnTo>
                  <a:lnTo>
                    <a:pt x="261239" y="190220"/>
                  </a:lnTo>
                  <a:lnTo>
                    <a:pt x="260527" y="188747"/>
                  </a:lnTo>
                  <a:lnTo>
                    <a:pt x="260692" y="186893"/>
                  </a:lnTo>
                  <a:lnTo>
                    <a:pt x="262496" y="184175"/>
                  </a:lnTo>
                  <a:lnTo>
                    <a:pt x="263410" y="183464"/>
                  </a:lnTo>
                  <a:lnTo>
                    <a:pt x="266623" y="181724"/>
                  </a:lnTo>
                  <a:lnTo>
                    <a:pt x="267931" y="182270"/>
                  </a:lnTo>
                  <a:lnTo>
                    <a:pt x="268973" y="185534"/>
                  </a:lnTo>
                  <a:lnTo>
                    <a:pt x="269303" y="186296"/>
                  </a:lnTo>
                  <a:lnTo>
                    <a:pt x="269405" y="187109"/>
                  </a:lnTo>
                  <a:lnTo>
                    <a:pt x="269621" y="188150"/>
                  </a:lnTo>
                  <a:lnTo>
                    <a:pt x="269570" y="189014"/>
                  </a:lnTo>
                  <a:lnTo>
                    <a:pt x="269468" y="189776"/>
                  </a:lnTo>
                  <a:lnTo>
                    <a:pt x="269786" y="189623"/>
                  </a:lnTo>
                  <a:lnTo>
                    <a:pt x="273596" y="187439"/>
                  </a:lnTo>
                  <a:lnTo>
                    <a:pt x="274307" y="184886"/>
                  </a:lnTo>
                  <a:close/>
                </a:path>
                <a:path w="537210" h="384175">
                  <a:moveTo>
                    <a:pt x="285534" y="285927"/>
                  </a:moveTo>
                  <a:lnTo>
                    <a:pt x="285089" y="283476"/>
                  </a:lnTo>
                  <a:lnTo>
                    <a:pt x="280517" y="280149"/>
                  </a:lnTo>
                  <a:lnTo>
                    <a:pt x="278015" y="280314"/>
                  </a:lnTo>
                  <a:lnTo>
                    <a:pt x="275513" y="281508"/>
                  </a:lnTo>
                  <a:lnTo>
                    <a:pt x="272783" y="282981"/>
                  </a:lnTo>
                  <a:lnTo>
                    <a:pt x="271589" y="285432"/>
                  </a:lnTo>
                  <a:lnTo>
                    <a:pt x="272999" y="291312"/>
                  </a:lnTo>
                  <a:lnTo>
                    <a:pt x="276758" y="295122"/>
                  </a:lnTo>
                  <a:lnTo>
                    <a:pt x="279323" y="295236"/>
                  </a:lnTo>
                  <a:lnTo>
                    <a:pt x="282638" y="295287"/>
                  </a:lnTo>
                  <a:lnTo>
                    <a:pt x="283133" y="292404"/>
                  </a:lnTo>
                  <a:lnTo>
                    <a:pt x="284175" y="290118"/>
                  </a:lnTo>
                  <a:lnTo>
                    <a:pt x="284441" y="289623"/>
                  </a:lnTo>
                  <a:lnTo>
                    <a:pt x="284556" y="289140"/>
                  </a:lnTo>
                  <a:lnTo>
                    <a:pt x="285534" y="285927"/>
                  </a:lnTo>
                  <a:close/>
                </a:path>
                <a:path w="537210" h="384175">
                  <a:moveTo>
                    <a:pt x="290271" y="352996"/>
                  </a:moveTo>
                  <a:lnTo>
                    <a:pt x="290220" y="350329"/>
                  </a:lnTo>
                  <a:lnTo>
                    <a:pt x="290106" y="348310"/>
                  </a:lnTo>
                  <a:lnTo>
                    <a:pt x="289013" y="346519"/>
                  </a:lnTo>
                  <a:lnTo>
                    <a:pt x="286727" y="345922"/>
                  </a:lnTo>
                  <a:lnTo>
                    <a:pt x="284226" y="345262"/>
                  </a:lnTo>
                  <a:lnTo>
                    <a:pt x="281774" y="345478"/>
                  </a:lnTo>
                  <a:lnTo>
                    <a:pt x="279374" y="347002"/>
                  </a:lnTo>
                  <a:lnTo>
                    <a:pt x="279273" y="347332"/>
                  </a:lnTo>
                  <a:lnTo>
                    <a:pt x="281178" y="349351"/>
                  </a:lnTo>
                  <a:lnTo>
                    <a:pt x="279374" y="350050"/>
                  </a:lnTo>
                  <a:lnTo>
                    <a:pt x="278180" y="351091"/>
                  </a:lnTo>
                  <a:lnTo>
                    <a:pt x="278015" y="351193"/>
                  </a:lnTo>
                  <a:lnTo>
                    <a:pt x="277799" y="351472"/>
                  </a:lnTo>
                  <a:lnTo>
                    <a:pt x="278117" y="352018"/>
                  </a:lnTo>
                  <a:lnTo>
                    <a:pt x="278892" y="353593"/>
                  </a:lnTo>
                  <a:lnTo>
                    <a:pt x="278777" y="355714"/>
                  </a:lnTo>
                  <a:lnTo>
                    <a:pt x="278180" y="357733"/>
                  </a:lnTo>
                  <a:lnTo>
                    <a:pt x="280682" y="360400"/>
                  </a:lnTo>
                  <a:lnTo>
                    <a:pt x="284822" y="360565"/>
                  </a:lnTo>
                  <a:lnTo>
                    <a:pt x="289610" y="355663"/>
                  </a:lnTo>
                  <a:lnTo>
                    <a:pt x="290271" y="352996"/>
                  </a:lnTo>
                  <a:close/>
                </a:path>
                <a:path w="537210" h="384175">
                  <a:moveTo>
                    <a:pt x="293649" y="170942"/>
                  </a:moveTo>
                  <a:lnTo>
                    <a:pt x="292836" y="168440"/>
                  </a:lnTo>
                  <a:lnTo>
                    <a:pt x="288150" y="167030"/>
                  </a:lnTo>
                  <a:lnTo>
                    <a:pt x="286296" y="167411"/>
                  </a:lnTo>
                  <a:lnTo>
                    <a:pt x="285203" y="172148"/>
                  </a:lnTo>
                  <a:lnTo>
                    <a:pt x="283565" y="172085"/>
                  </a:lnTo>
                  <a:lnTo>
                    <a:pt x="281940" y="172250"/>
                  </a:lnTo>
                  <a:lnTo>
                    <a:pt x="280085" y="172364"/>
                  </a:lnTo>
                  <a:lnTo>
                    <a:pt x="279654" y="171386"/>
                  </a:lnTo>
                  <a:lnTo>
                    <a:pt x="279044" y="169799"/>
                  </a:lnTo>
                  <a:lnTo>
                    <a:pt x="278282" y="167513"/>
                  </a:lnTo>
                  <a:lnTo>
                    <a:pt x="273545" y="165506"/>
                  </a:lnTo>
                  <a:lnTo>
                    <a:pt x="270446" y="166370"/>
                  </a:lnTo>
                  <a:lnTo>
                    <a:pt x="268376" y="167513"/>
                  </a:lnTo>
                  <a:lnTo>
                    <a:pt x="269087" y="169697"/>
                  </a:lnTo>
                  <a:lnTo>
                    <a:pt x="268757" y="171437"/>
                  </a:lnTo>
                  <a:lnTo>
                    <a:pt x="268592" y="172085"/>
                  </a:lnTo>
                  <a:lnTo>
                    <a:pt x="268478" y="172796"/>
                  </a:lnTo>
                  <a:lnTo>
                    <a:pt x="268757" y="175679"/>
                  </a:lnTo>
                  <a:lnTo>
                    <a:pt x="270065" y="176276"/>
                  </a:lnTo>
                  <a:lnTo>
                    <a:pt x="272897" y="176009"/>
                  </a:lnTo>
                  <a:lnTo>
                    <a:pt x="273380" y="175844"/>
                  </a:lnTo>
                  <a:lnTo>
                    <a:pt x="275450" y="174815"/>
                  </a:lnTo>
                  <a:lnTo>
                    <a:pt x="276593" y="173126"/>
                  </a:lnTo>
                  <a:lnTo>
                    <a:pt x="278663" y="172300"/>
                  </a:lnTo>
                  <a:lnTo>
                    <a:pt x="278180" y="173393"/>
                  </a:lnTo>
                  <a:lnTo>
                    <a:pt x="277850" y="173990"/>
                  </a:lnTo>
                  <a:lnTo>
                    <a:pt x="276326" y="177800"/>
                  </a:lnTo>
                  <a:lnTo>
                    <a:pt x="277418" y="180746"/>
                  </a:lnTo>
                  <a:lnTo>
                    <a:pt x="281609" y="182867"/>
                  </a:lnTo>
                  <a:lnTo>
                    <a:pt x="282803" y="182918"/>
                  </a:lnTo>
                  <a:lnTo>
                    <a:pt x="284010" y="182372"/>
                  </a:lnTo>
                  <a:lnTo>
                    <a:pt x="283565" y="181127"/>
                  </a:lnTo>
                  <a:lnTo>
                    <a:pt x="284441" y="180149"/>
                  </a:lnTo>
                  <a:lnTo>
                    <a:pt x="285965" y="179438"/>
                  </a:lnTo>
                  <a:lnTo>
                    <a:pt x="286397" y="179387"/>
                  </a:lnTo>
                  <a:lnTo>
                    <a:pt x="286842" y="179438"/>
                  </a:lnTo>
                  <a:lnTo>
                    <a:pt x="288251" y="177038"/>
                  </a:lnTo>
                  <a:lnTo>
                    <a:pt x="289560" y="174701"/>
                  </a:lnTo>
                  <a:lnTo>
                    <a:pt x="293649" y="170942"/>
                  </a:lnTo>
                  <a:close/>
                </a:path>
                <a:path w="537210" h="384175">
                  <a:moveTo>
                    <a:pt x="295338" y="47256"/>
                  </a:moveTo>
                  <a:lnTo>
                    <a:pt x="294627" y="43992"/>
                  </a:lnTo>
                  <a:lnTo>
                    <a:pt x="294360" y="42633"/>
                  </a:lnTo>
                  <a:lnTo>
                    <a:pt x="293103" y="41427"/>
                  </a:lnTo>
                  <a:lnTo>
                    <a:pt x="292836" y="40017"/>
                  </a:lnTo>
                  <a:lnTo>
                    <a:pt x="293535" y="38658"/>
                  </a:lnTo>
                  <a:lnTo>
                    <a:pt x="292557" y="34086"/>
                  </a:lnTo>
                  <a:lnTo>
                    <a:pt x="291846" y="30213"/>
                  </a:lnTo>
                  <a:lnTo>
                    <a:pt x="290271" y="25857"/>
                  </a:lnTo>
                  <a:lnTo>
                    <a:pt x="287439" y="24663"/>
                  </a:lnTo>
                  <a:lnTo>
                    <a:pt x="284175" y="25920"/>
                  </a:lnTo>
                  <a:lnTo>
                    <a:pt x="285203" y="29235"/>
                  </a:lnTo>
                  <a:lnTo>
                    <a:pt x="283946" y="32448"/>
                  </a:lnTo>
                  <a:lnTo>
                    <a:pt x="280733" y="33807"/>
                  </a:lnTo>
                  <a:lnTo>
                    <a:pt x="279869" y="34137"/>
                  </a:lnTo>
                  <a:lnTo>
                    <a:pt x="278942" y="34188"/>
                  </a:lnTo>
                  <a:lnTo>
                    <a:pt x="278066" y="34023"/>
                  </a:lnTo>
                  <a:lnTo>
                    <a:pt x="278282" y="35445"/>
                  </a:lnTo>
                  <a:lnTo>
                    <a:pt x="279044" y="36918"/>
                  </a:lnTo>
                  <a:lnTo>
                    <a:pt x="281559" y="39801"/>
                  </a:lnTo>
                  <a:lnTo>
                    <a:pt x="281609" y="40995"/>
                  </a:lnTo>
                  <a:lnTo>
                    <a:pt x="280898" y="42418"/>
                  </a:lnTo>
                  <a:lnTo>
                    <a:pt x="280847" y="42633"/>
                  </a:lnTo>
                  <a:lnTo>
                    <a:pt x="279425" y="44805"/>
                  </a:lnTo>
                  <a:lnTo>
                    <a:pt x="278726" y="46761"/>
                  </a:lnTo>
                  <a:lnTo>
                    <a:pt x="281495" y="51663"/>
                  </a:lnTo>
                  <a:lnTo>
                    <a:pt x="287439" y="53682"/>
                  </a:lnTo>
                  <a:lnTo>
                    <a:pt x="293052" y="51663"/>
                  </a:lnTo>
                  <a:lnTo>
                    <a:pt x="295338" y="47256"/>
                  </a:lnTo>
                  <a:close/>
                </a:path>
                <a:path w="537210" h="384175">
                  <a:moveTo>
                    <a:pt x="295821" y="227025"/>
                  </a:moveTo>
                  <a:lnTo>
                    <a:pt x="293433" y="223532"/>
                  </a:lnTo>
                  <a:lnTo>
                    <a:pt x="292176" y="222338"/>
                  </a:lnTo>
                  <a:lnTo>
                    <a:pt x="290982" y="220154"/>
                  </a:lnTo>
                  <a:lnTo>
                    <a:pt x="286181" y="221462"/>
                  </a:lnTo>
                  <a:lnTo>
                    <a:pt x="283730" y="222821"/>
                  </a:lnTo>
                  <a:lnTo>
                    <a:pt x="281940" y="228168"/>
                  </a:lnTo>
                  <a:lnTo>
                    <a:pt x="282486" y="230886"/>
                  </a:lnTo>
                  <a:lnTo>
                    <a:pt x="286943" y="234530"/>
                  </a:lnTo>
                  <a:lnTo>
                    <a:pt x="290601" y="234429"/>
                  </a:lnTo>
                  <a:lnTo>
                    <a:pt x="293268" y="231813"/>
                  </a:lnTo>
                  <a:lnTo>
                    <a:pt x="295770" y="229412"/>
                  </a:lnTo>
                  <a:lnTo>
                    <a:pt x="295821" y="227025"/>
                  </a:lnTo>
                  <a:close/>
                </a:path>
                <a:path w="537210" h="384175">
                  <a:moveTo>
                    <a:pt x="302691" y="315925"/>
                  </a:moveTo>
                  <a:lnTo>
                    <a:pt x="302361" y="314667"/>
                  </a:lnTo>
                  <a:lnTo>
                    <a:pt x="301485" y="314452"/>
                  </a:lnTo>
                  <a:lnTo>
                    <a:pt x="300405" y="317931"/>
                  </a:lnTo>
                  <a:lnTo>
                    <a:pt x="299808" y="315709"/>
                  </a:lnTo>
                  <a:lnTo>
                    <a:pt x="299262" y="314883"/>
                  </a:lnTo>
                  <a:lnTo>
                    <a:pt x="298335" y="313639"/>
                  </a:lnTo>
                  <a:lnTo>
                    <a:pt x="299643" y="311569"/>
                  </a:lnTo>
                  <a:lnTo>
                    <a:pt x="295821" y="309384"/>
                  </a:lnTo>
                  <a:lnTo>
                    <a:pt x="296202" y="307428"/>
                  </a:lnTo>
                  <a:lnTo>
                    <a:pt x="296583" y="302907"/>
                  </a:lnTo>
                  <a:lnTo>
                    <a:pt x="294957" y="301663"/>
                  </a:lnTo>
                  <a:lnTo>
                    <a:pt x="292176" y="300355"/>
                  </a:lnTo>
                  <a:lnTo>
                    <a:pt x="291249" y="300355"/>
                  </a:lnTo>
                  <a:lnTo>
                    <a:pt x="290436" y="300570"/>
                  </a:lnTo>
                  <a:lnTo>
                    <a:pt x="290385" y="301879"/>
                  </a:lnTo>
                  <a:lnTo>
                    <a:pt x="289839" y="303022"/>
                  </a:lnTo>
                  <a:lnTo>
                    <a:pt x="288696" y="303669"/>
                  </a:lnTo>
                  <a:lnTo>
                    <a:pt x="288467" y="303834"/>
                  </a:lnTo>
                  <a:lnTo>
                    <a:pt x="288150" y="303885"/>
                  </a:lnTo>
                  <a:lnTo>
                    <a:pt x="287870" y="303999"/>
                  </a:lnTo>
                  <a:lnTo>
                    <a:pt x="287388" y="305523"/>
                  </a:lnTo>
                  <a:lnTo>
                    <a:pt x="287007" y="307047"/>
                  </a:lnTo>
                  <a:lnTo>
                    <a:pt x="286677" y="308622"/>
                  </a:lnTo>
                  <a:lnTo>
                    <a:pt x="287540" y="309981"/>
                  </a:lnTo>
                  <a:lnTo>
                    <a:pt x="288251" y="311404"/>
                  </a:lnTo>
                  <a:lnTo>
                    <a:pt x="286727" y="313093"/>
                  </a:lnTo>
                  <a:lnTo>
                    <a:pt x="286296" y="313359"/>
                  </a:lnTo>
                  <a:lnTo>
                    <a:pt x="286512" y="315976"/>
                  </a:lnTo>
                  <a:lnTo>
                    <a:pt x="288696" y="318477"/>
                  </a:lnTo>
                  <a:lnTo>
                    <a:pt x="289941" y="320814"/>
                  </a:lnTo>
                  <a:lnTo>
                    <a:pt x="292227" y="324142"/>
                  </a:lnTo>
                  <a:lnTo>
                    <a:pt x="295884" y="325996"/>
                  </a:lnTo>
                  <a:lnTo>
                    <a:pt x="298767" y="324954"/>
                  </a:lnTo>
                  <a:lnTo>
                    <a:pt x="302361" y="323710"/>
                  </a:lnTo>
                  <a:lnTo>
                    <a:pt x="302475" y="320497"/>
                  </a:lnTo>
                  <a:lnTo>
                    <a:pt x="302691" y="316687"/>
                  </a:lnTo>
                  <a:lnTo>
                    <a:pt x="302691" y="315925"/>
                  </a:lnTo>
                  <a:close/>
                </a:path>
                <a:path w="537210" h="384175">
                  <a:moveTo>
                    <a:pt x="306666" y="237477"/>
                  </a:moveTo>
                  <a:lnTo>
                    <a:pt x="303237" y="230936"/>
                  </a:lnTo>
                  <a:lnTo>
                    <a:pt x="301053" y="229908"/>
                  </a:lnTo>
                  <a:lnTo>
                    <a:pt x="298716" y="230009"/>
                  </a:lnTo>
                  <a:lnTo>
                    <a:pt x="296367" y="230073"/>
                  </a:lnTo>
                  <a:lnTo>
                    <a:pt x="294678" y="231648"/>
                  </a:lnTo>
                  <a:lnTo>
                    <a:pt x="294576" y="234264"/>
                  </a:lnTo>
                  <a:lnTo>
                    <a:pt x="294462" y="235508"/>
                  </a:lnTo>
                  <a:lnTo>
                    <a:pt x="294132" y="235953"/>
                  </a:lnTo>
                  <a:lnTo>
                    <a:pt x="292773" y="236334"/>
                  </a:lnTo>
                  <a:lnTo>
                    <a:pt x="291198" y="236816"/>
                  </a:lnTo>
                  <a:lnTo>
                    <a:pt x="290487" y="237959"/>
                  </a:lnTo>
                  <a:lnTo>
                    <a:pt x="290487" y="239102"/>
                  </a:lnTo>
                  <a:lnTo>
                    <a:pt x="290652" y="239483"/>
                  </a:lnTo>
                  <a:lnTo>
                    <a:pt x="290766" y="240144"/>
                  </a:lnTo>
                  <a:lnTo>
                    <a:pt x="295668" y="243027"/>
                  </a:lnTo>
                  <a:lnTo>
                    <a:pt x="295821" y="245097"/>
                  </a:lnTo>
                  <a:lnTo>
                    <a:pt x="297027" y="247383"/>
                  </a:lnTo>
                  <a:lnTo>
                    <a:pt x="297408" y="247599"/>
                  </a:lnTo>
                  <a:lnTo>
                    <a:pt x="298818" y="247599"/>
                  </a:lnTo>
                  <a:lnTo>
                    <a:pt x="300507" y="247599"/>
                  </a:lnTo>
                  <a:lnTo>
                    <a:pt x="300837" y="246240"/>
                  </a:lnTo>
                  <a:lnTo>
                    <a:pt x="301332" y="245148"/>
                  </a:lnTo>
                  <a:lnTo>
                    <a:pt x="301713" y="244386"/>
                  </a:lnTo>
                  <a:lnTo>
                    <a:pt x="301815" y="243573"/>
                  </a:lnTo>
                  <a:lnTo>
                    <a:pt x="302577" y="242862"/>
                  </a:lnTo>
                  <a:lnTo>
                    <a:pt x="306336" y="239534"/>
                  </a:lnTo>
                  <a:lnTo>
                    <a:pt x="306666" y="237477"/>
                  </a:lnTo>
                  <a:close/>
                </a:path>
                <a:path w="537210" h="384175">
                  <a:moveTo>
                    <a:pt x="320611" y="200240"/>
                  </a:moveTo>
                  <a:lnTo>
                    <a:pt x="318427" y="197180"/>
                  </a:lnTo>
                  <a:lnTo>
                    <a:pt x="312877" y="195503"/>
                  </a:lnTo>
                  <a:lnTo>
                    <a:pt x="309549" y="197408"/>
                  </a:lnTo>
                  <a:lnTo>
                    <a:pt x="305854" y="204050"/>
                  </a:lnTo>
                  <a:lnTo>
                    <a:pt x="306006" y="207530"/>
                  </a:lnTo>
                  <a:lnTo>
                    <a:pt x="308622" y="209702"/>
                  </a:lnTo>
                  <a:lnTo>
                    <a:pt x="309333" y="210083"/>
                  </a:lnTo>
                  <a:lnTo>
                    <a:pt x="311950" y="210743"/>
                  </a:lnTo>
                  <a:lnTo>
                    <a:pt x="313969" y="210578"/>
                  </a:lnTo>
                  <a:lnTo>
                    <a:pt x="316636" y="210197"/>
                  </a:lnTo>
                  <a:lnTo>
                    <a:pt x="317500" y="209169"/>
                  </a:lnTo>
                  <a:lnTo>
                    <a:pt x="314617" y="206819"/>
                  </a:lnTo>
                  <a:lnTo>
                    <a:pt x="317017" y="206603"/>
                  </a:lnTo>
                  <a:lnTo>
                    <a:pt x="317995" y="205841"/>
                  </a:lnTo>
                  <a:lnTo>
                    <a:pt x="317944" y="205028"/>
                  </a:lnTo>
                  <a:lnTo>
                    <a:pt x="318490" y="204203"/>
                  </a:lnTo>
                  <a:lnTo>
                    <a:pt x="319633" y="203555"/>
                  </a:lnTo>
                  <a:lnTo>
                    <a:pt x="319900" y="203441"/>
                  </a:lnTo>
                  <a:lnTo>
                    <a:pt x="320179" y="203288"/>
                  </a:lnTo>
                  <a:lnTo>
                    <a:pt x="320497" y="203174"/>
                  </a:lnTo>
                  <a:lnTo>
                    <a:pt x="320611" y="200240"/>
                  </a:lnTo>
                  <a:close/>
                </a:path>
                <a:path w="537210" h="384175">
                  <a:moveTo>
                    <a:pt x="326275" y="134848"/>
                  </a:moveTo>
                  <a:lnTo>
                    <a:pt x="325945" y="132727"/>
                  </a:lnTo>
                  <a:lnTo>
                    <a:pt x="325348" y="130937"/>
                  </a:lnTo>
                  <a:lnTo>
                    <a:pt x="324751" y="129247"/>
                  </a:lnTo>
                  <a:lnTo>
                    <a:pt x="323773" y="127990"/>
                  </a:lnTo>
                  <a:lnTo>
                    <a:pt x="320446" y="125488"/>
                  </a:lnTo>
                  <a:lnTo>
                    <a:pt x="317500" y="125272"/>
                  </a:lnTo>
                  <a:lnTo>
                    <a:pt x="312331" y="128917"/>
                  </a:lnTo>
                  <a:lnTo>
                    <a:pt x="311645" y="130873"/>
                  </a:lnTo>
                  <a:lnTo>
                    <a:pt x="311899" y="140462"/>
                  </a:lnTo>
                  <a:lnTo>
                    <a:pt x="314020" y="142633"/>
                  </a:lnTo>
                  <a:lnTo>
                    <a:pt x="317398" y="142582"/>
                  </a:lnTo>
                  <a:lnTo>
                    <a:pt x="318274" y="140893"/>
                  </a:lnTo>
                  <a:lnTo>
                    <a:pt x="321703" y="137464"/>
                  </a:lnTo>
                  <a:lnTo>
                    <a:pt x="322516" y="138010"/>
                  </a:lnTo>
                  <a:lnTo>
                    <a:pt x="323278" y="138277"/>
                  </a:lnTo>
                  <a:lnTo>
                    <a:pt x="323494" y="138442"/>
                  </a:lnTo>
                  <a:lnTo>
                    <a:pt x="323875" y="137464"/>
                  </a:lnTo>
                  <a:lnTo>
                    <a:pt x="324205" y="136702"/>
                  </a:lnTo>
                  <a:lnTo>
                    <a:pt x="324967" y="136055"/>
                  </a:lnTo>
                  <a:lnTo>
                    <a:pt x="326275" y="134848"/>
                  </a:lnTo>
                  <a:close/>
                </a:path>
                <a:path w="537210" h="384175">
                  <a:moveTo>
                    <a:pt x="329704" y="356425"/>
                  </a:moveTo>
                  <a:lnTo>
                    <a:pt x="326110" y="351256"/>
                  </a:lnTo>
                  <a:lnTo>
                    <a:pt x="325843" y="350977"/>
                  </a:lnTo>
                  <a:lnTo>
                    <a:pt x="325018" y="350761"/>
                  </a:lnTo>
                  <a:lnTo>
                    <a:pt x="324154" y="350278"/>
                  </a:lnTo>
                  <a:lnTo>
                    <a:pt x="323176" y="349618"/>
                  </a:lnTo>
                  <a:lnTo>
                    <a:pt x="322516" y="349135"/>
                  </a:lnTo>
                  <a:lnTo>
                    <a:pt x="321970" y="348640"/>
                  </a:lnTo>
                  <a:lnTo>
                    <a:pt x="321538" y="348043"/>
                  </a:lnTo>
                  <a:lnTo>
                    <a:pt x="320662" y="347827"/>
                  </a:lnTo>
                  <a:lnTo>
                    <a:pt x="319849" y="347827"/>
                  </a:lnTo>
                  <a:lnTo>
                    <a:pt x="316687" y="348640"/>
                  </a:lnTo>
                  <a:lnTo>
                    <a:pt x="314515" y="351955"/>
                  </a:lnTo>
                  <a:lnTo>
                    <a:pt x="314185" y="355993"/>
                  </a:lnTo>
                  <a:lnTo>
                    <a:pt x="314236" y="357187"/>
                  </a:lnTo>
                  <a:lnTo>
                    <a:pt x="314947" y="356971"/>
                  </a:lnTo>
                  <a:lnTo>
                    <a:pt x="316966" y="356209"/>
                  </a:lnTo>
                  <a:lnTo>
                    <a:pt x="317182" y="357517"/>
                  </a:lnTo>
                  <a:lnTo>
                    <a:pt x="317398" y="360070"/>
                  </a:lnTo>
                  <a:lnTo>
                    <a:pt x="316966" y="361543"/>
                  </a:lnTo>
                  <a:lnTo>
                    <a:pt x="318706" y="362140"/>
                  </a:lnTo>
                  <a:lnTo>
                    <a:pt x="318871" y="362026"/>
                  </a:lnTo>
                  <a:lnTo>
                    <a:pt x="319036" y="361873"/>
                  </a:lnTo>
                  <a:lnTo>
                    <a:pt x="320560" y="360997"/>
                  </a:lnTo>
                  <a:lnTo>
                    <a:pt x="322351" y="361429"/>
                  </a:lnTo>
                  <a:lnTo>
                    <a:pt x="322795" y="362635"/>
                  </a:lnTo>
                  <a:lnTo>
                    <a:pt x="323329" y="362521"/>
                  </a:lnTo>
                  <a:lnTo>
                    <a:pt x="328460" y="360616"/>
                  </a:lnTo>
                  <a:lnTo>
                    <a:pt x="329704" y="356425"/>
                  </a:lnTo>
                  <a:close/>
                </a:path>
                <a:path w="537210" h="384175">
                  <a:moveTo>
                    <a:pt x="342722" y="199478"/>
                  </a:moveTo>
                  <a:lnTo>
                    <a:pt x="342074" y="197891"/>
                  </a:lnTo>
                  <a:lnTo>
                    <a:pt x="341198" y="196151"/>
                  </a:lnTo>
                  <a:lnTo>
                    <a:pt x="339242" y="192392"/>
                  </a:lnTo>
                  <a:lnTo>
                    <a:pt x="334822" y="190766"/>
                  </a:lnTo>
                  <a:lnTo>
                    <a:pt x="328129" y="194741"/>
                  </a:lnTo>
                  <a:lnTo>
                    <a:pt x="326605" y="201383"/>
                  </a:lnTo>
                  <a:lnTo>
                    <a:pt x="328891" y="204749"/>
                  </a:lnTo>
                  <a:lnTo>
                    <a:pt x="330962" y="207746"/>
                  </a:lnTo>
                  <a:lnTo>
                    <a:pt x="337883" y="207695"/>
                  </a:lnTo>
                  <a:lnTo>
                    <a:pt x="340220" y="204203"/>
                  </a:lnTo>
                  <a:lnTo>
                    <a:pt x="340334" y="203555"/>
                  </a:lnTo>
                  <a:lnTo>
                    <a:pt x="337007" y="201980"/>
                  </a:lnTo>
                  <a:lnTo>
                    <a:pt x="339077" y="200774"/>
                  </a:lnTo>
                  <a:lnTo>
                    <a:pt x="340055" y="200456"/>
                  </a:lnTo>
                  <a:lnTo>
                    <a:pt x="342722" y="199478"/>
                  </a:lnTo>
                  <a:close/>
                </a:path>
                <a:path w="537210" h="384175">
                  <a:moveTo>
                    <a:pt x="345338" y="128206"/>
                  </a:moveTo>
                  <a:lnTo>
                    <a:pt x="344792" y="127063"/>
                  </a:lnTo>
                  <a:lnTo>
                    <a:pt x="344525" y="126517"/>
                  </a:lnTo>
                  <a:lnTo>
                    <a:pt x="344258" y="125869"/>
                  </a:lnTo>
                  <a:lnTo>
                    <a:pt x="343928" y="125056"/>
                  </a:lnTo>
                  <a:lnTo>
                    <a:pt x="343166" y="124294"/>
                  </a:lnTo>
                  <a:lnTo>
                    <a:pt x="342455" y="123532"/>
                  </a:lnTo>
                  <a:lnTo>
                    <a:pt x="341642" y="122821"/>
                  </a:lnTo>
                  <a:lnTo>
                    <a:pt x="340766" y="122110"/>
                  </a:lnTo>
                  <a:lnTo>
                    <a:pt x="339890" y="121564"/>
                  </a:lnTo>
                  <a:lnTo>
                    <a:pt x="339077" y="121297"/>
                  </a:lnTo>
                  <a:lnTo>
                    <a:pt x="336410" y="120319"/>
                  </a:lnTo>
                  <a:lnTo>
                    <a:pt x="334175" y="121564"/>
                  </a:lnTo>
                  <a:lnTo>
                    <a:pt x="332651" y="125056"/>
                  </a:lnTo>
                  <a:lnTo>
                    <a:pt x="331990" y="126466"/>
                  </a:lnTo>
                  <a:lnTo>
                    <a:pt x="331711" y="127723"/>
                  </a:lnTo>
                  <a:lnTo>
                    <a:pt x="331724" y="128816"/>
                  </a:lnTo>
                  <a:lnTo>
                    <a:pt x="332752" y="127723"/>
                  </a:lnTo>
                  <a:lnTo>
                    <a:pt x="333844" y="126847"/>
                  </a:lnTo>
                  <a:lnTo>
                    <a:pt x="334987" y="125869"/>
                  </a:lnTo>
                  <a:lnTo>
                    <a:pt x="337388" y="126796"/>
                  </a:lnTo>
                  <a:lnTo>
                    <a:pt x="338645" y="129565"/>
                  </a:lnTo>
                  <a:lnTo>
                    <a:pt x="337985" y="131038"/>
                  </a:lnTo>
                  <a:lnTo>
                    <a:pt x="336461" y="131749"/>
                  </a:lnTo>
                  <a:lnTo>
                    <a:pt x="334772" y="132562"/>
                  </a:lnTo>
                  <a:lnTo>
                    <a:pt x="332867" y="132080"/>
                  </a:lnTo>
                  <a:lnTo>
                    <a:pt x="331724" y="129032"/>
                  </a:lnTo>
                  <a:lnTo>
                    <a:pt x="331774" y="131749"/>
                  </a:lnTo>
                  <a:lnTo>
                    <a:pt x="331990" y="132727"/>
                  </a:lnTo>
                  <a:lnTo>
                    <a:pt x="333463" y="135293"/>
                  </a:lnTo>
                  <a:lnTo>
                    <a:pt x="334289" y="136105"/>
                  </a:lnTo>
                  <a:lnTo>
                    <a:pt x="334022" y="137896"/>
                  </a:lnTo>
                  <a:lnTo>
                    <a:pt x="333883" y="138493"/>
                  </a:lnTo>
                  <a:lnTo>
                    <a:pt x="333794" y="139585"/>
                  </a:lnTo>
                  <a:lnTo>
                    <a:pt x="333959" y="139420"/>
                  </a:lnTo>
                  <a:lnTo>
                    <a:pt x="334124" y="139319"/>
                  </a:lnTo>
                  <a:lnTo>
                    <a:pt x="335051" y="138874"/>
                  </a:lnTo>
                  <a:lnTo>
                    <a:pt x="335965" y="138493"/>
                  </a:lnTo>
                  <a:lnTo>
                    <a:pt x="336677" y="140398"/>
                  </a:lnTo>
                  <a:lnTo>
                    <a:pt x="336194" y="141160"/>
                  </a:lnTo>
                  <a:lnTo>
                    <a:pt x="335483" y="141770"/>
                  </a:lnTo>
                  <a:lnTo>
                    <a:pt x="336740" y="142417"/>
                  </a:lnTo>
                  <a:lnTo>
                    <a:pt x="337985" y="143230"/>
                  </a:lnTo>
                  <a:lnTo>
                    <a:pt x="339572" y="143230"/>
                  </a:lnTo>
                  <a:lnTo>
                    <a:pt x="342074" y="143344"/>
                  </a:lnTo>
                  <a:lnTo>
                    <a:pt x="343052" y="142201"/>
                  </a:lnTo>
                  <a:lnTo>
                    <a:pt x="342341" y="139636"/>
                  </a:lnTo>
                  <a:lnTo>
                    <a:pt x="342125" y="138772"/>
                  </a:lnTo>
                  <a:lnTo>
                    <a:pt x="341833" y="138493"/>
                  </a:lnTo>
                  <a:lnTo>
                    <a:pt x="341198" y="137896"/>
                  </a:lnTo>
                  <a:lnTo>
                    <a:pt x="343433" y="134035"/>
                  </a:lnTo>
                  <a:lnTo>
                    <a:pt x="343484" y="132562"/>
                  </a:lnTo>
                  <a:lnTo>
                    <a:pt x="343547" y="130873"/>
                  </a:lnTo>
                  <a:lnTo>
                    <a:pt x="342506" y="127889"/>
                  </a:lnTo>
                  <a:lnTo>
                    <a:pt x="342455" y="127063"/>
                  </a:lnTo>
                  <a:lnTo>
                    <a:pt x="345338" y="128206"/>
                  </a:lnTo>
                  <a:close/>
                </a:path>
                <a:path w="537210" h="384175">
                  <a:moveTo>
                    <a:pt x="347078" y="320878"/>
                  </a:moveTo>
                  <a:lnTo>
                    <a:pt x="346989" y="320001"/>
                  </a:lnTo>
                  <a:lnTo>
                    <a:pt x="346875" y="319620"/>
                  </a:lnTo>
                  <a:lnTo>
                    <a:pt x="346544" y="318858"/>
                  </a:lnTo>
                  <a:lnTo>
                    <a:pt x="345617" y="318096"/>
                  </a:lnTo>
                  <a:lnTo>
                    <a:pt x="343865" y="316522"/>
                  </a:lnTo>
                  <a:lnTo>
                    <a:pt x="341960" y="316623"/>
                  </a:lnTo>
                  <a:lnTo>
                    <a:pt x="339509" y="317766"/>
                  </a:lnTo>
                  <a:lnTo>
                    <a:pt x="339153" y="318046"/>
                  </a:lnTo>
                  <a:lnTo>
                    <a:pt x="338582" y="318376"/>
                  </a:lnTo>
                  <a:lnTo>
                    <a:pt x="335813" y="319620"/>
                  </a:lnTo>
                  <a:lnTo>
                    <a:pt x="335102" y="319239"/>
                  </a:lnTo>
                  <a:lnTo>
                    <a:pt x="335153" y="314020"/>
                  </a:lnTo>
                  <a:lnTo>
                    <a:pt x="335749" y="311454"/>
                  </a:lnTo>
                  <a:lnTo>
                    <a:pt x="330847" y="309499"/>
                  </a:lnTo>
                  <a:lnTo>
                    <a:pt x="329488" y="312115"/>
                  </a:lnTo>
                  <a:lnTo>
                    <a:pt x="325513" y="315379"/>
                  </a:lnTo>
                  <a:lnTo>
                    <a:pt x="325628" y="315595"/>
                  </a:lnTo>
                  <a:lnTo>
                    <a:pt x="327850" y="318592"/>
                  </a:lnTo>
                  <a:lnTo>
                    <a:pt x="328726" y="319836"/>
                  </a:lnTo>
                  <a:lnTo>
                    <a:pt x="330200" y="321741"/>
                  </a:lnTo>
                  <a:lnTo>
                    <a:pt x="332536" y="322072"/>
                  </a:lnTo>
                  <a:lnTo>
                    <a:pt x="333578" y="322186"/>
                  </a:lnTo>
                  <a:lnTo>
                    <a:pt x="334441" y="322618"/>
                  </a:lnTo>
                  <a:lnTo>
                    <a:pt x="334670" y="323481"/>
                  </a:lnTo>
                  <a:lnTo>
                    <a:pt x="335813" y="327571"/>
                  </a:lnTo>
                  <a:lnTo>
                    <a:pt x="339242" y="326859"/>
                  </a:lnTo>
                  <a:lnTo>
                    <a:pt x="342239" y="327139"/>
                  </a:lnTo>
                  <a:lnTo>
                    <a:pt x="342163" y="326859"/>
                  </a:lnTo>
                  <a:lnTo>
                    <a:pt x="342125" y="326377"/>
                  </a:lnTo>
                  <a:lnTo>
                    <a:pt x="343268" y="324573"/>
                  </a:lnTo>
                  <a:lnTo>
                    <a:pt x="343649" y="322719"/>
                  </a:lnTo>
                  <a:lnTo>
                    <a:pt x="345998" y="321195"/>
                  </a:lnTo>
                  <a:lnTo>
                    <a:pt x="346595" y="320979"/>
                  </a:lnTo>
                  <a:lnTo>
                    <a:pt x="347078" y="320878"/>
                  </a:lnTo>
                  <a:close/>
                </a:path>
                <a:path w="537210" h="384175">
                  <a:moveTo>
                    <a:pt x="347522" y="259626"/>
                  </a:moveTo>
                  <a:lnTo>
                    <a:pt x="346646" y="258216"/>
                  </a:lnTo>
                  <a:lnTo>
                    <a:pt x="341528" y="255981"/>
                  </a:lnTo>
                  <a:lnTo>
                    <a:pt x="338099" y="256095"/>
                  </a:lnTo>
                  <a:lnTo>
                    <a:pt x="335203" y="258051"/>
                  </a:lnTo>
                  <a:lnTo>
                    <a:pt x="334772" y="261366"/>
                  </a:lnTo>
                  <a:lnTo>
                    <a:pt x="331774" y="264693"/>
                  </a:lnTo>
                  <a:lnTo>
                    <a:pt x="327152" y="264198"/>
                  </a:lnTo>
                  <a:lnTo>
                    <a:pt x="326224" y="264147"/>
                  </a:lnTo>
                  <a:lnTo>
                    <a:pt x="325247" y="264198"/>
                  </a:lnTo>
                  <a:lnTo>
                    <a:pt x="325183" y="265125"/>
                  </a:lnTo>
                  <a:lnTo>
                    <a:pt x="325399" y="265950"/>
                  </a:lnTo>
                  <a:lnTo>
                    <a:pt x="326491" y="266547"/>
                  </a:lnTo>
                  <a:lnTo>
                    <a:pt x="328015" y="267360"/>
                  </a:lnTo>
                  <a:lnTo>
                    <a:pt x="329653" y="268719"/>
                  </a:lnTo>
                  <a:lnTo>
                    <a:pt x="333197" y="266433"/>
                  </a:lnTo>
                  <a:lnTo>
                    <a:pt x="333844" y="267360"/>
                  </a:lnTo>
                  <a:lnTo>
                    <a:pt x="334886" y="268554"/>
                  </a:lnTo>
                  <a:lnTo>
                    <a:pt x="337502" y="271386"/>
                  </a:lnTo>
                  <a:lnTo>
                    <a:pt x="339458" y="271500"/>
                  </a:lnTo>
                  <a:lnTo>
                    <a:pt x="343319" y="268935"/>
                  </a:lnTo>
                  <a:lnTo>
                    <a:pt x="344627" y="267093"/>
                  </a:lnTo>
                  <a:lnTo>
                    <a:pt x="346379" y="264477"/>
                  </a:lnTo>
                  <a:lnTo>
                    <a:pt x="347522" y="259626"/>
                  </a:lnTo>
                  <a:close/>
                </a:path>
                <a:path w="537210" h="384175">
                  <a:moveTo>
                    <a:pt x="358305" y="188696"/>
                  </a:moveTo>
                  <a:lnTo>
                    <a:pt x="357543" y="187820"/>
                  </a:lnTo>
                  <a:lnTo>
                    <a:pt x="357111" y="187274"/>
                  </a:lnTo>
                  <a:lnTo>
                    <a:pt x="355257" y="186131"/>
                  </a:lnTo>
                  <a:lnTo>
                    <a:pt x="354495" y="185699"/>
                  </a:lnTo>
                  <a:lnTo>
                    <a:pt x="353618" y="185267"/>
                  </a:lnTo>
                  <a:lnTo>
                    <a:pt x="351282" y="182765"/>
                  </a:lnTo>
                  <a:lnTo>
                    <a:pt x="349643" y="183197"/>
                  </a:lnTo>
                  <a:lnTo>
                    <a:pt x="347789" y="184442"/>
                  </a:lnTo>
                  <a:lnTo>
                    <a:pt x="343547" y="187223"/>
                  </a:lnTo>
                  <a:lnTo>
                    <a:pt x="341147" y="193535"/>
                  </a:lnTo>
                  <a:lnTo>
                    <a:pt x="345452" y="200177"/>
                  </a:lnTo>
                  <a:lnTo>
                    <a:pt x="346925" y="202298"/>
                  </a:lnTo>
                  <a:lnTo>
                    <a:pt x="348284" y="202526"/>
                  </a:lnTo>
                  <a:lnTo>
                    <a:pt x="352209" y="199631"/>
                  </a:lnTo>
                  <a:lnTo>
                    <a:pt x="353453" y="198005"/>
                  </a:lnTo>
                  <a:lnTo>
                    <a:pt x="354050" y="195770"/>
                  </a:lnTo>
                  <a:lnTo>
                    <a:pt x="354545" y="194081"/>
                  </a:lnTo>
                  <a:lnTo>
                    <a:pt x="355041" y="192557"/>
                  </a:lnTo>
                  <a:lnTo>
                    <a:pt x="356831" y="190817"/>
                  </a:lnTo>
                  <a:lnTo>
                    <a:pt x="358089" y="189509"/>
                  </a:lnTo>
                  <a:lnTo>
                    <a:pt x="358305" y="188696"/>
                  </a:lnTo>
                  <a:close/>
                </a:path>
                <a:path w="537210" h="384175">
                  <a:moveTo>
                    <a:pt x="383908" y="243243"/>
                  </a:moveTo>
                  <a:lnTo>
                    <a:pt x="379818" y="239268"/>
                  </a:lnTo>
                  <a:lnTo>
                    <a:pt x="377101" y="240690"/>
                  </a:lnTo>
                  <a:lnTo>
                    <a:pt x="375348" y="241604"/>
                  </a:lnTo>
                  <a:lnTo>
                    <a:pt x="373672" y="242646"/>
                  </a:lnTo>
                  <a:lnTo>
                    <a:pt x="371919" y="243078"/>
                  </a:lnTo>
                  <a:lnTo>
                    <a:pt x="370611" y="244119"/>
                  </a:lnTo>
                  <a:lnTo>
                    <a:pt x="369798" y="245097"/>
                  </a:lnTo>
                  <a:lnTo>
                    <a:pt x="369468" y="247002"/>
                  </a:lnTo>
                  <a:lnTo>
                    <a:pt x="369468" y="247599"/>
                  </a:lnTo>
                  <a:lnTo>
                    <a:pt x="377863" y="255981"/>
                  </a:lnTo>
                  <a:lnTo>
                    <a:pt x="379107" y="255930"/>
                  </a:lnTo>
                  <a:lnTo>
                    <a:pt x="380250" y="255930"/>
                  </a:lnTo>
                  <a:lnTo>
                    <a:pt x="383743" y="246621"/>
                  </a:lnTo>
                  <a:lnTo>
                    <a:pt x="383908" y="243243"/>
                  </a:lnTo>
                  <a:close/>
                </a:path>
                <a:path w="537210" h="384175">
                  <a:moveTo>
                    <a:pt x="386791" y="195440"/>
                  </a:moveTo>
                  <a:lnTo>
                    <a:pt x="383908" y="191198"/>
                  </a:lnTo>
                  <a:lnTo>
                    <a:pt x="381787" y="190538"/>
                  </a:lnTo>
                  <a:lnTo>
                    <a:pt x="380034" y="191528"/>
                  </a:lnTo>
                  <a:lnTo>
                    <a:pt x="378180" y="192671"/>
                  </a:lnTo>
                  <a:lnTo>
                    <a:pt x="377647" y="194513"/>
                  </a:lnTo>
                  <a:lnTo>
                    <a:pt x="379437" y="198551"/>
                  </a:lnTo>
                  <a:lnTo>
                    <a:pt x="380098" y="199694"/>
                  </a:lnTo>
                  <a:lnTo>
                    <a:pt x="375627" y="202463"/>
                  </a:lnTo>
                  <a:lnTo>
                    <a:pt x="375729" y="205244"/>
                  </a:lnTo>
                  <a:lnTo>
                    <a:pt x="375513" y="210146"/>
                  </a:lnTo>
                  <a:lnTo>
                    <a:pt x="376504" y="211226"/>
                  </a:lnTo>
                  <a:lnTo>
                    <a:pt x="379107" y="211074"/>
                  </a:lnTo>
                  <a:lnTo>
                    <a:pt x="380796" y="211289"/>
                  </a:lnTo>
                  <a:lnTo>
                    <a:pt x="382435" y="211391"/>
                  </a:lnTo>
                  <a:lnTo>
                    <a:pt x="384073" y="211455"/>
                  </a:lnTo>
                  <a:lnTo>
                    <a:pt x="385000" y="209867"/>
                  </a:lnTo>
                  <a:lnTo>
                    <a:pt x="386461" y="207416"/>
                  </a:lnTo>
                  <a:lnTo>
                    <a:pt x="384009" y="205676"/>
                  </a:lnTo>
                  <a:lnTo>
                    <a:pt x="381292" y="202361"/>
                  </a:lnTo>
                  <a:lnTo>
                    <a:pt x="381342" y="201980"/>
                  </a:lnTo>
                  <a:lnTo>
                    <a:pt x="383413" y="200393"/>
                  </a:lnTo>
                  <a:lnTo>
                    <a:pt x="383794" y="200240"/>
                  </a:lnTo>
                  <a:lnTo>
                    <a:pt x="384390" y="199859"/>
                  </a:lnTo>
                  <a:lnTo>
                    <a:pt x="384721" y="199745"/>
                  </a:lnTo>
                  <a:lnTo>
                    <a:pt x="386689" y="198056"/>
                  </a:lnTo>
                  <a:lnTo>
                    <a:pt x="386791" y="195440"/>
                  </a:lnTo>
                  <a:close/>
                </a:path>
                <a:path w="537210" h="384175">
                  <a:moveTo>
                    <a:pt x="393496" y="350431"/>
                  </a:moveTo>
                  <a:lnTo>
                    <a:pt x="390931" y="346684"/>
                  </a:lnTo>
                  <a:lnTo>
                    <a:pt x="388099" y="342544"/>
                  </a:lnTo>
                  <a:lnTo>
                    <a:pt x="384390" y="341833"/>
                  </a:lnTo>
                  <a:lnTo>
                    <a:pt x="375627" y="347662"/>
                  </a:lnTo>
                  <a:lnTo>
                    <a:pt x="373888" y="353161"/>
                  </a:lnTo>
                  <a:lnTo>
                    <a:pt x="376275" y="356755"/>
                  </a:lnTo>
                  <a:lnTo>
                    <a:pt x="378790" y="360400"/>
                  </a:lnTo>
                  <a:lnTo>
                    <a:pt x="385000" y="361708"/>
                  </a:lnTo>
                  <a:lnTo>
                    <a:pt x="388429" y="359308"/>
                  </a:lnTo>
                  <a:lnTo>
                    <a:pt x="392290" y="356476"/>
                  </a:lnTo>
                  <a:lnTo>
                    <a:pt x="393496" y="350431"/>
                  </a:lnTo>
                  <a:close/>
                </a:path>
                <a:path w="537210" h="384175">
                  <a:moveTo>
                    <a:pt x="399808" y="293649"/>
                  </a:moveTo>
                  <a:lnTo>
                    <a:pt x="398716" y="291261"/>
                  </a:lnTo>
                  <a:lnTo>
                    <a:pt x="397738" y="293166"/>
                  </a:lnTo>
                  <a:lnTo>
                    <a:pt x="396328" y="294906"/>
                  </a:lnTo>
                  <a:lnTo>
                    <a:pt x="394639" y="295554"/>
                  </a:lnTo>
                  <a:lnTo>
                    <a:pt x="393052" y="296214"/>
                  </a:lnTo>
                  <a:lnTo>
                    <a:pt x="391147" y="295935"/>
                  </a:lnTo>
                  <a:lnTo>
                    <a:pt x="389356" y="295122"/>
                  </a:lnTo>
                  <a:lnTo>
                    <a:pt x="389674" y="296049"/>
                  </a:lnTo>
                  <a:lnTo>
                    <a:pt x="389788" y="297027"/>
                  </a:lnTo>
                  <a:lnTo>
                    <a:pt x="389839" y="298119"/>
                  </a:lnTo>
                  <a:lnTo>
                    <a:pt x="390004" y="300456"/>
                  </a:lnTo>
                  <a:lnTo>
                    <a:pt x="391858" y="301815"/>
                  </a:lnTo>
                  <a:lnTo>
                    <a:pt x="396544" y="302044"/>
                  </a:lnTo>
                  <a:lnTo>
                    <a:pt x="398119" y="300837"/>
                  </a:lnTo>
                  <a:lnTo>
                    <a:pt x="398830" y="298831"/>
                  </a:lnTo>
                  <a:lnTo>
                    <a:pt x="399707" y="296265"/>
                  </a:lnTo>
                  <a:lnTo>
                    <a:pt x="399808" y="293649"/>
                  </a:lnTo>
                  <a:close/>
                </a:path>
                <a:path w="537210" h="384175">
                  <a:moveTo>
                    <a:pt x="404393" y="105016"/>
                  </a:moveTo>
                  <a:lnTo>
                    <a:pt x="404164" y="103708"/>
                  </a:lnTo>
                  <a:lnTo>
                    <a:pt x="404012" y="102679"/>
                  </a:lnTo>
                  <a:lnTo>
                    <a:pt x="403186" y="102349"/>
                  </a:lnTo>
                  <a:lnTo>
                    <a:pt x="402374" y="102565"/>
                  </a:lnTo>
                  <a:lnTo>
                    <a:pt x="401015" y="102946"/>
                  </a:lnTo>
                  <a:lnTo>
                    <a:pt x="400570" y="104152"/>
                  </a:lnTo>
                  <a:lnTo>
                    <a:pt x="400735" y="105397"/>
                  </a:lnTo>
                  <a:lnTo>
                    <a:pt x="400900" y="106375"/>
                  </a:lnTo>
                  <a:lnTo>
                    <a:pt x="401878" y="106540"/>
                  </a:lnTo>
                  <a:lnTo>
                    <a:pt x="402704" y="106438"/>
                  </a:lnTo>
                  <a:lnTo>
                    <a:pt x="404228" y="106159"/>
                  </a:lnTo>
                  <a:lnTo>
                    <a:pt x="404393" y="105016"/>
                  </a:lnTo>
                  <a:close/>
                </a:path>
                <a:path w="537210" h="384175">
                  <a:moveTo>
                    <a:pt x="414413" y="257937"/>
                  </a:moveTo>
                  <a:lnTo>
                    <a:pt x="413105" y="256476"/>
                  </a:lnTo>
                  <a:lnTo>
                    <a:pt x="412280" y="253580"/>
                  </a:lnTo>
                  <a:lnTo>
                    <a:pt x="412394" y="252285"/>
                  </a:lnTo>
                  <a:lnTo>
                    <a:pt x="411365" y="247599"/>
                  </a:lnTo>
                  <a:lnTo>
                    <a:pt x="408800" y="245859"/>
                  </a:lnTo>
                  <a:lnTo>
                    <a:pt x="398500" y="248310"/>
                  </a:lnTo>
                  <a:lnTo>
                    <a:pt x="395452" y="252768"/>
                  </a:lnTo>
                  <a:lnTo>
                    <a:pt x="399872" y="260223"/>
                  </a:lnTo>
                  <a:lnTo>
                    <a:pt x="400024" y="260604"/>
                  </a:lnTo>
                  <a:lnTo>
                    <a:pt x="400253" y="260883"/>
                  </a:lnTo>
                  <a:lnTo>
                    <a:pt x="402640" y="263880"/>
                  </a:lnTo>
                  <a:lnTo>
                    <a:pt x="406565" y="265341"/>
                  </a:lnTo>
                  <a:lnTo>
                    <a:pt x="410984" y="263118"/>
                  </a:lnTo>
                  <a:lnTo>
                    <a:pt x="412229" y="261594"/>
                  </a:lnTo>
                  <a:lnTo>
                    <a:pt x="414413" y="257937"/>
                  </a:lnTo>
                  <a:close/>
                </a:path>
                <a:path w="537210" h="384175">
                  <a:moveTo>
                    <a:pt x="417131" y="46443"/>
                  </a:moveTo>
                  <a:lnTo>
                    <a:pt x="408254" y="39585"/>
                  </a:lnTo>
                  <a:lnTo>
                    <a:pt x="406615" y="40284"/>
                  </a:lnTo>
                  <a:lnTo>
                    <a:pt x="405091" y="41325"/>
                  </a:lnTo>
                  <a:lnTo>
                    <a:pt x="401612" y="43611"/>
                  </a:lnTo>
                  <a:lnTo>
                    <a:pt x="400951" y="46710"/>
                  </a:lnTo>
                  <a:lnTo>
                    <a:pt x="403352" y="50355"/>
                  </a:lnTo>
                  <a:lnTo>
                    <a:pt x="404114" y="51612"/>
                  </a:lnTo>
                  <a:lnTo>
                    <a:pt x="405536" y="52374"/>
                  </a:lnTo>
                  <a:lnTo>
                    <a:pt x="408254" y="53403"/>
                  </a:lnTo>
                  <a:lnTo>
                    <a:pt x="408851" y="52806"/>
                  </a:lnTo>
                  <a:lnTo>
                    <a:pt x="409829" y="51727"/>
                  </a:lnTo>
                  <a:lnTo>
                    <a:pt x="410159" y="51282"/>
                  </a:lnTo>
                  <a:lnTo>
                    <a:pt x="410654" y="51066"/>
                  </a:lnTo>
                  <a:lnTo>
                    <a:pt x="411962" y="50419"/>
                  </a:lnTo>
                  <a:lnTo>
                    <a:pt x="412559" y="50088"/>
                  </a:lnTo>
                  <a:lnTo>
                    <a:pt x="412775" y="50419"/>
                  </a:lnTo>
                  <a:lnTo>
                    <a:pt x="412889" y="50685"/>
                  </a:lnTo>
                  <a:lnTo>
                    <a:pt x="413918" y="52044"/>
                  </a:lnTo>
                  <a:lnTo>
                    <a:pt x="414578" y="51231"/>
                  </a:lnTo>
                  <a:lnTo>
                    <a:pt x="415061" y="50419"/>
                  </a:lnTo>
                  <a:lnTo>
                    <a:pt x="415226" y="50088"/>
                  </a:lnTo>
                  <a:lnTo>
                    <a:pt x="415442" y="49809"/>
                  </a:lnTo>
                  <a:lnTo>
                    <a:pt x="415556" y="49593"/>
                  </a:lnTo>
                  <a:lnTo>
                    <a:pt x="416585" y="48133"/>
                  </a:lnTo>
                  <a:lnTo>
                    <a:pt x="417131" y="46443"/>
                  </a:lnTo>
                  <a:close/>
                </a:path>
                <a:path w="537210" h="384175">
                  <a:moveTo>
                    <a:pt x="425551" y="221526"/>
                  </a:moveTo>
                  <a:lnTo>
                    <a:pt x="425475" y="220865"/>
                  </a:lnTo>
                  <a:lnTo>
                    <a:pt x="424916" y="219075"/>
                  </a:lnTo>
                  <a:lnTo>
                    <a:pt x="424535" y="217868"/>
                  </a:lnTo>
                  <a:lnTo>
                    <a:pt x="421982" y="216268"/>
                  </a:lnTo>
                  <a:lnTo>
                    <a:pt x="421982" y="221361"/>
                  </a:lnTo>
                  <a:lnTo>
                    <a:pt x="421970" y="222504"/>
                  </a:lnTo>
                  <a:lnTo>
                    <a:pt x="419963" y="223431"/>
                  </a:lnTo>
                  <a:lnTo>
                    <a:pt x="419201" y="223100"/>
                  </a:lnTo>
                  <a:lnTo>
                    <a:pt x="418604" y="222123"/>
                  </a:lnTo>
                  <a:lnTo>
                    <a:pt x="418274" y="220865"/>
                  </a:lnTo>
                  <a:lnTo>
                    <a:pt x="418871" y="219938"/>
                  </a:lnTo>
                  <a:lnTo>
                    <a:pt x="420725" y="219075"/>
                  </a:lnTo>
                  <a:lnTo>
                    <a:pt x="421386" y="219722"/>
                  </a:lnTo>
                  <a:lnTo>
                    <a:pt x="421703" y="220535"/>
                  </a:lnTo>
                  <a:lnTo>
                    <a:pt x="421982" y="221361"/>
                  </a:lnTo>
                  <a:lnTo>
                    <a:pt x="421982" y="216268"/>
                  </a:lnTo>
                  <a:lnTo>
                    <a:pt x="420408" y="215265"/>
                  </a:lnTo>
                  <a:lnTo>
                    <a:pt x="418388" y="214388"/>
                  </a:lnTo>
                  <a:lnTo>
                    <a:pt x="414680" y="213512"/>
                  </a:lnTo>
                  <a:lnTo>
                    <a:pt x="412661" y="213194"/>
                  </a:lnTo>
                  <a:lnTo>
                    <a:pt x="412127" y="215150"/>
                  </a:lnTo>
                  <a:lnTo>
                    <a:pt x="411581" y="217271"/>
                  </a:lnTo>
                  <a:lnTo>
                    <a:pt x="409613" y="219392"/>
                  </a:lnTo>
                  <a:lnTo>
                    <a:pt x="411962" y="222504"/>
                  </a:lnTo>
                  <a:lnTo>
                    <a:pt x="413105" y="223367"/>
                  </a:lnTo>
                  <a:lnTo>
                    <a:pt x="414896" y="224955"/>
                  </a:lnTo>
                  <a:lnTo>
                    <a:pt x="418439" y="227025"/>
                  </a:lnTo>
                  <a:lnTo>
                    <a:pt x="423722" y="225005"/>
                  </a:lnTo>
                  <a:lnTo>
                    <a:pt x="424573" y="223431"/>
                  </a:lnTo>
                  <a:lnTo>
                    <a:pt x="425551" y="221526"/>
                  </a:lnTo>
                  <a:close/>
                </a:path>
                <a:path w="537210" h="384175">
                  <a:moveTo>
                    <a:pt x="427520" y="294665"/>
                  </a:moveTo>
                  <a:lnTo>
                    <a:pt x="427215" y="294741"/>
                  </a:lnTo>
                  <a:lnTo>
                    <a:pt x="420624" y="292506"/>
                  </a:lnTo>
                  <a:lnTo>
                    <a:pt x="419201" y="290449"/>
                  </a:lnTo>
                  <a:lnTo>
                    <a:pt x="419912" y="287718"/>
                  </a:lnTo>
                  <a:lnTo>
                    <a:pt x="420014" y="287502"/>
                  </a:lnTo>
                  <a:lnTo>
                    <a:pt x="416534" y="290004"/>
                  </a:lnTo>
                  <a:lnTo>
                    <a:pt x="415391" y="294144"/>
                  </a:lnTo>
                  <a:lnTo>
                    <a:pt x="417512" y="297192"/>
                  </a:lnTo>
                  <a:lnTo>
                    <a:pt x="417728" y="297459"/>
                  </a:lnTo>
                  <a:lnTo>
                    <a:pt x="417957" y="297789"/>
                  </a:lnTo>
                  <a:lnTo>
                    <a:pt x="418223" y="298005"/>
                  </a:lnTo>
                  <a:lnTo>
                    <a:pt x="419963" y="300075"/>
                  </a:lnTo>
                  <a:lnTo>
                    <a:pt x="422313" y="300189"/>
                  </a:lnTo>
                  <a:lnTo>
                    <a:pt x="426935" y="299758"/>
                  </a:lnTo>
                  <a:lnTo>
                    <a:pt x="425970" y="298005"/>
                  </a:lnTo>
                  <a:lnTo>
                    <a:pt x="425907" y="297459"/>
                  </a:lnTo>
                  <a:lnTo>
                    <a:pt x="426389" y="296545"/>
                  </a:lnTo>
                  <a:lnTo>
                    <a:pt x="426834" y="295783"/>
                  </a:lnTo>
                  <a:lnTo>
                    <a:pt x="427469" y="294741"/>
                  </a:lnTo>
                  <a:close/>
                </a:path>
                <a:path w="537210" h="384175">
                  <a:moveTo>
                    <a:pt x="427647" y="140843"/>
                  </a:moveTo>
                  <a:lnTo>
                    <a:pt x="424929" y="136918"/>
                  </a:lnTo>
                  <a:lnTo>
                    <a:pt x="423557" y="134797"/>
                  </a:lnTo>
                  <a:lnTo>
                    <a:pt x="421868" y="133921"/>
                  </a:lnTo>
                  <a:lnTo>
                    <a:pt x="416102" y="133604"/>
                  </a:lnTo>
                  <a:lnTo>
                    <a:pt x="413702" y="135559"/>
                  </a:lnTo>
                  <a:lnTo>
                    <a:pt x="408851" y="140944"/>
                  </a:lnTo>
                  <a:lnTo>
                    <a:pt x="408419" y="140893"/>
                  </a:lnTo>
                  <a:lnTo>
                    <a:pt x="403618" y="138061"/>
                  </a:lnTo>
                  <a:lnTo>
                    <a:pt x="402259" y="137198"/>
                  </a:lnTo>
                  <a:lnTo>
                    <a:pt x="400138" y="136156"/>
                  </a:lnTo>
                  <a:lnTo>
                    <a:pt x="399427" y="135890"/>
                  </a:lnTo>
                  <a:lnTo>
                    <a:pt x="394970" y="134683"/>
                  </a:lnTo>
                  <a:lnTo>
                    <a:pt x="391426" y="135775"/>
                  </a:lnTo>
                  <a:lnTo>
                    <a:pt x="390664" y="141706"/>
                  </a:lnTo>
                  <a:lnTo>
                    <a:pt x="390601" y="142468"/>
                  </a:lnTo>
                  <a:lnTo>
                    <a:pt x="390334" y="143941"/>
                  </a:lnTo>
                  <a:lnTo>
                    <a:pt x="390550" y="144437"/>
                  </a:lnTo>
                  <a:lnTo>
                    <a:pt x="390664" y="144868"/>
                  </a:lnTo>
                  <a:lnTo>
                    <a:pt x="390550" y="145630"/>
                  </a:lnTo>
                  <a:lnTo>
                    <a:pt x="390334" y="146342"/>
                  </a:lnTo>
                  <a:lnTo>
                    <a:pt x="390664" y="149720"/>
                  </a:lnTo>
                  <a:lnTo>
                    <a:pt x="392455" y="151676"/>
                  </a:lnTo>
                  <a:lnTo>
                    <a:pt x="397573" y="153365"/>
                  </a:lnTo>
                  <a:lnTo>
                    <a:pt x="398945" y="153682"/>
                  </a:lnTo>
                  <a:lnTo>
                    <a:pt x="403301" y="156133"/>
                  </a:lnTo>
                  <a:lnTo>
                    <a:pt x="406679" y="155486"/>
                  </a:lnTo>
                  <a:lnTo>
                    <a:pt x="411848" y="149872"/>
                  </a:lnTo>
                  <a:lnTo>
                    <a:pt x="415277" y="148729"/>
                  </a:lnTo>
                  <a:lnTo>
                    <a:pt x="424865" y="147916"/>
                  </a:lnTo>
                  <a:lnTo>
                    <a:pt x="427647" y="140843"/>
                  </a:lnTo>
                  <a:close/>
                </a:path>
                <a:path w="537210" h="384175">
                  <a:moveTo>
                    <a:pt x="428409" y="212267"/>
                  </a:moveTo>
                  <a:lnTo>
                    <a:pt x="427913" y="210959"/>
                  </a:lnTo>
                  <a:lnTo>
                    <a:pt x="427431" y="210464"/>
                  </a:lnTo>
                  <a:lnTo>
                    <a:pt x="426720" y="210197"/>
                  </a:lnTo>
                  <a:lnTo>
                    <a:pt x="426173" y="210693"/>
                  </a:lnTo>
                  <a:lnTo>
                    <a:pt x="425246" y="211391"/>
                  </a:lnTo>
                  <a:lnTo>
                    <a:pt x="424319" y="212369"/>
                  </a:lnTo>
                  <a:lnTo>
                    <a:pt x="425310" y="213677"/>
                  </a:lnTo>
                  <a:lnTo>
                    <a:pt x="425691" y="214274"/>
                  </a:lnTo>
                  <a:lnTo>
                    <a:pt x="426504" y="214439"/>
                  </a:lnTo>
                  <a:lnTo>
                    <a:pt x="427101" y="214058"/>
                  </a:lnTo>
                  <a:lnTo>
                    <a:pt x="428409" y="213410"/>
                  </a:lnTo>
                  <a:lnTo>
                    <a:pt x="428409" y="212267"/>
                  </a:lnTo>
                  <a:close/>
                </a:path>
                <a:path w="537210" h="384175">
                  <a:moveTo>
                    <a:pt x="432003" y="286854"/>
                  </a:moveTo>
                  <a:lnTo>
                    <a:pt x="431622" y="285927"/>
                  </a:lnTo>
                  <a:lnTo>
                    <a:pt x="431190" y="287934"/>
                  </a:lnTo>
                  <a:lnTo>
                    <a:pt x="430911" y="289737"/>
                  </a:lnTo>
                  <a:lnTo>
                    <a:pt x="429450" y="294144"/>
                  </a:lnTo>
                  <a:lnTo>
                    <a:pt x="427621" y="294640"/>
                  </a:lnTo>
                  <a:lnTo>
                    <a:pt x="429983" y="296481"/>
                  </a:lnTo>
                  <a:lnTo>
                    <a:pt x="430136" y="295236"/>
                  </a:lnTo>
                  <a:lnTo>
                    <a:pt x="430250" y="294665"/>
                  </a:lnTo>
                  <a:lnTo>
                    <a:pt x="430593" y="293217"/>
                  </a:lnTo>
                  <a:lnTo>
                    <a:pt x="430593" y="292125"/>
                  </a:lnTo>
                  <a:lnTo>
                    <a:pt x="430822" y="291426"/>
                  </a:lnTo>
                  <a:lnTo>
                    <a:pt x="431736" y="288480"/>
                  </a:lnTo>
                  <a:lnTo>
                    <a:pt x="432003" y="286854"/>
                  </a:lnTo>
                  <a:close/>
                </a:path>
                <a:path w="537210" h="384175">
                  <a:moveTo>
                    <a:pt x="450900" y="30492"/>
                  </a:moveTo>
                  <a:lnTo>
                    <a:pt x="450634" y="26898"/>
                  </a:lnTo>
                  <a:lnTo>
                    <a:pt x="446493" y="20904"/>
                  </a:lnTo>
                  <a:lnTo>
                    <a:pt x="443166" y="18948"/>
                  </a:lnTo>
                  <a:lnTo>
                    <a:pt x="438975" y="20586"/>
                  </a:lnTo>
                  <a:lnTo>
                    <a:pt x="437781" y="21996"/>
                  </a:lnTo>
                  <a:lnTo>
                    <a:pt x="436524" y="24549"/>
                  </a:lnTo>
                  <a:lnTo>
                    <a:pt x="436143" y="25539"/>
                  </a:lnTo>
                  <a:lnTo>
                    <a:pt x="435648" y="27330"/>
                  </a:lnTo>
                  <a:lnTo>
                    <a:pt x="435927" y="28473"/>
                  </a:lnTo>
                  <a:lnTo>
                    <a:pt x="436473" y="28371"/>
                  </a:lnTo>
                  <a:lnTo>
                    <a:pt x="439572" y="27876"/>
                  </a:lnTo>
                  <a:lnTo>
                    <a:pt x="439305" y="29946"/>
                  </a:lnTo>
                  <a:lnTo>
                    <a:pt x="438873" y="31635"/>
                  </a:lnTo>
                  <a:lnTo>
                    <a:pt x="438429" y="33591"/>
                  </a:lnTo>
                  <a:lnTo>
                    <a:pt x="439356" y="34188"/>
                  </a:lnTo>
                  <a:lnTo>
                    <a:pt x="440931" y="34734"/>
                  </a:lnTo>
                  <a:lnTo>
                    <a:pt x="443001" y="35394"/>
                  </a:lnTo>
                  <a:lnTo>
                    <a:pt x="445185" y="35280"/>
                  </a:lnTo>
                  <a:lnTo>
                    <a:pt x="447802" y="33921"/>
                  </a:lnTo>
                  <a:lnTo>
                    <a:pt x="448614" y="33324"/>
                  </a:lnTo>
                  <a:lnTo>
                    <a:pt x="449275" y="32499"/>
                  </a:lnTo>
                  <a:lnTo>
                    <a:pt x="450900" y="30492"/>
                  </a:lnTo>
                  <a:close/>
                </a:path>
                <a:path w="537210" h="384175">
                  <a:moveTo>
                    <a:pt x="455104" y="70942"/>
                  </a:moveTo>
                  <a:lnTo>
                    <a:pt x="454177" y="68326"/>
                  </a:lnTo>
                  <a:lnTo>
                    <a:pt x="449707" y="65874"/>
                  </a:lnTo>
                  <a:lnTo>
                    <a:pt x="447636" y="64782"/>
                  </a:lnTo>
                  <a:lnTo>
                    <a:pt x="446874" y="63969"/>
                  </a:lnTo>
                  <a:lnTo>
                    <a:pt x="447560" y="61798"/>
                  </a:lnTo>
                  <a:lnTo>
                    <a:pt x="447967" y="60655"/>
                  </a:lnTo>
                  <a:lnTo>
                    <a:pt x="447471" y="59232"/>
                  </a:lnTo>
                  <a:lnTo>
                    <a:pt x="444855" y="58356"/>
                  </a:lnTo>
                  <a:lnTo>
                    <a:pt x="443928" y="59016"/>
                  </a:lnTo>
                  <a:lnTo>
                    <a:pt x="442087" y="60375"/>
                  </a:lnTo>
                  <a:lnTo>
                    <a:pt x="441591" y="61798"/>
                  </a:lnTo>
                  <a:lnTo>
                    <a:pt x="442302" y="62496"/>
                  </a:lnTo>
                  <a:lnTo>
                    <a:pt x="444919" y="64998"/>
                  </a:lnTo>
                  <a:lnTo>
                    <a:pt x="443928" y="67449"/>
                  </a:lnTo>
                  <a:lnTo>
                    <a:pt x="442353" y="71107"/>
                  </a:lnTo>
                  <a:lnTo>
                    <a:pt x="442620" y="72136"/>
                  </a:lnTo>
                  <a:lnTo>
                    <a:pt x="442734" y="73012"/>
                  </a:lnTo>
                  <a:lnTo>
                    <a:pt x="442950" y="75298"/>
                  </a:lnTo>
                  <a:lnTo>
                    <a:pt x="443547" y="76708"/>
                  </a:lnTo>
                  <a:lnTo>
                    <a:pt x="445566" y="78232"/>
                  </a:lnTo>
                  <a:lnTo>
                    <a:pt x="447255" y="77851"/>
                  </a:lnTo>
                  <a:lnTo>
                    <a:pt x="449707" y="76276"/>
                  </a:lnTo>
                  <a:lnTo>
                    <a:pt x="450850" y="75514"/>
                  </a:lnTo>
                  <a:lnTo>
                    <a:pt x="451726" y="74752"/>
                  </a:lnTo>
                  <a:lnTo>
                    <a:pt x="452653" y="73774"/>
                  </a:lnTo>
                  <a:lnTo>
                    <a:pt x="455104" y="70942"/>
                  </a:lnTo>
                  <a:close/>
                </a:path>
                <a:path w="537210" h="384175">
                  <a:moveTo>
                    <a:pt x="462673" y="7023"/>
                  </a:moveTo>
                  <a:lnTo>
                    <a:pt x="462457" y="3594"/>
                  </a:lnTo>
                  <a:lnTo>
                    <a:pt x="458584" y="431"/>
                  </a:lnTo>
                  <a:lnTo>
                    <a:pt x="455917" y="0"/>
                  </a:lnTo>
                  <a:lnTo>
                    <a:pt x="455206" y="165"/>
                  </a:lnTo>
                  <a:lnTo>
                    <a:pt x="454939" y="4572"/>
                  </a:lnTo>
                  <a:lnTo>
                    <a:pt x="452272" y="2235"/>
                  </a:lnTo>
                  <a:lnTo>
                    <a:pt x="450367" y="1968"/>
                  </a:lnTo>
                  <a:lnTo>
                    <a:pt x="449757" y="1905"/>
                  </a:lnTo>
                  <a:lnTo>
                    <a:pt x="449376" y="1968"/>
                  </a:lnTo>
                  <a:lnTo>
                    <a:pt x="447205" y="4406"/>
                  </a:lnTo>
                  <a:lnTo>
                    <a:pt x="446824" y="8001"/>
                  </a:lnTo>
                  <a:lnTo>
                    <a:pt x="448183" y="10668"/>
                  </a:lnTo>
                  <a:lnTo>
                    <a:pt x="449376" y="13119"/>
                  </a:lnTo>
                  <a:lnTo>
                    <a:pt x="451345" y="13944"/>
                  </a:lnTo>
                  <a:lnTo>
                    <a:pt x="454558" y="13500"/>
                  </a:lnTo>
                  <a:lnTo>
                    <a:pt x="455968" y="13284"/>
                  </a:lnTo>
                  <a:lnTo>
                    <a:pt x="457225" y="12801"/>
                  </a:lnTo>
                  <a:lnTo>
                    <a:pt x="459079" y="11658"/>
                  </a:lnTo>
                  <a:lnTo>
                    <a:pt x="459295" y="11493"/>
                  </a:lnTo>
                  <a:lnTo>
                    <a:pt x="460222" y="10998"/>
                  </a:lnTo>
                  <a:lnTo>
                    <a:pt x="460933" y="10287"/>
                  </a:lnTo>
                  <a:lnTo>
                    <a:pt x="462241" y="8382"/>
                  </a:lnTo>
                  <a:lnTo>
                    <a:pt x="462673" y="7023"/>
                  </a:lnTo>
                  <a:close/>
                </a:path>
                <a:path w="537210" h="384175">
                  <a:moveTo>
                    <a:pt x="472313" y="30873"/>
                  </a:moveTo>
                  <a:lnTo>
                    <a:pt x="469912" y="25857"/>
                  </a:lnTo>
                  <a:lnTo>
                    <a:pt x="468388" y="27279"/>
                  </a:lnTo>
                  <a:lnTo>
                    <a:pt x="467741" y="26301"/>
                  </a:lnTo>
                  <a:lnTo>
                    <a:pt x="466813" y="25323"/>
                  </a:lnTo>
                  <a:lnTo>
                    <a:pt x="466483" y="24930"/>
                  </a:lnTo>
                  <a:lnTo>
                    <a:pt x="466217" y="24663"/>
                  </a:lnTo>
                  <a:lnTo>
                    <a:pt x="465886" y="24447"/>
                  </a:lnTo>
                  <a:lnTo>
                    <a:pt x="463918" y="22809"/>
                  </a:lnTo>
                  <a:lnTo>
                    <a:pt x="462076" y="23088"/>
                  </a:lnTo>
                  <a:lnTo>
                    <a:pt x="457720" y="27927"/>
                  </a:lnTo>
                  <a:lnTo>
                    <a:pt x="457441" y="30810"/>
                  </a:lnTo>
                  <a:lnTo>
                    <a:pt x="460489" y="34188"/>
                  </a:lnTo>
                  <a:lnTo>
                    <a:pt x="462013" y="35064"/>
                  </a:lnTo>
                  <a:lnTo>
                    <a:pt x="466051" y="36423"/>
                  </a:lnTo>
                  <a:lnTo>
                    <a:pt x="468668" y="36474"/>
                  </a:lnTo>
                  <a:lnTo>
                    <a:pt x="470293" y="35394"/>
                  </a:lnTo>
                  <a:lnTo>
                    <a:pt x="471004" y="34848"/>
                  </a:lnTo>
                  <a:lnTo>
                    <a:pt x="471551" y="33807"/>
                  </a:lnTo>
                  <a:lnTo>
                    <a:pt x="471817" y="32664"/>
                  </a:lnTo>
                  <a:lnTo>
                    <a:pt x="472313" y="30873"/>
                  </a:lnTo>
                  <a:close/>
                </a:path>
                <a:path w="537210" h="384175">
                  <a:moveTo>
                    <a:pt x="478472" y="8001"/>
                  </a:moveTo>
                  <a:lnTo>
                    <a:pt x="477164" y="5994"/>
                  </a:lnTo>
                  <a:lnTo>
                    <a:pt x="475957" y="5930"/>
                  </a:lnTo>
                  <a:lnTo>
                    <a:pt x="474814" y="6261"/>
                  </a:lnTo>
                  <a:lnTo>
                    <a:pt x="474116" y="6972"/>
                  </a:lnTo>
                  <a:lnTo>
                    <a:pt x="473951" y="7785"/>
                  </a:lnTo>
                  <a:lnTo>
                    <a:pt x="474383" y="8547"/>
                  </a:lnTo>
                  <a:lnTo>
                    <a:pt x="474980" y="9753"/>
                  </a:lnTo>
                  <a:lnTo>
                    <a:pt x="475957" y="9525"/>
                  </a:lnTo>
                  <a:lnTo>
                    <a:pt x="476885" y="8991"/>
                  </a:lnTo>
                  <a:lnTo>
                    <a:pt x="477647" y="8547"/>
                  </a:lnTo>
                  <a:lnTo>
                    <a:pt x="478472" y="8001"/>
                  </a:lnTo>
                  <a:close/>
                </a:path>
                <a:path w="537210" h="384175">
                  <a:moveTo>
                    <a:pt x="501942" y="5118"/>
                  </a:moveTo>
                  <a:lnTo>
                    <a:pt x="501675" y="4305"/>
                  </a:lnTo>
                  <a:lnTo>
                    <a:pt x="501294" y="3543"/>
                  </a:lnTo>
                  <a:lnTo>
                    <a:pt x="500799" y="2400"/>
                  </a:lnTo>
                  <a:lnTo>
                    <a:pt x="500037" y="2019"/>
                  </a:lnTo>
                  <a:lnTo>
                    <a:pt x="498894" y="2565"/>
                  </a:lnTo>
                  <a:lnTo>
                    <a:pt x="498017" y="2997"/>
                  </a:lnTo>
                  <a:lnTo>
                    <a:pt x="497751" y="3810"/>
                  </a:lnTo>
                  <a:lnTo>
                    <a:pt x="498182" y="4635"/>
                  </a:lnTo>
                  <a:lnTo>
                    <a:pt x="498779" y="5715"/>
                  </a:lnTo>
                  <a:lnTo>
                    <a:pt x="499706" y="6477"/>
                  </a:lnTo>
                  <a:lnTo>
                    <a:pt x="501015" y="5664"/>
                  </a:lnTo>
                  <a:lnTo>
                    <a:pt x="501942" y="5118"/>
                  </a:lnTo>
                  <a:close/>
                </a:path>
                <a:path w="537210" h="384175">
                  <a:moveTo>
                    <a:pt x="502539" y="98374"/>
                  </a:moveTo>
                  <a:lnTo>
                    <a:pt x="501891" y="97231"/>
                  </a:lnTo>
                  <a:lnTo>
                    <a:pt x="501510" y="96469"/>
                  </a:lnTo>
                  <a:lnTo>
                    <a:pt x="500799" y="95923"/>
                  </a:lnTo>
                  <a:lnTo>
                    <a:pt x="499770" y="96253"/>
                  </a:lnTo>
                  <a:lnTo>
                    <a:pt x="498678" y="96964"/>
                  </a:lnTo>
                  <a:lnTo>
                    <a:pt x="498017" y="98044"/>
                  </a:lnTo>
                  <a:lnTo>
                    <a:pt x="498843" y="100063"/>
                  </a:lnTo>
                  <a:lnTo>
                    <a:pt x="499986" y="100177"/>
                  </a:lnTo>
                  <a:lnTo>
                    <a:pt x="500748" y="99631"/>
                  </a:lnTo>
                  <a:lnTo>
                    <a:pt x="501561" y="99085"/>
                  </a:lnTo>
                  <a:lnTo>
                    <a:pt x="502539" y="98374"/>
                  </a:lnTo>
                  <a:close/>
                </a:path>
                <a:path w="537210" h="384175">
                  <a:moveTo>
                    <a:pt x="503910" y="158915"/>
                  </a:moveTo>
                  <a:lnTo>
                    <a:pt x="501726" y="155270"/>
                  </a:lnTo>
                  <a:lnTo>
                    <a:pt x="499275" y="151244"/>
                  </a:lnTo>
                  <a:lnTo>
                    <a:pt x="493344" y="150583"/>
                  </a:lnTo>
                  <a:lnTo>
                    <a:pt x="484682" y="156083"/>
                  </a:lnTo>
                  <a:lnTo>
                    <a:pt x="483590" y="160489"/>
                  </a:lnTo>
                  <a:lnTo>
                    <a:pt x="485711" y="163982"/>
                  </a:lnTo>
                  <a:lnTo>
                    <a:pt x="488594" y="168605"/>
                  </a:lnTo>
                  <a:lnTo>
                    <a:pt x="495033" y="170776"/>
                  </a:lnTo>
                  <a:lnTo>
                    <a:pt x="502221" y="165989"/>
                  </a:lnTo>
                  <a:lnTo>
                    <a:pt x="503910" y="158915"/>
                  </a:lnTo>
                  <a:close/>
                </a:path>
                <a:path w="537210" h="384175">
                  <a:moveTo>
                    <a:pt x="526021" y="51181"/>
                  </a:moveTo>
                  <a:lnTo>
                    <a:pt x="525856" y="49923"/>
                  </a:lnTo>
                  <a:lnTo>
                    <a:pt x="525373" y="49161"/>
                  </a:lnTo>
                  <a:lnTo>
                    <a:pt x="524713" y="48615"/>
                  </a:lnTo>
                  <a:lnTo>
                    <a:pt x="522973" y="49593"/>
                  </a:lnTo>
                  <a:lnTo>
                    <a:pt x="522376" y="50419"/>
                  </a:lnTo>
                  <a:lnTo>
                    <a:pt x="522643" y="51562"/>
                  </a:lnTo>
                  <a:lnTo>
                    <a:pt x="522922" y="52489"/>
                  </a:lnTo>
                  <a:lnTo>
                    <a:pt x="523570" y="52971"/>
                  </a:lnTo>
                  <a:lnTo>
                    <a:pt x="524497" y="52705"/>
                  </a:lnTo>
                  <a:lnTo>
                    <a:pt x="525970" y="52324"/>
                  </a:lnTo>
                  <a:lnTo>
                    <a:pt x="526021" y="51181"/>
                  </a:lnTo>
                  <a:close/>
                </a:path>
                <a:path w="537210" h="384175">
                  <a:moveTo>
                    <a:pt x="526834" y="149440"/>
                  </a:moveTo>
                  <a:close/>
                </a:path>
                <a:path w="537210" h="384175">
                  <a:moveTo>
                    <a:pt x="536917" y="149059"/>
                  </a:moveTo>
                  <a:lnTo>
                    <a:pt x="536536" y="147916"/>
                  </a:lnTo>
                  <a:lnTo>
                    <a:pt x="533806" y="146888"/>
                  </a:lnTo>
                  <a:lnTo>
                    <a:pt x="532447" y="148564"/>
                  </a:lnTo>
                  <a:lnTo>
                    <a:pt x="531685" y="149440"/>
                  </a:lnTo>
                  <a:lnTo>
                    <a:pt x="530872" y="150037"/>
                  </a:lnTo>
                  <a:lnTo>
                    <a:pt x="529666" y="149821"/>
                  </a:lnTo>
                  <a:lnTo>
                    <a:pt x="526834" y="149453"/>
                  </a:lnTo>
                  <a:lnTo>
                    <a:pt x="526173" y="150368"/>
                  </a:lnTo>
                  <a:lnTo>
                    <a:pt x="525208" y="151777"/>
                  </a:lnTo>
                  <a:lnTo>
                    <a:pt x="524598" y="153301"/>
                  </a:lnTo>
                  <a:lnTo>
                    <a:pt x="524332" y="157607"/>
                  </a:lnTo>
                  <a:lnTo>
                    <a:pt x="526288" y="159562"/>
                  </a:lnTo>
                  <a:lnTo>
                    <a:pt x="533971" y="160604"/>
                  </a:lnTo>
                  <a:lnTo>
                    <a:pt x="536257" y="159461"/>
                  </a:lnTo>
                  <a:lnTo>
                    <a:pt x="536702" y="156298"/>
                  </a:lnTo>
                  <a:lnTo>
                    <a:pt x="536917" y="154343"/>
                  </a:lnTo>
                  <a:lnTo>
                    <a:pt x="536917" y="150037"/>
                  </a:lnTo>
                  <a:lnTo>
                    <a:pt x="536917" y="14905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51049" y="6770560"/>
              <a:ext cx="538480" cy="441325"/>
            </a:xfrm>
            <a:custGeom>
              <a:avLst/>
              <a:gdLst/>
              <a:ahLst/>
              <a:cxnLst/>
              <a:rect l="l" t="t" r="r" b="b"/>
              <a:pathLst>
                <a:path w="538480" h="441325">
                  <a:moveTo>
                    <a:pt x="7353" y="311340"/>
                  </a:moveTo>
                  <a:lnTo>
                    <a:pt x="6375" y="309714"/>
                  </a:lnTo>
                  <a:lnTo>
                    <a:pt x="5397" y="308190"/>
                  </a:lnTo>
                  <a:lnTo>
                    <a:pt x="3213" y="307759"/>
                  </a:lnTo>
                  <a:lnTo>
                    <a:pt x="495" y="309664"/>
                  </a:lnTo>
                  <a:lnTo>
                    <a:pt x="0" y="312483"/>
                  </a:lnTo>
                  <a:lnTo>
                    <a:pt x="825" y="313690"/>
                  </a:lnTo>
                  <a:lnTo>
                    <a:pt x="1371" y="314388"/>
                  </a:lnTo>
                  <a:lnTo>
                    <a:pt x="2997" y="314769"/>
                  </a:lnTo>
                  <a:lnTo>
                    <a:pt x="4305" y="314617"/>
                  </a:lnTo>
                  <a:lnTo>
                    <a:pt x="4737" y="314388"/>
                  </a:lnTo>
                  <a:lnTo>
                    <a:pt x="5232" y="314172"/>
                  </a:lnTo>
                  <a:lnTo>
                    <a:pt x="5829" y="314007"/>
                  </a:lnTo>
                  <a:lnTo>
                    <a:pt x="6921" y="312813"/>
                  </a:lnTo>
                  <a:lnTo>
                    <a:pt x="7353" y="311340"/>
                  </a:lnTo>
                  <a:close/>
                </a:path>
                <a:path w="538480" h="441325">
                  <a:moveTo>
                    <a:pt x="32245" y="241122"/>
                  </a:moveTo>
                  <a:lnTo>
                    <a:pt x="32029" y="241388"/>
                  </a:lnTo>
                  <a:lnTo>
                    <a:pt x="31864" y="241719"/>
                  </a:lnTo>
                  <a:lnTo>
                    <a:pt x="31711" y="241985"/>
                  </a:lnTo>
                  <a:lnTo>
                    <a:pt x="31165" y="243078"/>
                  </a:lnTo>
                  <a:lnTo>
                    <a:pt x="31330" y="243890"/>
                  </a:lnTo>
                  <a:lnTo>
                    <a:pt x="31978" y="244487"/>
                  </a:lnTo>
                  <a:lnTo>
                    <a:pt x="32092" y="243890"/>
                  </a:lnTo>
                  <a:lnTo>
                    <a:pt x="32143" y="243128"/>
                  </a:lnTo>
                  <a:lnTo>
                    <a:pt x="32194" y="241985"/>
                  </a:lnTo>
                  <a:lnTo>
                    <a:pt x="32245" y="241719"/>
                  </a:lnTo>
                  <a:lnTo>
                    <a:pt x="32245" y="241122"/>
                  </a:lnTo>
                  <a:close/>
                </a:path>
                <a:path w="538480" h="441325">
                  <a:moveTo>
                    <a:pt x="35026" y="251510"/>
                  </a:moveTo>
                  <a:lnTo>
                    <a:pt x="34480" y="252120"/>
                  </a:lnTo>
                  <a:lnTo>
                    <a:pt x="33883" y="252717"/>
                  </a:lnTo>
                  <a:lnTo>
                    <a:pt x="33337" y="253314"/>
                  </a:lnTo>
                  <a:lnTo>
                    <a:pt x="33502" y="253479"/>
                  </a:lnTo>
                  <a:lnTo>
                    <a:pt x="33667" y="253580"/>
                  </a:lnTo>
                  <a:lnTo>
                    <a:pt x="33782" y="253746"/>
                  </a:lnTo>
                  <a:lnTo>
                    <a:pt x="34378" y="253149"/>
                  </a:lnTo>
                  <a:lnTo>
                    <a:pt x="34810" y="252336"/>
                  </a:lnTo>
                  <a:lnTo>
                    <a:pt x="35026" y="251510"/>
                  </a:lnTo>
                  <a:close/>
                </a:path>
                <a:path w="538480" h="441325">
                  <a:moveTo>
                    <a:pt x="54762" y="304393"/>
                  </a:moveTo>
                  <a:lnTo>
                    <a:pt x="54470" y="304380"/>
                  </a:lnTo>
                  <a:lnTo>
                    <a:pt x="54229" y="305079"/>
                  </a:lnTo>
                  <a:lnTo>
                    <a:pt x="54533" y="304596"/>
                  </a:lnTo>
                  <a:lnTo>
                    <a:pt x="54762" y="304393"/>
                  </a:lnTo>
                  <a:close/>
                </a:path>
                <a:path w="538480" h="441325">
                  <a:moveTo>
                    <a:pt x="57086" y="304380"/>
                  </a:moveTo>
                  <a:lnTo>
                    <a:pt x="55994" y="303999"/>
                  </a:lnTo>
                  <a:lnTo>
                    <a:pt x="55130" y="304050"/>
                  </a:lnTo>
                  <a:lnTo>
                    <a:pt x="54762" y="304393"/>
                  </a:lnTo>
                  <a:lnTo>
                    <a:pt x="56057" y="304431"/>
                  </a:lnTo>
                  <a:lnTo>
                    <a:pt x="56705" y="304431"/>
                  </a:lnTo>
                  <a:lnTo>
                    <a:pt x="57086" y="304380"/>
                  </a:lnTo>
                  <a:close/>
                </a:path>
                <a:path w="538480" h="441325">
                  <a:moveTo>
                    <a:pt x="59423" y="312623"/>
                  </a:moveTo>
                  <a:lnTo>
                    <a:pt x="58940" y="312547"/>
                  </a:lnTo>
                  <a:lnTo>
                    <a:pt x="57632" y="311340"/>
                  </a:lnTo>
                  <a:lnTo>
                    <a:pt x="56273" y="310146"/>
                  </a:lnTo>
                  <a:lnTo>
                    <a:pt x="54851" y="309003"/>
                  </a:lnTo>
                  <a:lnTo>
                    <a:pt x="53987" y="305790"/>
                  </a:lnTo>
                  <a:lnTo>
                    <a:pt x="54229" y="305079"/>
                  </a:lnTo>
                  <a:lnTo>
                    <a:pt x="53657" y="306006"/>
                  </a:lnTo>
                  <a:lnTo>
                    <a:pt x="53060" y="306603"/>
                  </a:lnTo>
                  <a:lnTo>
                    <a:pt x="52247" y="307860"/>
                  </a:lnTo>
                  <a:lnTo>
                    <a:pt x="51650" y="309003"/>
                  </a:lnTo>
                  <a:lnTo>
                    <a:pt x="50444" y="311619"/>
                  </a:lnTo>
                  <a:lnTo>
                    <a:pt x="50774" y="312813"/>
                  </a:lnTo>
                  <a:lnTo>
                    <a:pt x="52019" y="313194"/>
                  </a:lnTo>
                  <a:lnTo>
                    <a:pt x="53390" y="313690"/>
                  </a:lnTo>
                  <a:lnTo>
                    <a:pt x="54698" y="313626"/>
                  </a:lnTo>
                  <a:lnTo>
                    <a:pt x="55994" y="313410"/>
                  </a:lnTo>
                  <a:lnTo>
                    <a:pt x="56654" y="313029"/>
                  </a:lnTo>
                  <a:lnTo>
                    <a:pt x="57251" y="312928"/>
                  </a:lnTo>
                  <a:lnTo>
                    <a:pt x="57746" y="313029"/>
                  </a:lnTo>
                  <a:lnTo>
                    <a:pt x="58153" y="312928"/>
                  </a:lnTo>
                  <a:lnTo>
                    <a:pt x="58775" y="312762"/>
                  </a:lnTo>
                  <a:lnTo>
                    <a:pt x="59423" y="312623"/>
                  </a:lnTo>
                  <a:close/>
                </a:path>
                <a:path w="538480" h="441325">
                  <a:moveTo>
                    <a:pt x="60439" y="312470"/>
                  </a:moveTo>
                  <a:lnTo>
                    <a:pt x="59817" y="312547"/>
                  </a:lnTo>
                  <a:lnTo>
                    <a:pt x="59423" y="312623"/>
                  </a:lnTo>
                  <a:lnTo>
                    <a:pt x="60198" y="312762"/>
                  </a:lnTo>
                  <a:lnTo>
                    <a:pt x="60439" y="312470"/>
                  </a:lnTo>
                  <a:close/>
                </a:path>
                <a:path w="538480" h="441325">
                  <a:moveTo>
                    <a:pt x="62433" y="310362"/>
                  </a:moveTo>
                  <a:lnTo>
                    <a:pt x="62128" y="310578"/>
                  </a:lnTo>
                  <a:lnTo>
                    <a:pt x="61823" y="310857"/>
                  </a:lnTo>
                  <a:lnTo>
                    <a:pt x="60439" y="312470"/>
                  </a:lnTo>
                  <a:lnTo>
                    <a:pt x="60794" y="312432"/>
                  </a:lnTo>
                  <a:lnTo>
                    <a:pt x="61125" y="311886"/>
                  </a:lnTo>
                  <a:lnTo>
                    <a:pt x="61671" y="311340"/>
                  </a:lnTo>
                  <a:lnTo>
                    <a:pt x="62268" y="310857"/>
                  </a:lnTo>
                  <a:lnTo>
                    <a:pt x="62433" y="310362"/>
                  </a:lnTo>
                  <a:close/>
                </a:path>
                <a:path w="538480" h="441325">
                  <a:moveTo>
                    <a:pt x="76212" y="333451"/>
                  </a:moveTo>
                  <a:lnTo>
                    <a:pt x="75717" y="329857"/>
                  </a:lnTo>
                  <a:lnTo>
                    <a:pt x="73977" y="329577"/>
                  </a:lnTo>
                  <a:lnTo>
                    <a:pt x="72720" y="328980"/>
                  </a:lnTo>
                  <a:lnTo>
                    <a:pt x="71412" y="328434"/>
                  </a:lnTo>
                  <a:lnTo>
                    <a:pt x="68643" y="327787"/>
                  </a:lnTo>
                  <a:lnTo>
                    <a:pt x="67106" y="327456"/>
                  </a:lnTo>
                  <a:lnTo>
                    <a:pt x="66078" y="328282"/>
                  </a:lnTo>
                  <a:lnTo>
                    <a:pt x="65862" y="329641"/>
                  </a:lnTo>
                  <a:lnTo>
                    <a:pt x="65366" y="332193"/>
                  </a:lnTo>
                  <a:lnTo>
                    <a:pt x="66789" y="334264"/>
                  </a:lnTo>
                  <a:lnTo>
                    <a:pt x="68364" y="335953"/>
                  </a:lnTo>
                  <a:lnTo>
                    <a:pt x="70053" y="337693"/>
                  </a:lnTo>
                  <a:lnTo>
                    <a:pt x="71628" y="335838"/>
                  </a:lnTo>
                  <a:lnTo>
                    <a:pt x="74574" y="334264"/>
                  </a:lnTo>
                  <a:lnTo>
                    <a:pt x="76212" y="333451"/>
                  </a:lnTo>
                  <a:close/>
                </a:path>
                <a:path w="538480" h="441325">
                  <a:moveTo>
                    <a:pt x="83400" y="275475"/>
                  </a:moveTo>
                  <a:lnTo>
                    <a:pt x="82905" y="273888"/>
                  </a:lnTo>
                  <a:lnTo>
                    <a:pt x="82359" y="272415"/>
                  </a:lnTo>
                  <a:lnTo>
                    <a:pt x="82092" y="271602"/>
                  </a:lnTo>
                  <a:lnTo>
                    <a:pt x="81330" y="270954"/>
                  </a:lnTo>
                  <a:lnTo>
                    <a:pt x="80949" y="270129"/>
                  </a:lnTo>
                  <a:lnTo>
                    <a:pt x="79971" y="268173"/>
                  </a:lnTo>
                  <a:lnTo>
                    <a:pt x="78663" y="267957"/>
                  </a:lnTo>
                  <a:lnTo>
                    <a:pt x="77076" y="268719"/>
                  </a:lnTo>
                  <a:lnTo>
                    <a:pt x="77406" y="269976"/>
                  </a:lnTo>
                  <a:lnTo>
                    <a:pt x="76860" y="270954"/>
                  </a:lnTo>
                  <a:lnTo>
                    <a:pt x="75933" y="271767"/>
                  </a:lnTo>
                  <a:lnTo>
                    <a:pt x="75120" y="272313"/>
                  </a:lnTo>
                  <a:lnTo>
                    <a:pt x="73977" y="272199"/>
                  </a:lnTo>
                  <a:lnTo>
                    <a:pt x="72999" y="271716"/>
                  </a:lnTo>
                  <a:lnTo>
                    <a:pt x="72834" y="272097"/>
                  </a:lnTo>
                  <a:lnTo>
                    <a:pt x="72555" y="272478"/>
                  </a:lnTo>
                  <a:lnTo>
                    <a:pt x="72288" y="272745"/>
                  </a:lnTo>
                  <a:lnTo>
                    <a:pt x="72174" y="273177"/>
                  </a:lnTo>
                  <a:lnTo>
                    <a:pt x="72174" y="273405"/>
                  </a:lnTo>
                  <a:lnTo>
                    <a:pt x="72288" y="275094"/>
                  </a:lnTo>
                  <a:lnTo>
                    <a:pt x="73812" y="275742"/>
                  </a:lnTo>
                  <a:lnTo>
                    <a:pt x="76047" y="276771"/>
                  </a:lnTo>
                  <a:lnTo>
                    <a:pt x="77241" y="276771"/>
                  </a:lnTo>
                  <a:lnTo>
                    <a:pt x="79590" y="277533"/>
                  </a:lnTo>
                  <a:lnTo>
                    <a:pt x="80784" y="278574"/>
                  </a:lnTo>
                  <a:lnTo>
                    <a:pt x="82092" y="276999"/>
                  </a:lnTo>
                  <a:lnTo>
                    <a:pt x="83400" y="275475"/>
                  </a:lnTo>
                  <a:close/>
                </a:path>
                <a:path w="538480" h="441325">
                  <a:moveTo>
                    <a:pt x="89877" y="259791"/>
                  </a:moveTo>
                  <a:lnTo>
                    <a:pt x="87642" y="256247"/>
                  </a:lnTo>
                  <a:lnTo>
                    <a:pt x="87045" y="255600"/>
                  </a:lnTo>
                  <a:lnTo>
                    <a:pt x="86398" y="255168"/>
                  </a:lnTo>
                  <a:lnTo>
                    <a:pt x="85801" y="254838"/>
                  </a:lnTo>
                  <a:lnTo>
                    <a:pt x="85902" y="255054"/>
                  </a:lnTo>
                  <a:lnTo>
                    <a:pt x="85953" y="255219"/>
                  </a:lnTo>
                  <a:lnTo>
                    <a:pt x="86334" y="257073"/>
                  </a:lnTo>
                  <a:lnTo>
                    <a:pt x="85737" y="258432"/>
                  </a:lnTo>
                  <a:lnTo>
                    <a:pt x="83997" y="259194"/>
                  </a:lnTo>
                  <a:lnTo>
                    <a:pt x="82359" y="259740"/>
                  </a:lnTo>
                  <a:lnTo>
                    <a:pt x="80568" y="258813"/>
                  </a:lnTo>
                  <a:lnTo>
                    <a:pt x="80022" y="257009"/>
                  </a:lnTo>
                  <a:lnTo>
                    <a:pt x="80022" y="256578"/>
                  </a:lnTo>
                  <a:lnTo>
                    <a:pt x="78879" y="258381"/>
                  </a:lnTo>
                  <a:lnTo>
                    <a:pt x="78282" y="261048"/>
                  </a:lnTo>
                  <a:lnTo>
                    <a:pt x="79095" y="262191"/>
                  </a:lnTo>
                  <a:lnTo>
                    <a:pt x="79971" y="263436"/>
                  </a:lnTo>
                  <a:lnTo>
                    <a:pt x="81114" y="263817"/>
                  </a:lnTo>
                  <a:lnTo>
                    <a:pt x="82423" y="263867"/>
                  </a:lnTo>
                  <a:lnTo>
                    <a:pt x="82359" y="262724"/>
                  </a:lnTo>
                  <a:lnTo>
                    <a:pt x="82588" y="261581"/>
                  </a:lnTo>
                  <a:lnTo>
                    <a:pt x="83185" y="260438"/>
                  </a:lnTo>
                  <a:lnTo>
                    <a:pt x="83731" y="259359"/>
                  </a:lnTo>
                  <a:lnTo>
                    <a:pt x="84543" y="259143"/>
                  </a:lnTo>
                  <a:lnTo>
                    <a:pt x="85521" y="259029"/>
                  </a:lnTo>
                  <a:lnTo>
                    <a:pt x="86944" y="258762"/>
                  </a:lnTo>
                  <a:lnTo>
                    <a:pt x="88468" y="259080"/>
                  </a:lnTo>
                  <a:lnTo>
                    <a:pt x="89877" y="259791"/>
                  </a:lnTo>
                  <a:close/>
                </a:path>
                <a:path w="538480" h="441325">
                  <a:moveTo>
                    <a:pt x="105956" y="279933"/>
                  </a:moveTo>
                  <a:lnTo>
                    <a:pt x="105181" y="278904"/>
                  </a:lnTo>
                  <a:lnTo>
                    <a:pt x="104584" y="278142"/>
                  </a:lnTo>
                  <a:lnTo>
                    <a:pt x="101053" y="277596"/>
                  </a:lnTo>
                  <a:lnTo>
                    <a:pt x="100177" y="278142"/>
                  </a:lnTo>
                  <a:lnTo>
                    <a:pt x="99085" y="278841"/>
                  </a:lnTo>
                  <a:lnTo>
                    <a:pt x="98602" y="281673"/>
                  </a:lnTo>
                  <a:lnTo>
                    <a:pt x="99415" y="282930"/>
                  </a:lnTo>
                  <a:lnTo>
                    <a:pt x="100342" y="284403"/>
                  </a:lnTo>
                  <a:lnTo>
                    <a:pt x="101866" y="284619"/>
                  </a:lnTo>
                  <a:lnTo>
                    <a:pt x="105079" y="282435"/>
                  </a:lnTo>
                  <a:lnTo>
                    <a:pt x="105956" y="279933"/>
                  </a:lnTo>
                  <a:close/>
                </a:path>
                <a:path w="538480" h="441325">
                  <a:moveTo>
                    <a:pt x="106553" y="212534"/>
                  </a:moveTo>
                  <a:lnTo>
                    <a:pt x="105841" y="210032"/>
                  </a:lnTo>
                  <a:lnTo>
                    <a:pt x="105676" y="210083"/>
                  </a:lnTo>
                  <a:lnTo>
                    <a:pt x="105511" y="210197"/>
                  </a:lnTo>
                  <a:lnTo>
                    <a:pt x="104584" y="210464"/>
                  </a:lnTo>
                  <a:lnTo>
                    <a:pt x="103822" y="210794"/>
                  </a:lnTo>
                  <a:lnTo>
                    <a:pt x="103009" y="210908"/>
                  </a:lnTo>
                  <a:lnTo>
                    <a:pt x="101053" y="211226"/>
                  </a:lnTo>
                  <a:lnTo>
                    <a:pt x="98920" y="211391"/>
                  </a:lnTo>
                  <a:lnTo>
                    <a:pt x="97777" y="209384"/>
                  </a:lnTo>
                  <a:lnTo>
                    <a:pt x="96799" y="207581"/>
                  </a:lnTo>
                  <a:lnTo>
                    <a:pt x="97396" y="205511"/>
                  </a:lnTo>
                  <a:lnTo>
                    <a:pt x="98272" y="203657"/>
                  </a:lnTo>
                  <a:lnTo>
                    <a:pt x="97129" y="203504"/>
                  </a:lnTo>
                  <a:lnTo>
                    <a:pt x="95923" y="203885"/>
                  </a:lnTo>
                  <a:lnTo>
                    <a:pt x="95605" y="205079"/>
                  </a:lnTo>
                  <a:lnTo>
                    <a:pt x="94945" y="207149"/>
                  </a:lnTo>
                  <a:lnTo>
                    <a:pt x="93967" y="207695"/>
                  </a:lnTo>
                  <a:lnTo>
                    <a:pt x="92392" y="207530"/>
                  </a:lnTo>
                  <a:lnTo>
                    <a:pt x="92113" y="207911"/>
                  </a:lnTo>
                  <a:lnTo>
                    <a:pt x="91732" y="208241"/>
                  </a:lnTo>
                  <a:lnTo>
                    <a:pt x="91300" y="208457"/>
                  </a:lnTo>
                  <a:lnTo>
                    <a:pt x="90639" y="208673"/>
                  </a:lnTo>
                  <a:lnTo>
                    <a:pt x="89992" y="208622"/>
                  </a:lnTo>
                  <a:lnTo>
                    <a:pt x="89395" y="208394"/>
                  </a:lnTo>
                  <a:lnTo>
                    <a:pt x="89331" y="208622"/>
                  </a:lnTo>
                  <a:lnTo>
                    <a:pt x="89331" y="209918"/>
                  </a:lnTo>
                  <a:lnTo>
                    <a:pt x="89827" y="211010"/>
                  </a:lnTo>
                  <a:lnTo>
                    <a:pt x="92392" y="210680"/>
                  </a:lnTo>
                  <a:lnTo>
                    <a:pt x="93421" y="209918"/>
                  </a:lnTo>
                  <a:lnTo>
                    <a:pt x="94348" y="211556"/>
                  </a:lnTo>
                  <a:lnTo>
                    <a:pt x="95923" y="214490"/>
                  </a:lnTo>
                  <a:lnTo>
                    <a:pt x="98755" y="214388"/>
                  </a:lnTo>
                  <a:lnTo>
                    <a:pt x="105130" y="213791"/>
                  </a:lnTo>
                  <a:lnTo>
                    <a:pt x="106553" y="212534"/>
                  </a:lnTo>
                  <a:close/>
                </a:path>
                <a:path w="538480" h="441325">
                  <a:moveTo>
                    <a:pt x="117716" y="196697"/>
                  </a:moveTo>
                  <a:lnTo>
                    <a:pt x="116789" y="194957"/>
                  </a:lnTo>
                  <a:lnTo>
                    <a:pt x="116243" y="193814"/>
                  </a:lnTo>
                  <a:lnTo>
                    <a:pt x="113626" y="192824"/>
                  </a:lnTo>
                  <a:lnTo>
                    <a:pt x="112598" y="193319"/>
                  </a:lnTo>
                  <a:lnTo>
                    <a:pt x="111391" y="193916"/>
                  </a:lnTo>
                  <a:lnTo>
                    <a:pt x="110096" y="196913"/>
                  </a:lnTo>
                  <a:lnTo>
                    <a:pt x="110629" y="197840"/>
                  </a:lnTo>
                  <a:lnTo>
                    <a:pt x="111836" y="199847"/>
                  </a:lnTo>
                  <a:lnTo>
                    <a:pt x="114007" y="200672"/>
                  </a:lnTo>
                  <a:lnTo>
                    <a:pt x="115697" y="199745"/>
                  </a:lnTo>
                  <a:lnTo>
                    <a:pt x="117221" y="198869"/>
                  </a:lnTo>
                  <a:lnTo>
                    <a:pt x="117716" y="196697"/>
                  </a:lnTo>
                  <a:close/>
                </a:path>
                <a:path w="538480" h="441325">
                  <a:moveTo>
                    <a:pt x="125285" y="204749"/>
                  </a:moveTo>
                  <a:lnTo>
                    <a:pt x="124104" y="203276"/>
                  </a:lnTo>
                  <a:lnTo>
                    <a:pt x="123710" y="202793"/>
                  </a:lnTo>
                  <a:lnTo>
                    <a:pt x="123050" y="202514"/>
                  </a:lnTo>
                  <a:lnTo>
                    <a:pt x="122453" y="202514"/>
                  </a:lnTo>
                  <a:lnTo>
                    <a:pt x="122288" y="202742"/>
                  </a:lnTo>
                  <a:lnTo>
                    <a:pt x="122123" y="202895"/>
                  </a:lnTo>
                  <a:lnTo>
                    <a:pt x="121970" y="203009"/>
                  </a:lnTo>
                  <a:lnTo>
                    <a:pt x="121526" y="203225"/>
                  </a:lnTo>
                  <a:lnTo>
                    <a:pt x="120878" y="203276"/>
                  </a:lnTo>
                  <a:lnTo>
                    <a:pt x="120218" y="203174"/>
                  </a:lnTo>
                  <a:lnTo>
                    <a:pt x="118364" y="204482"/>
                  </a:lnTo>
                  <a:lnTo>
                    <a:pt x="117767" y="206870"/>
                  </a:lnTo>
                  <a:lnTo>
                    <a:pt x="118859" y="207962"/>
                  </a:lnTo>
                  <a:lnTo>
                    <a:pt x="119672" y="208889"/>
                  </a:lnTo>
                  <a:lnTo>
                    <a:pt x="122999" y="209156"/>
                  </a:lnTo>
                  <a:lnTo>
                    <a:pt x="123812" y="208457"/>
                  </a:lnTo>
                  <a:lnTo>
                    <a:pt x="125018" y="207365"/>
                  </a:lnTo>
                  <a:lnTo>
                    <a:pt x="125285" y="204749"/>
                  </a:lnTo>
                  <a:close/>
                </a:path>
                <a:path w="538480" h="441325">
                  <a:moveTo>
                    <a:pt x="126263" y="172847"/>
                  </a:moveTo>
                  <a:lnTo>
                    <a:pt x="123113" y="170230"/>
                  </a:lnTo>
                  <a:lnTo>
                    <a:pt x="122453" y="172364"/>
                  </a:lnTo>
                  <a:lnTo>
                    <a:pt x="120929" y="174104"/>
                  </a:lnTo>
                  <a:lnTo>
                    <a:pt x="118478" y="174815"/>
                  </a:lnTo>
                  <a:lnTo>
                    <a:pt x="116954" y="175298"/>
                  </a:lnTo>
                  <a:lnTo>
                    <a:pt x="115316" y="174967"/>
                  </a:lnTo>
                  <a:lnTo>
                    <a:pt x="113906" y="174104"/>
                  </a:lnTo>
                  <a:lnTo>
                    <a:pt x="113576" y="175514"/>
                  </a:lnTo>
                  <a:lnTo>
                    <a:pt x="112864" y="179006"/>
                  </a:lnTo>
                  <a:lnTo>
                    <a:pt x="113842" y="180365"/>
                  </a:lnTo>
                  <a:lnTo>
                    <a:pt x="118973" y="180365"/>
                  </a:lnTo>
                  <a:lnTo>
                    <a:pt x="120713" y="179819"/>
                  </a:lnTo>
                  <a:lnTo>
                    <a:pt x="122021" y="179273"/>
                  </a:lnTo>
                  <a:lnTo>
                    <a:pt x="126047" y="176555"/>
                  </a:lnTo>
                  <a:lnTo>
                    <a:pt x="126263" y="172847"/>
                  </a:lnTo>
                  <a:close/>
                </a:path>
                <a:path w="538480" h="441325">
                  <a:moveTo>
                    <a:pt x="133299" y="101968"/>
                  </a:moveTo>
                  <a:lnTo>
                    <a:pt x="132753" y="100609"/>
                  </a:lnTo>
                  <a:lnTo>
                    <a:pt x="130949" y="101968"/>
                  </a:lnTo>
                  <a:lnTo>
                    <a:pt x="129209" y="103378"/>
                  </a:lnTo>
                  <a:lnTo>
                    <a:pt x="127406" y="104749"/>
                  </a:lnTo>
                  <a:lnTo>
                    <a:pt x="128612" y="104749"/>
                  </a:lnTo>
                  <a:lnTo>
                    <a:pt x="129806" y="104584"/>
                  </a:lnTo>
                  <a:lnTo>
                    <a:pt x="130848" y="103873"/>
                  </a:lnTo>
                  <a:lnTo>
                    <a:pt x="132753" y="102895"/>
                  </a:lnTo>
                  <a:lnTo>
                    <a:pt x="133299" y="101968"/>
                  </a:lnTo>
                  <a:close/>
                </a:path>
                <a:path w="538480" h="441325">
                  <a:moveTo>
                    <a:pt x="133350" y="278904"/>
                  </a:moveTo>
                  <a:lnTo>
                    <a:pt x="132969" y="277761"/>
                  </a:lnTo>
                  <a:lnTo>
                    <a:pt x="129857" y="277380"/>
                  </a:lnTo>
                  <a:lnTo>
                    <a:pt x="129044" y="276123"/>
                  </a:lnTo>
                  <a:lnTo>
                    <a:pt x="128828" y="274434"/>
                  </a:lnTo>
                  <a:lnTo>
                    <a:pt x="126923" y="271602"/>
                  </a:lnTo>
                  <a:lnTo>
                    <a:pt x="119951" y="271119"/>
                  </a:lnTo>
                  <a:lnTo>
                    <a:pt x="117932" y="273507"/>
                  </a:lnTo>
                  <a:lnTo>
                    <a:pt x="117716" y="273723"/>
                  </a:lnTo>
                  <a:lnTo>
                    <a:pt x="117500" y="274104"/>
                  </a:lnTo>
                  <a:lnTo>
                    <a:pt x="116954" y="277101"/>
                  </a:lnTo>
                  <a:lnTo>
                    <a:pt x="121742" y="282219"/>
                  </a:lnTo>
                  <a:lnTo>
                    <a:pt x="123812" y="283146"/>
                  </a:lnTo>
                  <a:lnTo>
                    <a:pt x="125882" y="282054"/>
                  </a:lnTo>
                  <a:lnTo>
                    <a:pt x="126377" y="281787"/>
                  </a:lnTo>
                  <a:lnTo>
                    <a:pt x="126593" y="281724"/>
                  </a:lnTo>
                  <a:lnTo>
                    <a:pt x="128016" y="280911"/>
                  </a:lnTo>
                  <a:lnTo>
                    <a:pt x="129209" y="280479"/>
                  </a:lnTo>
                  <a:lnTo>
                    <a:pt x="130898" y="281076"/>
                  </a:lnTo>
                  <a:lnTo>
                    <a:pt x="131775" y="281343"/>
                  </a:lnTo>
                  <a:lnTo>
                    <a:pt x="132689" y="280860"/>
                  </a:lnTo>
                  <a:lnTo>
                    <a:pt x="132816" y="280479"/>
                  </a:lnTo>
                  <a:lnTo>
                    <a:pt x="133350" y="278904"/>
                  </a:lnTo>
                  <a:close/>
                </a:path>
                <a:path w="538480" h="441325">
                  <a:moveTo>
                    <a:pt x="156667" y="321475"/>
                  </a:moveTo>
                  <a:lnTo>
                    <a:pt x="156222" y="320217"/>
                  </a:lnTo>
                  <a:lnTo>
                    <a:pt x="156337" y="318973"/>
                  </a:lnTo>
                  <a:lnTo>
                    <a:pt x="156451" y="317385"/>
                  </a:lnTo>
                  <a:lnTo>
                    <a:pt x="155905" y="316623"/>
                  </a:lnTo>
                  <a:lnTo>
                    <a:pt x="155028" y="316242"/>
                  </a:lnTo>
                  <a:lnTo>
                    <a:pt x="154863" y="317449"/>
                  </a:lnTo>
                  <a:lnTo>
                    <a:pt x="154266" y="318262"/>
                  </a:lnTo>
                  <a:lnTo>
                    <a:pt x="153225" y="318693"/>
                  </a:lnTo>
                  <a:lnTo>
                    <a:pt x="151650" y="319290"/>
                  </a:lnTo>
                  <a:lnTo>
                    <a:pt x="149631" y="318909"/>
                  </a:lnTo>
                  <a:lnTo>
                    <a:pt x="147942" y="318096"/>
                  </a:lnTo>
                  <a:lnTo>
                    <a:pt x="145872" y="320116"/>
                  </a:lnTo>
                  <a:lnTo>
                    <a:pt x="145224" y="322783"/>
                  </a:lnTo>
                  <a:lnTo>
                    <a:pt x="147243" y="326694"/>
                  </a:lnTo>
                  <a:lnTo>
                    <a:pt x="150672" y="328434"/>
                  </a:lnTo>
                  <a:lnTo>
                    <a:pt x="153073" y="328117"/>
                  </a:lnTo>
                  <a:lnTo>
                    <a:pt x="154978" y="327837"/>
                  </a:lnTo>
                  <a:lnTo>
                    <a:pt x="156337" y="325882"/>
                  </a:lnTo>
                  <a:lnTo>
                    <a:pt x="156552" y="322719"/>
                  </a:lnTo>
                  <a:lnTo>
                    <a:pt x="156667" y="321475"/>
                  </a:lnTo>
                  <a:close/>
                </a:path>
                <a:path w="538480" h="441325">
                  <a:moveTo>
                    <a:pt x="162877" y="214490"/>
                  </a:moveTo>
                  <a:lnTo>
                    <a:pt x="161023" y="212318"/>
                  </a:lnTo>
                  <a:lnTo>
                    <a:pt x="160743" y="210146"/>
                  </a:lnTo>
                  <a:lnTo>
                    <a:pt x="162052" y="207911"/>
                  </a:lnTo>
                  <a:lnTo>
                    <a:pt x="161836" y="207149"/>
                  </a:lnTo>
                  <a:lnTo>
                    <a:pt x="161836" y="206768"/>
                  </a:lnTo>
                  <a:lnTo>
                    <a:pt x="161785" y="205460"/>
                  </a:lnTo>
                  <a:lnTo>
                    <a:pt x="161886" y="204368"/>
                  </a:lnTo>
                  <a:lnTo>
                    <a:pt x="161404" y="203390"/>
                  </a:lnTo>
                  <a:lnTo>
                    <a:pt x="160197" y="203060"/>
                  </a:lnTo>
                  <a:lnTo>
                    <a:pt x="158902" y="203441"/>
                  </a:lnTo>
                  <a:lnTo>
                    <a:pt x="157480" y="204482"/>
                  </a:lnTo>
                  <a:lnTo>
                    <a:pt x="153555" y="207251"/>
                  </a:lnTo>
                  <a:lnTo>
                    <a:pt x="153720" y="210527"/>
                  </a:lnTo>
                  <a:lnTo>
                    <a:pt x="157861" y="212864"/>
                  </a:lnTo>
                  <a:lnTo>
                    <a:pt x="158788" y="213410"/>
                  </a:lnTo>
                  <a:lnTo>
                    <a:pt x="159816" y="213791"/>
                  </a:lnTo>
                  <a:lnTo>
                    <a:pt x="160858" y="214109"/>
                  </a:lnTo>
                  <a:lnTo>
                    <a:pt x="162331" y="214490"/>
                  </a:lnTo>
                  <a:lnTo>
                    <a:pt x="162877" y="214490"/>
                  </a:lnTo>
                  <a:close/>
                </a:path>
                <a:path w="538480" h="441325">
                  <a:moveTo>
                    <a:pt x="181991" y="312432"/>
                  </a:moveTo>
                  <a:lnTo>
                    <a:pt x="180797" y="308292"/>
                  </a:lnTo>
                  <a:lnTo>
                    <a:pt x="177850" y="309118"/>
                  </a:lnTo>
                  <a:lnTo>
                    <a:pt x="175183" y="308902"/>
                  </a:lnTo>
                  <a:lnTo>
                    <a:pt x="173761" y="309003"/>
                  </a:lnTo>
                  <a:lnTo>
                    <a:pt x="172186" y="309283"/>
                  </a:lnTo>
                  <a:lnTo>
                    <a:pt x="171589" y="310426"/>
                  </a:lnTo>
                  <a:lnTo>
                    <a:pt x="171805" y="311785"/>
                  </a:lnTo>
                  <a:lnTo>
                    <a:pt x="171970" y="312978"/>
                  </a:lnTo>
                  <a:lnTo>
                    <a:pt x="172567" y="314172"/>
                  </a:lnTo>
                  <a:lnTo>
                    <a:pt x="172897" y="315214"/>
                  </a:lnTo>
                  <a:lnTo>
                    <a:pt x="174142" y="315531"/>
                  </a:lnTo>
                  <a:lnTo>
                    <a:pt x="175298" y="316306"/>
                  </a:lnTo>
                  <a:lnTo>
                    <a:pt x="175679" y="317119"/>
                  </a:lnTo>
                  <a:lnTo>
                    <a:pt x="175780" y="317385"/>
                  </a:lnTo>
                  <a:lnTo>
                    <a:pt x="175831" y="317665"/>
                  </a:lnTo>
                  <a:lnTo>
                    <a:pt x="175780" y="317931"/>
                  </a:lnTo>
                  <a:lnTo>
                    <a:pt x="177469" y="319836"/>
                  </a:lnTo>
                  <a:lnTo>
                    <a:pt x="179324" y="319671"/>
                  </a:lnTo>
                  <a:lnTo>
                    <a:pt x="180517" y="317601"/>
                  </a:lnTo>
                  <a:lnTo>
                    <a:pt x="181825" y="315264"/>
                  </a:lnTo>
                  <a:lnTo>
                    <a:pt x="181991" y="312432"/>
                  </a:lnTo>
                  <a:close/>
                </a:path>
                <a:path w="538480" h="441325">
                  <a:moveTo>
                    <a:pt x="184823" y="230822"/>
                  </a:moveTo>
                  <a:lnTo>
                    <a:pt x="184010" y="229196"/>
                  </a:lnTo>
                  <a:lnTo>
                    <a:pt x="183134" y="227723"/>
                  </a:lnTo>
                  <a:lnTo>
                    <a:pt x="180517" y="227291"/>
                  </a:lnTo>
                  <a:lnTo>
                    <a:pt x="179324" y="228320"/>
                  </a:lnTo>
                  <a:lnTo>
                    <a:pt x="178066" y="229362"/>
                  </a:lnTo>
                  <a:lnTo>
                    <a:pt x="177749" y="231101"/>
                  </a:lnTo>
                  <a:lnTo>
                    <a:pt x="178993" y="233273"/>
                  </a:lnTo>
                  <a:lnTo>
                    <a:pt x="179374" y="233768"/>
                  </a:lnTo>
                  <a:lnTo>
                    <a:pt x="180086" y="234746"/>
                  </a:lnTo>
                  <a:lnTo>
                    <a:pt x="181444" y="234416"/>
                  </a:lnTo>
                  <a:lnTo>
                    <a:pt x="182968" y="233337"/>
                  </a:lnTo>
                  <a:lnTo>
                    <a:pt x="184556" y="232244"/>
                  </a:lnTo>
                  <a:lnTo>
                    <a:pt x="184823" y="230822"/>
                  </a:lnTo>
                  <a:close/>
                </a:path>
                <a:path w="538480" h="441325">
                  <a:moveTo>
                    <a:pt x="187934" y="262953"/>
                  </a:moveTo>
                  <a:lnTo>
                    <a:pt x="187058" y="261645"/>
                  </a:lnTo>
                  <a:lnTo>
                    <a:pt x="184391" y="259295"/>
                  </a:lnTo>
                  <a:lnTo>
                    <a:pt x="183413" y="258597"/>
                  </a:lnTo>
                  <a:lnTo>
                    <a:pt x="182587" y="258267"/>
                  </a:lnTo>
                  <a:lnTo>
                    <a:pt x="182372" y="258381"/>
                  </a:lnTo>
                  <a:lnTo>
                    <a:pt x="181991" y="258432"/>
                  </a:lnTo>
                  <a:lnTo>
                    <a:pt x="181495" y="258381"/>
                  </a:lnTo>
                  <a:lnTo>
                    <a:pt x="181013" y="258267"/>
                  </a:lnTo>
                  <a:lnTo>
                    <a:pt x="180086" y="258597"/>
                  </a:lnTo>
                  <a:lnTo>
                    <a:pt x="179209" y="259676"/>
                  </a:lnTo>
                  <a:lnTo>
                    <a:pt x="177749" y="261962"/>
                  </a:lnTo>
                  <a:lnTo>
                    <a:pt x="177253" y="262674"/>
                  </a:lnTo>
                  <a:lnTo>
                    <a:pt x="177088" y="262953"/>
                  </a:lnTo>
                  <a:lnTo>
                    <a:pt x="176923" y="263169"/>
                  </a:lnTo>
                  <a:lnTo>
                    <a:pt x="176872" y="263436"/>
                  </a:lnTo>
                  <a:lnTo>
                    <a:pt x="176657" y="264096"/>
                  </a:lnTo>
                  <a:lnTo>
                    <a:pt x="176822" y="264858"/>
                  </a:lnTo>
                  <a:lnTo>
                    <a:pt x="176872" y="265239"/>
                  </a:lnTo>
                  <a:lnTo>
                    <a:pt x="177749" y="266865"/>
                  </a:lnTo>
                  <a:lnTo>
                    <a:pt x="179108" y="266979"/>
                  </a:lnTo>
                  <a:lnTo>
                    <a:pt x="180301" y="267030"/>
                  </a:lnTo>
                  <a:lnTo>
                    <a:pt x="181495" y="267144"/>
                  </a:lnTo>
                  <a:lnTo>
                    <a:pt x="182753" y="266598"/>
                  </a:lnTo>
                  <a:lnTo>
                    <a:pt x="184010" y="266484"/>
                  </a:lnTo>
                  <a:lnTo>
                    <a:pt x="185483" y="266433"/>
                  </a:lnTo>
                  <a:lnTo>
                    <a:pt x="187007" y="266547"/>
                  </a:lnTo>
                  <a:lnTo>
                    <a:pt x="187490" y="264693"/>
                  </a:lnTo>
                  <a:lnTo>
                    <a:pt x="187934" y="262953"/>
                  </a:lnTo>
                  <a:close/>
                </a:path>
                <a:path w="538480" h="441325">
                  <a:moveTo>
                    <a:pt x="192506" y="433235"/>
                  </a:moveTo>
                  <a:lnTo>
                    <a:pt x="192125" y="433235"/>
                  </a:lnTo>
                  <a:lnTo>
                    <a:pt x="191846" y="433349"/>
                  </a:lnTo>
                  <a:lnTo>
                    <a:pt x="191579" y="433514"/>
                  </a:lnTo>
                  <a:lnTo>
                    <a:pt x="191249" y="433565"/>
                  </a:lnTo>
                  <a:lnTo>
                    <a:pt x="189623" y="433730"/>
                  </a:lnTo>
                  <a:lnTo>
                    <a:pt x="188036" y="433514"/>
                  </a:lnTo>
                  <a:lnTo>
                    <a:pt x="187490" y="431444"/>
                  </a:lnTo>
                  <a:lnTo>
                    <a:pt x="187325" y="430733"/>
                  </a:lnTo>
                  <a:lnTo>
                    <a:pt x="187325" y="430085"/>
                  </a:lnTo>
                  <a:lnTo>
                    <a:pt x="187553" y="429475"/>
                  </a:lnTo>
                  <a:lnTo>
                    <a:pt x="186626" y="429425"/>
                  </a:lnTo>
                  <a:lnTo>
                    <a:pt x="185699" y="429158"/>
                  </a:lnTo>
                  <a:lnTo>
                    <a:pt x="185102" y="428777"/>
                  </a:lnTo>
                  <a:lnTo>
                    <a:pt x="184937" y="428663"/>
                  </a:lnTo>
                  <a:lnTo>
                    <a:pt x="184556" y="428777"/>
                  </a:lnTo>
                  <a:lnTo>
                    <a:pt x="184277" y="429044"/>
                  </a:lnTo>
                  <a:lnTo>
                    <a:pt x="184010" y="429209"/>
                  </a:lnTo>
                  <a:lnTo>
                    <a:pt x="183083" y="430136"/>
                  </a:lnTo>
                  <a:lnTo>
                    <a:pt x="182651" y="431825"/>
                  </a:lnTo>
                  <a:lnTo>
                    <a:pt x="182753" y="433400"/>
                  </a:lnTo>
                  <a:lnTo>
                    <a:pt x="184277" y="434213"/>
                  </a:lnTo>
                  <a:lnTo>
                    <a:pt x="184937" y="435584"/>
                  </a:lnTo>
                  <a:lnTo>
                    <a:pt x="184937" y="437108"/>
                  </a:lnTo>
                  <a:lnTo>
                    <a:pt x="185204" y="437324"/>
                  </a:lnTo>
                  <a:lnTo>
                    <a:pt x="185483" y="437642"/>
                  </a:lnTo>
                  <a:lnTo>
                    <a:pt x="188582" y="440156"/>
                  </a:lnTo>
                  <a:lnTo>
                    <a:pt x="190220" y="439610"/>
                  </a:lnTo>
                  <a:lnTo>
                    <a:pt x="191693" y="436181"/>
                  </a:lnTo>
                  <a:lnTo>
                    <a:pt x="192125" y="435254"/>
                  </a:lnTo>
                  <a:lnTo>
                    <a:pt x="192392" y="434276"/>
                  </a:lnTo>
                  <a:lnTo>
                    <a:pt x="192506" y="433235"/>
                  </a:lnTo>
                  <a:close/>
                </a:path>
                <a:path w="538480" h="441325">
                  <a:moveTo>
                    <a:pt x="209003" y="227774"/>
                  </a:moveTo>
                  <a:lnTo>
                    <a:pt x="208191" y="225272"/>
                  </a:lnTo>
                  <a:lnTo>
                    <a:pt x="207314" y="224459"/>
                  </a:lnTo>
                  <a:lnTo>
                    <a:pt x="206286" y="223964"/>
                  </a:lnTo>
                  <a:lnTo>
                    <a:pt x="205257" y="225005"/>
                  </a:lnTo>
                  <a:lnTo>
                    <a:pt x="204101" y="225933"/>
                  </a:lnTo>
                  <a:lnTo>
                    <a:pt x="203339" y="227342"/>
                  </a:lnTo>
                  <a:lnTo>
                    <a:pt x="202526" y="228815"/>
                  </a:lnTo>
                  <a:lnTo>
                    <a:pt x="199859" y="229628"/>
                  </a:lnTo>
                  <a:lnTo>
                    <a:pt x="197789" y="229463"/>
                  </a:lnTo>
                  <a:lnTo>
                    <a:pt x="197891" y="229679"/>
                  </a:lnTo>
                  <a:lnTo>
                    <a:pt x="198056" y="229958"/>
                  </a:lnTo>
                  <a:lnTo>
                    <a:pt x="198666" y="230822"/>
                  </a:lnTo>
                  <a:lnTo>
                    <a:pt x="199313" y="231584"/>
                  </a:lnTo>
                  <a:lnTo>
                    <a:pt x="199961" y="232194"/>
                  </a:lnTo>
                  <a:lnTo>
                    <a:pt x="200342" y="231749"/>
                  </a:lnTo>
                  <a:lnTo>
                    <a:pt x="200837" y="231368"/>
                  </a:lnTo>
                  <a:lnTo>
                    <a:pt x="201434" y="231203"/>
                  </a:lnTo>
                  <a:lnTo>
                    <a:pt x="203022" y="230822"/>
                  </a:lnTo>
                  <a:lnTo>
                    <a:pt x="205473" y="232029"/>
                  </a:lnTo>
                  <a:lnTo>
                    <a:pt x="205905" y="233438"/>
                  </a:lnTo>
                  <a:lnTo>
                    <a:pt x="206070" y="233387"/>
                  </a:lnTo>
                  <a:lnTo>
                    <a:pt x="206286" y="233222"/>
                  </a:lnTo>
                  <a:lnTo>
                    <a:pt x="206502" y="233057"/>
                  </a:lnTo>
                  <a:lnTo>
                    <a:pt x="206667" y="232892"/>
                  </a:lnTo>
                  <a:lnTo>
                    <a:pt x="206336" y="232130"/>
                  </a:lnTo>
                  <a:lnTo>
                    <a:pt x="206667" y="231432"/>
                  </a:lnTo>
                  <a:lnTo>
                    <a:pt x="207479" y="230987"/>
                  </a:lnTo>
                  <a:lnTo>
                    <a:pt x="207708" y="230822"/>
                  </a:lnTo>
                  <a:lnTo>
                    <a:pt x="207924" y="230720"/>
                  </a:lnTo>
                  <a:lnTo>
                    <a:pt x="208191" y="230670"/>
                  </a:lnTo>
                  <a:lnTo>
                    <a:pt x="208737" y="229298"/>
                  </a:lnTo>
                  <a:lnTo>
                    <a:pt x="209003" y="227774"/>
                  </a:lnTo>
                  <a:close/>
                </a:path>
                <a:path w="538480" h="441325">
                  <a:moveTo>
                    <a:pt x="235051" y="210908"/>
                  </a:moveTo>
                  <a:lnTo>
                    <a:pt x="233794" y="209384"/>
                  </a:lnTo>
                  <a:lnTo>
                    <a:pt x="232537" y="208013"/>
                  </a:lnTo>
                  <a:lnTo>
                    <a:pt x="231127" y="207632"/>
                  </a:lnTo>
                  <a:lnTo>
                    <a:pt x="227850" y="209816"/>
                  </a:lnTo>
                  <a:lnTo>
                    <a:pt x="227634" y="211670"/>
                  </a:lnTo>
                  <a:lnTo>
                    <a:pt x="229539" y="214172"/>
                  </a:lnTo>
                  <a:lnTo>
                    <a:pt x="230149" y="214985"/>
                  </a:lnTo>
                  <a:lnTo>
                    <a:pt x="231559" y="215036"/>
                  </a:lnTo>
                  <a:lnTo>
                    <a:pt x="233146" y="214007"/>
                  </a:lnTo>
                  <a:lnTo>
                    <a:pt x="234772" y="212915"/>
                  </a:lnTo>
                  <a:lnTo>
                    <a:pt x="235051" y="210908"/>
                  </a:lnTo>
                  <a:close/>
                </a:path>
                <a:path w="538480" h="441325">
                  <a:moveTo>
                    <a:pt x="238480" y="242912"/>
                  </a:moveTo>
                  <a:lnTo>
                    <a:pt x="238366" y="240296"/>
                  </a:lnTo>
                  <a:lnTo>
                    <a:pt x="236194" y="236982"/>
                  </a:lnTo>
                  <a:lnTo>
                    <a:pt x="234340" y="234099"/>
                  </a:lnTo>
                  <a:lnTo>
                    <a:pt x="231394" y="232841"/>
                  </a:lnTo>
                  <a:lnTo>
                    <a:pt x="226771" y="235940"/>
                  </a:lnTo>
                  <a:lnTo>
                    <a:pt x="225564" y="240030"/>
                  </a:lnTo>
                  <a:lnTo>
                    <a:pt x="227088" y="242265"/>
                  </a:lnTo>
                  <a:lnTo>
                    <a:pt x="228777" y="244868"/>
                  </a:lnTo>
                  <a:lnTo>
                    <a:pt x="233629" y="245795"/>
                  </a:lnTo>
                  <a:lnTo>
                    <a:pt x="236410" y="244106"/>
                  </a:lnTo>
                  <a:lnTo>
                    <a:pt x="238480" y="242912"/>
                  </a:lnTo>
                  <a:close/>
                </a:path>
                <a:path w="538480" h="441325">
                  <a:moveTo>
                    <a:pt x="238582" y="173126"/>
                  </a:moveTo>
                  <a:lnTo>
                    <a:pt x="237820" y="173824"/>
                  </a:lnTo>
                  <a:lnTo>
                    <a:pt x="236956" y="174320"/>
                  </a:lnTo>
                  <a:lnTo>
                    <a:pt x="234175" y="174752"/>
                  </a:lnTo>
                  <a:lnTo>
                    <a:pt x="231228" y="173507"/>
                  </a:lnTo>
                  <a:lnTo>
                    <a:pt x="229273" y="171818"/>
                  </a:lnTo>
                  <a:lnTo>
                    <a:pt x="228892" y="172199"/>
                  </a:lnTo>
                  <a:lnTo>
                    <a:pt x="228180" y="172580"/>
                  </a:lnTo>
                  <a:lnTo>
                    <a:pt x="227584" y="172631"/>
                  </a:lnTo>
                  <a:lnTo>
                    <a:pt x="227037" y="172580"/>
                  </a:lnTo>
                  <a:lnTo>
                    <a:pt x="227152" y="173278"/>
                  </a:lnTo>
                  <a:lnTo>
                    <a:pt x="229920" y="175412"/>
                  </a:lnTo>
                  <a:lnTo>
                    <a:pt x="230365" y="175514"/>
                  </a:lnTo>
                  <a:lnTo>
                    <a:pt x="230797" y="175679"/>
                  </a:lnTo>
                  <a:lnTo>
                    <a:pt x="233248" y="176174"/>
                  </a:lnTo>
                  <a:lnTo>
                    <a:pt x="236410" y="176110"/>
                  </a:lnTo>
                  <a:lnTo>
                    <a:pt x="237604" y="175196"/>
                  </a:lnTo>
                  <a:lnTo>
                    <a:pt x="238201" y="174701"/>
                  </a:lnTo>
                  <a:lnTo>
                    <a:pt x="238531" y="173990"/>
                  </a:lnTo>
                  <a:lnTo>
                    <a:pt x="238582" y="173126"/>
                  </a:lnTo>
                  <a:close/>
                </a:path>
                <a:path w="538480" h="441325">
                  <a:moveTo>
                    <a:pt x="246164" y="52425"/>
                  </a:moveTo>
                  <a:lnTo>
                    <a:pt x="245935" y="51396"/>
                  </a:lnTo>
                  <a:lnTo>
                    <a:pt x="245884" y="50850"/>
                  </a:lnTo>
                  <a:lnTo>
                    <a:pt x="245554" y="49872"/>
                  </a:lnTo>
                  <a:lnTo>
                    <a:pt x="245071" y="48501"/>
                  </a:lnTo>
                  <a:lnTo>
                    <a:pt x="243928" y="48069"/>
                  </a:lnTo>
                  <a:lnTo>
                    <a:pt x="241033" y="48069"/>
                  </a:lnTo>
                  <a:lnTo>
                    <a:pt x="240169" y="48882"/>
                  </a:lnTo>
                  <a:lnTo>
                    <a:pt x="239725" y="50253"/>
                  </a:lnTo>
                  <a:lnTo>
                    <a:pt x="239191" y="52044"/>
                  </a:lnTo>
                  <a:lnTo>
                    <a:pt x="239623" y="53784"/>
                  </a:lnTo>
                  <a:lnTo>
                    <a:pt x="240334" y="55041"/>
                  </a:lnTo>
                  <a:lnTo>
                    <a:pt x="240499" y="55257"/>
                  </a:lnTo>
                  <a:lnTo>
                    <a:pt x="241363" y="56616"/>
                  </a:lnTo>
                  <a:lnTo>
                    <a:pt x="242125" y="57594"/>
                  </a:lnTo>
                  <a:lnTo>
                    <a:pt x="243547" y="57378"/>
                  </a:lnTo>
                  <a:lnTo>
                    <a:pt x="244957" y="57162"/>
                  </a:lnTo>
                  <a:lnTo>
                    <a:pt x="245173" y="55753"/>
                  </a:lnTo>
                  <a:lnTo>
                    <a:pt x="245668" y="54610"/>
                  </a:lnTo>
                  <a:lnTo>
                    <a:pt x="246100" y="53517"/>
                  </a:lnTo>
                  <a:lnTo>
                    <a:pt x="246164" y="52425"/>
                  </a:lnTo>
                  <a:close/>
                </a:path>
                <a:path w="538480" h="441325">
                  <a:moveTo>
                    <a:pt x="250901" y="427189"/>
                  </a:moveTo>
                  <a:lnTo>
                    <a:pt x="250837" y="425831"/>
                  </a:lnTo>
                  <a:lnTo>
                    <a:pt x="249478" y="425069"/>
                  </a:lnTo>
                  <a:lnTo>
                    <a:pt x="248119" y="424256"/>
                  </a:lnTo>
                  <a:lnTo>
                    <a:pt x="246481" y="423989"/>
                  </a:lnTo>
                  <a:lnTo>
                    <a:pt x="243763" y="427355"/>
                  </a:lnTo>
                  <a:lnTo>
                    <a:pt x="242887" y="430237"/>
                  </a:lnTo>
                  <a:lnTo>
                    <a:pt x="239623" y="431495"/>
                  </a:lnTo>
                  <a:lnTo>
                    <a:pt x="239458" y="432752"/>
                  </a:lnTo>
                  <a:lnTo>
                    <a:pt x="240055" y="434924"/>
                  </a:lnTo>
                  <a:lnTo>
                    <a:pt x="240055" y="436664"/>
                  </a:lnTo>
                  <a:lnTo>
                    <a:pt x="241795" y="437426"/>
                  </a:lnTo>
                  <a:lnTo>
                    <a:pt x="242836" y="439547"/>
                  </a:lnTo>
                  <a:lnTo>
                    <a:pt x="243052" y="440753"/>
                  </a:lnTo>
                  <a:lnTo>
                    <a:pt x="244792" y="440804"/>
                  </a:lnTo>
                  <a:lnTo>
                    <a:pt x="246761" y="440804"/>
                  </a:lnTo>
                  <a:lnTo>
                    <a:pt x="247357" y="439496"/>
                  </a:lnTo>
                  <a:lnTo>
                    <a:pt x="247853" y="438251"/>
                  </a:lnTo>
                  <a:lnTo>
                    <a:pt x="248881" y="434975"/>
                  </a:lnTo>
                  <a:lnTo>
                    <a:pt x="249809" y="431660"/>
                  </a:lnTo>
                  <a:lnTo>
                    <a:pt x="250621" y="428396"/>
                  </a:lnTo>
                  <a:lnTo>
                    <a:pt x="250901" y="427189"/>
                  </a:lnTo>
                  <a:close/>
                </a:path>
                <a:path w="538480" h="441325">
                  <a:moveTo>
                    <a:pt x="251383" y="394208"/>
                  </a:moveTo>
                  <a:lnTo>
                    <a:pt x="251002" y="389737"/>
                  </a:lnTo>
                  <a:lnTo>
                    <a:pt x="249923" y="384302"/>
                  </a:lnTo>
                  <a:lnTo>
                    <a:pt x="247142" y="383209"/>
                  </a:lnTo>
                  <a:lnTo>
                    <a:pt x="243433" y="385762"/>
                  </a:lnTo>
                  <a:lnTo>
                    <a:pt x="240550" y="387832"/>
                  </a:lnTo>
                  <a:lnTo>
                    <a:pt x="240118" y="389470"/>
                  </a:lnTo>
                  <a:lnTo>
                    <a:pt x="242785" y="395135"/>
                  </a:lnTo>
                  <a:lnTo>
                    <a:pt x="246164" y="396709"/>
                  </a:lnTo>
                  <a:lnTo>
                    <a:pt x="248831" y="396113"/>
                  </a:lnTo>
                  <a:lnTo>
                    <a:pt x="250786" y="395668"/>
                  </a:lnTo>
                  <a:lnTo>
                    <a:pt x="251383" y="394208"/>
                  </a:lnTo>
                  <a:close/>
                </a:path>
                <a:path w="538480" h="441325">
                  <a:moveTo>
                    <a:pt x="253136" y="376288"/>
                  </a:moveTo>
                  <a:lnTo>
                    <a:pt x="252971" y="374878"/>
                  </a:lnTo>
                  <a:lnTo>
                    <a:pt x="252857" y="373621"/>
                  </a:lnTo>
                  <a:lnTo>
                    <a:pt x="252476" y="372427"/>
                  </a:lnTo>
                  <a:lnTo>
                    <a:pt x="252260" y="371233"/>
                  </a:lnTo>
                  <a:lnTo>
                    <a:pt x="251929" y="369709"/>
                  </a:lnTo>
                  <a:lnTo>
                    <a:pt x="251383" y="368782"/>
                  </a:lnTo>
                  <a:lnTo>
                    <a:pt x="250621" y="368401"/>
                  </a:lnTo>
                  <a:lnTo>
                    <a:pt x="250621" y="368566"/>
                  </a:lnTo>
                  <a:lnTo>
                    <a:pt x="249859" y="370357"/>
                  </a:lnTo>
                  <a:lnTo>
                    <a:pt x="248881" y="371665"/>
                  </a:lnTo>
                  <a:lnTo>
                    <a:pt x="247904" y="372757"/>
                  </a:lnTo>
                  <a:lnTo>
                    <a:pt x="248005" y="372922"/>
                  </a:lnTo>
                  <a:lnTo>
                    <a:pt x="248234" y="373405"/>
                  </a:lnTo>
                  <a:lnTo>
                    <a:pt x="248716" y="375094"/>
                  </a:lnTo>
                  <a:lnTo>
                    <a:pt x="248500" y="377329"/>
                  </a:lnTo>
                  <a:lnTo>
                    <a:pt x="247243" y="377926"/>
                  </a:lnTo>
                  <a:lnTo>
                    <a:pt x="246761" y="377926"/>
                  </a:lnTo>
                  <a:lnTo>
                    <a:pt x="246316" y="377812"/>
                  </a:lnTo>
                  <a:lnTo>
                    <a:pt x="248005" y="379018"/>
                  </a:lnTo>
                  <a:lnTo>
                    <a:pt x="249694" y="380860"/>
                  </a:lnTo>
                  <a:lnTo>
                    <a:pt x="251929" y="378904"/>
                  </a:lnTo>
                  <a:lnTo>
                    <a:pt x="253072" y="377875"/>
                  </a:lnTo>
                  <a:lnTo>
                    <a:pt x="253136" y="376288"/>
                  </a:lnTo>
                  <a:close/>
                </a:path>
                <a:path w="538480" h="441325">
                  <a:moveTo>
                    <a:pt x="257276" y="170345"/>
                  </a:moveTo>
                  <a:lnTo>
                    <a:pt x="257213" y="168986"/>
                  </a:lnTo>
                  <a:lnTo>
                    <a:pt x="257213" y="168554"/>
                  </a:lnTo>
                  <a:lnTo>
                    <a:pt x="257111" y="168173"/>
                  </a:lnTo>
                  <a:lnTo>
                    <a:pt x="256667" y="167297"/>
                  </a:lnTo>
                  <a:lnTo>
                    <a:pt x="256349" y="166966"/>
                  </a:lnTo>
                  <a:lnTo>
                    <a:pt x="255968" y="166700"/>
                  </a:lnTo>
                  <a:lnTo>
                    <a:pt x="255143" y="166103"/>
                  </a:lnTo>
                  <a:lnTo>
                    <a:pt x="254063" y="166103"/>
                  </a:lnTo>
                  <a:lnTo>
                    <a:pt x="252907" y="166751"/>
                  </a:lnTo>
                  <a:lnTo>
                    <a:pt x="251447" y="167563"/>
                  </a:lnTo>
                  <a:lnTo>
                    <a:pt x="250355" y="170129"/>
                  </a:lnTo>
                  <a:lnTo>
                    <a:pt x="250952" y="171272"/>
                  </a:lnTo>
                  <a:lnTo>
                    <a:pt x="251333" y="172034"/>
                  </a:lnTo>
                  <a:lnTo>
                    <a:pt x="254381" y="172796"/>
                  </a:lnTo>
                  <a:lnTo>
                    <a:pt x="255358" y="172364"/>
                  </a:lnTo>
                  <a:lnTo>
                    <a:pt x="256514" y="171818"/>
                  </a:lnTo>
                  <a:lnTo>
                    <a:pt x="257276" y="170345"/>
                  </a:lnTo>
                  <a:close/>
                </a:path>
                <a:path w="538480" h="441325">
                  <a:moveTo>
                    <a:pt x="258686" y="196100"/>
                  </a:moveTo>
                  <a:lnTo>
                    <a:pt x="257429" y="192887"/>
                  </a:lnTo>
                  <a:lnTo>
                    <a:pt x="252095" y="191909"/>
                  </a:lnTo>
                  <a:lnTo>
                    <a:pt x="251066" y="191681"/>
                  </a:lnTo>
                  <a:lnTo>
                    <a:pt x="249212" y="191681"/>
                  </a:lnTo>
                  <a:lnTo>
                    <a:pt x="247904" y="191846"/>
                  </a:lnTo>
                  <a:lnTo>
                    <a:pt x="247357" y="193268"/>
                  </a:lnTo>
                  <a:lnTo>
                    <a:pt x="246811" y="194513"/>
                  </a:lnTo>
                  <a:lnTo>
                    <a:pt x="247243" y="195719"/>
                  </a:lnTo>
                  <a:lnTo>
                    <a:pt x="248069" y="196964"/>
                  </a:lnTo>
                  <a:lnTo>
                    <a:pt x="249478" y="197840"/>
                  </a:lnTo>
                  <a:lnTo>
                    <a:pt x="250456" y="199250"/>
                  </a:lnTo>
                  <a:lnTo>
                    <a:pt x="251333" y="200888"/>
                  </a:lnTo>
                  <a:lnTo>
                    <a:pt x="251663" y="201536"/>
                  </a:lnTo>
                  <a:lnTo>
                    <a:pt x="252209" y="201866"/>
                  </a:lnTo>
                  <a:lnTo>
                    <a:pt x="252755" y="201980"/>
                  </a:lnTo>
                  <a:lnTo>
                    <a:pt x="253072" y="201269"/>
                  </a:lnTo>
                  <a:lnTo>
                    <a:pt x="253453" y="200774"/>
                  </a:lnTo>
                  <a:lnTo>
                    <a:pt x="253834" y="200558"/>
                  </a:lnTo>
                  <a:lnTo>
                    <a:pt x="254495" y="200228"/>
                  </a:lnTo>
                  <a:lnTo>
                    <a:pt x="255092" y="200126"/>
                  </a:lnTo>
                  <a:lnTo>
                    <a:pt x="255689" y="200291"/>
                  </a:lnTo>
                  <a:lnTo>
                    <a:pt x="258686" y="196100"/>
                  </a:lnTo>
                  <a:close/>
                </a:path>
                <a:path w="538480" h="441325">
                  <a:moveTo>
                    <a:pt x="261518" y="239102"/>
                  </a:moveTo>
                  <a:lnTo>
                    <a:pt x="261213" y="238671"/>
                  </a:lnTo>
                  <a:lnTo>
                    <a:pt x="260426" y="237528"/>
                  </a:lnTo>
                  <a:lnTo>
                    <a:pt x="260108" y="237248"/>
                  </a:lnTo>
                  <a:lnTo>
                    <a:pt x="259994" y="241503"/>
                  </a:lnTo>
                  <a:lnTo>
                    <a:pt x="259778" y="242150"/>
                  </a:lnTo>
                  <a:lnTo>
                    <a:pt x="259067" y="242646"/>
                  </a:lnTo>
                  <a:lnTo>
                    <a:pt x="258038" y="243243"/>
                  </a:lnTo>
                  <a:lnTo>
                    <a:pt x="256895" y="243192"/>
                  </a:lnTo>
                  <a:lnTo>
                    <a:pt x="255968" y="242265"/>
                  </a:lnTo>
                  <a:lnTo>
                    <a:pt x="255739" y="241173"/>
                  </a:lnTo>
                  <a:lnTo>
                    <a:pt x="256400" y="240411"/>
                  </a:lnTo>
                  <a:lnTo>
                    <a:pt x="258089" y="239369"/>
                  </a:lnTo>
                  <a:lnTo>
                    <a:pt x="259067" y="239369"/>
                  </a:lnTo>
                  <a:lnTo>
                    <a:pt x="259562" y="240411"/>
                  </a:lnTo>
                  <a:lnTo>
                    <a:pt x="259956" y="241173"/>
                  </a:lnTo>
                  <a:lnTo>
                    <a:pt x="259994" y="241503"/>
                  </a:lnTo>
                  <a:lnTo>
                    <a:pt x="259994" y="237312"/>
                  </a:lnTo>
                  <a:lnTo>
                    <a:pt x="258521" y="238125"/>
                  </a:lnTo>
                  <a:lnTo>
                    <a:pt x="257162" y="238556"/>
                  </a:lnTo>
                  <a:lnTo>
                    <a:pt x="254495" y="238671"/>
                  </a:lnTo>
                  <a:lnTo>
                    <a:pt x="253568" y="238455"/>
                  </a:lnTo>
                  <a:lnTo>
                    <a:pt x="252755" y="238125"/>
                  </a:lnTo>
                  <a:lnTo>
                    <a:pt x="251879" y="239598"/>
                  </a:lnTo>
                  <a:lnTo>
                    <a:pt x="251993" y="241503"/>
                  </a:lnTo>
                  <a:lnTo>
                    <a:pt x="254495" y="245198"/>
                  </a:lnTo>
                  <a:lnTo>
                    <a:pt x="256616" y="245414"/>
                  </a:lnTo>
                  <a:lnTo>
                    <a:pt x="259956" y="243243"/>
                  </a:lnTo>
                  <a:lnTo>
                    <a:pt x="260540" y="242862"/>
                  </a:lnTo>
                  <a:lnTo>
                    <a:pt x="261454" y="239369"/>
                  </a:lnTo>
                  <a:lnTo>
                    <a:pt x="261518" y="239102"/>
                  </a:lnTo>
                  <a:close/>
                </a:path>
                <a:path w="538480" h="441325">
                  <a:moveTo>
                    <a:pt x="269849" y="403682"/>
                  </a:moveTo>
                  <a:lnTo>
                    <a:pt x="268541" y="402424"/>
                  </a:lnTo>
                  <a:lnTo>
                    <a:pt x="266255" y="402590"/>
                  </a:lnTo>
                  <a:lnTo>
                    <a:pt x="263804" y="402475"/>
                  </a:lnTo>
                  <a:lnTo>
                    <a:pt x="262661" y="402590"/>
                  </a:lnTo>
                  <a:lnTo>
                    <a:pt x="261353" y="401713"/>
                  </a:lnTo>
                  <a:lnTo>
                    <a:pt x="260375" y="403186"/>
                  </a:lnTo>
                  <a:lnTo>
                    <a:pt x="259232" y="404825"/>
                  </a:lnTo>
                  <a:lnTo>
                    <a:pt x="260159" y="406285"/>
                  </a:lnTo>
                  <a:lnTo>
                    <a:pt x="260540" y="407708"/>
                  </a:lnTo>
                  <a:lnTo>
                    <a:pt x="262394" y="409562"/>
                  </a:lnTo>
                  <a:lnTo>
                    <a:pt x="263258" y="410476"/>
                  </a:lnTo>
                  <a:lnTo>
                    <a:pt x="264566" y="411784"/>
                  </a:lnTo>
                  <a:lnTo>
                    <a:pt x="265988" y="411734"/>
                  </a:lnTo>
                  <a:lnTo>
                    <a:pt x="267017" y="410425"/>
                  </a:lnTo>
                  <a:lnTo>
                    <a:pt x="267233" y="410095"/>
                  </a:lnTo>
                  <a:lnTo>
                    <a:pt x="267563" y="409829"/>
                  </a:lnTo>
                  <a:lnTo>
                    <a:pt x="267843" y="409498"/>
                  </a:lnTo>
                  <a:lnTo>
                    <a:pt x="267131" y="409117"/>
                  </a:lnTo>
                  <a:lnTo>
                    <a:pt x="266534" y="408470"/>
                  </a:lnTo>
                  <a:lnTo>
                    <a:pt x="266319" y="407593"/>
                  </a:lnTo>
                  <a:lnTo>
                    <a:pt x="265823" y="405739"/>
                  </a:lnTo>
                  <a:lnTo>
                    <a:pt x="266471" y="404380"/>
                  </a:lnTo>
                  <a:lnTo>
                    <a:pt x="268820" y="403618"/>
                  </a:lnTo>
                  <a:lnTo>
                    <a:pt x="269303" y="403618"/>
                  </a:lnTo>
                  <a:lnTo>
                    <a:pt x="269849" y="403682"/>
                  </a:lnTo>
                  <a:close/>
                </a:path>
                <a:path w="538480" h="441325">
                  <a:moveTo>
                    <a:pt x="275082" y="180746"/>
                  </a:moveTo>
                  <a:lnTo>
                    <a:pt x="273215" y="179158"/>
                  </a:lnTo>
                  <a:lnTo>
                    <a:pt x="271653" y="177800"/>
                  </a:lnTo>
                  <a:lnTo>
                    <a:pt x="270560" y="177114"/>
                  </a:lnTo>
                  <a:lnTo>
                    <a:pt x="270560" y="181229"/>
                  </a:lnTo>
                  <a:lnTo>
                    <a:pt x="270014" y="181940"/>
                  </a:lnTo>
                  <a:lnTo>
                    <a:pt x="269151" y="182270"/>
                  </a:lnTo>
                  <a:lnTo>
                    <a:pt x="268224" y="182651"/>
                  </a:lnTo>
                  <a:lnTo>
                    <a:pt x="267296" y="182867"/>
                  </a:lnTo>
                  <a:lnTo>
                    <a:pt x="266534" y="181940"/>
                  </a:lnTo>
                  <a:lnTo>
                    <a:pt x="266255" y="180746"/>
                  </a:lnTo>
                  <a:lnTo>
                    <a:pt x="266852" y="180035"/>
                  </a:lnTo>
                  <a:lnTo>
                    <a:pt x="268820" y="179158"/>
                  </a:lnTo>
                  <a:lnTo>
                    <a:pt x="269798" y="179158"/>
                  </a:lnTo>
                  <a:lnTo>
                    <a:pt x="270560" y="181229"/>
                  </a:lnTo>
                  <a:lnTo>
                    <a:pt x="270560" y="177114"/>
                  </a:lnTo>
                  <a:lnTo>
                    <a:pt x="268986" y="176110"/>
                  </a:lnTo>
                  <a:lnTo>
                    <a:pt x="266471" y="176720"/>
                  </a:lnTo>
                  <a:lnTo>
                    <a:pt x="264134" y="177203"/>
                  </a:lnTo>
                  <a:lnTo>
                    <a:pt x="264121" y="180746"/>
                  </a:lnTo>
                  <a:lnTo>
                    <a:pt x="263258" y="183515"/>
                  </a:lnTo>
                  <a:lnTo>
                    <a:pt x="263321" y="184175"/>
                  </a:lnTo>
                  <a:lnTo>
                    <a:pt x="263639" y="184721"/>
                  </a:lnTo>
                  <a:lnTo>
                    <a:pt x="265010" y="184340"/>
                  </a:lnTo>
                  <a:lnTo>
                    <a:pt x="266420" y="184175"/>
                  </a:lnTo>
                  <a:lnTo>
                    <a:pt x="267182" y="185648"/>
                  </a:lnTo>
                  <a:lnTo>
                    <a:pt x="267296" y="185966"/>
                  </a:lnTo>
                  <a:lnTo>
                    <a:pt x="269201" y="185648"/>
                  </a:lnTo>
                  <a:lnTo>
                    <a:pt x="270725" y="184442"/>
                  </a:lnTo>
                  <a:lnTo>
                    <a:pt x="271437" y="184175"/>
                  </a:lnTo>
                  <a:lnTo>
                    <a:pt x="272580" y="183743"/>
                  </a:lnTo>
                  <a:lnTo>
                    <a:pt x="274142" y="182867"/>
                  </a:lnTo>
                  <a:lnTo>
                    <a:pt x="274434" y="182702"/>
                  </a:lnTo>
                  <a:lnTo>
                    <a:pt x="275082" y="180746"/>
                  </a:lnTo>
                  <a:close/>
                </a:path>
                <a:path w="538480" h="441325">
                  <a:moveTo>
                    <a:pt x="282549" y="324243"/>
                  </a:moveTo>
                  <a:lnTo>
                    <a:pt x="281508" y="323596"/>
                  </a:lnTo>
                  <a:lnTo>
                    <a:pt x="280098" y="322554"/>
                  </a:lnTo>
                  <a:lnTo>
                    <a:pt x="278511" y="322668"/>
                  </a:lnTo>
                  <a:lnTo>
                    <a:pt x="277101" y="323926"/>
                  </a:lnTo>
                  <a:lnTo>
                    <a:pt x="275793" y="325120"/>
                  </a:lnTo>
                  <a:lnTo>
                    <a:pt x="275132" y="326428"/>
                  </a:lnTo>
                  <a:lnTo>
                    <a:pt x="276174" y="328002"/>
                  </a:lnTo>
                  <a:lnTo>
                    <a:pt x="277317" y="329361"/>
                  </a:lnTo>
                  <a:lnTo>
                    <a:pt x="279933" y="329577"/>
                  </a:lnTo>
                  <a:lnTo>
                    <a:pt x="281241" y="328549"/>
                  </a:lnTo>
                  <a:lnTo>
                    <a:pt x="282219" y="327787"/>
                  </a:lnTo>
                  <a:lnTo>
                    <a:pt x="282549" y="324243"/>
                  </a:lnTo>
                  <a:close/>
                </a:path>
                <a:path w="538480" h="441325">
                  <a:moveTo>
                    <a:pt x="283857" y="79159"/>
                  </a:moveTo>
                  <a:lnTo>
                    <a:pt x="282765" y="77254"/>
                  </a:lnTo>
                  <a:lnTo>
                    <a:pt x="281025" y="74307"/>
                  </a:lnTo>
                  <a:lnTo>
                    <a:pt x="276656" y="72517"/>
                  </a:lnTo>
                  <a:lnTo>
                    <a:pt x="273392" y="73444"/>
                  </a:lnTo>
                  <a:lnTo>
                    <a:pt x="272364" y="73710"/>
                  </a:lnTo>
                  <a:lnTo>
                    <a:pt x="271437" y="74041"/>
                  </a:lnTo>
                  <a:lnTo>
                    <a:pt x="270395" y="76708"/>
                  </a:lnTo>
                  <a:lnTo>
                    <a:pt x="270294" y="78016"/>
                  </a:lnTo>
                  <a:lnTo>
                    <a:pt x="270510" y="79324"/>
                  </a:lnTo>
                  <a:lnTo>
                    <a:pt x="270725" y="80352"/>
                  </a:lnTo>
                  <a:lnTo>
                    <a:pt x="271106" y="81394"/>
                  </a:lnTo>
                  <a:lnTo>
                    <a:pt x="271818" y="82423"/>
                  </a:lnTo>
                  <a:lnTo>
                    <a:pt x="273443" y="84658"/>
                  </a:lnTo>
                  <a:lnTo>
                    <a:pt x="275678" y="83845"/>
                  </a:lnTo>
                  <a:lnTo>
                    <a:pt x="277749" y="83299"/>
                  </a:lnTo>
                  <a:lnTo>
                    <a:pt x="277964" y="83185"/>
                  </a:lnTo>
                  <a:lnTo>
                    <a:pt x="278244" y="83134"/>
                  </a:lnTo>
                  <a:lnTo>
                    <a:pt x="279171" y="82689"/>
                  </a:lnTo>
                  <a:lnTo>
                    <a:pt x="279717" y="82308"/>
                  </a:lnTo>
                  <a:lnTo>
                    <a:pt x="279984" y="82207"/>
                  </a:lnTo>
                  <a:lnTo>
                    <a:pt x="283476" y="79971"/>
                  </a:lnTo>
                  <a:lnTo>
                    <a:pt x="283857" y="79159"/>
                  </a:lnTo>
                  <a:close/>
                </a:path>
                <a:path w="538480" h="441325">
                  <a:moveTo>
                    <a:pt x="285483" y="236054"/>
                  </a:moveTo>
                  <a:lnTo>
                    <a:pt x="284886" y="234315"/>
                  </a:lnTo>
                  <a:lnTo>
                    <a:pt x="284238" y="232575"/>
                  </a:lnTo>
                  <a:lnTo>
                    <a:pt x="283908" y="231698"/>
                  </a:lnTo>
                  <a:lnTo>
                    <a:pt x="283527" y="230936"/>
                  </a:lnTo>
                  <a:lnTo>
                    <a:pt x="283197" y="230174"/>
                  </a:lnTo>
                  <a:lnTo>
                    <a:pt x="281559" y="229298"/>
                  </a:lnTo>
                  <a:lnTo>
                    <a:pt x="281406" y="226631"/>
                  </a:lnTo>
                  <a:lnTo>
                    <a:pt x="279057" y="227076"/>
                  </a:lnTo>
                  <a:lnTo>
                    <a:pt x="276821" y="227393"/>
                  </a:lnTo>
                  <a:lnTo>
                    <a:pt x="275844" y="229196"/>
                  </a:lnTo>
                  <a:lnTo>
                    <a:pt x="274320" y="232130"/>
                  </a:lnTo>
                  <a:lnTo>
                    <a:pt x="274154" y="233387"/>
                  </a:lnTo>
                  <a:lnTo>
                    <a:pt x="274320" y="234645"/>
                  </a:lnTo>
                  <a:lnTo>
                    <a:pt x="274485" y="236220"/>
                  </a:lnTo>
                  <a:lnTo>
                    <a:pt x="275031" y="237578"/>
                  </a:lnTo>
                  <a:lnTo>
                    <a:pt x="276225" y="238391"/>
                  </a:lnTo>
                  <a:lnTo>
                    <a:pt x="276821" y="238772"/>
                  </a:lnTo>
                  <a:lnTo>
                    <a:pt x="279057" y="239433"/>
                  </a:lnTo>
                  <a:lnTo>
                    <a:pt x="280962" y="239268"/>
                  </a:lnTo>
                  <a:lnTo>
                    <a:pt x="282600" y="238340"/>
                  </a:lnTo>
                  <a:lnTo>
                    <a:pt x="283032" y="238125"/>
                  </a:lnTo>
                  <a:lnTo>
                    <a:pt x="283413" y="237845"/>
                  </a:lnTo>
                  <a:lnTo>
                    <a:pt x="285483" y="236054"/>
                  </a:lnTo>
                  <a:close/>
                </a:path>
                <a:path w="538480" h="441325">
                  <a:moveTo>
                    <a:pt x="285927" y="145465"/>
                  </a:moveTo>
                  <a:lnTo>
                    <a:pt x="285648" y="144919"/>
                  </a:lnTo>
                  <a:lnTo>
                    <a:pt x="284556" y="142532"/>
                  </a:lnTo>
                  <a:lnTo>
                    <a:pt x="284175" y="139700"/>
                  </a:lnTo>
                  <a:lnTo>
                    <a:pt x="282003" y="137896"/>
                  </a:lnTo>
                  <a:lnTo>
                    <a:pt x="280200" y="136486"/>
                  </a:lnTo>
                  <a:lnTo>
                    <a:pt x="278726" y="136652"/>
                  </a:lnTo>
                  <a:lnTo>
                    <a:pt x="277202" y="139369"/>
                  </a:lnTo>
                  <a:lnTo>
                    <a:pt x="277037" y="140296"/>
                  </a:lnTo>
                  <a:lnTo>
                    <a:pt x="276720" y="141160"/>
                  </a:lnTo>
                  <a:lnTo>
                    <a:pt x="275361" y="145084"/>
                  </a:lnTo>
                  <a:lnTo>
                    <a:pt x="275577" y="145516"/>
                  </a:lnTo>
                  <a:lnTo>
                    <a:pt x="279488" y="147040"/>
                  </a:lnTo>
                  <a:lnTo>
                    <a:pt x="281178" y="147701"/>
                  </a:lnTo>
                  <a:lnTo>
                    <a:pt x="282867" y="148082"/>
                  </a:lnTo>
                  <a:lnTo>
                    <a:pt x="284835" y="147205"/>
                  </a:lnTo>
                  <a:lnTo>
                    <a:pt x="285102" y="146494"/>
                  </a:lnTo>
                  <a:lnTo>
                    <a:pt x="285927" y="145465"/>
                  </a:lnTo>
                  <a:close/>
                </a:path>
                <a:path w="538480" h="441325">
                  <a:moveTo>
                    <a:pt x="286524" y="168275"/>
                  </a:moveTo>
                  <a:lnTo>
                    <a:pt x="285165" y="165773"/>
                  </a:lnTo>
                  <a:lnTo>
                    <a:pt x="283476" y="165011"/>
                  </a:lnTo>
                  <a:lnTo>
                    <a:pt x="281559" y="164198"/>
                  </a:lnTo>
                  <a:lnTo>
                    <a:pt x="277749" y="165011"/>
                  </a:lnTo>
                  <a:lnTo>
                    <a:pt x="276339" y="166535"/>
                  </a:lnTo>
                  <a:lnTo>
                    <a:pt x="274650" y="168440"/>
                  </a:lnTo>
                  <a:lnTo>
                    <a:pt x="275793" y="170294"/>
                  </a:lnTo>
                  <a:lnTo>
                    <a:pt x="276440" y="172135"/>
                  </a:lnTo>
                  <a:lnTo>
                    <a:pt x="276504" y="172364"/>
                  </a:lnTo>
                  <a:lnTo>
                    <a:pt x="276656" y="172580"/>
                  </a:lnTo>
                  <a:lnTo>
                    <a:pt x="276771" y="172796"/>
                  </a:lnTo>
                  <a:lnTo>
                    <a:pt x="276987" y="173126"/>
                  </a:lnTo>
                  <a:lnTo>
                    <a:pt x="279057" y="176225"/>
                  </a:lnTo>
                  <a:lnTo>
                    <a:pt x="280365" y="177152"/>
                  </a:lnTo>
                  <a:lnTo>
                    <a:pt x="281838" y="176822"/>
                  </a:lnTo>
                  <a:lnTo>
                    <a:pt x="282105" y="176771"/>
                  </a:lnTo>
                  <a:lnTo>
                    <a:pt x="282270" y="176606"/>
                  </a:lnTo>
                  <a:lnTo>
                    <a:pt x="282486" y="176491"/>
                  </a:lnTo>
                  <a:lnTo>
                    <a:pt x="284175" y="175793"/>
                  </a:lnTo>
                  <a:lnTo>
                    <a:pt x="285000" y="174205"/>
                  </a:lnTo>
                  <a:lnTo>
                    <a:pt x="285699" y="172580"/>
                  </a:lnTo>
                  <a:lnTo>
                    <a:pt x="286029" y="171919"/>
                  </a:lnTo>
                  <a:lnTo>
                    <a:pt x="286245" y="171221"/>
                  </a:lnTo>
                  <a:lnTo>
                    <a:pt x="286524" y="168275"/>
                  </a:lnTo>
                  <a:close/>
                </a:path>
                <a:path w="538480" h="441325">
                  <a:moveTo>
                    <a:pt x="288632" y="39801"/>
                  </a:moveTo>
                  <a:lnTo>
                    <a:pt x="288188" y="38430"/>
                  </a:lnTo>
                  <a:lnTo>
                    <a:pt x="288175" y="38112"/>
                  </a:lnTo>
                  <a:lnTo>
                    <a:pt x="288264" y="36690"/>
                  </a:lnTo>
                  <a:lnTo>
                    <a:pt x="287883" y="35166"/>
                  </a:lnTo>
                  <a:lnTo>
                    <a:pt x="287718" y="34734"/>
                  </a:lnTo>
                  <a:lnTo>
                    <a:pt x="287502" y="33921"/>
                  </a:lnTo>
                  <a:lnTo>
                    <a:pt x="287172" y="33312"/>
                  </a:lnTo>
                  <a:lnTo>
                    <a:pt x="286905" y="33045"/>
                  </a:lnTo>
                  <a:lnTo>
                    <a:pt x="286245" y="33045"/>
                  </a:lnTo>
                  <a:lnTo>
                    <a:pt x="285546" y="32829"/>
                  </a:lnTo>
                  <a:lnTo>
                    <a:pt x="284556" y="32118"/>
                  </a:lnTo>
                  <a:lnTo>
                    <a:pt x="284403" y="32067"/>
                  </a:lnTo>
                  <a:lnTo>
                    <a:pt x="284124" y="31851"/>
                  </a:lnTo>
                  <a:lnTo>
                    <a:pt x="283629" y="31902"/>
                  </a:lnTo>
                  <a:lnTo>
                    <a:pt x="283095" y="32118"/>
                  </a:lnTo>
                  <a:lnTo>
                    <a:pt x="282575" y="32829"/>
                  </a:lnTo>
                  <a:lnTo>
                    <a:pt x="281622" y="34086"/>
                  </a:lnTo>
                  <a:lnTo>
                    <a:pt x="278460" y="40563"/>
                  </a:lnTo>
                  <a:lnTo>
                    <a:pt x="278841" y="41325"/>
                  </a:lnTo>
                  <a:lnTo>
                    <a:pt x="279336" y="40335"/>
                  </a:lnTo>
                  <a:lnTo>
                    <a:pt x="280098" y="39573"/>
                  </a:lnTo>
                  <a:lnTo>
                    <a:pt x="283362" y="38112"/>
                  </a:lnTo>
                  <a:lnTo>
                    <a:pt x="286575" y="38430"/>
                  </a:lnTo>
                  <a:lnTo>
                    <a:pt x="288531" y="40335"/>
                  </a:lnTo>
                  <a:lnTo>
                    <a:pt x="288632" y="39801"/>
                  </a:lnTo>
                  <a:close/>
                </a:path>
                <a:path w="538480" h="441325">
                  <a:moveTo>
                    <a:pt x="295351" y="404876"/>
                  </a:moveTo>
                  <a:lnTo>
                    <a:pt x="293878" y="403072"/>
                  </a:lnTo>
                  <a:lnTo>
                    <a:pt x="292836" y="401777"/>
                  </a:lnTo>
                  <a:lnTo>
                    <a:pt x="291693" y="401878"/>
                  </a:lnTo>
                  <a:lnTo>
                    <a:pt x="290449" y="402310"/>
                  </a:lnTo>
                  <a:lnTo>
                    <a:pt x="290550" y="402475"/>
                  </a:lnTo>
                  <a:lnTo>
                    <a:pt x="291858" y="405358"/>
                  </a:lnTo>
                  <a:lnTo>
                    <a:pt x="291376" y="408254"/>
                  </a:lnTo>
                  <a:lnTo>
                    <a:pt x="289458" y="411518"/>
                  </a:lnTo>
                  <a:lnTo>
                    <a:pt x="288975" y="411949"/>
                  </a:lnTo>
                  <a:lnTo>
                    <a:pt x="288429" y="412330"/>
                  </a:lnTo>
                  <a:lnTo>
                    <a:pt x="289902" y="413258"/>
                  </a:lnTo>
                  <a:lnTo>
                    <a:pt x="291147" y="412610"/>
                  </a:lnTo>
                  <a:lnTo>
                    <a:pt x="292290" y="410540"/>
                  </a:lnTo>
                  <a:lnTo>
                    <a:pt x="292519" y="409994"/>
                  </a:lnTo>
                  <a:lnTo>
                    <a:pt x="292836" y="409562"/>
                  </a:lnTo>
                  <a:lnTo>
                    <a:pt x="293052" y="409117"/>
                  </a:lnTo>
                  <a:lnTo>
                    <a:pt x="293878" y="407111"/>
                  </a:lnTo>
                  <a:lnTo>
                    <a:pt x="295351" y="404876"/>
                  </a:lnTo>
                  <a:close/>
                </a:path>
                <a:path w="538480" h="441325">
                  <a:moveTo>
                    <a:pt x="297903" y="78397"/>
                  </a:moveTo>
                  <a:lnTo>
                    <a:pt x="297040" y="76657"/>
                  </a:lnTo>
                  <a:lnTo>
                    <a:pt x="296875" y="76276"/>
                  </a:lnTo>
                  <a:lnTo>
                    <a:pt x="295617" y="74422"/>
                  </a:lnTo>
                  <a:lnTo>
                    <a:pt x="294474" y="73545"/>
                  </a:lnTo>
                  <a:lnTo>
                    <a:pt x="293281" y="72898"/>
                  </a:lnTo>
                  <a:lnTo>
                    <a:pt x="291147" y="71805"/>
                  </a:lnTo>
                  <a:lnTo>
                    <a:pt x="288810" y="71539"/>
                  </a:lnTo>
                  <a:lnTo>
                    <a:pt x="285699" y="74041"/>
                  </a:lnTo>
                  <a:lnTo>
                    <a:pt x="285267" y="78828"/>
                  </a:lnTo>
                  <a:lnTo>
                    <a:pt x="286524" y="80784"/>
                  </a:lnTo>
                  <a:lnTo>
                    <a:pt x="287388" y="81991"/>
                  </a:lnTo>
                  <a:lnTo>
                    <a:pt x="288975" y="82423"/>
                  </a:lnTo>
                  <a:lnTo>
                    <a:pt x="292569" y="82207"/>
                  </a:lnTo>
                  <a:lnTo>
                    <a:pt x="294424" y="81610"/>
                  </a:lnTo>
                  <a:lnTo>
                    <a:pt x="297637" y="79870"/>
                  </a:lnTo>
                  <a:lnTo>
                    <a:pt x="297903" y="78397"/>
                  </a:lnTo>
                  <a:close/>
                </a:path>
                <a:path w="538480" h="441325">
                  <a:moveTo>
                    <a:pt x="301713" y="243954"/>
                  </a:moveTo>
                  <a:lnTo>
                    <a:pt x="299326" y="240461"/>
                  </a:lnTo>
                  <a:lnTo>
                    <a:pt x="298069" y="239268"/>
                  </a:lnTo>
                  <a:lnTo>
                    <a:pt x="296875" y="237083"/>
                  </a:lnTo>
                  <a:lnTo>
                    <a:pt x="292074" y="238391"/>
                  </a:lnTo>
                  <a:lnTo>
                    <a:pt x="289623" y="239750"/>
                  </a:lnTo>
                  <a:lnTo>
                    <a:pt x="287832" y="245097"/>
                  </a:lnTo>
                  <a:lnTo>
                    <a:pt x="288378" y="247815"/>
                  </a:lnTo>
                  <a:lnTo>
                    <a:pt x="292836" y="251460"/>
                  </a:lnTo>
                  <a:lnTo>
                    <a:pt x="296494" y="251358"/>
                  </a:lnTo>
                  <a:lnTo>
                    <a:pt x="299161" y="248742"/>
                  </a:lnTo>
                  <a:lnTo>
                    <a:pt x="301663" y="246341"/>
                  </a:lnTo>
                  <a:lnTo>
                    <a:pt x="301713" y="243954"/>
                  </a:lnTo>
                  <a:close/>
                </a:path>
                <a:path w="538480" h="441325">
                  <a:moveTo>
                    <a:pt x="306298" y="130771"/>
                  </a:moveTo>
                  <a:lnTo>
                    <a:pt x="305473" y="129349"/>
                  </a:lnTo>
                  <a:lnTo>
                    <a:pt x="304876" y="128257"/>
                  </a:lnTo>
                  <a:lnTo>
                    <a:pt x="302475" y="127825"/>
                  </a:lnTo>
                  <a:lnTo>
                    <a:pt x="301066" y="128536"/>
                  </a:lnTo>
                  <a:lnTo>
                    <a:pt x="299491" y="129463"/>
                  </a:lnTo>
                  <a:lnTo>
                    <a:pt x="298945" y="131584"/>
                  </a:lnTo>
                  <a:lnTo>
                    <a:pt x="299974" y="133210"/>
                  </a:lnTo>
                  <a:lnTo>
                    <a:pt x="301066" y="135013"/>
                  </a:lnTo>
                  <a:lnTo>
                    <a:pt x="302704" y="134797"/>
                  </a:lnTo>
                  <a:lnTo>
                    <a:pt x="304228" y="134137"/>
                  </a:lnTo>
                  <a:lnTo>
                    <a:pt x="305638" y="133540"/>
                  </a:lnTo>
                  <a:lnTo>
                    <a:pt x="306298" y="130771"/>
                  </a:lnTo>
                  <a:close/>
                </a:path>
                <a:path w="538480" h="441325">
                  <a:moveTo>
                    <a:pt x="314680" y="69519"/>
                  </a:moveTo>
                  <a:lnTo>
                    <a:pt x="314629" y="67995"/>
                  </a:lnTo>
                  <a:lnTo>
                    <a:pt x="314083" y="67449"/>
                  </a:lnTo>
                  <a:lnTo>
                    <a:pt x="313537" y="66967"/>
                  </a:lnTo>
                  <a:lnTo>
                    <a:pt x="312991" y="66421"/>
                  </a:lnTo>
                  <a:lnTo>
                    <a:pt x="312508" y="66090"/>
                  </a:lnTo>
                  <a:lnTo>
                    <a:pt x="312064" y="65760"/>
                  </a:lnTo>
                  <a:lnTo>
                    <a:pt x="311683" y="65595"/>
                  </a:lnTo>
                  <a:lnTo>
                    <a:pt x="308152" y="70827"/>
                  </a:lnTo>
                  <a:lnTo>
                    <a:pt x="309016" y="72466"/>
                  </a:lnTo>
                  <a:lnTo>
                    <a:pt x="312559" y="72898"/>
                  </a:lnTo>
                  <a:lnTo>
                    <a:pt x="313537" y="72301"/>
                  </a:lnTo>
                  <a:lnTo>
                    <a:pt x="313918" y="72085"/>
                  </a:lnTo>
                  <a:lnTo>
                    <a:pt x="314248" y="71475"/>
                  </a:lnTo>
                  <a:lnTo>
                    <a:pt x="314680" y="69519"/>
                  </a:lnTo>
                  <a:close/>
                </a:path>
                <a:path w="538480" h="441325">
                  <a:moveTo>
                    <a:pt x="321767" y="421589"/>
                  </a:moveTo>
                  <a:lnTo>
                    <a:pt x="320840" y="418757"/>
                  </a:lnTo>
                  <a:lnTo>
                    <a:pt x="319963" y="416204"/>
                  </a:lnTo>
                  <a:lnTo>
                    <a:pt x="315391" y="414997"/>
                  </a:lnTo>
                  <a:lnTo>
                    <a:pt x="314960" y="414832"/>
                  </a:lnTo>
                  <a:lnTo>
                    <a:pt x="314198" y="414832"/>
                  </a:lnTo>
                  <a:lnTo>
                    <a:pt x="314032" y="415658"/>
                  </a:lnTo>
                  <a:lnTo>
                    <a:pt x="313817" y="416356"/>
                  </a:lnTo>
                  <a:lnTo>
                    <a:pt x="312559" y="416306"/>
                  </a:lnTo>
                  <a:lnTo>
                    <a:pt x="311632" y="416140"/>
                  </a:lnTo>
                  <a:lnTo>
                    <a:pt x="311365" y="416420"/>
                  </a:lnTo>
                  <a:lnTo>
                    <a:pt x="309562" y="419188"/>
                  </a:lnTo>
                  <a:lnTo>
                    <a:pt x="309892" y="421157"/>
                  </a:lnTo>
                  <a:lnTo>
                    <a:pt x="311137" y="423113"/>
                  </a:lnTo>
                  <a:lnTo>
                    <a:pt x="318985" y="428066"/>
                  </a:lnTo>
                  <a:lnTo>
                    <a:pt x="319747" y="426593"/>
                  </a:lnTo>
                  <a:lnTo>
                    <a:pt x="320941" y="424141"/>
                  </a:lnTo>
                  <a:lnTo>
                    <a:pt x="321767" y="421589"/>
                  </a:lnTo>
                  <a:close/>
                </a:path>
                <a:path w="538480" h="441325">
                  <a:moveTo>
                    <a:pt x="329603" y="102946"/>
                  </a:moveTo>
                  <a:lnTo>
                    <a:pt x="327266" y="96634"/>
                  </a:lnTo>
                  <a:lnTo>
                    <a:pt x="325958" y="95377"/>
                  </a:lnTo>
                  <a:lnTo>
                    <a:pt x="323557" y="93370"/>
                  </a:lnTo>
                  <a:lnTo>
                    <a:pt x="322414" y="93370"/>
                  </a:lnTo>
                  <a:lnTo>
                    <a:pt x="321386" y="94132"/>
                  </a:lnTo>
                  <a:lnTo>
                    <a:pt x="321221" y="94183"/>
                  </a:lnTo>
                  <a:lnTo>
                    <a:pt x="320675" y="94678"/>
                  </a:lnTo>
                  <a:lnTo>
                    <a:pt x="320344" y="95592"/>
                  </a:lnTo>
                  <a:lnTo>
                    <a:pt x="319963" y="97066"/>
                  </a:lnTo>
                  <a:lnTo>
                    <a:pt x="319582" y="99898"/>
                  </a:lnTo>
                  <a:lnTo>
                    <a:pt x="319646" y="102082"/>
                  </a:lnTo>
                  <a:lnTo>
                    <a:pt x="324700" y="106273"/>
                  </a:lnTo>
                  <a:lnTo>
                    <a:pt x="326669" y="106159"/>
                  </a:lnTo>
                  <a:lnTo>
                    <a:pt x="327977" y="105232"/>
                  </a:lnTo>
                  <a:lnTo>
                    <a:pt x="329069" y="104521"/>
                  </a:lnTo>
                  <a:lnTo>
                    <a:pt x="329603" y="102946"/>
                  </a:lnTo>
                  <a:close/>
                </a:path>
                <a:path w="538480" h="441325">
                  <a:moveTo>
                    <a:pt x="337400" y="47358"/>
                  </a:moveTo>
                  <a:lnTo>
                    <a:pt x="337070" y="45567"/>
                  </a:lnTo>
                  <a:lnTo>
                    <a:pt x="335711" y="44589"/>
                  </a:lnTo>
                  <a:lnTo>
                    <a:pt x="334505" y="43611"/>
                  </a:lnTo>
                  <a:lnTo>
                    <a:pt x="333095" y="43446"/>
                  </a:lnTo>
                  <a:lnTo>
                    <a:pt x="331838" y="44043"/>
                  </a:lnTo>
                  <a:lnTo>
                    <a:pt x="330314" y="45135"/>
                  </a:lnTo>
                  <a:lnTo>
                    <a:pt x="328688" y="50520"/>
                  </a:lnTo>
                  <a:lnTo>
                    <a:pt x="329336" y="52158"/>
                  </a:lnTo>
                  <a:lnTo>
                    <a:pt x="329552" y="52641"/>
                  </a:lnTo>
                  <a:lnTo>
                    <a:pt x="329831" y="52971"/>
                  </a:lnTo>
                  <a:lnTo>
                    <a:pt x="330149" y="53187"/>
                  </a:lnTo>
                  <a:lnTo>
                    <a:pt x="330758" y="53682"/>
                  </a:lnTo>
                  <a:lnTo>
                    <a:pt x="331571" y="53733"/>
                  </a:lnTo>
                  <a:lnTo>
                    <a:pt x="333527" y="52641"/>
                  </a:lnTo>
                  <a:lnTo>
                    <a:pt x="334352" y="51714"/>
                  </a:lnTo>
                  <a:lnTo>
                    <a:pt x="335051" y="50685"/>
                  </a:lnTo>
                  <a:lnTo>
                    <a:pt x="335597" y="49974"/>
                  </a:lnTo>
                  <a:lnTo>
                    <a:pt x="336092" y="49161"/>
                  </a:lnTo>
                  <a:lnTo>
                    <a:pt x="336638" y="48450"/>
                  </a:lnTo>
                  <a:lnTo>
                    <a:pt x="337400" y="47358"/>
                  </a:lnTo>
                  <a:close/>
                </a:path>
                <a:path w="538480" h="441325">
                  <a:moveTo>
                    <a:pt x="346379" y="96354"/>
                  </a:moveTo>
                  <a:lnTo>
                    <a:pt x="345236" y="93535"/>
                  </a:lnTo>
                  <a:lnTo>
                    <a:pt x="344919" y="92710"/>
                  </a:lnTo>
                  <a:lnTo>
                    <a:pt x="344424" y="91897"/>
                  </a:lnTo>
                  <a:lnTo>
                    <a:pt x="343712" y="90538"/>
                  </a:lnTo>
                  <a:lnTo>
                    <a:pt x="343446" y="90043"/>
                  </a:lnTo>
                  <a:lnTo>
                    <a:pt x="343166" y="89712"/>
                  </a:lnTo>
                  <a:lnTo>
                    <a:pt x="342849" y="89395"/>
                  </a:lnTo>
                  <a:lnTo>
                    <a:pt x="342303" y="90589"/>
                  </a:lnTo>
                  <a:lnTo>
                    <a:pt x="341591" y="91617"/>
                  </a:lnTo>
                  <a:lnTo>
                    <a:pt x="339356" y="93205"/>
                  </a:lnTo>
                  <a:lnTo>
                    <a:pt x="338048" y="93154"/>
                  </a:lnTo>
                  <a:lnTo>
                    <a:pt x="336740" y="92773"/>
                  </a:lnTo>
                  <a:lnTo>
                    <a:pt x="336575" y="92989"/>
                  </a:lnTo>
                  <a:lnTo>
                    <a:pt x="335597" y="95491"/>
                  </a:lnTo>
                  <a:lnTo>
                    <a:pt x="335927" y="97828"/>
                  </a:lnTo>
                  <a:lnTo>
                    <a:pt x="337731" y="99402"/>
                  </a:lnTo>
                  <a:lnTo>
                    <a:pt x="338709" y="100177"/>
                  </a:lnTo>
                  <a:lnTo>
                    <a:pt x="340448" y="100444"/>
                  </a:lnTo>
                  <a:lnTo>
                    <a:pt x="342023" y="100228"/>
                  </a:lnTo>
                  <a:lnTo>
                    <a:pt x="342950" y="100177"/>
                  </a:lnTo>
                  <a:lnTo>
                    <a:pt x="343827" y="99847"/>
                  </a:lnTo>
                  <a:lnTo>
                    <a:pt x="344424" y="99402"/>
                  </a:lnTo>
                  <a:lnTo>
                    <a:pt x="346113" y="98323"/>
                  </a:lnTo>
                  <a:lnTo>
                    <a:pt x="346379" y="96354"/>
                  </a:lnTo>
                  <a:close/>
                </a:path>
                <a:path w="538480" h="441325">
                  <a:moveTo>
                    <a:pt x="348183" y="401066"/>
                  </a:moveTo>
                  <a:lnTo>
                    <a:pt x="346875" y="400189"/>
                  </a:lnTo>
                  <a:lnTo>
                    <a:pt x="343065" y="400405"/>
                  </a:lnTo>
                  <a:lnTo>
                    <a:pt x="341757" y="401713"/>
                  </a:lnTo>
                  <a:lnTo>
                    <a:pt x="340283" y="402424"/>
                  </a:lnTo>
                  <a:lnTo>
                    <a:pt x="340880" y="402640"/>
                  </a:lnTo>
                  <a:lnTo>
                    <a:pt x="341541" y="402971"/>
                  </a:lnTo>
                  <a:lnTo>
                    <a:pt x="343281" y="403567"/>
                  </a:lnTo>
                  <a:lnTo>
                    <a:pt x="343827" y="404444"/>
                  </a:lnTo>
                  <a:lnTo>
                    <a:pt x="343496" y="405422"/>
                  </a:lnTo>
                  <a:lnTo>
                    <a:pt x="343065" y="406501"/>
                  </a:lnTo>
                  <a:lnTo>
                    <a:pt x="343014" y="407924"/>
                  </a:lnTo>
                  <a:lnTo>
                    <a:pt x="342633" y="409117"/>
                  </a:lnTo>
                  <a:lnTo>
                    <a:pt x="343662" y="409333"/>
                  </a:lnTo>
                  <a:lnTo>
                    <a:pt x="345401" y="409943"/>
                  </a:lnTo>
                  <a:lnTo>
                    <a:pt x="347967" y="403021"/>
                  </a:lnTo>
                  <a:lnTo>
                    <a:pt x="348183" y="401066"/>
                  </a:lnTo>
                  <a:close/>
                </a:path>
                <a:path w="538480" h="441325">
                  <a:moveTo>
                    <a:pt x="367144" y="232130"/>
                  </a:moveTo>
                  <a:lnTo>
                    <a:pt x="366915" y="231203"/>
                  </a:lnTo>
                  <a:lnTo>
                    <a:pt x="366382" y="230289"/>
                  </a:lnTo>
                  <a:lnTo>
                    <a:pt x="366102" y="229958"/>
                  </a:lnTo>
                  <a:lnTo>
                    <a:pt x="365887" y="229577"/>
                  </a:lnTo>
                  <a:lnTo>
                    <a:pt x="365074" y="228434"/>
                  </a:lnTo>
                  <a:lnTo>
                    <a:pt x="364578" y="227838"/>
                  </a:lnTo>
                  <a:lnTo>
                    <a:pt x="364083" y="227342"/>
                  </a:lnTo>
                  <a:lnTo>
                    <a:pt x="364363" y="228701"/>
                  </a:lnTo>
                  <a:lnTo>
                    <a:pt x="364363" y="230009"/>
                  </a:lnTo>
                  <a:lnTo>
                    <a:pt x="363270" y="231368"/>
                  </a:lnTo>
                  <a:lnTo>
                    <a:pt x="362559" y="231317"/>
                  </a:lnTo>
                  <a:lnTo>
                    <a:pt x="361746" y="231317"/>
                  </a:lnTo>
                  <a:lnTo>
                    <a:pt x="360984" y="231101"/>
                  </a:lnTo>
                  <a:lnTo>
                    <a:pt x="360705" y="231051"/>
                  </a:lnTo>
                  <a:lnTo>
                    <a:pt x="360172" y="230822"/>
                  </a:lnTo>
                  <a:lnTo>
                    <a:pt x="360387" y="231698"/>
                  </a:lnTo>
                  <a:lnTo>
                    <a:pt x="360553" y="232079"/>
                  </a:lnTo>
                  <a:lnTo>
                    <a:pt x="361099" y="233553"/>
                  </a:lnTo>
                  <a:lnTo>
                    <a:pt x="361797" y="234581"/>
                  </a:lnTo>
                  <a:lnTo>
                    <a:pt x="363601" y="234530"/>
                  </a:lnTo>
                  <a:lnTo>
                    <a:pt x="364794" y="234530"/>
                  </a:lnTo>
                  <a:lnTo>
                    <a:pt x="365772" y="234149"/>
                  </a:lnTo>
                  <a:lnTo>
                    <a:pt x="366433" y="233222"/>
                  </a:lnTo>
                  <a:lnTo>
                    <a:pt x="367144" y="232130"/>
                  </a:lnTo>
                  <a:close/>
                </a:path>
                <a:path w="538480" h="441325">
                  <a:moveTo>
                    <a:pt x="369811" y="318744"/>
                  </a:moveTo>
                  <a:lnTo>
                    <a:pt x="369265" y="316077"/>
                  </a:lnTo>
                  <a:lnTo>
                    <a:pt x="365074" y="312483"/>
                  </a:lnTo>
                  <a:lnTo>
                    <a:pt x="361746" y="311835"/>
                  </a:lnTo>
                  <a:lnTo>
                    <a:pt x="359841" y="313143"/>
                  </a:lnTo>
                  <a:lnTo>
                    <a:pt x="358863" y="314236"/>
                  </a:lnTo>
                  <a:lnTo>
                    <a:pt x="357657" y="315315"/>
                  </a:lnTo>
                  <a:lnTo>
                    <a:pt x="355206" y="318528"/>
                  </a:lnTo>
                  <a:lnTo>
                    <a:pt x="355587" y="320116"/>
                  </a:lnTo>
                  <a:lnTo>
                    <a:pt x="360705" y="321310"/>
                  </a:lnTo>
                  <a:lnTo>
                    <a:pt x="363550" y="321525"/>
                  </a:lnTo>
                  <a:lnTo>
                    <a:pt x="366382" y="321792"/>
                  </a:lnTo>
                  <a:lnTo>
                    <a:pt x="367245" y="321856"/>
                  </a:lnTo>
                  <a:lnTo>
                    <a:pt x="368173" y="321741"/>
                  </a:lnTo>
                  <a:lnTo>
                    <a:pt x="369811" y="318744"/>
                  </a:lnTo>
                  <a:close/>
                </a:path>
                <a:path w="538480" h="441325">
                  <a:moveTo>
                    <a:pt x="392353" y="342430"/>
                  </a:moveTo>
                  <a:lnTo>
                    <a:pt x="388442" y="338836"/>
                  </a:lnTo>
                  <a:lnTo>
                    <a:pt x="388162" y="338620"/>
                  </a:lnTo>
                  <a:lnTo>
                    <a:pt x="387997" y="338239"/>
                  </a:lnTo>
                  <a:lnTo>
                    <a:pt x="385762" y="336448"/>
                  </a:lnTo>
                  <a:lnTo>
                    <a:pt x="384302" y="336880"/>
                  </a:lnTo>
                  <a:lnTo>
                    <a:pt x="382879" y="339001"/>
                  </a:lnTo>
                  <a:lnTo>
                    <a:pt x="381469" y="341236"/>
                  </a:lnTo>
                  <a:lnTo>
                    <a:pt x="382663" y="343573"/>
                  </a:lnTo>
                  <a:lnTo>
                    <a:pt x="381520" y="347878"/>
                  </a:lnTo>
                  <a:lnTo>
                    <a:pt x="383159" y="348361"/>
                  </a:lnTo>
                  <a:lnTo>
                    <a:pt x="385826" y="348259"/>
                  </a:lnTo>
                  <a:lnTo>
                    <a:pt x="386969" y="347599"/>
                  </a:lnTo>
                  <a:lnTo>
                    <a:pt x="387832" y="347332"/>
                  </a:lnTo>
                  <a:lnTo>
                    <a:pt x="392303" y="344170"/>
                  </a:lnTo>
                  <a:lnTo>
                    <a:pt x="392353" y="342430"/>
                  </a:lnTo>
                  <a:close/>
                </a:path>
                <a:path w="538480" h="441325">
                  <a:moveTo>
                    <a:pt x="398513" y="0"/>
                  </a:moveTo>
                  <a:lnTo>
                    <a:pt x="392087" y="215"/>
                  </a:lnTo>
                  <a:lnTo>
                    <a:pt x="388874" y="381"/>
                  </a:lnTo>
                  <a:lnTo>
                    <a:pt x="388759" y="2120"/>
                  </a:lnTo>
                  <a:lnTo>
                    <a:pt x="388924" y="3860"/>
                  </a:lnTo>
                  <a:lnTo>
                    <a:pt x="389636" y="5499"/>
                  </a:lnTo>
                  <a:lnTo>
                    <a:pt x="389801" y="5930"/>
                  </a:lnTo>
                  <a:lnTo>
                    <a:pt x="390017" y="6375"/>
                  </a:lnTo>
                  <a:lnTo>
                    <a:pt x="390893" y="7734"/>
                  </a:lnTo>
                  <a:lnTo>
                    <a:pt x="392849" y="8280"/>
                  </a:lnTo>
                  <a:lnTo>
                    <a:pt x="393611" y="7239"/>
                  </a:lnTo>
                  <a:lnTo>
                    <a:pt x="393941" y="6756"/>
                  </a:lnTo>
                  <a:lnTo>
                    <a:pt x="394322" y="6311"/>
                  </a:lnTo>
                  <a:lnTo>
                    <a:pt x="394703" y="5829"/>
                  </a:lnTo>
                  <a:lnTo>
                    <a:pt x="396011" y="4406"/>
                  </a:lnTo>
                  <a:lnTo>
                    <a:pt x="397484" y="3162"/>
                  </a:lnTo>
                  <a:lnTo>
                    <a:pt x="398246" y="1257"/>
                  </a:lnTo>
                  <a:lnTo>
                    <a:pt x="398462" y="812"/>
                  </a:lnTo>
                  <a:lnTo>
                    <a:pt x="398513" y="381"/>
                  </a:lnTo>
                  <a:lnTo>
                    <a:pt x="398513" y="0"/>
                  </a:lnTo>
                  <a:close/>
                </a:path>
                <a:path w="538480" h="441325">
                  <a:moveTo>
                    <a:pt x="399008" y="37896"/>
                  </a:moveTo>
                  <a:lnTo>
                    <a:pt x="398843" y="34848"/>
                  </a:lnTo>
                  <a:lnTo>
                    <a:pt x="397103" y="32232"/>
                  </a:lnTo>
                  <a:lnTo>
                    <a:pt x="396176" y="30924"/>
                  </a:lnTo>
                  <a:lnTo>
                    <a:pt x="395465" y="29400"/>
                  </a:lnTo>
                  <a:lnTo>
                    <a:pt x="393661" y="29019"/>
                  </a:lnTo>
                  <a:lnTo>
                    <a:pt x="392734" y="28854"/>
                  </a:lnTo>
                  <a:lnTo>
                    <a:pt x="391756" y="28422"/>
                  </a:lnTo>
                  <a:lnTo>
                    <a:pt x="391160" y="29286"/>
                  </a:lnTo>
                  <a:lnTo>
                    <a:pt x="389369" y="32016"/>
                  </a:lnTo>
                  <a:lnTo>
                    <a:pt x="387451" y="34683"/>
                  </a:lnTo>
                  <a:lnTo>
                    <a:pt x="387997" y="39522"/>
                  </a:lnTo>
                  <a:lnTo>
                    <a:pt x="388708" y="40398"/>
                  </a:lnTo>
                  <a:lnTo>
                    <a:pt x="390067" y="40881"/>
                  </a:lnTo>
                  <a:lnTo>
                    <a:pt x="392899" y="41922"/>
                  </a:lnTo>
                  <a:lnTo>
                    <a:pt x="396176" y="41478"/>
                  </a:lnTo>
                  <a:lnTo>
                    <a:pt x="399008" y="37896"/>
                  </a:lnTo>
                  <a:close/>
                </a:path>
                <a:path w="538480" h="441325">
                  <a:moveTo>
                    <a:pt x="402539" y="293712"/>
                  </a:moveTo>
                  <a:lnTo>
                    <a:pt x="401129" y="291261"/>
                  </a:lnTo>
                  <a:lnTo>
                    <a:pt x="399986" y="289242"/>
                  </a:lnTo>
                  <a:lnTo>
                    <a:pt x="397370" y="288213"/>
                  </a:lnTo>
                  <a:lnTo>
                    <a:pt x="395681" y="289191"/>
                  </a:lnTo>
                  <a:lnTo>
                    <a:pt x="393827" y="290169"/>
                  </a:lnTo>
                  <a:lnTo>
                    <a:pt x="392849" y="294093"/>
                  </a:lnTo>
                  <a:lnTo>
                    <a:pt x="394373" y="296481"/>
                  </a:lnTo>
                  <a:lnTo>
                    <a:pt x="394868" y="296976"/>
                  </a:lnTo>
                  <a:lnTo>
                    <a:pt x="395414" y="297357"/>
                  </a:lnTo>
                  <a:lnTo>
                    <a:pt x="397256" y="296862"/>
                  </a:lnTo>
                  <a:lnTo>
                    <a:pt x="399110" y="296862"/>
                  </a:lnTo>
                  <a:lnTo>
                    <a:pt x="400748" y="297357"/>
                  </a:lnTo>
                  <a:lnTo>
                    <a:pt x="402323" y="296100"/>
                  </a:lnTo>
                  <a:lnTo>
                    <a:pt x="402539" y="293712"/>
                  </a:lnTo>
                  <a:close/>
                </a:path>
                <a:path w="538480" h="441325">
                  <a:moveTo>
                    <a:pt x="408051" y="16065"/>
                  </a:moveTo>
                  <a:lnTo>
                    <a:pt x="404291" y="13335"/>
                  </a:lnTo>
                  <a:lnTo>
                    <a:pt x="403034" y="13995"/>
                  </a:lnTo>
                  <a:lnTo>
                    <a:pt x="402869" y="14160"/>
                  </a:lnTo>
                  <a:lnTo>
                    <a:pt x="402767" y="14312"/>
                  </a:lnTo>
                  <a:lnTo>
                    <a:pt x="401726" y="15519"/>
                  </a:lnTo>
                  <a:lnTo>
                    <a:pt x="400748" y="16979"/>
                  </a:lnTo>
                  <a:lnTo>
                    <a:pt x="401840" y="18669"/>
                  </a:lnTo>
                  <a:lnTo>
                    <a:pt x="402767" y="20193"/>
                  </a:lnTo>
                  <a:lnTo>
                    <a:pt x="404939" y="20358"/>
                  </a:lnTo>
                  <a:lnTo>
                    <a:pt x="406628" y="19113"/>
                  </a:lnTo>
                  <a:lnTo>
                    <a:pt x="407555" y="18453"/>
                  </a:lnTo>
                  <a:lnTo>
                    <a:pt x="407987" y="17526"/>
                  </a:lnTo>
                  <a:lnTo>
                    <a:pt x="408051" y="16662"/>
                  </a:lnTo>
                  <a:lnTo>
                    <a:pt x="408051" y="16065"/>
                  </a:lnTo>
                  <a:close/>
                </a:path>
                <a:path w="538480" h="441325">
                  <a:moveTo>
                    <a:pt x="412356" y="104254"/>
                  </a:moveTo>
                  <a:lnTo>
                    <a:pt x="412292" y="103708"/>
                  </a:lnTo>
                  <a:lnTo>
                    <a:pt x="412127" y="103162"/>
                  </a:lnTo>
                  <a:lnTo>
                    <a:pt x="411695" y="101422"/>
                  </a:lnTo>
                  <a:lnTo>
                    <a:pt x="410438" y="100012"/>
                  </a:lnTo>
                  <a:lnTo>
                    <a:pt x="409079" y="98920"/>
                  </a:lnTo>
                  <a:lnTo>
                    <a:pt x="407555" y="97663"/>
                  </a:lnTo>
                  <a:lnTo>
                    <a:pt x="406146" y="99250"/>
                  </a:lnTo>
                  <a:lnTo>
                    <a:pt x="404723" y="100012"/>
                  </a:lnTo>
                  <a:lnTo>
                    <a:pt x="404456" y="100177"/>
                  </a:lnTo>
                  <a:lnTo>
                    <a:pt x="404177" y="100393"/>
                  </a:lnTo>
                  <a:lnTo>
                    <a:pt x="403745" y="100660"/>
                  </a:lnTo>
                  <a:lnTo>
                    <a:pt x="403529" y="100774"/>
                  </a:lnTo>
                  <a:lnTo>
                    <a:pt x="401345" y="102679"/>
                  </a:lnTo>
                  <a:lnTo>
                    <a:pt x="401624" y="104749"/>
                  </a:lnTo>
                  <a:lnTo>
                    <a:pt x="404228" y="105778"/>
                  </a:lnTo>
                  <a:lnTo>
                    <a:pt x="405104" y="106159"/>
                  </a:lnTo>
                  <a:lnTo>
                    <a:pt x="406844" y="106591"/>
                  </a:lnTo>
                  <a:lnTo>
                    <a:pt x="408533" y="106921"/>
                  </a:lnTo>
                  <a:lnTo>
                    <a:pt x="409359" y="107035"/>
                  </a:lnTo>
                  <a:lnTo>
                    <a:pt x="409511" y="107035"/>
                  </a:lnTo>
                  <a:lnTo>
                    <a:pt x="409956" y="107137"/>
                  </a:lnTo>
                  <a:lnTo>
                    <a:pt x="411314" y="107251"/>
                  </a:lnTo>
                  <a:lnTo>
                    <a:pt x="412356" y="106324"/>
                  </a:lnTo>
                  <a:lnTo>
                    <a:pt x="412356" y="104254"/>
                  </a:lnTo>
                  <a:close/>
                </a:path>
                <a:path w="538480" h="441325">
                  <a:moveTo>
                    <a:pt x="412737" y="244716"/>
                  </a:moveTo>
                  <a:lnTo>
                    <a:pt x="411314" y="242811"/>
                  </a:lnTo>
                  <a:lnTo>
                    <a:pt x="409740" y="241503"/>
                  </a:lnTo>
                  <a:lnTo>
                    <a:pt x="408533" y="239102"/>
                  </a:lnTo>
                  <a:lnTo>
                    <a:pt x="406082" y="239534"/>
                  </a:lnTo>
                  <a:lnTo>
                    <a:pt x="403580" y="239915"/>
                  </a:lnTo>
                  <a:lnTo>
                    <a:pt x="403415" y="242697"/>
                  </a:lnTo>
                  <a:lnTo>
                    <a:pt x="402602" y="244551"/>
                  </a:lnTo>
                  <a:lnTo>
                    <a:pt x="401459" y="247002"/>
                  </a:lnTo>
                  <a:lnTo>
                    <a:pt x="402602" y="249669"/>
                  </a:lnTo>
                  <a:lnTo>
                    <a:pt x="404558" y="250647"/>
                  </a:lnTo>
                  <a:lnTo>
                    <a:pt x="406412" y="251574"/>
                  </a:lnTo>
                  <a:lnTo>
                    <a:pt x="410171" y="251193"/>
                  </a:lnTo>
                  <a:lnTo>
                    <a:pt x="411314" y="250050"/>
                  </a:lnTo>
                  <a:lnTo>
                    <a:pt x="412673" y="248627"/>
                  </a:lnTo>
                  <a:lnTo>
                    <a:pt x="412737" y="244716"/>
                  </a:lnTo>
                  <a:close/>
                </a:path>
                <a:path w="538480" h="441325">
                  <a:moveTo>
                    <a:pt x="416547" y="187871"/>
                  </a:moveTo>
                  <a:lnTo>
                    <a:pt x="415671" y="186131"/>
                  </a:lnTo>
                  <a:lnTo>
                    <a:pt x="415404" y="185483"/>
                  </a:lnTo>
                  <a:lnTo>
                    <a:pt x="413981" y="184937"/>
                  </a:lnTo>
                  <a:lnTo>
                    <a:pt x="412407" y="184658"/>
                  </a:lnTo>
                  <a:lnTo>
                    <a:pt x="412026" y="185585"/>
                  </a:lnTo>
                  <a:lnTo>
                    <a:pt x="411480" y="186296"/>
                  </a:lnTo>
                  <a:lnTo>
                    <a:pt x="410768" y="186563"/>
                  </a:lnTo>
                  <a:lnTo>
                    <a:pt x="410121" y="186842"/>
                  </a:lnTo>
                  <a:lnTo>
                    <a:pt x="408863" y="186410"/>
                  </a:lnTo>
                  <a:lnTo>
                    <a:pt x="407606" y="185699"/>
                  </a:lnTo>
                  <a:lnTo>
                    <a:pt x="406793" y="187934"/>
                  </a:lnTo>
                  <a:lnTo>
                    <a:pt x="406679" y="190157"/>
                  </a:lnTo>
                  <a:lnTo>
                    <a:pt x="408216" y="190487"/>
                  </a:lnTo>
                  <a:lnTo>
                    <a:pt x="410933" y="191960"/>
                  </a:lnTo>
                  <a:lnTo>
                    <a:pt x="412788" y="190982"/>
                  </a:lnTo>
                  <a:lnTo>
                    <a:pt x="414197" y="190271"/>
                  </a:lnTo>
                  <a:lnTo>
                    <a:pt x="415340" y="189611"/>
                  </a:lnTo>
                  <a:lnTo>
                    <a:pt x="416547" y="187871"/>
                  </a:lnTo>
                  <a:close/>
                </a:path>
                <a:path w="538480" h="441325">
                  <a:moveTo>
                    <a:pt x="418503" y="386740"/>
                  </a:moveTo>
                  <a:lnTo>
                    <a:pt x="416928" y="385495"/>
                  </a:lnTo>
                  <a:lnTo>
                    <a:pt x="415671" y="384403"/>
                  </a:lnTo>
                  <a:lnTo>
                    <a:pt x="414261" y="385546"/>
                  </a:lnTo>
                  <a:lnTo>
                    <a:pt x="408533" y="389026"/>
                  </a:lnTo>
                  <a:lnTo>
                    <a:pt x="409460" y="390613"/>
                  </a:lnTo>
                  <a:lnTo>
                    <a:pt x="409956" y="391375"/>
                  </a:lnTo>
                  <a:lnTo>
                    <a:pt x="410286" y="392188"/>
                  </a:lnTo>
                  <a:lnTo>
                    <a:pt x="410718" y="393115"/>
                  </a:lnTo>
                  <a:lnTo>
                    <a:pt x="411810" y="393992"/>
                  </a:lnTo>
                  <a:lnTo>
                    <a:pt x="412127" y="395947"/>
                  </a:lnTo>
                  <a:lnTo>
                    <a:pt x="414261" y="395833"/>
                  </a:lnTo>
                  <a:lnTo>
                    <a:pt x="416483" y="395668"/>
                  </a:lnTo>
                  <a:lnTo>
                    <a:pt x="416433" y="393877"/>
                  </a:lnTo>
                  <a:lnTo>
                    <a:pt x="416877" y="392404"/>
                  </a:lnTo>
                  <a:lnTo>
                    <a:pt x="417093" y="391756"/>
                  </a:lnTo>
                  <a:lnTo>
                    <a:pt x="417525" y="391096"/>
                  </a:lnTo>
                  <a:lnTo>
                    <a:pt x="418172" y="388645"/>
                  </a:lnTo>
                  <a:lnTo>
                    <a:pt x="418503" y="386740"/>
                  </a:lnTo>
                  <a:close/>
                </a:path>
                <a:path w="538480" h="441325">
                  <a:moveTo>
                    <a:pt x="444487" y="258051"/>
                  </a:moveTo>
                  <a:lnTo>
                    <a:pt x="444220" y="255003"/>
                  </a:lnTo>
                  <a:lnTo>
                    <a:pt x="444373" y="254292"/>
                  </a:lnTo>
                  <a:lnTo>
                    <a:pt x="444322" y="253580"/>
                  </a:lnTo>
                  <a:lnTo>
                    <a:pt x="443776" y="248526"/>
                  </a:lnTo>
                  <a:lnTo>
                    <a:pt x="440182" y="246837"/>
                  </a:lnTo>
                  <a:lnTo>
                    <a:pt x="435940" y="249669"/>
                  </a:lnTo>
                  <a:lnTo>
                    <a:pt x="433489" y="251294"/>
                  </a:lnTo>
                  <a:lnTo>
                    <a:pt x="432993" y="253034"/>
                  </a:lnTo>
                  <a:lnTo>
                    <a:pt x="434568" y="256311"/>
                  </a:lnTo>
                  <a:lnTo>
                    <a:pt x="435013" y="256908"/>
                  </a:lnTo>
                  <a:lnTo>
                    <a:pt x="435495" y="257390"/>
                  </a:lnTo>
                  <a:lnTo>
                    <a:pt x="436206" y="258152"/>
                  </a:lnTo>
                  <a:lnTo>
                    <a:pt x="437083" y="258762"/>
                  </a:lnTo>
                  <a:lnTo>
                    <a:pt x="440016" y="260121"/>
                  </a:lnTo>
                  <a:lnTo>
                    <a:pt x="441706" y="260438"/>
                  </a:lnTo>
                  <a:lnTo>
                    <a:pt x="442798" y="259905"/>
                  </a:lnTo>
                  <a:lnTo>
                    <a:pt x="443941" y="259410"/>
                  </a:lnTo>
                  <a:lnTo>
                    <a:pt x="444487" y="258051"/>
                  </a:lnTo>
                  <a:close/>
                </a:path>
                <a:path w="538480" h="441325">
                  <a:moveTo>
                    <a:pt x="446443" y="236385"/>
                  </a:moveTo>
                  <a:lnTo>
                    <a:pt x="444538" y="233603"/>
                  </a:lnTo>
                  <a:lnTo>
                    <a:pt x="442582" y="233718"/>
                  </a:lnTo>
                  <a:lnTo>
                    <a:pt x="440016" y="235178"/>
                  </a:lnTo>
                  <a:lnTo>
                    <a:pt x="438937" y="235724"/>
                  </a:lnTo>
                  <a:lnTo>
                    <a:pt x="438277" y="236435"/>
                  </a:lnTo>
                  <a:lnTo>
                    <a:pt x="438226" y="237363"/>
                  </a:lnTo>
                  <a:lnTo>
                    <a:pt x="438175" y="237845"/>
                  </a:lnTo>
                  <a:lnTo>
                    <a:pt x="441706" y="240677"/>
                  </a:lnTo>
                  <a:lnTo>
                    <a:pt x="443014" y="240626"/>
                  </a:lnTo>
                  <a:lnTo>
                    <a:pt x="443890" y="240131"/>
                  </a:lnTo>
                  <a:lnTo>
                    <a:pt x="445579" y="239102"/>
                  </a:lnTo>
                  <a:lnTo>
                    <a:pt x="446443" y="236385"/>
                  </a:lnTo>
                  <a:close/>
                </a:path>
                <a:path w="538480" h="441325">
                  <a:moveTo>
                    <a:pt x="448030" y="102616"/>
                  </a:moveTo>
                  <a:lnTo>
                    <a:pt x="447268" y="100825"/>
                  </a:lnTo>
                  <a:lnTo>
                    <a:pt x="446290" y="99085"/>
                  </a:lnTo>
                  <a:lnTo>
                    <a:pt x="446062" y="98640"/>
                  </a:lnTo>
                  <a:lnTo>
                    <a:pt x="445630" y="97993"/>
                  </a:lnTo>
                  <a:lnTo>
                    <a:pt x="444055" y="95440"/>
                  </a:lnTo>
                  <a:lnTo>
                    <a:pt x="442798" y="94729"/>
                  </a:lnTo>
                  <a:lnTo>
                    <a:pt x="441223" y="95211"/>
                  </a:lnTo>
                  <a:lnTo>
                    <a:pt x="441058" y="95275"/>
                  </a:lnTo>
                  <a:lnTo>
                    <a:pt x="440778" y="95275"/>
                  </a:lnTo>
                  <a:lnTo>
                    <a:pt x="440728" y="95440"/>
                  </a:lnTo>
                  <a:lnTo>
                    <a:pt x="440397" y="95923"/>
                  </a:lnTo>
                  <a:lnTo>
                    <a:pt x="440016" y="96304"/>
                  </a:lnTo>
                  <a:lnTo>
                    <a:pt x="438327" y="97497"/>
                  </a:lnTo>
                  <a:lnTo>
                    <a:pt x="436702" y="97066"/>
                  </a:lnTo>
                  <a:lnTo>
                    <a:pt x="433209" y="96418"/>
                  </a:lnTo>
                  <a:lnTo>
                    <a:pt x="431355" y="96850"/>
                  </a:lnTo>
                  <a:lnTo>
                    <a:pt x="430593" y="101587"/>
                  </a:lnTo>
                  <a:lnTo>
                    <a:pt x="432181" y="103111"/>
                  </a:lnTo>
                  <a:lnTo>
                    <a:pt x="433870" y="103060"/>
                  </a:lnTo>
                  <a:lnTo>
                    <a:pt x="437515" y="102997"/>
                  </a:lnTo>
                  <a:lnTo>
                    <a:pt x="440778" y="104686"/>
                  </a:lnTo>
                  <a:lnTo>
                    <a:pt x="444271" y="105016"/>
                  </a:lnTo>
                  <a:lnTo>
                    <a:pt x="445147" y="105067"/>
                  </a:lnTo>
                  <a:lnTo>
                    <a:pt x="446062" y="104851"/>
                  </a:lnTo>
                  <a:lnTo>
                    <a:pt x="446824" y="104800"/>
                  </a:lnTo>
                  <a:lnTo>
                    <a:pt x="448030" y="102616"/>
                  </a:lnTo>
                  <a:close/>
                </a:path>
                <a:path w="538480" h="441325">
                  <a:moveTo>
                    <a:pt x="462737" y="304165"/>
                  </a:moveTo>
                  <a:lnTo>
                    <a:pt x="461645" y="300888"/>
                  </a:lnTo>
                  <a:lnTo>
                    <a:pt x="461975" y="298551"/>
                  </a:lnTo>
                  <a:lnTo>
                    <a:pt x="462191" y="297408"/>
                  </a:lnTo>
                  <a:lnTo>
                    <a:pt x="461378" y="296532"/>
                  </a:lnTo>
                  <a:lnTo>
                    <a:pt x="460070" y="296379"/>
                  </a:lnTo>
                  <a:lnTo>
                    <a:pt x="458863" y="296214"/>
                  </a:lnTo>
                  <a:lnTo>
                    <a:pt x="457619" y="295770"/>
                  </a:lnTo>
                  <a:lnTo>
                    <a:pt x="456412" y="295884"/>
                  </a:lnTo>
                  <a:lnTo>
                    <a:pt x="455218" y="295935"/>
                  </a:lnTo>
                  <a:lnTo>
                    <a:pt x="453745" y="296049"/>
                  </a:lnTo>
                  <a:lnTo>
                    <a:pt x="453097" y="297243"/>
                  </a:lnTo>
                  <a:lnTo>
                    <a:pt x="452221" y="298665"/>
                  </a:lnTo>
                  <a:lnTo>
                    <a:pt x="452882" y="299974"/>
                  </a:lnTo>
                  <a:lnTo>
                    <a:pt x="454025" y="301002"/>
                  </a:lnTo>
                  <a:lnTo>
                    <a:pt x="454240" y="301332"/>
                  </a:lnTo>
                  <a:lnTo>
                    <a:pt x="454507" y="301599"/>
                  </a:lnTo>
                  <a:lnTo>
                    <a:pt x="454723" y="301929"/>
                  </a:lnTo>
                  <a:lnTo>
                    <a:pt x="456095" y="303720"/>
                  </a:lnTo>
                  <a:lnTo>
                    <a:pt x="457403" y="306451"/>
                  </a:lnTo>
                  <a:lnTo>
                    <a:pt x="460006" y="305358"/>
                  </a:lnTo>
                  <a:lnTo>
                    <a:pt x="462737" y="304165"/>
                  </a:lnTo>
                  <a:close/>
                </a:path>
                <a:path w="538480" h="441325">
                  <a:moveTo>
                    <a:pt x="463448" y="228320"/>
                  </a:moveTo>
                  <a:lnTo>
                    <a:pt x="462140" y="226580"/>
                  </a:lnTo>
                  <a:lnTo>
                    <a:pt x="460933" y="224078"/>
                  </a:lnTo>
                  <a:lnTo>
                    <a:pt x="459854" y="222224"/>
                  </a:lnTo>
                  <a:lnTo>
                    <a:pt x="458317" y="222123"/>
                  </a:lnTo>
                  <a:lnTo>
                    <a:pt x="456260" y="224129"/>
                  </a:lnTo>
                  <a:lnTo>
                    <a:pt x="454723" y="225653"/>
                  </a:lnTo>
                  <a:lnTo>
                    <a:pt x="454723" y="227723"/>
                  </a:lnTo>
                  <a:lnTo>
                    <a:pt x="453694" y="230174"/>
                  </a:lnTo>
                  <a:lnTo>
                    <a:pt x="454075" y="231051"/>
                  </a:lnTo>
                  <a:lnTo>
                    <a:pt x="458863" y="233502"/>
                  </a:lnTo>
                  <a:lnTo>
                    <a:pt x="461264" y="233273"/>
                  </a:lnTo>
                  <a:lnTo>
                    <a:pt x="462622" y="233121"/>
                  </a:lnTo>
                  <a:lnTo>
                    <a:pt x="463283" y="232194"/>
                  </a:lnTo>
                  <a:lnTo>
                    <a:pt x="463334" y="230606"/>
                  </a:lnTo>
                  <a:lnTo>
                    <a:pt x="463448" y="228320"/>
                  </a:lnTo>
                  <a:close/>
                </a:path>
                <a:path w="538480" h="441325">
                  <a:moveTo>
                    <a:pt x="471017" y="63423"/>
                  </a:moveTo>
                  <a:lnTo>
                    <a:pt x="468947" y="60540"/>
                  </a:lnTo>
                  <a:lnTo>
                    <a:pt x="467525" y="58420"/>
                  </a:lnTo>
                  <a:lnTo>
                    <a:pt x="465734" y="58356"/>
                  </a:lnTo>
                  <a:lnTo>
                    <a:pt x="459473" y="62395"/>
                  </a:lnTo>
                  <a:lnTo>
                    <a:pt x="458317" y="64782"/>
                  </a:lnTo>
                  <a:lnTo>
                    <a:pt x="459740" y="66636"/>
                  </a:lnTo>
                  <a:lnTo>
                    <a:pt x="461264" y="68707"/>
                  </a:lnTo>
                  <a:lnTo>
                    <a:pt x="465836" y="69519"/>
                  </a:lnTo>
                  <a:lnTo>
                    <a:pt x="468185" y="68160"/>
                  </a:lnTo>
                  <a:lnTo>
                    <a:pt x="470636" y="66738"/>
                  </a:lnTo>
                  <a:lnTo>
                    <a:pt x="471017" y="63423"/>
                  </a:lnTo>
                  <a:close/>
                </a:path>
                <a:path w="538480" h="441325">
                  <a:moveTo>
                    <a:pt x="485444" y="198272"/>
                  </a:moveTo>
                  <a:lnTo>
                    <a:pt x="479729" y="194411"/>
                  </a:lnTo>
                  <a:lnTo>
                    <a:pt x="478091" y="194729"/>
                  </a:lnTo>
                  <a:lnTo>
                    <a:pt x="477113" y="194957"/>
                  </a:lnTo>
                  <a:lnTo>
                    <a:pt x="476084" y="195338"/>
                  </a:lnTo>
                  <a:lnTo>
                    <a:pt x="475259" y="195986"/>
                  </a:lnTo>
                  <a:lnTo>
                    <a:pt x="474827" y="196862"/>
                  </a:lnTo>
                  <a:lnTo>
                    <a:pt x="473087" y="197891"/>
                  </a:lnTo>
                  <a:lnTo>
                    <a:pt x="475805" y="201701"/>
                  </a:lnTo>
                  <a:lnTo>
                    <a:pt x="477774" y="203885"/>
                  </a:lnTo>
                  <a:lnTo>
                    <a:pt x="480707" y="204800"/>
                  </a:lnTo>
                  <a:lnTo>
                    <a:pt x="482180" y="205181"/>
                  </a:lnTo>
                  <a:lnTo>
                    <a:pt x="483158" y="204584"/>
                  </a:lnTo>
                  <a:lnTo>
                    <a:pt x="484200" y="203123"/>
                  </a:lnTo>
                  <a:lnTo>
                    <a:pt x="484301" y="202895"/>
                  </a:lnTo>
                  <a:lnTo>
                    <a:pt x="484962" y="201917"/>
                  </a:lnTo>
                  <a:lnTo>
                    <a:pt x="485292" y="200774"/>
                  </a:lnTo>
                  <a:lnTo>
                    <a:pt x="485343" y="199745"/>
                  </a:lnTo>
                  <a:lnTo>
                    <a:pt x="485444" y="198272"/>
                  </a:lnTo>
                  <a:close/>
                </a:path>
                <a:path w="538480" h="441325">
                  <a:moveTo>
                    <a:pt x="487794" y="83451"/>
                  </a:moveTo>
                  <a:lnTo>
                    <a:pt x="486981" y="82372"/>
                  </a:lnTo>
                  <a:lnTo>
                    <a:pt x="484847" y="81394"/>
                  </a:lnTo>
                  <a:lnTo>
                    <a:pt x="484301" y="81114"/>
                  </a:lnTo>
                  <a:lnTo>
                    <a:pt x="483755" y="81013"/>
                  </a:lnTo>
                  <a:lnTo>
                    <a:pt x="483222" y="80848"/>
                  </a:lnTo>
                  <a:lnTo>
                    <a:pt x="481965" y="80632"/>
                  </a:lnTo>
                  <a:lnTo>
                    <a:pt x="480771" y="80632"/>
                  </a:lnTo>
                  <a:lnTo>
                    <a:pt x="477062" y="79971"/>
                  </a:lnTo>
                  <a:lnTo>
                    <a:pt x="475538" y="81711"/>
                  </a:lnTo>
                  <a:lnTo>
                    <a:pt x="476402" y="84061"/>
                  </a:lnTo>
                  <a:lnTo>
                    <a:pt x="476631" y="84709"/>
                  </a:lnTo>
                  <a:lnTo>
                    <a:pt x="476948" y="85369"/>
                  </a:lnTo>
                  <a:lnTo>
                    <a:pt x="477393" y="85966"/>
                  </a:lnTo>
                  <a:lnTo>
                    <a:pt x="477659" y="86398"/>
                  </a:lnTo>
                  <a:lnTo>
                    <a:pt x="478320" y="87274"/>
                  </a:lnTo>
                  <a:lnTo>
                    <a:pt x="480161" y="89827"/>
                  </a:lnTo>
                  <a:lnTo>
                    <a:pt x="480656" y="90208"/>
                  </a:lnTo>
                  <a:lnTo>
                    <a:pt x="482561" y="89014"/>
                  </a:lnTo>
                  <a:lnTo>
                    <a:pt x="482942" y="88798"/>
                  </a:lnTo>
                  <a:lnTo>
                    <a:pt x="483323" y="88519"/>
                  </a:lnTo>
                  <a:lnTo>
                    <a:pt x="483755" y="88138"/>
                  </a:lnTo>
                  <a:lnTo>
                    <a:pt x="484365" y="87757"/>
                  </a:lnTo>
                  <a:lnTo>
                    <a:pt x="485013" y="87426"/>
                  </a:lnTo>
                  <a:lnTo>
                    <a:pt x="486486" y="86131"/>
                  </a:lnTo>
                  <a:lnTo>
                    <a:pt x="487083" y="85420"/>
                  </a:lnTo>
                  <a:lnTo>
                    <a:pt x="487299" y="84759"/>
                  </a:lnTo>
                  <a:lnTo>
                    <a:pt x="487794" y="83451"/>
                  </a:lnTo>
                  <a:close/>
                </a:path>
                <a:path w="538480" h="441325">
                  <a:moveTo>
                    <a:pt x="491172" y="40563"/>
                  </a:moveTo>
                  <a:lnTo>
                    <a:pt x="489369" y="37998"/>
                  </a:lnTo>
                  <a:lnTo>
                    <a:pt x="487680" y="35445"/>
                  </a:lnTo>
                  <a:lnTo>
                    <a:pt x="485343" y="35001"/>
                  </a:lnTo>
                  <a:lnTo>
                    <a:pt x="480390" y="38493"/>
                  </a:lnTo>
                  <a:lnTo>
                    <a:pt x="479399" y="40779"/>
                  </a:lnTo>
                  <a:lnTo>
                    <a:pt x="481799" y="44589"/>
                  </a:lnTo>
                  <a:lnTo>
                    <a:pt x="487578" y="46926"/>
                  </a:lnTo>
                  <a:lnTo>
                    <a:pt x="489102" y="45948"/>
                  </a:lnTo>
                  <a:lnTo>
                    <a:pt x="491007" y="44805"/>
                  </a:lnTo>
                  <a:lnTo>
                    <a:pt x="491172" y="40563"/>
                  </a:lnTo>
                  <a:close/>
                </a:path>
                <a:path w="538480" h="441325">
                  <a:moveTo>
                    <a:pt x="533819" y="151993"/>
                  </a:moveTo>
                  <a:lnTo>
                    <a:pt x="533057" y="150418"/>
                  </a:lnTo>
                  <a:lnTo>
                    <a:pt x="532625" y="149059"/>
                  </a:lnTo>
                  <a:lnTo>
                    <a:pt x="531698" y="147701"/>
                  </a:lnTo>
                  <a:lnTo>
                    <a:pt x="529513" y="147421"/>
                  </a:lnTo>
                  <a:lnTo>
                    <a:pt x="526961" y="149275"/>
                  </a:lnTo>
                  <a:lnTo>
                    <a:pt x="526300" y="151612"/>
                  </a:lnTo>
                  <a:lnTo>
                    <a:pt x="527011" y="152654"/>
                  </a:lnTo>
                  <a:lnTo>
                    <a:pt x="528104" y="154063"/>
                  </a:lnTo>
                  <a:lnTo>
                    <a:pt x="531152" y="154559"/>
                  </a:lnTo>
                  <a:lnTo>
                    <a:pt x="532409" y="153365"/>
                  </a:lnTo>
                  <a:lnTo>
                    <a:pt x="533819" y="151993"/>
                  </a:lnTo>
                  <a:close/>
                </a:path>
                <a:path w="538480" h="441325">
                  <a:moveTo>
                    <a:pt x="538073" y="198818"/>
                  </a:moveTo>
                  <a:lnTo>
                    <a:pt x="535940" y="197675"/>
                  </a:lnTo>
                  <a:lnTo>
                    <a:pt x="533717" y="196418"/>
                  </a:lnTo>
                  <a:lnTo>
                    <a:pt x="532180" y="198272"/>
                  </a:lnTo>
                  <a:lnTo>
                    <a:pt x="527507" y="201650"/>
                  </a:lnTo>
                  <a:lnTo>
                    <a:pt x="527443" y="202031"/>
                  </a:lnTo>
                  <a:lnTo>
                    <a:pt x="529628" y="204749"/>
                  </a:lnTo>
                  <a:lnTo>
                    <a:pt x="529793" y="205028"/>
                  </a:lnTo>
                  <a:lnTo>
                    <a:pt x="531202" y="206933"/>
                  </a:lnTo>
                  <a:lnTo>
                    <a:pt x="532511" y="209003"/>
                  </a:lnTo>
                  <a:lnTo>
                    <a:pt x="535012" y="208508"/>
                  </a:lnTo>
                  <a:lnTo>
                    <a:pt x="538073" y="207848"/>
                  </a:lnTo>
                  <a:lnTo>
                    <a:pt x="536816" y="204914"/>
                  </a:lnTo>
                  <a:lnTo>
                    <a:pt x="537311" y="203009"/>
                  </a:lnTo>
                  <a:lnTo>
                    <a:pt x="537743" y="201218"/>
                  </a:lnTo>
                  <a:lnTo>
                    <a:pt x="538073" y="198818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72562" y="6781444"/>
              <a:ext cx="513080" cy="445770"/>
            </a:xfrm>
            <a:custGeom>
              <a:avLst/>
              <a:gdLst/>
              <a:ahLst/>
              <a:cxnLst/>
              <a:rect l="l" t="t" r="r" b="b"/>
              <a:pathLst>
                <a:path w="513080" h="445770">
                  <a:moveTo>
                    <a:pt x="4305" y="346405"/>
                  </a:moveTo>
                  <a:lnTo>
                    <a:pt x="4203" y="345592"/>
                  </a:lnTo>
                  <a:lnTo>
                    <a:pt x="3225" y="343954"/>
                  </a:lnTo>
                  <a:lnTo>
                    <a:pt x="2400" y="343573"/>
                  </a:lnTo>
                  <a:lnTo>
                    <a:pt x="330" y="344665"/>
                  </a:lnTo>
                  <a:lnTo>
                    <a:pt x="0" y="345541"/>
                  </a:lnTo>
                  <a:lnTo>
                    <a:pt x="774" y="346735"/>
                  </a:lnTo>
                  <a:lnTo>
                    <a:pt x="1092" y="347230"/>
                  </a:lnTo>
                  <a:lnTo>
                    <a:pt x="1473" y="347662"/>
                  </a:lnTo>
                  <a:lnTo>
                    <a:pt x="1854" y="347878"/>
                  </a:lnTo>
                  <a:lnTo>
                    <a:pt x="2070" y="347713"/>
                  </a:lnTo>
                  <a:lnTo>
                    <a:pt x="2235" y="347497"/>
                  </a:lnTo>
                  <a:lnTo>
                    <a:pt x="2514" y="347395"/>
                  </a:lnTo>
                  <a:lnTo>
                    <a:pt x="2946" y="347116"/>
                  </a:lnTo>
                  <a:lnTo>
                    <a:pt x="3822" y="347116"/>
                  </a:lnTo>
                  <a:lnTo>
                    <a:pt x="4305" y="346405"/>
                  </a:lnTo>
                  <a:close/>
                </a:path>
                <a:path w="513080" h="445770">
                  <a:moveTo>
                    <a:pt x="19939" y="189458"/>
                  </a:moveTo>
                  <a:lnTo>
                    <a:pt x="18529" y="187655"/>
                  </a:lnTo>
                  <a:lnTo>
                    <a:pt x="17437" y="187007"/>
                  </a:lnTo>
                  <a:lnTo>
                    <a:pt x="16179" y="188099"/>
                  </a:lnTo>
                  <a:lnTo>
                    <a:pt x="15316" y="188861"/>
                  </a:lnTo>
                  <a:lnTo>
                    <a:pt x="17005" y="191477"/>
                  </a:lnTo>
                  <a:lnTo>
                    <a:pt x="17868" y="191744"/>
                  </a:lnTo>
                  <a:lnTo>
                    <a:pt x="18961" y="190982"/>
                  </a:lnTo>
                  <a:lnTo>
                    <a:pt x="19837" y="190385"/>
                  </a:lnTo>
                  <a:lnTo>
                    <a:pt x="19939" y="189458"/>
                  </a:lnTo>
                  <a:close/>
                </a:path>
                <a:path w="513080" h="445770">
                  <a:moveTo>
                    <a:pt x="44183" y="181241"/>
                  </a:moveTo>
                  <a:lnTo>
                    <a:pt x="43637" y="180479"/>
                  </a:lnTo>
                  <a:lnTo>
                    <a:pt x="42760" y="179336"/>
                  </a:lnTo>
                  <a:lnTo>
                    <a:pt x="41783" y="179717"/>
                  </a:lnTo>
                  <a:lnTo>
                    <a:pt x="40919" y="180479"/>
                  </a:lnTo>
                  <a:lnTo>
                    <a:pt x="40208" y="181025"/>
                  </a:lnTo>
                  <a:lnTo>
                    <a:pt x="39382" y="181787"/>
                  </a:lnTo>
                  <a:lnTo>
                    <a:pt x="41135" y="183629"/>
                  </a:lnTo>
                  <a:lnTo>
                    <a:pt x="42379" y="183527"/>
                  </a:lnTo>
                  <a:lnTo>
                    <a:pt x="43586" y="182930"/>
                  </a:lnTo>
                  <a:lnTo>
                    <a:pt x="44183" y="182105"/>
                  </a:lnTo>
                  <a:lnTo>
                    <a:pt x="44183" y="181241"/>
                  </a:lnTo>
                  <a:close/>
                </a:path>
                <a:path w="513080" h="445770">
                  <a:moveTo>
                    <a:pt x="84442" y="269049"/>
                  </a:moveTo>
                  <a:lnTo>
                    <a:pt x="83667" y="268020"/>
                  </a:lnTo>
                  <a:lnTo>
                    <a:pt x="83070" y="267258"/>
                  </a:lnTo>
                  <a:lnTo>
                    <a:pt x="79540" y="266712"/>
                  </a:lnTo>
                  <a:lnTo>
                    <a:pt x="78663" y="267258"/>
                  </a:lnTo>
                  <a:lnTo>
                    <a:pt x="77571" y="267957"/>
                  </a:lnTo>
                  <a:lnTo>
                    <a:pt x="77089" y="270789"/>
                  </a:lnTo>
                  <a:lnTo>
                    <a:pt x="77901" y="272046"/>
                  </a:lnTo>
                  <a:lnTo>
                    <a:pt x="78828" y="273519"/>
                  </a:lnTo>
                  <a:lnTo>
                    <a:pt x="80352" y="273735"/>
                  </a:lnTo>
                  <a:lnTo>
                    <a:pt x="83566" y="271551"/>
                  </a:lnTo>
                  <a:lnTo>
                    <a:pt x="84442" y="269049"/>
                  </a:lnTo>
                  <a:close/>
                </a:path>
                <a:path w="513080" h="445770">
                  <a:moveTo>
                    <a:pt x="89154" y="208673"/>
                  </a:moveTo>
                  <a:close/>
                </a:path>
                <a:path w="513080" h="445770">
                  <a:moveTo>
                    <a:pt x="89281" y="334111"/>
                  </a:moveTo>
                  <a:lnTo>
                    <a:pt x="87274" y="334645"/>
                  </a:lnTo>
                  <a:lnTo>
                    <a:pt x="86017" y="333616"/>
                  </a:lnTo>
                  <a:lnTo>
                    <a:pt x="85420" y="331978"/>
                  </a:lnTo>
                  <a:lnTo>
                    <a:pt x="85305" y="331597"/>
                  </a:lnTo>
                  <a:lnTo>
                    <a:pt x="85039" y="331711"/>
                  </a:lnTo>
                  <a:lnTo>
                    <a:pt x="84759" y="331762"/>
                  </a:lnTo>
                  <a:lnTo>
                    <a:pt x="84493" y="331927"/>
                  </a:lnTo>
                  <a:lnTo>
                    <a:pt x="82905" y="333070"/>
                  </a:lnTo>
                  <a:lnTo>
                    <a:pt x="82638" y="335305"/>
                  </a:lnTo>
                  <a:lnTo>
                    <a:pt x="83731" y="336880"/>
                  </a:lnTo>
                  <a:lnTo>
                    <a:pt x="84709" y="338239"/>
                  </a:lnTo>
                  <a:lnTo>
                    <a:pt x="86512" y="338467"/>
                  </a:lnTo>
                  <a:lnTo>
                    <a:pt x="88734" y="336664"/>
                  </a:lnTo>
                  <a:lnTo>
                    <a:pt x="89204" y="335305"/>
                  </a:lnTo>
                  <a:lnTo>
                    <a:pt x="89255" y="334645"/>
                  </a:lnTo>
                  <a:lnTo>
                    <a:pt x="89281" y="334111"/>
                  </a:lnTo>
                  <a:close/>
                </a:path>
                <a:path w="513080" h="445770">
                  <a:moveTo>
                    <a:pt x="92329" y="207860"/>
                  </a:moveTo>
                  <a:lnTo>
                    <a:pt x="91135" y="206717"/>
                  </a:lnTo>
                  <a:lnTo>
                    <a:pt x="90208" y="207645"/>
                  </a:lnTo>
                  <a:lnTo>
                    <a:pt x="89281" y="208457"/>
                  </a:lnTo>
                  <a:lnTo>
                    <a:pt x="89154" y="208673"/>
                  </a:lnTo>
                  <a:lnTo>
                    <a:pt x="90487" y="208127"/>
                  </a:lnTo>
                  <a:lnTo>
                    <a:pt x="91465" y="207911"/>
                  </a:lnTo>
                  <a:lnTo>
                    <a:pt x="92329" y="207860"/>
                  </a:lnTo>
                  <a:close/>
                </a:path>
                <a:path w="513080" h="445770">
                  <a:moveTo>
                    <a:pt x="95935" y="342112"/>
                  </a:moveTo>
                  <a:lnTo>
                    <a:pt x="94945" y="340690"/>
                  </a:lnTo>
                  <a:lnTo>
                    <a:pt x="94081" y="339331"/>
                  </a:lnTo>
                  <a:lnTo>
                    <a:pt x="92062" y="339166"/>
                  </a:lnTo>
                  <a:lnTo>
                    <a:pt x="90703" y="340258"/>
                  </a:lnTo>
                  <a:lnTo>
                    <a:pt x="89344" y="341287"/>
                  </a:lnTo>
                  <a:lnTo>
                    <a:pt x="89281" y="342709"/>
                  </a:lnTo>
                  <a:lnTo>
                    <a:pt x="89992" y="344068"/>
                  </a:lnTo>
                  <a:lnTo>
                    <a:pt x="90639" y="345376"/>
                  </a:lnTo>
                  <a:lnTo>
                    <a:pt x="93040" y="345541"/>
                  </a:lnTo>
                  <a:lnTo>
                    <a:pt x="94246" y="344449"/>
                  </a:lnTo>
                  <a:lnTo>
                    <a:pt x="95440" y="343420"/>
                  </a:lnTo>
                  <a:lnTo>
                    <a:pt x="95935" y="342112"/>
                  </a:lnTo>
                  <a:close/>
                </a:path>
                <a:path w="513080" h="445770">
                  <a:moveTo>
                    <a:pt x="112928" y="249618"/>
                  </a:moveTo>
                  <a:lnTo>
                    <a:pt x="110578" y="246837"/>
                  </a:lnTo>
                  <a:lnTo>
                    <a:pt x="109270" y="246888"/>
                  </a:lnTo>
                  <a:lnTo>
                    <a:pt x="107962" y="247878"/>
                  </a:lnTo>
                  <a:lnTo>
                    <a:pt x="106438" y="249072"/>
                  </a:lnTo>
                  <a:lnTo>
                    <a:pt x="106337" y="250596"/>
                  </a:lnTo>
                  <a:lnTo>
                    <a:pt x="107048" y="252171"/>
                  </a:lnTo>
                  <a:lnTo>
                    <a:pt x="107810" y="253263"/>
                  </a:lnTo>
                  <a:lnTo>
                    <a:pt x="110312" y="253428"/>
                  </a:lnTo>
                  <a:lnTo>
                    <a:pt x="111506" y="252501"/>
                  </a:lnTo>
                  <a:lnTo>
                    <a:pt x="112864" y="251523"/>
                  </a:lnTo>
                  <a:lnTo>
                    <a:pt x="112928" y="249618"/>
                  </a:lnTo>
                  <a:close/>
                </a:path>
                <a:path w="513080" h="445770">
                  <a:moveTo>
                    <a:pt x="118211" y="197573"/>
                  </a:moveTo>
                  <a:lnTo>
                    <a:pt x="117068" y="196265"/>
                  </a:lnTo>
                  <a:lnTo>
                    <a:pt x="115925" y="194906"/>
                  </a:lnTo>
                  <a:lnTo>
                    <a:pt x="114401" y="194792"/>
                  </a:lnTo>
                  <a:lnTo>
                    <a:pt x="113245" y="195287"/>
                  </a:lnTo>
                  <a:lnTo>
                    <a:pt x="111239" y="196697"/>
                  </a:lnTo>
                  <a:lnTo>
                    <a:pt x="110909" y="198653"/>
                  </a:lnTo>
                  <a:lnTo>
                    <a:pt x="113195" y="201815"/>
                  </a:lnTo>
                  <a:lnTo>
                    <a:pt x="114782" y="201815"/>
                  </a:lnTo>
                  <a:lnTo>
                    <a:pt x="116306" y="201002"/>
                  </a:lnTo>
                  <a:lnTo>
                    <a:pt x="117767" y="200126"/>
                  </a:lnTo>
                  <a:lnTo>
                    <a:pt x="118211" y="197573"/>
                  </a:lnTo>
                  <a:close/>
                </a:path>
                <a:path w="513080" h="445770">
                  <a:moveTo>
                    <a:pt x="119951" y="360235"/>
                  </a:moveTo>
                  <a:lnTo>
                    <a:pt x="119354" y="358762"/>
                  </a:lnTo>
                  <a:lnTo>
                    <a:pt x="119240" y="358546"/>
                  </a:lnTo>
                  <a:lnTo>
                    <a:pt x="119189" y="358381"/>
                  </a:lnTo>
                  <a:lnTo>
                    <a:pt x="119075" y="358228"/>
                  </a:lnTo>
                  <a:lnTo>
                    <a:pt x="118046" y="358063"/>
                  </a:lnTo>
                  <a:lnTo>
                    <a:pt x="117068" y="357403"/>
                  </a:lnTo>
                  <a:lnTo>
                    <a:pt x="116573" y="356476"/>
                  </a:lnTo>
                  <a:lnTo>
                    <a:pt x="116192" y="356425"/>
                  </a:lnTo>
                  <a:lnTo>
                    <a:pt x="115811" y="356476"/>
                  </a:lnTo>
                  <a:lnTo>
                    <a:pt x="115481" y="356704"/>
                  </a:lnTo>
                  <a:lnTo>
                    <a:pt x="114071" y="357466"/>
                  </a:lnTo>
                  <a:lnTo>
                    <a:pt x="113309" y="360019"/>
                  </a:lnTo>
                  <a:lnTo>
                    <a:pt x="114071" y="361492"/>
                  </a:lnTo>
                  <a:lnTo>
                    <a:pt x="114401" y="362140"/>
                  </a:lnTo>
                  <a:lnTo>
                    <a:pt x="117830" y="363181"/>
                  </a:lnTo>
                  <a:lnTo>
                    <a:pt x="118478" y="362635"/>
                  </a:lnTo>
                  <a:lnTo>
                    <a:pt x="119735" y="361657"/>
                  </a:lnTo>
                  <a:lnTo>
                    <a:pt x="119951" y="360235"/>
                  </a:lnTo>
                  <a:close/>
                </a:path>
                <a:path w="513080" h="445770">
                  <a:moveTo>
                    <a:pt x="125945" y="123367"/>
                  </a:moveTo>
                  <a:lnTo>
                    <a:pt x="125018" y="122008"/>
                  </a:lnTo>
                  <a:lnTo>
                    <a:pt x="124587" y="121412"/>
                  </a:lnTo>
                  <a:lnTo>
                    <a:pt x="124218" y="121081"/>
                  </a:lnTo>
                  <a:lnTo>
                    <a:pt x="124091" y="120967"/>
                  </a:lnTo>
                  <a:lnTo>
                    <a:pt x="123545" y="120751"/>
                  </a:lnTo>
                  <a:lnTo>
                    <a:pt x="122783" y="121031"/>
                  </a:lnTo>
                  <a:lnTo>
                    <a:pt x="121907" y="121081"/>
                  </a:lnTo>
                  <a:lnTo>
                    <a:pt x="118973" y="122986"/>
                  </a:lnTo>
                  <a:lnTo>
                    <a:pt x="118973" y="124129"/>
                  </a:lnTo>
                  <a:lnTo>
                    <a:pt x="119519" y="124841"/>
                  </a:lnTo>
                  <a:lnTo>
                    <a:pt x="120599" y="126415"/>
                  </a:lnTo>
                  <a:lnTo>
                    <a:pt x="122237" y="126911"/>
                  </a:lnTo>
                  <a:lnTo>
                    <a:pt x="123659" y="126415"/>
                  </a:lnTo>
                  <a:lnTo>
                    <a:pt x="123875" y="126250"/>
                  </a:lnTo>
                  <a:lnTo>
                    <a:pt x="124142" y="126250"/>
                  </a:lnTo>
                  <a:lnTo>
                    <a:pt x="125615" y="125323"/>
                  </a:lnTo>
                  <a:lnTo>
                    <a:pt x="125945" y="123367"/>
                  </a:lnTo>
                  <a:close/>
                </a:path>
                <a:path w="513080" h="445770">
                  <a:moveTo>
                    <a:pt x="130416" y="286575"/>
                  </a:moveTo>
                  <a:lnTo>
                    <a:pt x="129324" y="285496"/>
                  </a:lnTo>
                  <a:lnTo>
                    <a:pt x="126758" y="285267"/>
                  </a:lnTo>
                  <a:lnTo>
                    <a:pt x="125501" y="286359"/>
                  </a:lnTo>
                  <a:lnTo>
                    <a:pt x="123825" y="287718"/>
                  </a:lnTo>
                  <a:lnTo>
                    <a:pt x="124523" y="289306"/>
                  </a:lnTo>
                  <a:lnTo>
                    <a:pt x="125564" y="291096"/>
                  </a:lnTo>
                  <a:lnTo>
                    <a:pt x="125945" y="291376"/>
                  </a:lnTo>
                  <a:lnTo>
                    <a:pt x="126377" y="291592"/>
                  </a:lnTo>
                  <a:lnTo>
                    <a:pt x="127190" y="289572"/>
                  </a:lnTo>
                  <a:lnTo>
                    <a:pt x="128778" y="288048"/>
                  </a:lnTo>
                  <a:lnTo>
                    <a:pt x="130416" y="286575"/>
                  </a:lnTo>
                  <a:close/>
                </a:path>
                <a:path w="513080" h="445770">
                  <a:moveTo>
                    <a:pt x="132969" y="257187"/>
                  </a:moveTo>
                  <a:lnTo>
                    <a:pt x="131495" y="255435"/>
                  </a:lnTo>
                  <a:lnTo>
                    <a:pt x="130136" y="253860"/>
                  </a:lnTo>
                  <a:lnTo>
                    <a:pt x="128498" y="253644"/>
                  </a:lnTo>
                  <a:lnTo>
                    <a:pt x="126809" y="254952"/>
                  </a:lnTo>
                  <a:lnTo>
                    <a:pt x="125780" y="255816"/>
                  </a:lnTo>
                  <a:lnTo>
                    <a:pt x="125349" y="256743"/>
                  </a:lnTo>
                  <a:lnTo>
                    <a:pt x="125564" y="257784"/>
                  </a:lnTo>
                  <a:lnTo>
                    <a:pt x="126111" y="258102"/>
                  </a:lnTo>
                  <a:lnTo>
                    <a:pt x="126542" y="258597"/>
                  </a:lnTo>
                  <a:lnTo>
                    <a:pt x="126758" y="259308"/>
                  </a:lnTo>
                  <a:lnTo>
                    <a:pt x="126873" y="259473"/>
                  </a:lnTo>
                  <a:lnTo>
                    <a:pt x="126809" y="259626"/>
                  </a:lnTo>
                  <a:lnTo>
                    <a:pt x="126873" y="259791"/>
                  </a:lnTo>
                  <a:lnTo>
                    <a:pt x="128117" y="260616"/>
                  </a:lnTo>
                  <a:lnTo>
                    <a:pt x="129971" y="260718"/>
                  </a:lnTo>
                  <a:lnTo>
                    <a:pt x="130797" y="259689"/>
                  </a:lnTo>
                  <a:lnTo>
                    <a:pt x="131711" y="258546"/>
                  </a:lnTo>
                  <a:lnTo>
                    <a:pt x="132969" y="257187"/>
                  </a:lnTo>
                  <a:close/>
                </a:path>
                <a:path w="513080" h="445770">
                  <a:moveTo>
                    <a:pt x="135750" y="270357"/>
                  </a:moveTo>
                  <a:lnTo>
                    <a:pt x="134937" y="269646"/>
                  </a:lnTo>
                  <a:lnTo>
                    <a:pt x="133845" y="268617"/>
                  </a:lnTo>
                  <a:lnTo>
                    <a:pt x="132638" y="268833"/>
                  </a:lnTo>
                  <a:lnTo>
                    <a:pt x="131559" y="269646"/>
                  </a:lnTo>
                  <a:lnTo>
                    <a:pt x="130848" y="270192"/>
                  </a:lnTo>
                  <a:lnTo>
                    <a:pt x="131114" y="270903"/>
                  </a:lnTo>
                  <a:lnTo>
                    <a:pt x="131559" y="271551"/>
                  </a:lnTo>
                  <a:lnTo>
                    <a:pt x="132537" y="272529"/>
                  </a:lnTo>
                  <a:lnTo>
                    <a:pt x="133731" y="272973"/>
                  </a:lnTo>
                  <a:lnTo>
                    <a:pt x="135585" y="271386"/>
                  </a:lnTo>
                  <a:lnTo>
                    <a:pt x="135750" y="270357"/>
                  </a:lnTo>
                  <a:close/>
                </a:path>
                <a:path w="513080" h="445770">
                  <a:moveTo>
                    <a:pt x="161734" y="441629"/>
                  </a:moveTo>
                  <a:lnTo>
                    <a:pt x="161353" y="440321"/>
                  </a:lnTo>
                  <a:lnTo>
                    <a:pt x="160972" y="439064"/>
                  </a:lnTo>
                  <a:lnTo>
                    <a:pt x="159118" y="438581"/>
                  </a:lnTo>
                  <a:lnTo>
                    <a:pt x="157594" y="439178"/>
                  </a:lnTo>
                  <a:lnTo>
                    <a:pt x="156006" y="439775"/>
                  </a:lnTo>
                  <a:lnTo>
                    <a:pt x="154978" y="442391"/>
                  </a:lnTo>
                  <a:lnTo>
                    <a:pt x="155625" y="443636"/>
                  </a:lnTo>
                  <a:lnTo>
                    <a:pt x="156387" y="445058"/>
                  </a:lnTo>
                  <a:lnTo>
                    <a:pt x="158242" y="445439"/>
                  </a:lnTo>
                  <a:lnTo>
                    <a:pt x="159880" y="444563"/>
                  </a:lnTo>
                  <a:lnTo>
                    <a:pt x="161734" y="443636"/>
                  </a:lnTo>
                  <a:lnTo>
                    <a:pt x="161734" y="441629"/>
                  </a:lnTo>
                  <a:close/>
                </a:path>
                <a:path w="513080" h="445770">
                  <a:moveTo>
                    <a:pt x="162547" y="203720"/>
                  </a:moveTo>
                  <a:lnTo>
                    <a:pt x="161734" y="202692"/>
                  </a:lnTo>
                  <a:lnTo>
                    <a:pt x="160477" y="201218"/>
                  </a:lnTo>
                  <a:lnTo>
                    <a:pt x="158623" y="201650"/>
                  </a:lnTo>
                  <a:lnTo>
                    <a:pt x="157314" y="202311"/>
                  </a:lnTo>
                  <a:lnTo>
                    <a:pt x="156832" y="202577"/>
                  </a:lnTo>
                  <a:lnTo>
                    <a:pt x="156337" y="203009"/>
                  </a:lnTo>
                  <a:lnTo>
                    <a:pt x="156006" y="203504"/>
                  </a:lnTo>
                  <a:lnTo>
                    <a:pt x="156235" y="204050"/>
                  </a:lnTo>
                  <a:lnTo>
                    <a:pt x="156451" y="204533"/>
                  </a:lnTo>
                  <a:lnTo>
                    <a:pt x="156832" y="205079"/>
                  </a:lnTo>
                  <a:lnTo>
                    <a:pt x="157213" y="205740"/>
                  </a:lnTo>
                  <a:lnTo>
                    <a:pt x="157429" y="206502"/>
                  </a:lnTo>
                  <a:lnTo>
                    <a:pt x="157530" y="207264"/>
                  </a:lnTo>
                  <a:lnTo>
                    <a:pt x="157759" y="207365"/>
                  </a:lnTo>
                  <a:lnTo>
                    <a:pt x="158026" y="207479"/>
                  </a:lnTo>
                  <a:lnTo>
                    <a:pt x="158305" y="207530"/>
                  </a:lnTo>
                  <a:lnTo>
                    <a:pt x="158521" y="206717"/>
                  </a:lnTo>
                  <a:lnTo>
                    <a:pt x="159118" y="206171"/>
                  </a:lnTo>
                  <a:lnTo>
                    <a:pt x="160147" y="206286"/>
                  </a:lnTo>
                  <a:lnTo>
                    <a:pt x="160642" y="206336"/>
                  </a:lnTo>
                  <a:lnTo>
                    <a:pt x="161671" y="206336"/>
                  </a:lnTo>
                  <a:lnTo>
                    <a:pt x="162433" y="205193"/>
                  </a:lnTo>
                  <a:lnTo>
                    <a:pt x="162547" y="203720"/>
                  </a:lnTo>
                  <a:close/>
                </a:path>
                <a:path w="513080" h="445770">
                  <a:moveTo>
                    <a:pt x="169138" y="402424"/>
                  </a:moveTo>
                  <a:lnTo>
                    <a:pt x="168808" y="401942"/>
                  </a:lnTo>
                  <a:lnTo>
                    <a:pt x="168490" y="401396"/>
                  </a:lnTo>
                  <a:lnTo>
                    <a:pt x="168211" y="400799"/>
                  </a:lnTo>
                  <a:lnTo>
                    <a:pt x="167563" y="400354"/>
                  </a:lnTo>
                  <a:lnTo>
                    <a:pt x="166738" y="400202"/>
                  </a:lnTo>
                  <a:lnTo>
                    <a:pt x="165925" y="400850"/>
                  </a:lnTo>
                  <a:lnTo>
                    <a:pt x="165277" y="401447"/>
                  </a:lnTo>
                  <a:lnTo>
                    <a:pt x="164833" y="402323"/>
                  </a:lnTo>
                  <a:lnTo>
                    <a:pt x="165430" y="403250"/>
                  </a:lnTo>
                  <a:lnTo>
                    <a:pt x="166255" y="404558"/>
                  </a:lnTo>
                  <a:lnTo>
                    <a:pt x="167233" y="404177"/>
                  </a:lnTo>
                  <a:lnTo>
                    <a:pt x="168160" y="403631"/>
                  </a:lnTo>
                  <a:lnTo>
                    <a:pt x="168592" y="403250"/>
                  </a:lnTo>
                  <a:lnTo>
                    <a:pt x="168973" y="402869"/>
                  </a:lnTo>
                  <a:lnTo>
                    <a:pt x="169138" y="402424"/>
                  </a:lnTo>
                  <a:close/>
                </a:path>
                <a:path w="513080" h="445770">
                  <a:moveTo>
                    <a:pt x="189509" y="114007"/>
                  </a:moveTo>
                  <a:lnTo>
                    <a:pt x="188366" y="112801"/>
                  </a:lnTo>
                  <a:lnTo>
                    <a:pt x="187553" y="111988"/>
                  </a:lnTo>
                  <a:lnTo>
                    <a:pt x="184772" y="111988"/>
                  </a:lnTo>
                  <a:lnTo>
                    <a:pt x="183845" y="112966"/>
                  </a:lnTo>
                  <a:lnTo>
                    <a:pt x="182651" y="114274"/>
                  </a:lnTo>
                  <a:lnTo>
                    <a:pt x="182206" y="115747"/>
                  </a:lnTo>
                  <a:lnTo>
                    <a:pt x="183032" y="117157"/>
                  </a:lnTo>
                  <a:lnTo>
                    <a:pt x="184175" y="118579"/>
                  </a:lnTo>
                  <a:lnTo>
                    <a:pt x="185915" y="118897"/>
                  </a:lnTo>
                  <a:lnTo>
                    <a:pt x="187058" y="118033"/>
                  </a:lnTo>
                  <a:lnTo>
                    <a:pt x="188861" y="116725"/>
                  </a:lnTo>
                  <a:lnTo>
                    <a:pt x="189509" y="114007"/>
                  </a:lnTo>
                  <a:close/>
                </a:path>
                <a:path w="513080" h="445770">
                  <a:moveTo>
                    <a:pt x="197192" y="163817"/>
                  </a:moveTo>
                  <a:lnTo>
                    <a:pt x="197142" y="163220"/>
                  </a:lnTo>
                  <a:lnTo>
                    <a:pt x="196977" y="162623"/>
                  </a:lnTo>
                  <a:lnTo>
                    <a:pt x="196049" y="160553"/>
                  </a:lnTo>
                  <a:lnTo>
                    <a:pt x="193929" y="160058"/>
                  </a:lnTo>
                  <a:lnTo>
                    <a:pt x="192620" y="160870"/>
                  </a:lnTo>
                  <a:lnTo>
                    <a:pt x="191477" y="161531"/>
                  </a:lnTo>
                  <a:lnTo>
                    <a:pt x="190931" y="163004"/>
                  </a:lnTo>
                  <a:lnTo>
                    <a:pt x="191198" y="164312"/>
                  </a:lnTo>
                  <a:lnTo>
                    <a:pt x="191795" y="163322"/>
                  </a:lnTo>
                  <a:lnTo>
                    <a:pt x="192671" y="163156"/>
                  </a:lnTo>
                  <a:lnTo>
                    <a:pt x="193649" y="163106"/>
                  </a:lnTo>
                  <a:lnTo>
                    <a:pt x="194792" y="163004"/>
                  </a:lnTo>
                  <a:lnTo>
                    <a:pt x="196049" y="163271"/>
                  </a:lnTo>
                  <a:lnTo>
                    <a:pt x="197192" y="163817"/>
                  </a:lnTo>
                  <a:close/>
                </a:path>
                <a:path w="513080" h="445770">
                  <a:moveTo>
                    <a:pt x="200355" y="183146"/>
                  </a:moveTo>
                  <a:lnTo>
                    <a:pt x="199313" y="181457"/>
                  </a:lnTo>
                  <a:lnTo>
                    <a:pt x="198386" y="179870"/>
                  </a:lnTo>
                  <a:lnTo>
                    <a:pt x="196697" y="179489"/>
                  </a:lnTo>
                  <a:lnTo>
                    <a:pt x="195224" y="180479"/>
                  </a:lnTo>
                  <a:lnTo>
                    <a:pt x="193598" y="181508"/>
                  </a:lnTo>
                  <a:lnTo>
                    <a:pt x="193217" y="183578"/>
                  </a:lnTo>
                  <a:lnTo>
                    <a:pt x="194310" y="185102"/>
                  </a:lnTo>
                  <a:lnTo>
                    <a:pt x="195338" y="186410"/>
                  </a:lnTo>
                  <a:lnTo>
                    <a:pt x="196646" y="186626"/>
                  </a:lnTo>
                  <a:lnTo>
                    <a:pt x="198120" y="185978"/>
                  </a:lnTo>
                  <a:lnTo>
                    <a:pt x="199809" y="185153"/>
                  </a:lnTo>
                  <a:lnTo>
                    <a:pt x="200355" y="183146"/>
                  </a:lnTo>
                  <a:close/>
                </a:path>
                <a:path w="513080" h="445770">
                  <a:moveTo>
                    <a:pt x="203403" y="284022"/>
                  </a:moveTo>
                  <a:lnTo>
                    <a:pt x="202742" y="283146"/>
                  </a:lnTo>
                  <a:lnTo>
                    <a:pt x="201599" y="283095"/>
                  </a:lnTo>
                  <a:lnTo>
                    <a:pt x="200571" y="283591"/>
                  </a:lnTo>
                  <a:lnTo>
                    <a:pt x="199529" y="284124"/>
                  </a:lnTo>
                  <a:lnTo>
                    <a:pt x="200355" y="285978"/>
                  </a:lnTo>
                  <a:lnTo>
                    <a:pt x="200672" y="286410"/>
                  </a:lnTo>
                  <a:lnTo>
                    <a:pt x="200952" y="286905"/>
                  </a:lnTo>
                  <a:lnTo>
                    <a:pt x="201333" y="287235"/>
                  </a:lnTo>
                  <a:lnTo>
                    <a:pt x="201282" y="286854"/>
                  </a:lnTo>
                  <a:lnTo>
                    <a:pt x="201333" y="286473"/>
                  </a:lnTo>
                  <a:lnTo>
                    <a:pt x="201434" y="286029"/>
                  </a:lnTo>
                  <a:lnTo>
                    <a:pt x="201764" y="284734"/>
                  </a:lnTo>
                  <a:lnTo>
                    <a:pt x="202526" y="284187"/>
                  </a:lnTo>
                  <a:lnTo>
                    <a:pt x="203403" y="284022"/>
                  </a:lnTo>
                  <a:close/>
                </a:path>
                <a:path w="513080" h="445770">
                  <a:moveTo>
                    <a:pt x="204050" y="123698"/>
                  </a:moveTo>
                  <a:lnTo>
                    <a:pt x="201282" y="119507"/>
                  </a:lnTo>
                  <a:lnTo>
                    <a:pt x="200025" y="120103"/>
                  </a:lnTo>
                  <a:lnTo>
                    <a:pt x="199859" y="120154"/>
                  </a:lnTo>
                  <a:lnTo>
                    <a:pt x="199593" y="120319"/>
                  </a:lnTo>
                  <a:lnTo>
                    <a:pt x="197954" y="121246"/>
                  </a:lnTo>
                  <a:lnTo>
                    <a:pt x="197688" y="123418"/>
                  </a:lnTo>
                  <a:lnTo>
                    <a:pt x="199097" y="125323"/>
                  </a:lnTo>
                  <a:lnTo>
                    <a:pt x="200139" y="126466"/>
                  </a:lnTo>
                  <a:lnTo>
                    <a:pt x="201498" y="125984"/>
                  </a:lnTo>
                  <a:lnTo>
                    <a:pt x="202742" y="125158"/>
                  </a:lnTo>
                  <a:lnTo>
                    <a:pt x="203669" y="124625"/>
                  </a:lnTo>
                  <a:lnTo>
                    <a:pt x="204050" y="123698"/>
                  </a:lnTo>
                  <a:close/>
                </a:path>
                <a:path w="513080" h="445770">
                  <a:moveTo>
                    <a:pt x="208140" y="377609"/>
                  </a:moveTo>
                  <a:lnTo>
                    <a:pt x="205905" y="374497"/>
                  </a:lnTo>
                  <a:lnTo>
                    <a:pt x="203733" y="374065"/>
                  </a:lnTo>
                  <a:lnTo>
                    <a:pt x="201117" y="376567"/>
                  </a:lnTo>
                  <a:lnTo>
                    <a:pt x="201282" y="377990"/>
                  </a:lnTo>
                  <a:lnTo>
                    <a:pt x="202044" y="379298"/>
                  </a:lnTo>
                  <a:lnTo>
                    <a:pt x="203022" y="380593"/>
                  </a:lnTo>
                  <a:lnTo>
                    <a:pt x="205308" y="381038"/>
                  </a:lnTo>
                  <a:lnTo>
                    <a:pt x="206400" y="379945"/>
                  </a:lnTo>
                  <a:lnTo>
                    <a:pt x="207429" y="378853"/>
                  </a:lnTo>
                  <a:lnTo>
                    <a:pt x="208140" y="377609"/>
                  </a:lnTo>
                  <a:close/>
                </a:path>
                <a:path w="513080" h="445770">
                  <a:moveTo>
                    <a:pt x="217297" y="217881"/>
                  </a:moveTo>
                  <a:lnTo>
                    <a:pt x="215760" y="215976"/>
                  </a:lnTo>
                  <a:lnTo>
                    <a:pt x="214515" y="215811"/>
                  </a:lnTo>
                  <a:lnTo>
                    <a:pt x="213207" y="216027"/>
                  </a:lnTo>
                  <a:lnTo>
                    <a:pt x="212775" y="216890"/>
                  </a:lnTo>
                  <a:lnTo>
                    <a:pt x="212547" y="217652"/>
                  </a:lnTo>
                  <a:lnTo>
                    <a:pt x="213156" y="218528"/>
                  </a:lnTo>
                  <a:lnTo>
                    <a:pt x="214020" y="219837"/>
                  </a:lnTo>
                  <a:lnTo>
                    <a:pt x="215061" y="220268"/>
                  </a:lnTo>
                  <a:lnTo>
                    <a:pt x="216306" y="219405"/>
                  </a:lnTo>
                  <a:lnTo>
                    <a:pt x="217182" y="218859"/>
                  </a:lnTo>
                  <a:lnTo>
                    <a:pt x="217297" y="217881"/>
                  </a:lnTo>
                  <a:close/>
                </a:path>
                <a:path w="513080" h="445770">
                  <a:moveTo>
                    <a:pt x="218440" y="138061"/>
                  </a:moveTo>
                  <a:lnTo>
                    <a:pt x="217728" y="136982"/>
                  </a:lnTo>
                  <a:lnTo>
                    <a:pt x="217131" y="136105"/>
                  </a:lnTo>
                  <a:lnTo>
                    <a:pt x="216255" y="135610"/>
                  </a:lnTo>
                  <a:lnTo>
                    <a:pt x="214515" y="135343"/>
                  </a:lnTo>
                  <a:lnTo>
                    <a:pt x="213639" y="135458"/>
                  </a:lnTo>
                  <a:lnTo>
                    <a:pt x="212877" y="135890"/>
                  </a:lnTo>
                  <a:lnTo>
                    <a:pt x="212928" y="136220"/>
                  </a:lnTo>
                  <a:lnTo>
                    <a:pt x="212661" y="136537"/>
                  </a:lnTo>
                  <a:lnTo>
                    <a:pt x="212445" y="136753"/>
                  </a:lnTo>
                  <a:lnTo>
                    <a:pt x="212064" y="136982"/>
                  </a:lnTo>
                  <a:lnTo>
                    <a:pt x="212115" y="138938"/>
                  </a:lnTo>
                  <a:lnTo>
                    <a:pt x="212280" y="139268"/>
                  </a:lnTo>
                  <a:lnTo>
                    <a:pt x="214464" y="138442"/>
                  </a:lnTo>
                  <a:lnTo>
                    <a:pt x="216369" y="138658"/>
                  </a:lnTo>
                  <a:lnTo>
                    <a:pt x="217728" y="139700"/>
                  </a:lnTo>
                  <a:lnTo>
                    <a:pt x="218274" y="138938"/>
                  </a:lnTo>
                  <a:lnTo>
                    <a:pt x="218363" y="138442"/>
                  </a:lnTo>
                  <a:lnTo>
                    <a:pt x="218440" y="138061"/>
                  </a:lnTo>
                  <a:close/>
                </a:path>
                <a:path w="513080" h="445770">
                  <a:moveTo>
                    <a:pt x="218871" y="352996"/>
                  </a:moveTo>
                  <a:lnTo>
                    <a:pt x="218059" y="352069"/>
                  </a:lnTo>
                  <a:lnTo>
                    <a:pt x="216916" y="351523"/>
                  </a:lnTo>
                  <a:lnTo>
                    <a:pt x="215607" y="352234"/>
                  </a:lnTo>
                  <a:lnTo>
                    <a:pt x="215061" y="352501"/>
                  </a:lnTo>
                  <a:lnTo>
                    <a:pt x="214896" y="352945"/>
                  </a:lnTo>
                  <a:lnTo>
                    <a:pt x="214998" y="353326"/>
                  </a:lnTo>
                  <a:lnTo>
                    <a:pt x="216255" y="353707"/>
                  </a:lnTo>
                  <a:lnTo>
                    <a:pt x="217131" y="353872"/>
                  </a:lnTo>
                  <a:lnTo>
                    <a:pt x="218490" y="353161"/>
                  </a:lnTo>
                  <a:lnTo>
                    <a:pt x="218871" y="352996"/>
                  </a:lnTo>
                  <a:close/>
                </a:path>
                <a:path w="513080" h="445770">
                  <a:moveTo>
                    <a:pt x="223989" y="248958"/>
                  </a:moveTo>
                  <a:lnTo>
                    <a:pt x="223888" y="247878"/>
                  </a:lnTo>
                  <a:lnTo>
                    <a:pt x="221754" y="247713"/>
                  </a:lnTo>
                  <a:lnTo>
                    <a:pt x="220281" y="246837"/>
                  </a:lnTo>
                  <a:lnTo>
                    <a:pt x="219583" y="245313"/>
                  </a:lnTo>
                  <a:lnTo>
                    <a:pt x="219138" y="245529"/>
                  </a:lnTo>
                  <a:lnTo>
                    <a:pt x="217728" y="246888"/>
                  </a:lnTo>
                  <a:lnTo>
                    <a:pt x="217512" y="249123"/>
                  </a:lnTo>
                  <a:lnTo>
                    <a:pt x="218655" y="250596"/>
                  </a:lnTo>
                  <a:lnTo>
                    <a:pt x="219748" y="251955"/>
                  </a:lnTo>
                  <a:lnTo>
                    <a:pt x="221056" y="251955"/>
                  </a:lnTo>
                  <a:lnTo>
                    <a:pt x="222351" y="251142"/>
                  </a:lnTo>
                  <a:lnTo>
                    <a:pt x="223443" y="250266"/>
                  </a:lnTo>
                  <a:lnTo>
                    <a:pt x="223989" y="248958"/>
                  </a:lnTo>
                  <a:close/>
                </a:path>
                <a:path w="513080" h="445770">
                  <a:moveTo>
                    <a:pt x="227533" y="402755"/>
                  </a:moveTo>
                  <a:lnTo>
                    <a:pt x="226491" y="401116"/>
                  </a:lnTo>
                  <a:lnTo>
                    <a:pt x="225958" y="399707"/>
                  </a:lnTo>
                  <a:lnTo>
                    <a:pt x="225298" y="397916"/>
                  </a:lnTo>
                  <a:lnTo>
                    <a:pt x="223824" y="397967"/>
                  </a:lnTo>
                  <a:lnTo>
                    <a:pt x="220662" y="399542"/>
                  </a:lnTo>
                  <a:lnTo>
                    <a:pt x="219849" y="401777"/>
                  </a:lnTo>
                  <a:lnTo>
                    <a:pt x="220611" y="403186"/>
                  </a:lnTo>
                  <a:lnTo>
                    <a:pt x="221373" y="404774"/>
                  </a:lnTo>
                  <a:lnTo>
                    <a:pt x="223278" y="404990"/>
                  </a:lnTo>
                  <a:lnTo>
                    <a:pt x="225132" y="403948"/>
                  </a:lnTo>
                  <a:lnTo>
                    <a:pt x="227533" y="402755"/>
                  </a:lnTo>
                  <a:close/>
                </a:path>
                <a:path w="513080" h="445770">
                  <a:moveTo>
                    <a:pt x="232549" y="88366"/>
                  </a:moveTo>
                  <a:lnTo>
                    <a:pt x="231775" y="86995"/>
                  </a:lnTo>
                  <a:lnTo>
                    <a:pt x="230860" y="85318"/>
                  </a:lnTo>
                  <a:lnTo>
                    <a:pt x="229323" y="84937"/>
                  </a:lnTo>
                  <a:lnTo>
                    <a:pt x="227749" y="85966"/>
                  </a:lnTo>
                  <a:lnTo>
                    <a:pt x="227152" y="86398"/>
                  </a:lnTo>
                  <a:lnTo>
                    <a:pt x="226720" y="86893"/>
                  </a:lnTo>
                  <a:lnTo>
                    <a:pt x="226491" y="87490"/>
                  </a:lnTo>
                  <a:lnTo>
                    <a:pt x="226060" y="88417"/>
                  </a:lnTo>
                  <a:lnTo>
                    <a:pt x="226060" y="89509"/>
                  </a:lnTo>
                  <a:lnTo>
                    <a:pt x="226771" y="90589"/>
                  </a:lnTo>
                  <a:lnTo>
                    <a:pt x="227584" y="91846"/>
                  </a:lnTo>
                  <a:lnTo>
                    <a:pt x="229171" y="92278"/>
                  </a:lnTo>
                  <a:lnTo>
                    <a:pt x="230479" y="91579"/>
                  </a:lnTo>
                  <a:lnTo>
                    <a:pt x="230746" y="91414"/>
                  </a:lnTo>
                  <a:lnTo>
                    <a:pt x="230962" y="91198"/>
                  </a:lnTo>
                  <a:lnTo>
                    <a:pt x="231178" y="91033"/>
                  </a:lnTo>
                  <a:lnTo>
                    <a:pt x="232219" y="89992"/>
                  </a:lnTo>
                  <a:lnTo>
                    <a:pt x="232549" y="88366"/>
                  </a:lnTo>
                  <a:close/>
                </a:path>
                <a:path w="513080" h="445770">
                  <a:moveTo>
                    <a:pt x="243928" y="75730"/>
                  </a:moveTo>
                  <a:lnTo>
                    <a:pt x="243878" y="75133"/>
                  </a:lnTo>
                  <a:lnTo>
                    <a:pt x="243878" y="74701"/>
                  </a:lnTo>
                  <a:lnTo>
                    <a:pt x="243713" y="74206"/>
                  </a:lnTo>
                  <a:lnTo>
                    <a:pt x="243382" y="73723"/>
                  </a:lnTo>
                  <a:lnTo>
                    <a:pt x="242455" y="72250"/>
                  </a:lnTo>
                  <a:lnTo>
                    <a:pt x="240004" y="71920"/>
                  </a:lnTo>
                  <a:lnTo>
                    <a:pt x="238645" y="72961"/>
                  </a:lnTo>
                  <a:lnTo>
                    <a:pt x="237451" y="73939"/>
                  </a:lnTo>
                  <a:lnTo>
                    <a:pt x="236956" y="76276"/>
                  </a:lnTo>
                  <a:lnTo>
                    <a:pt x="237832" y="77203"/>
                  </a:lnTo>
                  <a:lnTo>
                    <a:pt x="238975" y="78562"/>
                  </a:lnTo>
                  <a:lnTo>
                    <a:pt x="243814" y="76225"/>
                  </a:lnTo>
                  <a:lnTo>
                    <a:pt x="243928" y="75730"/>
                  </a:lnTo>
                  <a:close/>
                </a:path>
                <a:path w="513080" h="445770">
                  <a:moveTo>
                    <a:pt x="248069" y="207264"/>
                  </a:moveTo>
                  <a:lnTo>
                    <a:pt x="247256" y="205740"/>
                  </a:lnTo>
                  <a:lnTo>
                    <a:pt x="246646" y="204266"/>
                  </a:lnTo>
                  <a:lnTo>
                    <a:pt x="245783" y="202361"/>
                  </a:lnTo>
                  <a:lnTo>
                    <a:pt x="244144" y="202412"/>
                  </a:lnTo>
                  <a:lnTo>
                    <a:pt x="242570" y="203009"/>
                  </a:lnTo>
                  <a:lnTo>
                    <a:pt x="241096" y="203504"/>
                  </a:lnTo>
                  <a:lnTo>
                    <a:pt x="240385" y="205740"/>
                  </a:lnTo>
                  <a:lnTo>
                    <a:pt x="241046" y="207048"/>
                  </a:lnTo>
                  <a:lnTo>
                    <a:pt x="241858" y="208622"/>
                  </a:lnTo>
                  <a:lnTo>
                    <a:pt x="244475" y="209334"/>
                  </a:lnTo>
                  <a:lnTo>
                    <a:pt x="246430" y="208241"/>
                  </a:lnTo>
                  <a:lnTo>
                    <a:pt x="248069" y="207264"/>
                  </a:lnTo>
                  <a:close/>
                </a:path>
                <a:path w="513080" h="445770">
                  <a:moveTo>
                    <a:pt x="262991" y="440918"/>
                  </a:moveTo>
                  <a:lnTo>
                    <a:pt x="261734" y="439661"/>
                  </a:lnTo>
                  <a:lnTo>
                    <a:pt x="260921" y="438746"/>
                  </a:lnTo>
                  <a:lnTo>
                    <a:pt x="259994" y="439280"/>
                  </a:lnTo>
                  <a:lnTo>
                    <a:pt x="258038" y="440753"/>
                  </a:lnTo>
                  <a:lnTo>
                    <a:pt x="258419" y="441896"/>
                  </a:lnTo>
                  <a:lnTo>
                    <a:pt x="259397" y="442937"/>
                  </a:lnTo>
                  <a:lnTo>
                    <a:pt x="260045" y="443585"/>
                  </a:lnTo>
                  <a:lnTo>
                    <a:pt x="260654" y="443534"/>
                  </a:lnTo>
                  <a:lnTo>
                    <a:pt x="261581" y="442658"/>
                  </a:lnTo>
                  <a:lnTo>
                    <a:pt x="261797" y="441896"/>
                  </a:lnTo>
                  <a:lnTo>
                    <a:pt x="262991" y="440918"/>
                  </a:lnTo>
                  <a:close/>
                </a:path>
                <a:path w="513080" h="445770">
                  <a:moveTo>
                    <a:pt x="278511" y="9918"/>
                  </a:moveTo>
                  <a:lnTo>
                    <a:pt x="275742" y="6375"/>
                  </a:lnTo>
                  <a:lnTo>
                    <a:pt x="274104" y="6375"/>
                  </a:lnTo>
                  <a:lnTo>
                    <a:pt x="271005" y="9474"/>
                  </a:lnTo>
                  <a:lnTo>
                    <a:pt x="272249" y="11328"/>
                  </a:lnTo>
                  <a:lnTo>
                    <a:pt x="273392" y="12738"/>
                  </a:lnTo>
                  <a:lnTo>
                    <a:pt x="275844" y="13284"/>
                  </a:lnTo>
                  <a:lnTo>
                    <a:pt x="277101" y="12357"/>
                  </a:lnTo>
                  <a:lnTo>
                    <a:pt x="277431" y="12090"/>
                  </a:lnTo>
                  <a:lnTo>
                    <a:pt x="278193" y="11277"/>
                  </a:lnTo>
                  <a:lnTo>
                    <a:pt x="278511" y="9918"/>
                  </a:lnTo>
                  <a:close/>
                </a:path>
                <a:path w="513080" h="445770">
                  <a:moveTo>
                    <a:pt x="279552" y="163931"/>
                  </a:moveTo>
                  <a:lnTo>
                    <a:pt x="278244" y="162179"/>
                  </a:lnTo>
                  <a:lnTo>
                    <a:pt x="276936" y="160489"/>
                  </a:lnTo>
                  <a:lnTo>
                    <a:pt x="275577" y="160489"/>
                  </a:lnTo>
                  <a:lnTo>
                    <a:pt x="274053" y="161315"/>
                  </a:lnTo>
                  <a:lnTo>
                    <a:pt x="272529" y="162077"/>
                  </a:lnTo>
                  <a:lnTo>
                    <a:pt x="272313" y="164465"/>
                  </a:lnTo>
                  <a:lnTo>
                    <a:pt x="273507" y="165989"/>
                  </a:lnTo>
                  <a:lnTo>
                    <a:pt x="274599" y="167462"/>
                  </a:lnTo>
                  <a:lnTo>
                    <a:pt x="276059" y="167513"/>
                  </a:lnTo>
                  <a:lnTo>
                    <a:pt x="277647" y="166217"/>
                  </a:lnTo>
                  <a:lnTo>
                    <a:pt x="279057" y="165074"/>
                  </a:lnTo>
                  <a:lnTo>
                    <a:pt x="279552" y="163931"/>
                  </a:lnTo>
                  <a:close/>
                </a:path>
                <a:path w="513080" h="445770">
                  <a:moveTo>
                    <a:pt x="283311" y="209931"/>
                  </a:moveTo>
                  <a:lnTo>
                    <a:pt x="282714" y="208838"/>
                  </a:lnTo>
                  <a:lnTo>
                    <a:pt x="282270" y="208026"/>
                  </a:lnTo>
                  <a:lnTo>
                    <a:pt x="281622" y="207365"/>
                  </a:lnTo>
                  <a:lnTo>
                    <a:pt x="280581" y="207581"/>
                  </a:lnTo>
                  <a:lnTo>
                    <a:pt x="279666" y="207810"/>
                  </a:lnTo>
                  <a:lnTo>
                    <a:pt x="279171" y="210312"/>
                  </a:lnTo>
                  <a:lnTo>
                    <a:pt x="279882" y="211505"/>
                  </a:lnTo>
                  <a:lnTo>
                    <a:pt x="280581" y="212102"/>
                  </a:lnTo>
                  <a:lnTo>
                    <a:pt x="281457" y="212153"/>
                  </a:lnTo>
                  <a:lnTo>
                    <a:pt x="283311" y="210959"/>
                  </a:lnTo>
                  <a:lnTo>
                    <a:pt x="283311" y="209931"/>
                  </a:lnTo>
                  <a:close/>
                </a:path>
                <a:path w="513080" h="445770">
                  <a:moveTo>
                    <a:pt x="284619" y="345808"/>
                  </a:moveTo>
                  <a:lnTo>
                    <a:pt x="283527" y="344830"/>
                  </a:lnTo>
                  <a:lnTo>
                    <a:pt x="282333" y="343801"/>
                  </a:lnTo>
                  <a:lnTo>
                    <a:pt x="280962" y="343522"/>
                  </a:lnTo>
                  <a:lnTo>
                    <a:pt x="279552" y="344563"/>
                  </a:lnTo>
                  <a:lnTo>
                    <a:pt x="278130" y="345706"/>
                  </a:lnTo>
                  <a:lnTo>
                    <a:pt x="277812" y="347662"/>
                  </a:lnTo>
                  <a:lnTo>
                    <a:pt x="279882" y="350062"/>
                  </a:lnTo>
                  <a:lnTo>
                    <a:pt x="282054" y="350278"/>
                  </a:lnTo>
                  <a:lnTo>
                    <a:pt x="283197" y="349237"/>
                  </a:lnTo>
                  <a:lnTo>
                    <a:pt x="284340" y="348259"/>
                  </a:lnTo>
                  <a:lnTo>
                    <a:pt x="284619" y="345808"/>
                  </a:lnTo>
                  <a:close/>
                </a:path>
                <a:path w="513080" h="445770">
                  <a:moveTo>
                    <a:pt x="292735" y="429971"/>
                  </a:moveTo>
                  <a:lnTo>
                    <a:pt x="292188" y="428993"/>
                  </a:lnTo>
                  <a:lnTo>
                    <a:pt x="291541" y="427748"/>
                  </a:lnTo>
                  <a:lnTo>
                    <a:pt x="289191" y="427520"/>
                  </a:lnTo>
                  <a:lnTo>
                    <a:pt x="287832" y="428510"/>
                  </a:lnTo>
                  <a:lnTo>
                    <a:pt x="286410" y="429488"/>
                  </a:lnTo>
                  <a:lnTo>
                    <a:pt x="285864" y="431660"/>
                  </a:lnTo>
                  <a:lnTo>
                    <a:pt x="288099" y="434162"/>
                  </a:lnTo>
                  <a:lnTo>
                    <a:pt x="289687" y="434009"/>
                  </a:lnTo>
                  <a:lnTo>
                    <a:pt x="291211" y="433349"/>
                  </a:lnTo>
                  <a:lnTo>
                    <a:pt x="292188" y="432917"/>
                  </a:lnTo>
                  <a:lnTo>
                    <a:pt x="292735" y="429971"/>
                  </a:lnTo>
                  <a:close/>
                </a:path>
                <a:path w="513080" h="445770">
                  <a:moveTo>
                    <a:pt x="294690" y="298831"/>
                  </a:moveTo>
                  <a:lnTo>
                    <a:pt x="293611" y="297408"/>
                  </a:lnTo>
                  <a:lnTo>
                    <a:pt x="293281" y="297027"/>
                  </a:lnTo>
                  <a:lnTo>
                    <a:pt x="292950" y="296760"/>
                  </a:lnTo>
                  <a:lnTo>
                    <a:pt x="292569" y="296545"/>
                  </a:lnTo>
                  <a:lnTo>
                    <a:pt x="293166" y="298170"/>
                  </a:lnTo>
                  <a:lnTo>
                    <a:pt x="292138" y="299161"/>
                  </a:lnTo>
                  <a:lnTo>
                    <a:pt x="291045" y="300075"/>
                  </a:lnTo>
                  <a:lnTo>
                    <a:pt x="290118" y="300520"/>
                  </a:lnTo>
                  <a:lnTo>
                    <a:pt x="288975" y="300304"/>
                  </a:lnTo>
                  <a:lnTo>
                    <a:pt x="288213" y="299694"/>
                  </a:lnTo>
                  <a:lnTo>
                    <a:pt x="288264" y="300024"/>
                  </a:lnTo>
                  <a:lnTo>
                    <a:pt x="288429" y="300355"/>
                  </a:lnTo>
                  <a:lnTo>
                    <a:pt x="288594" y="300736"/>
                  </a:lnTo>
                  <a:lnTo>
                    <a:pt x="289572" y="302044"/>
                  </a:lnTo>
                  <a:lnTo>
                    <a:pt x="291757" y="302310"/>
                  </a:lnTo>
                  <a:lnTo>
                    <a:pt x="293065" y="301218"/>
                  </a:lnTo>
                  <a:lnTo>
                    <a:pt x="294309" y="300139"/>
                  </a:lnTo>
                  <a:lnTo>
                    <a:pt x="294690" y="298831"/>
                  </a:lnTo>
                  <a:close/>
                </a:path>
                <a:path w="513080" h="445770">
                  <a:moveTo>
                    <a:pt x="294805" y="401612"/>
                  </a:moveTo>
                  <a:lnTo>
                    <a:pt x="294589" y="401497"/>
                  </a:lnTo>
                  <a:lnTo>
                    <a:pt x="294309" y="401612"/>
                  </a:lnTo>
                  <a:lnTo>
                    <a:pt x="294043" y="401828"/>
                  </a:lnTo>
                  <a:lnTo>
                    <a:pt x="294309" y="401828"/>
                  </a:lnTo>
                  <a:lnTo>
                    <a:pt x="294589" y="401777"/>
                  </a:lnTo>
                  <a:lnTo>
                    <a:pt x="294805" y="401612"/>
                  </a:lnTo>
                  <a:close/>
                </a:path>
                <a:path w="513080" h="445770">
                  <a:moveTo>
                    <a:pt x="294906" y="392036"/>
                  </a:moveTo>
                  <a:lnTo>
                    <a:pt x="294589" y="391655"/>
                  </a:lnTo>
                  <a:lnTo>
                    <a:pt x="293662" y="390893"/>
                  </a:lnTo>
                  <a:lnTo>
                    <a:pt x="292950" y="389585"/>
                  </a:lnTo>
                  <a:lnTo>
                    <a:pt x="290715" y="391109"/>
                  </a:lnTo>
                  <a:lnTo>
                    <a:pt x="290550" y="392087"/>
                  </a:lnTo>
                  <a:lnTo>
                    <a:pt x="291160" y="392849"/>
                  </a:lnTo>
                  <a:lnTo>
                    <a:pt x="292303" y="392734"/>
                  </a:lnTo>
                  <a:lnTo>
                    <a:pt x="293382" y="392633"/>
                  </a:lnTo>
                  <a:lnTo>
                    <a:pt x="294640" y="392633"/>
                  </a:lnTo>
                  <a:lnTo>
                    <a:pt x="294855" y="392684"/>
                  </a:lnTo>
                  <a:lnTo>
                    <a:pt x="294906" y="392036"/>
                  </a:lnTo>
                  <a:close/>
                </a:path>
                <a:path w="513080" h="445770">
                  <a:moveTo>
                    <a:pt x="295516" y="0"/>
                  </a:moveTo>
                  <a:lnTo>
                    <a:pt x="293712" y="444"/>
                  </a:lnTo>
                  <a:lnTo>
                    <a:pt x="291922" y="927"/>
                  </a:lnTo>
                  <a:lnTo>
                    <a:pt x="290068" y="1371"/>
                  </a:lnTo>
                  <a:lnTo>
                    <a:pt x="290995" y="2730"/>
                  </a:lnTo>
                  <a:lnTo>
                    <a:pt x="292950" y="3111"/>
                  </a:lnTo>
                  <a:lnTo>
                    <a:pt x="294309" y="2184"/>
                  </a:lnTo>
                  <a:lnTo>
                    <a:pt x="294525" y="1968"/>
                  </a:lnTo>
                  <a:lnTo>
                    <a:pt x="295236" y="1041"/>
                  </a:lnTo>
                  <a:lnTo>
                    <a:pt x="295452" y="546"/>
                  </a:lnTo>
                  <a:lnTo>
                    <a:pt x="295516" y="0"/>
                  </a:lnTo>
                  <a:close/>
                </a:path>
                <a:path w="513080" h="445770">
                  <a:moveTo>
                    <a:pt x="299656" y="103555"/>
                  </a:moveTo>
                  <a:lnTo>
                    <a:pt x="298665" y="102184"/>
                  </a:lnTo>
                  <a:lnTo>
                    <a:pt x="297802" y="100825"/>
                  </a:lnTo>
                  <a:lnTo>
                    <a:pt x="296545" y="100342"/>
                  </a:lnTo>
                  <a:lnTo>
                    <a:pt x="295071" y="101269"/>
                  </a:lnTo>
                  <a:lnTo>
                    <a:pt x="293611" y="102133"/>
                  </a:lnTo>
                  <a:lnTo>
                    <a:pt x="293230" y="103936"/>
                  </a:lnTo>
                  <a:lnTo>
                    <a:pt x="294208" y="105397"/>
                  </a:lnTo>
                  <a:lnTo>
                    <a:pt x="295021" y="106705"/>
                  </a:lnTo>
                  <a:lnTo>
                    <a:pt x="296659" y="107149"/>
                  </a:lnTo>
                  <a:lnTo>
                    <a:pt x="297903" y="106387"/>
                  </a:lnTo>
                  <a:lnTo>
                    <a:pt x="299212" y="105562"/>
                  </a:lnTo>
                  <a:lnTo>
                    <a:pt x="299656" y="103555"/>
                  </a:lnTo>
                  <a:close/>
                </a:path>
                <a:path w="513080" h="445770">
                  <a:moveTo>
                    <a:pt x="302044" y="311785"/>
                  </a:moveTo>
                  <a:lnTo>
                    <a:pt x="300799" y="310527"/>
                  </a:lnTo>
                  <a:lnTo>
                    <a:pt x="299377" y="309283"/>
                  </a:lnTo>
                  <a:lnTo>
                    <a:pt x="297802" y="309714"/>
                  </a:lnTo>
                  <a:lnTo>
                    <a:pt x="296329" y="310146"/>
                  </a:lnTo>
                  <a:lnTo>
                    <a:pt x="295402" y="311518"/>
                  </a:lnTo>
                  <a:lnTo>
                    <a:pt x="294970" y="312877"/>
                  </a:lnTo>
                  <a:lnTo>
                    <a:pt x="296926" y="315595"/>
                  </a:lnTo>
                  <a:lnTo>
                    <a:pt x="299161" y="316191"/>
                  </a:lnTo>
                  <a:lnTo>
                    <a:pt x="300202" y="315328"/>
                  </a:lnTo>
                  <a:lnTo>
                    <a:pt x="301777" y="314121"/>
                  </a:lnTo>
                  <a:lnTo>
                    <a:pt x="302044" y="311785"/>
                  </a:lnTo>
                  <a:close/>
                </a:path>
                <a:path w="513080" h="445770">
                  <a:moveTo>
                    <a:pt x="304558" y="165011"/>
                  </a:moveTo>
                  <a:lnTo>
                    <a:pt x="304495" y="163982"/>
                  </a:lnTo>
                  <a:lnTo>
                    <a:pt x="304063" y="163106"/>
                  </a:lnTo>
                  <a:lnTo>
                    <a:pt x="303352" y="161912"/>
                  </a:lnTo>
                  <a:lnTo>
                    <a:pt x="302425" y="161099"/>
                  </a:lnTo>
                  <a:lnTo>
                    <a:pt x="300088" y="162394"/>
                  </a:lnTo>
                  <a:lnTo>
                    <a:pt x="300088" y="163322"/>
                  </a:lnTo>
                  <a:lnTo>
                    <a:pt x="300355" y="164528"/>
                  </a:lnTo>
                  <a:lnTo>
                    <a:pt x="301180" y="165290"/>
                  </a:lnTo>
                  <a:lnTo>
                    <a:pt x="302323" y="165887"/>
                  </a:lnTo>
                  <a:lnTo>
                    <a:pt x="303568" y="165392"/>
                  </a:lnTo>
                  <a:lnTo>
                    <a:pt x="304558" y="165011"/>
                  </a:lnTo>
                  <a:close/>
                </a:path>
                <a:path w="513080" h="445770">
                  <a:moveTo>
                    <a:pt x="306895" y="64135"/>
                  </a:moveTo>
                  <a:lnTo>
                    <a:pt x="305866" y="64731"/>
                  </a:lnTo>
                  <a:lnTo>
                    <a:pt x="305485" y="65659"/>
                  </a:lnTo>
                  <a:lnTo>
                    <a:pt x="305701" y="66700"/>
                  </a:lnTo>
                  <a:lnTo>
                    <a:pt x="305866" y="65874"/>
                  </a:lnTo>
                  <a:lnTo>
                    <a:pt x="306247" y="65062"/>
                  </a:lnTo>
                  <a:lnTo>
                    <a:pt x="306895" y="64135"/>
                  </a:lnTo>
                  <a:close/>
                </a:path>
                <a:path w="513080" h="445770">
                  <a:moveTo>
                    <a:pt x="309130" y="324040"/>
                  </a:moveTo>
                  <a:lnTo>
                    <a:pt x="308317" y="322732"/>
                  </a:lnTo>
                  <a:lnTo>
                    <a:pt x="307390" y="321208"/>
                  </a:lnTo>
                  <a:lnTo>
                    <a:pt x="304990" y="320713"/>
                  </a:lnTo>
                  <a:lnTo>
                    <a:pt x="303352" y="321754"/>
                  </a:lnTo>
                  <a:lnTo>
                    <a:pt x="301879" y="322783"/>
                  </a:lnTo>
                  <a:lnTo>
                    <a:pt x="302272" y="324307"/>
                  </a:lnTo>
                  <a:lnTo>
                    <a:pt x="302971" y="325831"/>
                  </a:lnTo>
                  <a:lnTo>
                    <a:pt x="303568" y="327190"/>
                  </a:lnTo>
                  <a:lnTo>
                    <a:pt x="305917" y="327469"/>
                  </a:lnTo>
                  <a:lnTo>
                    <a:pt x="307606" y="326377"/>
                  </a:lnTo>
                  <a:lnTo>
                    <a:pt x="309079" y="325399"/>
                  </a:lnTo>
                  <a:lnTo>
                    <a:pt x="309130" y="324040"/>
                  </a:lnTo>
                  <a:close/>
                </a:path>
                <a:path w="513080" h="445770">
                  <a:moveTo>
                    <a:pt x="310654" y="439280"/>
                  </a:moveTo>
                  <a:lnTo>
                    <a:pt x="310388" y="438581"/>
                  </a:lnTo>
                  <a:lnTo>
                    <a:pt x="310222" y="438086"/>
                  </a:lnTo>
                  <a:lnTo>
                    <a:pt x="309245" y="437705"/>
                  </a:lnTo>
                  <a:lnTo>
                    <a:pt x="308584" y="437705"/>
                  </a:lnTo>
                  <a:lnTo>
                    <a:pt x="305104" y="437489"/>
                  </a:lnTo>
                  <a:lnTo>
                    <a:pt x="302488" y="439178"/>
                  </a:lnTo>
                  <a:lnTo>
                    <a:pt x="300304" y="441845"/>
                  </a:lnTo>
                  <a:lnTo>
                    <a:pt x="303517" y="441947"/>
                  </a:lnTo>
                  <a:lnTo>
                    <a:pt x="306349" y="440918"/>
                  </a:lnTo>
                  <a:lnTo>
                    <a:pt x="309841" y="439775"/>
                  </a:lnTo>
                  <a:lnTo>
                    <a:pt x="310654" y="439280"/>
                  </a:lnTo>
                  <a:close/>
                </a:path>
                <a:path w="513080" h="445770">
                  <a:moveTo>
                    <a:pt x="313753" y="58801"/>
                  </a:moveTo>
                  <a:lnTo>
                    <a:pt x="313220" y="57924"/>
                  </a:lnTo>
                  <a:lnTo>
                    <a:pt x="312508" y="56730"/>
                  </a:lnTo>
                  <a:lnTo>
                    <a:pt x="311416" y="56946"/>
                  </a:lnTo>
                  <a:lnTo>
                    <a:pt x="310438" y="57607"/>
                  </a:lnTo>
                  <a:lnTo>
                    <a:pt x="309511" y="58254"/>
                  </a:lnTo>
                  <a:lnTo>
                    <a:pt x="308965" y="59182"/>
                  </a:lnTo>
                  <a:lnTo>
                    <a:pt x="309511" y="60439"/>
                  </a:lnTo>
                  <a:lnTo>
                    <a:pt x="310007" y="60820"/>
                  </a:lnTo>
                  <a:lnTo>
                    <a:pt x="310438" y="60921"/>
                  </a:lnTo>
                  <a:lnTo>
                    <a:pt x="310921" y="60871"/>
                  </a:lnTo>
                  <a:lnTo>
                    <a:pt x="311251" y="60756"/>
                  </a:lnTo>
                  <a:lnTo>
                    <a:pt x="311531" y="60655"/>
                  </a:lnTo>
                  <a:lnTo>
                    <a:pt x="311848" y="60540"/>
                  </a:lnTo>
                  <a:lnTo>
                    <a:pt x="312077" y="60490"/>
                  </a:lnTo>
                  <a:lnTo>
                    <a:pt x="312229" y="60375"/>
                  </a:lnTo>
                  <a:lnTo>
                    <a:pt x="312458" y="60210"/>
                  </a:lnTo>
                  <a:lnTo>
                    <a:pt x="313270" y="59677"/>
                  </a:lnTo>
                  <a:lnTo>
                    <a:pt x="313753" y="58801"/>
                  </a:lnTo>
                  <a:close/>
                </a:path>
                <a:path w="513080" h="445770">
                  <a:moveTo>
                    <a:pt x="314960" y="126530"/>
                  </a:moveTo>
                  <a:lnTo>
                    <a:pt x="314363" y="125653"/>
                  </a:lnTo>
                  <a:lnTo>
                    <a:pt x="314147" y="125488"/>
                  </a:lnTo>
                  <a:lnTo>
                    <a:pt x="313220" y="124675"/>
                  </a:lnTo>
                  <a:lnTo>
                    <a:pt x="312343" y="124891"/>
                  </a:lnTo>
                  <a:lnTo>
                    <a:pt x="311581" y="125603"/>
                  </a:lnTo>
                  <a:lnTo>
                    <a:pt x="310819" y="126250"/>
                  </a:lnTo>
                  <a:lnTo>
                    <a:pt x="310273" y="127177"/>
                  </a:lnTo>
                  <a:lnTo>
                    <a:pt x="310705" y="128371"/>
                  </a:lnTo>
                  <a:lnTo>
                    <a:pt x="310984" y="128536"/>
                  </a:lnTo>
                  <a:lnTo>
                    <a:pt x="311531" y="128752"/>
                  </a:lnTo>
                  <a:lnTo>
                    <a:pt x="312508" y="129032"/>
                  </a:lnTo>
                  <a:lnTo>
                    <a:pt x="313372" y="128816"/>
                  </a:lnTo>
                  <a:lnTo>
                    <a:pt x="314147" y="128104"/>
                  </a:lnTo>
                  <a:lnTo>
                    <a:pt x="314909" y="127444"/>
                  </a:lnTo>
                  <a:lnTo>
                    <a:pt x="314960" y="126530"/>
                  </a:lnTo>
                  <a:close/>
                </a:path>
                <a:path w="513080" h="445770">
                  <a:moveTo>
                    <a:pt x="316750" y="170027"/>
                  </a:moveTo>
                  <a:lnTo>
                    <a:pt x="316534" y="169100"/>
                  </a:lnTo>
                  <a:lnTo>
                    <a:pt x="316217" y="168173"/>
                  </a:lnTo>
                  <a:lnTo>
                    <a:pt x="316103" y="167957"/>
                  </a:lnTo>
                  <a:lnTo>
                    <a:pt x="315506" y="166484"/>
                  </a:lnTo>
                  <a:lnTo>
                    <a:pt x="314464" y="166052"/>
                  </a:lnTo>
                  <a:lnTo>
                    <a:pt x="313651" y="166433"/>
                  </a:lnTo>
                  <a:lnTo>
                    <a:pt x="312229" y="167132"/>
                  </a:lnTo>
                  <a:lnTo>
                    <a:pt x="312508" y="168656"/>
                  </a:lnTo>
                  <a:lnTo>
                    <a:pt x="312889" y="169748"/>
                  </a:lnTo>
                  <a:lnTo>
                    <a:pt x="313270" y="170789"/>
                  </a:lnTo>
                  <a:lnTo>
                    <a:pt x="314248" y="171107"/>
                  </a:lnTo>
                  <a:lnTo>
                    <a:pt x="315341" y="170840"/>
                  </a:lnTo>
                  <a:lnTo>
                    <a:pt x="315556" y="170840"/>
                  </a:lnTo>
                  <a:lnTo>
                    <a:pt x="316750" y="170027"/>
                  </a:lnTo>
                  <a:close/>
                </a:path>
                <a:path w="513080" h="445770">
                  <a:moveTo>
                    <a:pt x="328904" y="433019"/>
                  </a:moveTo>
                  <a:lnTo>
                    <a:pt x="326402" y="431609"/>
                  </a:lnTo>
                  <a:lnTo>
                    <a:pt x="324434" y="431723"/>
                  </a:lnTo>
                  <a:lnTo>
                    <a:pt x="322580" y="432536"/>
                  </a:lnTo>
                  <a:lnTo>
                    <a:pt x="321652" y="432968"/>
                  </a:lnTo>
                  <a:lnTo>
                    <a:pt x="320408" y="433730"/>
                  </a:lnTo>
                  <a:lnTo>
                    <a:pt x="321271" y="436562"/>
                  </a:lnTo>
                  <a:lnTo>
                    <a:pt x="322643" y="435584"/>
                  </a:lnTo>
                  <a:lnTo>
                    <a:pt x="323456" y="435305"/>
                  </a:lnTo>
                  <a:lnTo>
                    <a:pt x="325031" y="434873"/>
                  </a:lnTo>
                  <a:lnTo>
                    <a:pt x="326453" y="434060"/>
                  </a:lnTo>
                  <a:lnTo>
                    <a:pt x="328904" y="433019"/>
                  </a:lnTo>
                  <a:close/>
                </a:path>
                <a:path w="513080" h="445770">
                  <a:moveTo>
                    <a:pt x="329615" y="174764"/>
                  </a:moveTo>
                  <a:lnTo>
                    <a:pt x="327596" y="172364"/>
                  </a:lnTo>
                  <a:lnTo>
                    <a:pt x="326072" y="172313"/>
                  </a:lnTo>
                  <a:lnTo>
                    <a:pt x="324548" y="173012"/>
                  </a:lnTo>
                  <a:lnTo>
                    <a:pt x="325958" y="173558"/>
                  </a:lnTo>
                  <a:lnTo>
                    <a:pt x="327266" y="174383"/>
                  </a:lnTo>
                  <a:lnTo>
                    <a:pt x="327761" y="176009"/>
                  </a:lnTo>
                  <a:lnTo>
                    <a:pt x="327977" y="176822"/>
                  </a:lnTo>
                  <a:lnTo>
                    <a:pt x="327926" y="178295"/>
                  </a:lnTo>
                  <a:lnTo>
                    <a:pt x="328244" y="178130"/>
                  </a:lnTo>
                  <a:lnTo>
                    <a:pt x="329171" y="177533"/>
                  </a:lnTo>
                  <a:lnTo>
                    <a:pt x="329615" y="174764"/>
                  </a:lnTo>
                  <a:close/>
                </a:path>
                <a:path w="513080" h="445770">
                  <a:moveTo>
                    <a:pt x="344703" y="73228"/>
                  </a:moveTo>
                  <a:lnTo>
                    <a:pt x="344043" y="72034"/>
                  </a:lnTo>
                  <a:lnTo>
                    <a:pt x="343230" y="70662"/>
                  </a:lnTo>
                  <a:lnTo>
                    <a:pt x="341109" y="70129"/>
                  </a:lnTo>
                  <a:lnTo>
                    <a:pt x="339801" y="71043"/>
                  </a:lnTo>
                  <a:lnTo>
                    <a:pt x="338543" y="71970"/>
                  </a:lnTo>
                  <a:lnTo>
                    <a:pt x="337781" y="73342"/>
                  </a:lnTo>
                  <a:lnTo>
                    <a:pt x="338810" y="74752"/>
                  </a:lnTo>
                  <a:lnTo>
                    <a:pt x="339801" y="76161"/>
                  </a:lnTo>
                  <a:lnTo>
                    <a:pt x="341261" y="76822"/>
                  </a:lnTo>
                  <a:lnTo>
                    <a:pt x="343014" y="75780"/>
                  </a:lnTo>
                  <a:lnTo>
                    <a:pt x="344208" y="75018"/>
                  </a:lnTo>
                  <a:lnTo>
                    <a:pt x="344703" y="73228"/>
                  </a:lnTo>
                  <a:close/>
                </a:path>
                <a:path w="513080" h="445770">
                  <a:moveTo>
                    <a:pt x="365175" y="142316"/>
                  </a:moveTo>
                  <a:lnTo>
                    <a:pt x="362889" y="141058"/>
                  </a:lnTo>
                  <a:lnTo>
                    <a:pt x="361530" y="139585"/>
                  </a:lnTo>
                  <a:lnTo>
                    <a:pt x="359791" y="140627"/>
                  </a:lnTo>
                  <a:lnTo>
                    <a:pt x="358203" y="141554"/>
                  </a:lnTo>
                  <a:lnTo>
                    <a:pt x="357555" y="143941"/>
                  </a:lnTo>
                  <a:lnTo>
                    <a:pt x="359410" y="146773"/>
                  </a:lnTo>
                  <a:lnTo>
                    <a:pt x="361797" y="147104"/>
                  </a:lnTo>
                  <a:lnTo>
                    <a:pt x="363334" y="146062"/>
                  </a:lnTo>
                  <a:lnTo>
                    <a:pt x="364477" y="145249"/>
                  </a:lnTo>
                  <a:lnTo>
                    <a:pt x="365175" y="142316"/>
                  </a:lnTo>
                  <a:close/>
                </a:path>
                <a:path w="513080" h="445770">
                  <a:moveTo>
                    <a:pt x="371995" y="35394"/>
                  </a:moveTo>
                  <a:lnTo>
                    <a:pt x="371386" y="34569"/>
                  </a:lnTo>
                  <a:lnTo>
                    <a:pt x="370954" y="33870"/>
                  </a:lnTo>
                  <a:lnTo>
                    <a:pt x="370357" y="32778"/>
                  </a:lnTo>
                  <a:lnTo>
                    <a:pt x="369430" y="32448"/>
                  </a:lnTo>
                  <a:lnTo>
                    <a:pt x="368338" y="33210"/>
                  </a:lnTo>
                  <a:lnTo>
                    <a:pt x="367474" y="33807"/>
                  </a:lnTo>
                  <a:lnTo>
                    <a:pt x="367525" y="34632"/>
                  </a:lnTo>
                  <a:lnTo>
                    <a:pt x="368173" y="35496"/>
                  </a:lnTo>
                  <a:lnTo>
                    <a:pt x="368935" y="36258"/>
                  </a:lnTo>
                  <a:lnTo>
                    <a:pt x="369811" y="36804"/>
                  </a:lnTo>
                  <a:lnTo>
                    <a:pt x="370903" y="36093"/>
                  </a:lnTo>
                  <a:lnTo>
                    <a:pt x="371995" y="35394"/>
                  </a:lnTo>
                  <a:close/>
                </a:path>
                <a:path w="513080" h="445770">
                  <a:moveTo>
                    <a:pt x="373837" y="379349"/>
                  </a:moveTo>
                  <a:lnTo>
                    <a:pt x="373456" y="377659"/>
                  </a:lnTo>
                  <a:lnTo>
                    <a:pt x="372592" y="376351"/>
                  </a:lnTo>
                  <a:lnTo>
                    <a:pt x="371500" y="374611"/>
                  </a:lnTo>
                  <a:lnTo>
                    <a:pt x="369697" y="375259"/>
                  </a:lnTo>
                  <a:lnTo>
                    <a:pt x="368287" y="375920"/>
                  </a:lnTo>
                  <a:lnTo>
                    <a:pt x="367030" y="376516"/>
                  </a:lnTo>
                  <a:lnTo>
                    <a:pt x="366763" y="378904"/>
                  </a:lnTo>
                  <a:lnTo>
                    <a:pt x="368884" y="381685"/>
                  </a:lnTo>
                  <a:lnTo>
                    <a:pt x="370903" y="381850"/>
                  </a:lnTo>
                  <a:lnTo>
                    <a:pt x="373837" y="379349"/>
                  </a:lnTo>
                  <a:close/>
                </a:path>
                <a:path w="513080" h="445770">
                  <a:moveTo>
                    <a:pt x="383044" y="73393"/>
                  </a:moveTo>
                  <a:lnTo>
                    <a:pt x="382498" y="72898"/>
                  </a:lnTo>
                  <a:lnTo>
                    <a:pt x="381635" y="72085"/>
                  </a:lnTo>
                  <a:lnTo>
                    <a:pt x="380326" y="71539"/>
                  </a:lnTo>
                  <a:lnTo>
                    <a:pt x="379018" y="72415"/>
                  </a:lnTo>
                  <a:lnTo>
                    <a:pt x="378193" y="73012"/>
                  </a:lnTo>
                  <a:lnTo>
                    <a:pt x="377977" y="73990"/>
                  </a:lnTo>
                  <a:lnTo>
                    <a:pt x="378421" y="74803"/>
                  </a:lnTo>
                  <a:lnTo>
                    <a:pt x="379183" y="76327"/>
                  </a:lnTo>
                  <a:lnTo>
                    <a:pt x="380428" y="75780"/>
                  </a:lnTo>
                  <a:lnTo>
                    <a:pt x="381635" y="75133"/>
                  </a:lnTo>
                  <a:lnTo>
                    <a:pt x="382447" y="74536"/>
                  </a:lnTo>
                  <a:lnTo>
                    <a:pt x="383044" y="73393"/>
                  </a:lnTo>
                  <a:close/>
                </a:path>
                <a:path w="513080" h="445770">
                  <a:moveTo>
                    <a:pt x="387184" y="17703"/>
                  </a:moveTo>
                  <a:lnTo>
                    <a:pt x="386041" y="15633"/>
                  </a:lnTo>
                  <a:lnTo>
                    <a:pt x="385064" y="16281"/>
                  </a:lnTo>
                  <a:lnTo>
                    <a:pt x="384352" y="16776"/>
                  </a:lnTo>
                  <a:lnTo>
                    <a:pt x="383374" y="17538"/>
                  </a:lnTo>
                  <a:lnTo>
                    <a:pt x="383044" y="18516"/>
                  </a:lnTo>
                  <a:lnTo>
                    <a:pt x="384022" y="19494"/>
                  </a:lnTo>
                  <a:lnTo>
                    <a:pt x="384568" y="20091"/>
                  </a:lnTo>
                  <a:lnTo>
                    <a:pt x="385279" y="20040"/>
                  </a:lnTo>
                  <a:lnTo>
                    <a:pt x="385991" y="19545"/>
                  </a:lnTo>
                  <a:lnTo>
                    <a:pt x="386753" y="18732"/>
                  </a:lnTo>
                  <a:lnTo>
                    <a:pt x="387184" y="17703"/>
                  </a:lnTo>
                  <a:close/>
                </a:path>
                <a:path w="513080" h="445770">
                  <a:moveTo>
                    <a:pt x="399173" y="216242"/>
                  </a:moveTo>
                  <a:lnTo>
                    <a:pt x="398246" y="214769"/>
                  </a:lnTo>
                  <a:lnTo>
                    <a:pt x="397370" y="213296"/>
                  </a:lnTo>
                  <a:lnTo>
                    <a:pt x="394754" y="212864"/>
                  </a:lnTo>
                  <a:lnTo>
                    <a:pt x="393395" y="213842"/>
                  </a:lnTo>
                  <a:lnTo>
                    <a:pt x="392633" y="214452"/>
                  </a:lnTo>
                  <a:lnTo>
                    <a:pt x="391985" y="217652"/>
                  </a:lnTo>
                  <a:lnTo>
                    <a:pt x="393230" y="219456"/>
                  </a:lnTo>
                  <a:lnTo>
                    <a:pt x="396062" y="219557"/>
                  </a:lnTo>
                  <a:lnTo>
                    <a:pt x="397421" y="218579"/>
                  </a:lnTo>
                  <a:lnTo>
                    <a:pt x="398729" y="217551"/>
                  </a:lnTo>
                  <a:lnTo>
                    <a:pt x="399173" y="216242"/>
                  </a:lnTo>
                  <a:close/>
                </a:path>
                <a:path w="513080" h="445770">
                  <a:moveTo>
                    <a:pt x="402488" y="330238"/>
                  </a:moveTo>
                  <a:lnTo>
                    <a:pt x="401942" y="328828"/>
                  </a:lnTo>
                  <a:lnTo>
                    <a:pt x="401459" y="327406"/>
                  </a:lnTo>
                  <a:lnTo>
                    <a:pt x="399173" y="326859"/>
                  </a:lnTo>
                  <a:lnTo>
                    <a:pt x="397700" y="327685"/>
                  </a:lnTo>
                  <a:lnTo>
                    <a:pt x="396557" y="328549"/>
                  </a:lnTo>
                  <a:lnTo>
                    <a:pt x="395846" y="329806"/>
                  </a:lnTo>
                  <a:lnTo>
                    <a:pt x="396392" y="331330"/>
                  </a:lnTo>
                  <a:lnTo>
                    <a:pt x="396887" y="332740"/>
                  </a:lnTo>
                  <a:lnTo>
                    <a:pt x="399821" y="333565"/>
                  </a:lnTo>
                  <a:lnTo>
                    <a:pt x="401027" y="332638"/>
                  </a:lnTo>
                  <a:lnTo>
                    <a:pt x="402336" y="331660"/>
                  </a:lnTo>
                  <a:lnTo>
                    <a:pt x="402488" y="330238"/>
                  </a:lnTo>
                  <a:close/>
                </a:path>
                <a:path w="513080" h="445770">
                  <a:moveTo>
                    <a:pt x="420471" y="265887"/>
                  </a:moveTo>
                  <a:lnTo>
                    <a:pt x="419646" y="264261"/>
                  </a:lnTo>
                  <a:lnTo>
                    <a:pt x="419049" y="262788"/>
                  </a:lnTo>
                  <a:lnTo>
                    <a:pt x="418452" y="261378"/>
                  </a:lnTo>
                  <a:lnTo>
                    <a:pt x="416166" y="261213"/>
                  </a:lnTo>
                  <a:lnTo>
                    <a:pt x="414807" y="262407"/>
                  </a:lnTo>
                  <a:lnTo>
                    <a:pt x="413499" y="263601"/>
                  </a:lnTo>
                  <a:lnTo>
                    <a:pt x="413004" y="265074"/>
                  </a:lnTo>
                  <a:lnTo>
                    <a:pt x="413766" y="266496"/>
                  </a:lnTo>
                  <a:lnTo>
                    <a:pt x="415023" y="268287"/>
                  </a:lnTo>
                  <a:lnTo>
                    <a:pt x="417144" y="268503"/>
                  </a:lnTo>
                  <a:lnTo>
                    <a:pt x="418731" y="267258"/>
                  </a:lnTo>
                  <a:lnTo>
                    <a:pt x="420471" y="265887"/>
                  </a:lnTo>
                  <a:close/>
                </a:path>
                <a:path w="513080" h="445770">
                  <a:moveTo>
                    <a:pt x="444868" y="136156"/>
                  </a:moveTo>
                  <a:lnTo>
                    <a:pt x="444601" y="134797"/>
                  </a:lnTo>
                  <a:lnTo>
                    <a:pt x="442963" y="131864"/>
                  </a:lnTo>
                  <a:lnTo>
                    <a:pt x="441109" y="131419"/>
                  </a:lnTo>
                  <a:lnTo>
                    <a:pt x="439699" y="132461"/>
                  </a:lnTo>
                  <a:lnTo>
                    <a:pt x="438340" y="133388"/>
                  </a:lnTo>
                  <a:lnTo>
                    <a:pt x="438175" y="134632"/>
                  </a:lnTo>
                  <a:lnTo>
                    <a:pt x="438823" y="135991"/>
                  </a:lnTo>
                  <a:lnTo>
                    <a:pt x="438873" y="136156"/>
                  </a:lnTo>
                  <a:lnTo>
                    <a:pt x="439039" y="136436"/>
                  </a:lnTo>
                  <a:lnTo>
                    <a:pt x="439204" y="136537"/>
                  </a:lnTo>
                  <a:lnTo>
                    <a:pt x="439318" y="136702"/>
                  </a:lnTo>
                  <a:lnTo>
                    <a:pt x="440296" y="137960"/>
                  </a:lnTo>
                  <a:lnTo>
                    <a:pt x="441718" y="137795"/>
                  </a:lnTo>
                  <a:lnTo>
                    <a:pt x="443077" y="137198"/>
                  </a:lnTo>
                  <a:lnTo>
                    <a:pt x="444868" y="136156"/>
                  </a:lnTo>
                  <a:close/>
                </a:path>
                <a:path w="513080" h="445770">
                  <a:moveTo>
                    <a:pt x="447535" y="172364"/>
                  </a:moveTo>
                  <a:lnTo>
                    <a:pt x="446722" y="170510"/>
                  </a:lnTo>
                  <a:lnTo>
                    <a:pt x="446011" y="168821"/>
                  </a:lnTo>
                  <a:lnTo>
                    <a:pt x="443560" y="169532"/>
                  </a:lnTo>
                  <a:lnTo>
                    <a:pt x="442150" y="170027"/>
                  </a:lnTo>
                  <a:lnTo>
                    <a:pt x="441325" y="172910"/>
                  </a:lnTo>
                  <a:lnTo>
                    <a:pt x="442633" y="175247"/>
                  </a:lnTo>
                  <a:lnTo>
                    <a:pt x="445579" y="176123"/>
                  </a:lnTo>
                  <a:lnTo>
                    <a:pt x="446455" y="175526"/>
                  </a:lnTo>
                  <a:lnTo>
                    <a:pt x="447535" y="174866"/>
                  </a:lnTo>
                  <a:lnTo>
                    <a:pt x="447535" y="172364"/>
                  </a:lnTo>
                  <a:close/>
                </a:path>
                <a:path w="513080" h="445770">
                  <a:moveTo>
                    <a:pt x="452882" y="266496"/>
                  </a:moveTo>
                  <a:lnTo>
                    <a:pt x="451840" y="265353"/>
                  </a:lnTo>
                  <a:lnTo>
                    <a:pt x="450596" y="263931"/>
                  </a:lnTo>
                  <a:lnTo>
                    <a:pt x="449072" y="264096"/>
                  </a:lnTo>
                  <a:lnTo>
                    <a:pt x="447535" y="265023"/>
                  </a:lnTo>
                  <a:lnTo>
                    <a:pt x="446074" y="266001"/>
                  </a:lnTo>
                  <a:lnTo>
                    <a:pt x="445744" y="267906"/>
                  </a:lnTo>
                  <a:lnTo>
                    <a:pt x="446671" y="269214"/>
                  </a:lnTo>
                  <a:lnTo>
                    <a:pt x="447649" y="270522"/>
                  </a:lnTo>
                  <a:lnTo>
                    <a:pt x="450100" y="270738"/>
                  </a:lnTo>
                  <a:lnTo>
                    <a:pt x="451573" y="269697"/>
                  </a:lnTo>
                  <a:lnTo>
                    <a:pt x="452602" y="268998"/>
                  </a:lnTo>
                  <a:lnTo>
                    <a:pt x="452882" y="266496"/>
                  </a:lnTo>
                  <a:close/>
                </a:path>
                <a:path w="513080" h="445770">
                  <a:moveTo>
                    <a:pt x="456742" y="153581"/>
                  </a:moveTo>
                  <a:lnTo>
                    <a:pt x="456145" y="152704"/>
                  </a:lnTo>
                  <a:lnTo>
                    <a:pt x="455117" y="151244"/>
                  </a:lnTo>
                  <a:lnTo>
                    <a:pt x="453478" y="151460"/>
                  </a:lnTo>
                  <a:lnTo>
                    <a:pt x="452285" y="152171"/>
                  </a:lnTo>
                  <a:lnTo>
                    <a:pt x="451243" y="152704"/>
                  </a:lnTo>
                  <a:lnTo>
                    <a:pt x="451523" y="153911"/>
                  </a:lnTo>
                  <a:lnTo>
                    <a:pt x="452120" y="154940"/>
                  </a:lnTo>
                  <a:lnTo>
                    <a:pt x="453148" y="155816"/>
                  </a:lnTo>
                  <a:lnTo>
                    <a:pt x="454190" y="156298"/>
                  </a:lnTo>
                  <a:lnTo>
                    <a:pt x="455269" y="154940"/>
                  </a:lnTo>
                  <a:lnTo>
                    <a:pt x="455879" y="154292"/>
                  </a:lnTo>
                  <a:lnTo>
                    <a:pt x="456742" y="153581"/>
                  </a:lnTo>
                  <a:close/>
                </a:path>
                <a:path w="513080" h="445770">
                  <a:moveTo>
                    <a:pt x="465518" y="97396"/>
                  </a:moveTo>
                  <a:lnTo>
                    <a:pt x="464921" y="96151"/>
                  </a:lnTo>
                  <a:lnTo>
                    <a:pt x="464642" y="95656"/>
                  </a:lnTo>
                  <a:lnTo>
                    <a:pt x="464210" y="95326"/>
                  </a:lnTo>
                  <a:lnTo>
                    <a:pt x="462470" y="94780"/>
                  </a:lnTo>
                  <a:lnTo>
                    <a:pt x="460781" y="95059"/>
                  </a:lnTo>
                  <a:lnTo>
                    <a:pt x="458266" y="96634"/>
                  </a:lnTo>
                  <a:lnTo>
                    <a:pt x="457949" y="97396"/>
                  </a:lnTo>
                  <a:lnTo>
                    <a:pt x="458597" y="98272"/>
                  </a:lnTo>
                  <a:lnTo>
                    <a:pt x="458812" y="98539"/>
                  </a:lnTo>
                  <a:lnTo>
                    <a:pt x="459092" y="98755"/>
                  </a:lnTo>
                  <a:lnTo>
                    <a:pt x="459308" y="98983"/>
                  </a:lnTo>
                  <a:lnTo>
                    <a:pt x="460565" y="100012"/>
                  </a:lnTo>
                  <a:lnTo>
                    <a:pt x="462191" y="99961"/>
                  </a:lnTo>
                  <a:lnTo>
                    <a:pt x="463931" y="98704"/>
                  </a:lnTo>
                  <a:lnTo>
                    <a:pt x="464693" y="98158"/>
                  </a:lnTo>
                  <a:lnTo>
                    <a:pt x="465518" y="97396"/>
                  </a:lnTo>
                  <a:close/>
                </a:path>
                <a:path w="513080" h="445770">
                  <a:moveTo>
                    <a:pt x="487197" y="36537"/>
                  </a:moveTo>
                  <a:lnTo>
                    <a:pt x="487032" y="35179"/>
                  </a:lnTo>
                  <a:lnTo>
                    <a:pt x="486270" y="33870"/>
                  </a:lnTo>
                  <a:lnTo>
                    <a:pt x="485609" y="32664"/>
                  </a:lnTo>
                  <a:lnTo>
                    <a:pt x="482841" y="32778"/>
                  </a:lnTo>
                  <a:lnTo>
                    <a:pt x="480656" y="34950"/>
                  </a:lnTo>
                  <a:lnTo>
                    <a:pt x="480110" y="36042"/>
                  </a:lnTo>
                  <a:lnTo>
                    <a:pt x="480326" y="36372"/>
                  </a:lnTo>
                  <a:lnTo>
                    <a:pt x="482561" y="38925"/>
                  </a:lnTo>
                  <a:lnTo>
                    <a:pt x="484085" y="38989"/>
                  </a:lnTo>
                  <a:lnTo>
                    <a:pt x="485775" y="37680"/>
                  </a:lnTo>
                  <a:lnTo>
                    <a:pt x="487197" y="36537"/>
                  </a:lnTo>
                  <a:close/>
                </a:path>
                <a:path w="513080" h="445770">
                  <a:moveTo>
                    <a:pt x="492696" y="268554"/>
                  </a:moveTo>
                  <a:lnTo>
                    <a:pt x="492150" y="267144"/>
                  </a:lnTo>
                  <a:lnTo>
                    <a:pt x="491820" y="266115"/>
                  </a:lnTo>
                  <a:lnTo>
                    <a:pt x="491604" y="265506"/>
                  </a:lnTo>
                  <a:lnTo>
                    <a:pt x="490461" y="264807"/>
                  </a:lnTo>
                  <a:lnTo>
                    <a:pt x="489597" y="265506"/>
                  </a:lnTo>
                  <a:lnTo>
                    <a:pt x="488607" y="266268"/>
                  </a:lnTo>
                  <a:lnTo>
                    <a:pt x="487629" y="267360"/>
                  </a:lnTo>
                  <a:lnTo>
                    <a:pt x="488340" y="268668"/>
                  </a:lnTo>
                  <a:lnTo>
                    <a:pt x="488886" y="269595"/>
                  </a:lnTo>
                  <a:lnTo>
                    <a:pt x="490029" y="269925"/>
                  </a:lnTo>
                  <a:lnTo>
                    <a:pt x="491007" y="269481"/>
                  </a:lnTo>
                  <a:lnTo>
                    <a:pt x="492696" y="268554"/>
                  </a:lnTo>
                  <a:close/>
                </a:path>
                <a:path w="513080" h="445770">
                  <a:moveTo>
                    <a:pt x="497547" y="88963"/>
                  </a:moveTo>
                  <a:lnTo>
                    <a:pt x="497268" y="87985"/>
                  </a:lnTo>
                  <a:lnTo>
                    <a:pt x="496671" y="86995"/>
                  </a:lnTo>
                  <a:lnTo>
                    <a:pt x="496125" y="86182"/>
                  </a:lnTo>
                  <a:lnTo>
                    <a:pt x="495312" y="85585"/>
                  </a:lnTo>
                  <a:lnTo>
                    <a:pt x="493458" y="86944"/>
                  </a:lnTo>
                  <a:lnTo>
                    <a:pt x="493026" y="88087"/>
                  </a:lnTo>
                  <a:lnTo>
                    <a:pt x="493623" y="89344"/>
                  </a:lnTo>
                  <a:lnTo>
                    <a:pt x="494499" y="90322"/>
                  </a:lnTo>
                  <a:lnTo>
                    <a:pt x="495427" y="90538"/>
                  </a:lnTo>
                  <a:lnTo>
                    <a:pt x="496455" y="89776"/>
                  </a:lnTo>
                  <a:lnTo>
                    <a:pt x="497547" y="88963"/>
                  </a:lnTo>
                  <a:close/>
                </a:path>
                <a:path w="513080" h="445770">
                  <a:moveTo>
                    <a:pt x="501243" y="259575"/>
                  </a:moveTo>
                  <a:lnTo>
                    <a:pt x="500164" y="259473"/>
                  </a:lnTo>
                  <a:lnTo>
                    <a:pt x="498690" y="259245"/>
                  </a:lnTo>
                  <a:lnTo>
                    <a:pt x="497814" y="260172"/>
                  </a:lnTo>
                  <a:lnTo>
                    <a:pt x="497217" y="261264"/>
                  </a:lnTo>
                  <a:lnTo>
                    <a:pt x="496785" y="262242"/>
                  </a:lnTo>
                  <a:lnTo>
                    <a:pt x="496455" y="263283"/>
                  </a:lnTo>
                  <a:lnTo>
                    <a:pt x="497433" y="264261"/>
                  </a:lnTo>
                  <a:lnTo>
                    <a:pt x="498144" y="264477"/>
                  </a:lnTo>
                  <a:lnTo>
                    <a:pt x="498741" y="265785"/>
                  </a:lnTo>
                  <a:lnTo>
                    <a:pt x="499618" y="264744"/>
                  </a:lnTo>
                  <a:lnTo>
                    <a:pt x="500595" y="263550"/>
                  </a:lnTo>
                  <a:lnTo>
                    <a:pt x="501192" y="262026"/>
                  </a:lnTo>
                  <a:lnTo>
                    <a:pt x="501243" y="260337"/>
                  </a:lnTo>
                  <a:lnTo>
                    <a:pt x="501243" y="259575"/>
                  </a:lnTo>
                  <a:close/>
                </a:path>
                <a:path w="513080" h="445770">
                  <a:moveTo>
                    <a:pt x="513067" y="90970"/>
                  </a:moveTo>
                  <a:lnTo>
                    <a:pt x="511441" y="87604"/>
                  </a:lnTo>
                  <a:lnTo>
                    <a:pt x="509092" y="87058"/>
                  </a:lnTo>
                  <a:lnTo>
                    <a:pt x="507568" y="88087"/>
                  </a:lnTo>
                  <a:lnTo>
                    <a:pt x="506044" y="89179"/>
                  </a:lnTo>
                  <a:lnTo>
                    <a:pt x="505764" y="90652"/>
                  </a:lnTo>
                  <a:lnTo>
                    <a:pt x="506755" y="92227"/>
                  </a:lnTo>
                  <a:lnTo>
                    <a:pt x="507568" y="93700"/>
                  </a:lnTo>
                  <a:lnTo>
                    <a:pt x="509524" y="94183"/>
                  </a:lnTo>
                  <a:lnTo>
                    <a:pt x="510946" y="93319"/>
                  </a:lnTo>
                  <a:lnTo>
                    <a:pt x="512038" y="92227"/>
                  </a:lnTo>
                  <a:lnTo>
                    <a:pt x="513067" y="90970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7228" y="6795388"/>
              <a:ext cx="442595" cy="439420"/>
            </a:xfrm>
            <a:custGeom>
              <a:avLst/>
              <a:gdLst/>
              <a:ahLst/>
              <a:cxnLst/>
              <a:rect l="l" t="t" r="r" b="b"/>
              <a:pathLst>
                <a:path w="442594" h="439420">
                  <a:moveTo>
                    <a:pt x="16230" y="352983"/>
                  </a:moveTo>
                  <a:lnTo>
                    <a:pt x="15252" y="350812"/>
                  </a:lnTo>
                  <a:lnTo>
                    <a:pt x="14274" y="348742"/>
                  </a:lnTo>
                  <a:lnTo>
                    <a:pt x="11976" y="348957"/>
                  </a:lnTo>
                  <a:lnTo>
                    <a:pt x="8928" y="348792"/>
                  </a:lnTo>
                  <a:lnTo>
                    <a:pt x="7785" y="348957"/>
                  </a:lnTo>
                  <a:lnTo>
                    <a:pt x="6591" y="349072"/>
                  </a:lnTo>
                  <a:lnTo>
                    <a:pt x="5880" y="349453"/>
                  </a:lnTo>
                  <a:lnTo>
                    <a:pt x="5067" y="350164"/>
                  </a:lnTo>
                  <a:lnTo>
                    <a:pt x="6375" y="353695"/>
                  </a:lnTo>
                  <a:lnTo>
                    <a:pt x="4406" y="355003"/>
                  </a:lnTo>
                  <a:lnTo>
                    <a:pt x="1955" y="357784"/>
                  </a:lnTo>
                  <a:lnTo>
                    <a:pt x="0" y="361315"/>
                  </a:lnTo>
                  <a:lnTo>
                    <a:pt x="101" y="362292"/>
                  </a:lnTo>
                  <a:lnTo>
                    <a:pt x="1308" y="362788"/>
                  </a:lnTo>
                  <a:lnTo>
                    <a:pt x="3759" y="363816"/>
                  </a:lnTo>
                  <a:lnTo>
                    <a:pt x="6096" y="362788"/>
                  </a:lnTo>
                  <a:lnTo>
                    <a:pt x="8496" y="362356"/>
                  </a:lnTo>
                  <a:lnTo>
                    <a:pt x="10134" y="362026"/>
                  </a:lnTo>
                  <a:lnTo>
                    <a:pt x="10020" y="360387"/>
                  </a:lnTo>
                  <a:lnTo>
                    <a:pt x="10185" y="359143"/>
                  </a:lnTo>
                  <a:lnTo>
                    <a:pt x="10515" y="357339"/>
                  </a:lnTo>
                  <a:lnTo>
                    <a:pt x="12039" y="356527"/>
                  </a:lnTo>
                  <a:lnTo>
                    <a:pt x="12966" y="355219"/>
                  </a:lnTo>
                  <a:lnTo>
                    <a:pt x="13995" y="353860"/>
                  </a:lnTo>
                  <a:lnTo>
                    <a:pt x="16230" y="352983"/>
                  </a:lnTo>
                  <a:close/>
                </a:path>
                <a:path w="442594" h="439420">
                  <a:moveTo>
                    <a:pt x="23533" y="286080"/>
                  </a:moveTo>
                  <a:lnTo>
                    <a:pt x="23418" y="285915"/>
                  </a:lnTo>
                  <a:lnTo>
                    <a:pt x="21628" y="285318"/>
                  </a:lnTo>
                  <a:lnTo>
                    <a:pt x="21082" y="285699"/>
                  </a:lnTo>
                  <a:lnTo>
                    <a:pt x="20701" y="285915"/>
                  </a:lnTo>
                  <a:lnTo>
                    <a:pt x="19494" y="286677"/>
                  </a:lnTo>
                  <a:lnTo>
                    <a:pt x="18859" y="287655"/>
                  </a:lnTo>
                  <a:lnTo>
                    <a:pt x="18757" y="287883"/>
                  </a:lnTo>
                  <a:lnTo>
                    <a:pt x="18465" y="289026"/>
                  </a:lnTo>
                  <a:lnTo>
                    <a:pt x="19011" y="288480"/>
                  </a:lnTo>
                  <a:lnTo>
                    <a:pt x="19659" y="288150"/>
                  </a:lnTo>
                  <a:lnTo>
                    <a:pt x="20091" y="287883"/>
                  </a:lnTo>
                  <a:lnTo>
                    <a:pt x="23533" y="286080"/>
                  </a:lnTo>
                  <a:close/>
                </a:path>
                <a:path w="442594" h="439420">
                  <a:moveTo>
                    <a:pt x="25387" y="286893"/>
                  </a:moveTo>
                  <a:lnTo>
                    <a:pt x="25336" y="286677"/>
                  </a:lnTo>
                  <a:lnTo>
                    <a:pt x="25158" y="286461"/>
                  </a:lnTo>
                  <a:lnTo>
                    <a:pt x="23596" y="286092"/>
                  </a:lnTo>
                  <a:lnTo>
                    <a:pt x="24841" y="287388"/>
                  </a:lnTo>
                  <a:lnTo>
                    <a:pt x="25387" y="286893"/>
                  </a:lnTo>
                  <a:close/>
                </a:path>
                <a:path w="442594" h="439420">
                  <a:moveTo>
                    <a:pt x="31648" y="291096"/>
                  </a:moveTo>
                  <a:lnTo>
                    <a:pt x="30734" y="289077"/>
                  </a:lnTo>
                  <a:lnTo>
                    <a:pt x="30340" y="288150"/>
                  </a:lnTo>
                  <a:lnTo>
                    <a:pt x="30010" y="287655"/>
                  </a:lnTo>
                  <a:lnTo>
                    <a:pt x="29578" y="287172"/>
                  </a:lnTo>
                  <a:lnTo>
                    <a:pt x="28435" y="286893"/>
                  </a:lnTo>
                  <a:lnTo>
                    <a:pt x="27228" y="286575"/>
                  </a:lnTo>
                  <a:lnTo>
                    <a:pt x="26301" y="286080"/>
                  </a:lnTo>
                  <a:lnTo>
                    <a:pt x="25463" y="286829"/>
                  </a:lnTo>
                  <a:lnTo>
                    <a:pt x="27190" y="289026"/>
                  </a:lnTo>
                  <a:lnTo>
                    <a:pt x="28435" y="290703"/>
                  </a:lnTo>
                  <a:lnTo>
                    <a:pt x="29032" y="292506"/>
                  </a:lnTo>
                  <a:lnTo>
                    <a:pt x="29032" y="294246"/>
                  </a:lnTo>
                  <a:lnTo>
                    <a:pt x="31153" y="292938"/>
                  </a:lnTo>
                  <a:lnTo>
                    <a:pt x="31648" y="291096"/>
                  </a:lnTo>
                  <a:close/>
                </a:path>
                <a:path w="442594" h="439420">
                  <a:moveTo>
                    <a:pt x="32512" y="297954"/>
                  </a:moveTo>
                  <a:lnTo>
                    <a:pt x="32296" y="297345"/>
                  </a:lnTo>
                  <a:lnTo>
                    <a:pt x="32029" y="296430"/>
                  </a:lnTo>
                  <a:lnTo>
                    <a:pt x="30937" y="296316"/>
                  </a:lnTo>
                  <a:lnTo>
                    <a:pt x="30124" y="296430"/>
                  </a:lnTo>
                  <a:lnTo>
                    <a:pt x="29413" y="296532"/>
                  </a:lnTo>
                  <a:lnTo>
                    <a:pt x="28981" y="296913"/>
                  </a:lnTo>
                  <a:lnTo>
                    <a:pt x="28752" y="297573"/>
                  </a:lnTo>
                  <a:lnTo>
                    <a:pt x="28917" y="297510"/>
                  </a:lnTo>
                  <a:lnTo>
                    <a:pt x="30391" y="297027"/>
                  </a:lnTo>
                  <a:lnTo>
                    <a:pt x="31534" y="297510"/>
                  </a:lnTo>
                  <a:lnTo>
                    <a:pt x="32131" y="298716"/>
                  </a:lnTo>
                  <a:lnTo>
                    <a:pt x="32410" y="298386"/>
                  </a:lnTo>
                  <a:lnTo>
                    <a:pt x="32512" y="297954"/>
                  </a:lnTo>
                  <a:close/>
                </a:path>
                <a:path w="442594" h="439420">
                  <a:moveTo>
                    <a:pt x="35788" y="244322"/>
                  </a:moveTo>
                  <a:lnTo>
                    <a:pt x="33985" y="244322"/>
                  </a:lnTo>
                  <a:lnTo>
                    <a:pt x="33274" y="242912"/>
                  </a:lnTo>
                  <a:lnTo>
                    <a:pt x="33553" y="242100"/>
                  </a:lnTo>
                  <a:lnTo>
                    <a:pt x="34036" y="241223"/>
                  </a:lnTo>
                  <a:lnTo>
                    <a:pt x="33172" y="241109"/>
                  </a:lnTo>
                  <a:lnTo>
                    <a:pt x="32359" y="240563"/>
                  </a:lnTo>
                  <a:lnTo>
                    <a:pt x="31915" y="239699"/>
                  </a:lnTo>
                  <a:lnTo>
                    <a:pt x="30441" y="242747"/>
                  </a:lnTo>
                  <a:lnTo>
                    <a:pt x="27609" y="248958"/>
                  </a:lnTo>
                  <a:lnTo>
                    <a:pt x="28486" y="249224"/>
                  </a:lnTo>
                  <a:lnTo>
                    <a:pt x="29413" y="249224"/>
                  </a:lnTo>
                  <a:lnTo>
                    <a:pt x="32245" y="248297"/>
                  </a:lnTo>
                  <a:lnTo>
                    <a:pt x="33553" y="247103"/>
                  </a:lnTo>
                  <a:lnTo>
                    <a:pt x="35788" y="244322"/>
                  </a:lnTo>
                  <a:close/>
                </a:path>
                <a:path w="442594" h="439420">
                  <a:moveTo>
                    <a:pt x="37198" y="397954"/>
                  </a:moveTo>
                  <a:lnTo>
                    <a:pt x="34645" y="398170"/>
                  </a:lnTo>
                  <a:lnTo>
                    <a:pt x="32893" y="399808"/>
                  </a:lnTo>
                  <a:lnTo>
                    <a:pt x="30721" y="399808"/>
                  </a:lnTo>
                  <a:lnTo>
                    <a:pt x="29197" y="403021"/>
                  </a:lnTo>
                  <a:lnTo>
                    <a:pt x="30060" y="405307"/>
                  </a:lnTo>
                  <a:lnTo>
                    <a:pt x="34315" y="407593"/>
                  </a:lnTo>
                  <a:lnTo>
                    <a:pt x="36334" y="408355"/>
                  </a:lnTo>
                  <a:lnTo>
                    <a:pt x="36169" y="408241"/>
                  </a:lnTo>
                  <a:lnTo>
                    <a:pt x="33604" y="405853"/>
                  </a:lnTo>
                  <a:lnTo>
                    <a:pt x="33388" y="402640"/>
                  </a:lnTo>
                  <a:lnTo>
                    <a:pt x="35458" y="399859"/>
                  </a:lnTo>
                  <a:lnTo>
                    <a:pt x="35890" y="399313"/>
                  </a:lnTo>
                  <a:lnTo>
                    <a:pt x="36385" y="398830"/>
                  </a:lnTo>
                  <a:lnTo>
                    <a:pt x="37198" y="397954"/>
                  </a:lnTo>
                  <a:close/>
                </a:path>
                <a:path w="442594" h="439420">
                  <a:moveTo>
                    <a:pt x="39814" y="308889"/>
                  </a:moveTo>
                  <a:lnTo>
                    <a:pt x="39433" y="306552"/>
                  </a:lnTo>
                  <a:lnTo>
                    <a:pt x="38785" y="302793"/>
                  </a:lnTo>
                  <a:lnTo>
                    <a:pt x="36106" y="301053"/>
                  </a:lnTo>
                  <a:lnTo>
                    <a:pt x="32194" y="302031"/>
                  </a:lnTo>
                  <a:lnTo>
                    <a:pt x="31750" y="302907"/>
                  </a:lnTo>
                  <a:lnTo>
                    <a:pt x="30988" y="303555"/>
                  </a:lnTo>
                  <a:lnTo>
                    <a:pt x="29959" y="303771"/>
                  </a:lnTo>
                  <a:lnTo>
                    <a:pt x="29514" y="303834"/>
                  </a:lnTo>
                  <a:lnTo>
                    <a:pt x="29133" y="303834"/>
                  </a:lnTo>
                  <a:lnTo>
                    <a:pt x="28752" y="303720"/>
                  </a:lnTo>
                  <a:lnTo>
                    <a:pt x="27178" y="305193"/>
                  </a:lnTo>
                  <a:lnTo>
                    <a:pt x="25654" y="306819"/>
                  </a:lnTo>
                  <a:lnTo>
                    <a:pt x="26200" y="309168"/>
                  </a:lnTo>
                  <a:lnTo>
                    <a:pt x="26746" y="311556"/>
                  </a:lnTo>
                  <a:lnTo>
                    <a:pt x="28752" y="312864"/>
                  </a:lnTo>
                  <a:lnTo>
                    <a:pt x="32080" y="313461"/>
                  </a:lnTo>
                  <a:lnTo>
                    <a:pt x="33820" y="313905"/>
                  </a:lnTo>
                  <a:lnTo>
                    <a:pt x="33820" y="313143"/>
                  </a:lnTo>
                  <a:lnTo>
                    <a:pt x="33934" y="311238"/>
                  </a:lnTo>
                  <a:lnTo>
                    <a:pt x="34963" y="311340"/>
                  </a:lnTo>
                  <a:lnTo>
                    <a:pt x="36271" y="311124"/>
                  </a:lnTo>
                  <a:lnTo>
                    <a:pt x="38785" y="310629"/>
                  </a:lnTo>
                  <a:lnTo>
                    <a:pt x="39814" y="308889"/>
                  </a:lnTo>
                  <a:close/>
                </a:path>
                <a:path w="442594" h="439420">
                  <a:moveTo>
                    <a:pt x="44767" y="397573"/>
                  </a:moveTo>
                  <a:lnTo>
                    <a:pt x="43078" y="395020"/>
                  </a:lnTo>
                  <a:lnTo>
                    <a:pt x="40246" y="393712"/>
                  </a:lnTo>
                  <a:lnTo>
                    <a:pt x="37693" y="393877"/>
                  </a:lnTo>
                  <a:lnTo>
                    <a:pt x="38290" y="395020"/>
                  </a:lnTo>
                  <a:lnTo>
                    <a:pt x="38404" y="397306"/>
                  </a:lnTo>
                  <a:lnTo>
                    <a:pt x="38620" y="398386"/>
                  </a:lnTo>
                  <a:lnTo>
                    <a:pt x="40411" y="398780"/>
                  </a:lnTo>
                  <a:lnTo>
                    <a:pt x="42100" y="399097"/>
                  </a:lnTo>
                  <a:lnTo>
                    <a:pt x="43688" y="399592"/>
                  </a:lnTo>
                  <a:lnTo>
                    <a:pt x="44767" y="397624"/>
                  </a:lnTo>
                  <a:close/>
                </a:path>
                <a:path w="442594" h="439420">
                  <a:moveTo>
                    <a:pt x="45148" y="405358"/>
                  </a:moveTo>
                  <a:lnTo>
                    <a:pt x="44450" y="406069"/>
                  </a:lnTo>
                  <a:lnTo>
                    <a:pt x="43688" y="406717"/>
                  </a:lnTo>
                  <a:lnTo>
                    <a:pt x="42049" y="408355"/>
                  </a:lnTo>
                  <a:lnTo>
                    <a:pt x="41122" y="408901"/>
                  </a:lnTo>
                  <a:lnTo>
                    <a:pt x="40195" y="409168"/>
                  </a:lnTo>
                  <a:lnTo>
                    <a:pt x="41008" y="409117"/>
                  </a:lnTo>
                  <a:lnTo>
                    <a:pt x="41884" y="408901"/>
                  </a:lnTo>
                  <a:lnTo>
                    <a:pt x="42646" y="408406"/>
                  </a:lnTo>
                  <a:lnTo>
                    <a:pt x="43738" y="407758"/>
                  </a:lnTo>
                  <a:lnTo>
                    <a:pt x="44615" y="406666"/>
                  </a:lnTo>
                  <a:lnTo>
                    <a:pt x="45148" y="405358"/>
                  </a:lnTo>
                  <a:close/>
                </a:path>
                <a:path w="442594" h="439420">
                  <a:moveTo>
                    <a:pt x="49352" y="231965"/>
                  </a:moveTo>
                  <a:lnTo>
                    <a:pt x="48310" y="229679"/>
                  </a:lnTo>
                  <a:lnTo>
                    <a:pt x="47980" y="228587"/>
                  </a:lnTo>
                  <a:lnTo>
                    <a:pt x="47447" y="227609"/>
                  </a:lnTo>
                  <a:lnTo>
                    <a:pt x="45593" y="224510"/>
                  </a:lnTo>
                  <a:lnTo>
                    <a:pt x="42926" y="224180"/>
                  </a:lnTo>
                  <a:lnTo>
                    <a:pt x="38341" y="228206"/>
                  </a:lnTo>
                  <a:lnTo>
                    <a:pt x="37363" y="230174"/>
                  </a:lnTo>
                  <a:lnTo>
                    <a:pt x="36220" y="236220"/>
                  </a:lnTo>
                  <a:lnTo>
                    <a:pt x="39547" y="237680"/>
                  </a:lnTo>
                  <a:lnTo>
                    <a:pt x="39928" y="237794"/>
                  </a:lnTo>
                  <a:lnTo>
                    <a:pt x="41617" y="238556"/>
                  </a:lnTo>
                  <a:lnTo>
                    <a:pt x="42545" y="238937"/>
                  </a:lnTo>
                  <a:lnTo>
                    <a:pt x="45377" y="241173"/>
                  </a:lnTo>
                  <a:lnTo>
                    <a:pt x="47383" y="241058"/>
                  </a:lnTo>
                  <a:lnTo>
                    <a:pt x="48755" y="239699"/>
                  </a:lnTo>
                  <a:lnTo>
                    <a:pt x="48907" y="239534"/>
                  </a:lnTo>
                  <a:lnTo>
                    <a:pt x="49187" y="239153"/>
                  </a:lnTo>
                  <a:lnTo>
                    <a:pt x="48641" y="237629"/>
                  </a:lnTo>
                  <a:lnTo>
                    <a:pt x="48475" y="236486"/>
                  </a:lnTo>
                  <a:lnTo>
                    <a:pt x="48209" y="233438"/>
                  </a:lnTo>
                  <a:lnTo>
                    <a:pt x="48361" y="232511"/>
                  </a:lnTo>
                  <a:lnTo>
                    <a:pt x="49352" y="231965"/>
                  </a:lnTo>
                  <a:close/>
                </a:path>
                <a:path w="442594" h="439420">
                  <a:moveTo>
                    <a:pt x="50050" y="348526"/>
                  </a:moveTo>
                  <a:lnTo>
                    <a:pt x="49949" y="347218"/>
                  </a:lnTo>
                  <a:lnTo>
                    <a:pt x="49669" y="346671"/>
                  </a:lnTo>
                  <a:lnTo>
                    <a:pt x="48806" y="344385"/>
                  </a:lnTo>
                  <a:lnTo>
                    <a:pt x="45478" y="343141"/>
                  </a:lnTo>
                  <a:lnTo>
                    <a:pt x="42049" y="343789"/>
                  </a:lnTo>
                  <a:lnTo>
                    <a:pt x="39001" y="344335"/>
                  </a:lnTo>
                  <a:lnTo>
                    <a:pt x="36436" y="346786"/>
                  </a:lnTo>
                  <a:lnTo>
                    <a:pt x="36601" y="349072"/>
                  </a:lnTo>
                  <a:lnTo>
                    <a:pt x="36601" y="349719"/>
                  </a:lnTo>
                  <a:lnTo>
                    <a:pt x="36880" y="350316"/>
                  </a:lnTo>
                  <a:lnTo>
                    <a:pt x="36880" y="350164"/>
                  </a:lnTo>
                  <a:lnTo>
                    <a:pt x="37795" y="352501"/>
                  </a:lnTo>
                  <a:lnTo>
                    <a:pt x="38938" y="353644"/>
                  </a:lnTo>
                  <a:lnTo>
                    <a:pt x="40309" y="354507"/>
                  </a:lnTo>
                  <a:lnTo>
                    <a:pt x="40855" y="354888"/>
                  </a:lnTo>
                  <a:lnTo>
                    <a:pt x="41935" y="355269"/>
                  </a:lnTo>
                  <a:lnTo>
                    <a:pt x="42049" y="354126"/>
                  </a:lnTo>
                  <a:lnTo>
                    <a:pt x="42265" y="353529"/>
                  </a:lnTo>
                  <a:lnTo>
                    <a:pt x="40957" y="352120"/>
                  </a:lnTo>
                  <a:lnTo>
                    <a:pt x="41338" y="351193"/>
                  </a:lnTo>
                  <a:lnTo>
                    <a:pt x="43192" y="348627"/>
                  </a:lnTo>
                  <a:lnTo>
                    <a:pt x="43738" y="347865"/>
                  </a:lnTo>
                  <a:lnTo>
                    <a:pt x="44170" y="347052"/>
                  </a:lnTo>
                  <a:lnTo>
                    <a:pt x="44767" y="346405"/>
                  </a:lnTo>
                  <a:lnTo>
                    <a:pt x="46456" y="344766"/>
                  </a:lnTo>
                  <a:lnTo>
                    <a:pt x="47929" y="345046"/>
                  </a:lnTo>
                  <a:lnTo>
                    <a:pt x="49568" y="347433"/>
                  </a:lnTo>
                  <a:lnTo>
                    <a:pt x="49834" y="347980"/>
                  </a:lnTo>
                  <a:lnTo>
                    <a:pt x="50050" y="348526"/>
                  </a:lnTo>
                  <a:close/>
                </a:path>
                <a:path w="442594" h="439420">
                  <a:moveTo>
                    <a:pt x="53708" y="373354"/>
                  </a:moveTo>
                  <a:lnTo>
                    <a:pt x="53111" y="369316"/>
                  </a:lnTo>
                  <a:lnTo>
                    <a:pt x="50114" y="366052"/>
                  </a:lnTo>
                  <a:lnTo>
                    <a:pt x="48907" y="365671"/>
                  </a:lnTo>
                  <a:lnTo>
                    <a:pt x="47117" y="366001"/>
                  </a:lnTo>
                  <a:lnTo>
                    <a:pt x="46685" y="367525"/>
                  </a:lnTo>
                  <a:lnTo>
                    <a:pt x="45643" y="369049"/>
                  </a:lnTo>
                  <a:lnTo>
                    <a:pt x="44386" y="369760"/>
                  </a:lnTo>
                  <a:lnTo>
                    <a:pt x="43307" y="370306"/>
                  </a:lnTo>
                  <a:lnTo>
                    <a:pt x="42100" y="370243"/>
                  </a:lnTo>
                  <a:lnTo>
                    <a:pt x="40906" y="369595"/>
                  </a:lnTo>
                  <a:lnTo>
                    <a:pt x="40144" y="370624"/>
                  </a:lnTo>
                  <a:lnTo>
                    <a:pt x="39763" y="371665"/>
                  </a:lnTo>
                  <a:lnTo>
                    <a:pt x="39598" y="372745"/>
                  </a:lnTo>
                  <a:lnTo>
                    <a:pt x="40906" y="372859"/>
                  </a:lnTo>
                  <a:lnTo>
                    <a:pt x="42214" y="373240"/>
                  </a:lnTo>
                  <a:lnTo>
                    <a:pt x="43027" y="373900"/>
                  </a:lnTo>
                  <a:lnTo>
                    <a:pt x="44170" y="374878"/>
                  </a:lnTo>
                  <a:lnTo>
                    <a:pt x="44767" y="376885"/>
                  </a:lnTo>
                  <a:lnTo>
                    <a:pt x="44551" y="378790"/>
                  </a:lnTo>
                  <a:lnTo>
                    <a:pt x="45643" y="379069"/>
                  </a:lnTo>
                  <a:lnTo>
                    <a:pt x="46786" y="379120"/>
                  </a:lnTo>
                  <a:lnTo>
                    <a:pt x="48044" y="378904"/>
                  </a:lnTo>
                  <a:lnTo>
                    <a:pt x="48475" y="378853"/>
                  </a:lnTo>
                  <a:lnTo>
                    <a:pt x="49022" y="378688"/>
                  </a:lnTo>
                  <a:lnTo>
                    <a:pt x="48856" y="378091"/>
                  </a:lnTo>
                  <a:lnTo>
                    <a:pt x="48755" y="377431"/>
                  </a:lnTo>
                  <a:lnTo>
                    <a:pt x="47066" y="377380"/>
                  </a:lnTo>
                  <a:lnTo>
                    <a:pt x="48094" y="376339"/>
                  </a:lnTo>
                  <a:lnTo>
                    <a:pt x="48806" y="375691"/>
                  </a:lnTo>
                  <a:lnTo>
                    <a:pt x="49834" y="375526"/>
                  </a:lnTo>
                  <a:lnTo>
                    <a:pt x="50876" y="375907"/>
                  </a:lnTo>
                  <a:lnTo>
                    <a:pt x="51473" y="376186"/>
                  </a:lnTo>
                  <a:lnTo>
                    <a:pt x="52019" y="376237"/>
                  </a:lnTo>
                  <a:lnTo>
                    <a:pt x="53708" y="373354"/>
                  </a:lnTo>
                  <a:close/>
                </a:path>
                <a:path w="442594" h="439420">
                  <a:moveTo>
                    <a:pt x="85521" y="197993"/>
                  </a:moveTo>
                  <a:lnTo>
                    <a:pt x="84315" y="195707"/>
                  </a:lnTo>
                  <a:lnTo>
                    <a:pt x="83667" y="194398"/>
                  </a:lnTo>
                  <a:lnTo>
                    <a:pt x="82359" y="192176"/>
                  </a:lnTo>
                  <a:lnTo>
                    <a:pt x="81813" y="190868"/>
                  </a:lnTo>
                  <a:lnTo>
                    <a:pt x="81051" y="189128"/>
                  </a:lnTo>
                  <a:lnTo>
                    <a:pt x="80670" y="188201"/>
                  </a:lnTo>
                  <a:lnTo>
                    <a:pt x="80340" y="187274"/>
                  </a:lnTo>
                  <a:lnTo>
                    <a:pt x="79857" y="186461"/>
                  </a:lnTo>
                  <a:lnTo>
                    <a:pt x="78549" y="184175"/>
                  </a:lnTo>
                  <a:lnTo>
                    <a:pt x="76200" y="183019"/>
                  </a:lnTo>
                  <a:lnTo>
                    <a:pt x="74295" y="183515"/>
                  </a:lnTo>
                  <a:lnTo>
                    <a:pt x="74193" y="186016"/>
                  </a:lnTo>
                  <a:lnTo>
                    <a:pt x="72720" y="187921"/>
                  </a:lnTo>
                  <a:lnTo>
                    <a:pt x="70154" y="188798"/>
                  </a:lnTo>
                  <a:lnTo>
                    <a:pt x="70154" y="189509"/>
                  </a:lnTo>
                  <a:lnTo>
                    <a:pt x="70319" y="190207"/>
                  </a:lnTo>
                  <a:lnTo>
                    <a:pt x="70650" y="190868"/>
                  </a:lnTo>
                  <a:lnTo>
                    <a:pt x="71513" y="192773"/>
                  </a:lnTo>
                  <a:lnTo>
                    <a:pt x="71297" y="199517"/>
                  </a:lnTo>
                  <a:lnTo>
                    <a:pt x="72821" y="202463"/>
                  </a:lnTo>
                  <a:lnTo>
                    <a:pt x="75171" y="204470"/>
                  </a:lnTo>
                  <a:lnTo>
                    <a:pt x="77025" y="206108"/>
                  </a:lnTo>
                  <a:lnTo>
                    <a:pt x="80721" y="205016"/>
                  </a:lnTo>
                  <a:lnTo>
                    <a:pt x="83121" y="202730"/>
                  </a:lnTo>
                  <a:lnTo>
                    <a:pt x="83337" y="202463"/>
                  </a:lnTo>
                  <a:lnTo>
                    <a:pt x="83616" y="202247"/>
                  </a:lnTo>
                  <a:lnTo>
                    <a:pt x="85293" y="200063"/>
                  </a:lnTo>
                  <a:lnTo>
                    <a:pt x="85521" y="197993"/>
                  </a:lnTo>
                  <a:close/>
                </a:path>
                <a:path w="442594" h="439420">
                  <a:moveTo>
                    <a:pt x="100876" y="136207"/>
                  </a:moveTo>
                  <a:lnTo>
                    <a:pt x="100495" y="136639"/>
                  </a:lnTo>
                  <a:lnTo>
                    <a:pt x="100063" y="137083"/>
                  </a:lnTo>
                  <a:lnTo>
                    <a:pt x="99682" y="137515"/>
                  </a:lnTo>
                  <a:lnTo>
                    <a:pt x="100228" y="137185"/>
                  </a:lnTo>
                  <a:lnTo>
                    <a:pt x="100609" y="136753"/>
                  </a:lnTo>
                  <a:lnTo>
                    <a:pt x="100876" y="136207"/>
                  </a:lnTo>
                  <a:close/>
                </a:path>
                <a:path w="442594" h="439420">
                  <a:moveTo>
                    <a:pt x="101422" y="399643"/>
                  </a:moveTo>
                  <a:lnTo>
                    <a:pt x="87363" y="389191"/>
                  </a:lnTo>
                  <a:lnTo>
                    <a:pt x="85686" y="391426"/>
                  </a:lnTo>
                  <a:lnTo>
                    <a:pt x="84048" y="393496"/>
                  </a:lnTo>
                  <a:lnTo>
                    <a:pt x="88569" y="402145"/>
                  </a:lnTo>
                  <a:lnTo>
                    <a:pt x="88734" y="401447"/>
                  </a:lnTo>
                  <a:lnTo>
                    <a:pt x="89166" y="400786"/>
                  </a:lnTo>
                  <a:lnTo>
                    <a:pt x="90093" y="400621"/>
                  </a:lnTo>
                  <a:lnTo>
                    <a:pt x="91020" y="400405"/>
                  </a:lnTo>
                  <a:lnTo>
                    <a:pt x="91884" y="401167"/>
                  </a:lnTo>
                  <a:lnTo>
                    <a:pt x="92113" y="403021"/>
                  </a:lnTo>
                  <a:lnTo>
                    <a:pt x="92113" y="403453"/>
                  </a:lnTo>
                  <a:lnTo>
                    <a:pt x="94284" y="403885"/>
                  </a:lnTo>
                  <a:lnTo>
                    <a:pt x="96520" y="403783"/>
                  </a:lnTo>
                  <a:lnTo>
                    <a:pt x="98425" y="402145"/>
                  </a:lnTo>
                  <a:lnTo>
                    <a:pt x="101422" y="399643"/>
                  </a:lnTo>
                  <a:close/>
                </a:path>
                <a:path w="442594" h="439420">
                  <a:moveTo>
                    <a:pt x="104686" y="197942"/>
                  </a:moveTo>
                  <a:lnTo>
                    <a:pt x="104089" y="195770"/>
                  </a:lnTo>
                  <a:lnTo>
                    <a:pt x="99847" y="192989"/>
                  </a:lnTo>
                  <a:lnTo>
                    <a:pt x="97663" y="192112"/>
                  </a:lnTo>
                  <a:lnTo>
                    <a:pt x="97167" y="189179"/>
                  </a:lnTo>
                  <a:lnTo>
                    <a:pt x="97066" y="189014"/>
                  </a:lnTo>
                  <a:lnTo>
                    <a:pt x="96735" y="188252"/>
                  </a:lnTo>
                  <a:lnTo>
                    <a:pt x="95491" y="187820"/>
                  </a:lnTo>
                  <a:lnTo>
                    <a:pt x="93802" y="187985"/>
                  </a:lnTo>
                  <a:lnTo>
                    <a:pt x="93306" y="188137"/>
                  </a:lnTo>
                  <a:lnTo>
                    <a:pt x="92976" y="188417"/>
                  </a:lnTo>
                  <a:lnTo>
                    <a:pt x="92379" y="188849"/>
                  </a:lnTo>
                  <a:lnTo>
                    <a:pt x="91884" y="189509"/>
                  </a:lnTo>
                  <a:lnTo>
                    <a:pt x="91287" y="190868"/>
                  </a:lnTo>
                  <a:lnTo>
                    <a:pt x="91287" y="191630"/>
                  </a:lnTo>
                  <a:lnTo>
                    <a:pt x="91998" y="192062"/>
                  </a:lnTo>
                  <a:lnTo>
                    <a:pt x="92430" y="192341"/>
                  </a:lnTo>
                  <a:lnTo>
                    <a:pt x="92710" y="192608"/>
                  </a:lnTo>
                  <a:lnTo>
                    <a:pt x="93573" y="193751"/>
                  </a:lnTo>
                  <a:lnTo>
                    <a:pt x="93040" y="194564"/>
                  </a:lnTo>
                  <a:lnTo>
                    <a:pt x="92544" y="195986"/>
                  </a:lnTo>
                  <a:lnTo>
                    <a:pt x="92430" y="196748"/>
                  </a:lnTo>
                  <a:lnTo>
                    <a:pt x="92430" y="197396"/>
                  </a:lnTo>
                  <a:lnTo>
                    <a:pt x="92595" y="198107"/>
                  </a:lnTo>
                  <a:lnTo>
                    <a:pt x="92811" y="198704"/>
                  </a:lnTo>
                  <a:lnTo>
                    <a:pt x="93040" y="198589"/>
                  </a:lnTo>
                  <a:lnTo>
                    <a:pt x="93522" y="198488"/>
                  </a:lnTo>
                  <a:lnTo>
                    <a:pt x="100711" y="203327"/>
                  </a:lnTo>
                  <a:lnTo>
                    <a:pt x="102082" y="202412"/>
                  </a:lnTo>
                  <a:lnTo>
                    <a:pt x="103378" y="201041"/>
                  </a:lnTo>
                  <a:lnTo>
                    <a:pt x="103873" y="199796"/>
                  </a:lnTo>
                  <a:lnTo>
                    <a:pt x="104686" y="197942"/>
                  </a:lnTo>
                  <a:close/>
                </a:path>
                <a:path w="442594" h="439420">
                  <a:moveTo>
                    <a:pt x="110731" y="170662"/>
                  </a:moveTo>
                  <a:lnTo>
                    <a:pt x="109486" y="168922"/>
                  </a:lnTo>
                  <a:lnTo>
                    <a:pt x="109156" y="168605"/>
                  </a:lnTo>
                  <a:lnTo>
                    <a:pt x="104914" y="169037"/>
                  </a:lnTo>
                  <a:lnTo>
                    <a:pt x="102895" y="167944"/>
                  </a:lnTo>
                  <a:lnTo>
                    <a:pt x="101638" y="169367"/>
                  </a:lnTo>
                  <a:lnTo>
                    <a:pt x="99847" y="169583"/>
                  </a:lnTo>
                  <a:lnTo>
                    <a:pt x="98209" y="170281"/>
                  </a:lnTo>
                  <a:lnTo>
                    <a:pt x="97878" y="170395"/>
                  </a:lnTo>
                  <a:lnTo>
                    <a:pt x="97497" y="171488"/>
                  </a:lnTo>
                  <a:lnTo>
                    <a:pt x="97066" y="172948"/>
                  </a:lnTo>
                  <a:lnTo>
                    <a:pt x="97231" y="174256"/>
                  </a:lnTo>
                  <a:lnTo>
                    <a:pt x="98158" y="176390"/>
                  </a:lnTo>
                  <a:lnTo>
                    <a:pt x="98806" y="177304"/>
                  </a:lnTo>
                  <a:lnTo>
                    <a:pt x="101092" y="179870"/>
                  </a:lnTo>
                  <a:lnTo>
                    <a:pt x="103111" y="179489"/>
                  </a:lnTo>
                  <a:lnTo>
                    <a:pt x="104368" y="178943"/>
                  </a:lnTo>
                  <a:lnTo>
                    <a:pt x="104800" y="178777"/>
                  </a:lnTo>
                  <a:lnTo>
                    <a:pt x="105130" y="178562"/>
                  </a:lnTo>
                  <a:lnTo>
                    <a:pt x="107683" y="177304"/>
                  </a:lnTo>
                  <a:lnTo>
                    <a:pt x="109105" y="175895"/>
                  </a:lnTo>
                  <a:lnTo>
                    <a:pt x="110731" y="172415"/>
                  </a:lnTo>
                  <a:lnTo>
                    <a:pt x="110731" y="170662"/>
                  </a:lnTo>
                  <a:close/>
                </a:path>
                <a:path w="442594" h="439420">
                  <a:moveTo>
                    <a:pt x="120434" y="275412"/>
                  </a:moveTo>
                  <a:lnTo>
                    <a:pt x="119126" y="272529"/>
                  </a:lnTo>
                  <a:lnTo>
                    <a:pt x="118579" y="271386"/>
                  </a:lnTo>
                  <a:lnTo>
                    <a:pt x="117271" y="270675"/>
                  </a:lnTo>
                  <a:lnTo>
                    <a:pt x="117221" y="269201"/>
                  </a:lnTo>
                  <a:lnTo>
                    <a:pt x="117221" y="266319"/>
                  </a:lnTo>
                  <a:lnTo>
                    <a:pt x="115252" y="266052"/>
                  </a:lnTo>
                  <a:lnTo>
                    <a:pt x="112915" y="265671"/>
                  </a:lnTo>
                  <a:lnTo>
                    <a:pt x="112750" y="265607"/>
                  </a:lnTo>
                  <a:lnTo>
                    <a:pt x="110299" y="265506"/>
                  </a:lnTo>
                  <a:lnTo>
                    <a:pt x="109969" y="267411"/>
                  </a:lnTo>
                  <a:lnTo>
                    <a:pt x="108940" y="268503"/>
                  </a:lnTo>
                  <a:lnTo>
                    <a:pt x="107137" y="270294"/>
                  </a:lnTo>
                  <a:lnTo>
                    <a:pt x="106273" y="271703"/>
                  </a:lnTo>
                  <a:lnTo>
                    <a:pt x="106210" y="273291"/>
                  </a:lnTo>
                  <a:lnTo>
                    <a:pt x="106159" y="274104"/>
                  </a:lnTo>
                  <a:lnTo>
                    <a:pt x="106375" y="274980"/>
                  </a:lnTo>
                  <a:lnTo>
                    <a:pt x="106756" y="275907"/>
                  </a:lnTo>
                  <a:lnTo>
                    <a:pt x="108508" y="274764"/>
                  </a:lnTo>
                  <a:lnTo>
                    <a:pt x="109321" y="272694"/>
                  </a:lnTo>
                  <a:lnTo>
                    <a:pt x="110629" y="268935"/>
                  </a:lnTo>
                  <a:lnTo>
                    <a:pt x="111607" y="268058"/>
                  </a:lnTo>
                  <a:lnTo>
                    <a:pt x="114604" y="269963"/>
                  </a:lnTo>
                  <a:lnTo>
                    <a:pt x="116128" y="269913"/>
                  </a:lnTo>
                  <a:lnTo>
                    <a:pt x="117271" y="271106"/>
                  </a:lnTo>
                  <a:lnTo>
                    <a:pt x="119075" y="273075"/>
                  </a:lnTo>
                  <a:lnTo>
                    <a:pt x="118795" y="274866"/>
                  </a:lnTo>
                  <a:lnTo>
                    <a:pt x="116293" y="275844"/>
                  </a:lnTo>
                  <a:lnTo>
                    <a:pt x="115252" y="276288"/>
                  </a:lnTo>
                  <a:lnTo>
                    <a:pt x="114173" y="276606"/>
                  </a:lnTo>
                  <a:lnTo>
                    <a:pt x="113131" y="276987"/>
                  </a:lnTo>
                  <a:lnTo>
                    <a:pt x="112420" y="277202"/>
                  </a:lnTo>
                  <a:lnTo>
                    <a:pt x="111506" y="277368"/>
                  </a:lnTo>
                  <a:lnTo>
                    <a:pt x="111391" y="278130"/>
                  </a:lnTo>
                  <a:lnTo>
                    <a:pt x="111556" y="278409"/>
                  </a:lnTo>
                  <a:lnTo>
                    <a:pt x="111556" y="278625"/>
                  </a:lnTo>
                  <a:lnTo>
                    <a:pt x="111721" y="279006"/>
                  </a:lnTo>
                  <a:lnTo>
                    <a:pt x="112102" y="279171"/>
                  </a:lnTo>
                  <a:lnTo>
                    <a:pt x="112750" y="278790"/>
                  </a:lnTo>
                  <a:lnTo>
                    <a:pt x="114338" y="279171"/>
                  </a:lnTo>
                  <a:lnTo>
                    <a:pt x="115150" y="279603"/>
                  </a:lnTo>
                  <a:lnTo>
                    <a:pt x="115582" y="280149"/>
                  </a:lnTo>
                  <a:lnTo>
                    <a:pt x="118694" y="279336"/>
                  </a:lnTo>
                  <a:lnTo>
                    <a:pt x="120434" y="275412"/>
                  </a:lnTo>
                  <a:close/>
                </a:path>
                <a:path w="442594" h="439420">
                  <a:moveTo>
                    <a:pt x="133565" y="220916"/>
                  </a:moveTo>
                  <a:lnTo>
                    <a:pt x="132524" y="219443"/>
                  </a:lnTo>
                  <a:lnTo>
                    <a:pt x="132422" y="219278"/>
                  </a:lnTo>
                  <a:lnTo>
                    <a:pt x="131216" y="219443"/>
                  </a:lnTo>
                  <a:lnTo>
                    <a:pt x="129260" y="219887"/>
                  </a:lnTo>
                  <a:lnTo>
                    <a:pt x="128549" y="221246"/>
                  </a:lnTo>
                  <a:lnTo>
                    <a:pt x="129197" y="223037"/>
                  </a:lnTo>
                  <a:lnTo>
                    <a:pt x="129311" y="223367"/>
                  </a:lnTo>
                  <a:lnTo>
                    <a:pt x="130187" y="224345"/>
                  </a:lnTo>
                  <a:lnTo>
                    <a:pt x="131114" y="225272"/>
                  </a:lnTo>
                  <a:lnTo>
                    <a:pt x="131381" y="224624"/>
                  </a:lnTo>
                  <a:lnTo>
                    <a:pt x="131813" y="223964"/>
                  </a:lnTo>
                  <a:lnTo>
                    <a:pt x="133337" y="222110"/>
                  </a:lnTo>
                  <a:lnTo>
                    <a:pt x="133565" y="220916"/>
                  </a:lnTo>
                  <a:close/>
                </a:path>
                <a:path w="442594" h="439420">
                  <a:moveTo>
                    <a:pt x="134048" y="163918"/>
                  </a:moveTo>
                  <a:lnTo>
                    <a:pt x="133946" y="163487"/>
                  </a:lnTo>
                  <a:lnTo>
                    <a:pt x="133578" y="160337"/>
                  </a:lnTo>
                  <a:lnTo>
                    <a:pt x="132956" y="163487"/>
                  </a:lnTo>
                  <a:lnTo>
                    <a:pt x="133451" y="163918"/>
                  </a:lnTo>
                  <a:lnTo>
                    <a:pt x="134048" y="163918"/>
                  </a:lnTo>
                  <a:close/>
                </a:path>
                <a:path w="442594" h="439420">
                  <a:moveTo>
                    <a:pt x="141566" y="158369"/>
                  </a:moveTo>
                  <a:lnTo>
                    <a:pt x="137160" y="151777"/>
                  </a:lnTo>
                  <a:lnTo>
                    <a:pt x="135191" y="150583"/>
                  </a:lnTo>
                  <a:lnTo>
                    <a:pt x="133121" y="150469"/>
                  </a:lnTo>
                  <a:lnTo>
                    <a:pt x="131216" y="151942"/>
                  </a:lnTo>
                  <a:lnTo>
                    <a:pt x="129197" y="153416"/>
                  </a:lnTo>
                  <a:lnTo>
                    <a:pt x="127952" y="156400"/>
                  </a:lnTo>
                  <a:lnTo>
                    <a:pt x="128549" y="158419"/>
                  </a:lnTo>
                  <a:lnTo>
                    <a:pt x="128663" y="158686"/>
                  </a:lnTo>
                  <a:lnTo>
                    <a:pt x="128765" y="159131"/>
                  </a:lnTo>
                  <a:lnTo>
                    <a:pt x="128981" y="159232"/>
                  </a:lnTo>
                  <a:lnTo>
                    <a:pt x="130949" y="159994"/>
                  </a:lnTo>
                  <a:lnTo>
                    <a:pt x="133565" y="160159"/>
                  </a:lnTo>
                  <a:lnTo>
                    <a:pt x="134594" y="158089"/>
                  </a:lnTo>
                  <a:lnTo>
                    <a:pt x="137541" y="156781"/>
                  </a:lnTo>
                  <a:lnTo>
                    <a:pt x="139992" y="157327"/>
                  </a:lnTo>
                  <a:lnTo>
                    <a:pt x="141566" y="158369"/>
                  </a:lnTo>
                  <a:close/>
                </a:path>
                <a:path w="442594" h="439420">
                  <a:moveTo>
                    <a:pt x="145923" y="222173"/>
                  </a:moveTo>
                  <a:lnTo>
                    <a:pt x="145161" y="221729"/>
                  </a:lnTo>
                  <a:lnTo>
                    <a:pt x="144233" y="221513"/>
                  </a:lnTo>
                  <a:lnTo>
                    <a:pt x="144348" y="222872"/>
                  </a:lnTo>
                  <a:lnTo>
                    <a:pt x="144513" y="224231"/>
                  </a:lnTo>
                  <a:lnTo>
                    <a:pt x="144614" y="225602"/>
                  </a:lnTo>
                  <a:lnTo>
                    <a:pt x="144780" y="227012"/>
                  </a:lnTo>
                  <a:lnTo>
                    <a:pt x="144297" y="228536"/>
                  </a:lnTo>
                  <a:lnTo>
                    <a:pt x="143522" y="229895"/>
                  </a:lnTo>
                  <a:lnTo>
                    <a:pt x="143751" y="229793"/>
                  </a:lnTo>
                  <a:lnTo>
                    <a:pt x="145757" y="228053"/>
                  </a:lnTo>
                  <a:lnTo>
                    <a:pt x="145923" y="225539"/>
                  </a:lnTo>
                  <a:lnTo>
                    <a:pt x="145923" y="222173"/>
                  </a:lnTo>
                  <a:close/>
                </a:path>
                <a:path w="442594" h="439420">
                  <a:moveTo>
                    <a:pt x="149034" y="106591"/>
                  </a:moveTo>
                  <a:lnTo>
                    <a:pt x="141135" y="102831"/>
                  </a:lnTo>
                  <a:lnTo>
                    <a:pt x="139001" y="104140"/>
                  </a:lnTo>
                  <a:lnTo>
                    <a:pt x="138620" y="107302"/>
                  </a:lnTo>
                  <a:lnTo>
                    <a:pt x="138468" y="108927"/>
                  </a:lnTo>
                  <a:lnTo>
                    <a:pt x="138785" y="110236"/>
                  </a:lnTo>
                  <a:lnTo>
                    <a:pt x="136613" y="110998"/>
                  </a:lnTo>
                  <a:lnTo>
                    <a:pt x="135305" y="111493"/>
                  </a:lnTo>
                  <a:lnTo>
                    <a:pt x="134594" y="113499"/>
                  </a:lnTo>
                  <a:lnTo>
                    <a:pt x="136283" y="118084"/>
                  </a:lnTo>
                  <a:lnTo>
                    <a:pt x="140309" y="119710"/>
                  </a:lnTo>
                  <a:lnTo>
                    <a:pt x="144564" y="117970"/>
                  </a:lnTo>
                  <a:lnTo>
                    <a:pt x="146037" y="117475"/>
                  </a:lnTo>
                  <a:lnTo>
                    <a:pt x="146583" y="115900"/>
                  </a:lnTo>
                  <a:lnTo>
                    <a:pt x="147180" y="113830"/>
                  </a:lnTo>
                  <a:lnTo>
                    <a:pt x="147942" y="111823"/>
                  </a:lnTo>
                  <a:lnTo>
                    <a:pt x="148437" y="109753"/>
                  </a:lnTo>
                  <a:lnTo>
                    <a:pt x="148488" y="109372"/>
                  </a:lnTo>
                  <a:lnTo>
                    <a:pt x="148590" y="109042"/>
                  </a:lnTo>
                  <a:lnTo>
                    <a:pt x="149034" y="106591"/>
                  </a:lnTo>
                  <a:close/>
                </a:path>
                <a:path w="442594" h="439420">
                  <a:moveTo>
                    <a:pt x="153441" y="292392"/>
                  </a:moveTo>
                  <a:lnTo>
                    <a:pt x="152730" y="291528"/>
                  </a:lnTo>
                  <a:lnTo>
                    <a:pt x="151917" y="290601"/>
                  </a:lnTo>
                  <a:lnTo>
                    <a:pt x="151104" y="291096"/>
                  </a:lnTo>
                  <a:lnTo>
                    <a:pt x="150393" y="291744"/>
                  </a:lnTo>
                  <a:lnTo>
                    <a:pt x="149682" y="292341"/>
                  </a:lnTo>
                  <a:lnTo>
                    <a:pt x="149034" y="293103"/>
                  </a:lnTo>
                  <a:lnTo>
                    <a:pt x="150660" y="294741"/>
                  </a:lnTo>
                  <a:lnTo>
                    <a:pt x="151587" y="294246"/>
                  </a:lnTo>
                  <a:lnTo>
                    <a:pt x="152412" y="293916"/>
                  </a:lnTo>
                  <a:lnTo>
                    <a:pt x="153111" y="293217"/>
                  </a:lnTo>
                  <a:lnTo>
                    <a:pt x="153441" y="292392"/>
                  </a:lnTo>
                  <a:close/>
                </a:path>
                <a:path w="442594" h="439420">
                  <a:moveTo>
                    <a:pt x="153936" y="200126"/>
                  </a:moveTo>
                  <a:lnTo>
                    <a:pt x="152209" y="197446"/>
                  </a:lnTo>
                  <a:lnTo>
                    <a:pt x="150444" y="194678"/>
                  </a:lnTo>
                  <a:lnTo>
                    <a:pt x="149301" y="193865"/>
                  </a:lnTo>
                  <a:lnTo>
                    <a:pt x="147662" y="193916"/>
                  </a:lnTo>
                  <a:lnTo>
                    <a:pt x="146799" y="193967"/>
                  </a:lnTo>
                  <a:lnTo>
                    <a:pt x="145821" y="194183"/>
                  </a:lnTo>
                  <a:lnTo>
                    <a:pt x="144449" y="194729"/>
                  </a:lnTo>
                  <a:lnTo>
                    <a:pt x="144018" y="195008"/>
                  </a:lnTo>
                  <a:lnTo>
                    <a:pt x="143141" y="195389"/>
                  </a:lnTo>
                  <a:lnTo>
                    <a:pt x="142544" y="195986"/>
                  </a:lnTo>
                  <a:lnTo>
                    <a:pt x="141732" y="196964"/>
                  </a:lnTo>
                  <a:lnTo>
                    <a:pt x="141846" y="197446"/>
                  </a:lnTo>
                  <a:lnTo>
                    <a:pt x="141897" y="198970"/>
                  </a:lnTo>
                  <a:lnTo>
                    <a:pt x="141566" y="199796"/>
                  </a:lnTo>
                  <a:lnTo>
                    <a:pt x="141465" y="200279"/>
                  </a:lnTo>
                  <a:lnTo>
                    <a:pt x="142443" y="201650"/>
                  </a:lnTo>
                  <a:lnTo>
                    <a:pt x="144614" y="202184"/>
                  </a:lnTo>
                  <a:lnTo>
                    <a:pt x="142709" y="204254"/>
                  </a:lnTo>
                  <a:lnTo>
                    <a:pt x="143916" y="207086"/>
                  </a:lnTo>
                  <a:lnTo>
                    <a:pt x="147777" y="208229"/>
                  </a:lnTo>
                  <a:lnTo>
                    <a:pt x="153390" y="204419"/>
                  </a:lnTo>
                  <a:lnTo>
                    <a:pt x="153936" y="200126"/>
                  </a:lnTo>
                  <a:close/>
                </a:path>
                <a:path w="442594" h="439420">
                  <a:moveTo>
                    <a:pt x="166458" y="351688"/>
                  </a:moveTo>
                  <a:lnTo>
                    <a:pt x="166128" y="349618"/>
                  </a:lnTo>
                  <a:lnTo>
                    <a:pt x="164503" y="347980"/>
                  </a:lnTo>
                  <a:lnTo>
                    <a:pt x="162648" y="346189"/>
                  </a:lnTo>
                  <a:lnTo>
                    <a:pt x="160464" y="346075"/>
                  </a:lnTo>
                  <a:lnTo>
                    <a:pt x="158559" y="347103"/>
                  </a:lnTo>
                  <a:lnTo>
                    <a:pt x="154698" y="348742"/>
                  </a:lnTo>
                  <a:lnTo>
                    <a:pt x="152565" y="351523"/>
                  </a:lnTo>
                  <a:lnTo>
                    <a:pt x="153225" y="356146"/>
                  </a:lnTo>
                  <a:lnTo>
                    <a:pt x="156108" y="358432"/>
                  </a:lnTo>
                  <a:lnTo>
                    <a:pt x="159156" y="358927"/>
                  </a:lnTo>
                  <a:lnTo>
                    <a:pt x="159600" y="358978"/>
                  </a:lnTo>
                  <a:lnTo>
                    <a:pt x="160083" y="358927"/>
                  </a:lnTo>
                  <a:lnTo>
                    <a:pt x="160578" y="358813"/>
                  </a:lnTo>
                  <a:lnTo>
                    <a:pt x="160845" y="358711"/>
                  </a:lnTo>
                  <a:lnTo>
                    <a:pt x="161290" y="358267"/>
                  </a:lnTo>
                  <a:lnTo>
                    <a:pt x="159981" y="356146"/>
                  </a:lnTo>
                  <a:lnTo>
                    <a:pt x="161340" y="356095"/>
                  </a:lnTo>
                  <a:lnTo>
                    <a:pt x="164719" y="356577"/>
                  </a:lnTo>
                  <a:lnTo>
                    <a:pt x="165011" y="356095"/>
                  </a:lnTo>
                  <a:lnTo>
                    <a:pt x="165430" y="355384"/>
                  </a:lnTo>
                  <a:lnTo>
                    <a:pt x="166458" y="351688"/>
                  </a:lnTo>
                  <a:close/>
                </a:path>
                <a:path w="442594" h="439420">
                  <a:moveTo>
                    <a:pt x="178663" y="294462"/>
                  </a:moveTo>
                  <a:lnTo>
                    <a:pt x="177812" y="292671"/>
                  </a:lnTo>
                  <a:lnTo>
                    <a:pt x="176263" y="289026"/>
                  </a:lnTo>
                  <a:lnTo>
                    <a:pt x="174231" y="287883"/>
                  </a:lnTo>
                  <a:lnTo>
                    <a:pt x="171411" y="286296"/>
                  </a:lnTo>
                  <a:lnTo>
                    <a:pt x="171196" y="286385"/>
                  </a:lnTo>
                  <a:lnTo>
                    <a:pt x="171196" y="290385"/>
                  </a:lnTo>
                  <a:lnTo>
                    <a:pt x="170332" y="291249"/>
                  </a:lnTo>
                  <a:lnTo>
                    <a:pt x="169291" y="291795"/>
                  </a:lnTo>
                  <a:lnTo>
                    <a:pt x="168694" y="292176"/>
                  </a:lnTo>
                  <a:lnTo>
                    <a:pt x="167767" y="292671"/>
                  </a:lnTo>
                  <a:lnTo>
                    <a:pt x="167170" y="291795"/>
                  </a:lnTo>
                  <a:lnTo>
                    <a:pt x="166293" y="290385"/>
                  </a:lnTo>
                  <a:lnTo>
                    <a:pt x="167335" y="289458"/>
                  </a:lnTo>
                  <a:lnTo>
                    <a:pt x="168262" y="288480"/>
                  </a:lnTo>
                  <a:lnTo>
                    <a:pt x="169125" y="287883"/>
                  </a:lnTo>
                  <a:lnTo>
                    <a:pt x="169735" y="288696"/>
                  </a:lnTo>
                  <a:lnTo>
                    <a:pt x="171196" y="290385"/>
                  </a:lnTo>
                  <a:lnTo>
                    <a:pt x="171196" y="286385"/>
                  </a:lnTo>
                  <a:lnTo>
                    <a:pt x="166128" y="288315"/>
                  </a:lnTo>
                  <a:lnTo>
                    <a:pt x="165239" y="291249"/>
                  </a:lnTo>
                  <a:lnTo>
                    <a:pt x="165341" y="291795"/>
                  </a:lnTo>
                  <a:lnTo>
                    <a:pt x="166408" y="295338"/>
                  </a:lnTo>
                  <a:lnTo>
                    <a:pt x="166573" y="295668"/>
                  </a:lnTo>
                  <a:lnTo>
                    <a:pt x="167335" y="295173"/>
                  </a:lnTo>
                  <a:lnTo>
                    <a:pt x="168198" y="295173"/>
                  </a:lnTo>
                  <a:lnTo>
                    <a:pt x="168744" y="296151"/>
                  </a:lnTo>
                  <a:lnTo>
                    <a:pt x="168859" y="296316"/>
                  </a:lnTo>
                  <a:lnTo>
                    <a:pt x="169456" y="296316"/>
                  </a:lnTo>
                  <a:lnTo>
                    <a:pt x="169621" y="296811"/>
                  </a:lnTo>
                  <a:lnTo>
                    <a:pt x="169811" y="297789"/>
                  </a:lnTo>
                  <a:lnTo>
                    <a:pt x="169887" y="299034"/>
                  </a:lnTo>
                  <a:lnTo>
                    <a:pt x="171526" y="299478"/>
                  </a:lnTo>
                  <a:lnTo>
                    <a:pt x="171742" y="299415"/>
                  </a:lnTo>
                  <a:lnTo>
                    <a:pt x="171958" y="299478"/>
                  </a:lnTo>
                  <a:lnTo>
                    <a:pt x="173164" y="298170"/>
                  </a:lnTo>
                  <a:lnTo>
                    <a:pt x="174523" y="297789"/>
                  </a:lnTo>
                  <a:lnTo>
                    <a:pt x="175996" y="298221"/>
                  </a:lnTo>
                  <a:lnTo>
                    <a:pt x="176212" y="298056"/>
                  </a:lnTo>
                  <a:lnTo>
                    <a:pt x="176479" y="297789"/>
                  </a:lnTo>
                  <a:lnTo>
                    <a:pt x="178066" y="296151"/>
                  </a:lnTo>
                  <a:lnTo>
                    <a:pt x="178409" y="295173"/>
                  </a:lnTo>
                  <a:lnTo>
                    <a:pt x="178663" y="294462"/>
                  </a:lnTo>
                  <a:close/>
                </a:path>
                <a:path w="442594" h="439420">
                  <a:moveTo>
                    <a:pt x="178930" y="387070"/>
                  </a:moveTo>
                  <a:lnTo>
                    <a:pt x="178282" y="385495"/>
                  </a:lnTo>
                  <a:lnTo>
                    <a:pt x="177469" y="383311"/>
                  </a:lnTo>
                  <a:lnTo>
                    <a:pt x="175780" y="381673"/>
                  </a:lnTo>
                  <a:lnTo>
                    <a:pt x="173482" y="380911"/>
                  </a:lnTo>
                  <a:lnTo>
                    <a:pt x="173266" y="380860"/>
                  </a:lnTo>
                  <a:lnTo>
                    <a:pt x="172669" y="381076"/>
                  </a:lnTo>
                  <a:lnTo>
                    <a:pt x="172453" y="383971"/>
                  </a:lnTo>
                  <a:lnTo>
                    <a:pt x="170649" y="383146"/>
                  </a:lnTo>
                  <a:lnTo>
                    <a:pt x="167335" y="381787"/>
                  </a:lnTo>
                  <a:lnTo>
                    <a:pt x="166509" y="382930"/>
                  </a:lnTo>
                  <a:lnTo>
                    <a:pt x="165811" y="384289"/>
                  </a:lnTo>
                  <a:lnTo>
                    <a:pt x="164833" y="385927"/>
                  </a:lnTo>
                  <a:lnTo>
                    <a:pt x="165100" y="387667"/>
                  </a:lnTo>
                  <a:lnTo>
                    <a:pt x="165595" y="389140"/>
                  </a:lnTo>
                  <a:lnTo>
                    <a:pt x="166738" y="391756"/>
                  </a:lnTo>
                  <a:lnTo>
                    <a:pt x="168148" y="392569"/>
                  </a:lnTo>
                  <a:lnTo>
                    <a:pt x="170713" y="392569"/>
                  </a:lnTo>
                  <a:lnTo>
                    <a:pt x="173101" y="392518"/>
                  </a:lnTo>
                  <a:lnTo>
                    <a:pt x="175069" y="391426"/>
                  </a:lnTo>
                  <a:lnTo>
                    <a:pt x="176809" y="389839"/>
                  </a:lnTo>
                  <a:lnTo>
                    <a:pt x="178066" y="388645"/>
                  </a:lnTo>
                  <a:lnTo>
                    <a:pt x="178930" y="387070"/>
                  </a:lnTo>
                  <a:close/>
                </a:path>
                <a:path w="442594" h="439420">
                  <a:moveTo>
                    <a:pt x="193319" y="107683"/>
                  </a:moveTo>
                  <a:lnTo>
                    <a:pt x="191731" y="106095"/>
                  </a:lnTo>
                  <a:lnTo>
                    <a:pt x="187871" y="102133"/>
                  </a:lnTo>
                  <a:lnTo>
                    <a:pt x="185902" y="102450"/>
                  </a:lnTo>
                  <a:lnTo>
                    <a:pt x="183349" y="107683"/>
                  </a:lnTo>
                  <a:lnTo>
                    <a:pt x="183184" y="107950"/>
                  </a:lnTo>
                  <a:lnTo>
                    <a:pt x="183070" y="108280"/>
                  </a:lnTo>
                  <a:lnTo>
                    <a:pt x="182587" y="110617"/>
                  </a:lnTo>
                  <a:lnTo>
                    <a:pt x="181876" y="112687"/>
                  </a:lnTo>
                  <a:lnTo>
                    <a:pt x="179311" y="112306"/>
                  </a:lnTo>
                  <a:lnTo>
                    <a:pt x="179095" y="112420"/>
                  </a:lnTo>
                  <a:lnTo>
                    <a:pt x="177241" y="113398"/>
                  </a:lnTo>
                  <a:lnTo>
                    <a:pt x="175780" y="114046"/>
                  </a:lnTo>
                  <a:lnTo>
                    <a:pt x="174574" y="114973"/>
                  </a:lnTo>
                  <a:lnTo>
                    <a:pt x="172885" y="116230"/>
                  </a:lnTo>
                  <a:lnTo>
                    <a:pt x="172567" y="117754"/>
                  </a:lnTo>
                  <a:lnTo>
                    <a:pt x="173596" y="118732"/>
                  </a:lnTo>
                  <a:lnTo>
                    <a:pt x="174409" y="118732"/>
                  </a:lnTo>
                  <a:lnTo>
                    <a:pt x="174574" y="118948"/>
                  </a:lnTo>
                  <a:lnTo>
                    <a:pt x="175120" y="119494"/>
                  </a:lnTo>
                  <a:lnTo>
                    <a:pt x="175450" y="119761"/>
                  </a:lnTo>
                  <a:lnTo>
                    <a:pt x="177241" y="120370"/>
                  </a:lnTo>
                  <a:lnTo>
                    <a:pt x="178549" y="121234"/>
                  </a:lnTo>
                  <a:lnTo>
                    <a:pt x="179311" y="122491"/>
                  </a:lnTo>
                  <a:lnTo>
                    <a:pt x="179920" y="123520"/>
                  </a:lnTo>
                  <a:lnTo>
                    <a:pt x="180073" y="124828"/>
                  </a:lnTo>
                  <a:lnTo>
                    <a:pt x="179628" y="126949"/>
                  </a:lnTo>
                  <a:lnTo>
                    <a:pt x="179755" y="128536"/>
                  </a:lnTo>
                  <a:lnTo>
                    <a:pt x="182041" y="129133"/>
                  </a:lnTo>
                  <a:lnTo>
                    <a:pt x="183019" y="129070"/>
                  </a:lnTo>
                  <a:lnTo>
                    <a:pt x="183896" y="128422"/>
                  </a:lnTo>
                  <a:lnTo>
                    <a:pt x="184111" y="128308"/>
                  </a:lnTo>
                  <a:lnTo>
                    <a:pt x="185521" y="126949"/>
                  </a:lnTo>
                  <a:lnTo>
                    <a:pt x="185585" y="124828"/>
                  </a:lnTo>
                  <a:lnTo>
                    <a:pt x="183997" y="123634"/>
                  </a:lnTo>
                  <a:lnTo>
                    <a:pt x="183870" y="123520"/>
                  </a:lnTo>
                  <a:lnTo>
                    <a:pt x="182968" y="122872"/>
                  </a:lnTo>
                  <a:lnTo>
                    <a:pt x="182791" y="122491"/>
                  </a:lnTo>
                  <a:lnTo>
                    <a:pt x="182803" y="121018"/>
                  </a:lnTo>
                  <a:lnTo>
                    <a:pt x="182968" y="120586"/>
                  </a:lnTo>
                  <a:lnTo>
                    <a:pt x="183680" y="118300"/>
                  </a:lnTo>
                  <a:lnTo>
                    <a:pt x="183616" y="116446"/>
                  </a:lnTo>
                  <a:lnTo>
                    <a:pt x="186131" y="115570"/>
                  </a:lnTo>
                  <a:lnTo>
                    <a:pt x="187109" y="115404"/>
                  </a:lnTo>
                  <a:lnTo>
                    <a:pt x="187655" y="114427"/>
                  </a:lnTo>
                  <a:lnTo>
                    <a:pt x="191084" y="110236"/>
                  </a:lnTo>
                  <a:lnTo>
                    <a:pt x="193154" y="109753"/>
                  </a:lnTo>
                  <a:lnTo>
                    <a:pt x="193319" y="107683"/>
                  </a:lnTo>
                  <a:close/>
                </a:path>
                <a:path w="442594" h="439420">
                  <a:moveTo>
                    <a:pt x="198056" y="144424"/>
                  </a:moveTo>
                  <a:lnTo>
                    <a:pt x="197777" y="139369"/>
                  </a:lnTo>
                  <a:lnTo>
                    <a:pt x="196634" y="138379"/>
                  </a:lnTo>
                  <a:lnTo>
                    <a:pt x="195224" y="137731"/>
                  </a:lnTo>
                  <a:lnTo>
                    <a:pt x="194513" y="137350"/>
                  </a:lnTo>
                  <a:lnTo>
                    <a:pt x="193700" y="137083"/>
                  </a:lnTo>
                  <a:lnTo>
                    <a:pt x="192328" y="136474"/>
                  </a:lnTo>
                  <a:lnTo>
                    <a:pt x="192011" y="136423"/>
                  </a:lnTo>
                  <a:lnTo>
                    <a:pt x="190652" y="136093"/>
                  </a:lnTo>
                  <a:lnTo>
                    <a:pt x="190423" y="137845"/>
                  </a:lnTo>
                  <a:lnTo>
                    <a:pt x="190373" y="137998"/>
                  </a:lnTo>
                  <a:lnTo>
                    <a:pt x="190207" y="139471"/>
                  </a:lnTo>
                  <a:lnTo>
                    <a:pt x="188849" y="139687"/>
                  </a:lnTo>
                  <a:lnTo>
                    <a:pt x="188252" y="139369"/>
                  </a:lnTo>
                  <a:lnTo>
                    <a:pt x="186397" y="138328"/>
                  </a:lnTo>
                  <a:lnTo>
                    <a:pt x="185039" y="138544"/>
                  </a:lnTo>
                  <a:lnTo>
                    <a:pt x="182854" y="140449"/>
                  </a:lnTo>
                  <a:lnTo>
                    <a:pt x="181610" y="140182"/>
                  </a:lnTo>
                  <a:lnTo>
                    <a:pt x="180619" y="140398"/>
                  </a:lnTo>
                  <a:lnTo>
                    <a:pt x="177952" y="140893"/>
                  </a:lnTo>
                  <a:lnTo>
                    <a:pt x="177469" y="141427"/>
                  </a:lnTo>
                  <a:lnTo>
                    <a:pt x="177520" y="145402"/>
                  </a:lnTo>
                  <a:lnTo>
                    <a:pt x="177571" y="146608"/>
                  </a:lnTo>
                  <a:lnTo>
                    <a:pt x="177850" y="147688"/>
                  </a:lnTo>
                  <a:lnTo>
                    <a:pt x="178498" y="150685"/>
                  </a:lnTo>
                  <a:lnTo>
                    <a:pt x="179641" y="151612"/>
                  </a:lnTo>
                  <a:lnTo>
                    <a:pt x="185966" y="150583"/>
                  </a:lnTo>
                  <a:lnTo>
                    <a:pt x="189280" y="149656"/>
                  </a:lnTo>
                  <a:lnTo>
                    <a:pt x="192062" y="148996"/>
                  </a:lnTo>
                  <a:lnTo>
                    <a:pt x="193916" y="148069"/>
                  </a:lnTo>
                  <a:lnTo>
                    <a:pt x="196469" y="146608"/>
                  </a:lnTo>
                  <a:lnTo>
                    <a:pt x="198056" y="144424"/>
                  </a:lnTo>
                  <a:close/>
                </a:path>
                <a:path w="442594" h="439420">
                  <a:moveTo>
                    <a:pt x="203339" y="178066"/>
                  </a:moveTo>
                  <a:lnTo>
                    <a:pt x="202628" y="177304"/>
                  </a:lnTo>
                  <a:lnTo>
                    <a:pt x="202361" y="176441"/>
                  </a:lnTo>
                  <a:lnTo>
                    <a:pt x="201599" y="172250"/>
                  </a:lnTo>
                  <a:lnTo>
                    <a:pt x="201320" y="172135"/>
                  </a:lnTo>
                  <a:lnTo>
                    <a:pt x="198221" y="172631"/>
                  </a:lnTo>
                  <a:lnTo>
                    <a:pt x="197396" y="172732"/>
                  </a:lnTo>
                  <a:lnTo>
                    <a:pt x="196583" y="172897"/>
                  </a:lnTo>
                  <a:lnTo>
                    <a:pt x="196253" y="173012"/>
                  </a:lnTo>
                  <a:lnTo>
                    <a:pt x="194398" y="173710"/>
                  </a:lnTo>
                  <a:lnTo>
                    <a:pt x="193255" y="174917"/>
                  </a:lnTo>
                  <a:lnTo>
                    <a:pt x="193154" y="175895"/>
                  </a:lnTo>
                  <a:lnTo>
                    <a:pt x="193319" y="175628"/>
                  </a:lnTo>
                  <a:lnTo>
                    <a:pt x="193636" y="175348"/>
                  </a:lnTo>
                  <a:lnTo>
                    <a:pt x="194017" y="175183"/>
                  </a:lnTo>
                  <a:lnTo>
                    <a:pt x="195008" y="174637"/>
                  </a:lnTo>
                  <a:lnTo>
                    <a:pt x="196202" y="174205"/>
                  </a:lnTo>
                  <a:lnTo>
                    <a:pt x="196913" y="175298"/>
                  </a:lnTo>
                  <a:lnTo>
                    <a:pt x="197459" y="176060"/>
                  </a:lnTo>
                  <a:lnTo>
                    <a:pt x="197294" y="177088"/>
                  </a:lnTo>
                  <a:lnTo>
                    <a:pt x="195770" y="178015"/>
                  </a:lnTo>
                  <a:lnTo>
                    <a:pt x="195224" y="178015"/>
                  </a:lnTo>
                  <a:lnTo>
                    <a:pt x="194779" y="177914"/>
                  </a:lnTo>
                  <a:lnTo>
                    <a:pt x="195110" y="178346"/>
                  </a:lnTo>
                  <a:lnTo>
                    <a:pt x="195707" y="179539"/>
                  </a:lnTo>
                  <a:lnTo>
                    <a:pt x="195605" y="180632"/>
                  </a:lnTo>
                  <a:lnTo>
                    <a:pt x="195656" y="181940"/>
                  </a:lnTo>
                  <a:lnTo>
                    <a:pt x="195656" y="182321"/>
                  </a:lnTo>
                  <a:lnTo>
                    <a:pt x="195872" y="183083"/>
                  </a:lnTo>
                  <a:lnTo>
                    <a:pt x="196316" y="182321"/>
                  </a:lnTo>
                  <a:lnTo>
                    <a:pt x="196850" y="181495"/>
                  </a:lnTo>
                  <a:lnTo>
                    <a:pt x="198869" y="179489"/>
                  </a:lnTo>
                  <a:lnTo>
                    <a:pt x="200393" y="178943"/>
                  </a:lnTo>
                  <a:lnTo>
                    <a:pt x="201701" y="178396"/>
                  </a:lnTo>
                  <a:lnTo>
                    <a:pt x="202247" y="178231"/>
                  </a:lnTo>
                  <a:lnTo>
                    <a:pt x="202793" y="178130"/>
                  </a:lnTo>
                  <a:lnTo>
                    <a:pt x="203339" y="178066"/>
                  </a:lnTo>
                  <a:close/>
                </a:path>
                <a:path w="442594" h="439420">
                  <a:moveTo>
                    <a:pt x="205130" y="74193"/>
                  </a:moveTo>
                  <a:lnTo>
                    <a:pt x="204914" y="73380"/>
                  </a:lnTo>
                  <a:lnTo>
                    <a:pt x="204812" y="72351"/>
                  </a:lnTo>
                  <a:lnTo>
                    <a:pt x="203339" y="70612"/>
                  </a:lnTo>
                  <a:lnTo>
                    <a:pt x="201917" y="68541"/>
                  </a:lnTo>
                  <a:lnTo>
                    <a:pt x="197675" y="64566"/>
                  </a:lnTo>
                  <a:lnTo>
                    <a:pt x="194678" y="65709"/>
                  </a:lnTo>
                  <a:lnTo>
                    <a:pt x="193700" y="70878"/>
                  </a:lnTo>
                  <a:lnTo>
                    <a:pt x="193802" y="72669"/>
                  </a:lnTo>
                  <a:lnTo>
                    <a:pt x="194779" y="74307"/>
                  </a:lnTo>
                  <a:lnTo>
                    <a:pt x="195173" y="75018"/>
                  </a:lnTo>
                  <a:lnTo>
                    <a:pt x="195440" y="76327"/>
                  </a:lnTo>
                  <a:lnTo>
                    <a:pt x="194678" y="76492"/>
                  </a:lnTo>
                  <a:lnTo>
                    <a:pt x="194348" y="76542"/>
                  </a:lnTo>
                  <a:lnTo>
                    <a:pt x="195935" y="77685"/>
                  </a:lnTo>
                  <a:lnTo>
                    <a:pt x="197942" y="78232"/>
                  </a:lnTo>
                  <a:lnTo>
                    <a:pt x="198869" y="80187"/>
                  </a:lnTo>
                  <a:lnTo>
                    <a:pt x="199796" y="82257"/>
                  </a:lnTo>
                  <a:lnTo>
                    <a:pt x="198983" y="84048"/>
                  </a:lnTo>
                  <a:lnTo>
                    <a:pt x="195656" y="84112"/>
                  </a:lnTo>
                  <a:lnTo>
                    <a:pt x="194678" y="84378"/>
                  </a:lnTo>
                  <a:lnTo>
                    <a:pt x="193700" y="84543"/>
                  </a:lnTo>
                  <a:lnTo>
                    <a:pt x="195605" y="85686"/>
                  </a:lnTo>
                  <a:lnTo>
                    <a:pt x="197180" y="87426"/>
                  </a:lnTo>
                  <a:lnTo>
                    <a:pt x="201701" y="87426"/>
                  </a:lnTo>
                  <a:lnTo>
                    <a:pt x="203225" y="86715"/>
                  </a:lnTo>
                  <a:lnTo>
                    <a:pt x="204152" y="81381"/>
                  </a:lnTo>
                  <a:lnTo>
                    <a:pt x="205130" y="74193"/>
                  </a:lnTo>
                  <a:close/>
                </a:path>
                <a:path w="442594" h="439420">
                  <a:moveTo>
                    <a:pt x="218757" y="412978"/>
                  </a:moveTo>
                  <a:lnTo>
                    <a:pt x="212102" y="407263"/>
                  </a:lnTo>
                  <a:lnTo>
                    <a:pt x="209715" y="408190"/>
                  </a:lnTo>
                  <a:lnTo>
                    <a:pt x="209638" y="408571"/>
                  </a:lnTo>
                  <a:lnTo>
                    <a:pt x="210908" y="410591"/>
                  </a:lnTo>
                  <a:lnTo>
                    <a:pt x="209219" y="410857"/>
                  </a:lnTo>
                  <a:lnTo>
                    <a:pt x="207962" y="411568"/>
                  </a:lnTo>
                  <a:lnTo>
                    <a:pt x="206057" y="412711"/>
                  </a:lnTo>
                  <a:lnTo>
                    <a:pt x="205511" y="414401"/>
                  </a:lnTo>
                  <a:lnTo>
                    <a:pt x="206273" y="416471"/>
                  </a:lnTo>
                  <a:lnTo>
                    <a:pt x="207695" y="420065"/>
                  </a:lnTo>
                  <a:lnTo>
                    <a:pt x="211886" y="421360"/>
                  </a:lnTo>
                  <a:lnTo>
                    <a:pt x="217335" y="417664"/>
                  </a:lnTo>
                  <a:lnTo>
                    <a:pt x="218376" y="415378"/>
                  </a:lnTo>
                  <a:lnTo>
                    <a:pt x="218757" y="412978"/>
                  </a:lnTo>
                  <a:close/>
                </a:path>
                <a:path w="442594" h="439420">
                  <a:moveTo>
                    <a:pt x="222516" y="51765"/>
                  </a:moveTo>
                  <a:lnTo>
                    <a:pt x="216573" y="46926"/>
                  </a:lnTo>
                  <a:lnTo>
                    <a:pt x="214782" y="47688"/>
                  </a:lnTo>
                  <a:lnTo>
                    <a:pt x="214337" y="48018"/>
                  </a:lnTo>
                  <a:lnTo>
                    <a:pt x="214833" y="50304"/>
                  </a:lnTo>
                  <a:lnTo>
                    <a:pt x="213144" y="50190"/>
                  </a:lnTo>
                  <a:lnTo>
                    <a:pt x="210959" y="50520"/>
                  </a:lnTo>
                  <a:lnTo>
                    <a:pt x="209931" y="50571"/>
                  </a:lnTo>
                  <a:lnTo>
                    <a:pt x="209118" y="53784"/>
                  </a:lnTo>
                  <a:lnTo>
                    <a:pt x="207479" y="54876"/>
                  </a:lnTo>
                  <a:lnTo>
                    <a:pt x="204431" y="57924"/>
                  </a:lnTo>
                  <a:lnTo>
                    <a:pt x="204101" y="60375"/>
                  </a:lnTo>
                  <a:lnTo>
                    <a:pt x="205625" y="63588"/>
                  </a:lnTo>
                  <a:lnTo>
                    <a:pt x="206387" y="64452"/>
                  </a:lnTo>
                  <a:lnTo>
                    <a:pt x="208407" y="65811"/>
                  </a:lnTo>
                  <a:lnTo>
                    <a:pt x="209600" y="66357"/>
                  </a:lnTo>
                  <a:lnTo>
                    <a:pt x="211670" y="69570"/>
                  </a:lnTo>
                  <a:lnTo>
                    <a:pt x="213741" y="70116"/>
                  </a:lnTo>
                  <a:lnTo>
                    <a:pt x="218097" y="68592"/>
                  </a:lnTo>
                  <a:lnTo>
                    <a:pt x="218478" y="66573"/>
                  </a:lnTo>
                  <a:lnTo>
                    <a:pt x="218376" y="64503"/>
                  </a:lnTo>
                  <a:lnTo>
                    <a:pt x="218211" y="62661"/>
                  </a:lnTo>
                  <a:lnTo>
                    <a:pt x="218427" y="60972"/>
                  </a:lnTo>
                  <a:lnTo>
                    <a:pt x="218973" y="59397"/>
                  </a:lnTo>
                  <a:lnTo>
                    <a:pt x="219303" y="58572"/>
                  </a:lnTo>
                  <a:lnTo>
                    <a:pt x="219684" y="57759"/>
                  </a:lnTo>
                  <a:lnTo>
                    <a:pt x="220497" y="56667"/>
                  </a:lnTo>
                  <a:lnTo>
                    <a:pt x="220713" y="56286"/>
                  </a:lnTo>
                  <a:lnTo>
                    <a:pt x="221043" y="55956"/>
                  </a:lnTo>
                  <a:lnTo>
                    <a:pt x="221424" y="55473"/>
                  </a:lnTo>
                  <a:lnTo>
                    <a:pt x="222237" y="53619"/>
                  </a:lnTo>
                  <a:lnTo>
                    <a:pt x="222402" y="52971"/>
                  </a:lnTo>
                  <a:lnTo>
                    <a:pt x="222516" y="51765"/>
                  </a:lnTo>
                  <a:close/>
                </a:path>
                <a:path w="442594" h="439420">
                  <a:moveTo>
                    <a:pt x="225666" y="352983"/>
                  </a:moveTo>
                  <a:lnTo>
                    <a:pt x="223926" y="351078"/>
                  </a:lnTo>
                  <a:lnTo>
                    <a:pt x="222186" y="349237"/>
                  </a:lnTo>
                  <a:lnTo>
                    <a:pt x="219951" y="348957"/>
                  </a:lnTo>
                  <a:lnTo>
                    <a:pt x="217551" y="349618"/>
                  </a:lnTo>
                  <a:lnTo>
                    <a:pt x="216357" y="349999"/>
                  </a:lnTo>
                  <a:lnTo>
                    <a:pt x="215430" y="350596"/>
                  </a:lnTo>
                  <a:lnTo>
                    <a:pt x="214782" y="351358"/>
                  </a:lnTo>
                  <a:lnTo>
                    <a:pt x="215379" y="351243"/>
                  </a:lnTo>
                  <a:lnTo>
                    <a:pt x="215976" y="350977"/>
                  </a:lnTo>
                  <a:lnTo>
                    <a:pt x="216738" y="350316"/>
                  </a:lnTo>
                  <a:lnTo>
                    <a:pt x="217004" y="350380"/>
                  </a:lnTo>
                  <a:lnTo>
                    <a:pt x="217170" y="350380"/>
                  </a:lnTo>
                  <a:lnTo>
                    <a:pt x="219138" y="350316"/>
                  </a:lnTo>
                  <a:lnTo>
                    <a:pt x="220167" y="351688"/>
                  </a:lnTo>
                  <a:lnTo>
                    <a:pt x="221043" y="355549"/>
                  </a:lnTo>
                  <a:lnTo>
                    <a:pt x="221526" y="357568"/>
                  </a:lnTo>
                  <a:lnTo>
                    <a:pt x="221805" y="359524"/>
                  </a:lnTo>
                  <a:lnTo>
                    <a:pt x="220002" y="361315"/>
                  </a:lnTo>
                  <a:lnTo>
                    <a:pt x="219189" y="361149"/>
                  </a:lnTo>
                  <a:lnTo>
                    <a:pt x="218262" y="361099"/>
                  </a:lnTo>
                  <a:lnTo>
                    <a:pt x="216738" y="360502"/>
                  </a:lnTo>
                  <a:lnTo>
                    <a:pt x="216090" y="360172"/>
                  </a:lnTo>
                  <a:lnTo>
                    <a:pt x="215430" y="359791"/>
                  </a:lnTo>
                  <a:lnTo>
                    <a:pt x="216357" y="361099"/>
                  </a:lnTo>
                  <a:lnTo>
                    <a:pt x="217500" y="362140"/>
                  </a:lnTo>
                  <a:lnTo>
                    <a:pt x="218592" y="362356"/>
                  </a:lnTo>
                  <a:lnTo>
                    <a:pt x="221475" y="363004"/>
                  </a:lnTo>
                  <a:lnTo>
                    <a:pt x="222402" y="360502"/>
                  </a:lnTo>
                  <a:lnTo>
                    <a:pt x="223710" y="358711"/>
                  </a:lnTo>
                  <a:lnTo>
                    <a:pt x="224040" y="358330"/>
                  </a:lnTo>
                  <a:lnTo>
                    <a:pt x="224472" y="357403"/>
                  </a:lnTo>
                  <a:lnTo>
                    <a:pt x="225615" y="355168"/>
                  </a:lnTo>
                  <a:lnTo>
                    <a:pt x="225666" y="352983"/>
                  </a:lnTo>
                  <a:close/>
                </a:path>
                <a:path w="442594" h="439420">
                  <a:moveTo>
                    <a:pt x="230251" y="152209"/>
                  </a:moveTo>
                  <a:lnTo>
                    <a:pt x="230035" y="149110"/>
                  </a:lnTo>
                  <a:lnTo>
                    <a:pt x="229971" y="147637"/>
                  </a:lnTo>
                  <a:lnTo>
                    <a:pt x="230085" y="146164"/>
                  </a:lnTo>
                  <a:lnTo>
                    <a:pt x="229971" y="144754"/>
                  </a:lnTo>
                  <a:lnTo>
                    <a:pt x="229755" y="142519"/>
                  </a:lnTo>
                  <a:lnTo>
                    <a:pt x="228498" y="141211"/>
                  </a:lnTo>
                  <a:lnTo>
                    <a:pt x="224256" y="140284"/>
                  </a:lnTo>
                  <a:lnTo>
                    <a:pt x="222351" y="140995"/>
                  </a:lnTo>
                  <a:lnTo>
                    <a:pt x="221640" y="143179"/>
                  </a:lnTo>
                  <a:lnTo>
                    <a:pt x="220929" y="145186"/>
                  </a:lnTo>
                  <a:lnTo>
                    <a:pt x="219837" y="146875"/>
                  </a:lnTo>
                  <a:lnTo>
                    <a:pt x="217830" y="150253"/>
                  </a:lnTo>
                  <a:lnTo>
                    <a:pt x="217335" y="151993"/>
                  </a:lnTo>
                  <a:lnTo>
                    <a:pt x="219456" y="156184"/>
                  </a:lnTo>
                  <a:lnTo>
                    <a:pt x="221754" y="156298"/>
                  </a:lnTo>
                  <a:lnTo>
                    <a:pt x="224040" y="156679"/>
                  </a:lnTo>
                  <a:lnTo>
                    <a:pt x="224688" y="156845"/>
                  </a:lnTo>
                  <a:lnTo>
                    <a:pt x="225513" y="156730"/>
                  </a:lnTo>
                  <a:lnTo>
                    <a:pt x="226326" y="156464"/>
                  </a:lnTo>
                  <a:lnTo>
                    <a:pt x="226275" y="155587"/>
                  </a:lnTo>
                  <a:lnTo>
                    <a:pt x="225780" y="154330"/>
                  </a:lnTo>
                  <a:lnTo>
                    <a:pt x="226491" y="153797"/>
                  </a:lnTo>
                  <a:lnTo>
                    <a:pt x="226923" y="153568"/>
                  </a:lnTo>
                  <a:lnTo>
                    <a:pt x="227139" y="153517"/>
                  </a:lnTo>
                  <a:lnTo>
                    <a:pt x="230251" y="152209"/>
                  </a:lnTo>
                  <a:close/>
                </a:path>
                <a:path w="442594" h="439420">
                  <a:moveTo>
                    <a:pt x="233184" y="263537"/>
                  </a:moveTo>
                  <a:lnTo>
                    <a:pt x="230517" y="257721"/>
                  </a:lnTo>
                  <a:lnTo>
                    <a:pt x="228498" y="256133"/>
                  </a:lnTo>
                  <a:lnTo>
                    <a:pt x="225666" y="256463"/>
                  </a:lnTo>
                  <a:lnTo>
                    <a:pt x="225666" y="258051"/>
                  </a:lnTo>
                  <a:lnTo>
                    <a:pt x="222999" y="259676"/>
                  </a:lnTo>
                  <a:lnTo>
                    <a:pt x="223710" y="256679"/>
                  </a:lnTo>
                  <a:lnTo>
                    <a:pt x="221907" y="257390"/>
                  </a:lnTo>
                  <a:lnTo>
                    <a:pt x="221475" y="257721"/>
                  </a:lnTo>
                  <a:lnTo>
                    <a:pt x="221208" y="258102"/>
                  </a:lnTo>
                  <a:lnTo>
                    <a:pt x="220065" y="260108"/>
                  </a:lnTo>
                  <a:lnTo>
                    <a:pt x="218541" y="265226"/>
                  </a:lnTo>
                  <a:lnTo>
                    <a:pt x="220713" y="268008"/>
                  </a:lnTo>
                  <a:lnTo>
                    <a:pt x="225996" y="267957"/>
                  </a:lnTo>
                  <a:lnTo>
                    <a:pt x="227139" y="267677"/>
                  </a:lnTo>
                  <a:lnTo>
                    <a:pt x="228231" y="267296"/>
                  </a:lnTo>
                  <a:lnTo>
                    <a:pt x="232206" y="265938"/>
                  </a:lnTo>
                  <a:lnTo>
                    <a:pt x="233184" y="263537"/>
                  </a:lnTo>
                  <a:close/>
                </a:path>
                <a:path w="442594" h="439420">
                  <a:moveTo>
                    <a:pt x="235699" y="384733"/>
                  </a:moveTo>
                  <a:lnTo>
                    <a:pt x="235635" y="383641"/>
                  </a:lnTo>
                  <a:lnTo>
                    <a:pt x="235153" y="383362"/>
                  </a:lnTo>
                  <a:lnTo>
                    <a:pt x="234873" y="383425"/>
                  </a:lnTo>
                  <a:lnTo>
                    <a:pt x="235369" y="384733"/>
                  </a:lnTo>
                  <a:lnTo>
                    <a:pt x="234873" y="385762"/>
                  </a:lnTo>
                  <a:lnTo>
                    <a:pt x="232371" y="387235"/>
                  </a:lnTo>
                  <a:lnTo>
                    <a:pt x="229920" y="386905"/>
                  </a:lnTo>
                  <a:lnTo>
                    <a:pt x="228879" y="385165"/>
                  </a:lnTo>
                  <a:lnTo>
                    <a:pt x="229806" y="382384"/>
                  </a:lnTo>
                  <a:lnTo>
                    <a:pt x="231178" y="381622"/>
                  </a:lnTo>
                  <a:lnTo>
                    <a:pt x="231990" y="381571"/>
                  </a:lnTo>
                  <a:lnTo>
                    <a:pt x="232752" y="381736"/>
                  </a:lnTo>
                  <a:lnTo>
                    <a:pt x="232968" y="380860"/>
                  </a:lnTo>
                  <a:lnTo>
                    <a:pt x="233349" y="379996"/>
                  </a:lnTo>
                  <a:lnTo>
                    <a:pt x="230733" y="377710"/>
                  </a:lnTo>
                  <a:lnTo>
                    <a:pt x="231394" y="376072"/>
                  </a:lnTo>
                  <a:lnTo>
                    <a:pt x="231940" y="374116"/>
                  </a:lnTo>
                  <a:lnTo>
                    <a:pt x="232537" y="372148"/>
                  </a:lnTo>
                  <a:lnTo>
                    <a:pt x="231279" y="370738"/>
                  </a:lnTo>
                  <a:lnTo>
                    <a:pt x="228117" y="368452"/>
                  </a:lnTo>
                  <a:lnTo>
                    <a:pt x="226110" y="368884"/>
                  </a:lnTo>
                  <a:lnTo>
                    <a:pt x="225399" y="370192"/>
                  </a:lnTo>
                  <a:lnTo>
                    <a:pt x="223710" y="373075"/>
                  </a:lnTo>
                  <a:lnTo>
                    <a:pt x="222072" y="376339"/>
                  </a:lnTo>
                  <a:lnTo>
                    <a:pt x="221310" y="381901"/>
                  </a:lnTo>
                  <a:lnTo>
                    <a:pt x="222834" y="384505"/>
                  </a:lnTo>
                  <a:lnTo>
                    <a:pt x="223545" y="386854"/>
                  </a:lnTo>
                  <a:lnTo>
                    <a:pt x="223824" y="387451"/>
                  </a:lnTo>
                  <a:lnTo>
                    <a:pt x="226047" y="390880"/>
                  </a:lnTo>
                  <a:lnTo>
                    <a:pt x="228447" y="392353"/>
                  </a:lnTo>
                  <a:lnTo>
                    <a:pt x="230847" y="392023"/>
                  </a:lnTo>
                  <a:lnTo>
                    <a:pt x="231178" y="391909"/>
                  </a:lnTo>
                  <a:lnTo>
                    <a:pt x="231495" y="390715"/>
                  </a:lnTo>
                  <a:lnTo>
                    <a:pt x="232206" y="389788"/>
                  </a:lnTo>
                  <a:lnTo>
                    <a:pt x="232587" y="388759"/>
                  </a:lnTo>
                  <a:lnTo>
                    <a:pt x="233083" y="387616"/>
                  </a:lnTo>
                  <a:lnTo>
                    <a:pt x="234010" y="387502"/>
                  </a:lnTo>
                  <a:lnTo>
                    <a:pt x="234988" y="387616"/>
                  </a:lnTo>
                  <a:lnTo>
                    <a:pt x="235089" y="387070"/>
                  </a:lnTo>
                  <a:lnTo>
                    <a:pt x="235254" y="386524"/>
                  </a:lnTo>
                  <a:lnTo>
                    <a:pt x="235699" y="384733"/>
                  </a:lnTo>
                  <a:close/>
                </a:path>
                <a:path w="442594" h="439420">
                  <a:moveTo>
                    <a:pt x="245389" y="188252"/>
                  </a:moveTo>
                  <a:lnTo>
                    <a:pt x="243751" y="186131"/>
                  </a:lnTo>
                  <a:lnTo>
                    <a:pt x="242722" y="184823"/>
                  </a:lnTo>
                  <a:lnTo>
                    <a:pt x="241198" y="184708"/>
                  </a:lnTo>
                  <a:lnTo>
                    <a:pt x="240055" y="183896"/>
                  </a:lnTo>
                  <a:lnTo>
                    <a:pt x="238366" y="182587"/>
                  </a:lnTo>
                  <a:lnTo>
                    <a:pt x="237274" y="183349"/>
                  </a:lnTo>
                  <a:lnTo>
                    <a:pt x="236689" y="184708"/>
                  </a:lnTo>
                  <a:lnTo>
                    <a:pt x="235204" y="187921"/>
                  </a:lnTo>
                  <a:lnTo>
                    <a:pt x="233781" y="190868"/>
                  </a:lnTo>
                  <a:lnTo>
                    <a:pt x="229704" y="190754"/>
                  </a:lnTo>
                  <a:lnTo>
                    <a:pt x="228942" y="191465"/>
                  </a:lnTo>
                  <a:lnTo>
                    <a:pt x="228117" y="192011"/>
                  </a:lnTo>
                  <a:lnTo>
                    <a:pt x="227520" y="192773"/>
                  </a:lnTo>
                  <a:lnTo>
                    <a:pt x="226212" y="194564"/>
                  </a:lnTo>
                  <a:lnTo>
                    <a:pt x="224967" y="194894"/>
                  </a:lnTo>
                  <a:lnTo>
                    <a:pt x="221551" y="192392"/>
                  </a:lnTo>
                  <a:lnTo>
                    <a:pt x="221259" y="192176"/>
                  </a:lnTo>
                  <a:lnTo>
                    <a:pt x="219138" y="192392"/>
                  </a:lnTo>
                  <a:lnTo>
                    <a:pt x="215976" y="192392"/>
                  </a:lnTo>
                  <a:lnTo>
                    <a:pt x="214452" y="192227"/>
                  </a:lnTo>
                  <a:lnTo>
                    <a:pt x="213855" y="192773"/>
                  </a:lnTo>
                  <a:lnTo>
                    <a:pt x="213588" y="193700"/>
                  </a:lnTo>
                  <a:lnTo>
                    <a:pt x="213525" y="195008"/>
                  </a:lnTo>
                  <a:lnTo>
                    <a:pt x="213855" y="196850"/>
                  </a:lnTo>
                  <a:lnTo>
                    <a:pt x="215214" y="198107"/>
                  </a:lnTo>
                  <a:lnTo>
                    <a:pt x="217716" y="200774"/>
                  </a:lnTo>
                  <a:lnTo>
                    <a:pt x="218973" y="201041"/>
                  </a:lnTo>
                  <a:lnTo>
                    <a:pt x="220167" y="199796"/>
                  </a:lnTo>
                  <a:lnTo>
                    <a:pt x="221589" y="198374"/>
                  </a:lnTo>
                  <a:lnTo>
                    <a:pt x="222834" y="197942"/>
                  </a:lnTo>
                  <a:lnTo>
                    <a:pt x="224904" y="199796"/>
                  </a:lnTo>
                  <a:lnTo>
                    <a:pt x="225666" y="199745"/>
                  </a:lnTo>
                  <a:lnTo>
                    <a:pt x="226275" y="199301"/>
                  </a:lnTo>
                  <a:lnTo>
                    <a:pt x="227799" y="198272"/>
                  </a:lnTo>
                  <a:lnTo>
                    <a:pt x="228079" y="199301"/>
                  </a:lnTo>
                  <a:lnTo>
                    <a:pt x="228092" y="199796"/>
                  </a:lnTo>
                  <a:lnTo>
                    <a:pt x="226593" y="203009"/>
                  </a:lnTo>
                  <a:lnTo>
                    <a:pt x="228498" y="203606"/>
                  </a:lnTo>
                  <a:lnTo>
                    <a:pt x="230085" y="204317"/>
                  </a:lnTo>
                  <a:lnTo>
                    <a:pt x="230517" y="204533"/>
                  </a:lnTo>
                  <a:lnTo>
                    <a:pt x="231609" y="204635"/>
                  </a:lnTo>
                  <a:lnTo>
                    <a:pt x="233680" y="204800"/>
                  </a:lnTo>
                  <a:lnTo>
                    <a:pt x="236347" y="203987"/>
                  </a:lnTo>
                  <a:lnTo>
                    <a:pt x="237921" y="201104"/>
                  </a:lnTo>
                  <a:lnTo>
                    <a:pt x="239077" y="200177"/>
                  </a:lnTo>
                  <a:lnTo>
                    <a:pt x="240220" y="199034"/>
                  </a:lnTo>
                  <a:lnTo>
                    <a:pt x="239509" y="198869"/>
                  </a:lnTo>
                  <a:lnTo>
                    <a:pt x="238912" y="198488"/>
                  </a:lnTo>
                  <a:lnTo>
                    <a:pt x="238810" y="198272"/>
                  </a:lnTo>
                  <a:lnTo>
                    <a:pt x="238658" y="197942"/>
                  </a:lnTo>
                  <a:lnTo>
                    <a:pt x="237769" y="196202"/>
                  </a:lnTo>
                  <a:lnTo>
                    <a:pt x="238848" y="194894"/>
                  </a:lnTo>
                  <a:lnTo>
                    <a:pt x="239560" y="194183"/>
                  </a:lnTo>
                  <a:lnTo>
                    <a:pt x="239776" y="193967"/>
                  </a:lnTo>
                  <a:lnTo>
                    <a:pt x="239344" y="193700"/>
                  </a:lnTo>
                  <a:lnTo>
                    <a:pt x="239014" y="193586"/>
                  </a:lnTo>
                  <a:lnTo>
                    <a:pt x="238366" y="193421"/>
                  </a:lnTo>
                  <a:lnTo>
                    <a:pt x="237159" y="194183"/>
                  </a:lnTo>
                  <a:lnTo>
                    <a:pt x="237223" y="191897"/>
                  </a:lnTo>
                  <a:lnTo>
                    <a:pt x="238302" y="191846"/>
                  </a:lnTo>
                  <a:lnTo>
                    <a:pt x="239077" y="191681"/>
                  </a:lnTo>
                  <a:lnTo>
                    <a:pt x="240220" y="191350"/>
                  </a:lnTo>
                  <a:lnTo>
                    <a:pt x="241300" y="191135"/>
                  </a:lnTo>
                  <a:lnTo>
                    <a:pt x="242214" y="190868"/>
                  </a:lnTo>
                  <a:lnTo>
                    <a:pt x="244957" y="190042"/>
                  </a:lnTo>
                  <a:lnTo>
                    <a:pt x="245389" y="188252"/>
                  </a:lnTo>
                  <a:close/>
                </a:path>
                <a:path w="442594" h="439420">
                  <a:moveTo>
                    <a:pt x="252196" y="424141"/>
                  </a:moveTo>
                  <a:lnTo>
                    <a:pt x="250723" y="420712"/>
                  </a:lnTo>
                  <a:lnTo>
                    <a:pt x="249313" y="417614"/>
                  </a:lnTo>
                  <a:lnTo>
                    <a:pt x="247027" y="415759"/>
                  </a:lnTo>
                  <a:lnTo>
                    <a:pt x="244627" y="415925"/>
                  </a:lnTo>
                  <a:lnTo>
                    <a:pt x="242506" y="416026"/>
                  </a:lnTo>
                  <a:lnTo>
                    <a:pt x="239991" y="418592"/>
                  </a:lnTo>
                  <a:lnTo>
                    <a:pt x="239179" y="421474"/>
                  </a:lnTo>
                  <a:lnTo>
                    <a:pt x="239014" y="422122"/>
                  </a:lnTo>
                  <a:lnTo>
                    <a:pt x="238848" y="423214"/>
                  </a:lnTo>
                  <a:lnTo>
                    <a:pt x="239509" y="423049"/>
                  </a:lnTo>
                  <a:lnTo>
                    <a:pt x="241414" y="422833"/>
                  </a:lnTo>
                  <a:lnTo>
                    <a:pt x="241363" y="423976"/>
                  </a:lnTo>
                  <a:lnTo>
                    <a:pt x="241249" y="425069"/>
                  </a:lnTo>
                  <a:lnTo>
                    <a:pt x="241084" y="426377"/>
                  </a:lnTo>
                  <a:lnTo>
                    <a:pt x="240436" y="427570"/>
                  </a:lnTo>
                  <a:lnTo>
                    <a:pt x="242125" y="428383"/>
                  </a:lnTo>
                  <a:lnTo>
                    <a:pt x="242557" y="428663"/>
                  </a:lnTo>
                  <a:lnTo>
                    <a:pt x="243052" y="428828"/>
                  </a:lnTo>
                  <a:lnTo>
                    <a:pt x="243535" y="429044"/>
                  </a:lnTo>
                  <a:lnTo>
                    <a:pt x="243700" y="428282"/>
                  </a:lnTo>
                  <a:lnTo>
                    <a:pt x="244195" y="427621"/>
                  </a:lnTo>
                  <a:lnTo>
                    <a:pt x="246265" y="426161"/>
                  </a:lnTo>
                  <a:lnTo>
                    <a:pt x="248272" y="426478"/>
                  </a:lnTo>
                  <a:lnTo>
                    <a:pt x="248716" y="428066"/>
                  </a:lnTo>
                  <a:lnTo>
                    <a:pt x="248818" y="428282"/>
                  </a:lnTo>
                  <a:lnTo>
                    <a:pt x="248881" y="428498"/>
                  </a:lnTo>
                  <a:lnTo>
                    <a:pt x="251434" y="427024"/>
                  </a:lnTo>
                  <a:lnTo>
                    <a:pt x="252196" y="424141"/>
                  </a:lnTo>
                  <a:close/>
                </a:path>
                <a:path w="442594" h="439420">
                  <a:moveTo>
                    <a:pt x="252412" y="315150"/>
                  </a:moveTo>
                  <a:lnTo>
                    <a:pt x="250723" y="309600"/>
                  </a:lnTo>
                  <a:lnTo>
                    <a:pt x="248983" y="308292"/>
                  </a:lnTo>
                  <a:lnTo>
                    <a:pt x="246265" y="307860"/>
                  </a:lnTo>
                  <a:lnTo>
                    <a:pt x="245173" y="308076"/>
                  </a:lnTo>
                  <a:lnTo>
                    <a:pt x="244792" y="308622"/>
                  </a:lnTo>
                  <a:lnTo>
                    <a:pt x="244360" y="309105"/>
                  </a:lnTo>
                  <a:lnTo>
                    <a:pt x="243865" y="309486"/>
                  </a:lnTo>
                  <a:lnTo>
                    <a:pt x="243535" y="309714"/>
                  </a:lnTo>
                  <a:lnTo>
                    <a:pt x="243205" y="309867"/>
                  </a:lnTo>
                  <a:lnTo>
                    <a:pt x="242887" y="310095"/>
                  </a:lnTo>
                  <a:lnTo>
                    <a:pt x="242557" y="310629"/>
                  </a:lnTo>
                  <a:lnTo>
                    <a:pt x="242176" y="312102"/>
                  </a:lnTo>
                  <a:lnTo>
                    <a:pt x="241795" y="312483"/>
                  </a:lnTo>
                  <a:lnTo>
                    <a:pt x="237604" y="312864"/>
                  </a:lnTo>
                  <a:lnTo>
                    <a:pt x="237274" y="315976"/>
                  </a:lnTo>
                  <a:lnTo>
                    <a:pt x="239890" y="317982"/>
                  </a:lnTo>
                  <a:lnTo>
                    <a:pt x="240601" y="318363"/>
                  </a:lnTo>
                  <a:lnTo>
                    <a:pt x="241084" y="318858"/>
                  </a:lnTo>
                  <a:lnTo>
                    <a:pt x="242824" y="317601"/>
                  </a:lnTo>
                  <a:lnTo>
                    <a:pt x="244741" y="316890"/>
                  </a:lnTo>
                  <a:lnTo>
                    <a:pt x="247129" y="317271"/>
                  </a:lnTo>
                  <a:lnTo>
                    <a:pt x="248272" y="317500"/>
                  </a:lnTo>
                  <a:lnTo>
                    <a:pt x="249199" y="317931"/>
                  </a:lnTo>
                  <a:lnTo>
                    <a:pt x="250024" y="318693"/>
                  </a:lnTo>
                  <a:lnTo>
                    <a:pt x="252145" y="316953"/>
                  </a:lnTo>
                  <a:lnTo>
                    <a:pt x="252412" y="315150"/>
                  </a:lnTo>
                  <a:close/>
                </a:path>
                <a:path w="442594" h="439420">
                  <a:moveTo>
                    <a:pt x="252526" y="254889"/>
                  </a:moveTo>
                  <a:lnTo>
                    <a:pt x="252247" y="252552"/>
                  </a:lnTo>
                  <a:lnTo>
                    <a:pt x="248335" y="250482"/>
                  </a:lnTo>
                  <a:lnTo>
                    <a:pt x="246583" y="250482"/>
                  </a:lnTo>
                  <a:lnTo>
                    <a:pt x="245656" y="252653"/>
                  </a:lnTo>
                  <a:lnTo>
                    <a:pt x="244843" y="254457"/>
                  </a:lnTo>
                  <a:lnTo>
                    <a:pt x="243433" y="254177"/>
                  </a:lnTo>
                  <a:lnTo>
                    <a:pt x="240271" y="253796"/>
                  </a:lnTo>
                  <a:lnTo>
                    <a:pt x="240055" y="252869"/>
                  </a:lnTo>
                  <a:lnTo>
                    <a:pt x="239509" y="249224"/>
                  </a:lnTo>
                  <a:lnTo>
                    <a:pt x="235635" y="246672"/>
                  </a:lnTo>
                  <a:lnTo>
                    <a:pt x="230632" y="246989"/>
                  </a:lnTo>
                  <a:lnTo>
                    <a:pt x="231013" y="249389"/>
                  </a:lnTo>
                  <a:lnTo>
                    <a:pt x="230187" y="251561"/>
                  </a:lnTo>
                  <a:lnTo>
                    <a:pt x="229920" y="252171"/>
                  </a:lnTo>
                  <a:lnTo>
                    <a:pt x="229755" y="254076"/>
                  </a:lnTo>
                  <a:lnTo>
                    <a:pt x="230187" y="254774"/>
                  </a:lnTo>
                  <a:lnTo>
                    <a:pt x="231013" y="255219"/>
                  </a:lnTo>
                  <a:lnTo>
                    <a:pt x="231178" y="255054"/>
                  </a:lnTo>
                  <a:lnTo>
                    <a:pt x="232371" y="254393"/>
                  </a:lnTo>
                  <a:lnTo>
                    <a:pt x="233464" y="254889"/>
                  </a:lnTo>
                  <a:lnTo>
                    <a:pt x="234111" y="255600"/>
                  </a:lnTo>
                  <a:lnTo>
                    <a:pt x="235750" y="255155"/>
                  </a:lnTo>
                  <a:lnTo>
                    <a:pt x="237058" y="253911"/>
                  </a:lnTo>
                  <a:lnTo>
                    <a:pt x="239014" y="253530"/>
                  </a:lnTo>
                  <a:lnTo>
                    <a:pt x="238417" y="254393"/>
                  </a:lnTo>
                  <a:lnTo>
                    <a:pt x="237985" y="254889"/>
                  </a:lnTo>
                  <a:lnTo>
                    <a:pt x="236016" y="257987"/>
                  </a:lnTo>
                  <a:lnTo>
                    <a:pt x="236512" y="260769"/>
                  </a:lnTo>
                  <a:lnTo>
                    <a:pt x="240601" y="264033"/>
                  </a:lnTo>
                  <a:lnTo>
                    <a:pt x="242887" y="263702"/>
                  </a:lnTo>
                  <a:lnTo>
                    <a:pt x="244843" y="261416"/>
                  </a:lnTo>
                  <a:lnTo>
                    <a:pt x="246583" y="259461"/>
                  </a:lnTo>
                  <a:lnTo>
                    <a:pt x="248170" y="257556"/>
                  </a:lnTo>
                  <a:lnTo>
                    <a:pt x="252526" y="254889"/>
                  </a:lnTo>
                  <a:close/>
                </a:path>
                <a:path w="442594" h="439420">
                  <a:moveTo>
                    <a:pt x="254927" y="61734"/>
                  </a:moveTo>
                  <a:lnTo>
                    <a:pt x="253784" y="59118"/>
                  </a:lnTo>
                  <a:lnTo>
                    <a:pt x="252691" y="56502"/>
                  </a:lnTo>
                  <a:lnTo>
                    <a:pt x="251485" y="55524"/>
                  </a:lnTo>
                  <a:lnTo>
                    <a:pt x="249415" y="56070"/>
                  </a:lnTo>
                  <a:lnTo>
                    <a:pt x="248716" y="56235"/>
                  </a:lnTo>
                  <a:lnTo>
                    <a:pt x="248005" y="56502"/>
                  </a:lnTo>
                  <a:lnTo>
                    <a:pt x="246316" y="57429"/>
                  </a:lnTo>
                  <a:lnTo>
                    <a:pt x="245503" y="58026"/>
                  </a:lnTo>
                  <a:lnTo>
                    <a:pt x="244576" y="56883"/>
                  </a:lnTo>
                  <a:lnTo>
                    <a:pt x="240652" y="62496"/>
                  </a:lnTo>
                  <a:lnTo>
                    <a:pt x="240652" y="63207"/>
                  </a:lnTo>
                  <a:lnTo>
                    <a:pt x="243649" y="66903"/>
                  </a:lnTo>
                  <a:lnTo>
                    <a:pt x="244627" y="67398"/>
                  </a:lnTo>
                  <a:lnTo>
                    <a:pt x="245821" y="67614"/>
                  </a:lnTo>
                  <a:lnTo>
                    <a:pt x="247294" y="67564"/>
                  </a:lnTo>
                  <a:lnTo>
                    <a:pt x="247510" y="67500"/>
                  </a:lnTo>
                  <a:lnTo>
                    <a:pt x="248500" y="67449"/>
                  </a:lnTo>
                  <a:lnTo>
                    <a:pt x="249262" y="67335"/>
                  </a:lnTo>
                  <a:lnTo>
                    <a:pt x="251218" y="66789"/>
                  </a:lnTo>
                  <a:lnTo>
                    <a:pt x="252145" y="66255"/>
                  </a:lnTo>
                  <a:lnTo>
                    <a:pt x="254482" y="64020"/>
                  </a:lnTo>
                  <a:lnTo>
                    <a:pt x="254927" y="61734"/>
                  </a:lnTo>
                  <a:close/>
                </a:path>
                <a:path w="442594" h="439420">
                  <a:moveTo>
                    <a:pt x="263131" y="91351"/>
                  </a:moveTo>
                  <a:lnTo>
                    <a:pt x="261289" y="86067"/>
                  </a:lnTo>
                  <a:lnTo>
                    <a:pt x="260883" y="85471"/>
                  </a:lnTo>
                  <a:lnTo>
                    <a:pt x="260527" y="84924"/>
                  </a:lnTo>
                  <a:lnTo>
                    <a:pt x="260146" y="84378"/>
                  </a:lnTo>
                  <a:lnTo>
                    <a:pt x="259334" y="83019"/>
                  </a:lnTo>
                  <a:lnTo>
                    <a:pt x="257860" y="82854"/>
                  </a:lnTo>
                  <a:lnTo>
                    <a:pt x="254546" y="85471"/>
                  </a:lnTo>
                  <a:lnTo>
                    <a:pt x="253072" y="84378"/>
                  </a:lnTo>
                  <a:lnTo>
                    <a:pt x="251485" y="82207"/>
                  </a:lnTo>
                  <a:lnTo>
                    <a:pt x="250786" y="81165"/>
                  </a:lnTo>
                  <a:lnTo>
                    <a:pt x="249694" y="81826"/>
                  </a:lnTo>
                  <a:lnTo>
                    <a:pt x="248983" y="82473"/>
                  </a:lnTo>
                  <a:lnTo>
                    <a:pt x="248335" y="83121"/>
                  </a:lnTo>
                  <a:lnTo>
                    <a:pt x="248272" y="84378"/>
                  </a:lnTo>
                  <a:lnTo>
                    <a:pt x="248932" y="84658"/>
                  </a:lnTo>
                  <a:lnTo>
                    <a:pt x="252095" y="86067"/>
                  </a:lnTo>
                  <a:lnTo>
                    <a:pt x="251269" y="87922"/>
                  </a:lnTo>
                  <a:lnTo>
                    <a:pt x="249961" y="90093"/>
                  </a:lnTo>
                  <a:lnTo>
                    <a:pt x="249694" y="90589"/>
                  </a:lnTo>
                  <a:lnTo>
                    <a:pt x="249821" y="91186"/>
                  </a:lnTo>
                  <a:lnTo>
                    <a:pt x="250024" y="95427"/>
                  </a:lnTo>
                  <a:lnTo>
                    <a:pt x="246367" y="96088"/>
                  </a:lnTo>
                  <a:lnTo>
                    <a:pt x="244030" y="96469"/>
                  </a:lnTo>
                  <a:lnTo>
                    <a:pt x="243484" y="97612"/>
                  </a:lnTo>
                  <a:lnTo>
                    <a:pt x="244360" y="99783"/>
                  </a:lnTo>
                  <a:lnTo>
                    <a:pt x="245008" y="101257"/>
                  </a:lnTo>
                  <a:lnTo>
                    <a:pt x="246367" y="101803"/>
                  </a:lnTo>
                  <a:lnTo>
                    <a:pt x="247459" y="102781"/>
                  </a:lnTo>
                  <a:lnTo>
                    <a:pt x="249034" y="104140"/>
                  </a:lnTo>
                  <a:lnTo>
                    <a:pt x="250075" y="104089"/>
                  </a:lnTo>
                  <a:lnTo>
                    <a:pt x="251434" y="102349"/>
                  </a:lnTo>
                  <a:lnTo>
                    <a:pt x="252958" y="100330"/>
                  </a:lnTo>
                  <a:lnTo>
                    <a:pt x="254546" y="98374"/>
                  </a:lnTo>
                  <a:lnTo>
                    <a:pt x="256451" y="96685"/>
                  </a:lnTo>
                  <a:lnTo>
                    <a:pt x="257594" y="95707"/>
                  </a:lnTo>
                  <a:lnTo>
                    <a:pt x="258787" y="94830"/>
                  </a:lnTo>
                  <a:lnTo>
                    <a:pt x="262445" y="93091"/>
                  </a:lnTo>
                  <a:lnTo>
                    <a:pt x="263131" y="91351"/>
                  </a:lnTo>
                  <a:close/>
                </a:path>
                <a:path w="442594" h="439420">
                  <a:moveTo>
                    <a:pt x="271424" y="285483"/>
                  </a:moveTo>
                  <a:lnTo>
                    <a:pt x="269951" y="282384"/>
                  </a:lnTo>
                  <a:lnTo>
                    <a:pt x="267500" y="281076"/>
                  </a:lnTo>
                  <a:lnTo>
                    <a:pt x="266039" y="280250"/>
                  </a:lnTo>
                  <a:lnTo>
                    <a:pt x="264020" y="280530"/>
                  </a:lnTo>
                  <a:lnTo>
                    <a:pt x="262166" y="281673"/>
                  </a:lnTo>
                  <a:lnTo>
                    <a:pt x="263639" y="283362"/>
                  </a:lnTo>
                  <a:lnTo>
                    <a:pt x="264833" y="285597"/>
                  </a:lnTo>
                  <a:lnTo>
                    <a:pt x="263969" y="289509"/>
                  </a:lnTo>
                  <a:lnTo>
                    <a:pt x="262166" y="291249"/>
                  </a:lnTo>
                  <a:lnTo>
                    <a:pt x="259664" y="291744"/>
                  </a:lnTo>
                  <a:lnTo>
                    <a:pt x="259448" y="291795"/>
                  </a:lnTo>
                  <a:lnTo>
                    <a:pt x="259600" y="292125"/>
                  </a:lnTo>
                  <a:lnTo>
                    <a:pt x="260261" y="292455"/>
                  </a:lnTo>
                  <a:lnTo>
                    <a:pt x="261899" y="293217"/>
                  </a:lnTo>
                  <a:lnTo>
                    <a:pt x="263690" y="293382"/>
                  </a:lnTo>
                  <a:lnTo>
                    <a:pt x="266141" y="293535"/>
                  </a:lnTo>
                  <a:lnTo>
                    <a:pt x="267068" y="292722"/>
                  </a:lnTo>
                  <a:lnTo>
                    <a:pt x="264833" y="290106"/>
                  </a:lnTo>
                  <a:lnTo>
                    <a:pt x="267284" y="290436"/>
                  </a:lnTo>
                  <a:lnTo>
                    <a:pt x="267766" y="290106"/>
                  </a:lnTo>
                  <a:lnTo>
                    <a:pt x="268160" y="289839"/>
                  </a:lnTo>
                  <a:lnTo>
                    <a:pt x="270560" y="288963"/>
                  </a:lnTo>
                  <a:lnTo>
                    <a:pt x="270713" y="288150"/>
                  </a:lnTo>
                  <a:lnTo>
                    <a:pt x="271424" y="285483"/>
                  </a:lnTo>
                  <a:close/>
                </a:path>
                <a:path w="442594" h="439420">
                  <a:moveTo>
                    <a:pt x="274637" y="395668"/>
                  </a:moveTo>
                  <a:lnTo>
                    <a:pt x="273278" y="393877"/>
                  </a:lnTo>
                  <a:lnTo>
                    <a:pt x="272732" y="393331"/>
                  </a:lnTo>
                  <a:lnTo>
                    <a:pt x="272465" y="393166"/>
                  </a:lnTo>
                  <a:lnTo>
                    <a:pt x="272135" y="393661"/>
                  </a:lnTo>
                  <a:lnTo>
                    <a:pt x="271589" y="393928"/>
                  </a:lnTo>
                  <a:lnTo>
                    <a:pt x="270878" y="393877"/>
                  </a:lnTo>
                  <a:lnTo>
                    <a:pt x="269570" y="393877"/>
                  </a:lnTo>
                  <a:lnTo>
                    <a:pt x="268427" y="393433"/>
                  </a:lnTo>
                  <a:lnTo>
                    <a:pt x="267347" y="392836"/>
                  </a:lnTo>
                  <a:lnTo>
                    <a:pt x="267017" y="393001"/>
                  </a:lnTo>
                  <a:lnTo>
                    <a:pt x="264350" y="393661"/>
                  </a:lnTo>
                  <a:lnTo>
                    <a:pt x="263804" y="393166"/>
                  </a:lnTo>
                  <a:lnTo>
                    <a:pt x="264731" y="388594"/>
                  </a:lnTo>
                  <a:lnTo>
                    <a:pt x="265709" y="386359"/>
                  </a:lnTo>
                  <a:lnTo>
                    <a:pt x="263690" y="385114"/>
                  </a:lnTo>
                  <a:lnTo>
                    <a:pt x="261670" y="383806"/>
                  </a:lnTo>
                  <a:lnTo>
                    <a:pt x="260096" y="385876"/>
                  </a:lnTo>
                  <a:lnTo>
                    <a:pt x="258457" y="386791"/>
                  </a:lnTo>
                  <a:lnTo>
                    <a:pt x="255955" y="388099"/>
                  </a:lnTo>
                  <a:lnTo>
                    <a:pt x="256006" y="388315"/>
                  </a:lnTo>
                  <a:lnTo>
                    <a:pt x="257530" y="391375"/>
                  </a:lnTo>
                  <a:lnTo>
                    <a:pt x="258140" y="392785"/>
                  </a:lnTo>
                  <a:lnTo>
                    <a:pt x="259003" y="394525"/>
                  </a:lnTo>
                  <a:lnTo>
                    <a:pt x="261950" y="395503"/>
                  </a:lnTo>
                  <a:lnTo>
                    <a:pt x="262597" y="395998"/>
                  </a:lnTo>
                  <a:lnTo>
                    <a:pt x="262712" y="396811"/>
                  </a:lnTo>
                  <a:lnTo>
                    <a:pt x="262978" y="400685"/>
                  </a:lnTo>
                  <a:lnTo>
                    <a:pt x="266192" y="400621"/>
                  </a:lnTo>
                  <a:lnTo>
                    <a:pt x="270662" y="401980"/>
                  </a:lnTo>
                  <a:lnTo>
                    <a:pt x="272186" y="401167"/>
                  </a:lnTo>
                  <a:lnTo>
                    <a:pt x="273227" y="399376"/>
                  </a:lnTo>
                  <a:lnTo>
                    <a:pt x="274256" y="397573"/>
                  </a:lnTo>
                  <a:lnTo>
                    <a:pt x="274637" y="395668"/>
                  </a:lnTo>
                  <a:close/>
                </a:path>
                <a:path w="442594" h="439420">
                  <a:moveTo>
                    <a:pt x="275183" y="144703"/>
                  </a:moveTo>
                  <a:lnTo>
                    <a:pt x="275132" y="142963"/>
                  </a:lnTo>
                  <a:lnTo>
                    <a:pt x="275018" y="128854"/>
                  </a:lnTo>
                  <a:lnTo>
                    <a:pt x="274586" y="127495"/>
                  </a:lnTo>
                  <a:lnTo>
                    <a:pt x="269798" y="124498"/>
                  </a:lnTo>
                  <a:lnTo>
                    <a:pt x="267614" y="125323"/>
                  </a:lnTo>
                  <a:lnTo>
                    <a:pt x="267233" y="125425"/>
                  </a:lnTo>
                  <a:lnTo>
                    <a:pt x="267017" y="125539"/>
                  </a:lnTo>
                  <a:lnTo>
                    <a:pt x="265430" y="126187"/>
                  </a:lnTo>
                  <a:lnTo>
                    <a:pt x="264236" y="127063"/>
                  </a:lnTo>
                  <a:lnTo>
                    <a:pt x="261785" y="129832"/>
                  </a:lnTo>
                  <a:lnTo>
                    <a:pt x="261785" y="132283"/>
                  </a:lnTo>
                  <a:lnTo>
                    <a:pt x="263423" y="135280"/>
                  </a:lnTo>
                  <a:lnTo>
                    <a:pt x="264401" y="137020"/>
                  </a:lnTo>
                  <a:lnTo>
                    <a:pt x="264071" y="138163"/>
                  </a:lnTo>
                  <a:lnTo>
                    <a:pt x="261950" y="140449"/>
                  </a:lnTo>
                  <a:lnTo>
                    <a:pt x="261620" y="141109"/>
                  </a:lnTo>
                  <a:lnTo>
                    <a:pt x="261404" y="141490"/>
                  </a:lnTo>
                  <a:lnTo>
                    <a:pt x="261239" y="141871"/>
                  </a:lnTo>
                  <a:lnTo>
                    <a:pt x="261137" y="142303"/>
                  </a:lnTo>
                  <a:lnTo>
                    <a:pt x="262331" y="142354"/>
                  </a:lnTo>
                  <a:lnTo>
                    <a:pt x="263639" y="142963"/>
                  </a:lnTo>
                  <a:lnTo>
                    <a:pt x="264401" y="144589"/>
                  </a:lnTo>
                  <a:lnTo>
                    <a:pt x="263906" y="146062"/>
                  </a:lnTo>
                  <a:lnTo>
                    <a:pt x="263093" y="146989"/>
                  </a:lnTo>
                  <a:lnTo>
                    <a:pt x="265049" y="148678"/>
                  </a:lnTo>
                  <a:lnTo>
                    <a:pt x="267995" y="149923"/>
                  </a:lnTo>
                  <a:lnTo>
                    <a:pt x="270776" y="149491"/>
                  </a:lnTo>
                  <a:lnTo>
                    <a:pt x="271640" y="148996"/>
                  </a:lnTo>
                  <a:lnTo>
                    <a:pt x="272402" y="148297"/>
                  </a:lnTo>
                  <a:lnTo>
                    <a:pt x="273939" y="146926"/>
                  </a:lnTo>
                  <a:lnTo>
                    <a:pt x="275183" y="144703"/>
                  </a:lnTo>
                  <a:close/>
                </a:path>
                <a:path w="442594" h="439420">
                  <a:moveTo>
                    <a:pt x="284822" y="342265"/>
                  </a:moveTo>
                  <a:lnTo>
                    <a:pt x="284276" y="341071"/>
                  </a:lnTo>
                  <a:lnTo>
                    <a:pt x="282651" y="339928"/>
                  </a:lnTo>
                  <a:lnTo>
                    <a:pt x="280250" y="338239"/>
                  </a:lnTo>
                  <a:lnTo>
                    <a:pt x="277152" y="337794"/>
                  </a:lnTo>
                  <a:lnTo>
                    <a:pt x="273989" y="339166"/>
                  </a:lnTo>
                  <a:lnTo>
                    <a:pt x="273824" y="339217"/>
                  </a:lnTo>
                  <a:lnTo>
                    <a:pt x="272465" y="339928"/>
                  </a:lnTo>
                  <a:lnTo>
                    <a:pt x="271589" y="339763"/>
                  </a:lnTo>
                  <a:lnTo>
                    <a:pt x="270332" y="339382"/>
                  </a:lnTo>
                  <a:lnTo>
                    <a:pt x="267944" y="338785"/>
                  </a:lnTo>
                  <a:lnTo>
                    <a:pt x="265379" y="340194"/>
                  </a:lnTo>
                  <a:lnTo>
                    <a:pt x="264287" y="343357"/>
                  </a:lnTo>
                  <a:lnTo>
                    <a:pt x="264236" y="344284"/>
                  </a:lnTo>
                  <a:lnTo>
                    <a:pt x="266420" y="346075"/>
                  </a:lnTo>
                  <a:lnTo>
                    <a:pt x="267614" y="347548"/>
                  </a:lnTo>
                  <a:lnTo>
                    <a:pt x="271157" y="346125"/>
                  </a:lnTo>
                  <a:lnTo>
                    <a:pt x="271538" y="347052"/>
                  </a:lnTo>
                  <a:lnTo>
                    <a:pt x="273710" y="350596"/>
                  </a:lnTo>
                  <a:lnTo>
                    <a:pt x="275082" y="351358"/>
                  </a:lnTo>
                  <a:lnTo>
                    <a:pt x="277418" y="350812"/>
                  </a:lnTo>
                  <a:lnTo>
                    <a:pt x="277304" y="349504"/>
                  </a:lnTo>
                  <a:lnTo>
                    <a:pt x="278180" y="347599"/>
                  </a:lnTo>
                  <a:lnTo>
                    <a:pt x="280200" y="347218"/>
                  </a:lnTo>
                  <a:lnTo>
                    <a:pt x="281178" y="347052"/>
                  </a:lnTo>
                  <a:lnTo>
                    <a:pt x="281724" y="347929"/>
                  </a:lnTo>
                  <a:lnTo>
                    <a:pt x="282511" y="347052"/>
                  </a:lnTo>
                  <a:lnTo>
                    <a:pt x="284505" y="343357"/>
                  </a:lnTo>
                  <a:lnTo>
                    <a:pt x="284822" y="342265"/>
                  </a:lnTo>
                  <a:close/>
                </a:path>
                <a:path w="442594" h="439420">
                  <a:moveTo>
                    <a:pt x="287604" y="226580"/>
                  </a:moveTo>
                  <a:lnTo>
                    <a:pt x="286893" y="221030"/>
                  </a:lnTo>
                  <a:lnTo>
                    <a:pt x="283743" y="218630"/>
                  </a:lnTo>
                  <a:lnTo>
                    <a:pt x="280416" y="219227"/>
                  </a:lnTo>
                  <a:lnTo>
                    <a:pt x="281444" y="219989"/>
                  </a:lnTo>
                  <a:lnTo>
                    <a:pt x="282435" y="221132"/>
                  </a:lnTo>
                  <a:lnTo>
                    <a:pt x="284721" y="225323"/>
                  </a:lnTo>
                  <a:lnTo>
                    <a:pt x="284657" y="228485"/>
                  </a:lnTo>
                  <a:lnTo>
                    <a:pt x="282968" y="230174"/>
                  </a:lnTo>
                  <a:lnTo>
                    <a:pt x="280962" y="232130"/>
                  </a:lnTo>
                  <a:lnTo>
                    <a:pt x="278015" y="232562"/>
                  </a:lnTo>
                  <a:lnTo>
                    <a:pt x="275132" y="231203"/>
                  </a:lnTo>
                  <a:lnTo>
                    <a:pt x="274967" y="231152"/>
                  </a:lnTo>
                  <a:lnTo>
                    <a:pt x="274802" y="231038"/>
                  </a:lnTo>
                  <a:lnTo>
                    <a:pt x="274853" y="231254"/>
                  </a:lnTo>
                  <a:lnTo>
                    <a:pt x="275615" y="232892"/>
                  </a:lnTo>
                  <a:lnTo>
                    <a:pt x="277088" y="233768"/>
                  </a:lnTo>
                  <a:lnTo>
                    <a:pt x="279819" y="233984"/>
                  </a:lnTo>
                  <a:lnTo>
                    <a:pt x="280416" y="233984"/>
                  </a:lnTo>
                  <a:lnTo>
                    <a:pt x="284060" y="233489"/>
                  </a:lnTo>
                  <a:lnTo>
                    <a:pt x="284175" y="230555"/>
                  </a:lnTo>
                  <a:lnTo>
                    <a:pt x="286194" y="229349"/>
                  </a:lnTo>
                  <a:lnTo>
                    <a:pt x="287553" y="228485"/>
                  </a:lnTo>
                  <a:lnTo>
                    <a:pt x="287604" y="226580"/>
                  </a:lnTo>
                  <a:close/>
                </a:path>
                <a:path w="442594" h="439420">
                  <a:moveTo>
                    <a:pt x="291096" y="288531"/>
                  </a:moveTo>
                  <a:lnTo>
                    <a:pt x="290766" y="287007"/>
                  </a:lnTo>
                  <a:lnTo>
                    <a:pt x="289179" y="281673"/>
                  </a:lnTo>
                  <a:lnTo>
                    <a:pt x="285534" y="279438"/>
                  </a:lnTo>
                  <a:lnTo>
                    <a:pt x="282435" y="280581"/>
                  </a:lnTo>
                  <a:lnTo>
                    <a:pt x="278942" y="281774"/>
                  </a:lnTo>
                  <a:lnTo>
                    <a:pt x="276491" y="287388"/>
                  </a:lnTo>
                  <a:lnTo>
                    <a:pt x="277914" y="290817"/>
                  </a:lnTo>
                  <a:lnTo>
                    <a:pt x="279222" y="293814"/>
                  </a:lnTo>
                  <a:lnTo>
                    <a:pt x="285369" y="294957"/>
                  </a:lnTo>
                  <a:lnTo>
                    <a:pt x="287718" y="292620"/>
                  </a:lnTo>
                  <a:lnTo>
                    <a:pt x="288036" y="292290"/>
                  </a:lnTo>
                  <a:lnTo>
                    <a:pt x="288264" y="291744"/>
                  </a:lnTo>
                  <a:lnTo>
                    <a:pt x="287769" y="291363"/>
                  </a:lnTo>
                  <a:lnTo>
                    <a:pt x="285534" y="289788"/>
                  </a:lnTo>
                  <a:lnTo>
                    <a:pt x="287604" y="289077"/>
                  </a:lnTo>
                  <a:lnTo>
                    <a:pt x="288531" y="288912"/>
                  </a:lnTo>
                  <a:lnTo>
                    <a:pt x="291096" y="288531"/>
                  </a:lnTo>
                  <a:close/>
                </a:path>
                <a:path w="442594" h="439420">
                  <a:moveTo>
                    <a:pt x="301167" y="237896"/>
                  </a:moveTo>
                  <a:lnTo>
                    <a:pt x="300951" y="235508"/>
                  </a:lnTo>
                  <a:lnTo>
                    <a:pt x="300951" y="235292"/>
                  </a:lnTo>
                  <a:lnTo>
                    <a:pt x="300837" y="234848"/>
                  </a:lnTo>
                  <a:lnTo>
                    <a:pt x="298831" y="235610"/>
                  </a:lnTo>
                  <a:lnTo>
                    <a:pt x="295833" y="234848"/>
                  </a:lnTo>
                  <a:lnTo>
                    <a:pt x="293649" y="233222"/>
                  </a:lnTo>
                  <a:lnTo>
                    <a:pt x="293268" y="234149"/>
                  </a:lnTo>
                  <a:lnTo>
                    <a:pt x="293103" y="235077"/>
                  </a:lnTo>
                  <a:lnTo>
                    <a:pt x="294195" y="235940"/>
                  </a:lnTo>
                  <a:lnTo>
                    <a:pt x="295338" y="236816"/>
                  </a:lnTo>
                  <a:lnTo>
                    <a:pt x="296316" y="237896"/>
                  </a:lnTo>
                  <a:lnTo>
                    <a:pt x="297903" y="238226"/>
                  </a:lnTo>
                  <a:lnTo>
                    <a:pt x="300139" y="238721"/>
                  </a:lnTo>
                  <a:lnTo>
                    <a:pt x="301167" y="237896"/>
                  </a:lnTo>
                  <a:close/>
                </a:path>
                <a:path w="442594" h="439420">
                  <a:moveTo>
                    <a:pt x="305574" y="225920"/>
                  </a:moveTo>
                  <a:lnTo>
                    <a:pt x="305142" y="224294"/>
                  </a:lnTo>
                  <a:lnTo>
                    <a:pt x="304812" y="222821"/>
                  </a:lnTo>
                  <a:lnTo>
                    <a:pt x="304330" y="222059"/>
                  </a:lnTo>
                  <a:lnTo>
                    <a:pt x="303834" y="221246"/>
                  </a:lnTo>
                  <a:lnTo>
                    <a:pt x="303187" y="220484"/>
                  </a:lnTo>
                  <a:lnTo>
                    <a:pt x="300405" y="217106"/>
                  </a:lnTo>
                  <a:lnTo>
                    <a:pt x="297459" y="217220"/>
                  </a:lnTo>
                  <a:lnTo>
                    <a:pt x="294030" y="222173"/>
                  </a:lnTo>
                  <a:lnTo>
                    <a:pt x="293433" y="223469"/>
                  </a:lnTo>
                  <a:lnTo>
                    <a:pt x="293166" y="224891"/>
                  </a:lnTo>
                  <a:lnTo>
                    <a:pt x="293382" y="224726"/>
                  </a:lnTo>
                  <a:lnTo>
                    <a:pt x="295503" y="222770"/>
                  </a:lnTo>
                  <a:lnTo>
                    <a:pt x="297408" y="222935"/>
                  </a:lnTo>
                  <a:lnTo>
                    <a:pt x="299910" y="226415"/>
                  </a:lnTo>
                  <a:lnTo>
                    <a:pt x="300456" y="227342"/>
                  </a:lnTo>
                  <a:lnTo>
                    <a:pt x="301828" y="226364"/>
                  </a:lnTo>
                  <a:lnTo>
                    <a:pt x="301980" y="226199"/>
                  </a:lnTo>
                  <a:lnTo>
                    <a:pt x="302475" y="226364"/>
                  </a:lnTo>
                  <a:lnTo>
                    <a:pt x="302641" y="226529"/>
                  </a:lnTo>
                  <a:lnTo>
                    <a:pt x="302856" y="226682"/>
                  </a:lnTo>
                  <a:lnTo>
                    <a:pt x="303022" y="226961"/>
                  </a:lnTo>
                  <a:lnTo>
                    <a:pt x="303187" y="227291"/>
                  </a:lnTo>
                  <a:lnTo>
                    <a:pt x="303237" y="226466"/>
                  </a:lnTo>
                  <a:lnTo>
                    <a:pt x="303187" y="225653"/>
                  </a:lnTo>
                  <a:lnTo>
                    <a:pt x="303072" y="224840"/>
                  </a:lnTo>
                  <a:lnTo>
                    <a:pt x="303022" y="224675"/>
                  </a:lnTo>
                  <a:lnTo>
                    <a:pt x="303187" y="224510"/>
                  </a:lnTo>
                  <a:lnTo>
                    <a:pt x="303237" y="224345"/>
                  </a:lnTo>
                  <a:lnTo>
                    <a:pt x="305574" y="225920"/>
                  </a:lnTo>
                  <a:close/>
                </a:path>
                <a:path w="442594" h="439420">
                  <a:moveTo>
                    <a:pt x="307162" y="281889"/>
                  </a:moveTo>
                  <a:lnTo>
                    <a:pt x="306946" y="281012"/>
                  </a:lnTo>
                  <a:lnTo>
                    <a:pt x="304431" y="278841"/>
                  </a:lnTo>
                  <a:lnTo>
                    <a:pt x="303784" y="278295"/>
                  </a:lnTo>
                  <a:lnTo>
                    <a:pt x="303123" y="277812"/>
                  </a:lnTo>
                  <a:lnTo>
                    <a:pt x="302742" y="277152"/>
                  </a:lnTo>
                  <a:lnTo>
                    <a:pt x="301498" y="275196"/>
                  </a:lnTo>
                  <a:lnTo>
                    <a:pt x="299974" y="275297"/>
                  </a:lnTo>
                  <a:lnTo>
                    <a:pt x="298069" y="276059"/>
                  </a:lnTo>
                  <a:lnTo>
                    <a:pt x="293865" y="277812"/>
                  </a:lnTo>
                  <a:lnTo>
                    <a:pt x="290715" y="282981"/>
                  </a:lnTo>
                  <a:lnTo>
                    <a:pt x="293382" y="289623"/>
                  </a:lnTo>
                  <a:lnTo>
                    <a:pt x="294309" y="291744"/>
                  </a:lnTo>
                  <a:lnTo>
                    <a:pt x="295452" y="292176"/>
                  </a:lnTo>
                  <a:lnTo>
                    <a:pt x="299427" y="290271"/>
                  </a:lnTo>
                  <a:lnTo>
                    <a:pt x="300837" y="289026"/>
                  </a:lnTo>
                  <a:lnTo>
                    <a:pt x="301713" y="287172"/>
                  </a:lnTo>
                  <a:lnTo>
                    <a:pt x="301828" y="287007"/>
                  </a:lnTo>
                  <a:lnTo>
                    <a:pt x="300901" y="286956"/>
                  </a:lnTo>
                  <a:lnTo>
                    <a:pt x="300075" y="286512"/>
                  </a:lnTo>
                  <a:lnTo>
                    <a:pt x="298932" y="284721"/>
                  </a:lnTo>
                  <a:lnTo>
                    <a:pt x="299262" y="284073"/>
                  </a:lnTo>
                  <a:lnTo>
                    <a:pt x="301879" y="282816"/>
                  </a:lnTo>
                  <a:lnTo>
                    <a:pt x="303669" y="282765"/>
                  </a:lnTo>
                  <a:lnTo>
                    <a:pt x="304660" y="283527"/>
                  </a:lnTo>
                  <a:lnTo>
                    <a:pt x="307162" y="281889"/>
                  </a:lnTo>
                  <a:close/>
                </a:path>
                <a:path w="442594" h="439420">
                  <a:moveTo>
                    <a:pt x="310095" y="12903"/>
                  </a:moveTo>
                  <a:lnTo>
                    <a:pt x="307975" y="9258"/>
                  </a:lnTo>
                  <a:lnTo>
                    <a:pt x="307873" y="8928"/>
                  </a:lnTo>
                  <a:lnTo>
                    <a:pt x="307162" y="7670"/>
                  </a:lnTo>
                  <a:lnTo>
                    <a:pt x="306616" y="6527"/>
                  </a:lnTo>
                  <a:lnTo>
                    <a:pt x="306235" y="5384"/>
                  </a:lnTo>
                  <a:lnTo>
                    <a:pt x="305904" y="4622"/>
                  </a:lnTo>
                  <a:lnTo>
                    <a:pt x="305422" y="3048"/>
                  </a:lnTo>
                  <a:lnTo>
                    <a:pt x="305041" y="1955"/>
                  </a:lnTo>
                  <a:lnTo>
                    <a:pt x="304596" y="927"/>
                  </a:lnTo>
                  <a:lnTo>
                    <a:pt x="303885" y="0"/>
                  </a:lnTo>
                  <a:lnTo>
                    <a:pt x="295554" y="3098"/>
                  </a:lnTo>
                  <a:lnTo>
                    <a:pt x="295554" y="3530"/>
                  </a:lnTo>
                  <a:lnTo>
                    <a:pt x="295617" y="3911"/>
                  </a:lnTo>
                  <a:lnTo>
                    <a:pt x="296481" y="5334"/>
                  </a:lnTo>
                  <a:lnTo>
                    <a:pt x="296646" y="6311"/>
                  </a:lnTo>
                  <a:lnTo>
                    <a:pt x="296532" y="8483"/>
                  </a:lnTo>
                  <a:lnTo>
                    <a:pt x="295389" y="10998"/>
                  </a:lnTo>
                  <a:lnTo>
                    <a:pt x="293979" y="14262"/>
                  </a:lnTo>
                  <a:lnTo>
                    <a:pt x="295389" y="16548"/>
                  </a:lnTo>
                  <a:lnTo>
                    <a:pt x="300951" y="18338"/>
                  </a:lnTo>
                  <a:lnTo>
                    <a:pt x="303022" y="18288"/>
                  </a:lnTo>
                  <a:lnTo>
                    <a:pt x="304761" y="17691"/>
                  </a:lnTo>
                  <a:lnTo>
                    <a:pt x="304927" y="17576"/>
                  </a:lnTo>
                  <a:lnTo>
                    <a:pt x="308902" y="15951"/>
                  </a:lnTo>
                  <a:lnTo>
                    <a:pt x="310095" y="12903"/>
                  </a:lnTo>
                  <a:close/>
                </a:path>
                <a:path w="442594" h="439420">
                  <a:moveTo>
                    <a:pt x="310159" y="430784"/>
                  </a:moveTo>
                  <a:lnTo>
                    <a:pt x="308521" y="427024"/>
                  </a:lnTo>
                  <a:lnTo>
                    <a:pt x="306666" y="422884"/>
                  </a:lnTo>
                  <a:lnTo>
                    <a:pt x="303568" y="421640"/>
                  </a:lnTo>
                  <a:lnTo>
                    <a:pt x="294792" y="425234"/>
                  </a:lnTo>
                  <a:lnTo>
                    <a:pt x="292290" y="429856"/>
                  </a:lnTo>
                  <a:lnTo>
                    <a:pt x="295389" y="437045"/>
                  </a:lnTo>
                  <a:lnTo>
                    <a:pt x="300672" y="439280"/>
                  </a:lnTo>
                  <a:lnTo>
                    <a:pt x="304114" y="437756"/>
                  </a:lnTo>
                  <a:lnTo>
                    <a:pt x="308025" y="435952"/>
                  </a:lnTo>
                  <a:lnTo>
                    <a:pt x="310159" y="430784"/>
                  </a:lnTo>
                  <a:close/>
                </a:path>
                <a:path w="442594" h="439420">
                  <a:moveTo>
                    <a:pt x="320014" y="334314"/>
                  </a:moveTo>
                  <a:lnTo>
                    <a:pt x="317017" y="330073"/>
                  </a:lnTo>
                  <a:lnTo>
                    <a:pt x="314401" y="330885"/>
                  </a:lnTo>
                  <a:lnTo>
                    <a:pt x="312712" y="331381"/>
                  </a:lnTo>
                  <a:lnTo>
                    <a:pt x="311023" y="332028"/>
                  </a:lnTo>
                  <a:lnTo>
                    <a:pt x="309397" y="332079"/>
                  </a:lnTo>
                  <a:lnTo>
                    <a:pt x="307543" y="333070"/>
                  </a:lnTo>
                  <a:lnTo>
                    <a:pt x="306451" y="334149"/>
                  </a:lnTo>
                  <a:lnTo>
                    <a:pt x="306501" y="336334"/>
                  </a:lnTo>
                  <a:lnTo>
                    <a:pt x="306565" y="337642"/>
                  </a:lnTo>
                  <a:lnTo>
                    <a:pt x="307263" y="339267"/>
                  </a:lnTo>
                  <a:lnTo>
                    <a:pt x="308305" y="340741"/>
                  </a:lnTo>
                  <a:lnTo>
                    <a:pt x="311683" y="339813"/>
                  </a:lnTo>
                  <a:lnTo>
                    <a:pt x="314896" y="340525"/>
                  </a:lnTo>
                  <a:lnTo>
                    <a:pt x="316801" y="342595"/>
                  </a:lnTo>
                  <a:lnTo>
                    <a:pt x="317830" y="340906"/>
                  </a:lnTo>
                  <a:lnTo>
                    <a:pt x="318757" y="339166"/>
                  </a:lnTo>
                  <a:lnTo>
                    <a:pt x="320014" y="334314"/>
                  </a:lnTo>
                  <a:close/>
                </a:path>
                <a:path w="442594" h="439420">
                  <a:moveTo>
                    <a:pt x="324916" y="21336"/>
                  </a:moveTo>
                  <a:lnTo>
                    <a:pt x="323888" y="18021"/>
                  </a:lnTo>
                  <a:lnTo>
                    <a:pt x="323557" y="16929"/>
                  </a:lnTo>
                  <a:lnTo>
                    <a:pt x="323011" y="16167"/>
                  </a:lnTo>
                  <a:lnTo>
                    <a:pt x="320395" y="13601"/>
                  </a:lnTo>
                  <a:lnTo>
                    <a:pt x="317182" y="13284"/>
                  </a:lnTo>
                  <a:lnTo>
                    <a:pt x="313918" y="14744"/>
                  </a:lnTo>
                  <a:lnTo>
                    <a:pt x="313156" y="15506"/>
                  </a:lnTo>
                  <a:lnTo>
                    <a:pt x="311950" y="17907"/>
                  </a:lnTo>
                  <a:lnTo>
                    <a:pt x="311899" y="19761"/>
                  </a:lnTo>
                  <a:lnTo>
                    <a:pt x="312826" y="21932"/>
                  </a:lnTo>
                  <a:lnTo>
                    <a:pt x="313156" y="22377"/>
                  </a:lnTo>
                  <a:lnTo>
                    <a:pt x="314236" y="24434"/>
                  </a:lnTo>
                  <a:lnTo>
                    <a:pt x="315988" y="25742"/>
                  </a:lnTo>
                  <a:lnTo>
                    <a:pt x="317779" y="26123"/>
                  </a:lnTo>
                  <a:lnTo>
                    <a:pt x="318655" y="26289"/>
                  </a:lnTo>
                  <a:lnTo>
                    <a:pt x="319582" y="26238"/>
                  </a:lnTo>
                  <a:lnTo>
                    <a:pt x="320446" y="25908"/>
                  </a:lnTo>
                  <a:lnTo>
                    <a:pt x="323659" y="24549"/>
                  </a:lnTo>
                  <a:lnTo>
                    <a:pt x="324916" y="21336"/>
                  </a:lnTo>
                  <a:close/>
                </a:path>
                <a:path w="442594" h="439420">
                  <a:moveTo>
                    <a:pt x="325678" y="380530"/>
                  </a:moveTo>
                  <a:lnTo>
                    <a:pt x="324370" y="377647"/>
                  </a:lnTo>
                  <a:lnTo>
                    <a:pt x="324269" y="377482"/>
                  </a:lnTo>
                  <a:lnTo>
                    <a:pt x="322846" y="374713"/>
                  </a:lnTo>
                  <a:lnTo>
                    <a:pt x="318922" y="373570"/>
                  </a:lnTo>
                  <a:lnTo>
                    <a:pt x="316585" y="375640"/>
                  </a:lnTo>
                  <a:lnTo>
                    <a:pt x="315493" y="376504"/>
                  </a:lnTo>
                  <a:lnTo>
                    <a:pt x="313918" y="377710"/>
                  </a:lnTo>
                  <a:lnTo>
                    <a:pt x="315328" y="379666"/>
                  </a:lnTo>
                  <a:lnTo>
                    <a:pt x="316204" y="380974"/>
                  </a:lnTo>
                  <a:lnTo>
                    <a:pt x="316090" y="382282"/>
                  </a:lnTo>
                  <a:lnTo>
                    <a:pt x="315607" y="385927"/>
                  </a:lnTo>
                  <a:lnTo>
                    <a:pt x="316966" y="387451"/>
                  </a:lnTo>
                  <a:lnTo>
                    <a:pt x="319087" y="387997"/>
                  </a:lnTo>
                  <a:lnTo>
                    <a:pt x="320344" y="388264"/>
                  </a:lnTo>
                  <a:lnTo>
                    <a:pt x="321373" y="388048"/>
                  </a:lnTo>
                  <a:lnTo>
                    <a:pt x="322249" y="387502"/>
                  </a:lnTo>
                  <a:lnTo>
                    <a:pt x="322795" y="387121"/>
                  </a:lnTo>
                  <a:lnTo>
                    <a:pt x="323278" y="386689"/>
                  </a:lnTo>
                  <a:lnTo>
                    <a:pt x="323659" y="386029"/>
                  </a:lnTo>
                  <a:lnTo>
                    <a:pt x="325196" y="383425"/>
                  </a:lnTo>
                  <a:lnTo>
                    <a:pt x="325678" y="380530"/>
                  </a:lnTo>
                  <a:close/>
                </a:path>
                <a:path w="442594" h="439420">
                  <a:moveTo>
                    <a:pt x="330200" y="291858"/>
                  </a:moveTo>
                  <a:lnTo>
                    <a:pt x="330098" y="291033"/>
                  </a:lnTo>
                  <a:lnTo>
                    <a:pt x="328891" y="288201"/>
                  </a:lnTo>
                  <a:lnTo>
                    <a:pt x="327152" y="287274"/>
                  </a:lnTo>
                  <a:lnTo>
                    <a:pt x="323608" y="288531"/>
                  </a:lnTo>
                  <a:lnTo>
                    <a:pt x="322795" y="290106"/>
                  </a:lnTo>
                  <a:lnTo>
                    <a:pt x="323723" y="293979"/>
                  </a:lnTo>
                  <a:lnTo>
                    <a:pt x="324104" y="295059"/>
                  </a:lnTo>
                  <a:lnTo>
                    <a:pt x="319633" y="296748"/>
                  </a:lnTo>
                  <a:lnTo>
                    <a:pt x="319303" y="299262"/>
                  </a:lnTo>
                  <a:lnTo>
                    <a:pt x="318223" y="303555"/>
                  </a:lnTo>
                  <a:lnTo>
                    <a:pt x="318922" y="304698"/>
                  </a:lnTo>
                  <a:lnTo>
                    <a:pt x="322351" y="305130"/>
                  </a:lnTo>
                  <a:lnTo>
                    <a:pt x="324421" y="306438"/>
                  </a:lnTo>
                  <a:lnTo>
                    <a:pt x="326009" y="305460"/>
                  </a:lnTo>
                  <a:lnTo>
                    <a:pt x="326224" y="305358"/>
                  </a:lnTo>
                  <a:lnTo>
                    <a:pt x="326440" y="305193"/>
                  </a:lnTo>
                  <a:lnTo>
                    <a:pt x="327964" y="303504"/>
                  </a:lnTo>
                  <a:lnTo>
                    <a:pt x="327253" y="302082"/>
                  </a:lnTo>
                  <a:lnTo>
                    <a:pt x="326390" y="300723"/>
                  </a:lnTo>
                  <a:lnTo>
                    <a:pt x="326110" y="300240"/>
                  </a:lnTo>
                  <a:lnTo>
                    <a:pt x="325793" y="299745"/>
                  </a:lnTo>
                  <a:lnTo>
                    <a:pt x="324700" y="297675"/>
                  </a:lnTo>
                  <a:lnTo>
                    <a:pt x="324802" y="297345"/>
                  </a:lnTo>
                  <a:lnTo>
                    <a:pt x="326605" y="296430"/>
                  </a:lnTo>
                  <a:lnTo>
                    <a:pt x="327863" y="295986"/>
                  </a:lnTo>
                  <a:lnTo>
                    <a:pt x="328180" y="295935"/>
                  </a:lnTo>
                  <a:lnTo>
                    <a:pt x="328409" y="295770"/>
                  </a:lnTo>
                  <a:lnTo>
                    <a:pt x="329552" y="295122"/>
                  </a:lnTo>
                  <a:lnTo>
                    <a:pt x="330098" y="293979"/>
                  </a:lnTo>
                  <a:lnTo>
                    <a:pt x="330200" y="291858"/>
                  </a:lnTo>
                  <a:close/>
                </a:path>
                <a:path w="442594" h="439420">
                  <a:moveTo>
                    <a:pt x="343928" y="352171"/>
                  </a:moveTo>
                  <a:lnTo>
                    <a:pt x="343763" y="351307"/>
                  </a:lnTo>
                  <a:lnTo>
                    <a:pt x="343268" y="351243"/>
                  </a:lnTo>
                  <a:lnTo>
                    <a:pt x="342734" y="351142"/>
                  </a:lnTo>
                  <a:lnTo>
                    <a:pt x="342188" y="350977"/>
                  </a:lnTo>
                  <a:lnTo>
                    <a:pt x="339242" y="350266"/>
                  </a:lnTo>
                  <a:lnTo>
                    <a:pt x="337667" y="348361"/>
                  </a:lnTo>
                  <a:lnTo>
                    <a:pt x="338099" y="346024"/>
                  </a:lnTo>
                  <a:lnTo>
                    <a:pt x="338315" y="344551"/>
                  </a:lnTo>
                  <a:lnTo>
                    <a:pt x="339026" y="343293"/>
                  </a:lnTo>
                  <a:lnTo>
                    <a:pt x="340004" y="342150"/>
                  </a:lnTo>
                  <a:lnTo>
                    <a:pt x="340385" y="341668"/>
                  </a:lnTo>
                  <a:lnTo>
                    <a:pt x="340550" y="341503"/>
                  </a:lnTo>
                  <a:lnTo>
                    <a:pt x="341096" y="341503"/>
                  </a:lnTo>
                  <a:lnTo>
                    <a:pt x="340334" y="341122"/>
                  </a:lnTo>
                  <a:lnTo>
                    <a:pt x="339407" y="340906"/>
                  </a:lnTo>
                  <a:lnTo>
                    <a:pt x="332054" y="341287"/>
                  </a:lnTo>
                  <a:lnTo>
                    <a:pt x="328561" y="344665"/>
                  </a:lnTo>
                  <a:lnTo>
                    <a:pt x="331241" y="352069"/>
                  </a:lnTo>
                  <a:lnTo>
                    <a:pt x="331292" y="352386"/>
                  </a:lnTo>
                  <a:lnTo>
                    <a:pt x="331457" y="352666"/>
                  </a:lnTo>
                  <a:lnTo>
                    <a:pt x="333032" y="355765"/>
                  </a:lnTo>
                  <a:lnTo>
                    <a:pt x="336296" y="357720"/>
                  </a:lnTo>
                  <a:lnTo>
                    <a:pt x="340550" y="356527"/>
                  </a:lnTo>
                  <a:lnTo>
                    <a:pt x="341909" y="355384"/>
                  </a:lnTo>
                  <a:lnTo>
                    <a:pt x="343928" y="353098"/>
                  </a:lnTo>
                  <a:lnTo>
                    <a:pt x="343928" y="352171"/>
                  </a:lnTo>
                  <a:close/>
                </a:path>
                <a:path w="442594" h="439420">
                  <a:moveTo>
                    <a:pt x="356069" y="379768"/>
                  </a:moveTo>
                  <a:lnTo>
                    <a:pt x="355587" y="378739"/>
                  </a:lnTo>
                  <a:lnTo>
                    <a:pt x="350088" y="378739"/>
                  </a:lnTo>
                  <a:lnTo>
                    <a:pt x="348716" y="378688"/>
                  </a:lnTo>
                  <a:lnTo>
                    <a:pt x="347637" y="378790"/>
                  </a:lnTo>
                  <a:lnTo>
                    <a:pt x="346544" y="378955"/>
                  </a:lnTo>
                  <a:lnTo>
                    <a:pt x="341426" y="380212"/>
                  </a:lnTo>
                  <a:lnTo>
                    <a:pt x="338912" y="384289"/>
                  </a:lnTo>
                  <a:lnTo>
                    <a:pt x="340499" y="387781"/>
                  </a:lnTo>
                  <a:lnTo>
                    <a:pt x="340664" y="388048"/>
                  </a:lnTo>
                  <a:lnTo>
                    <a:pt x="340931" y="388645"/>
                  </a:lnTo>
                  <a:lnTo>
                    <a:pt x="341972" y="390448"/>
                  </a:lnTo>
                  <a:lnTo>
                    <a:pt x="343662" y="391045"/>
                  </a:lnTo>
                  <a:lnTo>
                    <a:pt x="346379" y="391477"/>
                  </a:lnTo>
                  <a:lnTo>
                    <a:pt x="347637" y="391528"/>
                  </a:lnTo>
                  <a:lnTo>
                    <a:pt x="347853" y="390829"/>
                  </a:lnTo>
                  <a:lnTo>
                    <a:pt x="348018" y="390004"/>
                  </a:lnTo>
                  <a:lnTo>
                    <a:pt x="348119" y="389572"/>
                  </a:lnTo>
                  <a:lnTo>
                    <a:pt x="348170" y="389026"/>
                  </a:lnTo>
                  <a:lnTo>
                    <a:pt x="348449" y="388696"/>
                  </a:lnTo>
                  <a:lnTo>
                    <a:pt x="349046" y="388048"/>
                  </a:lnTo>
                  <a:lnTo>
                    <a:pt x="349377" y="387883"/>
                  </a:lnTo>
                  <a:lnTo>
                    <a:pt x="349643" y="387667"/>
                  </a:lnTo>
                  <a:lnTo>
                    <a:pt x="349923" y="387553"/>
                  </a:lnTo>
                  <a:lnTo>
                    <a:pt x="350240" y="387718"/>
                  </a:lnTo>
                  <a:lnTo>
                    <a:pt x="351663" y="389242"/>
                  </a:lnTo>
                  <a:lnTo>
                    <a:pt x="351929" y="388315"/>
                  </a:lnTo>
                  <a:lnTo>
                    <a:pt x="352691" y="386473"/>
                  </a:lnTo>
                  <a:lnTo>
                    <a:pt x="352920" y="385546"/>
                  </a:lnTo>
                  <a:lnTo>
                    <a:pt x="356069" y="379768"/>
                  </a:lnTo>
                  <a:close/>
                </a:path>
                <a:path w="442594" h="439420">
                  <a:moveTo>
                    <a:pt x="360654" y="322072"/>
                  </a:moveTo>
                  <a:lnTo>
                    <a:pt x="350570" y="312597"/>
                  </a:lnTo>
                  <a:lnTo>
                    <a:pt x="348945" y="316026"/>
                  </a:lnTo>
                  <a:lnTo>
                    <a:pt x="346875" y="317550"/>
                  </a:lnTo>
                  <a:lnTo>
                    <a:pt x="348335" y="320700"/>
                  </a:lnTo>
                  <a:lnTo>
                    <a:pt x="349262" y="321691"/>
                  </a:lnTo>
                  <a:lnTo>
                    <a:pt x="350570" y="323367"/>
                  </a:lnTo>
                  <a:lnTo>
                    <a:pt x="352094" y="324739"/>
                  </a:lnTo>
                  <a:lnTo>
                    <a:pt x="353352" y="325818"/>
                  </a:lnTo>
                  <a:lnTo>
                    <a:pt x="358368" y="324954"/>
                  </a:lnTo>
                  <a:lnTo>
                    <a:pt x="359346" y="323748"/>
                  </a:lnTo>
                  <a:lnTo>
                    <a:pt x="360654" y="322072"/>
                  </a:lnTo>
                  <a:close/>
                </a:path>
                <a:path w="442594" h="439420">
                  <a:moveTo>
                    <a:pt x="375031" y="249110"/>
                  </a:moveTo>
                  <a:lnTo>
                    <a:pt x="374916" y="248132"/>
                  </a:lnTo>
                  <a:lnTo>
                    <a:pt x="373672" y="245084"/>
                  </a:lnTo>
                  <a:lnTo>
                    <a:pt x="372313" y="244055"/>
                  </a:lnTo>
                  <a:lnTo>
                    <a:pt x="367296" y="242798"/>
                  </a:lnTo>
                  <a:lnTo>
                    <a:pt x="364794" y="244055"/>
                  </a:lnTo>
                  <a:lnTo>
                    <a:pt x="359613" y="248031"/>
                  </a:lnTo>
                  <a:lnTo>
                    <a:pt x="359181" y="247916"/>
                  </a:lnTo>
                  <a:lnTo>
                    <a:pt x="356616" y="245579"/>
                  </a:lnTo>
                  <a:lnTo>
                    <a:pt x="355473" y="244602"/>
                  </a:lnTo>
                  <a:lnTo>
                    <a:pt x="354444" y="243560"/>
                  </a:lnTo>
                  <a:lnTo>
                    <a:pt x="353237" y="242747"/>
                  </a:lnTo>
                  <a:lnTo>
                    <a:pt x="349707" y="240131"/>
                  </a:lnTo>
                  <a:lnTo>
                    <a:pt x="345338" y="239534"/>
                  </a:lnTo>
                  <a:lnTo>
                    <a:pt x="343115" y="246392"/>
                  </a:lnTo>
                  <a:lnTo>
                    <a:pt x="342785" y="247103"/>
                  </a:lnTo>
                  <a:lnTo>
                    <a:pt x="341591" y="251942"/>
                  </a:lnTo>
                  <a:lnTo>
                    <a:pt x="342671" y="254457"/>
                  </a:lnTo>
                  <a:lnTo>
                    <a:pt x="347472" y="257124"/>
                  </a:lnTo>
                  <a:lnTo>
                    <a:pt x="348615" y="257606"/>
                  </a:lnTo>
                  <a:lnTo>
                    <a:pt x="352094" y="260553"/>
                  </a:lnTo>
                  <a:lnTo>
                    <a:pt x="355206" y="260489"/>
                  </a:lnTo>
                  <a:lnTo>
                    <a:pt x="359829" y="257060"/>
                  </a:lnTo>
                  <a:lnTo>
                    <a:pt x="362280" y="256362"/>
                  </a:lnTo>
                  <a:lnTo>
                    <a:pt x="365937" y="256247"/>
                  </a:lnTo>
                  <a:lnTo>
                    <a:pt x="367893" y="256413"/>
                  </a:lnTo>
                  <a:lnTo>
                    <a:pt x="371487" y="256794"/>
                  </a:lnTo>
                  <a:lnTo>
                    <a:pt x="374484" y="253466"/>
                  </a:lnTo>
                  <a:lnTo>
                    <a:pt x="375031" y="249110"/>
                  </a:lnTo>
                  <a:close/>
                </a:path>
                <a:path w="442594" h="439420">
                  <a:moveTo>
                    <a:pt x="377863" y="59118"/>
                  </a:moveTo>
                  <a:lnTo>
                    <a:pt x="376453" y="57327"/>
                  </a:lnTo>
                  <a:lnTo>
                    <a:pt x="375196" y="55638"/>
                  </a:lnTo>
                  <a:lnTo>
                    <a:pt x="374815" y="54051"/>
                  </a:lnTo>
                  <a:lnTo>
                    <a:pt x="374599" y="52044"/>
                  </a:lnTo>
                  <a:lnTo>
                    <a:pt x="374002" y="47307"/>
                  </a:lnTo>
                  <a:lnTo>
                    <a:pt x="371221" y="45402"/>
                  </a:lnTo>
                  <a:lnTo>
                    <a:pt x="366864" y="46710"/>
                  </a:lnTo>
                  <a:lnTo>
                    <a:pt x="366255" y="46926"/>
                  </a:lnTo>
                  <a:lnTo>
                    <a:pt x="365112" y="47523"/>
                  </a:lnTo>
                  <a:lnTo>
                    <a:pt x="363804" y="48120"/>
                  </a:lnTo>
                  <a:lnTo>
                    <a:pt x="362889" y="49314"/>
                  </a:lnTo>
                  <a:lnTo>
                    <a:pt x="362610" y="49593"/>
                  </a:lnTo>
                  <a:lnTo>
                    <a:pt x="361581" y="51117"/>
                  </a:lnTo>
                  <a:lnTo>
                    <a:pt x="361200" y="51930"/>
                  </a:lnTo>
                  <a:lnTo>
                    <a:pt x="360654" y="54762"/>
                  </a:lnTo>
                  <a:lnTo>
                    <a:pt x="361632" y="56565"/>
                  </a:lnTo>
                  <a:lnTo>
                    <a:pt x="365061" y="59067"/>
                  </a:lnTo>
                  <a:lnTo>
                    <a:pt x="366102" y="59880"/>
                  </a:lnTo>
                  <a:lnTo>
                    <a:pt x="367296" y="60426"/>
                  </a:lnTo>
                  <a:lnTo>
                    <a:pt x="368490" y="61023"/>
                  </a:lnTo>
                  <a:lnTo>
                    <a:pt x="367563" y="61188"/>
                  </a:lnTo>
                  <a:lnTo>
                    <a:pt x="366864" y="61836"/>
                  </a:lnTo>
                  <a:lnTo>
                    <a:pt x="366153" y="62217"/>
                  </a:lnTo>
                  <a:lnTo>
                    <a:pt x="366318" y="64503"/>
                  </a:lnTo>
                  <a:lnTo>
                    <a:pt x="367030" y="66306"/>
                  </a:lnTo>
                  <a:lnTo>
                    <a:pt x="370014" y="67779"/>
                  </a:lnTo>
                  <a:lnTo>
                    <a:pt x="371868" y="68326"/>
                  </a:lnTo>
                  <a:lnTo>
                    <a:pt x="373176" y="68376"/>
                  </a:lnTo>
                  <a:lnTo>
                    <a:pt x="374484" y="67449"/>
                  </a:lnTo>
                  <a:lnTo>
                    <a:pt x="375412" y="66789"/>
                  </a:lnTo>
                  <a:lnTo>
                    <a:pt x="376123" y="65760"/>
                  </a:lnTo>
                  <a:lnTo>
                    <a:pt x="377748" y="62166"/>
                  </a:lnTo>
                  <a:lnTo>
                    <a:pt x="377863" y="59118"/>
                  </a:lnTo>
                  <a:close/>
                </a:path>
                <a:path w="442594" h="439420">
                  <a:moveTo>
                    <a:pt x="383362" y="163639"/>
                  </a:moveTo>
                  <a:lnTo>
                    <a:pt x="377151" y="158419"/>
                  </a:lnTo>
                  <a:lnTo>
                    <a:pt x="376288" y="158419"/>
                  </a:lnTo>
                  <a:lnTo>
                    <a:pt x="374700" y="158750"/>
                  </a:lnTo>
                  <a:lnTo>
                    <a:pt x="374053" y="158965"/>
                  </a:lnTo>
                  <a:lnTo>
                    <a:pt x="373227" y="159296"/>
                  </a:lnTo>
                  <a:lnTo>
                    <a:pt x="369798" y="160820"/>
                  </a:lnTo>
                  <a:lnTo>
                    <a:pt x="368769" y="163372"/>
                  </a:lnTo>
                  <a:lnTo>
                    <a:pt x="370725" y="168160"/>
                  </a:lnTo>
                  <a:lnTo>
                    <a:pt x="371817" y="169087"/>
                  </a:lnTo>
                  <a:lnTo>
                    <a:pt x="374650" y="170827"/>
                  </a:lnTo>
                  <a:lnTo>
                    <a:pt x="375412" y="169138"/>
                  </a:lnTo>
                  <a:lnTo>
                    <a:pt x="377215" y="168656"/>
                  </a:lnTo>
                  <a:lnTo>
                    <a:pt x="377812" y="168440"/>
                  </a:lnTo>
                  <a:lnTo>
                    <a:pt x="378460" y="168275"/>
                  </a:lnTo>
                  <a:lnTo>
                    <a:pt x="379222" y="171157"/>
                  </a:lnTo>
                  <a:lnTo>
                    <a:pt x="380530" y="168986"/>
                  </a:lnTo>
                  <a:lnTo>
                    <a:pt x="382333" y="167233"/>
                  </a:lnTo>
                  <a:lnTo>
                    <a:pt x="383095" y="165823"/>
                  </a:lnTo>
                  <a:lnTo>
                    <a:pt x="383260" y="164350"/>
                  </a:lnTo>
                  <a:lnTo>
                    <a:pt x="383362" y="163639"/>
                  </a:lnTo>
                  <a:close/>
                </a:path>
                <a:path w="442594" h="439420">
                  <a:moveTo>
                    <a:pt x="389470" y="172300"/>
                  </a:moveTo>
                  <a:lnTo>
                    <a:pt x="388759" y="171043"/>
                  </a:lnTo>
                  <a:lnTo>
                    <a:pt x="388213" y="170230"/>
                  </a:lnTo>
                  <a:lnTo>
                    <a:pt x="387400" y="170014"/>
                  </a:lnTo>
                  <a:lnTo>
                    <a:pt x="386524" y="170510"/>
                  </a:lnTo>
                  <a:lnTo>
                    <a:pt x="385381" y="171043"/>
                  </a:lnTo>
                  <a:lnTo>
                    <a:pt x="385267" y="172085"/>
                  </a:lnTo>
                  <a:lnTo>
                    <a:pt x="385495" y="173113"/>
                  </a:lnTo>
                  <a:lnTo>
                    <a:pt x="386092" y="174040"/>
                  </a:lnTo>
                  <a:lnTo>
                    <a:pt x="386956" y="174091"/>
                  </a:lnTo>
                  <a:lnTo>
                    <a:pt x="387718" y="173609"/>
                  </a:lnTo>
                  <a:lnTo>
                    <a:pt x="388645" y="173062"/>
                  </a:lnTo>
                  <a:lnTo>
                    <a:pt x="389470" y="172300"/>
                  </a:lnTo>
                  <a:close/>
                </a:path>
                <a:path w="442594" h="439420">
                  <a:moveTo>
                    <a:pt x="413270" y="192176"/>
                  </a:moveTo>
                  <a:lnTo>
                    <a:pt x="406946" y="187274"/>
                  </a:lnTo>
                  <a:lnTo>
                    <a:pt x="406412" y="186397"/>
                  </a:lnTo>
                  <a:lnTo>
                    <a:pt x="407441" y="184607"/>
                  </a:lnTo>
                  <a:lnTo>
                    <a:pt x="407936" y="183680"/>
                  </a:lnTo>
                  <a:lnTo>
                    <a:pt x="407771" y="182321"/>
                  </a:lnTo>
                  <a:lnTo>
                    <a:pt x="406298" y="181495"/>
                  </a:lnTo>
                  <a:lnTo>
                    <a:pt x="405803" y="181394"/>
                  </a:lnTo>
                  <a:lnTo>
                    <a:pt x="405104" y="181343"/>
                  </a:lnTo>
                  <a:lnTo>
                    <a:pt x="404444" y="181660"/>
                  </a:lnTo>
                  <a:lnTo>
                    <a:pt x="403796" y="181940"/>
                  </a:lnTo>
                  <a:lnTo>
                    <a:pt x="402805" y="182486"/>
                  </a:lnTo>
                  <a:lnTo>
                    <a:pt x="402107" y="183565"/>
                  </a:lnTo>
                  <a:lnTo>
                    <a:pt x="403733" y="185915"/>
                  </a:lnTo>
                  <a:lnTo>
                    <a:pt x="403733" y="187223"/>
                  </a:lnTo>
                  <a:lnTo>
                    <a:pt x="403250" y="188468"/>
                  </a:lnTo>
                  <a:lnTo>
                    <a:pt x="402920" y="189445"/>
                  </a:lnTo>
                  <a:lnTo>
                    <a:pt x="402323" y="190423"/>
                  </a:lnTo>
                  <a:lnTo>
                    <a:pt x="401612" y="191350"/>
                  </a:lnTo>
                  <a:lnTo>
                    <a:pt x="401231" y="191960"/>
                  </a:lnTo>
                  <a:lnTo>
                    <a:pt x="401281" y="192938"/>
                  </a:lnTo>
                  <a:lnTo>
                    <a:pt x="401231" y="193751"/>
                  </a:lnTo>
                  <a:lnTo>
                    <a:pt x="400799" y="198374"/>
                  </a:lnTo>
                  <a:lnTo>
                    <a:pt x="402488" y="199580"/>
                  </a:lnTo>
                  <a:lnTo>
                    <a:pt x="406793" y="197777"/>
                  </a:lnTo>
                  <a:lnTo>
                    <a:pt x="412610" y="195440"/>
                  </a:lnTo>
                  <a:lnTo>
                    <a:pt x="413270" y="192176"/>
                  </a:lnTo>
                  <a:close/>
                </a:path>
                <a:path w="442594" h="439420">
                  <a:moveTo>
                    <a:pt x="415937" y="153949"/>
                  </a:moveTo>
                  <a:lnTo>
                    <a:pt x="414794" y="151231"/>
                  </a:lnTo>
                  <a:lnTo>
                    <a:pt x="413486" y="148234"/>
                  </a:lnTo>
                  <a:lnTo>
                    <a:pt x="410870" y="145948"/>
                  </a:lnTo>
                  <a:lnTo>
                    <a:pt x="408635" y="146392"/>
                  </a:lnTo>
                  <a:lnTo>
                    <a:pt x="405866" y="146875"/>
                  </a:lnTo>
                  <a:lnTo>
                    <a:pt x="404342" y="149110"/>
                  </a:lnTo>
                  <a:lnTo>
                    <a:pt x="402755" y="152044"/>
                  </a:lnTo>
                  <a:lnTo>
                    <a:pt x="402805" y="153187"/>
                  </a:lnTo>
                  <a:lnTo>
                    <a:pt x="406184" y="153250"/>
                  </a:lnTo>
                  <a:lnTo>
                    <a:pt x="405536" y="154990"/>
                  </a:lnTo>
                  <a:lnTo>
                    <a:pt x="404609" y="157111"/>
                  </a:lnTo>
                  <a:lnTo>
                    <a:pt x="404609" y="157607"/>
                  </a:lnTo>
                  <a:lnTo>
                    <a:pt x="404876" y="158635"/>
                  </a:lnTo>
                  <a:lnTo>
                    <a:pt x="405371" y="159067"/>
                  </a:lnTo>
                  <a:lnTo>
                    <a:pt x="408749" y="160972"/>
                  </a:lnTo>
                  <a:lnTo>
                    <a:pt x="411746" y="160820"/>
                  </a:lnTo>
                  <a:lnTo>
                    <a:pt x="414147" y="158851"/>
                  </a:lnTo>
                  <a:lnTo>
                    <a:pt x="414299" y="158635"/>
                  </a:lnTo>
                  <a:lnTo>
                    <a:pt x="414464" y="158470"/>
                  </a:lnTo>
                  <a:lnTo>
                    <a:pt x="415772" y="156781"/>
                  </a:lnTo>
                  <a:lnTo>
                    <a:pt x="415937" y="153949"/>
                  </a:lnTo>
                  <a:close/>
                </a:path>
                <a:path w="442594" h="439420">
                  <a:moveTo>
                    <a:pt x="430377" y="136969"/>
                  </a:moveTo>
                  <a:lnTo>
                    <a:pt x="430263" y="136537"/>
                  </a:lnTo>
                  <a:lnTo>
                    <a:pt x="430047" y="136042"/>
                  </a:lnTo>
                  <a:lnTo>
                    <a:pt x="429336" y="134302"/>
                  </a:lnTo>
                  <a:lnTo>
                    <a:pt x="427215" y="132067"/>
                  </a:lnTo>
                  <a:lnTo>
                    <a:pt x="425640" y="131470"/>
                  </a:lnTo>
                  <a:lnTo>
                    <a:pt x="425361" y="131419"/>
                  </a:lnTo>
                  <a:lnTo>
                    <a:pt x="424764" y="131419"/>
                  </a:lnTo>
                  <a:lnTo>
                    <a:pt x="423722" y="135280"/>
                  </a:lnTo>
                  <a:lnTo>
                    <a:pt x="421767" y="132727"/>
                  </a:lnTo>
                  <a:lnTo>
                    <a:pt x="420077" y="132181"/>
                  </a:lnTo>
                  <a:lnTo>
                    <a:pt x="419646" y="132016"/>
                  </a:lnTo>
                  <a:lnTo>
                    <a:pt x="419201" y="132016"/>
                  </a:lnTo>
                  <a:lnTo>
                    <a:pt x="417360" y="133426"/>
                  </a:lnTo>
                  <a:lnTo>
                    <a:pt x="416483" y="135394"/>
                  </a:lnTo>
                  <a:lnTo>
                    <a:pt x="416433" y="137401"/>
                  </a:lnTo>
                  <a:lnTo>
                    <a:pt x="416433" y="138112"/>
                  </a:lnTo>
                  <a:lnTo>
                    <a:pt x="416483" y="138823"/>
                  </a:lnTo>
                  <a:lnTo>
                    <a:pt x="416699" y="139471"/>
                  </a:lnTo>
                  <a:lnTo>
                    <a:pt x="416864" y="140068"/>
                  </a:lnTo>
                  <a:lnTo>
                    <a:pt x="417080" y="140614"/>
                  </a:lnTo>
                  <a:lnTo>
                    <a:pt x="417410" y="141046"/>
                  </a:lnTo>
                  <a:lnTo>
                    <a:pt x="418287" y="142354"/>
                  </a:lnTo>
                  <a:lnTo>
                    <a:pt x="419696" y="142963"/>
                  </a:lnTo>
                  <a:lnTo>
                    <a:pt x="423405" y="143116"/>
                  </a:lnTo>
                  <a:lnTo>
                    <a:pt x="424815" y="142798"/>
                  </a:lnTo>
                  <a:lnTo>
                    <a:pt x="426402" y="142138"/>
                  </a:lnTo>
                  <a:lnTo>
                    <a:pt x="428244" y="141541"/>
                  </a:lnTo>
                  <a:lnTo>
                    <a:pt x="429501" y="140284"/>
                  </a:lnTo>
                  <a:lnTo>
                    <a:pt x="430263" y="137731"/>
                  </a:lnTo>
                  <a:lnTo>
                    <a:pt x="430377" y="136969"/>
                  </a:lnTo>
                  <a:close/>
                </a:path>
                <a:path w="442594" h="439420">
                  <a:moveTo>
                    <a:pt x="431901" y="395020"/>
                  </a:moveTo>
                  <a:lnTo>
                    <a:pt x="431304" y="394258"/>
                  </a:lnTo>
                  <a:lnTo>
                    <a:pt x="430479" y="393661"/>
                  </a:lnTo>
                  <a:lnTo>
                    <a:pt x="429501" y="393763"/>
                  </a:lnTo>
                  <a:lnTo>
                    <a:pt x="428904" y="394360"/>
                  </a:lnTo>
                  <a:lnTo>
                    <a:pt x="428523" y="394690"/>
                  </a:lnTo>
                  <a:lnTo>
                    <a:pt x="428472" y="395833"/>
                  </a:lnTo>
                  <a:lnTo>
                    <a:pt x="428739" y="396328"/>
                  </a:lnTo>
                  <a:lnTo>
                    <a:pt x="429450" y="397522"/>
                  </a:lnTo>
                  <a:lnTo>
                    <a:pt x="430314" y="396595"/>
                  </a:lnTo>
                  <a:lnTo>
                    <a:pt x="430974" y="396100"/>
                  </a:lnTo>
                  <a:lnTo>
                    <a:pt x="431457" y="395668"/>
                  </a:lnTo>
                  <a:lnTo>
                    <a:pt x="431901" y="395020"/>
                  </a:lnTo>
                  <a:close/>
                </a:path>
                <a:path w="442594" h="439420">
                  <a:moveTo>
                    <a:pt x="435660" y="158800"/>
                  </a:moveTo>
                  <a:lnTo>
                    <a:pt x="434022" y="156997"/>
                  </a:lnTo>
                  <a:lnTo>
                    <a:pt x="433857" y="156781"/>
                  </a:lnTo>
                  <a:lnTo>
                    <a:pt x="433374" y="156616"/>
                  </a:lnTo>
                  <a:lnTo>
                    <a:pt x="431736" y="157607"/>
                  </a:lnTo>
                  <a:lnTo>
                    <a:pt x="431304" y="156679"/>
                  </a:lnTo>
                  <a:lnTo>
                    <a:pt x="429069" y="152971"/>
                  </a:lnTo>
                  <a:lnTo>
                    <a:pt x="427215" y="152654"/>
                  </a:lnTo>
                  <a:lnTo>
                    <a:pt x="424815" y="154393"/>
                  </a:lnTo>
                  <a:lnTo>
                    <a:pt x="422198" y="156349"/>
                  </a:lnTo>
                  <a:lnTo>
                    <a:pt x="421436" y="158915"/>
                  </a:lnTo>
                  <a:lnTo>
                    <a:pt x="424713" y="164249"/>
                  </a:lnTo>
                  <a:lnTo>
                    <a:pt x="429336" y="166255"/>
                  </a:lnTo>
                  <a:lnTo>
                    <a:pt x="432003" y="165112"/>
                  </a:lnTo>
                  <a:lnTo>
                    <a:pt x="434301" y="164134"/>
                  </a:lnTo>
                  <a:lnTo>
                    <a:pt x="435660" y="158800"/>
                  </a:lnTo>
                  <a:close/>
                </a:path>
                <a:path w="442594" h="439420">
                  <a:moveTo>
                    <a:pt x="440016" y="278511"/>
                  </a:moveTo>
                  <a:lnTo>
                    <a:pt x="438543" y="274535"/>
                  </a:lnTo>
                  <a:lnTo>
                    <a:pt x="436753" y="273126"/>
                  </a:lnTo>
                  <a:lnTo>
                    <a:pt x="434568" y="272529"/>
                  </a:lnTo>
                  <a:lnTo>
                    <a:pt x="432930" y="272034"/>
                  </a:lnTo>
                  <a:lnTo>
                    <a:pt x="431076" y="272034"/>
                  </a:lnTo>
                  <a:lnTo>
                    <a:pt x="429234" y="272529"/>
                  </a:lnTo>
                  <a:lnTo>
                    <a:pt x="428688" y="272630"/>
                  </a:lnTo>
                  <a:lnTo>
                    <a:pt x="427647" y="273011"/>
                  </a:lnTo>
                  <a:lnTo>
                    <a:pt x="424103" y="274434"/>
                  </a:lnTo>
                  <a:lnTo>
                    <a:pt x="422363" y="278130"/>
                  </a:lnTo>
                  <a:lnTo>
                    <a:pt x="424649" y="284124"/>
                  </a:lnTo>
                  <a:lnTo>
                    <a:pt x="426783" y="286131"/>
                  </a:lnTo>
                  <a:lnTo>
                    <a:pt x="429069" y="287223"/>
                  </a:lnTo>
                  <a:lnTo>
                    <a:pt x="430860" y="288036"/>
                  </a:lnTo>
                  <a:lnTo>
                    <a:pt x="432765" y="288315"/>
                  </a:lnTo>
                  <a:lnTo>
                    <a:pt x="434352" y="287655"/>
                  </a:lnTo>
                  <a:lnTo>
                    <a:pt x="436041" y="287007"/>
                  </a:lnTo>
                  <a:lnTo>
                    <a:pt x="437451" y="285267"/>
                  </a:lnTo>
                  <a:lnTo>
                    <a:pt x="439585" y="281127"/>
                  </a:lnTo>
                  <a:lnTo>
                    <a:pt x="440016" y="278511"/>
                  </a:lnTo>
                  <a:close/>
                </a:path>
                <a:path w="442594" h="439420">
                  <a:moveTo>
                    <a:pt x="442518" y="3759"/>
                  </a:moveTo>
                  <a:lnTo>
                    <a:pt x="441375" y="1689"/>
                  </a:lnTo>
                  <a:lnTo>
                    <a:pt x="440397" y="2336"/>
                  </a:lnTo>
                  <a:lnTo>
                    <a:pt x="439686" y="2832"/>
                  </a:lnTo>
                  <a:lnTo>
                    <a:pt x="438708" y="3594"/>
                  </a:lnTo>
                  <a:lnTo>
                    <a:pt x="438378" y="4572"/>
                  </a:lnTo>
                  <a:lnTo>
                    <a:pt x="439356" y="5549"/>
                  </a:lnTo>
                  <a:lnTo>
                    <a:pt x="439902" y="6146"/>
                  </a:lnTo>
                  <a:lnTo>
                    <a:pt x="440613" y="6096"/>
                  </a:lnTo>
                  <a:lnTo>
                    <a:pt x="441325" y="5600"/>
                  </a:lnTo>
                  <a:lnTo>
                    <a:pt x="442087" y="4787"/>
                  </a:lnTo>
                  <a:lnTo>
                    <a:pt x="442518" y="375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28125" y="6791896"/>
              <a:ext cx="461009" cy="474345"/>
            </a:xfrm>
            <a:custGeom>
              <a:avLst/>
              <a:gdLst/>
              <a:ahLst/>
              <a:cxnLst/>
              <a:rect l="l" t="t" r="r" b="b"/>
              <a:pathLst>
                <a:path w="461010" h="474345">
                  <a:moveTo>
                    <a:pt x="10617" y="326542"/>
                  </a:moveTo>
                  <a:lnTo>
                    <a:pt x="9740" y="326923"/>
                  </a:lnTo>
                  <a:lnTo>
                    <a:pt x="8877" y="326758"/>
                  </a:lnTo>
                  <a:lnTo>
                    <a:pt x="8051" y="325882"/>
                  </a:lnTo>
                  <a:lnTo>
                    <a:pt x="7404" y="325234"/>
                  </a:lnTo>
                  <a:lnTo>
                    <a:pt x="7023" y="324256"/>
                  </a:lnTo>
                  <a:lnTo>
                    <a:pt x="5664" y="322897"/>
                  </a:lnTo>
                  <a:lnTo>
                    <a:pt x="4737" y="322287"/>
                  </a:lnTo>
                  <a:lnTo>
                    <a:pt x="3860" y="323278"/>
                  </a:lnTo>
                  <a:lnTo>
                    <a:pt x="3098" y="324091"/>
                  </a:lnTo>
                  <a:lnTo>
                    <a:pt x="2451" y="325069"/>
                  </a:lnTo>
                  <a:lnTo>
                    <a:pt x="1079" y="324637"/>
                  </a:lnTo>
                  <a:lnTo>
                    <a:pt x="596" y="324358"/>
                  </a:lnTo>
                  <a:lnTo>
                    <a:pt x="0" y="325234"/>
                  </a:lnTo>
                  <a:lnTo>
                    <a:pt x="101" y="326326"/>
                  </a:lnTo>
                  <a:lnTo>
                    <a:pt x="3860" y="328498"/>
                  </a:lnTo>
                  <a:lnTo>
                    <a:pt x="6858" y="327240"/>
                  </a:lnTo>
                  <a:lnTo>
                    <a:pt x="9639" y="327787"/>
                  </a:lnTo>
                  <a:lnTo>
                    <a:pt x="9969" y="327469"/>
                  </a:lnTo>
                  <a:lnTo>
                    <a:pt x="10185" y="327190"/>
                  </a:lnTo>
                  <a:lnTo>
                    <a:pt x="10401" y="326974"/>
                  </a:lnTo>
                  <a:lnTo>
                    <a:pt x="10502" y="326809"/>
                  </a:lnTo>
                  <a:lnTo>
                    <a:pt x="10502" y="326644"/>
                  </a:lnTo>
                  <a:close/>
                </a:path>
                <a:path w="461010" h="474345">
                  <a:moveTo>
                    <a:pt x="12636" y="289572"/>
                  </a:moveTo>
                  <a:lnTo>
                    <a:pt x="12522" y="289407"/>
                  </a:lnTo>
                  <a:lnTo>
                    <a:pt x="10731" y="288810"/>
                  </a:lnTo>
                  <a:lnTo>
                    <a:pt x="10185" y="289191"/>
                  </a:lnTo>
                  <a:lnTo>
                    <a:pt x="9804" y="289407"/>
                  </a:lnTo>
                  <a:lnTo>
                    <a:pt x="8597" y="290169"/>
                  </a:lnTo>
                  <a:lnTo>
                    <a:pt x="7962" y="291147"/>
                  </a:lnTo>
                  <a:lnTo>
                    <a:pt x="7861" y="291376"/>
                  </a:lnTo>
                  <a:lnTo>
                    <a:pt x="7569" y="292519"/>
                  </a:lnTo>
                  <a:lnTo>
                    <a:pt x="8115" y="291973"/>
                  </a:lnTo>
                  <a:lnTo>
                    <a:pt x="8763" y="291642"/>
                  </a:lnTo>
                  <a:lnTo>
                    <a:pt x="9194" y="291376"/>
                  </a:lnTo>
                  <a:lnTo>
                    <a:pt x="12636" y="289572"/>
                  </a:lnTo>
                  <a:close/>
                </a:path>
                <a:path w="461010" h="474345">
                  <a:moveTo>
                    <a:pt x="14490" y="290385"/>
                  </a:moveTo>
                  <a:lnTo>
                    <a:pt x="14439" y="290169"/>
                  </a:lnTo>
                  <a:lnTo>
                    <a:pt x="14262" y="289953"/>
                  </a:lnTo>
                  <a:lnTo>
                    <a:pt x="12700" y="289585"/>
                  </a:lnTo>
                  <a:lnTo>
                    <a:pt x="13944" y="290880"/>
                  </a:lnTo>
                  <a:lnTo>
                    <a:pt x="14490" y="290385"/>
                  </a:lnTo>
                  <a:close/>
                </a:path>
                <a:path w="461010" h="474345">
                  <a:moveTo>
                    <a:pt x="19227" y="345706"/>
                  </a:moveTo>
                  <a:lnTo>
                    <a:pt x="17754" y="345160"/>
                  </a:lnTo>
                  <a:lnTo>
                    <a:pt x="15735" y="343687"/>
                  </a:lnTo>
                  <a:lnTo>
                    <a:pt x="14541" y="343141"/>
                  </a:lnTo>
                  <a:lnTo>
                    <a:pt x="13335" y="342658"/>
                  </a:lnTo>
                  <a:lnTo>
                    <a:pt x="12039" y="342049"/>
                  </a:lnTo>
                  <a:lnTo>
                    <a:pt x="10998" y="342658"/>
                  </a:lnTo>
                  <a:lnTo>
                    <a:pt x="10566" y="343852"/>
                  </a:lnTo>
                  <a:lnTo>
                    <a:pt x="9690" y="345973"/>
                  </a:lnTo>
                  <a:lnTo>
                    <a:pt x="10617" y="348094"/>
                  </a:lnTo>
                  <a:lnTo>
                    <a:pt x="12903" y="351637"/>
                  </a:lnTo>
                  <a:lnTo>
                    <a:pt x="14592" y="350278"/>
                  </a:lnTo>
                  <a:lnTo>
                    <a:pt x="16116" y="349834"/>
                  </a:lnTo>
                  <a:lnTo>
                    <a:pt x="17538" y="349402"/>
                  </a:lnTo>
                  <a:lnTo>
                    <a:pt x="19113" y="348970"/>
                  </a:lnTo>
                  <a:lnTo>
                    <a:pt x="19164" y="347167"/>
                  </a:lnTo>
                  <a:lnTo>
                    <a:pt x="19227" y="345706"/>
                  </a:lnTo>
                  <a:close/>
                </a:path>
                <a:path w="461010" h="474345">
                  <a:moveTo>
                    <a:pt x="20751" y="294589"/>
                  </a:moveTo>
                  <a:lnTo>
                    <a:pt x="19837" y="292569"/>
                  </a:lnTo>
                  <a:lnTo>
                    <a:pt x="19443" y="291642"/>
                  </a:lnTo>
                  <a:lnTo>
                    <a:pt x="19113" y="291147"/>
                  </a:lnTo>
                  <a:lnTo>
                    <a:pt x="18681" y="290664"/>
                  </a:lnTo>
                  <a:lnTo>
                    <a:pt x="17538" y="290385"/>
                  </a:lnTo>
                  <a:lnTo>
                    <a:pt x="16332" y="290068"/>
                  </a:lnTo>
                  <a:lnTo>
                    <a:pt x="15405" y="289572"/>
                  </a:lnTo>
                  <a:lnTo>
                    <a:pt x="14566" y="290322"/>
                  </a:lnTo>
                  <a:lnTo>
                    <a:pt x="16294" y="292519"/>
                  </a:lnTo>
                  <a:lnTo>
                    <a:pt x="17538" y="294195"/>
                  </a:lnTo>
                  <a:lnTo>
                    <a:pt x="18135" y="295998"/>
                  </a:lnTo>
                  <a:lnTo>
                    <a:pt x="18135" y="297738"/>
                  </a:lnTo>
                  <a:lnTo>
                    <a:pt x="20256" y="296430"/>
                  </a:lnTo>
                  <a:lnTo>
                    <a:pt x="20751" y="294589"/>
                  </a:lnTo>
                  <a:close/>
                </a:path>
                <a:path w="461010" h="474345">
                  <a:moveTo>
                    <a:pt x="35166" y="298018"/>
                  </a:moveTo>
                  <a:lnTo>
                    <a:pt x="35128" y="297256"/>
                  </a:lnTo>
                  <a:lnTo>
                    <a:pt x="34963" y="297357"/>
                  </a:lnTo>
                  <a:lnTo>
                    <a:pt x="33337" y="298018"/>
                  </a:lnTo>
                  <a:lnTo>
                    <a:pt x="31102" y="296926"/>
                  </a:lnTo>
                  <a:lnTo>
                    <a:pt x="29845" y="294259"/>
                  </a:lnTo>
                  <a:lnTo>
                    <a:pt x="30556" y="292671"/>
                  </a:lnTo>
                  <a:lnTo>
                    <a:pt x="30683" y="292519"/>
                  </a:lnTo>
                  <a:lnTo>
                    <a:pt x="31750" y="291693"/>
                  </a:lnTo>
                  <a:lnTo>
                    <a:pt x="31318" y="291693"/>
                  </a:lnTo>
                  <a:lnTo>
                    <a:pt x="30886" y="291807"/>
                  </a:lnTo>
                  <a:lnTo>
                    <a:pt x="29730" y="292239"/>
                  </a:lnTo>
                  <a:lnTo>
                    <a:pt x="29375" y="292404"/>
                  </a:lnTo>
                  <a:lnTo>
                    <a:pt x="29222" y="292481"/>
                  </a:lnTo>
                  <a:lnTo>
                    <a:pt x="28752" y="292671"/>
                  </a:lnTo>
                  <a:lnTo>
                    <a:pt x="28155" y="292836"/>
                  </a:lnTo>
                  <a:lnTo>
                    <a:pt x="27228" y="293281"/>
                  </a:lnTo>
                  <a:lnTo>
                    <a:pt x="26416" y="293712"/>
                  </a:lnTo>
                  <a:lnTo>
                    <a:pt x="25869" y="294259"/>
                  </a:lnTo>
                  <a:lnTo>
                    <a:pt x="25590" y="296646"/>
                  </a:lnTo>
                  <a:lnTo>
                    <a:pt x="26847" y="297472"/>
                  </a:lnTo>
                  <a:lnTo>
                    <a:pt x="28651" y="298780"/>
                  </a:lnTo>
                  <a:lnTo>
                    <a:pt x="29679" y="298996"/>
                  </a:lnTo>
                  <a:lnTo>
                    <a:pt x="31648" y="300075"/>
                  </a:lnTo>
                  <a:lnTo>
                    <a:pt x="32512" y="301167"/>
                  </a:lnTo>
                  <a:lnTo>
                    <a:pt x="33985" y="299974"/>
                  </a:lnTo>
                  <a:lnTo>
                    <a:pt x="34963" y="299212"/>
                  </a:lnTo>
                  <a:lnTo>
                    <a:pt x="35064" y="298780"/>
                  </a:lnTo>
                  <a:lnTo>
                    <a:pt x="35166" y="298018"/>
                  </a:lnTo>
                  <a:close/>
                </a:path>
                <a:path w="461010" h="474345">
                  <a:moveTo>
                    <a:pt x="44335" y="286639"/>
                  </a:moveTo>
                  <a:lnTo>
                    <a:pt x="43357" y="284187"/>
                  </a:lnTo>
                  <a:lnTo>
                    <a:pt x="43078" y="283692"/>
                  </a:lnTo>
                  <a:lnTo>
                    <a:pt x="42811" y="283146"/>
                  </a:lnTo>
                  <a:lnTo>
                    <a:pt x="42430" y="282600"/>
                  </a:lnTo>
                  <a:lnTo>
                    <a:pt x="41008" y="280428"/>
                  </a:lnTo>
                  <a:lnTo>
                    <a:pt x="39103" y="279666"/>
                  </a:lnTo>
                  <a:lnTo>
                    <a:pt x="35242" y="281139"/>
                  </a:lnTo>
                  <a:lnTo>
                    <a:pt x="33108" y="284784"/>
                  </a:lnTo>
                  <a:lnTo>
                    <a:pt x="34747" y="288480"/>
                  </a:lnTo>
                  <a:lnTo>
                    <a:pt x="36817" y="288645"/>
                  </a:lnTo>
                  <a:lnTo>
                    <a:pt x="38773" y="288709"/>
                  </a:lnTo>
                  <a:lnTo>
                    <a:pt x="39598" y="288759"/>
                  </a:lnTo>
                  <a:lnTo>
                    <a:pt x="41173" y="288429"/>
                  </a:lnTo>
                  <a:lnTo>
                    <a:pt x="43624" y="287997"/>
                  </a:lnTo>
                  <a:lnTo>
                    <a:pt x="44335" y="286639"/>
                  </a:lnTo>
                  <a:close/>
                </a:path>
                <a:path w="461010" h="474345">
                  <a:moveTo>
                    <a:pt x="67373" y="246507"/>
                  </a:moveTo>
                  <a:lnTo>
                    <a:pt x="66001" y="242811"/>
                  </a:lnTo>
                  <a:lnTo>
                    <a:pt x="65811" y="242316"/>
                  </a:lnTo>
                  <a:lnTo>
                    <a:pt x="65316" y="240576"/>
                  </a:lnTo>
                  <a:lnTo>
                    <a:pt x="65252" y="240360"/>
                  </a:lnTo>
                  <a:lnTo>
                    <a:pt x="63893" y="238836"/>
                  </a:lnTo>
                  <a:lnTo>
                    <a:pt x="60401" y="237477"/>
                  </a:lnTo>
                  <a:lnTo>
                    <a:pt x="58877" y="237477"/>
                  </a:lnTo>
                  <a:lnTo>
                    <a:pt x="57467" y="240093"/>
                  </a:lnTo>
                  <a:lnTo>
                    <a:pt x="56642" y="240576"/>
                  </a:lnTo>
                  <a:lnTo>
                    <a:pt x="55664" y="240474"/>
                  </a:lnTo>
                  <a:lnTo>
                    <a:pt x="55448" y="240411"/>
                  </a:lnTo>
                  <a:lnTo>
                    <a:pt x="55283" y="240411"/>
                  </a:lnTo>
                  <a:lnTo>
                    <a:pt x="55067" y="240360"/>
                  </a:lnTo>
                  <a:lnTo>
                    <a:pt x="54356" y="240957"/>
                  </a:lnTo>
                  <a:lnTo>
                    <a:pt x="53594" y="241503"/>
                  </a:lnTo>
                  <a:lnTo>
                    <a:pt x="53162" y="241719"/>
                  </a:lnTo>
                  <a:lnTo>
                    <a:pt x="52235" y="242316"/>
                  </a:lnTo>
                  <a:lnTo>
                    <a:pt x="52336" y="242697"/>
                  </a:lnTo>
                  <a:lnTo>
                    <a:pt x="52717" y="243027"/>
                  </a:lnTo>
                  <a:lnTo>
                    <a:pt x="53327" y="243027"/>
                  </a:lnTo>
                  <a:lnTo>
                    <a:pt x="54190" y="243078"/>
                  </a:lnTo>
                  <a:lnTo>
                    <a:pt x="55067" y="242811"/>
                  </a:lnTo>
                  <a:lnTo>
                    <a:pt x="55613" y="243522"/>
                  </a:lnTo>
                  <a:lnTo>
                    <a:pt x="55778" y="243674"/>
                  </a:lnTo>
                  <a:lnTo>
                    <a:pt x="55880" y="243903"/>
                  </a:lnTo>
                  <a:lnTo>
                    <a:pt x="56857" y="247053"/>
                  </a:lnTo>
                  <a:lnTo>
                    <a:pt x="59423" y="247497"/>
                  </a:lnTo>
                  <a:lnTo>
                    <a:pt x="66179" y="248094"/>
                  </a:lnTo>
                  <a:lnTo>
                    <a:pt x="67373" y="246507"/>
                  </a:lnTo>
                  <a:close/>
                </a:path>
                <a:path w="461010" h="474345">
                  <a:moveTo>
                    <a:pt x="78867" y="235673"/>
                  </a:moveTo>
                  <a:lnTo>
                    <a:pt x="78816" y="234264"/>
                  </a:lnTo>
                  <a:lnTo>
                    <a:pt x="77939" y="234365"/>
                  </a:lnTo>
                  <a:lnTo>
                    <a:pt x="77508" y="234365"/>
                  </a:lnTo>
                  <a:lnTo>
                    <a:pt x="75933" y="234315"/>
                  </a:lnTo>
                  <a:lnTo>
                    <a:pt x="74295" y="234213"/>
                  </a:lnTo>
                  <a:lnTo>
                    <a:pt x="73152" y="233337"/>
                  </a:lnTo>
                  <a:lnTo>
                    <a:pt x="72821" y="233934"/>
                  </a:lnTo>
                  <a:lnTo>
                    <a:pt x="72656" y="234530"/>
                  </a:lnTo>
                  <a:lnTo>
                    <a:pt x="72771" y="234861"/>
                  </a:lnTo>
                  <a:lnTo>
                    <a:pt x="73482" y="236816"/>
                  </a:lnTo>
                  <a:lnTo>
                    <a:pt x="75272" y="237909"/>
                  </a:lnTo>
                  <a:lnTo>
                    <a:pt x="76911" y="237363"/>
                  </a:lnTo>
                  <a:lnTo>
                    <a:pt x="78155" y="236982"/>
                  </a:lnTo>
                  <a:lnTo>
                    <a:pt x="78867" y="235673"/>
                  </a:lnTo>
                  <a:close/>
                </a:path>
                <a:path w="461010" h="474345">
                  <a:moveTo>
                    <a:pt x="78981" y="310426"/>
                  </a:moveTo>
                  <a:lnTo>
                    <a:pt x="78816" y="309384"/>
                  </a:lnTo>
                  <a:lnTo>
                    <a:pt x="78054" y="309118"/>
                  </a:lnTo>
                  <a:lnTo>
                    <a:pt x="76149" y="308521"/>
                  </a:lnTo>
                  <a:lnTo>
                    <a:pt x="75653" y="307263"/>
                  </a:lnTo>
                  <a:lnTo>
                    <a:pt x="75768" y="305739"/>
                  </a:lnTo>
                  <a:lnTo>
                    <a:pt x="75107" y="304215"/>
                  </a:lnTo>
                  <a:lnTo>
                    <a:pt x="73101" y="303072"/>
                  </a:lnTo>
                  <a:lnTo>
                    <a:pt x="70967" y="302590"/>
                  </a:lnTo>
                  <a:lnTo>
                    <a:pt x="70700" y="303022"/>
                  </a:lnTo>
                  <a:lnTo>
                    <a:pt x="70319" y="303352"/>
                  </a:lnTo>
                  <a:lnTo>
                    <a:pt x="68580" y="304279"/>
                  </a:lnTo>
                  <a:lnTo>
                    <a:pt x="67322" y="303949"/>
                  </a:lnTo>
                  <a:lnTo>
                    <a:pt x="66509" y="302907"/>
                  </a:lnTo>
                  <a:lnTo>
                    <a:pt x="66344" y="303022"/>
                  </a:lnTo>
                  <a:lnTo>
                    <a:pt x="66014" y="303237"/>
                  </a:lnTo>
                  <a:lnTo>
                    <a:pt x="65798" y="303517"/>
                  </a:lnTo>
                  <a:lnTo>
                    <a:pt x="64757" y="306070"/>
                  </a:lnTo>
                  <a:lnTo>
                    <a:pt x="67106" y="309714"/>
                  </a:lnTo>
                  <a:lnTo>
                    <a:pt x="68199" y="311454"/>
                  </a:lnTo>
                  <a:lnTo>
                    <a:pt x="69938" y="312712"/>
                  </a:lnTo>
                  <a:lnTo>
                    <a:pt x="72009" y="311950"/>
                  </a:lnTo>
                  <a:lnTo>
                    <a:pt x="73583" y="311404"/>
                  </a:lnTo>
                  <a:lnTo>
                    <a:pt x="74891" y="311023"/>
                  </a:lnTo>
                  <a:lnTo>
                    <a:pt x="76466" y="311950"/>
                  </a:lnTo>
                  <a:lnTo>
                    <a:pt x="77127" y="312381"/>
                  </a:lnTo>
                  <a:lnTo>
                    <a:pt x="78105" y="312115"/>
                  </a:lnTo>
                  <a:lnTo>
                    <a:pt x="78981" y="310426"/>
                  </a:lnTo>
                  <a:close/>
                </a:path>
                <a:path w="461010" h="474345">
                  <a:moveTo>
                    <a:pt x="82105" y="220599"/>
                  </a:moveTo>
                  <a:lnTo>
                    <a:pt x="81534" y="219557"/>
                  </a:lnTo>
                  <a:lnTo>
                    <a:pt x="80340" y="217004"/>
                  </a:lnTo>
                  <a:lnTo>
                    <a:pt x="80124" y="215430"/>
                  </a:lnTo>
                  <a:lnTo>
                    <a:pt x="80683" y="214071"/>
                  </a:lnTo>
                  <a:lnTo>
                    <a:pt x="80670" y="213626"/>
                  </a:lnTo>
                  <a:lnTo>
                    <a:pt x="80505" y="213525"/>
                  </a:lnTo>
                  <a:lnTo>
                    <a:pt x="80340" y="213360"/>
                  </a:lnTo>
                  <a:lnTo>
                    <a:pt x="79844" y="214071"/>
                  </a:lnTo>
                  <a:lnTo>
                    <a:pt x="78003" y="218528"/>
                  </a:lnTo>
                  <a:lnTo>
                    <a:pt x="78600" y="219951"/>
                  </a:lnTo>
                  <a:lnTo>
                    <a:pt x="82105" y="220599"/>
                  </a:lnTo>
                  <a:close/>
                </a:path>
                <a:path w="461010" h="474345">
                  <a:moveTo>
                    <a:pt x="82321" y="220649"/>
                  </a:moveTo>
                  <a:lnTo>
                    <a:pt x="82105" y="220599"/>
                  </a:lnTo>
                  <a:lnTo>
                    <a:pt x="82321" y="220649"/>
                  </a:lnTo>
                  <a:close/>
                </a:path>
                <a:path w="461010" h="474345">
                  <a:moveTo>
                    <a:pt x="90906" y="346786"/>
                  </a:moveTo>
                  <a:lnTo>
                    <a:pt x="90360" y="346570"/>
                  </a:lnTo>
                  <a:lnTo>
                    <a:pt x="90030" y="346468"/>
                  </a:lnTo>
                  <a:lnTo>
                    <a:pt x="88671" y="346138"/>
                  </a:lnTo>
                  <a:lnTo>
                    <a:pt x="86169" y="347167"/>
                  </a:lnTo>
                  <a:lnTo>
                    <a:pt x="85839" y="347332"/>
                  </a:lnTo>
                  <a:lnTo>
                    <a:pt x="85407" y="347497"/>
                  </a:lnTo>
                  <a:lnTo>
                    <a:pt x="84975" y="347776"/>
                  </a:lnTo>
                  <a:lnTo>
                    <a:pt x="83007" y="349072"/>
                  </a:lnTo>
                  <a:lnTo>
                    <a:pt x="81978" y="351358"/>
                  </a:lnTo>
                  <a:lnTo>
                    <a:pt x="82461" y="353110"/>
                  </a:lnTo>
                  <a:lnTo>
                    <a:pt x="83121" y="355117"/>
                  </a:lnTo>
                  <a:lnTo>
                    <a:pt x="85839" y="357301"/>
                  </a:lnTo>
                  <a:lnTo>
                    <a:pt x="87960" y="357403"/>
                  </a:lnTo>
                  <a:lnTo>
                    <a:pt x="88950" y="357466"/>
                  </a:lnTo>
                  <a:lnTo>
                    <a:pt x="89877" y="356971"/>
                  </a:lnTo>
                  <a:lnTo>
                    <a:pt x="90576" y="356095"/>
                  </a:lnTo>
                  <a:lnTo>
                    <a:pt x="89115" y="355066"/>
                  </a:lnTo>
                  <a:lnTo>
                    <a:pt x="88404" y="353161"/>
                  </a:lnTo>
                  <a:lnTo>
                    <a:pt x="88950" y="350710"/>
                  </a:lnTo>
                  <a:lnTo>
                    <a:pt x="89166" y="349618"/>
                  </a:lnTo>
                  <a:lnTo>
                    <a:pt x="90309" y="347230"/>
                  </a:lnTo>
                  <a:lnTo>
                    <a:pt x="90576" y="346951"/>
                  </a:lnTo>
                  <a:lnTo>
                    <a:pt x="90906" y="346786"/>
                  </a:lnTo>
                  <a:close/>
                </a:path>
                <a:path w="461010" h="474345">
                  <a:moveTo>
                    <a:pt x="91020" y="214769"/>
                  </a:moveTo>
                  <a:lnTo>
                    <a:pt x="87642" y="211620"/>
                  </a:lnTo>
                  <a:lnTo>
                    <a:pt x="87312" y="211391"/>
                  </a:lnTo>
                  <a:lnTo>
                    <a:pt x="86664" y="211937"/>
                  </a:lnTo>
                  <a:lnTo>
                    <a:pt x="86055" y="212483"/>
                  </a:lnTo>
                  <a:lnTo>
                    <a:pt x="85356" y="213029"/>
                  </a:lnTo>
                  <a:lnTo>
                    <a:pt x="85623" y="213309"/>
                  </a:lnTo>
                  <a:lnTo>
                    <a:pt x="85877" y="213741"/>
                  </a:lnTo>
                  <a:lnTo>
                    <a:pt x="86004" y="214071"/>
                  </a:lnTo>
                  <a:lnTo>
                    <a:pt x="86372" y="215430"/>
                  </a:lnTo>
                  <a:lnTo>
                    <a:pt x="86321" y="217004"/>
                  </a:lnTo>
                  <a:lnTo>
                    <a:pt x="85686" y="218198"/>
                  </a:lnTo>
                  <a:lnTo>
                    <a:pt x="85077" y="219240"/>
                  </a:lnTo>
                  <a:lnTo>
                    <a:pt x="84747" y="220548"/>
                  </a:lnTo>
                  <a:lnTo>
                    <a:pt x="82321" y="220649"/>
                  </a:lnTo>
                  <a:lnTo>
                    <a:pt x="83172" y="220814"/>
                  </a:lnTo>
                  <a:lnTo>
                    <a:pt x="84747" y="220649"/>
                  </a:lnTo>
                  <a:lnTo>
                    <a:pt x="86004" y="220383"/>
                  </a:lnTo>
                  <a:lnTo>
                    <a:pt x="90411" y="218478"/>
                  </a:lnTo>
                  <a:lnTo>
                    <a:pt x="91020" y="214769"/>
                  </a:lnTo>
                  <a:close/>
                </a:path>
                <a:path w="461010" h="474345">
                  <a:moveTo>
                    <a:pt x="105778" y="453872"/>
                  </a:moveTo>
                  <a:lnTo>
                    <a:pt x="105511" y="453110"/>
                  </a:lnTo>
                  <a:lnTo>
                    <a:pt x="103593" y="451205"/>
                  </a:lnTo>
                  <a:lnTo>
                    <a:pt x="99999" y="450989"/>
                  </a:lnTo>
                  <a:lnTo>
                    <a:pt x="98044" y="452132"/>
                  </a:lnTo>
                  <a:lnTo>
                    <a:pt x="96570" y="453110"/>
                  </a:lnTo>
                  <a:lnTo>
                    <a:pt x="95707" y="455993"/>
                  </a:lnTo>
                  <a:lnTo>
                    <a:pt x="96354" y="457746"/>
                  </a:lnTo>
                  <a:lnTo>
                    <a:pt x="96951" y="458508"/>
                  </a:lnTo>
                  <a:lnTo>
                    <a:pt x="97497" y="459371"/>
                  </a:lnTo>
                  <a:lnTo>
                    <a:pt x="98158" y="460082"/>
                  </a:lnTo>
                  <a:lnTo>
                    <a:pt x="99682" y="461873"/>
                  </a:lnTo>
                  <a:lnTo>
                    <a:pt x="100876" y="462254"/>
                  </a:lnTo>
                  <a:lnTo>
                    <a:pt x="102133" y="461276"/>
                  </a:lnTo>
                  <a:lnTo>
                    <a:pt x="102565" y="460133"/>
                  </a:lnTo>
                  <a:lnTo>
                    <a:pt x="103060" y="458939"/>
                  </a:lnTo>
                  <a:lnTo>
                    <a:pt x="103873" y="457200"/>
                  </a:lnTo>
                  <a:lnTo>
                    <a:pt x="104419" y="456755"/>
                  </a:lnTo>
                  <a:lnTo>
                    <a:pt x="105067" y="456603"/>
                  </a:lnTo>
                  <a:lnTo>
                    <a:pt x="105283" y="455993"/>
                  </a:lnTo>
                  <a:lnTo>
                    <a:pt x="105448" y="455396"/>
                  </a:lnTo>
                  <a:lnTo>
                    <a:pt x="105562" y="454748"/>
                  </a:lnTo>
                  <a:lnTo>
                    <a:pt x="105778" y="453872"/>
                  </a:lnTo>
                  <a:close/>
                </a:path>
                <a:path w="461010" h="474345">
                  <a:moveTo>
                    <a:pt x="109537" y="153530"/>
                  </a:moveTo>
                  <a:lnTo>
                    <a:pt x="108661" y="151561"/>
                  </a:lnTo>
                  <a:lnTo>
                    <a:pt x="108178" y="150533"/>
                  </a:lnTo>
                  <a:lnTo>
                    <a:pt x="107581" y="149504"/>
                  </a:lnTo>
                  <a:lnTo>
                    <a:pt x="105664" y="147154"/>
                  </a:lnTo>
                  <a:lnTo>
                    <a:pt x="104800" y="145961"/>
                  </a:lnTo>
                  <a:lnTo>
                    <a:pt x="108343" y="144157"/>
                  </a:lnTo>
                  <a:lnTo>
                    <a:pt x="108343" y="142697"/>
                  </a:lnTo>
                  <a:lnTo>
                    <a:pt x="106972" y="140576"/>
                  </a:lnTo>
                  <a:lnTo>
                    <a:pt x="105943" y="140081"/>
                  </a:lnTo>
                  <a:lnTo>
                    <a:pt x="104686" y="140512"/>
                  </a:lnTo>
                  <a:lnTo>
                    <a:pt x="103378" y="141008"/>
                  </a:lnTo>
                  <a:lnTo>
                    <a:pt x="102831" y="141820"/>
                  </a:lnTo>
                  <a:lnTo>
                    <a:pt x="102946" y="143129"/>
                  </a:lnTo>
                  <a:lnTo>
                    <a:pt x="102946" y="143624"/>
                  </a:lnTo>
                  <a:lnTo>
                    <a:pt x="102831" y="144272"/>
                  </a:lnTo>
                  <a:lnTo>
                    <a:pt x="103111" y="144602"/>
                  </a:lnTo>
                  <a:lnTo>
                    <a:pt x="103657" y="145148"/>
                  </a:lnTo>
                  <a:lnTo>
                    <a:pt x="103822" y="145580"/>
                  </a:lnTo>
                  <a:lnTo>
                    <a:pt x="103759" y="146011"/>
                  </a:lnTo>
                  <a:lnTo>
                    <a:pt x="104470" y="146456"/>
                  </a:lnTo>
                  <a:lnTo>
                    <a:pt x="105067" y="147269"/>
                  </a:lnTo>
                  <a:lnTo>
                    <a:pt x="105664" y="148412"/>
                  </a:lnTo>
                  <a:lnTo>
                    <a:pt x="107188" y="151244"/>
                  </a:lnTo>
                  <a:lnTo>
                    <a:pt x="106705" y="153860"/>
                  </a:lnTo>
                  <a:lnTo>
                    <a:pt x="104635" y="155486"/>
                  </a:lnTo>
                  <a:lnTo>
                    <a:pt x="105346" y="155536"/>
                  </a:lnTo>
                  <a:lnTo>
                    <a:pt x="106045" y="155486"/>
                  </a:lnTo>
                  <a:lnTo>
                    <a:pt x="106756" y="155155"/>
                  </a:lnTo>
                  <a:lnTo>
                    <a:pt x="109042" y="154508"/>
                  </a:lnTo>
                  <a:lnTo>
                    <a:pt x="109537" y="153530"/>
                  </a:lnTo>
                  <a:close/>
                </a:path>
                <a:path w="461010" h="474345">
                  <a:moveTo>
                    <a:pt x="116230" y="348475"/>
                  </a:moveTo>
                  <a:lnTo>
                    <a:pt x="116078" y="346405"/>
                  </a:lnTo>
                  <a:lnTo>
                    <a:pt x="116078" y="346252"/>
                  </a:lnTo>
                  <a:lnTo>
                    <a:pt x="115963" y="345973"/>
                  </a:lnTo>
                  <a:lnTo>
                    <a:pt x="115201" y="346900"/>
                  </a:lnTo>
                  <a:lnTo>
                    <a:pt x="114490" y="347878"/>
                  </a:lnTo>
                  <a:lnTo>
                    <a:pt x="113728" y="348856"/>
                  </a:lnTo>
                  <a:lnTo>
                    <a:pt x="112369" y="350761"/>
                  </a:lnTo>
                  <a:lnTo>
                    <a:pt x="110680" y="351472"/>
                  </a:lnTo>
                  <a:lnTo>
                    <a:pt x="109105" y="351040"/>
                  </a:lnTo>
                  <a:lnTo>
                    <a:pt x="109372" y="351472"/>
                  </a:lnTo>
                  <a:lnTo>
                    <a:pt x="110947" y="354253"/>
                  </a:lnTo>
                  <a:lnTo>
                    <a:pt x="112636" y="354418"/>
                  </a:lnTo>
                  <a:lnTo>
                    <a:pt x="114058" y="352780"/>
                  </a:lnTo>
                  <a:lnTo>
                    <a:pt x="115633" y="350926"/>
                  </a:lnTo>
                  <a:lnTo>
                    <a:pt x="116230" y="348475"/>
                  </a:lnTo>
                  <a:close/>
                </a:path>
                <a:path w="461010" h="474345">
                  <a:moveTo>
                    <a:pt x="119672" y="252768"/>
                  </a:moveTo>
                  <a:lnTo>
                    <a:pt x="117703" y="248259"/>
                  </a:lnTo>
                  <a:lnTo>
                    <a:pt x="115798" y="247497"/>
                  </a:lnTo>
                  <a:lnTo>
                    <a:pt x="113080" y="248742"/>
                  </a:lnTo>
                  <a:lnTo>
                    <a:pt x="109156" y="250545"/>
                  </a:lnTo>
                  <a:lnTo>
                    <a:pt x="108724" y="253428"/>
                  </a:lnTo>
                  <a:lnTo>
                    <a:pt x="112699" y="256857"/>
                  </a:lnTo>
                  <a:lnTo>
                    <a:pt x="116776" y="259143"/>
                  </a:lnTo>
                  <a:lnTo>
                    <a:pt x="118033" y="258762"/>
                  </a:lnTo>
                  <a:lnTo>
                    <a:pt x="118910" y="256311"/>
                  </a:lnTo>
                  <a:lnTo>
                    <a:pt x="119557" y="254571"/>
                  </a:lnTo>
                  <a:lnTo>
                    <a:pt x="119672" y="252768"/>
                  </a:lnTo>
                  <a:close/>
                </a:path>
                <a:path w="461010" h="474345">
                  <a:moveTo>
                    <a:pt x="129959" y="305689"/>
                  </a:moveTo>
                  <a:lnTo>
                    <a:pt x="129476" y="304380"/>
                  </a:lnTo>
                  <a:lnTo>
                    <a:pt x="125552" y="299377"/>
                  </a:lnTo>
                  <a:lnTo>
                    <a:pt x="124675" y="299313"/>
                  </a:lnTo>
                  <a:lnTo>
                    <a:pt x="121412" y="302806"/>
                  </a:lnTo>
                  <a:lnTo>
                    <a:pt x="120980" y="303288"/>
                  </a:lnTo>
                  <a:lnTo>
                    <a:pt x="120370" y="303669"/>
                  </a:lnTo>
                  <a:lnTo>
                    <a:pt x="119837" y="304761"/>
                  </a:lnTo>
                  <a:lnTo>
                    <a:pt x="119888" y="305473"/>
                  </a:lnTo>
                  <a:lnTo>
                    <a:pt x="119837" y="305854"/>
                  </a:lnTo>
                  <a:lnTo>
                    <a:pt x="120319" y="307378"/>
                  </a:lnTo>
                  <a:lnTo>
                    <a:pt x="121526" y="307759"/>
                  </a:lnTo>
                  <a:lnTo>
                    <a:pt x="123596" y="308305"/>
                  </a:lnTo>
                  <a:lnTo>
                    <a:pt x="124790" y="308025"/>
                  </a:lnTo>
                  <a:lnTo>
                    <a:pt x="125882" y="308140"/>
                  </a:lnTo>
                  <a:lnTo>
                    <a:pt x="127241" y="308356"/>
                  </a:lnTo>
                  <a:lnTo>
                    <a:pt x="128600" y="308686"/>
                  </a:lnTo>
                  <a:lnTo>
                    <a:pt x="129311" y="307162"/>
                  </a:lnTo>
                  <a:lnTo>
                    <a:pt x="129959" y="305689"/>
                  </a:lnTo>
                  <a:close/>
                </a:path>
                <a:path w="461010" h="474345">
                  <a:moveTo>
                    <a:pt x="154749" y="279069"/>
                  </a:moveTo>
                  <a:lnTo>
                    <a:pt x="145110" y="272808"/>
                  </a:lnTo>
                  <a:lnTo>
                    <a:pt x="143903" y="273837"/>
                  </a:lnTo>
                  <a:lnTo>
                    <a:pt x="144018" y="275856"/>
                  </a:lnTo>
                  <a:lnTo>
                    <a:pt x="144995" y="275742"/>
                  </a:lnTo>
                  <a:lnTo>
                    <a:pt x="145707" y="276288"/>
                  </a:lnTo>
                  <a:lnTo>
                    <a:pt x="146253" y="277266"/>
                  </a:lnTo>
                  <a:lnTo>
                    <a:pt x="146799" y="278307"/>
                  </a:lnTo>
                  <a:lnTo>
                    <a:pt x="146519" y="279552"/>
                  </a:lnTo>
                  <a:lnTo>
                    <a:pt x="145808" y="280377"/>
                  </a:lnTo>
                  <a:lnTo>
                    <a:pt x="147396" y="282549"/>
                  </a:lnTo>
                  <a:lnTo>
                    <a:pt x="149352" y="283362"/>
                  </a:lnTo>
                  <a:lnTo>
                    <a:pt x="153060" y="281787"/>
                  </a:lnTo>
                  <a:lnTo>
                    <a:pt x="154749" y="279069"/>
                  </a:lnTo>
                  <a:close/>
                </a:path>
                <a:path w="461010" h="474345">
                  <a:moveTo>
                    <a:pt x="157797" y="460629"/>
                  </a:moveTo>
                  <a:lnTo>
                    <a:pt x="156705" y="459651"/>
                  </a:lnTo>
                  <a:lnTo>
                    <a:pt x="155613" y="458724"/>
                  </a:lnTo>
                  <a:lnTo>
                    <a:pt x="154203" y="458177"/>
                  </a:lnTo>
                  <a:lnTo>
                    <a:pt x="153162" y="459105"/>
                  </a:lnTo>
                  <a:lnTo>
                    <a:pt x="151257" y="460730"/>
                  </a:lnTo>
                  <a:lnTo>
                    <a:pt x="150012" y="463130"/>
                  </a:lnTo>
                  <a:lnTo>
                    <a:pt x="146850" y="463626"/>
                  </a:lnTo>
                  <a:lnTo>
                    <a:pt x="146519" y="464769"/>
                  </a:lnTo>
                  <a:lnTo>
                    <a:pt x="146685" y="466725"/>
                  </a:lnTo>
                  <a:lnTo>
                    <a:pt x="146418" y="468299"/>
                  </a:lnTo>
                  <a:lnTo>
                    <a:pt x="147777" y="469341"/>
                  </a:lnTo>
                  <a:lnTo>
                    <a:pt x="147993" y="469988"/>
                  </a:lnTo>
                  <a:lnTo>
                    <a:pt x="148043" y="470319"/>
                  </a:lnTo>
                  <a:lnTo>
                    <a:pt x="148323" y="471347"/>
                  </a:lnTo>
                  <a:lnTo>
                    <a:pt x="148323" y="472440"/>
                  </a:lnTo>
                  <a:lnTo>
                    <a:pt x="149898" y="472821"/>
                  </a:lnTo>
                  <a:lnTo>
                    <a:pt x="151587" y="473151"/>
                  </a:lnTo>
                  <a:lnTo>
                    <a:pt x="152349" y="472109"/>
                  </a:lnTo>
                  <a:lnTo>
                    <a:pt x="154470" y="468363"/>
                  </a:lnTo>
                  <a:lnTo>
                    <a:pt x="155841" y="465582"/>
                  </a:lnTo>
                  <a:lnTo>
                    <a:pt x="157149" y="462800"/>
                  </a:lnTo>
                  <a:lnTo>
                    <a:pt x="157632" y="461822"/>
                  </a:lnTo>
                  <a:lnTo>
                    <a:pt x="157797" y="460629"/>
                  </a:lnTo>
                  <a:close/>
                </a:path>
                <a:path w="461010" h="474345">
                  <a:moveTo>
                    <a:pt x="164122" y="428675"/>
                  </a:moveTo>
                  <a:lnTo>
                    <a:pt x="164058" y="423824"/>
                  </a:lnTo>
                  <a:lnTo>
                    <a:pt x="161937" y="422351"/>
                  </a:lnTo>
                  <a:lnTo>
                    <a:pt x="158457" y="423710"/>
                  </a:lnTo>
                  <a:lnTo>
                    <a:pt x="159600" y="424586"/>
                  </a:lnTo>
                  <a:lnTo>
                    <a:pt x="160083" y="425729"/>
                  </a:lnTo>
                  <a:lnTo>
                    <a:pt x="158889" y="428993"/>
                  </a:lnTo>
                  <a:lnTo>
                    <a:pt x="157797" y="430682"/>
                  </a:lnTo>
                  <a:lnTo>
                    <a:pt x="156705" y="432041"/>
                  </a:lnTo>
                  <a:lnTo>
                    <a:pt x="157848" y="433247"/>
                  </a:lnTo>
                  <a:lnTo>
                    <a:pt x="159537" y="434009"/>
                  </a:lnTo>
                  <a:lnTo>
                    <a:pt x="161061" y="433946"/>
                  </a:lnTo>
                  <a:lnTo>
                    <a:pt x="162915" y="433946"/>
                  </a:lnTo>
                  <a:lnTo>
                    <a:pt x="163677" y="432701"/>
                  </a:lnTo>
                  <a:lnTo>
                    <a:pt x="164058" y="429158"/>
                  </a:lnTo>
                  <a:lnTo>
                    <a:pt x="164122" y="428675"/>
                  </a:lnTo>
                  <a:close/>
                </a:path>
                <a:path w="461010" h="474345">
                  <a:moveTo>
                    <a:pt x="168033" y="417512"/>
                  </a:moveTo>
                  <a:lnTo>
                    <a:pt x="166192" y="417398"/>
                  </a:lnTo>
                  <a:lnTo>
                    <a:pt x="164439" y="417512"/>
                  </a:lnTo>
                  <a:lnTo>
                    <a:pt x="162648" y="418058"/>
                  </a:lnTo>
                  <a:lnTo>
                    <a:pt x="163741" y="419252"/>
                  </a:lnTo>
                  <a:lnTo>
                    <a:pt x="164884" y="420344"/>
                  </a:lnTo>
                  <a:lnTo>
                    <a:pt x="166789" y="419252"/>
                  </a:lnTo>
                  <a:lnTo>
                    <a:pt x="167436" y="418820"/>
                  </a:lnTo>
                  <a:lnTo>
                    <a:pt x="167817" y="418211"/>
                  </a:lnTo>
                  <a:lnTo>
                    <a:pt x="168033" y="417512"/>
                  </a:lnTo>
                  <a:close/>
                </a:path>
                <a:path w="461010" h="474345">
                  <a:moveTo>
                    <a:pt x="177927" y="293166"/>
                  </a:moveTo>
                  <a:lnTo>
                    <a:pt x="173926" y="287337"/>
                  </a:lnTo>
                  <a:lnTo>
                    <a:pt x="173761" y="287286"/>
                  </a:lnTo>
                  <a:lnTo>
                    <a:pt x="173482" y="287210"/>
                  </a:lnTo>
                  <a:lnTo>
                    <a:pt x="173482" y="292404"/>
                  </a:lnTo>
                  <a:lnTo>
                    <a:pt x="172288" y="292785"/>
                  </a:lnTo>
                  <a:lnTo>
                    <a:pt x="170929" y="293166"/>
                  </a:lnTo>
                  <a:lnTo>
                    <a:pt x="170319" y="292404"/>
                  </a:lnTo>
                  <a:lnTo>
                    <a:pt x="169786" y="291426"/>
                  </a:lnTo>
                  <a:lnTo>
                    <a:pt x="169443" y="290614"/>
                  </a:lnTo>
                  <a:lnTo>
                    <a:pt x="169557" y="289572"/>
                  </a:lnTo>
                  <a:lnTo>
                    <a:pt x="171856" y="288759"/>
                  </a:lnTo>
                  <a:lnTo>
                    <a:pt x="172669" y="289356"/>
                  </a:lnTo>
                  <a:lnTo>
                    <a:pt x="172897" y="290385"/>
                  </a:lnTo>
                  <a:lnTo>
                    <a:pt x="173164" y="291426"/>
                  </a:lnTo>
                  <a:lnTo>
                    <a:pt x="173482" y="292404"/>
                  </a:lnTo>
                  <a:lnTo>
                    <a:pt x="173482" y="287210"/>
                  </a:lnTo>
                  <a:lnTo>
                    <a:pt x="173050" y="287070"/>
                  </a:lnTo>
                  <a:lnTo>
                    <a:pt x="172339" y="287020"/>
                  </a:lnTo>
                  <a:lnTo>
                    <a:pt x="171792" y="287286"/>
                  </a:lnTo>
                  <a:lnTo>
                    <a:pt x="168960" y="288480"/>
                  </a:lnTo>
                  <a:lnTo>
                    <a:pt x="167220" y="291807"/>
                  </a:lnTo>
                  <a:lnTo>
                    <a:pt x="168643" y="295186"/>
                  </a:lnTo>
                  <a:lnTo>
                    <a:pt x="169672" y="296113"/>
                  </a:lnTo>
                  <a:lnTo>
                    <a:pt x="170865" y="296760"/>
                  </a:lnTo>
                  <a:lnTo>
                    <a:pt x="172554" y="297573"/>
                  </a:lnTo>
                  <a:lnTo>
                    <a:pt x="174574" y="297954"/>
                  </a:lnTo>
                  <a:lnTo>
                    <a:pt x="176149" y="297357"/>
                  </a:lnTo>
                  <a:lnTo>
                    <a:pt x="177190" y="296926"/>
                  </a:lnTo>
                  <a:lnTo>
                    <a:pt x="177787" y="296113"/>
                  </a:lnTo>
                  <a:lnTo>
                    <a:pt x="177914" y="295186"/>
                  </a:lnTo>
                  <a:lnTo>
                    <a:pt x="177927" y="293166"/>
                  </a:lnTo>
                  <a:close/>
                </a:path>
                <a:path w="461010" h="474345">
                  <a:moveTo>
                    <a:pt x="179209" y="447890"/>
                  </a:moveTo>
                  <a:lnTo>
                    <a:pt x="178828" y="445325"/>
                  </a:lnTo>
                  <a:lnTo>
                    <a:pt x="178447" y="442937"/>
                  </a:lnTo>
                  <a:lnTo>
                    <a:pt x="175768" y="442772"/>
                  </a:lnTo>
                  <a:lnTo>
                    <a:pt x="173545" y="442175"/>
                  </a:lnTo>
                  <a:lnTo>
                    <a:pt x="173266" y="442175"/>
                  </a:lnTo>
                  <a:lnTo>
                    <a:pt x="172173" y="442061"/>
                  </a:lnTo>
                  <a:lnTo>
                    <a:pt x="171196" y="441032"/>
                  </a:lnTo>
                  <a:lnTo>
                    <a:pt x="168795" y="443420"/>
                  </a:lnTo>
                  <a:lnTo>
                    <a:pt x="169341" y="444893"/>
                  </a:lnTo>
                  <a:lnTo>
                    <a:pt x="169456" y="446201"/>
                  </a:lnTo>
                  <a:lnTo>
                    <a:pt x="170167" y="447230"/>
                  </a:lnTo>
                  <a:lnTo>
                    <a:pt x="172339" y="450557"/>
                  </a:lnTo>
                  <a:lnTo>
                    <a:pt x="173596" y="450723"/>
                  </a:lnTo>
                  <a:lnTo>
                    <a:pt x="174739" y="449681"/>
                  </a:lnTo>
                  <a:lnTo>
                    <a:pt x="176212" y="448373"/>
                  </a:lnTo>
                  <a:lnTo>
                    <a:pt x="179209" y="447890"/>
                  </a:lnTo>
                  <a:close/>
                </a:path>
                <a:path w="461010" h="474345">
                  <a:moveTo>
                    <a:pt x="190754" y="233172"/>
                  </a:moveTo>
                  <a:lnTo>
                    <a:pt x="189395" y="230339"/>
                  </a:lnTo>
                  <a:lnTo>
                    <a:pt x="188023" y="227571"/>
                  </a:lnTo>
                  <a:lnTo>
                    <a:pt x="185737" y="226529"/>
                  </a:lnTo>
                  <a:lnTo>
                    <a:pt x="183451" y="227672"/>
                  </a:lnTo>
                  <a:lnTo>
                    <a:pt x="180898" y="228981"/>
                  </a:lnTo>
                  <a:lnTo>
                    <a:pt x="179374" y="232359"/>
                  </a:lnTo>
                  <a:lnTo>
                    <a:pt x="180403" y="234213"/>
                  </a:lnTo>
                  <a:lnTo>
                    <a:pt x="181432" y="235889"/>
                  </a:lnTo>
                  <a:lnTo>
                    <a:pt x="187159" y="237477"/>
                  </a:lnTo>
                  <a:lnTo>
                    <a:pt x="189014" y="236550"/>
                  </a:lnTo>
                  <a:lnTo>
                    <a:pt x="190588" y="235737"/>
                  </a:lnTo>
                  <a:lnTo>
                    <a:pt x="190754" y="233172"/>
                  </a:lnTo>
                  <a:close/>
                </a:path>
                <a:path w="461010" h="474345">
                  <a:moveTo>
                    <a:pt x="192773" y="60540"/>
                  </a:moveTo>
                  <a:lnTo>
                    <a:pt x="191731" y="58039"/>
                  </a:lnTo>
                  <a:lnTo>
                    <a:pt x="191249" y="56896"/>
                  </a:lnTo>
                  <a:lnTo>
                    <a:pt x="190423" y="55918"/>
                  </a:lnTo>
                  <a:lnTo>
                    <a:pt x="189445" y="55206"/>
                  </a:lnTo>
                  <a:lnTo>
                    <a:pt x="183400" y="59296"/>
                  </a:lnTo>
                  <a:lnTo>
                    <a:pt x="183400" y="60210"/>
                  </a:lnTo>
                  <a:lnTo>
                    <a:pt x="183565" y="61137"/>
                  </a:lnTo>
                  <a:lnTo>
                    <a:pt x="184873" y="64033"/>
                  </a:lnTo>
                  <a:lnTo>
                    <a:pt x="186664" y="64516"/>
                  </a:lnTo>
                  <a:lnTo>
                    <a:pt x="189230" y="63423"/>
                  </a:lnTo>
                  <a:lnTo>
                    <a:pt x="192011" y="62230"/>
                  </a:lnTo>
                  <a:lnTo>
                    <a:pt x="192773" y="60540"/>
                  </a:lnTo>
                  <a:close/>
                </a:path>
                <a:path w="461010" h="474345">
                  <a:moveTo>
                    <a:pt x="198755" y="296329"/>
                  </a:moveTo>
                  <a:lnTo>
                    <a:pt x="195821" y="293878"/>
                  </a:lnTo>
                  <a:lnTo>
                    <a:pt x="194894" y="293598"/>
                  </a:lnTo>
                  <a:lnTo>
                    <a:pt x="193852" y="293547"/>
                  </a:lnTo>
                  <a:lnTo>
                    <a:pt x="193090" y="293878"/>
                  </a:lnTo>
                  <a:lnTo>
                    <a:pt x="190855" y="294690"/>
                  </a:lnTo>
                  <a:lnTo>
                    <a:pt x="190093" y="296976"/>
                  </a:lnTo>
                  <a:lnTo>
                    <a:pt x="191135" y="299542"/>
                  </a:lnTo>
                  <a:lnTo>
                    <a:pt x="191947" y="301383"/>
                  </a:lnTo>
                  <a:lnTo>
                    <a:pt x="193751" y="301929"/>
                  </a:lnTo>
                  <a:lnTo>
                    <a:pt x="196088" y="301002"/>
                  </a:lnTo>
                  <a:lnTo>
                    <a:pt x="197446" y="300456"/>
                  </a:lnTo>
                  <a:lnTo>
                    <a:pt x="198704" y="298170"/>
                  </a:lnTo>
                  <a:lnTo>
                    <a:pt x="198704" y="296595"/>
                  </a:lnTo>
                  <a:lnTo>
                    <a:pt x="198755" y="296329"/>
                  </a:lnTo>
                  <a:close/>
                </a:path>
                <a:path w="461010" h="474345">
                  <a:moveTo>
                    <a:pt x="200291" y="450113"/>
                  </a:moveTo>
                  <a:lnTo>
                    <a:pt x="200202" y="449630"/>
                  </a:lnTo>
                  <a:lnTo>
                    <a:pt x="200012" y="448589"/>
                  </a:lnTo>
                  <a:lnTo>
                    <a:pt x="197993" y="449630"/>
                  </a:lnTo>
                  <a:lnTo>
                    <a:pt x="195707" y="448868"/>
                  </a:lnTo>
                  <a:lnTo>
                    <a:pt x="194564" y="447014"/>
                  </a:lnTo>
                  <a:lnTo>
                    <a:pt x="194348" y="447014"/>
                  </a:lnTo>
                  <a:lnTo>
                    <a:pt x="194132" y="447065"/>
                  </a:lnTo>
                  <a:lnTo>
                    <a:pt x="192112" y="447065"/>
                  </a:lnTo>
                  <a:lnTo>
                    <a:pt x="191465" y="448322"/>
                  </a:lnTo>
                  <a:lnTo>
                    <a:pt x="191731" y="451154"/>
                  </a:lnTo>
                  <a:lnTo>
                    <a:pt x="191947" y="452297"/>
                  </a:lnTo>
                  <a:lnTo>
                    <a:pt x="192011" y="452945"/>
                  </a:lnTo>
                  <a:lnTo>
                    <a:pt x="192659" y="454418"/>
                  </a:lnTo>
                  <a:lnTo>
                    <a:pt x="193370" y="455231"/>
                  </a:lnTo>
                  <a:lnTo>
                    <a:pt x="194132" y="455510"/>
                  </a:lnTo>
                  <a:lnTo>
                    <a:pt x="194843" y="454799"/>
                  </a:lnTo>
                  <a:lnTo>
                    <a:pt x="195821" y="454418"/>
                  </a:lnTo>
                  <a:lnTo>
                    <a:pt x="196850" y="454317"/>
                  </a:lnTo>
                  <a:lnTo>
                    <a:pt x="197065" y="454088"/>
                  </a:lnTo>
                  <a:lnTo>
                    <a:pt x="197345" y="453707"/>
                  </a:lnTo>
                  <a:lnTo>
                    <a:pt x="197726" y="453390"/>
                  </a:lnTo>
                  <a:lnTo>
                    <a:pt x="198920" y="451637"/>
                  </a:lnTo>
                  <a:lnTo>
                    <a:pt x="200291" y="450113"/>
                  </a:lnTo>
                  <a:close/>
                </a:path>
                <a:path w="461010" h="474345">
                  <a:moveTo>
                    <a:pt x="204152" y="258927"/>
                  </a:moveTo>
                  <a:lnTo>
                    <a:pt x="203720" y="255663"/>
                  </a:lnTo>
                  <a:lnTo>
                    <a:pt x="198539" y="253644"/>
                  </a:lnTo>
                  <a:lnTo>
                    <a:pt x="198056" y="253428"/>
                  </a:lnTo>
                  <a:lnTo>
                    <a:pt x="197612" y="253377"/>
                  </a:lnTo>
                  <a:lnTo>
                    <a:pt x="196418" y="253098"/>
                  </a:lnTo>
                  <a:lnTo>
                    <a:pt x="195224" y="253047"/>
                  </a:lnTo>
                  <a:lnTo>
                    <a:pt x="194513" y="254190"/>
                  </a:lnTo>
                  <a:lnTo>
                    <a:pt x="193852" y="255168"/>
                  </a:lnTo>
                  <a:lnTo>
                    <a:pt x="194017" y="256362"/>
                  </a:lnTo>
                  <a:lnTo>
                    <a:pt x="194513" y="257568"/>
                  </a:lnTo>
                  <a:lnTo>
                    <a:pt x="195656" y="258597"/>
                  </a:lnTo>
                  <a:lnTo>
                    <a:pt x="196253" y="260007"/>
                  </a:lnTo>
                  <a:lnTo>
                    <a:pt x="196748" y="261645"/>
                  </a:lnTo>
                  <a:lnTo>
                    <a:pt x="197180" y="263169"/>
                  </a:lnTo>
                  <a:lnTo>
                    <a:pt x="199034" y="263334"/>
                  </a:lnTo>
                  <a:lnTo>
                    <a:pt x="204152" y="258927"/>
                  </a:lnTo>
                  <a:close/>
                </a:path>
                <a:path w="461010" h="474345">
                  <a:moveTo>
                    <a:pt x="217284" y="126365"/>
                  </a:moveTo>
                  <a:lnTo>
                    <a:pt x="216903" y="125539"/>
                  </a:lnTo>
                  <a:lnTo>
                    <a:pt x="216077" y="125056"/>
                  </a:lnTo>
                  <a:lnTo>
                    <a:pt x="213791" y="124675"/>
                  </a:lnTo>
                  <a:lnTo>
                    <a:pt x="212864" y="125222"/>
                  </a:lnTo>
                  <a:lnTo>
                    <a:pt x="212267" y="126301"/>
                  </a:lnTo>
                  <a:lnTo>
                    <a:pt x="211505" y="127825"/>
                  </a:lnTo>
                  <a:lnTo>
                    <a:pt x="211620" y="129362"/>
                  </a:lnTo>
                  <a:lnTo>
                    <a:pt x="211937" y="130556"/>
                  </a:lnTo>
                  <a:lnTo>
                    <a:pt x="212166" y="130225"/>
                  </a:lnTo>
                  <a:lnTo>
                    <a:pt x="212267" y="129959"/>
                  </a:lnTo>
                  <a:lnTo>
                    <a:pt x="212547" y="129628"/>
                  </a:lnTo>
                  <a:lnTo>
                    <a:pt x="213360" y="128371"/>
                  </a:lnTo>
                  <a:lnTo>
                    <a:pt x="214617" y="127673"/>
                  </a:lnTo>
                  <a:lnTo>
                    <a:pt x="215696" y="127012"/>
                  </a:lnTo>
                  <a:lnTo>
                    <a:pt x="216242" y="126746"/>
                  </a:lnTo>
                  <a:lnTo>
                    <a:pt x="216789" y="126530"/>
                  </a:lnTo>
                  <a:lnTo>
                    <a:pt x="217284" y="126365"/>
                  </a:lnTo>
                  <a:close/>
                </a:path>
                <a:path w="461010" h="474345">
                  <a:moveTo>
                    <a:pt x="218046" y="462699"/>
                  </a:moveTo>
                  <a:lnTo>
                    <a:pt x="217665" y="462419"/>
                  </a:lnTo>
                  <a:lnTo>
                    <a:pt x="217170" y="462254"/>
                  </a:lnTo>
                  <a:lnTo>
                    <a:pt x="216738" y="461987"/>
                  </a:lnTo>
                  <a:lnTo>
                    <a:pt x="215976" y="461657"/>
                  </a:lnTo>
                  <a:lnTo>
                    <a:pt x="215265" y="461606"/>
                  </a:lnTo>
                  <a:lnTo>
                    <a:pt x="214617" y="461772"/>
                  </a:lnTo>
                  <a:lnTo>
                    <a:pt x="215861" y="461873"/>
                  </a:lnTo>
                  <a:lnTo>
                    <a:pt x="217068" y="462318"/>
                  </a:lnTo>
                  <a:lnTo>
                    <a:pt x="218046" y="462965"/>
                  </a:lnTo>
                  <a:lnTo>
                    <a:pt x="218046" y="462699"/>
                  </a:lnTo>
                  <a:close/>
                </a:path>
                <a:path w="461010" h="474345">
                  <a:moveTo>
                    <a:pt x="220929" y="467969"/>
                  </a:moveTo>
                  <a:lnTo>
                    <a:pt x="220662" y="467753"/>
                  </a:lnTo>
                  <a:lnTo>
                    <a:pt x="220383" y="467588"/>
                  </a:lnTo>
                  <a:lnTo>
                    <a:pt x="220167" y="467436"/>
                  </a:lnTo>
                  <a:lnTo>
                    <a:pt x="215595" y="472871"/>
                  </a:lnTo>
                  <a:lnTo>
                    <a:pt x="214617" y="472605"/>
                  </a:lnTo>
                  <a:lnTo>
                    <a:pt x="214998" y="472871"/>
                  </a:lnTo>
                  <a:lnTo>
                    <a:pt x="215150" y="473036"/>
                  </a:lnTo>
                  <a:lnTo>
                    <a:pt x="216242" y="473913"/>
                  </a:lnTo>
                  <a:lnTo>
                    <a:pt x="217665" y="474230"/>
                  </a:lnTo>
                  <a:lnTo>
                    <a:pt x="218592" y="472986"/>
                  </a:lnTo>
                  <a:lnTo>
                    <a:pt x="219786" y="471512"/>
                  </a:lnTo>
                  <a:lnTo>
                    <a:pt x="220713" y="469823"/>
                  </a:lnTo>
                  <a:lnTo>
                    <a:pt x="220929" y="467969"/>
                  </a:lnTo>
                  <a:close/>
                </a:path>
                <a:path w="461010" h="474345">
                  <a:moveTo>
                    <a:pt x="220929" y="298551"/>
                  </a:moveTo>
                  <a:lnTo>
                    <a:pt x="220713" y="296926"/>
                  </a:lnTo>
                  <a:lnTo>
                    <a:pt x="220433" y="295287"/>
                  </a:lnTo>
                  <a:lnTo>
                    <a:pt x="220281" y="294474"/>
                  </a:lnTo>
                  <a:lnTo>
                    <a:pt x="220052" y="293712"/>
                  </a:lnTo>
                  <a:lnTo>
                    <a:pt x="219900" y="293001"/>
                  </a:lnTo>
                  <a:lnTo>
                    <a:pt x="218643" y="291909"/>
                  </a:lnTo>
                  <a:lnTo>
                    <a:pt x="218973" y="289572"/>
                  </a:lnTo>
                  <a:lnTo>
                    <a:pt x="214769" y="289471"/>
                  </a:lnTo>
                  <a:lnTo>
                    <a:pt x="211175" y="297192"/>
                  </a:lnTo>
                  <a:lnTo>
                    <a:pt x="211505" y="298831"/>
                  </a:lnTo>
                  <a:lnTo>
                    <a:pt x="213080" y="299643"/>
                  </a:lnTo>
                  <a:lnTo>
                    <a:pt x="215049" y="300685"/>
                  </a:lnTo>
                  <a:lnTo>
                    <a:pt x="217170" y="300786"/>
                  </a:lnTo>
                  <a:lnTo>
                    <a:pt x="220929" y="298551"/>
                  </a:lnTo>
                  <a:close/>
                </a:path>
                <a:path w="461010" h="474345">
                  <a:moveTo>
                    <a:pt x="221208" y="247878"/>
                  </a:moveTo>
                  <a:lnTo>
                    <a:pt x="218694" y="244665"/>
                  </a:lnTo>
                  <a:lnTo>
                    <a:pt x="216573" y="242697"/>
                  </a:lnTo>
                  <a:lnTo>
                    <a:pt x="214287" y="242811"/>
                  </a:lnTo>
                  <a:lnTo>
                    <a:pt x="212102" y="242862"/>
                  </a:lnTo>
                  <a:lnTo>
                    <a:pt x="211620" y="245808"/>
                  </a:lnTo>
                  <a:lnTo>
                    <a:pt x="209600" y="249453"/>
                  </a:lnTo>
                  <a:lnTo>
                    <a:pt x="210959" y="250926"/>
                  </a:lnTo>
                  <a:lnTo>
                    <a:pt x="213080" y="251142"/>
                  </a:lnTo>
                  <a:lnTo>
                    <a:pt x="214998" y="251307"/>
                  </a:lnTo>
                  <a:lnTo>
                    <a:pt x="216573" y="250380"/>
                  </a:lnTo>
                  <a:lnTo>
                    <a:pt x="218478" y="250101"/>
                  </a:lnTo>
                  <a:lnTo>
                    <a:pt x="220281" y="249504"/>
                  </a:lnTo>
                  <a:lnTo>
                    <a:pt x="221208" y="247878"/>
                  </a:lnTo>
                  <a:close/>
                </a:path>
                <a:path w="461010" h="474345">
                  <a:moveTo>
                    <a:pt x="224637" y="306070"/>
                  </a:moveTo>
                  <a:lnTo>
                    <a:pt x="222402" y="305523"/>
                  </a:lnTo>
                  <a:lnTo>
                    <a:pt x="221526" y="307378"/>
                  </a:lnTo>
                  <a:lnTo>
                    <a:pt x="221589" y="309448"/>
                  </a:lnTo>
                  <a:lnTo>
                    <a:pt x="222567" y="310807"/>
                  </a:lnTo>
                  <a:lnTo>
                    <a:pt x="222567" y="310311"/>
                  </a:lnTo>
                  <a:lnTo>
                    <a:pt x="222669" y="309829"/>
                  </a:lnTo>
                  <a:lnTo>
                    <a:pt x="223050" y="309168"/>
                  </a:lnTo>
                  <a:lnTo>
                    <a:pt x="223812" y="307759"/>
                  </a:lnTo>
                  <a:lnTo>
                    <a:pt x="224637" y="306070"/>
                  </a:lnTo>
                  <a:close/>
                </a:path>
                <a:path w="461010" h="474345">
                  <a:moveTo>
                    <a:pt x="232537" y="237045"/>
                  </a:moveTo>
                  <a:lnTo>
                    <a:pt x="229476" y="234746"/>
                  </a:lnTo>
                  <a:lnTo>
                    <a:pt x="229323" y="234696"/>
                  </a:lnTo>
                  <a:lnTo>
                    <a:pt x="229095" y="234696"/>
                  </a:lnTo>
                  <a:lnTo>
                    <a:pt x="228561" y="234645"/>
                  </a:lnTo>
                  <a:lnTo>
                    <a:pt x="227469" y="234645"/>
                  </a:lnTo>
                  <a:lnTo>
                    <a:pt x="226377" y="234746"/>
                  </a:lnTo>
                  <a:lnTo>
                    <a:pt x="225399" y="235026"/>
                  </a:lnTo>
                  <a:lnTo>
                    <a:pt x="224739" y="235508"/>
                  </a:lnTo>
                  <a:lnTo>
                    <a:pt x="223977" y="236054"/>
                  </a:lnTo>
                  <a:lnTo>
                    <a:pt x="223710" y="236715"/>
                  </a:lnTo>
                  <a:lnTo>
                    <a:pt x="223431" y="238404"/>
                  </a:lnTo>
                  <a:lnTo>
                    <a:pt x="223761" y="239433"/>
                  </a:lnTo>
                  <a:lnTo>
                    <a:pt x="223875" y="240474"/>
                  </a:lnTo>
                  <a:lnTo>
                    <a:pt x="223977" y="240957"/>
                  </a:lnTo>
                  <a:lnTo>
                    <a:pt x="224193" y="241388"/>
                  </a:lnTo>
                  <a:lnTo>
                    <a:pt x="224421" y="241935"/>
                  </a:lnTo>
                  <a:lnTo>
                    <a:pt x="224574" y="242316"/>
                  </a:lnTo>
                  <a:lnTo>
                    <a:pt x="224739" y="242646"/>
                  </a:lnTo>
                  <a:lnTo>
                    <a:pt x="229704" y="238887"/>
                  </a:lnTo>
                  <a:lnTo>
                    <a:pt x="229857" y="238887"/>
                  </a:lnTo>
                  <a:lnTo>
                    <a:pt x="230403" y="238290"/>
                  </a:lnTo>
                  <a:lnTo>
                    <a:pt x="231114" y="237744"/>
                  </a:lnTo>
                  <a:lnTo>
                    <a:pt x="232041" y="237261"/>
                  </a:lnTo>
                  <a:lnTo>
                    <a:pt x="232206" y="237197"/>
                  </a:lnTo>
                  <a:lnTo>
                    <a:pt x="232371" y="237096"/>
                  </a:lnTo>
                  <a:lnTo>
                    <a:pt x="232537" y="237045"/>
                  </a:lnTo>
                  <a:close/>
                </a:path>
                <a:path w="461010" h="474345">
                  <a:moveTo>
                    <a:pt x="236829" y="218478"/>
                  </a:moveTo>
                  <a:lnTo>
                    <a:pt x="236677" y="217932"/>
                  </a:lnTo>
                  <a:lnTo>
                    <a:pt x="236181" y="215646"/>
                  </a:lnTo>
                  <a:lnTo>
                    <a:pt x="236296" y="213144"/>
                  </a:lnTo>
                  <a:lnTo>
                    <a:pt x="234657" y="211124"/>
                  </a:lnTo>
                  <a:lnTo>
                    <a:pt x="233895" y="210248"/>
                  </a:lnTo>
                  <a:lnTo>
                    <a:pt x="233184" y="209867"/>
                  </a:lnTo>
                  <a:lnTo>
                    <a:pt x="232473" y="209931"/>
                  </a:lnTo>
                  <a:lnTo>
                    <a:pt x="232752" y="210794"/>
                  </a:lnTo>
                  <a:lnTo>
                    <a:pt x="232308" y="211670"/>
                  </a:lnTo>
                  <a:lnTo>
                    <a:pt x="231546" y="212217"/>
                  </a:lnTo>
                  <a:lnTo>
                    <a:pt x="230949" y="212547"/>
                  </a:lnTo>
                  <a:lnTo>
                    <a:pt x="230403" y="212547"/>
                  </a:lnTo>
                  <a:lnTo>
                    <a:pt x="229971" y="212102"/>
                  </a:lnTo>
                  <a:lnTo>
                    <a:pt x="229806" y="212483"/>
                  </a:lnTo>
                  <a:lnTo>
                    <a:pt x="229641" y="212813"/>
                  </a:lnTo>
                  <a:lnTo>
                    <a:pt x="229425" y="213144"/>
                  </a:lnTo>
                  <a:lnTo>
                    <a:pt x="228561" y="214604"/>
                  </a:lnTo>
                  <a:lnTo>
                    <a:pt x="228180" y="215480"/>
                  </a:lnTo>
                  <a:lnTo>
                    <a:pt x="228231" y="216242"/>
                  </a:lnTo>
                  <a:lnTo>
                    <a:pt x="228282" y="216573"/>
                  </a:lnTo>
                  <a:lnTo>
                    <a:pt x="233680" y="220268"/>
                  </a:lnTo>
                  <a:lnTo>
                    <a:pt x="235585" y="219887"/>
                  </a:lnTo>
                  <a:lnTo>
                    <a:pt x="235966" y="219290"/>
                  </a:lnTo>
                  <a:lnTo>
                    <a:pt x="236829" y="218478"/>
                  </a:lnTo>
                  <a:close/>
                </a:path>
                <a:path w="461010" h="474345">
                  <a:moveTo>
                    <a:pt x="236943" y="83464"/>
                  </a:moveTo>
                  <a:lnTo>
                    <a:pt x="235966" y="81445"/>
                  </a:lnTo>
                  <a:lnTo>
                    <a:pt x="234492" y="79324"/>
                  </a:lnTo>
                  <a:lnTo>
                    <a:pt x="233730" y="78562"/>
                  </a:lnTo>
                  <a:lnTo>
                    <a:pt x="233349" y="78181"/>
                  </a:lnTo>
                  <a:lnTo>
                    <a:pt x="232968" y="77914"/>
                  </a:lnTo>
                  <a:lnTo>
                    <a:pt x="231927" y="77419"/>
                  </a:lnTo>
                  <a:lnTo>
                    <a:pt x="231228" y="77533"/>
                  </a:lnTo>
                  <a:lnTo>
                    <a:pt x="229323" y="79159"/>
                  </a:lnTo>
                  <a:lnTo>
                    <a:pt x="227634" y="80200"/>
                  </a:lnTo>
                  <a:lnTo>
                    <a:pt x="226212" y="83032"/>
                  </a:lnTo>
                  <a:lnTo>
                    <a:pt x="226212" y="83947"/>
                  </a:lnTo>
                  <a:lnTo>
                    <a:pt x="227139" y="84607"/>
                  </a:lnTo>
                  <a:lnTo>
                    <a:pt x="229920" y="86461"/>
                  </a:lnTo>
                  <a:lnTo>
                    <a:pt x="233083" y="85534"/>
                  </a:lnTo>
                  <a:lnTo>
                    <a:pt x="236067" y="85915"/>
                  </a:lnTo>
                  <a:lnTo>
                    <a:pt x="236347" y="85420"/>
                  </a:lnTo>
                  <a:lnTo>
                    <a:pt x="236728" y="84988"/>
                  </a:lnTo>
                  <a:lnTo>
                    <a:pt x="236943" y="83464"/>
                  </a:lnTo>
                  <a:close/>
                </a:path>
                <a:path w="461010" h="474345">
                  <a:moveTo>
                    <a:pt x="246367" y="159461"/>
                  </a:moveTo>
                  <a:lnTo>
                    <a:pt x="245059" y="155816"/>
                  </a:lnTo>
                  <a:lnTo>
                    <a:pt x="243484" y="154241"/>
                  </a:lnTo>
                  <a:lnTo>
                    <a:pt x="240487" y="152819"/>
                  </a:lnTo>
                  <a:lnTo>
                    <a:pt x="239229" y="152552"/>
                  </a:lnTo>
                  <a:lnTo>
                    <a:pt x="238086" y="152654"/>
                  </a:lnTo>
                  <a:lnTo>
                    <a:pt x="237109" y="152704"/>
                  </a:lnTo>
                  <a:lnTo>
                    <a:pt x="236232" y="152869"/>
                  </a:lnTo>
                  <a:lnTo>
                    <a:pt x="235635" y="153860"/>
                  </a:lnTo>
                  <a:lnTo>
                    <a:pt x="234327" y="155981"/>
                  </a:lnTo>
                  <a:lnTo>
                    <a:pt x="234162" y="158102"/>
                  </a:lnTo>
                  <a:lnTo>
                    <a:pt x="235127" y="160108"/>
                  </a:lnTo>
                  <a:lnTo>
                    <a:pt x="236232" y="162560"/>
                  </a:lnTo>
                  <a:lnTo>
                    <a:pt x="238302" y="162242"/>
                  </a:lnTo>
                  <a:lnTo>
                    <a:pt x="240271" y="162077"/>
                  </a:lnTo>
                  <a:lnTo>
                    <a:pt x="241198" y="162026"/>
                  </a:lnTo>
                  <a:lnTo>
                    <a:pt x="242125" y="161582"/>
                  </a:lnTo>
                  <a:lnTo>
                    <a:pt x="242443" y="161480"/>
                  </a:lnTo>
                  <a:lnTo>
                    <a:pt x="245872" y="160108"/>
                  </a:lnTo>
                  <a:lnTo>
                    <a:pt x="246367" y="159461"/>
                  </a:lnTo>
                  <a:close/>
                </a:path>
                <a:path w="461010" h="474345">
                  <a:moveTo>
                    <a:pt x="247459" y="457466"/>
                  </a:moveTo>
                  <a:lnTo>
                    <a:pt x="247345" y="457250"/>
                  </a:lnTo>
                  <a:lnTo>
                    <a:pt x="247078" y="456869"/>
                  </a:lnTo>
                  <a:lnTo>
                    <a:pt x="247027" y="456704"/>
                  </a:lnTo>
                  <a:lnTo>
                    <a:pt x="245770" y="458279"/>
                  </a:lnTo>
                  <a:lnTo>
                    <a:pt x="244246" y="459486"/>
                  </a:lnTo>
                  <a:lnTo>
                    <a:pt x="242658" y="459968"/>
                  </a:lnTo>
                  <a:lnTo>
                    <a:pt x="241630" y="460248"/>
                  </a:lnTo>
                  <a:lnTo>
                    <a:pt x="240487" y="460248"/>
                  </a:lnTo>
                  <a:lnTo>
                    <a:pt x="239344" y="460032"/>
                  </a:lnTo>
                  <a:lnTo>
                    <a:pt x="240487" y="461010"/>
                  </a:lnTo>
                  <a:lnTo>
                    <a:pt x="241846" y="461391"/>
                  </a:lnTo>
                  <a:lnTo>
                    <a:pt x="244182" y="462699"/>
                  </a:lnTo>
                  <a:lnTo>
                    <a:pt x="245173" y="462203"/>
                  </a:lnTo>
                  <a:lnTo>
                    <a:pt x="245656" y="461340"/>
                  </a:lnTo>
                  <a:lnTo>
                    <a:pt x="246418" y="460133"/>
                  </a:lnTo>
                  <a:lnTo>
                    <a:pt x="247027" y="458825"/>
                  </a:lnTo>
                  <a:lnTo>
                    <a:pt x="247459" y="457466"/>
                  </a:lnTo>
                  <a:close/>
                </a:path>
                <a:path w="461010" h="474345">
                  <a:moveTo>
                    <a:pt x="257860" y="121577"/>
                  </a:moveTo>
                  <a:lnTo>
                    <a:pt x="256603" y="118033"/>
                  </a:lnTo>
                  <a:lnTo>
                    <a:pt x="254533" y="116992"/>
                  </a:lnTo>
                  <a:lnTo>
                    <a:pt x="251764" y="119608"/>
                  </a:lnTo>
                  <a:lnTo>
                    <a:pt x="249910" y="120967"/>
                  </a:lnTo>
                  <a:lnTo>
                    <a:pt x="248818" y="123037"/>
                  </a:lnTo>
                  <a:lnTo>
                    <a:pt x="248437" y="123799"/>
                  </a:lnTo>
                  <a:lnTo>
                    <a:pt x="248170" y="124510"/>
                  </a:lnTo>
                  <a:lnTo>
                    <a:pt x="248437" y="125387"/>
                  </a:lnTo>
                  <a:lnTo>
                    <a:pt x="248602" y="125653"/>
                  </a:lnTo>
                  <a:lnTo>
                    <a:pt x="249631" y="127127"/>
                  </a:lnTo>
                  <a:lnTo>
                    <a:pt x="254863" y="127558"/>
                  </a:lnTo>
                  <a:lnTo>
                    <a:pt x="256501" y="126530"/>
                  </a:lnTo>
                  <a:lnTo>
                    <a:pt x="256832" y="126415"/>
                  </a:lnTo>
                  <a:lnTo>
                    <a:pt x="257098" y="126085"/>
                  </a:lnTo>
                  <a:lnTo>
                    <a:pt x="257365" y="125768"/>
                  </a:lnTo>
                  <a:lnTo>
                    <a:pt x="257314" y="125488"/>
                  </a:lnTo>
                  <a:lnTo>
                    <a:pt x="257149" y="123532"/>
                  </a:lnTo>
                  <a:lnTo>
                    <a:pt x="257860" y="121577"/>
                  </a:lnTo>
                  <a:close/>
                </a:path>
                <a:path w="461010" h="474345">
                  <a:moveTo>
                    <a:pt x="259054" y="160655"/>
                  </a:moveTo>
                  <a:lnTo>
                    <a:pt x="251815" y="153962"/>
                  </a:lnTo>
                  <a:lnTo>
                    <a:pt x="251155" y="154012"/>
                  </a:lnTo>
                  <a:lnTo>
                    <a:pt x="250672" y="154343"/>
                  </a:lnTo>
                  <a:lnTo>
                    <a:pt x="248869" y="155270"/>
                  </a:lnTo>
                  <a:lnTo>
                    <a:pt x="247675" y="159410"/>
                  </a:lnTo>
                  <a:lnTo>
                    <a:pt x="248488" y="161366"/>
                  </a:lnTo>
                  <a:lnTo>
                    <a:pt x="249415" y="163766"/>
                  </a:lnTo>
                  <a:lnTo>
                    <a:pt x="253504" y="163982"/>
                  </a:lnTo>
                  <a:lnTo>
                    <a:pt x="256933" y="162941"/>
                  </a:lnTo>
                  <a:lnTo>
                    <a:pt x="258737" y="162344"/>
                  </a:lnTo>
                  <a:lnTo>
                    <a:pt x="259054" y="160655"/>
                  </a:lnTo>
                  <a:close/>
                </a:path>
                <a:path w="461010" h="474345">
                  <a:moveTo>
                    <a:pt x="265049" y="102349"/>
                  </a:moveTo>
                  <a:lnTo>
                    <a:pt x="263194" y="98920"/>
                  </a:lnTo>
                  <a:lnTo>
                    <a:pt x="262267" y="97777"/>
                  </a:lnTo>
                  <a:lnTo>
                    <a:pt x="261073" y="96913"/>
                  </a:lnTo>
                  <a:lnTo>
                    <a:pt x="258457" y="96469"/>
                  </a:lnTo>
                  <a:lnTo>
                    <a:pt x="257530" y="96583"/>
                  </a:lnTo>
                  <a:lnTo>
                    <a:pt x="256768" y="97015"/>
                  </a:lnTo>
                  <a:lnTo>
                    <a:pt x="256286" y="97231"/>
                  </a:lnTo>
                  <a:lnTo>
                    <a:pt x="255841" y="97612"/>
                  </a:lnTo>
                  <a:lnTo>
                    <a:pt x="254647" y="99682"/>
                  </a:lnTo>
                  <a:lnTo>
                    <a:pt x="253936" y="101485"/>
                  </a:lnTo>
                  <a:lnTo>
                    <a:pt x="254647" y="103720"/>
                  </a:lnTo>
                  <a:lnTo>
                    <a:pt x="255244" y="105130"/>
                  </a:lnTo>
                  <a:lnTo>
                    <a:pt x="256387" y="105625"/>
                  </a:lnTo>
                  <a:lnTo>
                    <a:pt x="257695" y="105727"/>
                  </a:lnTo>
                  <a:lnTo>
                    <a:pt x="258356" y="105841"/>
                  </a:lnTo>
                  <a:lnTo>
                    <a:pt x="260578" y="105676"/>
                  </a:lnTo>
                  <a:lnTo>
                    <a:pt x="261404" y="105397"/>
                  </a:lnTo>
                  <a:lnTo>
                    <a:pt x="263144" y="105016"/>
                  </a:lnTo>
                  <a:lnTo>
                    <a:pt x="263855" y="104749"/>
                  </a:lnTo>
                  <a:lnTo>
                    <a:pt x="264337" y="104317"/>
                  </a:lnTo>
                  <a:lnTo>
                    <a:pt x="264718" y="104038"/>
                  </a:lnTo>
                  <a:lnTo>
                    <a:pt x="264947" y="103657"/>
                  </a:lnTo>
                  <a:lnTo>
                    <a:pt x="264998" y="103225"/>
                  </a:lnTo>
                  <a:lnTo>
                    <a:pt x="265049" y="102844"/>
                  </a:lnTo>
                  <a:lnTo>
                    <a:pt x="265049" y="102349"/>
                  </a:lnTo>
                  <a:close/>
                </a:path>
                <a:path w="461010" h="474345">
                  <a:moveTo>
                    <a:pt x="268757" y="81280"/>
                  </a:moveTo>
                  <a:lnTo>
                    <a:pt x="268478" y="80137"/>
                  </a:lnTo>
                  <a:lnTo>
                    <a:pt x="267716" y="79108"/>
                  </a:lnTo>
                  <a:lnTo>
                    <a:pt x="266573" y="77470"/>
                  </a:lnTo>
                  <a:lnTo>
                    <a:pt x="263258" y="76225"/>
                  </a:lnTo>
                  <a:lnTo>
                    <a:pt x="261670" y="76822"/>
                  </a:lnTo>
                  <a:lnTo>
                    <a:pt x="259880" y="77419"/>
                  </a:lnTo>
                  <a:lnTo>
                    <a:pt x="258673" y="79375"/>
                  </a:lnTo>
                  <a:lnTo>
                    <a:pt x="258737" y="81889"/>
                  </a:lnTo>
                  <a:lnTo>
                    <a:pt x="258737" y="82867"/>
                  </a:lnTo>
                  <a:lnTo>
                    <a:pt x="258953" y="83845"/>
                  </a:lnTo>
                  <a:lnTo>
                    <a:pt x="259054" y="84709"/>
                  </a:lnTo>
                  <a:lnTo>
                    <a:pt x="260045" y="87820"/>
                  </a:lnTo>
                  <a:lnTo>
                    <a:pt x="262496" y="88468"/>
                  </a:lnTo>
                  <a:lnTo>
                    <a:pt x="264998" y="86296"/>
                  </a:lnTo>
                  <a:lnTo>
                    <a:pt x="266090" y="85318"/>
                  </a:lnTo>
                  <a:lnTo>
                    <a:pt x="267017" y="84226"/>
                  </a:lnTo>
                  <a:lnTo>
                    <a:pt x="267881" y="83134"/>
                  </a:lnTo>
                  <a:lnTo>
                    <a:pt x="268097" y="82918"/>
                  </a:lnTo>
                  <a:lnTo>
                    <a:pt x="268160" y="82651"/>
                  </a:lnTo>
                  <a:lnTo>
                    <a:pt x="268757" y="81280"/>
                  </a:lnTo>
                  <a:close/>
                </a:path>
                <a:path w="461010" h="474345">
                  <a:moveTo>
                    <a:pt x="281393" y="386207"/>
                  </a:moveTo>
                  <a:lnTo>
                    <a:pt x="281343" y="383755"/>
                  </a:lnTo>
                  <a:lnTo>
                    <a:pt x="279971" y="381965"/>
                  </a:lnTo>
                  <a:lnTo>
                    <a:pt x="279704" y="381685"/>
                  </a:lnTo>
                  <a:lnTo>
                    <a:pt x="279438" y="381355"/>
                  </a:lnTo>
                  <a:lnTo>
                    <a:pt x="279107" y="381088"/>
                  </a:lnTo>
                  <a:lnTo>
                    <a:pt x="278345" y="381088"/>
                  </a:lnTo>
                  <a:lnTo>
                    <a:pt x="277749" y="380657"/>
                  </a:lnTo>
                  <a:lnTo>
                    <a:pt x="277304" y="379895"/>
                  </a:lnTo>
                  <a:lnTo>
                    <a:pt x="275996" y="379234"/>
                  </a:lnTo>
                  <a:lnTo>
                    <a:pt x="274637" y="379069"/>
                  </a:lnTo>
                  <a:lnTo>
                    <a:pt x="273545" y="379514"/>
                  </a:lnTo>
                  <a:lnTo>
                    <a:pt x="272516" y="380276"/>
                  </a:lnTo>
                  <a:lnTo>
                    <a:pt x="271208" y="381088"/>
                  </a:lnTo>
                  <a:lnTo>
                    <a:pt x="270116" y="382066"/>
                  </a:lnTo>
                  <a:lnTo>
                    <a:pt x="268478" y="383489"/>
                  </a:lnTo>
                  <a:lnTo>
                    <a:pt x="268592" y="384949"/>
                  </a:lnTo>
                  <a:lnTo>
                    <a:pt x="270548" y="385826"/>
                  </a:lnTo>
                  <a:lnTo>
                    <a:pt x="272897" y="386918"/>
                  </a:lnTo>
                  <a:lnTo>
                    <a:pt x="275399" y="387515"/>
                  </a:lnTo>
                  <a:lnTo>
                    <a:pt x="277850" y="388277"/>
                  </a:lnTo>
                  <a:lnTo>
                    <a:pt x="278561" y="388543"/>
                  </a:lnTo>
                  <a:lnTo>
                    <a:pt x="279438" y="388543"/>
                  </a:lnTo>
                  <a:lnTo>
                    <a:pt x="280035" y="387781"/>
                  </a:lnTo>
                  <a:lnTo>
                    <a:pt x="281393" y="386207"/>
                  </a:lnTo>
                  <a:close/>
                </a:path>
                <a:path w="461010" h="474345">
                  <a:moveTo>
                    <a:pt x="283679" y="186080"/>
                  </a:moveTo>
                  <a:lnTo>
                    <a:pt x="282422" y="183248"/>
                  </a:lnTo>
                  <a:lnTo>
                    <a:pt x="281774" y="182384"/>
                  </a:lnTo>
                  <a:lnTo>
                    <a:pt x="280847" y="181076"/>
                  </a:lnTo>
                  <a:lnTo>
                    <a:pt x="279819" y="179819"/>
                  </a:lnTo>
                  <a:lnTo>
                    <a:pt x="279488" y="179336"/>
                  </a:lnTo>
                  <a:lnTo>
                    <a:pt x="279044" y="179120"/>
                  </a:lnTo>
                  <a:lnTo>
                    <a:pt x="278612" y="178955"/>
                  </a:lnTo>
                  <a:lnTo>
                    <a:pt x="278015" y="178790"/>
                  </a:lnTo>
                  <a:lnTo>
                    <a:pt x="277418" y="178892"/>
                  </a:lnTo>
                  <a:lnTo>
                    <a:pt x="276758" y="179222"/>
                  </a:lnTo>
                  <a:lnTo>
                    <a:pt x="276377" y="179438"/>
                  </a:lnTo>
                  <a:lnTo>
                    <a:pt x="275996" y="179933"/>
                  </a:lnTo>
                  <a:lnTo>
                    <a:pt x="275678" y="180644"/>
                  </a:lnTo>
                  <a:lnTo>
                    <a:pt x="274523" y="182816"/>
                  </a:lnTo>
                  <a:lnTo>
                    <a:pt x="273761" y="186842"/>
                  </a:lnTo>
                  <a:lnTo>
                    <a:pt x="274472" y="188048"/>
                  </a:lnTo>
                  <a:lnTo>
                    <a:pt x="275729" y="190004"/>
                  </a:lnTo>
                  <a:lnTo>
                    <a:pt x="278892" y="191033"/>
                  </a:lnTo>
                  <a:lnTo>
                    <a:pt x="280898" y="190106"/>
                  </a:lnTo>
                  <a:lnTo>
                    <a:pt x="282803" y="189293"/>
                  </a:lnTo>
                  <a:lnTo>
                    <a:pt x="283679" y="186080"/>
                  </a:lnTo>
                  <a:close/>
                </a:path>
                <a:path w="461010" h="474345">
                  <a:moveTo>
                    <a:pt x="294195" y="308787"/>
                  </a:moveTo>
                  <a:lnTo>
                    <a:pt x="293598" y="307543"/>
                  </a:lnTo>
                  <a:lnTo>
                    <a:pt x="292989" y="306235"/>
                  </a:lnTo>
                  <a:lnTo>
                    <a:pt x="292011" y="303898"/>
                  </a:lnTo>
                  <a:lnTo>
                    <a:pt x="290652" y="302526"/>
                  </a:lnTo>
                  <a:lnTo>
                    <a:pt x="289509" y="302691"/>
                  </a:lnTo>
                  <a:lnTo>
                    <a:pt x="288366" y="302907"/>
                  </a:lnTo>
                  <a:lnTo>
                    <a:pt x="287604" y="305638"/>
                  </a:lnTo>
                  <a:lnTo>
                    <a:pt x="288036" y="307924"/>
                  </a:lnTo>
                  <a:lnTo>
                    <a:pt x="288251" y="309283"/>
                  </a:lnTo>
                  <a:lnTo>
                    <a:pt x="288747" y="310311"/>
                  </a:lnTo>
                  <a:lnTo>
                    <a:pt x="290322" y="310642"/>
                  </a:lnTo>
                  <a:lnTo>
                    <a:pt x="291363" y="310807"/>
                  </a:lnTo>
                  <a:lnTo>
                    <a:pt x="292290" y="310642"/>
                  </a:lnTo>
                  <a:lnTo>
                    <a:pt x="292989" y="309880"/>
                  </a:lnTo>
                  <a:lnTo>
                    <a:pt x="294195" y="308787"/>
                  </a:lnTo>
                  <a:close/>
                </a:path>
                <a:path w="461010" h="474345">
                  <a:moveTo>
                    <a:pt x="297294" y="411035"/>
                  </a:moveTo>
                  <a:lnTo>
                    <a:pt x="294411" y="407162"/>
                  </a:lnTo>
                  <a:lnTo>
                    <a:pt x="294195" y="406895"/>
                  </a:lnTo>
                  <a:lnTo>
                    <a:pt x="294144" y="406565"/>
                  </a:lnTo>
                  <a:lnTo>
                    <a:pt x="293916" y="406298"/>
                  </a:lnTo>
                  <a:lnTo>
                    <a:pt x="292455" y="404609"/>
                  </a:lnTo>
                  <a:lnTo>
                    <a:pt x="291084" y="404710"/>
                  </a:lnTo>
                  <a:lnTo>
                    <a:pt x="287870" y="408038"/>
                  </a:lnTo>
                  <a:lnTo>
                    <a:pt x="288467" y="410324"/>
                  </a:lnTo>
                  <a:lnTo>
                    <a:pt x="287604" y="412280"/>
                  </a:lnTo>
                  <a:lnTo>
                    <a:pt x="286791" y="413969"/>
                  </a:lnTo>
                  <a:lnTo>
                    <a:pt x="288086" y="414680"/>
                  </a:lnTo>
                  <a:lnTo>
                    <a:pt x="289394" y="414845"/>
                  </a:lnTo>
                  <a:lnTo>
                    <a:pt x="290436" y="415061"/>
                  </a:lnTo>
                  <a:lnTo>
                    <a:pt x="291630" y="414680"/>
                  </a:lnTo>
                  <a:lnTo>
                    <a:pt x="292455" y="414566"/>
                  </a:lnTo>
                  <a:lnTo>
                    <a:pt x="296913" y="412496"/>
                  </a:lnTo>
                  <a:lnTo>
                    <a:pt x="297294" y="411035"/>
                  </a:lnTo>
                  <a:close/>
                </a:path>
                <a:path w="461010" h="474345">
                  <a:moveTo>
                    <a:pt x="298437" y="183743"/>
                  </a:moveTo>
                  <a:lnTo>
                    <a:pt x="298221" y="182702"/>
                  </a:lnTo>
                  <a:lnTo>
                    <a:pt x="298119" y="181889"/>
                  </a:lnTo>
                  <a:lnTo>
                    <a:pt x="297789" y="181127"/>
                  </a:lnTo>
                  <a:lnTo>
                    <a:pt x="296748" y="177863"/>
                  </a:lnTo>
                  <a:lnTo>
                    <a:pt x="295440" y="177317"/>
                  </a:lnTo>
                  <a:lnTo>
                    <a:pt x="293217" y="178511"/>
                  </a:lnTo>
                  <a:lnTo>
                    <a:pt x="292227" y="179057"/>
                  </a:lnTo>
                  <a:lnTo>
                    <a:pt x="291312" y="179768"/>
                  </a:lnTo>
                  <a:lnTo>
                    <a:pt x="289509" y="182486"/>
                  </a:lnTo>
                  <a:lnTo>
                    <a:pt x="289344" y="184340"/>
                  </a:lnTo>
                  <a:lnTo>
                    <a:pt x="290055" y="185813"/>
                  </a:lnTo>
                  <a:lnTo>
                    <a:pt x="290220" y="186080"/>
                  </a:lnTo>
                  <a:lnTo>
                    <a:pt x="290322" y="186359"/>
                  </a:lnTo>
                  <a:lnTo>
                    <a:pt x="290537" y="186626"/>
                  </a:lnTo>
                  <a:lnTo>
                    <a:pt x="291744" y="187934"/>
                  </a:lnTo>
                  <a:lnTo>
                    <a:pt x="294792" y="188531"/>
                  </a:lnTo>
                  <a:lnTo>
                    <a:pt x="296481" y="187769"/>
                  </a:lnTo>
                  <a:lnTo>
                    <a:pt x="297510" y="187337"/>
                  </a:lnTo>
                  <a:lnTo>
                    <a:pt x="298056" y="186512"/>
                  </a:lnTo>
                  <a:lnTo>
                    <a:pt x="298284" y="185369"/>
                  </a:lnTo>
                  <a:lnTo>
                    <a:pt x="298386" y="184607"/>
                  </a:lnTo>
                  <a:lnTo>
                    <a:pt x="298437" y="183743"/>
                  </a:lnTo>
                  <a:close/>
                </a:path>
                <a:path w="461010" h="474345">
                  <a:moveTo>
                    <a:pt x="299199" y="140462"/>
                  </a:moveTo>
                  <a:lnTo>
                    <a:pt x="295554" y="136436"/>
                  </a:lnTo>
                  <a:lnTo>
                    <a:pt x="294843" y="136652"/>
                  </a:lnTo>
                  <a:lnTo>
                    <a:pt x="294525" y="136817"/>
                  </a:lnTo>
                  <a:lnTo>
                    <a:pt x="294144" y="137147"/>
                  </a:lnTo>
                  <a:lnTo>
                    <a:pt x="293763" y="137629"/>
                  </a:lnTo>
                  <a:lnTo>
                    <a:pt x="293154" y="138290"/>
                  </a:lnTo>
                  <a:lnTo>
                    <a:pt x="292608" y="139153"/>
                  </a:lnTo>
                  <a:lnTo>
                    <a:pt x="292176" y="140081"/>
                  </a:lnTo>
                  <a:lnTo>
                    <a:pt x="291528" y="141389"/>
                  </a:lnTo>
                  <a:lnTo>
                    <a:pt x="291084" y="142633"/>
                  </a:lnTo>
                  <a:lnTo>
                    <a:pt x="291249" y="143344"/>
                  </a:lnTo>
                  <a:lnTo>
                    <a:pt x="291312" y="143776"/>
                  </a:lnTo>
                  <a:lnTo>
                    <a:pt x="291465" y="144106"/>
                  </a:lnTo>
                  <a:lnTo>
                    <a:pt x="291744" y="144386"/>
                  </a:lnTo>
                  <a:lnTo>
                    <a:pt x="292176" y="144919"/>
                  </a:lnTo>
                  <a:lnTo>
                    <a:pt x="292887" y="145148"/>
                  </a:lnTo>
                  <a:lnTo>
                    <a:pt x="293763" y="144868"/>
                  </a:lnTo>
                  <a:lnTo>
                    <a:pt x="295668" y="144221"/>
                  </a:lnTo>
                  <a:lnTo>
                    <a:pt x="296976" y="142633"/>
                  </a:lnTo>
                  <a:lnTo>
                    <a:pt x="298284" y="141338"/>
                  </a:lnTo>
                  <a:lnTo>
                    <a:pt x="299199" y="140462"/>
                  </a:lnTo>
                  <a:close/>
                </a:path>
                <a:path w="461010" h="474345">
                  <a:moveTo>
                    <a:pt x="304380" y="78130"/>
                  </a:moveTo>
                  <a:lnTo>
                    <a:pt x="303784" y="76060"/>
                  </a:lnTo>
                  <a:lnTo>
                    <a:pt x="304050" y="74422"/>
                  </a:lnTo>
                  <a:lnTo>
                    <a:pt x="304050" y="74256"/>
                  </a:lnTo>
                  <a:lnTo>
                    <a:pt x="304165" y="73939"/>
                  </a:lnTo>
                  <a:lnTo>
                    <a:pt x="304330" y="73342"/>
                  </a:lnTo>
                  <a:lnTo>
                    <a:pt x="304266" y="72631"/>
                  </a:lnTo>
                  <a:lnTo>
                    <a:pt x="304165" y="71970"/>
                  </a:lnTo>
                  <a:lnTo>
                    <a:pt x="303885" y="70561"/>
                  </a:lnTo>
                  <a:lnTo>
                    <a:pt x="302742" y="69799"/>
                  </a:lnTo>
                  <a:lnTo>
                    <a:pt x="301434" y="69900"/>
                  </a:lnTo>
                  <a:lnTo>
                    <a:pt x="300786" y="70015"/>
                  </a:lnTo>
                  <a:lnTo>
                    <a:pt x="300405" y="70180"/>
                  </a:lnTo>
                  <a:lnTo>
                    <a:pt x="298818" y="71755"/>
                  </a:lnTo>
                  <a:lnTo>
                    <a:pt x="296430" y="72351"/>
                  </a:lnTo>
                  <a:lnTo>
                    <a:pt x="295338" y="74637"/>
                  </a:lnTo>
                  <a:lnTo>
                    <a:pt x="295173" y="75018"/>
                  </a:lnTo>
                  <a:lnTo>
                    <a:pt x="295059" y="75349"/>
                  </a:lnTo>
                  <a:lnTo>
                    <a:pt x="295008" y="75679"/>
                  </a:lnTo>
                  <a:lnTo>
                    <a:pt x="294906" y="76161"/>
                  </a:lnTo>
                  <a:lnTo>
                    <a:pt x="294957" y="76542"/>
                  </a:lnTo>
                  <a:lnTo>
                    <a:pt x="295122" y="76873"/>
                  </a:lnTo>
                  <a:lnTo>
                    <a:pt x="295287" y="77368"/>
                  </a:lnTo>
                  <a:lnTo>
                    <a:pt x="295605" y="77749"/>
                  </a:lnTo>
                  <a:lnTo>
                    <a:pt x="296214" y="77914"/>
                  </a:lnTo>
                  <a:lnTo>
                    <a:pt x="296430" y="78016"/>
                  </a:lnTo>
                  <a:lnTo>
                    <a:pt x="298551" y="78727"/>
                  </a:lnTo>
                  <a:lnTo>
                    <a:pt x="300786" y="79819"/>
                  </a:lnTo>
                  <a:lnTo>
                    <a:pt x="302806" y="78841"/>
                  </a:lnTo>
                  <a:lnTo>
                    <a:pt x="304380" y="78130"/>
                  </a:lnTo>
                  <a:close/>
                </a:path>
                <a:path w="461010" h="474345">
                  <a:moveTo>
                    <a:pt x="312166" y="8280"/>
                  </a:moveTo>
                  <a:lnTo>
                    <a:pt x="312115" y="7023"/>
                  </a:lnTo>
                  <a:lnTo>
                    <a:pt x="310591" y="6045"/>
                  </a:lnTo>
                  <a:lnTo>
                    <a:pt x="309880" y="5829"/>
                  </a:lnTo>
                  <a:lnTo>
                    <a:pt x="307047" y="5664"/>
                  </a:lnTo>
                  <a:lnTo>
                    <a:pt x="305955" y="5562"/>
                  </a:lnTo>
                  <a:lnTo>
                    <a:pt x="305409" y="3429"/>
                  </a:lnTo>
                  <a:lnTo>
                    <a:pt x="305358" y="3213"/>
                  </a:lnTo>
                  <a:lnTo>
                    <a:pt x="304711" y="1803"/>
                  </a:lnTo>
                  <a:lnTo>
                    <a:pt x="303072" y="1752"/>
                  </a:lnTo>
                  <a:lnTo>
                    <a:pt x="301815" y="2184"/>
                  </a:lnTo>
                  <a:lnTo>
                    <a:pt x="300291" y="2667"/>
                  </a:lnTo>
                  <a:lnTo>
                    <a:pt x="299745" y="4737"/>
                  </a:lnTo>
                  <a:lnTo>
                    <a:pt x="300456" y="6324"/>
                  </a:lnTo>
                  <a:lnTo>
                    <a:pt x="300951" y="6870"/>
                  </a:lnTo>
                  <a:lnTo>
                    <a:pt x="300951" y="8166"/>
                  </a:lnTo>
                  <a:lnTo>
                    <a:pt x="301879" y="8064"/>
                  </a:lnTo>
                  <a:lnTo>
                    <a:pt x="304266" y="7683"/>
                  </a:lnTo>
                  <a:lnTo>
                    <a:pt x="305523" y="9309"/>
                  </a:lnTo>
                  <a:lnTo>
                    <a:pt x="307047" y="10515"/>
                  </a:lnTo>
                  <a:lnTo>
                    <a:pt x="307213" y="10617"/>
                  </a:lnTo>
                  <a:lnTo>
                    <a:pt x="307479" y="10782"/>
                  </a:lnTo>
                  <a:lnTo>
                    <a:pt x="308470" y="11493"/>
                  </a:lnTo>
                  <a:lnTo>
                    <a:pt x="309168" y="11709"/>
                  </a:lnTo>
                  <a:lnTo>
                    <a:pt x="309778" y="11658"/>
                  </a:lnTo>
                  <a:lnTo>
                    <a:pt x="309994" y="11544"/>
                  </a:lnTo>
                  <a:lnTo>
                    <a:pt x="310159" y="11493"/>
                  </a:lnTo>
                  <a:lnTo>
                    <a:pt x="310591" y="11277"/>
                  </a:lnTo>
                  <a:lnTo>
                    <a:pt x="310972" y="10782"/>
                  </a:lnTo>
                  <a:lnTo>
                    <a:pt x="312166" y="8280"/>
                  </a:lnTo>
                  <a:close/>
                </a:path>
                <a:path w="461010" h="474345">
                  <a:moveTo>
                    <a:pt x="312826" y="454698"/>
                  </a:moveTo>
                  <a:lnTo>
                    <a:pt x="310692" y="452081"/>
                  </a:lnTo>
                  <a:lnTo>
                    <a:pt x="309283" y="452894"/>
                  </a:lnTo>
                  <a:lnTo>
                    <a:pt x="308025" y="453110"/>
                  </a:lnTo>
                  <a:lnTo>
                    <a:pt x="307213" y="453224"/>
                  </a:lnTo>
                  <a:lnTo>
                    <a:pt x="306400" y="453390"/>
                  </a:lnTo>
                  <a:lnTo>
                    <a:pt x="304165" y="454037"/>
                  </a:lnTo>
                  <a:lnTo>
                    <a:pt x="303568" y="454964"/>
                  </a:lnTo>
                  <a:lnTo>
                    <a:pt x="304165" y="456539"/>
                  </a:lnTo>
                  <a:lnTo>
                    <a:pt x="304431" y="457301"/>
                  </a:lnTo>
                  <a:lnTo>
                    <a:pt x="304596" y="458127"/>
                  </a:lnTo>
                  <a:lnTo>
                    <a:pt x="304876" y="458939"/>
                  </a:lnTo>
                  <a:lnTo>
                    <a:pt x="305689" y="459968"/>
                  </a:lnTo>
                  <a:lnTo>
                    <a:pt x="305638" y="461772"/>
                  </a:lnTo>
                  <a:lnTo>
                    <a:pt x="307479" y="461987"/>
                  </a:lnTo>
                  <a:lnTo>
                    <a:pt x="309499" y="462254"/>
                  </a:lnTo>
                  <a:lnTo>
                    <a:pt x="309778" y="460679"/>
                  </a:lnTo>
                  <a:lnTo>
                    <a:pt x="310426" y="459422"/>
                  </a:lnTo>
                  <a:lnTo>
                    <a:pt x="310692" y="458825"/>
                  </a:lnTo>
                  <a:lnTo>
                    <a:pt x="311188" y="458393"/>
                  </a:lnTo>
                  <a:lnTo>
                    <a:pt x="311518" y="457796"/>
                  </a:lnTo>
                  <a:lnTo>
                    <a:pt x="312229" y="456323"/>
                  </a:lnTo>
                  <a:lnTo>
                    <a:pt x="312826" y="454698"/>
                  </a:lnTo>
                  <a:close/>
                </a:path>
                <a:path w="461010" h="474345">
                  <a:moveTo>
                    <a:pt x="314680" y="369709"/>
                  </a:moveTo>
                  <a:lnTo>
                    <a:pt x="313804" y="367207"/>
                  </a:lnTo>
                  <a:lnTo>
                    <a:pt x="313093" y="365252"/>
                  </a:lnTo>
                  <a:lnTo>
                    <a:pt x="311023" y="363880"/>
                  </a:lnTo>
                  <a:lnTo>
                    <a:pt x="309333" y="364426"/>
                  </a:lnTo>
                  <a:lnTo>
                    <a:pt x="307543" y="364972"/>
                  </a:lnTo>
                  <a:lnTo>
                    <a:pt x="305955" y="368300"/>
                  </a:lnTo>
                  <a:lnTo>
                    <a:pt x="306666" y="370090"/>
                  </a:lnTo>
                  <a:lnTo>
                    <a:pt x="307594" y="372376"/>
                  </a:lnTo>
                  <a:lnTo>
                    <a:pt x="309994" y="373468"/>
                  </a:lnTo>
                  <a:lnTo>
                    <a:pt x="312166" y="372592"/>
                  </a:lnTo>
                  <a:lnTo>
                    <a:pt x="314020" y="371894"/>
                  </a:lnTo>
                  <a:lnTo>
                    <a:pt x="314680" y="369709"/>
                  </a:lnTo>
                  <a:close/>
                </a:path>
                <a:path w="461010" h="474345">
                  <a:moveTo>
                    <a:pt x="331558" y="5664"/>
                  </a:moveTo>
                  <a:lnTo>
                    <a:pt x="331177" y="4470"/>
                  </a:lnTo>
                  <a:lnTo>
                    <a:pt x="331012" y="4089"/>
                  </a:lnTo>
                  <a:lnTo>
                    <a:pt x="330796" y="3759"/>
                  </a:lnTo>
                  <a:lnTo>
                    <a:pt x="330581" y="3492"/>
                  </a:lnTo>
                  <a:lnTo>
                    <a:pt x="329869" y="2514"/>
                  </a:lnTo>
                  <a:lnTo>
                    <a:pt x="327469" y="876"/>
                  </a:lnTo>
                  <a:lnTo>
                    <a:pt x="327037" y="546"/>
                  </a:lnTo>
                  <a:lnTo>
                    <a:pt x="326390" y="0"/>
                  </a:lnTo>
                  <a:lnTo>
                    <a:pt x="325729" y="165"/>
                  </a:lnTo>
                  <a:lnTo>
                    <a:pt x="325018" y="165"/>
                  </a:lnTo>
                  <a:lnTo>
                    <a:pt x="324256" y="927"/>
                  </a:lnTo>
                  <a:lnTo>
                    <a:pt x="323494" y="1638"/>
                  </a:lnTo>
                  <a:lnTo>
                    <a:pt x="320725" y="5880"/>
                  </a:lnTo>
                  <a:lnTo>
                    <a:pt x="320725" y="6921"/>
                  </a:lnTo>
                  <a:lnTo>
                    <a:pt x="321373" y="7467"/>
                  </a:lnTo>
                  <a:lnTo>
                    <a:pt x="322300" y="7950"/>
                  </a:lnTo>
                  <a:lnTo>
                    <a:pt x="322567" y="8115"/>
                  </a:lnTo>
                  <a:lnTo>
                    <a:pt x="322846" y="8166"/>
                  </a:lnTo>
                  <a:lnTo>
                    <a:pt x="323176" y="8280"/>
                  </a:lnTo>
                  <a:lnTo>
                    <a:pt x="324967" y="8775"/>
                  </a:lnTo>
                  <a:lnTo>
                    <a:pt x="326771" y="8115"/>
                  </a:lnTo>
                  <a:lnTo>
                    <a:pt x="329653" y="8280"/>
                  </a:lnTo>
                  <a:lnTo>
                    <a:pt x="330466" y="7950"/>
                  </a:lnTo>
                  <a:lnTo>
                    <a:pt x="330911" y="7353"/>
                  </a:lnTo>
                  <a:lnTo>
                    <a:pt x="331457" y="6642"/>
                  </a:lnTo>
                  <a:lnTo>
                    <a:pt x="331558" y="5664"/>
                  </a:lnTo>
                  <a:close/>
                </a:path>
                <a:path w="461010" h="474345">
                  <a:moveTo>
                    <a:pt x="331609" y="328396"/>
                  </a:moveTo>
                  <a:lnTo>
                    <a:pt x="331558" y="327025"/>
                  </a:lnTo>
                  <a:lnTo>
                    <a:pt x="331127" y="326097"/>
                  </a:lnTo>
                  <a:lnTo>
                    <a:pt x="329920" y="324688"/>
                  </a:lnTo>
                  <a:lnTo>
                    <a:pt x="329272" y="322351"/>
                  </a:lnTo>
                  <a:lnTo>
                    <a:pt x="327037" y="322287"/>
                  </a:lnTo>
                  <a:lnTo>
                    <a:pt x="324751" y="322186"/>
                  </a:lnTo>
                  <a:lnTo>
                    <a:pt x="324154" y="324637"/>
                  </a:lnTo>
                  <a:lnTo>
                    <a:pt x="321703" y="328117"/>
                  </a:lnTo>
                  <a:lnTo>
                    <a:pt x="322249" y="330682"/>
                  </a:lnTo>
                  <a:lnTo>
                    <a:pt x="324535" y="332422"/>
                  </a:lnTo>
                  <a:lnTo>
                    <a:pt x="325678" y="332803"/>
                  </a:lnTo>
                  <a:lnTo>
                    <a:pt x="326821" y="332905"/>
                  </a:lnTo>
                  <a:lnTo>
                    <a:pt x="326491" y="332689"/>
                  </a:lnTo>
                  <a:lnTo>
                    <a:pt x="326224" y="332422"/>
                  </a:lnTo>
                  <a:lnTo>
                    <a:pt x="326059" y="332092"/>
                  </a:lnTo>
                  <a:lnTo>
                    <a:pt x="325513" y="331114"/>
                  </a:lnTo>
                  <a:lnTo>
                    <a:pt x="326275" y="329095"/>
                  </a:lnTo>
                  <a:lnTo>
                    <a:pt x="328726" y="327736"/>
                  </a:lnTo>
                  <a:lnTo>
                    <a:pt x="330695" y="328168"/>
                  </a:lnTo>
                  <a:lnTo>
                    <a:pt x="331343" y="329425"/>
                  </a:lnTo>
                  <a:lnTo>
                    <a:pt x="331393" y="329590"/>
                  </a:lnTo>
                  <a:lnTo>
                    <a:pt x="331609" y="328396"/>
                  </a:lnTo>
                  <a:close/>
                </a:path>
                <a:path w="461010" h="474345">
                  <a:moveTo>
                    <a:pt x="332371" y="36537"/>
                  </a:moveTo>
                  <a:lnTo>
                    <a:pt x="332320" y="35445"/>
                  </a:lnTo>
                  <a:lnTo>
                    <a:pt x="332105" y="34417"/>
                  </a:lnTo>
                  <a:lnTo>
                    <a:pt x="331508" y="33489"/>
                  </a:lnTo>
                  <a:lnTo>
                    <a:pt x="331177" y="32829"/>
                  </a:lnTo>
                  <a:lnTo>
                    <a:pt x="330695" y="32283"/>
                  </a:lnTo>
                  <a:lnTo>
                    <a:pt x="328891" y="30924"/>
                  </a:lnTo>
                  <a:lnTo>
                    <a:pt x="327748" y="30441"/>
                  </a:lnTo>
                  <a:lnTo>
                    <a:pt x="326440" y="30988"/>
                  </a:lnTo>
                  <a:lnTo>
                    <a:pt x="326275" y="31038"/>
                  </a:lnTo>
                  <a:lnTo>
                    <a:pt x="326009" y="31140"/>
                  </a:lnTo>
                  <a:lnTo>
                    <a:pt x="325399" y="31470"/>
                  </a:lnTo>
                  <a:lnTo>
                    <a:pt x="324866" y="31750"/>
                  </a:lnTo>
                  <a:lnTo>
                    <a:pt x="323329" y="32778"/>
                  </a:lnTo>
                  <a:lnTo>
                    <a:pt x="322732" y="33540"/>
                  </a:lnTo>
                  <a:lnTo>
                    <a:pt x="321652" y="35610"/>
                  </a:lnTo>
                  <a:lnTo>
                    <a:pt x="321919" y="37020"/>
                  </a:lnTo>
                  <a:lnTo>
                    <a:pt x="323557" y="38608"/>
                  </a:lnTo>
                  <a:lnTo>
                    <a:pt x="323989" y="38989"/>
                  </a:lnTo>
                  <a:lnTo>
                    <a:pt x="324586" y="39306"/>
                  </a:lnTo>
                  <a:lnTo>
                    <a:pt x="325348" y="39801"/>
                  </a:lnTo>
                  <a:lnTo>
                    <a:pt x="326174" y="40132"/>
                  </a:lnTo>
                  <a:lnTo>
                    <a:pt x="327037" y="40398"/>
                  </a:lnTo>
                  <a:lnTo>
                    <a:pt x="327418" y="40563"/>
                  </a:lnTo>
                  <a:lnTo>
                    <a:pt x="328180" y="40779"/>
                  </a:lnTo>
                  <a:lnTo>
                    <a:pt x="330466" y="41490"/>
                  </a:lnTo>
                  <a:lnTo>
                    <a:pt x="332054" y="40614"/>
                  </a:lnTo>
                  <a:lnTo>
                    <a:pt x="332270" y="38328"/>
                  </a:lnTo>
                  <a:lnTo>
                    <a:pt x="332371" y="37731"/>
                  </a:lnTo>
                  <a:lnTo>
                    <a:pt x="332371" y="36537"/>
                  </a:lnTo>
                  <a:close/>
                </a:path>
                <a:path w="461010" h="474345">
                  <a:moveTo>
                    <a:pt x="345122" y="278409"/>
                  </a:moveTo>
                  <a:lnTo>
                    <a:pt x="344360" y="275361"/>
                  </a:lnTo>
                  <a:lnTo>
                    <a:pt x="339509" y="273570"/>
                  </a:lnTo>
                  <a:lnTo>
                    <a:pt x="337985" y="274281"/>
                  </a:lnTo>
                  <a:lnTo>
                    <a:pt x="337439" y="275259"/>
                  </a:lnTo>
                  <a:lnTo>
                    <a:pt x="336575" y="276453"/>
                  </a:lnTo>
                  <a:lnTo>
                    <a:pt x="336245" y="277761"/>
                  </a:lnTo>
                  <a:lnTo>
                    <a:pt x="336029" y="278739"/>
                  </a:lnTo>
                  <a:lnTo>
                    <a:pt x="337337" y="279285"/>
                  </a:lnTo>
                  <a:lnTo>
                    <a:pt x="338048" y="279882"/>
                  </a:lnTo>
                  <a:lnTo>
                    <a:pt x="339509" y="281025"/>
                  </a:lnTo>
                  <a:lnTo>
                    <a:pt x="341312" y="280479"/>
                  </a:lnTo>
                  <a:lnTo>
                    <a:pt x="342671" y="280047"/>
                  </a:lnTo>
                  <a:lnTo>
                    <a:pt x="343763" y="279717"/>
                  </a:lnTo>
                  <a:lnTo>
                    <a:pt x="345122" y="278409"/>
                  </a:lnTo>
                  <a:close/>
                </a:path>
                <a:path w="461010" h="474345">
                  <a:moveTo>
                    <a:pt x="355688" y="139915"/>
                  </a:moveTo>
                  <a:lnTo>
                    <a:pt x="354596" y="137299"/>
                  </a:lnTo>
                  <a:lnTo>
                    <a:pt x="353999" y="136105"/>
                  </a:lnTo>
                  <a:lnTo>
                    <a:pt x="353618" y="134747"/>
                  </a:lnTo>
                  <a:lnTo>
                    <a:pt x="352209" y="133985"/>
                  </a:lnTo>
                  <a:lnTo>
                    <a:pt x="351332" y="133604"/>
                  </a:lnTo>
                  <a:lnTo>
                    <a:pt x="350520" y="133057"/>
                  </a:lnTo>
                  <a:lnTo>
                    <a:pt x="349859" y="133705"/>
                  </a:lnTo>
                  <a:lnTo>
                    <a:pt x="345338" y="141935"/>
                  </a:lnTo>
                  <a:lnTo>
                    <a:pt x="345617" y="142697"/>
                  </a:lnTo>
                  <a:lnTo>
                    <a:pt x="346214" y="143294"/>
                  </a:lnTo>
                  <a:lnTo>
                    <a:pt x="346646" y="143624"/>
                  </a:lnTo>
                  <a:lnTo>
                    <a:pt x="349211" y="145199"/>
                  </a:lnTo>
                  <a:lnTo>
                    <a:pt x="352209" y="145364"/>
                  </a:lnTo>
                  <a:lnTo>
                    <a:pt x="355358" y="142633"/>
                  </a:lnTo>
                  <a:lnTo>
                    <a:pt x="355688" y="139915"/>
                  </a:lnTo>
                  <a:close/>
                </a:path>
                <a:path w="461010" h="474345">
                  <a:moveTo>
                    <a:pt x="356133" y="201930"/>
                  </a:moveTo>
                  <a:lnTo>
                    <a:pt x="355092" y="199961"/>
                  </a:lnTo>
                  <a:lnTo>
                    <a:pt x="352640" y="197027"/>
                  </a:lnTo>
                  <a:lnTo>
                    <a:pt x="351116" y="198170"/>
                  </a:lnTo>
                  <a:lnTo>
                    <a:pt x="349592" y="198653"/>
                  </a:lnTo>
                  <a:lnTo>
                    <a:pt x="348996" y="198882"/>
                  </a:lnTo>
                  <a:lnTo>
                    <a:pt x="348716" y="199034"/>
                  </a:lnTo>
                  <a:lnTo>
                    <a:pt x="348449" y="199148"/>
                  </a:lnTo>
                  <a:lnTo>
                    <a:pt x="347306" y="199796"/>
                  </a:lnTo>
                  <a:lnTo>
                    <a:pt x="346760" y="200621"/>
                  </a:lnTo>
                  <a:lnTo>
                    <a:pt x="346811" y="201434"/>
                  </a:lnTo>
                  <a:lnTo>
                    <a:pt x="346811" y="202196"/>
                  </a:lnTo>
                  <a:lnTo>
                    <a:pt x="347306" y="203009"/>
                  </a:lnTo>
                  <a:lnTo>
                    <a:pt x="348335" y="203669"/>
                  </a:lnTo>
                  <a:lnTo>
                    <a:pt x="349758" y="204597"/>
                  </a:lnTo>
                  <a:lnTo>
                    <a:pt x="351447" y="205244"/>
                  </a:lnTo>
                  <a:lnTo>
                    <a:pt x="353136" y="205790"/>
                  </a:lnTo>
                  <a:lnTo>
                    <a:pt x="354330" y="206121"/>
                  </a:lnTo>
                  <a:lnTo>
                    <a:pt x="355422" y="205524"/>
                  </a:lnTo>
                  <a:lnTo>
                    <a:pt x="356133" y="201930"/>
                  </a:lnTo>
                  <a:close/>
                </a:path>
                <a:path w="461010" h="474345">
                  <a:moveTo>
                    <a:pt x="358851" y="336715"/>
                  </a:moveTo>
                  <a:lnTo>
                    <a:pt x="355968" y="334594"/>
                  </a:lnTo>
                  <a:lnTo>
                    <a:pt x="351713" y="336397"/>
                  </a:lnTo>
                  <a:lnTo>
                    <a:pt x="349262" y="337375"/>
                  </a:lnTo>
                  <a:lnTo>
                    <a:pt x="348551" y="338848"/>
                  </a:lnTo>
                  <a:lnTo>
                    <a:pt x="349427" y="342214"/>
                  </a:lnTo>
                  <a:lnTo>
                    <a:pt x="349808" y="342976"/>
                  </a:lnTo>
                  <a:lnTo>
                    <a:pt x="350354" y="343636"/>
                  </a:lnTo>
                  <a:lnTo>
                    <a:pt x="350786" y="344233"/>
                  </a:lnTo>
                  <a:lnTo>
                    <a:pt x="356450" y="347014"/>
                  </a:lnTo>
                  <a:lnTo>
                    <a:pt x="357759" y="346087"/>
                  </a:lnTo>
                  <a:lnTo>
                    <a:pt x="358089" y="343141"/>
                  </a:lnTo>
                  <a:lnTo>
                    <a:pt x="358140" y="342544"/>
                  </a:lnTo>
                  <a:lnTo>
                    <a:pt x="358419" y="341896"/>
                  </a:lnTo>
                  <a:lnTo>
                    <a:pt x="358851" y="336715"/>
                  </a:lnTo>
                  <a:close/>
                </a:path>
                <a:path w="461010" h="474345">
                  <a:moveTo>
                    <a:pt x="361518" y="108991"/>
                  </a:moveTo>
                  <a:lnTo>
                    <a:pt x="358902" y="105562"/>
                  </a:lnTo>
                  <a:lnTo>
                    <a:pt x="356565" y="105562"/>
                  </a:lnTo>
                  <a:lnTo>
                    <a:pt x="354330" y="105460"/>
                  </a:lnTo>
                  <a:lnTo>
                    <a:pt x="353834" y="105892"/>
                  </a:lnTo>
                  <a:lnTo>
                    <a:pt x="353237" y="106108"/>
                  </a:lnTo>
                  <a:lnTo>
                    <a:pt x="353136" y="106489"/>
                  </a:lnTo>
                  <a:lnTo>
                    <a:pt x="352310" y="108826"/>
                  </a:lnTo>
                  <a:lnTo>
                    <a:pt x="351993" y="111340"/>
                  </a:lnTo>
                  <a:lnTo>
                    <a:pt x="352907" y="113677"/>
                  </a:lnTo>
                  <a:lnTo>
                    <a:pt x="353288" y="114604"/>
                  </a:lnTo>
                  <a:lnTo>
                    <a:pt x="354926" y="115417"/>
                  </a:lnTo>
                  <a:lnTo>
                    <a:pt x="355803" y="114604"/>
                  </a:lnTo>
                  <a:lnTo>
                    <a:pt x="357428" y="113030"/>
                  </a:lnTo>
                  <a:lnTo>
                    <a:pt x="359613" y="112102"/>
                  </a:lnTo>
                  <a:lnTo>
                    <a:pt x="360921" y="110134"/>
                  </a:lnTo>
                  <a:lnTo>
                    <a:pt x="361302" y="109537"/>
                  </a:lnTo>
                  <a:lnTo>
                    <a:pt x="361518" y="108991"/>
                  </a:lnTo>
                  <a:close/>
                </a:path>
                <a:path w="461010" h="474345">
                  <a:moveTo>
                    <a:pt x="363321" y="326428"/>
                  </a:moveTo>
                  <a:lnTo>
                    <a:pt x="362661" y="325018"/>
                  </a:lnTo>
                  <a:lnTo>
                    <a:pt x="362115" y="323659"/>
                  </a:lnTo>
                  <a:lnTo>
                    <a:pt x="360324" y="323380"/>
                  </a:lnTo>
                  <a:lnTo>
                    <a:pt x="357809" y="324256"/>
                  </a:lnTo>
                  <a:lnTo>
                    <a:pt x="356184" y="324688"/>
                  </a:lnTo>
                  <a:lnTo>
                    <a:pt x="355422" y="325716"/>
                  </a:lnTo>
                  <a:lnTo>
                    <a:pt x="356285" y="328828"/>
                  </a:lnTo>
                  <a:lnTo>
                    <a:pt x="358851" y="329857"/>
                  </a:lnTo>
                  <a:lnTo>
                    <a:pt x="360375" y="329260"/>
                  </a:lnTo>
                  <a:lnTo>
                    <a:pt x="362064" y="328663"/>
                  </a:lnTo>
                  <a:lnTo>
                    <a:pt x="363321" y="326428"/>
                  </a:lnTo>
                  <a:close/>
                </a:path>
                <a:path w="461010" h="474345">
                  <a:moveTo>
                    <a:pt x="366750" y="383108"/>
                  </a:moveTo>
                  <a:lnTo>
                    <a:pt x="366204" y="382231"/>
                  </a:lnTo>
                  <a:lnTo>
                    <a:pt x="364464" y="381635"/>
                  </a:lnTo>
                  <a:lnTo>
                    <a:pt x="363804" y="381304"/>
                  </a:lnTo>
                  <a:lnTo>
                    <a:pt x="363207" y="381088"/>
                  </a:lnTo>
                  <a:lnTo>
                    <a:pt x="362775" y="380974"/>
                  </a:lnTo>
                  <a:lnTo>
                    <a:pt x="362331" y="380822"/>
                  </a:lnTo>
                  <a:lnTo>
                    <a:pt x="361899" y="380758"/>
                  </a:lnTo>
                  <a:lnTo>
                    <a:pt x="360870" y="380593"/>
                  </a:lnTo>
                  <a:lnTo>
                    <a:pt x="359562" y="380492"/>
                  </a:lnTo>
                  <a:lnTo>
                    <a:pt x="357759" y="382562"/>
                  </a:lnTo>
                  <a:lnTo>
                    <a:pt x="358140" y="383806"/>
                  </a:lnTo>
                  <a:lnTo>
                    <a:pt x="358902" y="384898"/>
                  </a:lnTo>
                  <a:lnTo>
                    <a:pt x="359067" y="385229"/>
                  </a:lnTo>
                  <a:lnTo>
                    <a:pt x="359397" y="385775"/>
                  </a:lnTo>
                  <a:lnTo>
                    <a:pt x="360260" y="387616"/>
                  </a:lnTo>
                  <a:lnTo>
                    <a:pt x="360972" y="390283"/>
                  </a:lnTo>
                  <a:lnTo>
                    <a:pt x="363486" y="389750"/>
                  </a:lnTo>
                  <a:lnTo>
                    <a:pt x="365988" y="385165"/>
                  </a:lnTo>
                  <a:lnTo>
                    <a:pt x="366420" y="384086"/>
                  </a:lnTo>
                  <a:lnTo>
                    <a:pt x="366750" y="383108"/>
                  </a:lnTo>
                  <a:close/>
                </a:path>
                <a:path w="461010" h="474345">
                  <a:moveTo>
                    <a:pt x="379717" y="322186"/>
                  </a:moveTo>
                  <a:lnTo>
                    <a:pt x="378891" y="320446"/>
                  </a:lnTo>
                  <a:lnTo>
                    <a:pt x="378244" y="317995"/>
                  </a:lnTo>
                  <a:lnTo>
                    <a:pt x="377812" y="316738"/>
                  </a:lnTo>
                  <a:lnTo>
                    <a:pt x="377050" y="316255"/>
                  </a:lnTo>
                  <a:lnTo>
                    <a:pt x="375894" y="316471"/>
                  </a:lnTo>
                  <a:lnTo>
                    <a:pt x="375412" y="316572"/>
                  </a:lnTo>
                  <a:lnTo>
                    <a:pt x="374815" y="316788"/>
                  </a:lnTo>
                  <a:lnTo>
                    <a:pt x="372465" y="318312"/>
                  </a:lnTo>
                  <a:lnTo>
                    <a:pt x="372084" y="320167"/>
                  </a:lnTo>
                  <a:lnTo>
                    <a:pt x="370941" y="321970"/>
                  </a:lnTo>
                  <a:lnTo>
                    <a:pt x="370941" y="322351"/>
                  </a:lnTo>
                  <a:lnTo>
                    <a:pt x="371055" y="322732"/>
                  </a:lnTo>
                  <a:lnTo>
                    <a:pt x="371106" y="322999"/>
                  </a:lnTo>
                  <a:lnTo>
                    <a:pt x="378193" y="326326"/>
                  </a:lnTo>
                  <a:lnTo>
                    <a:pt x="378891" y="325564"/>
                  </a:lnTo>
                  <a:lnTo>
                    <a:pt x="379222" y="324192"/>
                  </a:lnTo>
                  <a:lnTo>
                    <a:pt x="379717" y="322186"/>
                  </a:lnTo>
                  <a:close/>
                </a:path>
                <a:path w="461010" h="474345">
                  <a:moveTo>
                    <a:pt x="387286" y="207365"/>
                  </a:moveTo>
                  <a:lnTo>
                    <a:pt x="387007" y="206006"/>
                  </a:lnTo>
                  <a:lnTo>
                    <a:pt x="386905" y="205740"/>
                  </a:lnTo>
                  <a:lnTo>
                    <a:pt x="386854" y="205460"/>
                  </a:lnTo>
                  <a:lnTo>
                    <a:pt x="386740" y="205143"/>
                  </a:lnTo>
                  <a:lnTo>
                    <a:pt x="386689" y="204978"/>
                  </a:lnTo>
                  <a:lnTo>
                    <a:pt x="386359" y="204050"/>
                  </a:lnTo>
                  <a:lnTo>
                    <a:pt x="386143" y="203339"/>
                  </a:lnTo>
                  <a:lnTo>
                    <a:pt x="385813" y="202793"/>
                  </a:lnTo>
                  <a:lnTo>
                    <a:pt x="385000" y="201053"/>
                  </a:lnTo>
                  <a:lnTo>
                    <a:pt x="384124" y="200456"/>
                  </a:lnTo>
                  <a:lnTo>
                    <a:pt x="382816" y="200621"/>
                  </a:lnTo>
                  <a:lnTo>
                    <a:pt x="382435" y="200621"/>
                  </a:lnTo>
                  <a:lnTo>
                    <a:pt x="381838" y="201269"/>
                  </a:lnTo>
                  <a:lnTo>
                    <a:pt x="381292" y="201599"/>
                  </a:lnTo>
                  <a:lnTo>
                    <a:pt x="379552" y="201980"/>
                  </a:lnTo>
                  <a:lnTo>
                    <a:pt x="378345" y="201383"/>
                  </a:lnTo>
                  <a:lnTo>
                    <a:pt x="375577" y="200291"/>
                  </a:lnTo>
                  <a:lnTo>
                    <a:pt x="373888" y="200342"/>
                  </a:lnTo>
                  <a:lnTo>
                    <a:pt x="372364" y="204431"/>
                  </a:lnTo>
                  <a:lnTo>
                    <a:pt x="373507" y="206006"/>
                  </a:lnTo>
                  <a:lnTo>
                    <a:pt x="375843" y="206438"/>
                  </a:lnTo>
                  <a:lnTo>
                    <a:pt x="377482" y="206984"/>
                  </a:lnTo>
                  <a:lnTo>
                    <a:pt x="379272" y="207746"/>
                  </a:lnTo>
                  <a:lnTo>
                    <a:pt x="380961" y="208673"/>
                  </a:lnTo>
                  <a:lnTo>
                    <a:pt x="382816" y="209384"/>
                  </a:lnTo>
                  <a:lnTo>
                    <a:pt x="383628" y="209715"/>
                  </a:lnTo>
                  <a:lnTo>
                    <a:pt x="383908" y="209765"/>
                  </a:lnTo>
                  <a:lnTo>
                    <a:pt x="384670" y="209981"/>
                  </a:lnTo>
                  <a:lnTo>
                    <a:pt x="385483" y="209981"/>
                  </a:lnTo>
                  <a:lnTo>
                    <a:pt x="386194" y="210032"/>
                  </a:lnTo>
                  <a:lnTo>
                    <a:pt x="387286" y="208673"/>
                  </a:lnTo>
                  <a:lnTo>
                    <a:pt x="387286" y="207365"/>
                  </a:lnTo>
                  <a:close/>
                </a:path>
                <a:path w="461010" h="474345">
                  <a:moveTo>
                    <a:pt x="399161" y="104914"/>
                  </a:moveTo>
                  <a:lnTo>
                    <a:pt x="398500" y="102082"/>
                  </a:lnTo>
                  <a:lnTo>
                    <a:pt x="398183" y="101206"/>
                  </a:lnTo>
                  <a:lnTo>
                    <a:pt x="398119" y="101041"/>
                  </a:lnTo>
                  <a:lnTo>
                    <a:pt x="397687" y="99898"/>
                  </a:lnTo>
                  <a:lnTo>
                    <a:pt x="397306" y="98653"/>
                  </a:lnTo>
                  <a:lnTo>
                    <a:pt x="396113" y="97942"/>
                  </a:lnTo>
                  <a:lnTo>
                    <a:pt x="395401" y="97459"/>
                  </a:lnTo>
                  <a:lnTo>
                    <a:pt x="394690" y="97129"/>
                  </a:lnTo>
                  <a:lnTo>
                    <a:pt x="393712" y="97777"/>
                  </a:lnTo>
                  <a:lnTo>
                    <a:pt x="393547" y="97942"/>
                  </a:lnTo>
                  <a:lnTo>
                    <a:pt x="393331" y="98056"/>
                  </a:lnTo>
                  <a:lnTo>
                    <a:pt x="391375" y="99466"/>
                  </a:lnTo>
                  <a:lnTo>
                    <a:pt x="389686" y="101104"/>
                  </a:lnTo>
                  <a:lnTo>
                    <a:pt x="388810" y="104419"/>
                  </a:lnTo>
                  <a:lnTo>
                    <a:pt x="388759" y="105511"/>
                  </a:lnTo>
                  <a:lnTo>
                    <a:pt x="390220" y="107911"/>
                  </a:lnTo>
                  <a:lnTo>
                    <a:pt x="394423" y="109435"/>
                  </a:lnTo>
                  <a:lnTo>
                    <a:pt x="395897" y="108826"/>
                  </a:lnTo>
                  <a:lnTo>
                    <a:pt x="397802" y="108013"/>
                  </a:lnTo>
                  <a:lnTo>
                    <a:pt x="399161" y="104914"/>
                  </a:lnTo>
                  <a:close/>
                </a:path>
                <a:path w="461010" h="474345">
                  <a:moveTo>
                    <a:pt x="404825" y="298932"/>
                  </a:moveTo>
                  <a:lnTo>
                    <a:pt x="403567" y="297141"/>
                  </a:lnTo>
                  <a:lnTo>
                    <a:pt x="402259" y="295186"/>
                  </a:lnTo>
                  <a:lnTo>
                    <a:pt x="398399" y="294309"/>
                  </a:lnTo>
                  <a:lnTo>
                    <a:pt x="395732" y="295567"/>
                  </a:lnTo>
                  <a:lnTo>
                    <a:pt x="395185" y="296265"/>
                  </a:lnTo>
                  <a:lnTo>
                    <a:pt x="393496" y="296926"/>
                  </a:lnTo>
                  <a:lnTo>
                    <a:pt x="394144" y="298450"/>
                  </a:lnTo>
                  <a:lnTo>
                    <a:pt x="395236" y="300786"/>
                  </a:lnTo>
                  <a:lnTo>
                    <a:pt x="396595" y="303022"/>
                  </a:lnTo>
                  <a:lnTo>
                    <a:pt x="400253" y="304977"/>
                  </a:lnTo>
                  <a:lnTo>
                    <a:pt x="401231" y="304546"/>
                  </a:lnTo>
                  <a:lnTo>
                    <a:pt x="402158" y="303733"/>
                  </a:lnTo>
                  <a:lnTo>
                    <a:pt x="404164" y="301879"/>
                  </a:lnTo>
                  <a:lnTo>
                    <a:pt x="404825" y="298932"/>
                  </a:lnTo>
                  <a:close/>
                </a:path>
                <a:path w="461010" h="474345">
                  <a:moveTo>
                    <a:pt x="414362" y="84061"/>
                  </a:moveTo>
                  <a:lnTo>
                    <a:pt x="411962" y="83134"/>
                  </a:lnTo>
                  <a:lnTo>
                    <a:pt x="411200" y="82804"/>
                  </a:lnTo>
                  <a:lnTo>
                    <a:pt x="410489" y="82867"/>
                  </a:lnTo>
                  <a:lnTo>
                    <a:pt x="409892" y="83134"/>
                  </a:lnTo>
                  <a:lnTo>
                    <a:pt x="408800" y="83515"/>
                  </a:lnTo>
                  <a:lnTo>
                    <a:pt x="407873" y="84493"/>
                  </a:lnTo>
                  <a:lnTo>
                    <a:pt x="405041" y="86461"/>
                  </a:lnTo>
                  <a:lnTo>
                    <a:pt x="403733" y="87604"/>
                  </a:lnTo>
                  <a:lnTo>
                    <a:pt x="404990" y="89674"/>
                  </a:lnTo>
                  <a:lnTo>
                    <a:pt x="405371" y="90589"/>
                  </a:lnTo>
                  <a:lnTo>
                    <a:pt x="405803" y="91300"/>
                  </a:lnTo>
                  <a:lnTo>
                    <a:pt x="406234" y="91897"/>
                  </a:lnTo>
                  <a:lnTo>
                    <a:pt x="407327" y="93319"/>
                  </a:lnTo>
                  <a:lnTo>
                    <a:pt x="408584" y="93751"/>
                  </a:lnTo>
                  <a:lnTo>
                    <a:pt x="410108" y="93370"/>
                  </a:lnTo>
                  <a:lnTo>
                    <a:pt x="412724" y="92773"/>
                  </a:lnTo>
                  <a:lnTo>
                    <a:pt x="413816" y="91465"/>
                  </a:lnTo>
                  <a:lnTo>
                    <a:pt x="413207" y="86563"/>
                  </a:lnTo>
                  <a:lnTo>
                    <a:pt x="414362" y="84061"/>
                  </a:lnTo>
                  <a:close/>
                </a:path>
                <a:path w="461010" h="474345">
                  <a:moveTo>
                    <a:pt x="414629" y="177584"/>
                  </a:moveTo>
                  <a:lnTo>
                    <a:pt x="412394" y="172580"/>
                  </a:lnTo>
                  <a:lnTo>
                    <a:pt x="410819" y="172148"/>
                  </a:lnTo>
                  <a:lnTo>
                    <a:pt x="407987" y="173342"/>
                  </a:lnTo>
                  <a:lnTo>
                    <a:pt x="404660" y="174701"/>
                  </a:lnTo>
                  <a:lnTo>
                    <a:pt x="403186" y="176606"/>
                  </a:lnTo>
                  <a:lnTo>
                    <a:pt x="405155" y="180581"/>
                  </a:lnTo>
                  <a:lnTo>
                    <a:pt x="409016" y="182105"/>
                  </a:lnTo>
                  <a:lnTo>
                    <a:pt x="411365" y="181292"/>
                  </a:lnTo>
                  <a:lnTo>
                    <a:pt x="413816" y="180479"/>
                  </a:lnTo>
                  <a:lnTo>
                    <a:pt x="414629" y="177584"/>
                  </a:lnTo>
                  <a:close/>
                </a:path>
                <a:path w="461010" h="474345">
                  <a:moveTo>
                    <a:pt x="426389" y="197739"/>
                  </a:moveTo>
                  <a:lnTo>
                    <a:pt x="423837" y="195834"/>
                  </a:lnTo>
                  <a:lnTo>
                    <a:pt x="422478" y="194792"/>
                  </a:lnTo>
                  <a:lnTo>
                    <a:pt x="420839" y="194678"/>
                  </a:lnTo>
                  <a:lnTo>
                    <a:pt x="419315" y="194081"/>
                  </a:lnTo>
                  <a:lnTo>
                    <a:pt x="417296" y="193319"/>
                  </a:lnTo>
                  <a:lnTo>
                    <a:pt x="415772" y="194411"/>
                  </a:lnTo>
                  <a:lnTo>
                    <a:pt x="415823" y="196430"/>
                  </a:lnTo>
                  <a:lnTo>
                    <a:pt x="415823" y="196646"/>
                  </a:lnTo>
                  <a:lnTo>
                    <a:pt x="415988" y="197573"/>
                  </a:lnTo>
                  <a:lnTo>
                    <a:pt x="416318" y="198386"/>
                  </a:lnTo>
                  <a:lnTo>
                    <a:pt x="416699" y="199148"/>
                  </a:lnTo>
                  <a:lnTo>
                    <a:pt x="416915" y="199694"/>
                  </a:lnTo>
                  <a:lnTo>
                    <a:pt x="417029" y="199910"/>
                  </a:lnTo>
                  <a:lnTo>
                    <a:pt x="417195" y="200342"/>
                  </a:lnTo>
                  <a:lnTo>
                    <a:pt x="417347" y="200672"/>
                  </a:lnTo>
                  <a:lnTo>
                    <a:pt x="417512" y="200939"/>
                  </a:lnTo>
                  <a:lnTo>
                    <a:pt x="418223" y="202361"/>
                  </a:lnTo>
                  <a:lnTo>
                    <a:pt x="418719" y="202742"/>
                  </a:lnTo>
                  <a:lnTo>
                    <a:pt x="419862" y="202412"/>
                  </a:lnTo>
                  <a:lnTo>
                    <a:pt x="420293" y="202311"/>
                  </a:lnTo>
                  <a:lnTo>
                    <a:pt x="420941" y="202031"/>
                  </a:lnTo>
                  <a:lnTo>
                    <a:pt x="421716" y="201650"/>
                  </a:lnTo>
                  <a:lnTo>
                    <a:pt x="422313" y="201383"/>
                  </a:lnTo>
                  <a:lnTo>
                    <a:pt x="422960" y="201168"/>
                  </a:lnTo>
                  <a:lnTo>
                    <a:pt x="423506" y="200888"/>
                  </a:lnTo>
                  <a:lnTo>
                    <a:pt x="426389" y="199263"/>
                  </a:lnTo>
                  <a:lnTo>
                    <a:pt x="426389" y="197739"/>
                  </a:lnTo>
                  <a:close/>
                </a:path>
                <a:path w="461010" h="474345">
                  <a:moveTo>
                    <a:pt x="435978" y="159791"/>
                  </a:moveTo>
                  <a:lnTo>
                    <a:pt x="435279" y="158203"/>
                  </a:lnTo>
                  <a:lnTo>
                    <a:pt x="434187" y="155702"/>
                  </a:lnTo>
                  <a:lnTo>
                    <a:pt x="432219" y="154889"/>
                  </a:lnTo>
                  <a:lnTo>
                    <a:pt x="427215" y="157124"/>
                  </a:lnTo>
                  <a:lnTo>
                    <a:pt x="425958" y="158965"/>
                  </a:lnTo>
                  <a:lnTo>
                    <a:pt x="426618" y="160718"/>
                  </a:lnTo>
                  <a:lnTo>
                    <a:pt x="427101" y="161912"/>
                  </a:lnTo>
                  <a:lnTo>
                    <a:pt x="428840" y="163385"/>
                  </a:lnTo>
                  <a:lnTo>
                    <a:pt x="431787" y="165074"/>
                  </a:lnTo>
                  <a:lnTo>
                    <a:pt x="433044" y="165506"/>
                  </a:lnTo>
                  <a:lnTo>
                    <a:pt x="433692" y="165227"/>
                  </a:lnTo>
                  <a:lnTo>
                    <a:pt x="434403" y="164960"/>
                  </a:lnTo>
                  <a:lnTo>
                    <a:pt x="434949" y="164249"/>
                  </a:lnTo>
                  <a:lnTo>
                    <a:pt x="435330" y="163322"/>
                  </a:lnTo>
                  <a:lnTo>
                    <a:pt x="435876" y="161798"/>
                  </a:lnTo>
                  <a:lnTo>
                    <a:pt x="435978" y="159791"/>
                  </a:lnTo>
                  <a:close/>
                </a:path>
                <a:path w="461010" h="474345">
                  <a:moveTo>
                    <a:pt x="450799" y="308851"/>
                  </a:moveTo>
                  <a:lnTo>
                    <a:pt x="449110" y="307479"/>
                  </a:lnTo>
                  <a:lnTo>
                    <a:pt x="447370" y="306019"/>
                  </a:lnTo>
                  <a:lnTo>
                    <a:pt x="445681" y="307378"/>
                  </a:lnTo>
                  <a:lnTo>
                    <a:pt x="444093" y="308089"/>
                  </a:lnTo>
                  <a:lnTo>
                    <a:pt x="440994" y="309549"/>
                  </a:lnTo>
                  <a:lnTo>
                    <a:pt x="440880" y="309880"/>
                  </a:lnTo>
                  <a:lnTo>
                    <a:pt x="442353" y="312762"/>
                  </a:lnTo>
                  <a:lnTo>
                    <a:pt x="442468" y="312928"/>
                  </a:lnTo>
                  <a:lnTo>
                    <a:pt x="442518" y="313093"/>
                  </a:lnTo>
                  <a:lnTo>
                    <a:pt x="443331" y="314883"/>
                  </a:lnTo>
                  <a:lnTo>
                    <a:pt x="444157" y="316953"/>
                  </a:lnTo>
                  <a:lnTo>
                    <a:pt x="449275" y="316852"/>
                  </a:lnTo>
                  <a:lnTo>
                    <a:pt x="448678" y="314020"/>
                  </a:lnTo>
                  <a:lnTo>
                    <a:pt x="449440" y="312445"/>
                  </a:lnTo>
                  <a:lnTo>
                    <a:pt x="450088" y="310921"/>
                  </a:lnTo>
                  <a:lnTo>
                    <a:pt x="450799" y="308851"/>
                  </a:lnTo>
                  <a:close/>
                </a:path>
                <a:path w="461010" h="474345">
                  <a:moveTo>
                    <a:pt x="460603" y="280428"/>
                  </a:moveTo>
                  <a:lnTo>
                    <a:pt x="460438" y="279450"/>
                  </a:lnTo>
                  <a:lnTo>
                    <a:pt x="458266" y="278142"/>
                  </a:lnTo>
                  <a:lnTo>
                    <a:pt x="457492" y="278739"/>
                  </a:lnTo>
                  <a:lnTo>
                    <a:pt x="456793" y="279450"/>
                  </a:lnTo>
                  <a:lnTo>
                    <a:pt x="455968" y="280047"/>
                  </a:lnTo>
                  <a:lnTo>
                    <a:pt x="455104" y="280428"/>
                  </a:lnTo>
                  <a:lnTo>
                    <a:pt x="451612" y="279171"/>
                  </a:lnTo>
                  <a:lnTo>
                    <a:pt x="449922" y="280924"/>
                  </a:lnTo>
                  <a:lnTo>
                    <a:pt x="449224" y="281901"/>
                  </a:lnTo>
                  <a:lnTo>
                    <a:pt x="448830" y="283095"/>
                  </a:lnTo>
                  <a:lnTo>
                    <a:pt x="448729" y="283311"/>
                  </a:lnTo>
                  <a:lnTo>
                    <a:pt x="448017" y="286042"/>
                  </a:lnTo>
                  <a:lnTo>
                    <a:pt x="449440" y="288099"/>
                  </a:lnTo>
                  <a:lnTo>
                    <a:pt x="452323" y="289090"/>
                  </a:lnTo>
                  <a:lnTo>
                    <a:pt x="456031" y="290334"/>
                  </a:lnTo>
                  <a:lnTo>
                    <a:pt x="458266" y="289737"/>
                  </a:lnTo>
                  <a:lnTo>
                    <a:pt x="459181" y="287020"/>
                  </a:lnTo>
                  <a:lnTo>
                    <a:pt x="459727" y="285330"/>
                  </a:lnTo>
                  <a:lnTo>
                    <a:pt x="460006" y="283527"/>
                  </a:lnTo>
                  <a:lnTo>
                    <a:pt x="460387" y="281787"/>
                  </a:lnTo>
                  <a:lnTo>
                    <a:pt x="460387" y="281622"/>
                  </a:lnTo>
                  <a:lnTo>
                    <a:pt x="460603" y="280428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9730" y="6831748"/>
              <a:ext cx="422909" cy="457834"/>
            </a:xfrm>
            <a:custGeom>
              <a:avLst/>
              <a:gdLst/>
              <a:ahLst/>
              <a:cxnLst/>
              <a:rect l="l" t="t" r="r" b="b"/>
              <a:pathLst>
                <a:path w="422910" h="457834">
                  <a:moveTo>
                    <a:pt x="6705" y="324637"/>
                  </a:moveTo>
                  <a:lnTo>
                    <a:pt x="5892" y="323761"/>
                  </a:lnTo>
                  <a:lnTo>
                    <a:pt x="4902" y="322618"/>
                  </a:lnTo>
                  <a:lnTo>
                    <a:pt x="3606" y="322072"/>
                  </a:lnTo>
                  <a:lnTo>
                    <a:pt x="2184" y="322503"/>
                  </a:lnTo>
                  <a:lnTo>
                    <a:pt x="609" y="323215"/>
                  </a:lnTo>
                  <a:lnTo>
                    <a:pt x="0" y="325120"/>
                  </a:lnTo>
                  <a:lnTo>
                    <a:pt x="711" y="326694"/>
                  </a:lnTo>
                  <a:lnTo>
                    <a:pt x="1371" y="328117"/>
                  </a:lnTo>
                  <a:lnTo>
                    <a:pt x="2946" y="328599"/>
                  </a:lnTo>
                  <a:lnTo>
                    <a:pt x="4368" y="327837"/>
                  </a:lnTo>
                  <a:lnTo>
                    <a:pt x="5613" y="327139"/>
                  </a:lnTo>
                  <a:lnTo>
                    <a:pt x="6705" y="324637"/>
                  </a:lnTo>
                  <a:close/>
                </a:path>
                <a:path w="422910" h="457834">
                  <a:moveTo>
                    <a:pt x="10579" y="333451"/>
                  </a:moveTo>
                  <a:lnTo>
                    <a:pt x="9969" y="332041"/>
                  </a:lnTo>
                  <a:lnTo>
                    <a:pt x="9423" y="330669"/>
                  </a:lnTo>
                  <a:lnTo>
                    <a:pt x="7683" y="330187"/>
                  </a:lnTo>
                  <a:lnTo>
                    <a:pt x="6324" y="330898"/>
                  </a:lnTo>
                  <a:lnTo>
                    <a:pt x="4902" y="331597"/>
                  </a:lnTo>
                  <a:lnTo>
                    <a:pt x="4635" y="332854"/>
                  </a:lnTo>
                  <a:lnTo>
                    <a:pt x="5016" y="334162"/>
                  </a:lnTo>
                  <a:lnTo>
                    <a:pt x="5346" y="335407"/>
                  </a:lnTo>
                  <a:lnTo>
                    <a:pt x="7416" y="336003"/>
                  </a:lnTo>
                  <a:lnTo>
                    <a:pt x="8724" y="335241"/>
                  </a:lnTo>
                  <a:lnTo>
                    <a:pt x="9969" y="334543"/>
                  </a:lnTo>
                  <a:lnTo>
                    <a:pt x="10579" y="333451"/>
                  </a:lnTo>
                  <a:close/>
                </a:path>
                <a:path w="422910" h="457834">
                  <a:moveTo>
                    <a:pt x="12966" y="266814"/>
                  </a:moveTo>
                  <a:lnTo>
                    <a:pt x="12420" y="265785"/>
                  </a:lnTo>
                  <a:lnTo>
                    <a:pt x="12039" y="265023"/>
                  </a:lnTo>
                  <a:lnTo>
                    <a:pt x="8991" y="263931"/>
                  </a:lnTo>
                  <a:lnTo>
                    <a:pt x="8178" y="264261"/>
                  </a:lnTo>
                  <a:lnTo>
                    <a:pt x="7035" y="264693"/>
                  </a:lnTo>
                  <a:lnTo>
                    <a:pt x="6159" y="267144"/>
                  </a:lnTo>
                  <a:lnTo>
                    <a:pt x="6654" y="268389"/>
                  </a:lnTo>
                  <a:lnTo>
                    <a:pt x="7251" y="269811"/>
                  </a:lnTo>
                  <a:lnTo>
                    <a:pt x="8509" y="270243"/>
                  </a:lnTo>
                  <a:lnTo>
                    <a:pt x="11722" y="268884"/>
                  </a:lnTo>
                  <a:lnTo>
                    <a:pt x="12966" y="266814"/>
                  </a:lnTo>
                  <a:close/>
                </a:path>
                <a:path w="422910" h="457834">
                  <a:moveTo>
                    <a:pt x="18580" y="242481"/>
                  </a:moveTo>
                  <a:lnTo>
                    <a:pt x="18034" y="241388"/>
                  </a:lnTo>
                  <a:lnTo>
                    <a:pt x="17437" y="240144"/>
                  </a:lnTo>
                  <a:lnTo>
                    <a:pt x="15697" y="239979"/>
                  </a:lnTo>
                  <a:lnTo>
                    <a:pt x="12915" y="241769"/>
                  </a:lnTo>
                  <a:lnTo>
                    <a:pt x="12585" y="242912"/>
                  </a:lnTo>
                  <a:lnTo>
                    <a:pt x="12801" y="244221"/>
                  </a:lnTo>
                  <a:lnTo>
                    <a:pt x="12966" y="244500"/>
                  </a:lnTo>
                  <a:lnTo>
                    <a:pt x="13411" y="244767"/>
                  </a:lnTo>
                  <a:lnTo>
                    <a:pt x="13944" y="244932"/>
                  </a:lnTo>
                  <a:lnTo>
                    <a:pt x="14173" y="244551"/>
                  </a:lnTo>
                  <a:lnTo>
                    <a:pt x="14490" y="244271"/>
                  </a:lnTo>
                  <a:lnTo>
                    <a:pt x="14935" y="244119"/>
                  </a:lnTo>
                  <a:lnTo>
                    <a:pt x="15913" y="243624"/>
                  </a:lnTo>
                  <a:lnTo>
                    <a:pt x="16840" y="243573"/>
                  </a:lnTo>
                  <a:lnTo>
                    <a:pt x="17551" y="244170"/>
                  </a:lnTo>
                  <a:lnTo>
                    <a:pt x="18199" y="243408"/>
                  </a:lnTo>
                  <a:lnTo>
                    <a:pt x="18580" y="242481"/>
                  </a:lnTo>
                  <a:close/>
                </a:path>
                <a:path w="422910" h="457834">
                  <a:moveTo>
                    <a:pt x="28765" y="353593"/>
                  </a:moveTo>
                  <a:lnTo>
                    <a:pt x="28435" y="352183"/>
                  </a:lnTo>
                  <a:lnTo>
                    <a:pt x="28117" y="350545"/>
                  </a:lnTo>
                  <a:lnTo>
                    <a:pt x="26593" y="349288"/>
                  </a:lnTo>
                  <a:lnTo>
                    <a:pt x="25438" y="349732"/>
                  </a:lnTo>
                  <a:lnTo>
                    <a:pt x="24028" y="350164"/>
                  </a:lnTo>
                  <a:lnTo>
                    <a:pt x="22936" y="352285"/>
                  </a:lnTo>
                  <a:lnTo>
                    <a:pt x="23317" y="353707"/>
                  </a:lnTo>
                  <a:lnTo>
                    <a:pt x="23482" y="354355"/>
                  </a:lnTo>
                  <a:lnTo>
                    <a:pt x="26365" y="355828"/>
                  </a:lnTo>
                  <a:lnTo>
                    <a:pt x="27076" y="355447"/>
                  </a:lnTo>
                  <a:lnTo>
                    <a:pt x="28333" y="354787"/>
                  </a:lnTo>
                  <a:lnTo>
                    <a:pt x="28765" y="353593"/>
                  </a:lnTo>
                  <a:close/>
                </a:path>
                <a:path w="422910" h="457834">
                  <a:moveTo>
                    <a:pt x="37261" y="195821"/>
                  </a:moveTo>
                  <a:lnTo>
                    <a:pt x="37211" y="194411"/>
                  </a:lnTo>
                  <a:lnTo>
                    <a:pt x="36334" y="194513"/>
                  </a:lnTo>
                  <a:lnTo>
                    <a:pt x="35902" y="194513"/>
                  </a:lnTo>
                  <a:lnTo>
                    <a:pt x="34328" y="194462"/>
                  </a:lnTo>
                  <a:lnTo>
                    <a:pt x="32689" y="194360"/>
                  </a:lnTo>
                  <a:lnTo>
                    <a:pt x="31546" y="193484"/>
                  </a:lnTo>
                  <a:lnTo>
                    <a:pt x="31216" y="194081"/>
                  </a:lnTo>
                  <a:lnTo>
                    <a:pt x="31051" y="194678"/>
                  </a:lnTo>
                  <a:lnTo>
                    <a:pt x="31165" y="195008"/>
                  </a:lnTo>
                  <a:lnTo>
                    <a:pt x="31877" y="196964"/>
                  </a:lnTo>
                  <a:lnTo>
                    <a:pt x="33667" y="198056"/>
                  </a:lnTo>
                  <a:lnTo>
                    <a:pt x="35306" y="197510"/>
                  </a:lnTo>
                  <a:lnTo>
                    <a:pt x="36550" y="197129"/>
                  </a:lnTo>
                  <a:lnTo>
                    <a:pt x="37261" y="195821"/>
                  </a:lnTo>
                  <a:close/>
                </a:path>
                <a:path w="422910" h="457834">
                  <a:moveTo>
                    <a:pt x="37922" y="206222"/>
                  </a:moveTo>
                  <a:lnTo>
                    <a:pt x="37376" y="205790"/>
                  </a:lnTo>
                  <a:lnTo>
                    <a:pt x="37160" y="205409"/>
                  </a:lnTo>
                  <a:lnTo>
                    <a:pt x="36830" y="204914"/>
                  </a:lnTo>
                  <a:lnTo>
                    <a:pt x="36499" y="203936"/>
                  </a:lnTo>
                  <a:lnTo>
                    <a:pt x="36398" y="204482"/>
                  </a:lnTo>
                  <a:lnTo>
                    <a:pt x="36398" y="204978"/>
                  </a:lnTo>
                  <a:lnTo>
                    <a:pt x="36715" y="205409"/>
                  </a:lnTo>
                  <a:lnTo>
                    <a:pt x="36880" y="205676"/>
                  </a:lnTo>
                  <a:lnTo>
                    <a:pt x="37376" y="206006"/>
                  </a:lnTo>
                  <a:lnTo>
                    <a:pt x="37922" y="206222"/>
                  </a:lnTo>
                  <a:close/>
                </a:path>
                <a:path w="422910" h="457834">
                  <a:moveTo>
                    <a:pt x="41516" y="254571"/>
                  </a:moveTo>
                  <a:lnTo>
                    <a:pt x="40690" y="253047"/>
                  </a:lnTo>
                  <a:lnTo>
                    <a:pt x="40259" y="252285"/>
                  </a:lnTo>
                  <a:lnTo>
                    <a:pt x="39662" y="251904"/>
                  </a:lnTo>
                  <a:lnTo>
                    <a:pt x="39065" y="251841"/>
                  </a:lnTo>
                  <a:lnTo>
                    <a:pt x="38569" y="251739"/>
                  </a:lnTo>
                  <a:lnTo>
                    <a:pt x="37973" y="251841"/>
                  </a:lnTo>
                  <a:lnTo>
                    <a:pt x="37376" y="252171"/>
                  </a:lnTo>
                  <a:lnTo>
                    <a:pt x="35852" y="252984"/>
                  </a:lnTo>
                  <a:lnTo>
                    <a:pt x="35521" y="254292"/>
                  </a:lnTo>
                  <a:lnTo>
                    <a:pt x="35852" y="255765"/>
                  </a:lnTo>
                  <a:lnTo>
                    <a:pt x="36334" y="256908"/>
                  </a:lnTo>
                  <a:lnTo>
                    <a:pt x="38519" y="257454"/>
                  </a:lnTo>
                  <a:lnTo>
                    <a:pt x="41135" y="256197"/>
                  </a:lnTo>
                  <a:lnTo>
                    <a:pt x="41516" y="254571"/>
                  </a:lnTo>
                  <a:close/>
                </a:path>
                <a:path w="422910" h="457834">
                  <a:moveTo>
                    <a:pt x="48374" y="291744"/>
                  </a:moveTo>
                  <a:lnTo>
                    <a:pt x="47282" y="291528"/>
                  </a:lnTo>
                  <a:lnTo>
                    <a:pt x="46139" y="290982"/>
                  </a:lnTo>
                  <a:lnTo>
                    <a:pt x="45275" y="290220"/>
                  </a:lnTo>
                  <a:lnTo>
                    <a:pt x="44831" y="291096"/>
                  </a:lnTo>
                  <a:lnTo>
                    <a:pt x="45110" y="292074"/>
                  </a:lnTo>
                  <a:lnTo>
                    <a:pt x="45707" y="293763"/>
                  </a:lnTo>
                  <a:lnTo>
                    <a:pt x="46520" y="294309"/>
                  </a:lnTo>
                  <a:lnTo>
                    <a:pt x="47447" y="294525"/>
                  </a:lnTo>
                  <a:lnTo>
                    <a:pt x="47561" y="294093"/>
                  </a:lnTo>
                  <a:lnTo>
                    <a:pt x="47663" y="293878"/>
                  </a:lnTo>
                  <a:lnTo>
                    <a:pt x="47942" y="293217"/>
                  </a:lnTo>
                  <a:lnTo>
                    <a:pt x="48158" y="292455"/>
                  </a:lnTo>
                  <a:lnTo>
                    <a:pt x="48374" y="291744"/>
                  </a:lnTo>
                  <a:close/>
                </a:path>
                <a:path w="422910" h="457834">
                  <a:moveTo>
                    <a:pt x="51803" y="432752"/>
                  </a:moveTo>
                  <a:lnTo>
                    <a:pt x="51638" y="431558"/>
                  </a:lnTo>
                  <a:lnTo>
                    <a:pt x="51536" y="430352"/>
                  </a:lnTo>
                  <a:lnTo>
                    <a:pt x="50012" y="429590"/>
                  </a:lnTo>
                  <a:lnTo>
                    <a:pt x="47066" y="430136"/>
                  </a:lnTo>
                  <a:lnTo>
                    <a:pt x="45656" y="432320"/>
                  </a:lnTo>
                  <a:lnTo>
                    <a:pt x="46469" y="434873"/>
                  </a:lnTo>
                  <a:lnTo>
                    <a:pt x="48044" y="435521"/>
                  </a:lnTo>
                  <a:lnTo>
                    <a:pt x="49682" y="435089"/>
                  </a:lnTo>
                  <a:lnTo>
                    <a:pt x="51485" y="434543"/>
                  </a:lnTo>
                  <a:lnTo>
                    <a:pt x="51803" y="432752"/>
                  </a:lnTo>
                  <a:close/>
                </a:path>
                <a:path w="422910" h="457834">
                  <a:moveTo>
                    <a:pt x="54317" y="210527"/>
                  </a:moveTo>
                  <a:lnTo>
                    <a:pt x="53771" y="210312"/>
                  </a:lnTo>
                  <a:lnTo>
                    <a:pt x="53276" y="209981"/>
                  </a:lnTo>
                  <a:lnTo>
                    <a:pt x="52946" y="209486"/>
                  </a:lnTo>
                  <a:lnTo>
                    <a:pt x="52514" y="208889"/>
                  </a:lnTo>
                  <a:lnTo>
                    <a:pt x="52679" y="207797"/>
                  </a:lnTo>
                  <a:lnTo>
                    <a:pt x="53174" y="206883"/>
                  </a:lnTo>
                  <a:lnTo>
                    <a:pt x="52514" y="206502"/>
                  </a:lnTo>
                  <a:lnTo>
                    <a:pt x="51752" y="206336"/>
                  </a:lnTo>
                  <a:lnTo>
                    <a:pt x="51041" y="206502"/>
                  </a:lnTo>
                  <a:lnTo>
                    <a:pt x="49085" y="207416"/>
                  </a:lnTo>
                  <a:lnTo>
                    <a:pt x="48425" y="209105"/>
                  </a:lnTo>
                  <a:lnTo>
                    <a:pt x="49136" y="210693"/>
                  </a:lnTo>
                  <a:lnTo>
                    <a:pt x="49961" y="212267"/>
                  </a:lnTo>
                  <a:lnTo>
                    <a:pt x="51320" y="212534"/>
                  </a:lnTo>
                  <a:lnTo>
                    <a:pt x="53111" y="211937"/>
                  </a:lnTo>
                  <a:lnTo>
                    <a:pt x="53606" y="211556"/>
                  </a:lnTo>
                  <a:lnTo>
                    <a:pt x="53873" y="211289"/>
                  </a:lnTo>
                  <a:lnTo>
                    <a:pt x="54152" y="210908"/>
                  </a:lnTo>
                  <a:lnTo>
                    <a:pt x="54317" y="210527"/>
                  </a:lnTo>
                  <a:close/>
                </a:path>
                <a:path w="422910" h="457834">
                  <a:moveTo>
                    <a:pt x="57912" y="264642"/>
                  </a:moveTo>
                  <a:lnTo>
                    <a:pt x="56934" y="262839"/>
                  </a:lnTo>
                  <a:lnTo>
                    <a:pt x="56007" y="261213"/>
                  </a:lnTo>
                  <a:lnTo>
                    <a:pt x="54584" y="260718"/>
                  </a:lnTo>
                  <a:lnTo>
                    <a:pt x="52844" y="261645"/>
                  </a:lnTo>
                  <a:lnTo>
                    <a:pt x="51371" y="262407"/>
                  </a:lnTo>
                  <a:lnTo>
                    <a:pt x="50825" y="263601"/>
                  </a:lnTo>
                  <a:lnTo>
                    <a:pt x="51536" y="265188"/>
                  </a:lnTo>
                  <a:lnTo>
                    <a:pt x="52184" y="266598"/>
                  </a:lnTo>
                  <a:lnTo>
                    <a:pt x="54483" y="267474"/>
                  </a:lnTo>
                  <a:lnTo>
                    <a:pt x="55562" y="266484"/>
                  </a:lnTo>
                  <a:lnTo>
                    <a:pt x="56603" y="265620"/>
                  </a:lnTo>
                  <a:lnTo>
                    <a:pt x="57912" y="264642"/>
                  </a:lnTo>
                  <a:close/>
                </a:path>
                <a:path w="422910" h="457834">
                  <a:moveTo>
                    <a:pt x="74409" y="144538"/>
                  </a:moveTo>
                  <a:lnTo>
                    <a:pt x="74028" y="143675"/>
                  </a:lnTo>
                  <a:lnTo>
                    <a:pt x="73812" y="143230"/>
                  </a:lnTo>
                  <a:lnTo>
                    <a:pt x="73596" y="142849"/>
                  </a:lnTo>
                  <a:lnTo>
                    <a:pt x="73329" y="142582"/>
                  </a:lnTo>
                  <a:lnTo>
                    <a:pt x="71691" y="143560"/>
                  </a:lnTo>
                  <a:lnTo>
                    <a:pt x="70383" y="144754"/>
                  </a:lnTo>
                  <a:lnTo>
                    <a:pt x="69189" y="146062"/>
                  </a:lnTo>
                  <a:lnTo>
                    <a:pt x="69621" y="146659"/>
                  </a:lnTo>
                  <a:lnTo>
                    <a:pt x="70167" y="147053"/>
                  </a:lnTo>
                  <a:lnTo>
                    <a:pt x="70713" y="147205"/>
                  </a:lnTo>
                  <a:lnTo>
                    <a:pt x="71310" y="147434"/>
                  </a:lnTo>
                  <a:lnTo>
                    <a:pt x="74244" y="145580"/>
                  </a:lnTo>
                  <a:lnTo>
                    <a:pt x="74409" y="144538"/>
                  </a:lnTo>
                  <a:close/>
                </a:path>
                <a:path w="422910" h="457834">
                  <a:moveTo>
                    <a:pt x="91186" y="236867"/>
                  </a:moveTo>
                  <a:lnTo>
                    <a:pt x="90703" y="235292"/>
                  </a:lnTo>
                  <a:lnTo>
                    <a:pt x="90208" y="233819"/>
                  </a:lnTo>
                  <a:lnTo>
                    <a:pt x="87972" y="233006"/>
                  </a:lnTo>
                  <a:lnTo>
                    <a:pt x="85255" y="234480"/>
                  </a:lnTo>
                  <a:lnTo>
                    <a:pt x="84709" y="236334"/>
                  </a:lnTo>
                  <a:lnTo>
                    <a:pt x="85801" y="238556"/>
                  </a:lnTo>
                  <a:lnTo>
                    <a:pt x="86283" y="239598"/>
                  </a:lnTo>
                  <a:lnTo>
                    <a:pt x="87541" y="239483"/>
                  </a:lnTo>
                  <a:lnTo>
                    <a:pt x="89065" y="238785"/>
                  </a:lnTo>
                  <a:lnTo>
                    <a:pt x="90703" y="238074"/>
                  </a:lnTo>
                  <a:lnTo>
                    <a:pt x="91186" y="236867"/>
                  </a:lnTo>
                  <a:close/>
                </a:path>
                <a:path w="422910" h="457834">
                  <a:moveTo>
                    <a:pt x="93472" y="222770"/>
                  </a:moveTo>
                  <a:lnTo>
                    <a:pt x="92710" y="221361"/>
                  </a:lnTo>
                  <a:lnTo>
                    <a:pt x="91846" y="219837"/>
                  </a:lnTo>
                  <a:lnTo>
                    <a:pt x="90157" y="219887"/>
                  </a:lnTo>
                  <a:lnTo>
                    <a:pt x="87706" y="220599"/>
                  </a:lnTo>
                  <a:lnTo>
                    <a:pt x="86563" y="221627"/>
                  </a:lnTo>
                  <a:lnTo>
                    <a:pt x="87045" y="223215"/>
                  </a:lnTo>
                  <a:lnTo>
                    <a:pt x="87541" y="224675"/>
                  </a:lnTo>
                  <a:lnTo>
                    <a:pt x="89662" y="225767"/>
                  </a:lnTo>
                  <a:lnTo>
                    <a:pt x="92608" y="224624"/>
                  </a:lnTo>
                  <a:lnTo>
                    <a:pt x="93472" y="222770"/>
                  </a:lnTo>
                  <a:close/>
                </a:path>
                <a:path w="422910" h="457834">
                  <a:moveTo>
                    <a:pt x="103390" y="383425"/>
                  </a:moveTo>
                  <a:lnTo>
                    <a:pt x="103339" y="383044"/>
                  </a:lnTo>
                  <a:lnTo>
                    <a:pt x="103124" y="382498"/>
                  </a:lnTo>
                  <a:lnTo>
                    <a:pt x="102412" y="380873"/>
                  </a:lnTo>
                  <a:lnTo>
                    <a:pt x="100558" y="380161"/>
                  </a:lnTo>
                  <a:lnTo>
                    <a:pt x="99085" y="381139"/>
                  </a:lnTo>
                  <a:lnTo>
                    <a:pt x="97777" y="381901"/>
                  </a:lnTo>
                  <a:lnTo>
                    <a:pt x="99199" y="385610"/>
                  </a:lnTo>
                  <a:lnTo>
                    <a:pt x="100177" y="384352"/>
                  </a:lnTo>
                  <a:lnTo>
                    <a:pt x="101752" y="383641"/>
                  </a:lnTo>
                  <a:lnTo>
                    <a:pt x="103339" y="383806"/>
                  </a:lnTo>
                  <a:lnTo>
                    <a:pt x="103390" y="383425"/>
                  </a:lnTo>
                  <a:close/>
                </a:path>
                <a:path w="422910" h="457834">
                  <a:moveTo>
                    <a:pt x="113792" y="110134"/>
                  </a:moveTo>
                  <a:lnTo>
                    <a:pt x="113360" y="108661"/>
                  </a:lnTo>
                  <a:lnTo>
                    <a:pt x="112814" y="107035"/>
                  </a:lnTo>
                  <a:lnTo>
                    <a:pt x="111290" y="106654"/>
                  </a:lnTo>
                  <a:lnTo>
                    <a:pt x="109766" y="106819"/>
                  </a:lnTo>
                  <a:lnTo>
                    <a:pt x="108343" y="107035"/>
                  </a:lnTo>
                  <a:lnTo>
                    <a:pt x="107480" y="109270"/>
                  </a:lnTo>
                  <a:lnTo>
                    <a:pt x="108026" y="110845"/>
                  </a:lnTo>
                  <a:lnTo>
                    <a:pt x="108623" y="112471"/>
                  </a:lnTo>
                  <a:lnTo>
                    <a:pt x="110413" y="113182"/>
                  </a:lnTo>
                  <a:lnTo>
                    <a:pt x="112052" y="112420"/>
                  </a:lnTo>
                  <a:lnTo>
                    <a:pt x="113741" y="111658"/>
                  </a:lnTo>
                  <a:lnTo>
                    <a:pt x="113792" y="110134"/>
                  </a:lnTo>
                  <a:close/>
                </a:path>
                <a:path w="422910" h="457834">
                  <a:moveTo>
                    <a:pt x="116027" y="301815"/>
                  </a:moveTo>
                  <a:lnTo>
                    <a:pt x="115646" y="299758"/>
                  </a:lnTo>
                  <a:lnTo>
                    <a:pt x="114668" y="299377"/>
                  </a:lnTo>
                  <a:lnTo>
                    <a:pt x="113626" y="299529"/>
                  </a:lnTo>
                  <a:lnTo>
                    <a:pt x="113525" y="299694"/>
                  </a:lnTo>
                  <a:lnTo>
                    <a:pt x="113360" y="299808"/>
                  </a:lnTo>
                  <a:lnTo>
                    <a:pt x="113144" y="299974"/>
                  </a:lnTo>
                  <a:lnTo>
                    <a:pt x="112649" y="299974"/>
                  </a:lnTo>
                  <a:lnTo>
                    <a:pt x="112382" y="300405"/>
                  </a:lnTo>
                  <a:lnTo>
                    <a:pt x="112483" y="301053"/>
                  </a:lnTo>
                  <a:lnTo>
                    <a:pt x="112649" y="301663"/>
                  </a:lnTo>
                  <a:lnTo>
                    <a:pt x="113093" y="302577"/>
                  </a:lnTo>
                  <a:lnTo>
                    <a:pt x="113411" y="303949"/>
                  </a:lnTo>
                  <a:lnTo>
                    <a:pt x="114884" y="303453"/>
                  </a:lnTo>
                  <a:lnTo>
                    <a:pt x="115862" y="303072"/>
                  </a:lnTo>
                  <a:lnTo>
                    <a:pt x="116027" y="301815"/>
                  </a:lnTo>
                  <a:close/>
                </a:path>
                <a:path w="422910" h="457834">
                  <a:moveTo>
                    <a:pt x="116687" y="409663"/>
                  </a:moveTo>
                  <a:lnTo>
                    <a:pt x="116027" y="408038"/>
                  </a:lnTo>
                  <a:lnTo>
                    <a:pt x="115811" y="406679"/>
                  </a:lnTo>
                  <a:lnTo>
                    <a:pt x="115481" y="404990"/>
                  </a:lnTo>
                  <a:lnTo>
                    <a:pt x="114236" y="404774"/>
                  </a:lnTo>
                  <a:lnTo>
                    <a:pt x="112814" y="405155"/>
                  </a:lnTo>
                  <a:lnTo>
                    <a:pt x="111125" y="405638"/>
                  </a:lnTo>
                  <a:lnTo>
                    <a:pt x="110032" y="407441"/>
                  </a:lnTo>
                  <a:lnTo>
                    <a:pt x="110477" y="408851"/>
                  </a:lnTo>
                  <a:lnTo>
                    <a:pt x="110909" y="410375"/>
                  </a:lnTo>
                  <a:lnTo>
                    <a:pt x="112547" y="410921"/>
                  </a:lnTo>
                  <a:lnTo>
                    <a:pt x="114338" y="410260"/>
                  </a:lnTo>
                  <a:lnTo>
                    <a:pt x="116687" y="409663"/>
                  </a:lnTo>
                  <a:close/>
                </a:path>
                <a:path w="422910" h="457834">
                  <a:moveTo>
                    <a:pt x="129971" y="210959"/>
                  </a:moveTo>
                  <a:lnTo>
                    <a:pt x="129705" y="209486"/>
                  </a:lnTo>
                  <a:lnTo>
                    <a:pt x="129641" y="209321"/>
                  </a:lnTo>
                  <a:lnTo>
                    <a:pt x="129705" y="209169"/>
                  </a:lnTo>
                  <a:lnTo>
                    <a:pt x="129590" y="209003"/>
                  </a:lnTo>
                  <a:lnTo>
                    <a:pt x="129374" y="208292"/>
                  </a:lnTo>
                  <a:lnTo>
                    <a:pt x="128943" y="207797"/>
                  </a:lnTo>
                  <a:lnTo>
                    <a:pt x="128397" y="207479"/>
                  </a:lnTo>
                  <a:lnTo>
                    <a:pt x="127736" y="207149"/>
                  </a:lnTo>
                  <a:lnTo>
                    <a:pt x="126974" y="207035"/>
                  </a:lnTo>
                  <a:lnTo>
                    <a:pt x="126161" y="207416"/>
                  </a:lnTo>
                  <a:lnTo>
                    <a:pt x="124587" y="208076"/>
                  </a:lnTo>
                  <a:lnTo>
                    <a:pt x="123825" y="209816"/>
                  </a:lnTo>
                  <a:lnTo>
                    <a:pt x="124587" y="211340"/>
                  </a:lnTo>
                  <a:lnTo>
                    <a:pt x="125234" y="212699"/>
                  </a:lnTo>
                  <a:lnTo>
                    <a:pt x="126326" y="213144"/>
                  </a:lnTo>
                  <a:lnTo>
                    <a:pt x="127736" y="212750"/>
                  </a:lnTo>
                  <a:lnTo>
                    <a:pt x="129260" y="212369"/>
                  </a:lnTo>
                  <a:lnTo>
                    <a:pt x="129971" y="210959"/>
                  </a:lnTo>
                  <a:close/>
                </a:path>
                <a:path w="422910" h="457834">
                  <a:moveTo>
                    <a:pt x="131013" y="192836"/>
                  </a:moveTo>
                  <a:lnTo>
                    <a:pt x="130632" y="191312"/>
                  </a:lnTo>
                  <a:lnTo>
                    <a:pt x="130302" y="189941"/>
                  </a:lnTo>
                  <a:lnTo>
                    <a:pt x="128498" y="189128"/>
                  </a:lnTo>
                  <a:lnTo>
                    <a:pt x="127190" y="189623"/>
                  </a:lnTo>
                  <a:lnTo>
                    <a:pt x="125666" y="190169"/>
                  </a:lnTo>
                  <a:lnTo>
                    <a:pt x="124904" y="192074"/>
                  </a:lnTo>
                  <a:lnTo>
                    <a:pt x="125564" y="193598"/>
                  </a:lnTo>
                  <a:lnTo>
                    <a:pt x="126326" y="195224"/>
                  </a:lnTo>
                  <a:lnTo>
                    <a:pt x="127685" y="195275"/>
                  </a:lnTo>
                  <a:lnTo>
                    <a:pt x="129108" y="195008"/>
                  </a:lnTo>
                  <a:lnTo>
                    <a:pt x="130797" y="194195"/>
                  </a:lnTo>
                  <a:lnTo>
                    <a:pt x="131013" y="192836"/>
                  </a:lnTo>
                  <a:close/>
                </a:path>
                <a:path w="422910" h="457834">
                  <a:moveTo>
                    <a:pt x="132473" y="147586"/>
                  </a:moveTo>
                  <a:lnTo>
                    <a:pt x="131660" y="146342"/>
                  </a:lnTo>
                  <a:lnTo>
                    <a:pt x="131064" y="145465"/>
                  </a:lnTo>
                  <a:lnTo>
                    <a:pt x="128612" y="145034"/>
                  </a:lnTo>
                  <a:lnTo>
                    <a:pt x="127685" y="145745"/>
                  </a:lnTo>
                  <a:lnTo>
                    <a:pt x="126377" y="146659"/>
                  </a:lnTo>
                  <a:lnTo>
                    <a:pt x="125730" y="147916"/>
                  </a:lnTo>
                  <a:lnTo>
                    <a:pt x="126212" y="149339"/>
                  </a:lnTo>
                  <a:lnTo>
                    <a:pt x="126974" y="150749"/>
                  </a:lnTo>
                  <a:lnTo>
                    <a:pt x="128498" y="151345"/>
                  </a:lnTo>
                  <a:lnTo>
                    <a:pt x="129641" y="150749"/>
                  </a:lnTo>
                  <a:lnTo>
                    <a:pt x="131445" y="149936"/>
                  </a:lnTo>
                  <a:lnTo>
                    <a:pt x="132473" y="147586"/>
                  </a:lnTo>
                  <a:close/>
                </a:path>
                <a:path w="422910" h="457834">
                  <a:moveTo>
                    <a:pt x="133629" y="36423"/>
                  </a:moveTo>
                  <a:lnTo>
                    <a:pt x="132372" y="33540"/>
                  </a:lnTo>
                  <a:lnTo>
                    <a:pt x="130898" y="32943"/>
                  </a:lnTo>
                  <a:lnTo>
                    <a:pt x="129540" y="33540"/>
                  </a:lnTo>
                  <a:lnTo>
                    <a:pt x="127850" y="34251"/>
                  </a:lnTo>
                  <a:lnTo>
                    <a:pt x="127901" y="35775"/>
                  </a:lnTo>
                  <a:lnTo>
                    <a:pt x="127800" y="37134"/>
                  </a:lnTo>
                  <a:lnTo>
                    <a:pt x="128016" y="37680"/>
                  </a:lnTo>
                  <a:lnTo>
                    <a:pt x="128727" y="38163"/>
                  </a:lnTo>
                  <a:lnTo>
                    <a:pt x="129489" y="38493"/>
                  </a:lnTo>
                  <a:lnTo>
                    <a:pt x="130403" y="38823"/>
                  </a:lnTo>
                  <a:lnTo>
                    <a:pt x="131559" y="38989"/>
                  </a:lnTo>
                  <a:lnTo>
                    <a:pt x="132156" y="38544"/>
                  </a:lnTo>
                  <a:lnTo>
                    <a:pt x="132321" y="38379"/>
                  </a:lnTo>
                  <a:lnTo>
                    <a:pt x="133299" y="37566"/>
                  </a:lnTo>
                  <a:lnTo>
                    <a:pt x="133629" y="36423"/>
                  </a:lnTo>
                  <a:close/>
                </a:path>
                <a:path w="422910" h="457834">
                  <a:moveTo>
                    <a:pt x="137655" y="448538"/>
                  </a:moveTo>
                  <a:lnTo>
                    <a:pt x="137490" y="448805"/>
                  </a:lnTo>
                  <a:lnTo>
                    <a:pt x="137490" y="449414"/>
                  </a:lnTo>
                  <a:lnTo>
                    <a:pt x="137604" y="449135"/>
                  </a:lnTo>
                  <a:lnTo>
                    <a:pt x="137655" y="448805"/>
                  </a:lnTo>
                  <a:lnTo>
                    <a:pt x="137655" y="448538"/>
                  </a:lnTo>
                  <a:close/>
                </a:path>
                <a:path w="422910" h="457834">
                  <a:moveTo>
                    <a:pt x="139014" y="227838"/>
                  </a:moveTo>
                  <a:lnTo>
                    <a:pt x="138150" y="226314"/>
                  </a:lnTo>
                  <a:lnTo>
                    <a:pt x="137325" y="224840"/>
                  </a:lnTo>
                  <a:lnTo>
                    <a:pt x="136080" y="224294"/>
                  </a:lnTo>
                  <a:lnTo>
                    <a:pt x="134493" y="225005"/>
                  </a:lnTo>
                  <a:lnTo>
                    <a:pt x="132803" y="225653"/>
                  </a:lnTo>
                  <a:lnTo>
                    <a:pt x="132321" y="227291"/>
                  </a:lnTo>
                  <a:lnTo>
                    <a:pt x="133565" y="229793"/>
                  </a:lnTo>
                  <a:lnTo>
                    <a:pt x="133946" y="230670"/>
                  </a:lnTo>
                  <a:lnTo>
                    <a:pt x="135204" y="230936"/>
                  </a:lnTo>
                  <a:lnTo>
                    <a:pt x="136779" y="230289"/>
                  </a:lnTo>
                  <a:lnTo>
                    <a:pt x="138417" y="229577"/>
                  </a:lnTo>
                  <a:lnTo>
                    <a:pt x="139014" y="227838"/>
                  </a:lnTo>
                  <a:close/>
                </a:path>
                <a:path w="422910" h="457834">
                  <a:moveTo>
                    <a:pt x="140322" y="272148"/>
                  </a:moveTo>
                  <a:lnTo>
                    <a:pt x="139776" y="271005"/>
                  </a:lnTo>
                  <a:lnTo>
                    <a:pt x="138849" y="268998"/>
                  </a:lnTo>
                  <a:lnTo>
                    <a:pt x="137439" y="268338"/>
                  </a:lnTo>
                  <a:lnTo>
                    <a:pt x="136017" y="269214"/>
                  </a:lnTo>
                  <a:lnTo>
                    <a:pt x="134658" y="270027"/>
                  </a:lnTo>
                  <a:lnTo>
                    <a:pt x="134112" y="271983"/>
                  </a:lnTo>
                  <a:lnTo>
                    <a:pt x="134874" y="273456"/>
                  </a:lnTo>
                  <a:lnTo>
                    <a:pt x="135585" y="274878"/>
                  </a:lnTo>
                  <a:lnTo>
                    <a:pt x="136779" y="275094"/>
                  </a:lnTo>
                  <a:lnTo>
                    <a:pt x="138036" y="274599"/>
                  </a:lnTo>
                  <a:lnTo>
                    <a:pt x="139560" y="273837"/>
                  </a:lnTo>
                  <a:lnTo>
                    <a:pt x="140322" y="272148"/>
                  </a:lnTo>
                  <a:close/>
                </a:path>
                <a:path w="422910" h="457834">
                  <a:moveTo>
                    <a:pt x="144081" y="157175"/>
                  </a:moveTo>
                  <a:lnTo>
                    <a:pt x="143586" y="156133"/>
                  </a:lnTo>
                  <a:lnTo>
                    <a:pt x="142887" y="154609"/>
                  </a:lnTo>
                  <a:lnTo>
                    <a:pt x="141681" y="154393"/>
                  </a:lnTo>
                  <a:lnTo>
                    <a:pt x="140322" y="154889"/>
                  </a:lnTo>
                  <a:lnTo>
                    <a:pt x="139179" y="155321"/>
                  </a:lnTo>
                  <a:lnTo>
                    <a:pt x="138582" y="156362"/>
                  </a:lnTo>
                  <a:lnTo>
                    <a:pt x="138633" y="157607"/>
                  </a:lnTo>
                  <a:lnTo>
                    <a:pt x="138633" y="158102"/>
                  </a:lnTo>
                  <a:lnTo>
                    <a:pt x="138747" y="158699"/>
                  </a:lnTo>
                  <a:lnTo>
                    <a:pt x="139014" y="159245"/>
                  </a:lnTo>
                  <a:lnTo>
                    <a:pt x="139725" y="160489"/>
                  </a:lnTo>
                  <a:lnTo>
                    <a:pt x="141033" y="160274"/>
                  </a:lnTo>
                  <a:lnTo>
                    <a:pt x="142278" y="159791"/>
                  </a:lnTo>
                  <a:lnTo>
                    <a:pt x="142671" y="159626"/>
                  </a:lnTo>
                  <a:lnTo>
                    <a:pt x="142989" y="159410"/>
                  </a:lnTo>
                  <a:lnTo>
                    <a:pt x="143916" y="158318"/>
                  </a:lnTo>
                  <a:lnTo>
                    <a:pt x="144081" y="157175"/>
                  </a:lnTo>
                  <a:close/>
                </a:path>
                <a:path w="422910" h="457834">
                  <a:moveTo>
                    <a:pt x="154165" y="174320"/>
                  </a:moveTo>
                  <a:lnTo>
                    <a:pt x="153504" y="172745"/>
                  </a:lnTo>
                  <a:lnTo>
                    <a:pt x="152857" y="171221"/>
                  </a:lnTo>
                  <a:lnTo>
                    <a:pt x="151003" y="170459"/>
                  </a:lnTo>
                  <a:lnTo>
                    <a:pt x="149415" y="171005"/>
                  </a:lnTo>
                  <a:lnTo>
                    <a:pt x="148272" y="171437"/>
                  </a:lnTo>
                  <a:lnTo>
                    <a:pt x="147840" y="172961"/>
                  </a:lnTo>
                  <a:lnTo>
                    <a:pt x="148386" y="174371"/>
                  </a:lnTo>
                  <a:lnTo>
                    <a:pt x="149034" y="175844"/>
                  </a:lnTo>
                  <a:lnTo>
                    <a:pt x="150456" y="176504"/>
                  </a:lnTo>
                  <a:lnTo>
                    <a:pt x="151980" y="175844"/>
                  </a:lnTo>
                  <a:lnTo>
                    <a:pt x="153339" y="175247"/>
                  </a:lnTo>
                  <a:lnTo>
                    <a:pt x="154165" y="174320"/>
                  </a:lnTo>
                  <a:close/>
                </a:path>
                <a:path w="422910" h="457834">
                  <a:moveTo>
                    <a:pt x="161620" y="336283"/>
                  </a:moveTo>
                  <a:lnTo>
                    <a:pt x="160858" y="335470"/>
                  </a:lnTo>
                  <a:lnTo>
                    <a:pt x="160210" y="334810"/>
                  </a:lnTo>
                  <a:lnTo>
                    <a:pt x="159448" y="334543"/>
                  </a:lnTo>
                  <a:lnTo>
                    <a:pt x="158623" y="334543"/>
                  </a:lnTo>
                  <a:lnTo>
                    <a:pt x="158356" y="335089"/>
                  </a:lnTo>
                  <a:lnTo>
                    <a:pt x="158026" y="335572"/>
                  </a:lnTo>
                  <a:lnTo>
                    <a:pt x="157480" y="335953"/>
                  </a:lnTo>
                  <a:lnTo>
                    <a:pt x="156997" y="336283"/>
                  </a:lnTo>
                  <a:lnTo>
                    <a:pt x="156286" y="336448"/>
                  </a:lnTo>
                  <a:lnTo>
                    <a:pt x="155740" y="336715"/>
                  </a:lnTo>
                  <a:lnTo>
                    <a:pt x="155194" y="337096"/>
                  </a:lnTo>
                  <a:lnTo>
                    <a:pt x="155143" y="337540"/>
                  </a:lnTo>
                  <a:lnTo>
                    <a:pt x="155143" y="337972"/>
                  </a:lnTo>
                  <a:lnTo>
                    <a:pt x="155359" y="338455"/>
                  </a:lnTo>
                  <a:lnTo>
                    <a:pt x="156121" y="339928"/>
                  </a:lnTo>
                  <a:lnTo>
                    <a:pt x="158356" y="340525"/>
                  </a:lnTo>
                  <a:lnTo>
                    <a:pt x="159715" y="339877"/>
                  </a:lnTo>
                  <a:lnTo>
                    <a:pt x="160693" y="339331"/>
                  </a:lnTo>
                  <a:lnTo>
                    <a:pt x="161620" y="336283"/>
                  </a:lnTo>
                  <a:close/>
                </a:path>
                <a:path w="422910" h="457834">
                  <a:moveTo>
                    <a:pt x="165925" y="194081"/>
                  </a:moveTo>
                  <a:lnTo>
                    <a:pt x="165328" y="191909"/>
                  </a:lnTo>
                  <a:lnTo>
                    <a:pt x="164071" y="191249"/>
                  </a:lnTo>
                  <a:lnTo>
                    <a:pt x="162382" y="191795"/>
                  </a:lnTo>
                  <a:lnTo>
                    <a:pt x="160972" y="192290"/>
                  </a:lnTo>
                  <a:lnTo>
                    <a:pt x="159664" y="194246"/>
                  </a:lnTo>
                  <a:lnTo>
                    <a:pt x="159829" y="195389"/>
                  </a:lnTo>
                  <a:lnTo>
                    <a:pt x="159981" y="196037"/>
                  </a:lnTo>
                  <a:lnTo>
                    <a:pt x="161290" y="196697"/>
                  </a:lnTo>
                  <a:lnTo>
                    <a:pt x="162331" y="197078"/>
                  </a:lnTo>
                  <a:lnTo>
                    <a:pt x="162814" y="197192"/>
                  </a:lnTo>
                  <a:lnTo>
                    <a:pt x="163309" y="197243"/>
                  </a:lnTo>
                  <a:lnTo>
                    <a:pt x="163588" y="197192"/>
                  </a:lnTo>
                  <a:lnTo>
                    <a:pt x="163906" y="197078"/>
                  </a:lnTo>
                  <a:lnTo>
                    <a:pt x="164617" y="196811"/>
                  </a:lnTo>
                  <a:lnTo>
                    <a:pt x="165265" y="196100"/>
                  </a:lnTo>
                  <a:lnTo>
                    <a:pt x="165595" y="195338"/>
                  </a:lnTo>
                  <a:lnTo>
                    <a:pt x="165874" y="194741"/>
                  </a:lnTo>
                  <a:lnTo>
                    <a:pt x="165925" y="194081"/>
                  </a:lnTo>
                  <a:close/>
                </a:path>
                <a:path w="422910" h="457834">
                  <a:moveTo>
                    <a:pt x="168325" y="240144"/>
                  </a:moveTo>
                  <a:lnTo>
                    <a:pt x="167881" y="238671"/>
                  </a:lnTo>
                  <a:lnTo>
                    <a:pt x="167563" y="237248"/>
                  </a:lnTo>
                  <a:lnTo>
                    <a:pt x="167119" y="235458"/>
                  </a:lnTo>
                  <a:lnTo>
                    <a:pt x="165658" y="235242"/>
                  </a:lnTo>
                  <a:lnTo>
                    <a:pt x="164185" y="235458"/>
                  </a:lnTo>
                  <a:lnTo>
                    <a:pt x="162814" y="235673"/>
                  </a:lnTo>
                  <a:lnTo>
                    <a:pt x="161785" y="237528"/>
                  </a:lnTo>
                  <a:lnTo>
                    <a:pt x="162115" y="238785"/>
                  </a:lnTo>
                  <a:lnTo>
                    <a:pt x="162598" y="240309"/>
                  </a:lnTo>
                  <a:lnTo>
                    <a:pt x="164782" y="241388"/>
                  </a:lnTo>
                  <a:lnTo>
                    <a:pt x="166738" y="240741"/>
                  </a:lnTo>
                  <a:lnTo>
                    <a:pt x="168325" y="240144"/>
                  </a:lnTo>
                  <a:close/>
                </a:path>
                <a:path w="422910" h="457834">
                  <a:moveTo>
                    <a:pt x="169684" y="444893"/>
                  </a:moveTo>
                  <a:lnTo>
                    <a:pt x="169354" y="443915"/>
                  </a:lnTo>
                  <a:lnTo>
                    <a:pt x="169024" y="442709"/>
                  </a:lnTo>
                  <a:lnTo>
                    <a:pt x="166954" y="442112"/>
                  </a:lnTo>
                  <a:lnTo>
                    <a:pt x="165595" y="442709"/>
                  </a:lnTo>
                  <a:lnTo>
                    <a:pt x="164185" y="443369"/>
                  </a:lnTo>
                  <a:lnTo>
                    <a:pt x="163360" y="445160"/>
                  </a:lnTo>
                  <a:lnTo>
                    <a:pt x="163969" y="446303"/>
                  </a:lnTo>
                  <a:lnTo>
                    <a:pt x="164884" y="447827"/>
                  </a:lnTo>
                  <a:lnTo>
                    <a:pt x="166306" y="447941"/>
                  </a:lnTo>
                  <a:lnTo>
                    <a:pt x="167779" y="447560"/>
                  </a:lnTo>
                  <a:lnTo>
                    <a:pt x="168706" y="447395"/>
                  </a:lnTo>
                  <a:lnTo>
                    <a:pt x="169684" y="444893"/>
                  </a:lnTo>
                  <a:close/>
                </a:path>
                <a:path w="422910" h="457834">
                  <a:moveTo>
                    <a:pt x="175018" y="132562"/>
                  </a:moveTo>
                  <a:lnTo>
                    <a:pt x="174536" y="130987"/>
                  </a:lnTo>
                  <a:lnTo>
                    <a:pt x="173926" y="129298"/>
                  </a:lnTo>
                  <a:lnTo>
                    <a:pt x="172732" y="128701"/>
                  </a:lnTo>
                  <a:lnTo>
                    <a:pt x="171157" y="129349"/>
                  </a:lnTo>
                  <a:lnTo>
                    <a:pt x="169468" y="130060"/>
                  </a:lnTo>
                  <a:lnTo>
                    <a:pt x="168808" y="131584"/>
                  </a:lnTo>
                  <a:lnTo>
                    <a:pt x="169951" y="134531"/>
                  </a:lnTo>
                  <a:lnTo>
                    <a:pt x="171259" y="135178"/>
                  </a:lnTo>
                  <a:lnTo>
                    <a:pt x="172567" y="134797"/>
                  </a:lnTo>
                  <a:lnTo>
                    <a:pt x="174155" y="134302"/>
                  </a:lnTo>
                  <a:lnTo>
                    <a:pt x="175018" y="132562"/>
                  </a:lnTo>
                  <a:close/>
                </a:path>
                <a:path w="422910" h="457834">
                  <a:moveTo>
                    <a:pt x="176923" y="368998"/>
                  </a:moveTo>
                  <a:lnTo>
                    <a:pt x="176149" y="368020"/>
                  </a:lnTo>
                  <a:lnTo>
                    <a:pt x="175348" y="366928"/>
                  </a:lnTo>
                  <a:lnTo>
                    <a:pt x="174256" y="366496"/>
                  </a:lnTo>
                  <a:lnTo>
                    <a:pt x="173062" y="366928"/>
                  </a:lnTo>
                  <a:lnTo>
                    <a:pt x="173659" y="367372"/>
                  </a:lnTo>
                  <a:lnTo>
                    <a:pt x="174205" y="368020"/>
                  </a:lnTo>
                  <a:lnTo>
                    <a:pt x="174371" y="368896"/>
                  </a:lnTo>
                  <a:lnTo>
                    <a:pt x="174688" y="370192"/>
                  </a:lnTo>
                  <a:lnTo>
                    <a:pt x="174637" y="371398"/>
                  </a:lnTo>
                  <a:lnTo>
                    <a:pt x="173443" y="372046"/>
                  </a:lnTo>
                  <a:lnTo>
                    <a:pt x="174752" y="372046"/>
                  </a:lnTo>
                  <a:lnTo>
                    <a:pt x="176326" y="371119"/>
                  </a:lnTo>
                  <a:lnTo>
                    <a:pt x="176923" y="368998"/>
                  </a:lnTo>
                  <a:close/>
                </a:path>
                <a:path w="422910" h="457834">
                  <a:moveTo>
                    <a:pt x="184010" y="456209"/>
                  </a:moveTo>
                  <a:lnTo>
                    <a:pt x="183845" y="455510"/>
                  </a:lnTo>
                  <a:lnTo>
                    <a:pt x="183730" y="455066"/>
                  </a:lnTo>
                  <a:lnTo>
                    <a:pt x="182968" y="454533"/>
                  </a:lnTo>
                  <a:lnTo>
                    <a:pt x="182435" y="454418"/>
                  </a:lnTo>
                  <a:lnTo>
                    <a:pt x="179374" y="453656"/>
                  </a:lnTo>
                  <a:lnTo>
                    <a:pt x="176707" y="454634"/>
                  </a:lnTo>
                  <a:lnTo>
                    <a:pt x="174371" y="456653"/>
                  </a:lnTo>
                  <a:lnTo>
                    <a:pt x="177203" y="457301"/>
                  </a:lnTo>
                  <a:lnTo>
                    <a:pt x="179870" y="456869"/>
                  </a:lnTo>
                  <a:lnTo>
                    <a:pt x="182537" y="456539"/>
                  </a:lnTo>
                  <a:lnTo>
                    <a:pt x="183134" y="456438"/>
                  </a:lnTo>
                  <a:lnTo>
                    <a:pt x="184010" y="456209"/>
                  </a:lnTo>
                  <a:close/>
                </a:path>
                <a:path w="422910" h="457834">
                  <a:moveTo>
                    <a:pt x="187718" y="122821"/>
                  </a:moveTo>
                  <a:lnTo>
                    <a:pt x="187058" y="121183"/>
                  </a:lnTo>
                  <a:lnTo>
                    <a:pt x="186728" y="120637"/>
                  </a:lnTo>
                  <a:lnTo>
                    <a:pt x="185585" y="119494"/>
                  </a:lnTo>
                  <a:lnTo>
                    <a:pt x="184111" y="119176"/>
                  </a:lnTo>
                  <a:lnTo>
                    <a:pt x="182968" y="119722"/>
                  </a:lnTo>
                  <a:lnTo>
                    <a:pt x="181724" y="120370"/>
                  </a:lnTo>
                  <a:lnTo>
                    <a:pt x="180962" y="122326"/>
                  </a:lnTo>
                  <a:lnTo>
                    <a:pt x="181508" y="123367"/>
                  </a:lnTo>
                  <a:lnTo>
                    <a:pt x="181889" y="124015"/>
                  </a:lnTo>
                  <a:lnTo>
                    <a:pt x="182537" y="124510"/>
                  </a:lnTo>
                  <a:lnTo>
                    <a:pt x="183299" y="124777"/>
                  </a:lnTo>
                  <a:lnTo>
                    <a:pt x="184111" y="125107"/>
                  </a:lnTo>
                  <a:lnTo>
                    <a:pt x="185039" y="125158"/>
                  </a:lnTo>
                  <a:lnTo>
                    <a:pt x="185750" y="124841"/>
                  </a:lnTo>
                  <a:lnTo>
                    <a:pt x="186893" y="123964"/>
                  </a:lnTo>
                  <a:lnTo>
                    <a:pt x="187718" y="122821"/>
                  </a:lnTo>
                  <a:close/>
                </a:path>
                <a:path w="422910" h="457834">
                  <a:moveTo>
                    <a:pt x="193929" y="329145"/>
                  </a:moveTo>
                  <a:lnTo>
                    <a:pt x="193154" y="327736"/>
                  </a:lnTo>
                  <a:lnTo>
                    <a:pt x="192455" y="326263"/>
                  </a:lnTo>
                  <a:lnTo>
                    <a:pt x="190817" y="325716"/>
                  </a:lnTo>
                  <a:lnTo>
                    <a:pt x="188201" y="327304"/>
                  </a:lnTo>
                  <a:lnTo>
                    <a:pt x="187718" y="328447"/>
                  </a:lnTo>
                  <a:lnTo>
                    <a:pt x="188201" y="329806"/>
                  </a:lnTo>
                  <a:lnTo>
                    <a:pt x="188798" y="331165"/>
                  </a:lnTo>
                  <a:lnTo>
                    <a:pt x="190703" y="331711"/>
                  </a:lnTo>
                  <a:lnTo>
                    <a:pt x="192011" y="330949"/>
                  </a:lnTo>
                  <a:lnTo>
                    <a:pt x="193319" y="330238"/>
                  </a:lnTo>
                  <a:lnTo>
                    <a:pt x="193929" y="329145"/>
                  </a:lnTo>
                  <a:close/>
                </a:path>
                <a:path w="422910" h="457834">
                  <a:moveTo>
                    <a:pt x="198221" y="341833"/>
                  </a:moveTo>
                  <a:lnTo>
                    <a:pt x="197243" y="340588"/>
                  </a:lnTo>
                  <a:lnTo>
                    <a:pt x="196265" y="339217"/>
                  </a:lnTo>
                  <a:lnTo>
                    <a:pt x="194792" y="339382"/>
                  </a:lnTo>
                  <a:lnTo>
                    <a:pt x="193433" y="339496"/>
                  </a:lnTo>
                  <a:lnTo>
                    <a:pt x="192341" y="340525"/>
                  </a:lnTo>
                  <a:lnTo>
                    <a:pt x="191744" y="341617"/>
                  </a:lnTo>
                  <a:lnTo>
                    <a:pt x="192341" y="343027"/>
                  </a:lnTo>
                  <a:lnTo>
                    <a:pt x="192938" y="344398"/>
                  </a:lnTo>
                  <a:lnTo>
                    <a:pt x="194843" y="345262"/>
                  </a:lnTo>
                  <a:lnTo>
                    <a:pt x="195935" y="344716"/>
                  </a:lnTo>
                  <a:lnTo>
                    <a:pt x="197523" y="343903"/>
                  </a:lnTo>
                  <a:lnTo>
                    <a:pt x="198221" y="341833"/>
                  </a:lnTo>
                  <a:close/>
                </a:path>
                <a:path w="422910" h="457834">
                  <a:moveTo>
                    <a:pt x="201168" y="453771"/>
                  </a:moveTo>
                  <a:lnTo>
                    <a:pt x="199212" y="452081"/>
                  </a:lnTo>
                  <a:lnTo>
                    <a:pt x="197459" y="451853"/>
                  </a:lnTo>
                  <a:lnTo>
                    <a:pt x="195668" y="452234"/>
                  </a:lnTo>
                  <a:lnTo>
                    <a:pt x="194741" y="452513"/>
                  </a:lnTo>
                  <a:lnTo>
                    <a:pt x="193548" y="452894"/>
                  </a:lnTo>
                  <a:lnTo>
                    <a:pt x="193700" y="454088"/>
                  </a:lnTo>
                  <a:lnTo>
                    <a:pt x="193814" y="455561"/>
                  </a:lnTo>
                  <a:lnTo>
                    <a:pt x="195173" y="454964"/>
                  </a:lnTo>
                  <a:lnTo>
                    <a:pt x="195999" y="454850"/>
                  </a:lnTo>
                  <a:lnTo>
                    <a:pt x="197408" y="454685"/>
                  </a:lnTo>
                  <a:lnTo>
                    <a:pt x="198831" y="454253"/>
                  </a:lnTo>
                  <a:lnTo>
                    <a:pt x="201168" y="453771"/>
                  </a:lnTo>
                  <a:close/>
                </a:path>
                <a:path w="422910" h="457834">
                  <a:moveTo>
                    <a:pt x="202361" y="353974"/>
                  </a:moveTo>
                  <a:lnTo>
                    <a:pt x="201879" y="352615"/>
                  </a:lnTo>
                  <a:lnTo>
                    <a:pt x="201333" y="351142"/>
                  </a:lnTo>
                  <a:lnTo>
                    <a:pt x="199263" y="350278"/>
                  </a:lnTo>
                  <a:lnTo>
                    <a:pt x="197624" y="350926"/>
                  </a:lnTo>
                  <a:lnTo>
                    <a:pt x="196215" y="351574"/>
                  </a:lnTo>
                  <a:lnTo>
                    <a:pt x="196265" y="352996"/>
                  </a:lnTo>
                  <a:lnTo>
                    <a:pt x="196596" y="354469"/>
                  </a:lnTo>
                  <a:lnTo>
                    <a:pt x="196862" y="355777"/>
                  </a:lnTo>
                  <a:lnTo>
                    <a:pt x="198882" y="356374"/>
                  </a:lnTo>
                  <a:lnTo>
                    <a:pt x="200571" y="355777"/>
                  </a:lnTo>
                  <a:lnTo>
                    <a:pt x="202095" y="355168"/>
                  </a:lnTo>
                  <a:lnTo>
                    <a:pt x="202361" y="353974"/>
                  </a:lnTo>
                  <a:close/>
                </a:path>
                <a:path w="422910" h="457834">
                  <a:moveTo>
                    <a:pt x="203619" y="207200"/>
                  </a:moveTo>
                  <a:lnTo>
                    <a:pt x="202742" y="205409"/>
                  </a:lnTo>
                  <a:lnTo>
                    <a:pt x="202095" y="204152"/>
                  </a:lnTo>
                  <a:lnTo>
                    <a:pt x="201218" y="203669"/>
                  </a:lnTo>
                  <a:lnTo>
                    <a:pt x="200190" y="203720"/>
                  </a:lnTo>
                  <a:lnTo>
                    <a:pt x="199859" y="204482"/>
                  </a:lnTo>
                  <a:lnTo>
                    <a:pt x="199428" y="205130"/>
                  </a:lnTo>
                  <a:lnTo>
                    <a:pt x="198932" y="205740"/>
                  </a:lnTo>
                  <a:lnTo>
                    <a:pt x="198602" y="206121"/>
                  </a:lnTo>
                  <a:lnTo>
                    <a:pt x="198120" y="206933"/>
                  </a:lnTo>
                  <a:lnTo>
                    <a:pt x="197624" y="207200"/>
                  </a:lnTo>
                  <a:lnTo>
                    <a:pt x="197739" y="207746"/>
                  </a:lnTo>
                  <a:lnTo>
                    <a:pt x="197904" y="208026"/>
                  </a:lnTo>
                  <a:lnTo>
                    <a:pt x="198602" y="209486"/>
                  </a:lnTo>
                  <a:lnTo>
                    <a:pt x="199910" y="209816"/>
                  </a:lnTo>
                  <a:lnTo>
                    <a:pt x="201498" y="208889"/>
                  </a:lnTo>
                  <a:lnTo>
                    <a:pt x="202971" y="208127"/>
                  </a:lnTo>
                  <a:lnTo>
                    <a:pt x="203619" y="207200"/>
                  </a:lnTo>
                  <a:close/>
                </a:path>
                <a:path w="422910" h="457834">
                  <a:moveTo>
                    <a:pt x="215760" y="169100"/>
                  </a:moveTo>
                  <a:lnTo>
                    <a:pt x="215328" y="167728"/>
                  </a:lnTo>
                  <a:lnTo>
                    <a:pt x="214947" y="166649"/>
                  </a:lnTo>
                  <a:lnTo>
                    <a:pt x="212877" y="165887"/>
                  </a:lnTo>
                  <a:lnTo>
                    <a:pt x="211518" y="166319"/>
                  </a:lnTo>
                  <a:lnTo>
                    <a:pt x="209943" y="166814"/>
                  </a:lnTo>
                  <a:lnTo>
                    <a:pt x="209118" y="168605"/>
                  </a:lnTo>
                  <a:lnTo>
                    <a:pt x="209778" y="170243"/>
                  </a:lnTo>
                  <a:lnTo>
                    <a:pt x="210426" y="172034"/>
                  </a:lnTo>
                  <a:lnTo>
                    <a:pt x="211899" y="172085"/>
                  </a:lnTo>
                  <a:lnTo>
                    <a:pt x="213372" y="171767"/>
                  </a:lnTo>
                  <a:lnTo>
                    <a:pt x="214731" y="171488"/>
                  </a:lnTo>
                  <a:lnTo>
                    <a:pt x="215760" y="169100"/>
                  </a:lnTo>
                  <a:close/>
                </a:path>
                <a:path w="422910" h="457834">
                  <a:moveTo>
                    <a:pt x="229387" y="69634"/>
                  </a:moveTo>
                  <a:lnTo>
                    <a:pt x="228790" y="68491"/>
                  </a:lnTo>
                  <a:lnTo>
                    <a:pt x="228346" y="67678"/>
                  </a:lnTo>
                  <a:lnTo>
                    <a:pt x="227037" y="67068"/>
                  </a:lnTo>
                  <a:lnTo>
                    <a:pt x="225679" y="67132"/>
                  </a:lnTo>
                  <a:lnTo>
                    <a:pt x="225132" y="67297"/>
                  </a:lnTo>
                  <a:lnTo>
                    <a:pt x="223774" y="68211"/>
                  </a:lnTo>
                  <a:lnTo>
                    <a:pt x="222465" y="69088"/>
                  </a:lnTo>
                  <a:lnTo>
                    <a:pt x="223278" y="70942"/>
                  </a:lnTo>
                  <a:lnTo>
                    <a:pt x="224040" y="72415"/>
                  </a:lnTo>
                  <a:lnTo>
                    <a:pt x="226110" y="73279"/>
                  </a:lnTo>
                  <a:lnTo>
                    <a:pt x="227418" y="72682"/>
                  </a:lnTo>
                  <a:lnTo>
                    <a:pt x="227584" y="72631"/>
                  </a:lnTo>
                  <a:lnTo>
                    <a:pt x="227914" y="72415"/>
                  </a:lnTo>
                  <a:lnTo>
                    <a:pt x="228892" y="71539"/>
                  </a:lnTo>
                  <a:lnTo>
                    <a:pt x="229387" y="69634"/>
                  </a:lnTo>
                  <a:close/>
                </a:path>
                <a:path w="422910" h="457834">
                  <a:moveTo>
                    <a:pt x="231724" y="157175"/>
                  </a:moveTo>
                  <a:lnTo>
                    <a:pt x="231127" y="155867"/>
                  </a:lnTo>
                  <a:lnTo>
                    <a:pt x="230530" y="154508"/>
                  </a:lnTo>
                  <a:lnTo>
                    <a:pt x="229552" y="153847"/>
                  </a:lnTo>
                  <a:lnTo>
                    <a:pt x="226606" y="154940"/>
                  </a:lnTo>
                  <a:lnTo>
                    <a:pt x="226009" y="156464"/>
                  </a:lnTo>
                  <a:lnTo>
                    <a:pt x="226606" y="157937"/>
                  </a:lnTo>
                  <a:lnTo>
                    <a:pt x="227101" y="159181"/>
                  </a:lnTo>
                  <a:lnTo>
                    <a:pt x="228511" y="159893"/>
                  </a:lnTo>
                  <a:lnTo>
                    <a:pt x="229654" y="159410"/>
                  </a:lnTo>
                  <a:lnTo>
                    <a:pt x="231013" y="158915"/>
                  </a:lnTo>
                  <a:lnTo>
                    <a:pt x="231724" y="157175"/>
                  </a:lnTo>
                  <a:close/>
                </a:path>
                <a:path w="422910" h="457834">
                  <a:moveTo>
                    <a:pt x="233692" y="114985"/>
                  </a:moveTo>
                  <a:lnTo>
                    <a:pt x="233629" y="114655"/>
                  </a:lnTo>
                  <a:lnTo>
                    <a:pt x="233464" y="114439"/>
                  </a:lnTo>
                  <a:lnTo>
                    <a:pt x="233248" y="114058"/>
                  </a:lnTo>
                  <a:lnTo>
                    <a:pt x="232981" y="113677"/>
                  </a:lnTo>
                  <a:lnTo>
                    <a:pt x="232702" y="113347"/>
                  </a:lnTo>
                  <a:lnTo>
                    <a:pt x="232219" y="112801"/>
                  </a:lnTo>
                  <a:lnTo>
                    <a:pt x="231775" y="112369"/>
                  </a:lnTo>
                  <a:lnTo>
                    <a:pt x="231457" y="112471"/>
                  </a:lnTo>
                  <a:lnTo>
                    <a:pt x="227698" y="116065"/>
                  </a:lnTo>
                  <a:lnTo>
                    <a:pt x="227914" y="117106"/>
                  </a:lnTo>
                  <a:lnTo>
                    <a:pt x="229387" y="115849"/>
                  </a:lnTo>
                  <a:lnTo>
                    <a:pt x="230581" y="114109"/>
                  </a:lnTo>
                  <a:lnTo>
                    <a:pt x="232651" y="114706"/>
                  </a:lnTo>
                  <a:lnTo>
                    <a:pt x="233146" y="114820"/>
                  </a:lnTo>
                  <a:lnTo>
                    <a:pt x="233464" y="115087"/>
                  </a:lnTo>
                  <a:lnTo>
                    <a:pt x="233692" y="115366"/>
                  </a:lnTo>
                  <a:lnTo>
                    <a:pt x="233692" y="114985"/>
                  </a:lnTo>
                  <a:close/>
                </a:path>
                <a:path w="422910" h="457834">
                  <a:moveTo>
                    <a:pt x="235813" y="218795"/>
                  </a:moveTo>
                  <a:lnTo>
                    <a:pt x="235381" y="217551"/>
                  </a:lnTo>
                  <a:lnTo>
                    <a:pt x="235153" y="216509"/>
                  </a:lnTo>
                  <a:lnTo>
                    <a:pt x="234988" y="215646"/>
                  </a:lnTo>
                  <a:lnTo>
                    <a:pt x="234124" y="215049"/>
                  </a:lnTo>
                  <a:lnTo>
                    <a:pt x="233311" y="215265"/>
                  </a:lnTo>
                  <a:lnTo>
                    <a:pt x="231940" y="215646"/>
                  </a:lnTo>
                  <a:lnTo>
                    <a:pt x="231940" y="217004"/>
                  </a:lnTo>
                  <a:lnTo>
                    <a:pt x="232270" y="219125"/>
                  </a:lnTo>
                  <a:lnTo>
                    <a:pt x="233248" y="219621"/>
                  </a:lnTo>
                  <a:lnTo>
                    <a:pt x="234391" y="219456"/>
                  </a:lnTo>
                  <a:lnTo>
                    <a:pt x="235813" y="218795"/>
                  </a:lnTo>
                  <a:close/>
                </a:path>
                <a:path w="422910" h="457834">
                  <a:moveTo>
                    <a:pt x="239839" y="56515"/>
                  </a:moveTo>
                  <a:lnTo>
                    <a:pt x="239356" y="55702"/>
                  </a:lnTo>
                  <a:lnTo>
                    <a:pt x="238696" y="54660"/>
                  </a:lnTo>
                  <a:lnTo>
                    <a:pt x="237883" y="53403"/>
                  </a:lnTo>
                  <a:lnTo>
                    <a:pt x="235648" y="53949"/>
                  </a:lnTo>
                  <a:lnTo>
                    <a:pt x="235051" y="54495"/>
                  </a:lnTo>
                  <a:lnTo>
                    <a:pt x="234607" y="55156"/>
                  </a:lnTo>
                  <a:lnTo>
                    <a:pt x="233959" y="56019"/>
                  </a:lnTo>
                  <a:lnTo>
                    <a:pt x="233578" y="57226"/>
                  </a:lnTo>
                  <a:lnTo>
                    <a:pt x="233794" y="58039"/>
                  </a:lnTo>
                  <a:lnTo>
                    <a:pt x="233959" y="58801"/>
                  </a:lnTo>
                  <a:lnTo>
                    <a:pt x="235216" y="59448"/>
                  </a:lnTo>
                  <a:lnTo>
                    <a:pt x="236410" y="59613"/>
                  </a:lnTo>
                  <a:lnTo>
                    <a:pt x="236956" y="59664"/>
                  </a:lnTo>
                  <a:lnTo>
                    <a:pt x="237502" y="59664"/>
                  </a:lnTo>
                  <a:lnTo>
                    <a:pt x="238696" y="59232"/>
                  </a:lnTo>
                  <a:lnTo>
                    <a:pt x="239839" y="56515"/>
                  </a:lnTo>
                  <a:close/>
                </a:path>
                <a:path w="422910" h="457834">
                  <a:moveTo>
                    <a:pt x="246049" y="225386"/>
                  </a:moveTo>
                  <a:lnTo>
                    <a:pt x="245503" y="224358"/>
                  </a:lnTo>
                  <a:lnTo>
                    <a:pt x="244690" y="222885"/>
                  </a:lnTo>
                  <a:lnTo>
                    <a:pt x="243332" y="222605"/>
                  </a:lnTo>
                  <a:lnTo>
                    <a:pt x="241858" y="222935"/>
                  </a:lnTo>
                  <a:lnTo>
                    <a:pt x="240550" y="223596"/>
                  </a:lnTo>
                  <a:lnTo>
                    <a:pt x="239572" y="224358"/>
                  </a:lnTo>
                  <a:lnTo>
                    <a:pt x="240004" y="225933"/>
                  </a:lnTo>
                  <a:lnTo>
                    <a:pt x="240550" y="227723"/>
                  </a:lnTo>
                  <a:lnTo>
                    <a:pt x="242671" y="228765"/>
                  </a:lnTo>
                  <a:lnTo>
                    <a:pt x="244259" y="228104"/>
                  </a:lnTo>
                  <a:lnTo>
                    <a:pt x="245186" y="227723"/>
                  </a:lnTo>
                  <a:lnTo>
                    <a:pt x="246049" y="225386"/>
                  </a:lnTo>
                  <a:close/>
                </a:path>
                <a:path w="422910" h="457834">
                  <a:moveTo>
                    <a:pt x="246265" y="64516"/>
                  </a:moveTo>
                  <a:lnTo>
                    <a:pt x="245719" y="62941"/>
                  </a:lnTo>
                  <a:lnTo>
                    <a:pt x="245452" y="62014"/>
                  </a:lnTo>
                  <a:lnTo>
                    <a:pt x="244525" y="61468"/>
                  </a:lnTo>
                  <a:lnTo>
                    <a:pt x="243497" y="61353"/>
                  </a:lnTo>
                  <a:lnTo>
                    <a:pt x="242570" y="61353"/>
                  </a:lnTo>
                  <a:lnTo>
                    <a:pt x="242125" y="61518"/>
                  </a:lnTo>
                  <a:lnTo>
                    <a:pt x="240982" y="62014"/>
                  </a:lnTo>
                  <a:lnTo>
                    <a:pt x="240436" y="63093"/>
                  </a:lnTo>
                  <a:lnTo>
                    <a:pt x="240550" y="64300"/>
                  </a:lnTo>
                  <a:lnTo>
                    <a:pt x="240601" y="64630"/>
                  </a:lnTo>
                  <a:lnTo>
                    <a:pt x="240601" y="64897"/>
                  </a:lnTo>
                  <a:lnTo>
                    <a:pt x="240766" y="65163"/>
                  </a:lnTo>
                  <a:lnTo>
                    <a:pt x="241312" y="66535"/>
                  </a:lnTo>
                  <a:lnTo>
                    <a:pt x="242951" y="67183"/>
                  </a:lnTo>
                  <a:lnTo>
                    <a:pt x="244360" y="66586"/>
                  </a:lnTo>
                  <a:lnTo>
                    <a:pt x="245833" y="65773"/>
                  </a:lnTo>
                  <a:lnTo>
                    <a:pt x="246265" y="64516"/>
                  </a:lnTo>
                  <a:close/>
                </a:path>
                <a:path w="422910" h="457834">
                  <a:moveTo>
                    <a:pt x="248996" y="126034"/>
                  </a:moveTo>
                  <a:lnTo>
                    <a:pt x="248551" y="124561"/>
                  </a:lnTo>
                  <a:lnTo>
                    <a:pt x="247738" y="122986"/>
                  </a:lnTo>
                  <a:lnTo>
                    <a:pt x="246329" y="123151"/>
                  </a:lnTo>
                  <a:lnTo>
                    <a:pt x="245071" y="123469"/>
                  </a:lnTo>
                  <a:lnTo>
                    <a:pt x="243547" y="124015"/>
                  </a:lnTo>
                  <a:lnTo>
                    <a:pt x="243052" y="125158"/>
                  </a:lnTo>
                  <a:lnTo>
                    <a:pt x="243598" y="126580"/>
                  </a:lnTo>
                  <a:lnTo>
                    <a:pt x="244144" y="128155"/>
                  </a:lnTo>
                  <a:lnTo>
                    <a:pt x="246164" y="128968"/>
                  </a:lnTo>
                  <a:lnTo>
                    <a:pt x="247637" y="128371"/>
                  </a:lnTo>
                  <a:lnTo>
                    <a:pt x="248450" y="127990"/>
                  </a:lnTo>
                  <a:lnTo>
                    <a:pt x="248996" y="126034"/>
                  </a:lnTo>
                  <a:close/>
                </a:path>
                <a:path w="422910" h="457834">
                  <a:moveTo>
                    <a:pt x="250190" y="413918"/>
                  </a:moveTo>
                  <a:lnTo>
                    <a:pt x="250088" y="412445"/>
                  </a:lnTo>
                  <a:lnTo>
                    <a:pt x="249542" y="411022"/>
                  </a:lnTo>
                  <a:lnTo>
                    <a:pt x="248831" y="409346"/>
                  </a:lnTo>
                  <a:lnTo>
                    <a:pt x="247192" y="409663"/>
                  </a:lnTo>
                  <a:lnTo>
                    <a:pt x="245833" y="409994"/>
                  </a:lnTo>
                  <a:lnTo>
                    <a:pt x="244576" y="410324"/>
                  </a:lnTo>
                  <a:lnTo>
                    <a:pt x="243928" y="412394"/>
                  </a:lnTo>
                  <a:lnTo>
                    <a:pt x="245338" y="415112"/>
                  </a:lnTo>
                  <a:lnTo>
                    <a:pt x="247091" y="415658"/>
                  </a:lnTo>
                  <a:lnTo>
                    <a:pt x="248551" y="414845"/>
                  </a:lnTo>
                  <a:lnTo>
                    <a:pt x="250190" y="413918"/>
                  </a:lnTo>
                  <a:close/>
                </a:path>
                <a:path w="422910" h="457834">
                  <a:moveTo>
                    <a:pt x="276771" y="138112"/>
                  </a:moveTo>
                  <a:lnTo>
                    <a:pt x="276390" y="136918"/>
                  </a:lnTo>
                  <a:lnTo>
                    <a:pt x="276059" y="135991"/>
                  </a:lnTo>
                  <a:lnTo>
                    <a:pt x="275082" y="135293"/>
                  </a:lnTo>
                  <a:lnTo>
                    <a:pt x="274053" y="135178"/>
                  </a:lnTo>
                  <a:lnTo>
                    <a:pt x="273608" y="135128"/>
                  </a:lnTo>
                  <a:lnTo>
                    <a:pt x="273177" y="135178"/>
                  </a:lnTo>
                  <a:lnTo>
                    <a:pt x="272796" y="135343"/>
                  </a:lnTo>
                  <a:lnTo>
                    <a:pt x="271653" y="135890"/>
                  </a:lnTo>
                  <a:lnTo>
                    <a:pt x="270776" y="136867"/>
                  </a:lnTo>
                  <a:lnTo>
                    <a:pt x="271221" y="138112"/>
                  </a:lnTo>
                  <a:lnTo>
                    <a:pt x="271322" y="138442"/>
                  </a:lnTo>
                  <a:lnTo>
                    <a:pt x="271983" y="139865"/>
                  </a:lnTo>
                  <a:lnTo>
                    <a:pt x="273126" y="140677"/>
                  </a:lnTo>
                  <a:lnTo>
                    <a:pt x="274815" y="140081"/>
                  </a:lnTo>
                  <a:lnTo>
                    <a:pt x="276009" y="139585"/>
                  </a:lnTo>
                  <a:lnTo>
                    <a:pt x="276771" y="138112"/>
                  </a:lnTo>
                  <a:close/>
                </a:path>
                <a:path w="422910" h="457834">
                  <a:moveTo>
                    <a:pt x="279984" y="60921"/>
                  </a:moveTo>
                  <a:lnTo>
                    <a:pt x="279552" y="60109"/>
                  </a:lnTo>
                  <a:lnTo>
                    <a:pt x="278955" y="59131"/>
                  </a:lnTo>
                  <a:lnTo>
                    <a:pt x="277977" y="59232"/>
                  </a:lnTo>
                  <a:lnTo>
                    <a:pt x="277050" y="59613"/>
                  </a:lnTo>
                  <a:lnTo>
                    <a:pt x="276885" y="59664"/>
                  </a:lnTo>
                  <a:lnTo>
                    <a:pt x="276720" y="59664"/>
                  </a:lnTo>
                  <a:lnTo>
                    <a:pt x="275793" y="60109"/>
                  </a:lnTo>
                  <a:lnTo>
                    <a:pt x="275145" y="60706"/>
                  </a:lnTo>
                  <a:lnTo>
                    <a:pt x="275844" y="61518"/>
                  </a:lnTo>
                  <a:lnTo>
                    <a:pt x="276555" y="62280"/>
                  </a:lnTo>
                  <a:lnTo>
                    <a:pt x="276936" y="62496"/>
                  </a:lnTo>
                  <a:lnTo>
                    <a:pt x="277482" y="62776"/>
                  </a:lnTo>
                  <a:lnTo>
                    <a:pt x="278028" y="62826"/>
                  </a:lnTo>
                  <a:lnTo>
                    <a:pt x="278676" y="62496"/>
                  </a:lnTo>
                  <a:lnTo>
                    <a:pt x="279717" y="62014"/>
                  </a:lnTo>
                  <a:lnTo>
                    <a:pt x="279984" y="60921"/>
                  </a:lnTo>
                  <a:close/>
                </a:path>
                <a:path w="422910" h="457834">
                  <a:moveTo>
                    <a:pt x="283095" y="202742"/>
                  </a:moveTo>
                  <a:lnTo>
                    <a:pt x="282270" y="202082"/>
                  </a:lnTo>
                  <a:lnTo>
                    <a:pt x="281241" y="201269"/>
                  </a:lnTo>
                  <a:lnTo>
                    <a:pt x="280314" y="199694"/>
                  </a:lnTo>
                  <a:lnTo>
                    <a:pt x="278574" y="200291"/>
                  </a:lnTo>
                  <a:lnTo>
                    <a:pt x="277050" y="200837"/>
                  </a:lnTo>
                  <a:lnTo>
                    <a:pt x="276059" y="202907"/>
                  </a:lnTo>
                  <a:lnTo>
                    <a:pt x="276606" y="204266"/>
                  </a:lnTo>
                  <a:lnTo>
                    <a:pt x="277215" y="205676"/>
                  </a:lnTo>
                  <a:lnTo>
                    <a:pt x="279273" y="206438"/>
                  </a:lnTo>
                  <a:lnTo>
                    <a:pt x="280809" y="205740"/>
                  </a:lnTo>
                  <a:lnTo>
                    <a:pt x="281952" y="205244"/>
                  </a:lnTo>
                  <a:lnTo>
                    <a:pt x="283095" y="202742"/>
                  </a:lnTo>
                  <a:close/>
                </a:path>
                <a:path w="422910" h="457834">
                  <a:moveTo>
                    <a:pt x="283857" y="375373"/>
                  </a:moveTo>
                  <a:lnTo>
                    <a:pt x="283641" y="374065"/>
                  </a:lnTo>
                  <a:lnTo>
                    <a:pt x="283476" y="372706"/>
                  </a:lnTo>
                  <a:lnTo>
                    <a:pt x="281508" y="371830"/>
                  </a:lnTo>
                  <a:lnTo>
                    <a:pt x="280098" y="372325"/>
                  </a:lnTo>
                  <a:lnTo>
                    <a:pt x="278955" y="372922"/>
                  </a:lnTo>
                  <a:lnTo>
                    <a:pt x="278130" y="373849"/>
                  </a:lnTo>
                  <a:lnTo>
                    <a:pt x="278295" y="375310"/>
                  </a:lnTo>
                  <a:lnTo>
                    <a:pt x="278460" y="376618"/>
                  </a:lnTo>
                  <a:lnTo>
                    <a:pt x="280962" y="377875"/>
                  </a:lnTo>
                  <a:lnTo>
                    <a:pt x="282168" y="377278"/>
                  </a:lnTo>
                  <a:lnTo>
                    <a:pt x="283527" y="376682"/>
                  </a:lnTo>
                  <a:lnTo>
                    <a:pt x="283857" y="375373"/>
                  </a:lnTo>
                  <a:close/>
                </a:path>
                <a:path w="422910" h="457834">
                  <a:moveTo>
                    <a:pt x="300469" y="274002"/>
                  </a:moveTo>
                  <a:lnTo>
                    <a:pt x="299377" y="271068"/>
                  </a:lnTo>
                  <a:lnTo>
                    <a:pt x="297205" y="270192"/>
                  </a:lnTo>
                  <a:lnTo>
                    <a:pt x="295021" y="271284"/>
                  </a:lnTo>
                  <a:lnTo>
                    <a:pt x="293878" y="273951"/>
                  </a:lnTo>
                  <a:lnTo>
                    <a:pt x="294208" y="274650"/>
                  </a:lnTo>
                  <a:lnTo>
                    <a:pt x="294690" y="275793"/>
                  </a:lnTo>
                  <a:lnTo>
                    <a:pt x="297205" y="276339"/>
                  </a:lnTo>
                  <a:lnTo>
                    <a:pt x="298513" y="275691"/>
                  </a:lnTo>
                  <a:lnTo>
                    <a:pt x="299923" y="275031"/>
                  </a:lnTo>
                  <a:lnTo>
                    <a:pt x="300469" y="274002"/>
                  </a:lnTo>
                  <a:close/>
                </a:path>
                <a:path w="422910" h="457834">
                  <a:moveTo>
                    <a:pt x="307771" y="2235"/>
                  </a:moveTo>
                  <a:lnTo>
                    <a:pt x="307657" y="1854"/>
                  </a:lnTo>
                  <a:lnTo>
                    <a:pt x="307441" y="825"/>
                  </a:lnTo>
                  <a:lnTo>
                    <a:pt x="306247" y="114"/>
                  </a:lnTo>
                  <a:lnTo>
                    <a:pt x="305041" y="63"/>
                  </a:lnTo>
                  <a:lnTo>
                    <a:pt x="304558" y="0"/>
                  </a:lnTo>
                  <a:lnTo>
                    <a:pt x="304114" y="63"/>
                  </a:lnTo>
                  <a:lnTo>
                    <a:pt x="303682" y="215"/>
                  </a:lnTo>
                  <a:lnTo>
                    <a:pt x="303301" y="330"/>
                  </a:lnTo>
                  <a:lnTo>
                    <a:pt x="302920" y="596"/>
                  </a:lnTo>
                  <a:lnTo>
                    <a:pt x="302323" y="1206"/>
                  </a:lnTo>
                  <a:lnTo>
                    <a:pt x="302107" y="1524"/>
                  </a:lnTo>
                  <a:lnTo>
                    <a:pt x="301942" y="1854"/>
                  </a:lnTo>
                  <a:lnTo>
                    <a:pt x="301561" y="2451"/>
                  </a:lnTo>
                  <a:lnTo>
                    <a:pt x="301396" y="3111"/>
                  </a:lnTo>
                  <a:lnTo>
                    <a:pt x="301612" y="3594"/>
                  </a:lnTo>
                  <a:lnTo>
                    <a:pt x="301879" y="4356"/>
                  </a:lnTo>
                  <a:lnTo>
                    <a:pt x="303415" y="5118"/>
                  </a:lnTo>
                  <a:lnTo>
                    <a:pt x="304558" y="5334"/>
                  </a:lnTo>
                  <a:lnTo>
                    <a:pt x="305041" y="5397"/>
                  </a:lnTo>
                  <a:lnTo>
                    <a:pt x="305422" y="5397"/>
                  </a:lnTo>
                  <a:lnTo>
                    <a:pt x="305701" y="5232"/>
                  </a:lnTo>
                  <a:lnTo>
                    <a:pt x="306730" y="4686"/>
                  </a:lnTo>
                  <a:lnTo>
                    <a:pt x="307606" y="3975"/>
                  </a:lnTo>
                  <a:lnTo>
                    <a:pt x="307708" y="2882"/>
                  </a:lnTo>
                  <a:lnTo>
                    <a:pt x="307771" y="2565"/>
                  </a:lnTo>
                  <a:lnTo>
                    <a:pt x="307771" y="2235"/>
                  </a:lnTo>
                  <a:close/>
                </a:path>
                <a:path w="422910" h="457834">
                  <a:moveTo>
                    <a:pt x="310819" y="321525"/>
                  </a:moveTo>
                  <a:lnTo>
                    <a:pt x="310388" y="319900"/>
                  </a:lnTo>
                  <a:lnTo>
                    <a:pt x="310108" y="318592"/>
                  </a:lnTo>
                  <a:lnTo>
                    <a:pt x="310057" y="318427"/>
                  </a:lnTo>
                  <a:lnTo>
                    <a:pt x="309562" y="317169"/>
                  </a:lnTo>
                  <a:lnTo>
                    <a:pt x="307771" y="316738"/>
                  </a:lnTo>
                  <a:lnTo>
                    <a:pt x="306400" y="317500"/>
                  </a:lnTo>
                  <a:lnTo>
                    <a:pt x="306247" y="317614"/>
                  </a:lnTo>
                  <a:lnTo>
                    <a:pt x="306082" y="317766"/>
                  </a:lnTo>
                  <a:lnTo>
                    <a:pt x="305917" y="317881"/>
                  </a:lnTo>
                  <a:lnTo>
                    <a:pt x="304876" y="318643"/>
                  </a:lnTo>
                  <a:lnTo>
                    <a:pt x="304393" y="319735"/>
                  </a:lnTo>
                  <a:lnTo>
                    <a:pt x="304825" y="320929"/>
                  </a:lnTo>
                  <a:lnTo>
                    <a:pt x="305638" y="322732"/>
                  </a:lnTo>
                  <a:lnTo>
                    <a:pt x="307441" y="323265"/>
                  </a:lnTo>
                  <a:lnTo>
                    <a:pt x="309079" y="322453"/>
                  </a:lnTo>
                  <a:lnTo>
                    <a:pt x="310819" y="321525"/>
                  </a:lnTo>
                  <a:close/>
                </a:path>
                <a:path w="422910" h="457834">
                  <a:moveTo>
                    <a:pt x="325856" y="85305"/>
                  </a:moveTo>
                  <a:lnTo>
                    <a:pt x="325247" y="83947"/>
                  </a:lnTo>
                  <a:lnTo>
                    <a:pt x="324599" y="82537"/>
                  </a:lnTo>
                  <a:lnTo>
                    <a:pt x="322199" y="81610"/>
                  </a:lnTo>
                  <a:lnTo>
                    <a:pt x="321056" y="82588"/>
                  </a:lnTo>
                  <a:lnTo>
                    <a:pt x="319963" y="83464"/>
                  </a:lnTo>
                  <a:lnTo>
                    <a:pt x="318884" y="84607"/>
                  </a:lnTo>
                  <a:lnTo>
                    <a:pt x="320078" y="87820"/>
                  </a:lnTo>
                  <a:lnTo>
                    <a:pt x="321983" y="88303"/>
                  </a:lnTo>
                  <a:lnTo>
                    <a:pt x="323672" y="87490"/>
                  </a:lnTo>
                  <a:lnTo>
                    <a:pt x="325196" y="86779"/>
                  </a:lnTo>
                  <a:lnTo>
                    <a:pt x="325856" y="85305"/>
                  </a:lnTo>
                  <a:close/>
                </a:path>
                <a:path w="422910" h="457834">
                  <a:moveTo>
                    <a:pt x="339420" y="327621"/>
                  </a:moveTo>
                  <a:lnTo>
                    <a:pt x="337832" y="324954"/>
                  </a:lnTo>
                  <a:lnTo>
                    <a:pt x="336423" y="324789"/>
                  </a:lnTo>
                  <a:lnTo>
                    <a:pt x="334949" y="325450"/>
                  </a:lnTo>
                  <a:lnTo>
                    <a:pt x="333476" y="326047"/>
                  </a:lnTo>
                  <a:lnTo>
                    <a:pt x="332828" y="327685"/>
                  </a:lnTo>
                  <a:lnTo>
                    <a:pt x="333476" y="328993"/>
                  </a:lnTo>
                  <a:lnTo>
                    <a:pt x="334073" y="330238"/>
                  </a:lnTo>
                  <a:lnTo>
                    <a:pt x="336207" y="330898"/>
                  </a:lnTo>
                  <a:lnTo>
                    <a:pt x="337667" y="330238"/>
                  </a:lnTo>
                  <a:lnTo>
                    <a:pt x="338759" y="329755"/>
                  </a:lnTo>
                  <a:lnTo>
                    <a:pt x="339420" y="327621"/>
                  </a:lnTo>
                  <a:close/>
                </a:path>
                <a:path w="422910" h="457834">
                  <a:moveTo>
                    <a:pt x="350088" y="35229"/>
                  </a:moveTo>
                  <a:lnTo>
                    <a:pt x="349707" y="34137"/>
                  </a:lnTo>
                  <a:lnTo>
                    <a:pt x="349224" y="32943"/>
                  </a:lnTo>
                  <a:lnTo>
                    <a:pt x="346938" y="32016"/>
                  </a:lnTo>
                  <a:lnTo>
                    <a:pt x="345567" y="32499"/>
                  </a:lnTo>
                  <a:lnTo>
                    <a:pt x="344093" y="33045"/>
                  </a:lnTo>
                  <a:lnTo>
                    <a:pt x="343446" y="34518"/>
                  </a:lnTo>
                  <a:lnTo>
                    <a:pt x="343941" y="35991"/>
                  </a:lnTo>
                  <a:lnTo>
                    <a:pt x="344474" y="37566"/>
                  </a:lnTo>
                  <a:lnTo>
                    <a:pt x="346329" y="38379"/>
                  </a:lnTo>
                  <a:lnTo>
                    <a:pt x="347853" y="37731"/>
                  </a:lnTo>
                  <a:lnTo>
                    <a:pt x="349059" y="37236"/>
                  </a:lnTo>
                  <a:lnTo>
                    <a:pt x="350088" y="35229"/>
                  </a:lnTo>
                  <a:close/>
                </a:path>
                <a:path w="422910" h="457834">
                  <a:moveTo>
                    <a:pt x="350799" y="243459"/>
                  </a:moveTo>
                  <a:lnTo>
                    <a:pt x="350418" y="241668"/>
                  </a:lnTo>
                  <a:lnTo>
                    <a:pt x="350037" y="240030"/>
                  </a:lnTo>
                  <a:lnTo>
                    <a:pt x="348843" y="240144"/>
                  </a:lnTo>
                  <a:lnTo>
                    <a:pt x="346392" y="240411"/>
                  </a:lnTo>
                  <a:lnTo>
                    <a:pt x="345249" y="242811"/>
                  </a:lnTo>
                  <a:lnTo>
                    <a:pt x="345630" y="244170"/>
                  </a:lnTo>
                  <a:lnTo>
                    <a:pt x="345948" y="245097"/>
                  </a:lnTo>
                  <a:lnTo>
                    <a:pt x="348399" y="246405"/>
                  </a:lnTo>
                  <a:lnTo>
                    <a:pt x="349275" y="246024"/>
                  </a:lnTo>
                  <a:lnTo>
                    <a:pt x="350367" y="245643"/>
                  </a:lnTo>
                  <a:lnTo>
                    <a:pt x="350799" y="243459"/>
                  </a:lnTo>
                  <a:close/>
                </a:path>
                <a:path w="422910" h="457834">
                  <a:moveTo>
                    <a:pt x="354507" y="209435"/>
                  </a:moveTo>
                  <a:lnTo>
                    <a:pt x="354393" y="208889"/>
                  </a:lnTo>
                  <a:lnTo>
                    <a:pt x="354177" y="208343"/>
                  </a:lnTo>
                  <a:lnTo>
                    <a:pt x="354063" y="207962"/>
                  </a:lnTo>
                  <a:lnTo>
                    <a:pt x="353847" y="207645"/>
                  </a:lnTo>
                  <a:lnTo>
                    <a:pt x="353631" y="207365"/>
                  </a:lnTo>
                  <a:lnTo>
                    <a:pt x="352920" y="206552"/>
                  </a:lnTo>
                  <a:lnTo>
                    <a:pt x="351777" y="206273"/>
                  </a:lnTo>
                  <a:lnTo>
                    <a:pt x="350685" y="206768"/>
                  </a:lnTo>
                  <a:lnTo>
                    <a:pt x="349224" y="207365"/>
                  </a:lnTo>
                  <a:lnTo>
                    <a:pt x="348894" y="208559"/>
                  </a:lnTo>
                  <a:lnTo>
                    <a:pt x="349389" y="209981"/>
                  </a:lnTo>
                  <a:lnTo>
                    <a:pt x="350037" y="211721"/>
                  </a:lnTo>
                  <a:lnTo>
                    <a:pt x="351447" y="211836"/>
                  </a:lnTo>
                  <a:lnTo>
                    <a:pt x="352869" y="211556"/>
                  </a:lnTo>
                  <a:lnTo>
                    <a:pt x="353910" y="211175"/>
                  </a:lnTo>
                  <a:lnTo>
                    <a:pt x="354342" y="210629"/>
                  </a:lnTo>
                  <a:lnTo>
                    <a:pt x="354393" y="209981"/>
                  </a:lnTo>
                  <a:lnTo>
                    <a:pt x="354507" y="209435"/>
                  </a:lnTo>
                  <a:close/>
                </a:path>
                <a:path w="422910" h="457834">
                  <a:moveTo>
                    <a:pt x="362127" y="228384"/>
                  </a:moveTo>
                  <a:lnTo>
                    <a:pt x="361746" y="227507"/>
                  </a:lnTo>
                  <a:lnTo>
                    <a:pt x="361149" y="226034"/>
                  </a:lnTo>
                  <a:lnTo>
                    <a:pt x="359676" y="225983"/>
                  </a:lnTo>
                  <a:lnTo>
                    <a:pt x="358482" y="226314"/>
                  </a:lnTo>
                  <a:lnTo>
                    <a:pt x="357441" y="226644"/>
                  </a:lnTo>
                  <a:lnTo>
                    <a:pt x="357505" y="227787"/>
                  </a:lnTo>
                  <a:lnTo>
                    <a:pt x="357822" y="228765"/>
                  </a:lnTo>
                  <a:lnTo>
                    <a:pt x="358584" y="229692"/>
                  </a:lnTo>
                  <a:lnTo>
                    <a:pt x="359410" y="230339"/>
                  </a:lnTo>
                  <a:lnTo>
                    <a:pt x="360654" y="229362"/>
                  </a:lnTo>
                  <a:lnTo>
                    <a:pt x="361264" y="228866"/>
                  </a:lnTo>
                  <a:lnTo>
                    <a:pt x="362127" y="228384"/>
                  </a:lnTo>
                  <a:close/>
                </a:path>
                <a:path w="422910" h="457834">
                  <a:moveTo>
                    <a:pt x="374281" y="336283"/>
                  </a:moveTo>
                  <a:lnTo>
                    <a:pt x="373900" y="333946"/>
                  </a:lnTo>
                  <a:lnTo>
                    <a:pt x="373837" y="333336"/>
                  </a:lnTo>
                  <a:lnTo>
                    <a:pt x="372973" y="332524"/>
                  </a:lnTo>
                  <a:lnTo>
                    <a:pt x="372046" y="333019"/>
                  </a:lnTo>
                  <a:lnTo>
                    <a:pt x="371068" y="333565"/>
                  </a:lnTo>
                  <a:lnTo>
                    <a:pt x="369976" y="334327"/>
                  </a:lnTo>
                  <a:lnTo>
                    <a:pt x="370408" y="335572"/>
                  </a:lnTo>
                  <a:lnTo>
                    <a:pt x="370738" y="336550"/>
                  </a:lnTo>
                  <a:lnTo>
                    <a:pt x="371716" y="336994"/>
                  </a:lnTo>
                  <a:lnTo>
                    <a:pt x="372643" y="336765"/>
                  </a:lnTo>
                  <a:lnTo>
                    <a:pt x="374281" y="336283"/>
                  </a:lnTo>
                  <a:close/>
                </a:path>
                <a:path w="422910" h="457834">
                  <a:moveTo>
                    <a:pt x="379564" y="180149"/>
                  </a:moveTo>
                  <a:lnTo>
                    <a:pt x="379234" y="178943"/>
                  </a:lnTo>
                  <a:lnTo>
                    <a:pt x="379120" y="178727"/>
                  </a:lnTo>
                  <a:lnTo>
                    <a:pt x="378688" y="177914"/>
                  </a:lnTo>
                  <a:lnTo>
                    <a:pt x="377761" y="177482"/>
                  </a:lnTo>
                  <a:lnTo>
                    <a:pt x="376567" y="177419"/>
                  </a:lnTo>
                  <a:lnTo>
                    <a:pt x="375856" y="177419"/>
                  </a:lnTo>
                  <a:lnTo>
                    <a:pt x="374980" y="177584"/>
                  </a:lnTo>
                  <a:lnTo>
                    <a:pt x="373240" y="178244"/>
                  </a:lnTo>
                  <a:lnTo>
                    <a:pt x="372859" y="178841"/>
                  </a:lnTo>
                  <a:lnTo>
                    <a:pt x="373291" y="179768"/>
                  </a:lnTo>
                  <a:lnTo>
                    <a:pt x="374167" y="181508"/>
                  </a:lnTo>
                  <a:lnTo>
                    <a:pt x="375856" y="182003"/>
                  </a:lnTo>
                  <a:lnTo>
                    <a:pt x="377926" y="181013"/>
                  </a:lnTo>
                  <a:lnTo>
                    <a:pt x="378688" y="180695"/>
                  </a:lnTo>
                  <a:lnTo>
                    <a:pt x="379564" y="180149"/>
                  </a:lnTo>
                  <a:close/>
                </a:path>
                <a:path w="422910" h="457834">
                  <a:moveTo>
                    <a:pt x="383374" y="329755"/>
                  </a:moveTo>
                  <a:lnTo>
                    <a:pt x="382879" y="329641"/>
                  </a:lnTo>
                  <a:lnTo>
                    <a:pt x="382447" y="329526"/>
                  </a:lnTo>
                  <a:lnTo>
                    <a:pt x="381190" y="329044"/>
                  </a:lnTo>
                  <a:lnTo>
                    <a:pt x="380263" y="329692"/>
                  </a:lnTo>
                  <a:lnTo>
                    <a:pt x="379564" y="330619"/>
                  </a:lnTo>
                  <a:lnTo>
                    <a:pt x="378955" y="331381"/>
                  </a:lnTo>
                  <a:lnTo>
                    <a:pt x="378523" y="332257"/>
                  </a:lnTo>
                  <a:lnTo>
                    <a:pt x="379183" y="333235"/>
                  </a:lnTo>
                  <a:lnTo>
                    <a:pt x="379780" y="333565"/>
                  </a:lnTo>
                  <a:lnTo>
                    <a:pt x="380111" y="334860"/>
                  </a:lnTo>
                  <a:lnTo>
                    <a:pt x="381025" y="334098"/>
                  </a:lnTo>
                  <a:lnTo>
                    <a:pt x="382181" y="333121"/>
                  </a:lnTo>
                  <a:lnTo>
                    <a:pt x="382943" y="331927"/>
                  </a:lnTo>
                  <a:lnTo>
                    <a:pt x="383260" y="330454"/>
                  </a:lnTo>
                  <a:lnTo>
                    <a:pt x="383374" y="329755"/>
                  </a:lnTo>
                  <a:close/>
                </a:path>
                <a:path w="422910" h="457834">
                  <a:moveTo>
                    <a:pt x="399821" y="79590"/>
                  </a:moveTo>
                  <a:lnTo>
                    <a:pt x="398792" y="76873"/>
                  </a:lnTo>
                  <a:lnTo>
                    <a:pt x="397205" y="76327"/>
                  </a:lnTo>
                  <a:lnTo>
                    <a:pt x="395681" y="76987"/>
                  </a:lnTo>
                  <a:lnTo>
                    <a:pt x="394055" y="77685"/>
                  </a:lnTo>
                  <a:lnTo>
                    <a:pt x="394271" y="79044"/>
                  </a:lnTo>
                  <a:lnTo>
                    <a:pt x="394970" y="81724"/>
                  </a:lnTo>
                  <a:lnTo>
                    <a:pt x="396938" y="82638"/>
                  </a:lnTo>
                  <a:lnTo>
                    <a:pt x="398081" y="82156"/>
                  </a:lnTo>
                  <a:lnTo>
                    <a:pt x="399173" y="81661"/>
                  </a:lnTo>
                  <a:lnTo>
                    <a:pt x="399821" y="79590"/>
                  </a:lnTo>
                  <a:close/>
                </a:path>
                <a:path w="422910" h="457834">
                  <a:moveTo>
                    <a:pt x="409244" y="128803"/>
                  </a:moveTo>
                  <a:lnTo>
                    <a:pt x="408813" y="127508"/>
                  </a:lnTo>
                  <a:lnTo>
                    <a:pt x="408381" y="126301"/>
                  </a:lnTo>
                  <a:lnTo>
                    <a:pt x="405980" y="125920"/>
                  </a:lnTo>
                  <a:lnTo>
                    <a:pt x="404622" y="126847"/>
                  </a:lnTo>
                  <a:lnTo>
                    <a:pt x="403631" y="127508"/>
                  </a:lnTo>
                  <a:lnTo>
                    <a:pt x="402983" y="128371"/>
                  </a:lnTo>
                  <a:lnTo>
                    <a:pt x="403148" y="128701"/>
                  </a:lnTo>
                  <a:lnTo>
                    <a:pt x="404622" y="131318"/>
                  </a:lnTo>
                  <a:lnTo>
                    <a:pt x="405980" y="131635"/>
                  </a:lnTo>
                  <a:lnTo>
                    <a:pt x="407670" y="130771"/>
                  </a:lnTo>
                  <a:lnTo>
                    <a:pt x="409143" y="130009"/>
                  </a:lnTo>
                  <a:lnTo>
                    <a:pt x="409244" y="128803"/>
                  </a:lnTo>
                  <a:close/>
                </a:path>
                <a:path w="422910" h="457834">
                  <a:moveTo>
                    <a:pt x="413435" y="226860"/>
                  </a:moveTo>
                  <a:lnTo>
                    <a:pt x="413054" y="225336"/>
                  </a:lnTo>
                  <a:lnTo>
                    <a:pt x="412902" y="224028"/>
                  </a:lnTo>
                  <a:lnTo>
                    <a:pt x="412356" y="222669"/>
                  </a:lnTo>
                  <a:lnTo>
                    <a:pt x="410451" y="222072"/>
                  </a:lnTo>
                  <a:lnTo>
                    <a:pt x="409079" y="222669"/>
                  </a:lnTo>
                  <a:lnTo>
                    <a:pt x="407835" y="223266"/>
                  </a:lnTo>
                  <a:lnTo>
                    <a:pt x="406844" y="225221"/>
                  </a:lnTo>
                  <a:lnTo>
                    <a:pt x="408051" y="227723"/>
                  </a:lnTo>
                  <a:lnTo>
                    <a:pt x="410667" y="228650"/>
                  </a:lnTo>
                  <a:lnTo>
                    <a:pt x="411975" y="227838"/>
                  </a:lnTo>
                  <a:lnTo>
                    <a:pt x="413435" y="226860"/>
                  </a:lnTo>
                  <a:close/>
                </a:path>
                <a:path w="422910" h="457834">
                  <a:moveTo>
                    <a:pt x="422757" y="182600"/>
                  </a:moveTo>
                  <a:lnTo>
                    <a:pt x="421830" y="179324"/>
                  </a:lnTo>
                  <a:lnTo>
                    <a:pt x="419874" y="178460"/>
                  </a:lnTo>
                  <a:lnTo>
                    <a:pt x="416814" y="179819"/>
                  </a:lnTo>
                  <a:lnTo>
                    <a:pt x="416331" y="181076"/>
                  </a:lnTo>
                  <a:lnTo>
                    <a:pt x="416928" y="182651"/>
                  </a:lnTo>
                  <a:lnTo>
                    <a:pt x="417423" y="184061"/>
                  </a:lnTo>
                  <a:lnTo>
                    <a:pt x="419049" y="184823"/>
                  </a:lnTo>
                  <a:lnTo>
                    <a:pt x="420471" y="184289"/>
                  </a:lnTo>
                  <a:lnTo>
                    <a:pt x="421614" y="183527"/>
                  </a:lnTo>
                  <a:lnTo>
                    <a:pt x="422757" y="182600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94191" y="6816724"/>
              <a:ext cx="485140" cy="495300"/>
            </a:xfrm>
            <a:custGeom>
              <a:avLst/>
              <a:gdLst/>
              <a:ahLst/>
              <a:cxnLst/>
              <a:rect l="l" t="t" r="r" b="b"/>
              <a:pathLst>
                <a:path w="485139" h="495300">
                  <a:moveTo>
                    <a:pt x="17640" y="472376"/>
                  </a:moveTo>
                  <a:lnTo>
                    <a:pt x="16611" y="467258"/>
                  </a:lnTo>
                  <a:lnTo>
                    <a:pt x="11328" y="464439"/>
                  </a:lnTo>
                  <a:lnTo>
                    <a:pt x="9575" y="463892"/>
                  </a:lnTo>
                  <a:lnTo>
                    <a:pt x="5384" y="463067"/>
                  </a:lnTo>
                  <a:lnTo>
                    <a:pt x="2882" y="463232"/>
                  </a:lnTo>
                  <a:lnTo>
                    <a:pt x="0" y="467804"/>
                  </a:lnTo>
                  <a:lnTo>
                    <a:pt x="482" y="470204"/>
                  </a:lnTo>
                  <a:lnTo>
                    <a:pt x="12636" y="477443"/>
                  </a:lnTo>
                  <a:lnTo>
                    <a:pt x="17640" y="472376"/>
                  </a:lnTo>
                  <a:close/>
                </a:path>
                <a:path w="485139" h="495300">
                  <a:moveTo>
                    <a:pt x="26085" y="348259"/>
                  </a:moveTo>
                  <a:lnTo>
                    <a:pt x="24511" y="345427"/>
                  </a:lnTo>
                  <a:lnTo>
                    <a:pt x="23850" y="344335"/>
                  </a:lnTo>
                  <a:lnTo>
                    <a:pt x="22491" y="343852"/>
                  </a:lnTo>
                  <a:lnTo>
                    <a:pt x="22377" y="342328"/>
                  </a:lnTo>
                  <a:lnTo>
                    <a:pt x="22110" y="339496"/>
                  </a:lnTo>
                  <a:lnTo>
                    <a:pt x="20142" y="339432"/>
                  </a:lnTo>
                  <a:lnTo>
                    <a:pt x="17805" y="339166"/>
                  </a:lnTo>
                  <a:lnTo>
                    <a:pt x="17094" y="339166"/>
                  </a:lnTo>
                  <a:lnTo>
                    <a:pt x="16776" y="339217"/>
                  </a:lnTo>
                  <a:lnTo>
                    <a:pt x="17856" y="339877"/>
                  </a:lnTo>
                  <a:lnTo>
                    <a:pt x="18732" y="341020"/>
                  </a:lnTo>
                  <a:lnTo>
                    <a:pt x="20637" y="345859"/>
                  </a:lnTo>
                  <a:lnTo>
                    <a:pt x="20142" y="348742"/>
                  </a:lnTo>
                  <a:lnTo>
                    <a:pt x="17043" y="349999"/>
                  </a:lnTo>
                  <a:lnTo>
                    <a:pt x="14541" y="349402"/>
                  </a:lnTo>
                  <a:lnTo>
                    <a:pt x="12407" y="348526"/>
                  </a:lnTo>
                  <a:lnTo>
                    <a:pt x="12255" y="349186"/>
                  </a:lnTo>
                  <a:lnTo>
                    <a:pt x="12636" y="349999"/>
                  </a:lnTo>
                  <a:lnTo>
                    <a:pt x="12903" y="350494"/>
                  </a:lnTo>
                  <a:lnTo>
                    <a:pt x="13614" y="351193"/>
                  </a:lnTo>
                  <a:lnTo>
                    <a:pt x="14325" y="353098"/>
                  </a:lnTo>
                  <a:lnTo>
                    <a:pt x="15240" y="352234"/>
                  </a:lnTo>
                  <a:lnTo>
                    <a:pt x="16332" y="351091"/>
                  </a:lnTo>
                  <a:lnTo>
                    <a:pt x="17094" y="350596"/>
                  </a:lnTo>
                  <a:lnTo>
                    <a:pt x="17538" y="352069"/>
                  </a:lnTo>
                  <a:lnTo>
                    <a:pt x="18402" y="354520"/>
                  </a:lnTo>
                  <a:lnTo>
                    <a:pt x="19989" y="353860"/>
                  </a:lnTo>
                  <a:lnTo>
                    <a:pt x="21450" y="353377"/>
                  </a:lnTo>
                  <a:lnTo>
                    <a:pt x="24561" y="352399"/>
                  </a:lnTo>
                  <a:lnTo>
                    <a:pt x="26085" y="348259"/>
                  </a:lnTo>
                  <a:close/>
                </a:path>
                <a:path w="485139" h="495300">
                  <a:moveTo>
                    <a:pt x="47117" y="299313"/>
                  </a:moveTo>
                  <a:lnTo>
                    <a:pt x="47053" y="296862"/>
                  </a:lnTo>
                  <a:lnTo>
                    <a:pt x="46837" y="294690"/>
                  </a:lnTo>
                  <a:lnTo>
                    <a:pt x="46672" y="292671"/>
                  </a:lnTo>
                  <a:lnTo>
                    <a:pt x="44437" y="293052"/>
                  </a:lnTo>
                  <a:lnTo>
                    <a:pt x="42913" y="292785"/>
                  </a:lnTo>
                  <a:lnTo>
                    <a:pt x="41833" y="292506"/>
                  </a:lnTo>
                  <a:lnTo>
                    <a:pt x="40741" y="292125"/>
                  </a:lnTo>
                  <a:lnTo>
                    <a:pt x="37084" y="291198"/>
                  </a:lnTo>
                  <a:lnTo>
                    <a:pt x="30657" y="293433"/>
                  </a:lnTo>
                  <a:lnTo>
                    <a:pt x="30441" y="294144"/>
                  </a:lnTo>
                  <a:lnTo>
                    <a:pt x="30060" y="294855"/>
                  </a:lnTo>
                  <a:lnTo>
                    <a:pt x="30175" y="295452"/>
                  </a:lnTo>
                  <a:lnTo>
                    <a:pt x="30340" y="295783"/>
                  </a:lnTo>
                  <a:lnTo>
                    <a:pt x="30556" y="296316"/>
                  </a:lnTo>
                  <a:lnTo>
                    <a:pt x="33324" y="298767"/>
                  </a:lnTo>
                  <a:lnTo>
                    <a:pt x="34531" y="299529"/>
                  </a:lnTo>
                  <a:lnTo>
                    <a:pt x="34912" y="299808"/>
                  </a:lnTo>
                  <a:lnTo>
                    <a:pt x="36385" y="300240"/>
                  </a:lnTo>
                  <a:lnTo>
                    <a:pt x="37033" y="299262"/>
                  </a:lnTo>
                  <a:lnTo>
                    <a:pt x="37795" y="298450"/>
                  </a:lnTo>
                  <a:lnTo>
                    <a:pt x="38671" y="297459"/>
                  </a:lnTo>
                  <a:lnTo>
                    <a:pt x="39598" y="298069"/>
                  </a:lnTo>
                  <a:lnTo>
                    <a:pt x="40957" y="299427"/>
                  </a:lnTo>
                  <a:lnTo>
                    <a:pt x="41338" y="300405"/>
                  </a:lnTo>
                  <a:lnTo>
                    <a:pt x="42811" y="301929"/>
                  </a:lnTo>
                  <a:lnTo>
                    <a:pt x="43675" y="302094"/>
                  </a:lnTo>
                  <a:lnTo>
                    <a:pt x="44551" y="301713"/>
                  </a:lnTo>
                  <a:lnTo>
                    <a:pt x="45097" y="301383"/>
                  </a:lnTo>
                  <a:lnTo>
                    <a:pt x="45313" y="301117"/>
                  </a:lnTo>
                  <a:lnTo>
                    <a:pt x="47117" y="299313"/>
                  </a:lnTo>
                  <a:close/>
                </a:path>
                <a:path w="485139" h="495300">
                  <a:moveTo>
                    <a:pt x="52070" y="271170"/>
                  </a:moveTo>
                  <a:lnTo>
                    <a:pt x="51473" y="269367"/>
                  </a:lnTo>
                  <a:lnTo>
                    <a:pt x="50266" y="267741"/>
                  </a:lnTo>
                  <a:lnTo>
                    <a:pt x="48196" y="265125"/>
                  </a:lnTo>
                  <a:lnTo>
                    <a:pt x="46570" y="264744"/>
                  </a:lnTo>
                  <a:lnTo>
                    <a:pt x="43129" y="266547"/>
                  </a:lnTo>
                  <a:lnTo>
                    <a:pt x="42811" y="266763"/>
                  </a:lnTo>
                  <a:lnTo>
                    <a:pt x="42049" y="267144"/>
                  </a:lnTo>
                  <a:lnTo>
                    <a:pt x="41389" y="267792"/>
                  </a:lnTo>
                  <a:lnTo>
                    <a:pt x="41224" y="267957"/>
                  </a:lnTo>
                  <a:lnTo>
                    <a:pt x="40195" y="269265"/>
                  </a:lnTo>
                  <a:lnTo>
                    <a:pt x="39433" y="271005"/>
                  </a:lnTo>
                  <a:lnTo>
                    <a:pt x="41605" y="273507"/>
                  </a:lnTo>
                  <a:lnTo>
                    <a:pt x="43789" y="273888"/>
                  </a:lnTo>
                  <a:lnTo>
                    <a:pt x="42049" y="276123"/>
                  </a:lnTo>
                  <a:lnTo>
                    <a:pt x="43510" y="278790"/>
                  </a:lnTo>
                  <a:lnTo>
                    <a:pt x="47383" y="279603"/>
                  </a:lnTo>
                  <a:lnTo>
                    <a:pt x="51257" y="276504"/>
                  </a:lnTo>
                  <a:lnTo>
                    <a:pt x="52019" y="274764"/>
                  </a:lnTo>
                  <a:lnTo>
                    <a:pt x="52070" y="272910"/>
                  </a:lnTo>
                  <a:lnTo>
                    <a:pt x="52070" y="271170"/>
                  </a:lnTo>
                  <a:close/>
                </a:path>
                <a:path w="485139" h="495300">
                  <a:moveTo>
                    <a:pt x="67919" y="197294"/>
                  </a:moveTo>
                  <a:lnTo>
                    <a:pt x="67538" y="196481"/>
                  </a:lnTo>
                  <a:lnTo>
                    <a:pt x="67271" y="195986"/>
                  </a:lnTo>
                  <a:lnTo>
                    <a:pt x="66941" y="195770"/>
                  </a:lnTo>
                  <a:lnTo>
                    <a:pt x="66560" y="195719"/>
                  </a:lnTo>
                  <a:lnTo>
                    <a:pt x="66065" y="196646"/>
                  </a:lnTo>
                  <a:lnTo>
                    <a:pt x="65519" y="197624"/>
                  </a:lnTo>
                  <a:lnTo>
                    <a:pt x="65036" y="198602"/>
                  </a:lnTo>
                  <a:lnTo>
                    <a:pt x="65633" y="198869"/>
                  </a:lnTo>
                  <a:lnTo>
                    <a:pt x="66344" y="198869"/>
                  </a:lnTo>
                  <a:lnTo>
                    <a:pt x="67106" y="198653"/>
                  </a:lnTo>
                  <a:lnTo>
                    <a:pt x="67805" y="198056"/>
                  </a:lnTo>
                  <a:lnTo>
                    <a:pt x="67919" y="197294"/>
                  </a:lnTo>
                  <a:close/>
                </a:path>
                <a:path w="485139" h="495300">
                  <a:moveTo>
                    <a:pt x="77838" y="419633"/>
                  </a:moveTo>
                  <a:lnTo>
                    <a:pt x="77343" y="417614"/>
                  </a:lnTo>
                  <a:lnTo>
                    <a:pt x="75603" y="416140"/>
                  </a:lnTo>
                  <a:lnTo>
                    <a:pt x="73583" y="414515"/>
                  </a:lnTo>
                  <a:lnTo>
                    <a:pt x="71462" y="414566"/>
                  </a:lnTo>
                  <a:lnTo>
                    <a:pt x="69659" y="415759"/>
                  </a:lnTo>
                  <a:lnTo>
                    <a:pt x="65963" y="417728"/>
                  </a:lnTo>
                  <a:lnTo>
                    <a:pt x="64109" y="420662"/>
                  </a:lnTo>
                  <a:lnTo>
                    <a:pt x="64655" y="423164"/>
                  </a:lnTo>
                  <a:lnTo>
                    <a:pt x="65138" y="425132"/>
                  </a:lnTo>
                  <a:lnTo>
                    <a:pt x="68186" y="427139"/>
                  </a:lnTo>
                  <a:lnTo>
                    <a:pt x="71183" y="427418"/>
                  </a:lnTo>
                  <a:lnTo>
                    <a:pt x="71678" y="427418"/>
                  </a:lnTo>
                  <a:lnTo>
                    <a:pt x="72174" y="427304"/>
                  </a:lnTo>
                  <a:lnTo>
                    <a:pt x="72605" y="427139"/>
                  </a:lnTo>
                  <a:lnTo>
                    <a:pt x="72872" y="427088"/>
                  </a:lnTo>
                  <a:lnTo>
                    <a:pt x="73253" y="426542"/>
                  </a:lnTo>
                  <a:lnTo>
                    <a:pt x="71793" y="424637"/>
                  </a:lnTo>
                  <a:lnTo>
                    <a:pt x="73152" y="424421"/>
                  </a:lnTo>
                  <a:lnTo>
                    <a:pt x="74625" y="424522"/>
                  </a:lnTo>
                  <a:lnTo>
                    <a:pt x="76530" y="424637"/>
                  </a:lnTo>
                  <a:lnTo>
                    <a:pt x="76631" y="424421"/>
                  </a:lnTo>
                  <a:lnTo>
                    <a:pt x="77127" y="423379"/>
                  </a:lnTo>
                  <a:lnTo>
                    <a:pt x="77393" y="421855"/>
                  </a:lnTo>
                  <a:lnTo>
                    <a:pt x="77838" y="419633"/>
                  </a:lnTo>
                  <a:close/>
                </a:path>
                <a:path w="485139" h="495300">
                  <a:moveTo>
                    <a:pt x="82080" y="174967"/>
                  </a:moveTo>
                  <a:lnTo>
                    <a:pt x="81216" y="174205"/>
                  </a:lnTo>
                  <a:lnTo>
                    <a:pt x="80441" y="173672"/>
                  </a:lnTo>
                  <a:lnTo>
                    <a:pt x="79743" y="173291"/>
                  </a:lnTo>
                  <a:lnTo>
                    <a:pt x="76149" y="179006"/>
                  </a:lnTo>
                  <a:lnTo>
                    <a:pt x="72656" y="184823"/>
                  </a:lnTo>
                  <a:lnTo>
                    <a:pt x="69392" y="190652"/>
                  </a:lnTo>
                  <a:lnTo>
                    <a:pt x="71462" y="191630"/>
                  </a:lnTo>
                  <a:lnTo>
                    <a:pt x="72491" y="193319"/>
                  </a:lnTo>
                  <a:lnTo>
                    <a:pt x="72009" y="197180"/>
                  </a:lnTo>
                  <a:lnTo>
                    <a:pt x="72326" y="198272"/>
                  </a:lnTo>
                  <a:lnTo>
                    <a:pt x="74777" y="198704"/>
                  </a:lnTo>
                  <a:lnTo>
                    <a:pt x="75869" y="198488"/>
                  </a:lnTo>
                  <a:lnTo>
                    <a:pt x="77889" y="196202"/>
                  </a:lnTo>
                  <a:lnTo>
                    <a:pt x="77774" y="194132"/>
                  </a:lnTo>
                  <a:lnTo>
                    <a:pt x="76085" y="193103"/>
                  </a:lnTo>
                  <a:lnTo>
                    <a:pt x="74510" y="192062"/>
                  </a:lnTo>
                  <a:lnTo>
                    <a:pt x="74561" y="191300"/>
                  </a:lnTo>
                  <a:lnTo>
                    <a:pt x="75387" y="187718"/>
                  </a:lnTo>
                  <a:lnTo>
                    <a:pt x="75057" y="185750"/>
                  </a:lnTo>
                  <a:lnTo>
                    <a:pt x="78219" y="184772"/>
                  </a:lnTo>
                  <a:lnTo>
                    <a:pt x="78651" y="184175"/>
                  </a:lnTo>
                  <a:lnTo>
                    <a:pt x="78917" y="183515"/>
                  </a:lnTo>
                  <a:lnTo>
                    <a:pt x="78219" y="183248"/>
                  </a:lnTo>
                  <a:lnTo>
                    <a:pt x="77558" y="182867"/>
                  </a:lnTo>
                  <a:lnTo>
                    <a:pt x="75869" y="181559"/>
                  </a:lnTo>
                  <a:lnTo>
                    <a:pt x="75984" y="180467"/>
                  </a:lnTo>
                  <a:lnTo>
                    <a:pt x="76695" y="179438"/>
                  </a:lnTo>
                  <a:lnTo>
                    <a:pt x="77889" y="177482"/>
                  </a:lnTo>
                  <a:lnTo>
                    <a:pt x="79908" y="176441"/>
                  </a:lnTo>
                  <a:lnTo>
                    <a:pt x="81915" y="175031"/>
                  </a:lnTo>
                  <a:lnTo>
                    <a:pt x="82080" y="174967"/>
                  </a:lnTo>
                  <a:close/>
                </a:path>
                <a:path w="485139" h="495300">
                  <a:moveTo>
                    <a:pt x="85128" y="362140"/>
                  </a:moveTo>
                  <a:lnTo>
                    <a:pt x="84048" y="360400"/>
                  </a:lnTo>
                  <a:lnTo>
                    <a:pt x="82296" y="356971"/>
                  </a:lnTo>
                  <a:lnTo>
                    <a:pt x="77292" y="354685"/>
                  </a:lnTo>
                  <a:lnTo>
                    <a:pt x="72174" y="357136"/>
                  </a:lnTo>
                  <a:lnTo>
                    <a:pt x="71564" y="360235"/>
                  </a:lnTo>
                  <a:lnTo>
                    <a:pt x="73088" y="364045"/>
                  </a:lnTo>
                  <a:lnTo>
                    <a:pt x="73202" y="364375"/>
                  </a:lnTo>
                  <a:lnTo>
                    <a:pt x="73583" y="364921"/>
                  </a:lnTo>
                  <a:lnTo>
                    <a:pt x="73799" y="365074"/>
                  </a:lnTo>
                  <a:lnTo>
                    <a:pt x="74129" y="364045"/>
                  </a:lnTo>
                  <a:lnTo>
                    <a:pt x="74841" y="363232"/>
                  </a:lnTo>
                  <a:lnTo>
                    <a:pt x="75819" y="363016"/>
                  </a:lnTo>
                  <a:lnTo>
                    <a:pt x="77558" y="362635"/>
                  </a:lnTo>
                  <a:lnTo>
                    <a:pt x="78917" y="363067"/>
                  </a:lnTo>
                  <a:lnTo>
                    <a:pt x="79679" y="365023"/>
                  </a:lnTo>
                  <a:lnTo>
                    <a:pt x="80175" y="366217"/>
                  </a:lnTo>
                  <a:lnTo>
                    <a:pt x="80060" y="367042"/>
                  </a:lnTo>
                  <a:lnTo>
                    <a:pt x="79578" y="367690"/>
                  </a:lnTo>
                  <a:lnTo>
                    <a:pt x="81102" y="367525"/>
                  </a:lnTo>
                  <a:lnTo>
                    <a:pt x="82296" y="366763"/>
                  </a:lnTo>
                  <a:lnTo>
                    <a:pt x="83337" y="365518"/>
                  </a:lnTo>
                  <a:lnTo>
                    <a:pt x="84645" y="363829"/>
                  </a:lnTo>
                  <a:lnTo>
                    <a:pt x="85128" y="362140"/>
                  </a:lnTo>
                  <a:close/>
                </a:path>
                <a:path w="485139" h="495300">
                  <a:moveTo>
                    <a:pt x="91617" y="211721"/>
                  </a:moveTo>
                  <a:lnTo>
                    <a:pt x="91376" y="209765"/>
                  </a:lnTo>
                  <a:lnTo>
                    <a:pt x="91351" y="209486"/>
                  </a:lnTo>
                  <a:lnTo>
                    <a:pt x="91236" y="208673"/>
                  </a:lnTo>
                  <a:lnTo>
                    <a:pt x="90957" y="208076"/>
                  </a:lnTo>
                  <a:lnTo>
                    <a:pt x="90525" y="207416"/>
                  </a:lnTo>
                  <a:lnTo>
                    <a:pt x="90360" y="207314"/>
                  </a:lnTo>
                  <a:lnTo>
                    <a:pt x="90195" y="207149"/>
                  </a:lnTo>
                  <a:lnTo>
                    <a:pt x="90093" y="207314"/>
                  </a:lnTo>
                  <a:lnTo>
                    <a:pt x="88074" y="209486"/>
                  </a:lnTo>
                  <a:lnTo>
                    <a:pt x="86931" y="209435"/>
                  </a:lnTo>
                  <a:lnTo>
                    <a:pt x="86067" y="208508"/>
                  </a:lnTo>
                  <a:lnTo>
                    <a:pt x="85293" y="207695"/>
                  </a:lnTo>
                  <a:lnTo>
                    <a:pt x="84747" y="207149"/>
                  </a:lnTo>
                  <a:lnTo>
                    <a:pt x="84201" y="206717"/>
                  </a:lnTo>
                  <a:lnTo>
                    <a:pt x="83667" y="206222"/>
                  </a:lnTo>
                  <a:lnTo>
                    <a:pt x="83553" y="208241"/>
                  </a:lnTo>
                  <a:lnTo>
                    <a:pt x="82245" y="208508"/>
                  </a:lnTo>
                  <a:lnTo>
                    <a:pt x="81648" y="208241"/>
                  </a:lnTo>
                  <a:lnTo>
                    <a:pt x="79679" y="207416"/>
                  </a:lnTo>
                  <a:lnTo>
                    <a:pt x="78371" y="207695"/>
                  </a:lnTo>
                  <a:lnTo>
                    <a:pt x="76911" y="209219"/>
                  </a:lnTo>
                  <a:lnTo>
                    <a:pt x="76415" y="209765"/>
                  </a:lnTo>
                  <a:lnTo>
                    <a:pt x="75107" y="209651"/>
                  </a:lnTo>
                  <a:lnTo>
                    <a:pt x="74180" y="209867"/>
                  </a:lnTo>
                  <a:lnTo>
                    <a:pt x="72771" y="210362"/>
                  </a:lnTo>
                  <a:lnTo>
                    <a:pt x="72390" y="210629"/>
                  </a:lnTo>
                  <a:lnTo>
                    <a:pt x="71399" y="211175"/>
                  </a:lnTo>
                  <a:lnTo>
                    <a:pt x="71310" y="211721"/>
                  </a:lnTo>
                  <a:lnTo>
                    <a:pt x="71374" y="213626"/>
                  </a:lnTo>
                  <a:lnTo>
                    <a:pt x="71513" y="215099"/>
                  </a:lnTo>
                  <a:lnTo>
                    <a:pt x="75323" y="220764"/>
                  </a:lnTo>
                  <a:lnTo>
                    <a:pt x="80289" y="219506"/>
                  </a:lnTo>
                  <a:lnTo>
                    <a:pt x="83439" y="218363"/>
                  </a:lnTo>
                  <a:lnTo>
                    <a:pt x="86118" y="217487"/>
                  </a:lnTo>
                  <a:lnTo>
                    <a:pt x="87096" y="216890"/>
                  </a:lnTo>
                  <a:lnTo>
                    <a:pt x="87528" y="216674"/>
                  </a:lnTo>
                  <a:lnTo>
                    <a:pt x="88290" y="216128"/>
                  </a:lnTo>
                  <a:lnTo>
                    <a:pt x="89001" y="215531"/>
                  </a:lnTo>
                  <a:lnTo>
                    <a:pt x="89166" y="215366"/>
                  </a:lnTo>
                  <a:lnTo>
                    <a:pt x="89331" y="215265"/>
                  </a:lnTo>
                  <a:lnTo>
                    <a:pt x="89433" y="215099"/>
                  </a:lnTo>
                  <a:lnTo>
                    <a:pt x="90906" y="213626"/>
                  </a:lnTo>
                  <a:lnTo>
                    <a:pt x="91617" y="211721"/>
                  </a:lnTo>
                  <a:close/>
                </a:path>
                <a:path w="485139" h="495300">
                  <a:moveTo>
                    <a:pt x="93091" y="453605"/>
                  </a:moveTo>
                  <a:lnTo>
                    <a:pt x="92316" y="452018"/>
                  </a:lnTo>
                  <a:lnTo>
                    <a:pt x="91287" y="449948"/>
                  </a:lnTo>
                  <a:lnTo>
                    <a:pt x="89547" y="448487"/>
                  </a:lnTo>
                  <a:lnTo>
                    <a:pt x="86982" y="447878"/>
                  </a:lnTo>
                  <a:lnTo>
                    <a:pt x="86385" y="448106"/>
                  </a:lnTo>
                  <a:lnTo>
                    <a:pt x="86436" y="450989"/>
                  </a:lnTo>
                  <a:lnTo>
                    <a:pt x="84582" y="450329"/>
                  </a:lnTo>
                  <a:lnTo>
                    <a:pt x="81216" y="449300"/>
                  </a:lnTo>
                  <a:lnTo>
                    <a:pt x="80505" y="450494"/>
                  </a:lnTo>
                  <a:lnTo>
                    <a:pt x="79908" y="451853"/>
                  </a:lnTo>
                  <a:lnTo>
                    <a:pt x="79082" y="453605"/>
                  </a:lnTo>
                  <a:lnTo>
                    <a:pt x="79463" y="455345"/>
                  </a:lnTo>
                  <a:lnTo>
                    <a:pt x="80124" y="456704"/>
                  </a:lnTo>
                  <a:lnTo>
                    <a:pt x="81432" y="459155"/>
                  </a:lnTo>
                  <a:lnTo>
                    <a:pt x="82892" y="459854"/>
                  </a:lnTo>
                  <a:lnTo>
                    <a:pt x="87807" y="459422"/>
                  </a:lnTo>
                  <a:lnTo>
                    <a:pt x="89649" y="458114"/>
                  </a:lnTo>
                  <a:lnTo>
                    <a:pt x="92379" y="455180"/>
                  </a:lnTo>
                  <a:lnTo>
                    <a:pt x="93091" y="453605"/>
                  </a:lnTo>
                  <a:close/>
                </a:path>
                <a:path w="485139" h="495300">
                  <a:moveTo>
                    <a:pt x="94170" y="317169"/>
                  </a:moveTo>
                  <a:lnTo>
                    <a:pt x="93687" y="316306"/>
                  </a:lnTo>
                  <a:lnTo>
                    <a:pt x="93141" y="315379"/>
                  </a:lnTo>
                  <a:lnTo>
                    <a:pt x="92316" y="315645"/>
                  </a:lnTo>
                  <a:lnTo>
                    <a:pt x="90906" y="316522"/>
                  </a:lnTo>
                  <a:lnTo>
                    <a:pt x="90144" y="317068"/>
                  </a:lnTo>
                  <a:lnTo>
                    <a:pt x="90792" y="317982"/>
                  </a:lnTo>
                  <a:lnTo>
                    <a:pt x="91338" y="318808"/>
                  </a:lnTo>
                  <a:lnTo>
                    <a:pt x="92214" y="318528"/>
                  </a:lnTo>
                  <a:lnTo>
                    <a:pt x="93027" y="318363"/>
                  </a:lnTo>
                  <a:lnTo>
                    <a:pt x="93789" y="317881"/>
                  </a:lnTo>
                  <a:lnTo>
                    <a:pt x="94170" y="317169"/>
                  </a:lnTo>
                  <a:close/>
                </a:path>
                <a:path w="485139" h="495300">
                  <a:moveTo>
                    <a:pt x="100825" y="248031"/>
                  </a:moveTo>
                  <a:lnTo>
                    <a:pt x="99618" y="245364"/>
                  </a:lnTo>
                  <a:lnTo>
                    <a:pt x="99517" y="244983"/>
                  </a:lnTo>
                  <a:lnTo>
                    <a:pt x="98907" y="244335"/>
                  </a:lnTo>
                  <a:lnTo>
                    <a:pt x="98590" y="243573"/>
                  </a:lnTo>
                  <a:lnTo>
                    <a:pt x="97497" y="239598"/>
                  </a:lnTo>
                  <a:lnTo>
                    <a:pt x="97282" y="239534"/>
                  </a:lnTo>
                  <a:lnTo>
                    <a:pt x="88722" y="244221"/>
                  </a:lnTo>
                  <a:lnTo>
                    <a:pt x="92379" y="246075"/>
                  </a:lnTo>
                  <a:lnTo>
                    <a:pt x="92265" y="247650"/>
                  </a:lnTo>
                  <a:lnTo>
                    <a:pt x="92481" y="249669"/>
                  </a:lnTo>
                  <a:lnTo>
                    <a:pt x="92646" y="251574"/>
                  </a:lnTo>
                  <a:lnTo>
                    <a:pt x="94386" y="252984"/>
                  </a:lnTo>
                  <a:lnTo>
                    <a:pt x="96024" y="254025"/>
                  </a:lnTo>
                  <a:lnTo>
                    <a:pt x="96456" y="254241"/>
                  </a:lnTo>
                  <a:lnTo>
                    <a:pt x="96685" y="252768"/>
                  </a:lnTo>
                  <a:lnTo>
                    <a:pt x="97713" y="251574"/>
                  </a:lnTo>
                  <a:lnTo>
                    <a:pt x="98971" y="250482"/>
                  </a:lnTo>
                  <a:lnTo>
                    <a:pt x="100330" y="249339"/>
                  </a:lnTo>
                  <a:lnTo>
                    <a:pt x="100825" y="248031"/>
                  </a:lnTo>
                  <a:close/>
                </a:path>
                <a:path w="485139" h="495300">
                  <a:moveTo>
                    <a:pt x="124129" y="217436"/>
                  </a:moveTo>
                  <a:lnTo>
                    <a:pt x="123748" y="214845"/>
                  </a:lnTo>
                  <a:lnTo>
                    <a:pt x="123748" y="215099"/>
                  </a:lnTo>
                  <a:lnTo>
                    <a:pt x="122720" y="217601"/>
                  </a:lnTo>
                  <a:lnTo>
                    <a:pt x="119608" y="218694"/>
                  </a:lnTo>
                  <a:lnTo>
                    <a:pt x="117373" y="217436"/>
                  </a:lnTo>
                  <a:lnTo>
                    <a:pt x="116674" y="215747"/>
                  </a:lnTo>
                  <a:lnTo>
                    <a:pt x="115963" y="213575"/>
                  </a:lnTo>
                  <a:lnTo>
                    <a:pt x="118960" y="211937"/>
                  </a:lnTo>
                  <a:lnTo>
                    <a:pt x="120205" y="211226"/>
                  </a:lnTo>
                  <a:lnTo>
                    <a:pt x="122555" y="212267"/>
                  </a:lnTo>
                  <a:lnTo>
                    <a:pt x="123748" y="215099"/>
                  </a:lnTo>
                  <a:lnTo>
                    <a:pt x="123748" y="214845"/>
                  </a:lnTo>
                  <a:lnTo>
                    <a:pt x="123482" y="213029"/>
                  </a:lnTo>
                  <a:lnTo>
                    <a:pt x="123431" y="211226"/>
                  </a:lnTo>
                  <a:lnTo>
                    <a:pt x="123202" y="210083"/>
                  </a:lnTo>
                  <a:lnTo>
                    <a:pt x="122821" y="207911"/>
                  </a:lnTo>
                  <a:lnTo>
                    <a:pt x="121513" y="206768"/>
                  </a:lnTo>
                  <a:lnTo>
                    <a:pt x="119341" y="206438"/>
                  </a:lnTo>
                  <a:lnTo>
                    <a:pt x="118745" y="206387"/>
                  </a:lnTo>
                  <a:lnTo>
                    <a:pt x="118198" y="206387"/>
                  </a:lnTo>
                  <a:lnTo>
                    <a:pt x="117703" y="206489"/>
                  </a:lnTo>
                  <a:lnTo>
                    <a:pt x="117703" y="207911"/>
                  </a:lnTo>
                  <a:lnTo>
                    <a:pt x="116840" y="208724"/>
                  </a:lnTo>
                  <a:lnTo>
                    <a:pt x="114922" y="209105"/>
                  </a:lnTo>
                  <a:lnTo>
                    <a:pt x="114388" y="211289"/>
                  </a:lnTo>
                  <a:lnTo>
                    <a:pt x="113436" y="212979"/>
                  </a:lnTo>
                  <a:lnTo>
                    <a:pt x="112534" y="214884"/>
                  </a:lnTo>
                  <a:lnTo>
                    <a:pt x="111874" y="216128"/>
                  </a:lnTo>
                  <a:lnTo>
                    <a:pt x="111607" y="217436"/>
                  </a:lnTo>
                  <a:lnTo>
                    <a:pt x="111963" y="218694"/>
                  </a:lnTo>
                  <a:lnTo>
                    <a:pt x="112369" y="219938"/>
                  </a:lnTo>
                  <a:lnTo>
                    <a:pt x="112699" y="220433"/>
                  </a:lnTo>
                  <a:lnTo>
                    <a:pt x="112915" y="220814"/>
                  </a:lnTo>
                  <a:lnTo>
                    <a:pt x="114706" y="222224"/>
                  </a:lnTo>
                  <a:lnTo>
                    <a:pt x="116560" y="222224"/>
                  </a:lnTo>
                  <a:lnTo>
                    <a:pt x="120700" y="222605"/>
                  </a:lnTo>
                  <a:lnTo>
                    <a:pt x="120751" y="221627"/>
                  </a:lnTo>
                  <a:lnTo>
                    <a:pt x="119913" y="219938"/>
                  </a:lnTo>
                  <a:lnTo>
                    <a:pt x="120535" y="219290"/>
                  </a:lnTo>
                  <a:lnTo>
                    <a:pt x="121704" y="218694"/>
                  </a:lnTo>
                  <a:lnTo>
                    <a:pt x="124129" y="217436"/>
                  </a:lnTo>
                  <a:close/>
                </a:path>
                <a:path w="485139" h="495300">
                  <a:moveTo>
                    <a:pt x="133007" y="472224"/>
                  </a:moveTo>
                  <a:lnTo>
                    <a:pt x="132689" y="471944"/>
                  </a:lnTo>
                  <a:lnTo>
                    <a:pt x="132359" y="471728"/>
                  </a:lnTo>
                  <a:lnTo>
                    <a:pt x="129692" y="470750"/>
                  </a:lnTo>
                  <a:lnTo>
                    <a:pt x="127508" y="470700"/>
                  </a:lnTo>
                  <a:lnTo>
                    <a:pt x="125272" y="471843"/>
                  </a:lnTo>
                  <a:lnTo>
                    <a:pt x="125120" y="472109"/>
                  </a:lnTo>
                  <a:lnTo>
                    <a:pt x="126644" y="474065"/>
                  </a:lnTo>
                  <a:lnTo>
                    <a:pt x="124955" y="474510"/>
                  </a:lnTo>
                  <a:lnTo>
                    <a:pt x="122008" y="476580"/>
                  </a:lnTo>
                  <a:lnTo>
                    <a:pt x="121627" y="478256"/>
                  </a:lnTo>
                  <a:lnTo>
                    <a:pt x="123964" y="483209"/>
                  </a:lnTo>
                  <a:lnTo>
                    <a:pt x="127241" y="484251"/>
                  </a:lnTo>
                  <a:lnTo>
                    <a:pt x="130022" y="483057"/>
                  </a:lnTo>
                  <a:lnTo>
                    <a:pt x="128549" y="481037"/>
                  </a:lnTo>
                  <a:lnTo>
                    <a:pt x="127571" y="478637"/>
                  </a:lnTo>
                  <a:lnTo>
                    <a:pt x="127838" y="474281"/>
                  </a:lnTo>
                  <a:lnTo>
                    <a:pt x="129146" y="473202"/>
                  </a:lnTo>
                  <a:lnTo>
                    <a:pt x="131381" y="472274"/>
                  </a:lnTo>
                  <a:lnTo>
                    <a:pt x="131927" y="472325"/>
                  </a:lnTo>
                  <a:lnTo>
                    <a:pt x="133007" y="472224"/>
                  </a:lnTo>
                  <a:close/>
                </a:path>
                <a:path w="485139" h="495300">
                  <a:moveTo>
                    <a:pt x="133667" y="291807"/>
                  </a:moveTo>
                  <a:lnTo>
                    <a:pt x="133121" y="291045"/>
                  </a:lnTo>
                  <a:lnTo>
                    <a:pt x="132308" y="289953"/>
                  </a:lnTo>
                  <a:lnTo>
                    <a:pt x="131165" y="289953"/>
                  </a:lnTo>
                  <a:lnTo>
                    <a:pt x="130073" y="290499"/>
                  </a:lnTo>
                  <a:lnTo>
                    <a:pt x="129362" y="290817"/>
                  </a:lnTo>
                  <a:lnTo>
                    <a:pt x="129527" y="291528"/>
                  </a:lnTo>
                  <a:lnTo>
                    <a:pt x="129743" y="292188"/>
                  </a:lnTo>
                  <a:lnTo>
                    <a:pt x="130454" y="293166"/>
                  </a:lnTo>
                  <a:lnTo>
                    <a:pt x="131432" y="293763"/>
                  </a:lnTo>
                  <a:lnTo>
                    <a:pt x="132626" y="293103"/>
                  </a:lnTo>
                  <a:lnTo>
                    <a:pt x="133337" y="292671"/>
                  </a:lnTo>
                  <a:lnTo>
                    <a:pt x="133667" y="291807"/>
                  </a:lnTo>
                  <a:close/>
                </a:path>
                <a:path w="485139" h="495300">
                  <a:moveTo>
                    <a:pt x="136334" y="327075"/>
                  </a:moveTo>
                  <a:lnTo>
                    <a:pt x="134696" y="324142"/>
                  </a:lnTo>
                  <a:lnTo>
                    <a:pt x="133235" y="321525"/>
                  </a:lnTo>
                  <a:lnTo>
                    <a:pt x="131102" y="320167"/>
                  </a:lnTo>
                  <a:lnTo>
                    <a:pt x="128333" y="320713"/>
                  </a:lnTo>
                  <a:lnTo>
                    <a:pt x="128295" y="322402"/>
                  </a:lnTo>
                  <a:lnTo>
                    <a:pt x="125984" y="324142"/>
                  </a:lnTo>
                  <a:lnTo>
                    <a:pt x="126415" y="321144"/>
                  </a:lnTo>
                  <a:lnTo>
                    <a:pt x="125006" y="321805"/>
                  </a:lnTo>
                  <a:lnTo>
                    <a:pt x="124510" y="322122"/>
                  </a:lnTo>
                  <a:lnTo>
                    <a:pt x="124244" y="322402"/>
                  </a:lnTo>
                  <a:lnTo>
                    <a:pt x="123101" y="324789"/>
                  </a:lnTo>
                  <a:lnTo>
                    <a:pt x="122885" y="325882"/>
                  </a:lnTo>
                  <a:lnTo>
                    <a:pt x="122339" y="328333"/>
                  </a:lnTo>
                  <a:lnTo>
                    <a:pt x="123050" y="330238"/>
                  </a:lnTo>
                  <a:lnTo>
                    <a:pt x="124726" y="331431"/>
                  </a:lnTo>
                  <a:lnTo>
                    <a:pt x="125272" y="331647"/>
                  </a:lnTo>
                  <a:lnTo>
                    <a:pt x="125539" y="331431"/>
                  </a:lnTo>
                  <a:lnTo>
                    <a:pt x="126365" y="330835"/>
                  </a:lnTo>
                  <a:lnTo>
                    <a:pt x="127457" y="330352"/>
                  </a:lnTo>
                  <a:lnTo>
                    <a:pt x="127863" y="331216"/>
                  </a:lnTo>
                  <a:lnTo>
                    <a:pt x="128384" y="332143"/>
                  </a:lnTo>
                  <a:lnTo>
                    <a:pt x="135572" y="329526"/>
                  </a:lnTo>
                  <a:lnTo>
                    <a:pt x="136334" y="327075"/>
                  </a:lnTo>
                  <a:close/>
                </a:path>
                <a:path w="485139" h="495300">
                  <a:moveTo>
                    <a:pt x="136550" y="418160"/>
                  </a:moveTo>
                  <a:lnTo>
                    <a:pt x="132308" y="413042"/>
                  </a:lnTo>
                  <a:lnTo>
                    <a:pt x="133769" y="414896"/>
                  </a:lnTo>
                  <a:lnTo>
                    <a:pt x="133502" y="415759"/>
                  </a:lnTo>
                  <a:lnTo>
                    <a:pt x="131051" y="417118"/>
                  </a:lnTo>
                  <a:lnTo>
                    <a:pt x="129247" y="418045"/>
                  </a:lnTo>
                  <a:lnTo>
                    <a:pt x="128270" y="419468"/>
                  </a:lnTo>
                  <a:lnTo>
                    <a:pt x="127342" y="420941"/>
                  </a:lnTo>
                  <a:lnTo>
                    <a:pt x="126961" y="421589"/>
                  </a:lnTo>
                  <a:lnTo>
                    <a:pt x="126098" y="422567"/>
                  </a:lnTo>
                  <a:lnTo>
                    <a:pt x="127241" y="424256"/>
                  </a:lnTo>
                  <a:lnTo>
                    <a:pt x="128816" y="425665"/>
                  </a:lnTo>
                  <a:lnTo>
                    <a:pt x="133070" y="426212"/>
                  </a:lnTo>
                  <a:lnTo>
                    <a:pt x="133832" y="423659"/>
                  </a:lnTo>
                  <a:lnTo>
                    <a:pt x="134975" y="421805"/>
                  </a:lnTo>
                  <a:lnTo>
                    <a:pt x="135191" y="421373"/>
                  </a:lnTo>
                  <a:lnTo>
                    <a:pt x="135356" y="420941"/>
                  </a:lnTo>
                  <a:lnTo>
                    <a:pt x="135572" y="420497"/>
                  </a:lnTo>
                  <a:lnTo>
                    <a:pt x="136550" y="418160"/>
                  </a:lnTo>
                  <a:close/>
                </a:path>
                <a:path w="485139" h="495300">
                  <a:moveTo>
                    <a:pt x="140639" y="107035"/>
                  </a:moveTo>
                  <a:lnTo>
                    <a:pt x="140474" y="105829"/>
                  </a:lnTo>
                  <a:lnTo>
                    <a:pt x="140423" y="104851"/>
                  </a:lnTo>
                  <a:lnTo>
                    <a:pt x="139446" y="104686"/>
                  </a:lnTo>
                  <a:lnTo>
                    <a:pt x="138620" y="104800"/>
                  </a:lnTo>
                  <a:lnTo>
                    <a:pt x="137147" y="104965"/>
                  </a:lnTo>
                  <a:lnTo>
                    <a:pt x="136994" y="106057"/>
                  </a:lnTo>
                  <a:lnTo>
                    <a:pt x="137210" y="107353"/>
                  </a:lnTo>
                  <a:lnTo>
                    <a:pt x="137312" y="108343"/>
                  </a:lnTo>
                  <a:lnTo>
                    <a:pt x="138137" y="108661"/>
                  </a:lnTo>
                  <a:lnTo>
                    <a:pt x="138899" y="108445"/>
                  </a:lnTo>
                  <a:lnTo>
                    <a:pt x="140144" y="108115"/>
                  </a:lnTo>
                  <a:lnTo>
                    <a:pt x="140639" y="107035"/>
                  </a:lnTo>
                  <a:close/>
                </a:path>
                <a:path w="485139" h="495300">
                  <a:moveTo>
                    <a:pt x="141071" y="414235"/>
                  </a:moveTo>
                  <a:lnTo>
                    <a:pt x="140525" y="413308"/>
                  </a:lnTo>
                  <a:lnTo>
                    <a:pt x="139979" y="412546"/>
                  </a:lnTo>
                  <a:lnTo>
                    <a:pt x="139115" y="411848"/>
                  </a:lnTo>
                  <a:lnTo>
                    <a:pt x="138023" y="412445"/>
                  </a:lnTo>
                  <a:lnTo>
                    <a:pt x="137375" y="412826"/>
                  </a:lnTo>
                  <a:lnTo>
                    <a:pt x="136829" y="413537"/>
                  </a:lnTo>
                  <a:lnTo>
                    <a:pt x="137147" y="414451"/>
                  </a:lnTo>
                  <a:lnTo>
                    <a:pt x="137642" y="415759"/>
                  </a:lnTo>
                  <a:lnTo>
                    <a:pt x="138620" y="415544"/>
                  </a:lnTo>
                  <a:lnTo>
                    <a:pt x="139496" y="415277"/>
                  </a:lnTo>
                  <a:lnTo>
                    <a:pt x="140360" y="414782"/>
                  </a:lnTo>
                  <a:lnTo>
                    <a:pt x="141071" y="414235"/>
                  </a:lnTo>
                  <a:close/>
                </a:path>
                <a:path w="485139" h="495300">
                  <a:moveTo>
                    <a:pt x="141122" y="126415"/>
                  </a:moveTo>
                  <a:lnTo>
                    <a:pt x="139001" y="122440"/>
                  </a:lnTo>
                  <a:lnTo>
                    <a:pt x="138404" y="121627"/>
                  </a:lnTo>
                  <a:lnTo>
                    <a:pt x="137693" y="121183"/>
                  </a:lnTo>
                  <a:lnTo>
                    <a:pt x="136499" y="120370"/>
                  </a:lnTo>
                  <a:lnTo>
                    <a:pt x="135026" y="120637"/>
                  </a:lnTo>
                  <a:lnTo>
                    <a:pt x="132854" y="122008"/>
                  </a:lnTo>
                  <a:lnTo>
                    <a:pt x="132092" y="122542"/>
                  </a:lnTo>
                  <a:lnTo>
                    <a:pt x="131318" y="123202"/>
                  </a:lnTo>
                  <a:lnTo>
                    <a:pt x="130340" y="122161"/>
                  </a:lnTo>
                  <a:lnTo>
                    <a:pt x="129857" y="121564"/>
                  </a:lnTo>
                  <a:lnTo>
                    <a:pt x="129146" y="122110"/>
                  </a:lnTo>
                  <a:lnTo>
                    <a:pt x="128765" y="122605"/>
                  </a:lnTo>
                  <a:lnTo>
                    <a:pt x="127076" y="124294"/>
                  </a:lnTo>
                  <a:lnTo>
                    <a:pt x="126415" y="128041"/>
                  </a:lnTo>
                  <a:lnTo>
                    <a:pt x="128435" y="131749"/>
                  </a:lnTo>
                  <a:lnTo>
                    <a:pt x="131000" y="132842"/>
                  </a:lnTo>
                  <a:lnTo>
                    <a:pt x="133718" y="132511"/>
                  </a:lnTo>
                  <a:lnTo>
                    <a:pt x="140639" y="129032"/>
                  </a:lnTo>
                  <a:lnTo>
                    <a:pt x="141122" y="126415"/>
                  </a:lnTo>
                  <a:close/>
                </a:path>
                <a:path w="485139" h="495300">
                  <a:moveTo>
                    <a:pt x="142113" y="251739"/>
                  </a:moveTo>
                  <a:lnTo>
                    <a:pt x="139166" y="248577"/>
                  </a:lnTo>
                  <a:lnTo>
                    <a:pt x="137642" y="248627"/>
                  </a:lnTo>
                  <a:lnTo>
                    <a:pt x="134645" y="246722"/>
                  </a:lnTo>
                  <a:lnTo>
                    <a:pt x="133667" y="247599"/>
                  </a:lnTo>
                  <a:lnTo>
                    <a:pt x="132359" y="251358"/>
                  </a:lnTo>
                  <a:lnTo>
                    <a:pt x="131546" y="253428"/>
                  </a:lnTo>
                  <a:lnTo>
                    <a:pt x="129032" y="255104"/>
                  </a:lnTo>
                  <a:lnTo>
                    <a:pt x="128054" y="255435"/>
                  </a:lnTo>
                  <a:lnTo>
                    <a:pt x="126796" y="255549"/>
                  </a:lnTo>
                  <a:lnTo>
                    <a:pt x="126149" y="256247"/>
                  </a:lnTo>
                  <a:lnTo>
                    <a:pt x="125387" y="256908"/>
                  </a:lnTo>
                  <a:lnTo>
                    <a:pt x="124841" y="257721"/>
                  </a:lnTo>
                  <a:lnTo>
                    <a:pt x="123748" y="259575"/>
                  </a:lnTo>
                  <a:lnTo>
                    <a:pt x="122504" y="260007"/>
                  </a:lnTo>
                  <a:lnTo>
                    <a:pt x="118465" y="257505"/>
                  </a:lnTo>
                  <a:lnTo>
                    <a:pt x="116128" y="258102"/>
                  </a:lnTo>
                  <a:lnTo>
                    <a:pt x="112915" y="258267"/>
                  </a:lnTo>
                  <a:lnTo>
                    <a:pt x="111328" y="258216"/>
                  </a:lnTo>
                  <a:lnTo>
                    <a:pt x="110845" y="259626"/>
                  </a:lnTo>
                  <a:lnTo>
                    <a:pt x="111709" y="262839"/>
                  </a:lnTo>
                  <a:lnTo>
                    <a:pt x="113131" y="263982"/>
                  </a:lnTo>
                  <a:lnTo>
                    <a:pt x="115798" y="266382"/>
                  </a:lnTo>
                  <a:lnTo>
                    <a:pt x="117055" y="266598"/>
                  </a:lnTo>
                  <a:lnTo>
                    <a:pt x="118579" y="264795"/>
                  </a:lnTo>
                  <a:lnTo>
                    <a:pt x="118910" y="264477"/>
                  </a:lnTo>
                  <a:lnTo>
                    <a:pt x="119722" y="263880"/>
                  </a:lnTo>
                  <a:lnTo>
                    <a:pt x="120154" y="263715"/>
                  </a:lnTo>
                  <a:lnTo>
                    <a:pt x="120650" y="263766"/>
                  </a:lnTo>
                  <a:lnTo>
                    <a:pt x="122008" y="263220"/>
                  </a:lnTo>
                  <a:lnTo>
                    <a:pt x="123050" y="264642"/>
                  </a:lnTo>
                  <a:lnTo>
                    <a:pt x="123431" y="264642"/>
                  </a:lnTo>
                  <a:lnTo>
                    <a:pt x="123812" y="264528"/>
                  </a:lnTo>
                  <a:lnTo>
                    <a:pt x="125603" y="263118"/>
                  </a:lnTo>
                  <a:lnTo>
                    <a:pt x="126034" y="264414"/>
                  </a:lnTo>
                  <a:lnTo>
                    <a:pt x="124790" y="267843"/>
                  </a:lnTo>
                  <a:lnTo>
                    <a:pt x="126746" y="268287"/>
                  </a:lnTo>
                  <a:lnTo>
                    <a:pt x="128333" y="268884"/>
                  </a:lnTo>
                  <a:lnTo>
                    <a:pt x="130403" y="269595"/>
                  </a:lnTo>
                  <a:lnTo>
                    <a:pt x="134264" y="268452"/>
                  </a:lnTo>
                  <a:lnTo>
                    <a:pt x="135902" y="264795"/>
                  </a:lnTo>
                  <a:lnTo>
                    <a:pt x="137210" y="263766"/>
                  </a:lnTo>
                  <a:lnTo>
                    <a:pt x="138239" y="262458"/>
                  </a:lnTo>
                  <a:lnTo>
                    <a:pt x="139280" y="261048"/>
                  </a:lnTo>
                  <a:lnTo>
                    <a:pt x="139382" y="259791"/>
                  </a:lnTo>
                  <a:lnTo>
                    <a:pt x="138188" y="258267"/>
                  </a:lnTo>
                  <a:lnTo>
                    <a:pt x="137375" y="257835"/>
                  </a:lnTo>
                  <a:lnTo>
                    <a:pt x="136220" y="257556"/>
                  </a:lnTo>
                  <a:lnTo>
                    <a:pt x="135788" y="257454"/>
                  </a:lnTo>
                  <a:lnTo>
                    <a:pt x="135140" y="257835"/>
                  </a:lnTo>
                  <a:lnTo>
                    <a:pt x="134543" y="257556"/>
                  </a:lnTo>
                  <a:lnTo>
                    <a:pt x="134429" y="257390"/>
                  </a:lnTo>
                  <a:lnTo>
                    <a:pt x="134429" y="256959"/>
                  </a:lnTo>
                  <a:lnTo>
                    <a:pt x="134429" y="256794"/>
                  </a:lnTo>
                  <a:lnTo>
                    <a:pt x="134543" y="256032"/>
                  </a:lnTo>
                  <a:lnTo>
                    <a:pt x="135458" y="255866"/>
                  </a:lnTo>
                  <a:lnTo>
                    <a:pt x="138290" y="254952"/>
                  </a:lnTo>
                  <a:lnTo>
                    <a:pt x="141833" y="253530"/>
                  </a:lnTo>
                  <a:lnTo>
                    <a:pt x="142113" y="251739"/>
                  </a:lnTo>
                  <a:close/>
                </a:path>
                <a:path w="485139" h="495300">
                  <a:moveTo>
                    <a:pt x="148920" y="446468"/>
                  </a:moveTo>
                  <a:lnTo>
                    <a:pt x="148805" y="445871"/>
                  </a:lnTo>
                  <a:lnTo>
                    <a:pt x="148755" y="445274"/>
                  </a:lnTo>
                  <a:lnTo>
                    <a:pt x="147993" y="444995"/>
                  </a:lnTo>
                  <a:lnTo>
                    <a:pt x="146685" y="448043"/>
                  </a:lnTo>
                  <a:lnTo>
                    <a:pt x="146418" y="445973"/>
                  </a:lnTo>
                  <a:lnTo>
                    <a:pt x="145491" y="444398"/>
                  </a:lnTo>
                  <a:lnTo>
                    <a:pt x="145923" y="443369"/>
                  </a:lnTo>
                  <a:lnTo>
                    <a:pt x="145973" y="442493"/>
                  </a:lnTo>
                  <a:lnTo>
                    <a:pt x="145262" y="442163"/>
                  </a:lnTo>
                  <a:lnTo>
                    <a:pt x="144830" y="441566"/>
                  </a:lnTo>
                  <a:lnTo>
                    <a:pt x="144780" y="440804"/>
                  </a:lnTo>
                  <a:lnTo>
                    <a:pt x="143637" y="439445"/>
                  </a:lnTo>
                  <a:lnTo>
                    <a:pt x="144018" y="438035"/>
                  </a:lnTo>
                  <a:lnTo>
                    <a:pt x="144729" y="434276"/>
                  </a:lnTo>
                  <a:lnTo>
                    <a:pt x="143421" y="433019"/>
                  </a:lnTo>
                  <a:lnTo>
                    <a:pt x="140855" y="431546"/>
                  </a:lnTo>
                  <a:lnTo>
                    <a:pt x="139877" y="431495"/>
                  </a:lnTo>
                  <a:lnTo>
                    <a:pt x="138353" y="431927"/>
                  </a:lnTo>
                  <a:lnTo>
                    <a:pt x="134480" y="444893"/>
                  </a:lnTo>
                  <a:lnTo>
                    <a:pt x="136220" y="447344"/>
                  </a:lnTo>
                  <a:lnTo>
                    <a:pt x="137096" y="449630"/>
                  </a:lnTo>
                  <a:lnTo>
                    <a:pt x="138836" y="452729"/>
                  </a:lnTo>
                  <a:lnTo>
                    <a:pt x="141947" y="454748"/>
                  </a:lnTo>
                  <a:lnTo>
                    <a:pt x="144564" y="454088"/>
                  </a:lnTo>
                  <a:lnTo>
                    <a:pt x="147878" y="453326"/>
                  </a:lnTo>
                  <a:lnTo>
                    <a:pt x="148755" y="447776"/>
                  </a:lnTo>
                  <a:lnTo>
                    <a:pt x="148805" y="447116"/>
                  </a:lnTo>
                  <a:lnTo>
                    <a:pt x="148920" y="446468"/>
                  </a:lnTo>
                  <a:close/>
                </a:path>
                <a:path w="485139" h="495300">
                  <a:moveTo>
                    <a:pt x="151320" y="366877"/>
                  </a:moveTo>
                  <a:lnTo>
                    <a:pt x="149466" y="363613"/>
                  </a:lnTo>
                  <a:lnTo>
                    <a:pt x="148488" y="362356"/>
                  </a:lnTo>
                  <a:lnTo>
                    <a:pt x="147612" y="360337"/>
                  </a:lnTo>
                  <a:lnTo>
                    <a:pt x="143256" y="361048"/>
                  </a:lnTo>
                  <a:lnTo>
                    <a:pt x="140970" y="362026"/>
                  </a:lnTo>
                  <a:lnTo>
                    <a:pt x="138836" y="366598"/>
                  </a:lnTo>
                  <a:lnTo>
                    <a:pt x="139065" y="369049"/>
                  </a:lnTo>
                  <a:lnTo>
                    <a:pt x="140360" y="370306"/>
                  </a:lnTo>
                  <a:lnTo>
                    <a:pt x="142709" y="372706"/>
                  </a:lnTo>
                  <a:lnTo>
                    <a:pt x="145923" y="372973"/>
                  </a:lnTo>
                  <a:lnTo>
                    <a:pt x="148590" y="370903"/>
                  </a:lnTo>
                  <a:lnTo>
                    <a:pt x="150990" y="368998"/>
                  </a:lnTo>
                  <a:lnTo>
                    <a:pt x="151320" y="366877"/>
                  </a:lnTo>
                  <a:close/>
                </a:path>
                <a:path w="485139" h="495300">
                  <a:moveTo>
                    <a:pt x="151803" y="153416"/>
                  </a:moveTo>
                  <a:lnTo>
                    <a:pt x="150444" y="150850"/>
                  </a:lnTo>
                  <a:lnTo>
                    <a:pt x="149212" y="149491"/>
                  </a:lnTo>
                  <a:lnTo>
                    <a:pt x="148704" y="148945"/>
                  </a:lnTo>
                  <a:lnTo>
                    <a:pt x="147066" y="146723"/>
                  </a:lnTo>
                  <a:lnTo>
                    <a:pt x="145592" y="146659"/>
                  </a:lnTo>
                  <a:lnTo>
                    <a:pt x="144945" y="147320"/>
                  </a:lnTo>
                  <a:lnTo>
                    <a:pt x="142595" y="149491"/>
                  </a:lnTo>
                  <a:lnTo>
                    <a:pt x="141020" y="148564"/>
                  </a:lnTo>
                  <a:lnTo>
                    <a:pt x="138455" y="145630"/>
                  </a:lnTo>
                  <a:lnTo>
                    <a:pt x="137477" y="146342"/>
                  </a:lnTo>
                  <a:lnTo>
                    <a:pt x="136829" y="147040"/>
                  </a:lnTo>
                  <a:lnTo>
                    <a:pt x="136220" y="147751"/>
                  </a:lnTo>
                  <a:lnTo>
                    <a:pt x="136283" y="148945"/>
                  </a:lnTo>
                  <a:lnTo>
                    <a:pt x="140208" y="150317"/>
                  </a:lnTo>
                  <a:lnTo>
                    <a:pt x="139547" y="152273"/>
                  </a:lnTo>
                  <a:lnTo>
                    <a:pt x="138404" y="154508"/>
                  </a:lnTo>
                  <a:lnTo>
                    <a:pt x="138188" y="154990"/>
                  </a:lnTo>
                  <a:lnTo>
                    <a:pt x="138404" y="155752"/>
                  </a:lnTo>
                  <a:lnTo>
                    <a:pt x="138518" y="156349"/>
                  </a:lnTo>
                  <a:lnTo>
                    <a:pt x="138899" y="159778"/>
                  </a:lnTo>
                  <a:lnTo>
                    <a:pt x="135356" y="160655"/>
                  </a:lnTo>
                  <a:lnTo>
                    <a:pt x="133121" y="161251"/>
                  </a:lnTo>
                  <a:lnTo>
                    <a:pt x="132689" y="162458"/>
                  </a:lnTo>
                  <a:lnTo>
                    <a:pt x="134429" y="165887"/>
                  </a:lnTo>
                  <a:lnTo>
                    <a:pt x="135902" y="166319"/>
                  </a:lnTo>
                  <a:lnTo>
                    <a:pt x="138671" y="168440"/>
                  </a:lnTo>
                  <a:lnTo>
                    <a:pt x="139712" y="168275"/>
                  </a:lnTo>
                  <a:lnTo>
                    <a:pt x="140906" y="166420"/>
                  </a:lnTo>
                  <a:lnTo>
                    <a:pt x="142049" y="164579"/>
                  </a:lnTo>
                  <a:lnTo>
                    <a:pt x="143306" y="162725"/>
                  </a:lnTo>
                  <a:lnTo>
                    <a:pt x="144729" y="161086"/>
                  </a:lnTo>
                  <a:lnTo>
                    <a:pt x="145923" y="159778"/>
                  </a:lnTo>
                  <a:lnTo>
                    <a:pt x="147231" y="158584"/>
                  </a:lnTo>
                  <a:lnTo>
                    <a:pt x="148869" y="157607"/>
                  </a:lnTo>
                  <a:lnTo>
                    <a:pt x="151472" y="156083"/>
                  </a:lnTo>
                  <a:lnTo>
                    <a:pt x="151803" y="153416"/>
                  </a:lnTo>
                  <a:close/>
                </a:path>
                <a:path w="485139" h="495300">
                  <a:moveTo>
                    <a:pt x="154686" y="316903"/>
                  </a:moveTo>
                  <a:lnTo>
                    <a:pt x="154203" y="314617"/>
                  </a:lnTo>
                  <a:lnTo>
                    <a:pt x="152019" y="313690"/>
                  </a:lnTo>
                  <a:lnTo>
                    <a:pt x="151091" y="313309"/>
                  </a:lnTo>
                  <a:lnTo>
                    <a:pt x="150164" y="313143"/>
                  </a:lnTo>
                  <a:lnTo>
                    <a:pt x="149402" y="313359"/>
                  </a:lnTo>
                  <a:lnTo>
                    <a:pt x="148704" y="313639"/>
                  </a:lnTo>
                  <a:lnTo>
                    <a:pt x="148094" y="314172"/>
                  </a:lnTo>
                  <a:lnTo>
                    <a:pt x="147116" y="317119"/>
                  </a:lnTo>
                  <a:lnTo>
                    <a:pt x="145643" y="316953"/>
                  </a:lnTo>
                  <a:lnTo>
                    <a:pt x="142544" y="316839"/>
                  </a:lnTo>
                  <a:lnTo>
                    <a:pt x="142214" y="315976"/>
                  </a:lnTo>
                  <a:lnTo>
                    <a:pt x="141401" y="312381"/>
                  </a:lnTo>
                  <a:lnTo>
                    <a:pt x="137375" y="310197"/>
                  </a:lnTo>
                  <a:lnTo>
                    <a:pt x="134759" y="310578"/>
                  </a:lnTo>
                  <a:lnTo>
                    <a:pt x="132473" y="310972"/>
                  </a:lnTo>
                  <a:lnTo>
                    <a:pt x="133070" y="313309"/>
                  </a:lnTo>
                  <a:lnTo>
                    <a:pt x="132359" y="315480"/>
                  </a:lnTo>
                  <a:lnTo>
                    <a:pt x="132194" y="316141"/>
                  </a:lnTo>
                  <a:lnTo>
                    <a:pt x="132143" y="318744"/>
                  </a:lnTo>
                  <a:lnTo>
                    <a:pt x="133235" y="319405"/>
                  </a:lnTo>
                  <a:lnTo>
                    <a:pt x="135242" y="319405"/>
                  </a:lnTo>
                  <a:lnTo>
                    <a:pt x="137591" y="319455"/>
                  </a:lnTo>
                  <a:lnTo>
                    <a:pt x="138836" y="317385"/>
                  </a:lnTo>
                  <a:lnTo>
                    <a:pt x="141236" y="316687"/>
                  </a:lnTo>
                  <a:lnTo>
                    <a:pt x="140360" y="318096"/>
                  </a:lnTo>
                  <a:lnTo>
                    <a:pt x="138671" y="321360"/>
                  </a:lnTo>
                  <a:lnTo>
                    <a:pt x="144614" y="326644"/>
                  </a:lnTo>
                  <a:lnTo>
                    <a:pt x="146304" y="325932"/>
                  </a:lnTo>
                  <a:lnTo>
                    <a:pt x="147662" y="324027"/>
                  </a:lnTo>
                  <a:lnTo>
                    <a:pt x="149136" y="322072"/>
                  </a:lnTo>
                  <a:lnTo>
                    <a:pt x="150495" y="320433"/>
                  </a:lnTo>
                  <a:lnTo>
                    <a:pt x="151091" y="319786"/>
                  </a:lnTo>
                  <a:lnTo>
                    <a:pt x="152781" y="318312"/>
                  </a:lnTo>
                  <a:lnTo>
                    <a:pt x="154686" y="316903"/>
                  </a:lnTo>
                  <a:close/>
                </a:path>
                <a:path w="485139" h="495300">
                  <a:moveTo>
                    <a:pt x="159918" y="377164"/>
                  </a:moveTo>
                  <a:lnTo>
                    <a:pt x="157530" y="371068"/>
                  </a:lnTo>
                  <a:lnTo>
                    <a:pt x="155676" y="369976"/>
                  </a:lnTo>
                  <a:lnTo>
                    <a:pt x="153543" y="369760"/>
                  </a:lnTo>
                  <a:lnTo>
                    <a:pt x="151472" y="369658"/>
                  </a:lnTo>
                  <a:lnTo>
                    <a:pt x="149847" y="370903"/>
                  </a:lnTo>
                  <a:lnTo>
                    <a:pt x="149466" y="373138"/>
                  </a:lnTo>
                  <a:lnTo>
                    <a:pt x="149301" y="374281"/>
                  </a:lnTo>
                  <a:lnTo>
                    <a:pt x="148920" y="374662"/>
                  </a:lnTo>
                  <a:lnTo>
                    <a:pt x="144830" y="375424"/>
                  </a:lnTo>
                  <a:lnTo>
                    <a:pt x="144729" y="378472"/>
                  </a:lnTo>
                  <a:lnTo>
                    <a:pt x="146900" y="379882"/>
                  </a:lnTo>
                  <a:lnTo>
                    <a:pt x="148094" y="380644"/>
                  </a:lnTo>
                  <a:lnTo>
                    <a:pt x="149631" y="381088"/>
                  </a:lnTo>
                  <a:lnTo>
                    <a:pt x="149567" y="382930"/>
                  </a:lnTo>
                  <a:lnTo>
                    <a:pt x="150444" y="385064"/>
                  </a:lnTo>
                  <a:lnTo>
                    <a:pt x="150710" y="385330"/>
                  </a:lnTo>
                  <a:lnTo>
                    <a:pt x="153492" y="385610"/>
                  </a:lnTo>
                  <a:lnTo>
                    <a:pt x="153873" y="384454"/>
                  </a:lnTo>
                  <a:lnTo>
                    <a:pt x="154419" y="383540"/>
                  </a:lnTo>
                  <a:lnTo>
                    <a:pt x="154851" y="382879"/>
                  </a:lnTo>
                  <a:lnTo>
                    <a:pt x="155067" y="382117"/>
                  </a:lnTo>
                  <a:lnTo>
                    <a:pt x="155778" y="381635"/>
                  </a:lnTo>
                  <a:lnTo>
                    <a:pt x="159435" y="378968"/>
                  </a:lnTo>
                  <a:lnTo>
                    <a:pt x="159918" y="377164"/>
                  </a:lnTo>
                  <a:close/>
                </a:path>
                <a:path w="485139" h="495300">
                  <a:moveTo>
                    <a:pt x="167817" y="205676"/>
                  </a:moveTo>
                  <a:lnTo>
                    <a:pt x="167271" y="200177"/>
                  </a:lnTo>
                  <a:lnTo>
                    <a:pt x="166725" y="194894"/>
                  </a:lnTo>
                  <a:lnTo>
                    <a:pt x="166128" y="187388"/>
                  </a:lnTo>
                  <a:lnTo>
                    <a:pt x="162483" y="185750"/>
                  </a:lnTo>
                  <a:lnTo>
                    <a:pt x="153606" y="190487"/>
                  </a:lnTo>
                  <a:lnTo>
                    <a:pt x="152679" y="193700"/>
                  </a:lnTo>
                  <a:lnTo>
                    <a:pt x="155511" y="198005"/>
                  </a:lnTo>
                  <a:lnTo>
                    <a:pt x="156603" y="199580"/>
                  </a:lnTo>
                  <a:lnTo>
                    <a:pt x="156375" y="200774"/>
                  </a:lnTo>
                  <a:lnTo>
                    <a:pt x="154851" y="202628"/>
                  </a:lnTo>
                  <a:lnTo>
                    <a:pt x="154419" y="203288"/>
                  </a:lnTo>
                  <a:lnTo>
                    <a:pt x="153708" y="204965"/>
                  </a:lnTo>
                  <a:lnTo>
                    <a:pt x="153606" y="206057"/>
                  </a:lnTo>
                  <a:lnTo>
                    <a:pt x="155232" y="209867"/>
                  </a:lnTo>
                  <a:lnTo>
                    <a:pt x="160362" y="212217"/>
                  </a:lnTo>
                  <a:lnTo>
                    <a:pt x="164439" y="211226"/>
                  </a:lnTo>
                  <a:lnTo>
                    <a:pt x="165696" y="210032"/>
                  </a:lnTo>
                  <a:lnTo>
                    <a:pt x="167335" y="207200"/>
                  </a:lnTo>
                  <a:lnTo>
                    <a:pt x="167817" y="205676"/>
                  </a:lnTo>
                  <a:close/>
                </a:path>
                <a:path w="485139" h="495300">
                  <a:moveTo>
                    <a:pt x="168097" y="485279"/>
                  </a:moveTo>
                  <a:lnTo>
                    <a:pt x="168033" y="483158"/>
                  </a:lnTo>
                  <a:lnTo>
                    <a:pt x="166725" y="480771"/>
                  </a:lnTo>
                  <a:lnTo>
                    <a:pt x="165150" y="477774"/>
                  </a:lnTo>
                  <a:lnTo>
                    <a:pt x="162699" y="476135"/>
                  </a:lnTo>
                  <a:lnTo>
                    <a:pt x="160362" y="476465"/>
                  </a:lnTo>
                  <a:lnTo>
                    <a:pt x="158229" y="476846"/>
                  </a:lnTo>
                  <a:lnTo>
                    <a:pt x="155994" y="479513"/>
                  </a:lnTo>
                  <a:lnTo>
                    <a:pt x="155397" y="482447"/>
                  </a:lnTo>
                  <a:lnTo>
                    <a:pt x="155295" y="483108"/>
                  </a:lnTo>
                  <a:lnTo>
                    <a:pt x="155232" y="484200"/>
                  </a:lnTo>
                  <a:lnTo>
                    <a:pt x="157746" y="483590"/>
                  </a:lnTo>
                  <a:lnTo>
                    <a:pt x="157797" y="484733"/>
                  </a:lnTo>
                  <a:lnTo>
                    <a:pt x="157797" y="485940"/>
                  </a:lnTo>
                  <a:lnTo>
                    <a:pt x="159270" y="485394"/>
                  </a:lnTo>
                  <a:lnTo>
                    <a:pt x="161010" y="485178"/>
                  </a:lnTo>
                  <a:lnTo>
                    <a:pt x="163029" y="485279"/>
                  </a:lnTo>
                  <a:lnTo>
                    <a:pt x="164820" y="485343"/>
                  </a:lnTo>
                  <a:lnTo>
                    <a:pt x="166179" y="485940"/>
                  </a:lnTo>
                  <a:lnTo>
                    <a:pt x="167106" y="486968"/>
                  </a:lnTo>
                  <a:lnTo>
                    <a:pt x="168097" y="485279"/>
                  </a:lnTo>
                  <a:close/>
                </a:path>
                <a:path w="485139" h="495300">
                  <a:moveTo>
                    <a:pt x="174523" y="107137"/>
                  </a:moveTo>
                  <a:lnTo>
                    <a:pt x="173596" y="106324"/>
                  </a:lnTo>
                  <a:lnTo>
                    <a:pt x="172834" y="105397"/>
                  </a:lnTo>
                  <a:lnTo>
                    <a:pt x="171856" y="104686"/>
                  </a:lnTo>
                  <a:lnTo>
                    <a:pt x="171627" y="105397"/>
                  </a:lnTo>
                  <a:lnTo>
                    <a:pt x="171742" y="105829"/>
                  </a:lnTo>
                  <a:lnTo>
                    <a:pt x="172288" y="106870"/>
                  </a:lnTo>
                  <a:lnTo>
                    <a:pt x="173266" y="107467"/>
                  </a:lnTo>
                  <a:lnTo>
                    <a:pt x="174409" y="107200"/>
                  </a:lnTo>
                  <a:close/>
                </a:path>
                <a:path w="485139" h="495300">
                  <a:moveTo>
                    <a:pt x="175882" y="345592"/>
                  </a:moveTo>
                  <a:lnTo>
                    <a:pt x="174244" y="342595"/>
                  </a:lnTo>
                  <a:lnTo>
                    <a:pt x="169405" y="340525"/>
                  </a:lnTo>
                  <a:lnTo>
                    <a:pt x="166293" y="341884"/>
                  </a:lnTo>
                  <a:lnTo>
                    <a:pt x="164274" y="344716"/>
                  </a:lnTo>
                  <a:lnTo>
                    <a:pt x="162369" y="347446"/>
                  </a:lnTo>
                  <a:lnTo>
                    <a:pt x="162280" y="349072"/>
                  </a:lnTo>
                  <a:lnTo>
                    <a:pt x="162318" y="350647"/>
                  </a:lnTo>
                  <a:lnTo>
                    <a:pt x="163893" y="352285"/>
                  </a:lnTo>
                  <a:lnTo>
                    <a:pt x="164274" y="352780"/>
                  </a:lnTo>
                  <a:lnTo>
                    <a:pt x="164884" y="353161"/>
                  </a:lnTo>
                  <a:lnTo>
                    <a:pt x="167170" y="353974"/>
                  </a:lnTo>
                  <a:lnTo>
                    <a:pt x="168960" y="353974"/>
                  </a:lnTo>
                  <a:lnTo>
                    <a:pt x="170700" y="353923"/>
                  </a:lnTo>
                  <a:lnTo>
                    <a:pt x="171361" y="353923"/>
                  </a:lnTo>
                  <a:lnTo>
                    <a:pt x="172237" y="353098"/>
                  </a:lnTo>
                  <a:lnTo>
                    <a:pt x="169837" y="350647"/>
                  </a:lnTo>
                  <a:lnTo>
                    <a:pt x="172237" y="350812"/>
                  </a:lnTo>
                  <a:lnTo>
                    <a:pt x="172453" y="350647"/>
                  </a:lnTo>
                  <a:lnTo>
                    <a:pt x="173101" y="350164"/>
                  </a:lnTo>
                  <a:lnTo>
                    <a:pt x="175336" y="349072"/>
                  </a:lnTo>
                  <a:lnTo>
                    <a:pt x="175450" y="348208"/>
                  </a:lnTo>
                  <a:lnTo>
                    <a:pt x="175882" y="345592"/>
                  </a:lnTo>
                  <a:close/>
                </a:path>
                <a:path w="485139" h="495300">
                  <a:moveTo>
                    <a:pt x="187096" y="287934"/>
                  </a:moveTo>
                  <a:lnTo>
                    <a:pt x="186994" y="286092"/>
                  </a:lnTo>
                  <a:lnTo>
                    <a:pt x="185686" y="280098"/>
                  </a:lnTo>
                  <a:lnTo>
                    <a:pt x="181495" y="277926"/>
                  </a:lnTo>
                  <a:lnTo>
                    <a:pt x="175285" y="281355"/>
                  </a:lnTo>
                  <a:lnTo>
                    <a:pt x="174459" y="283095"/>
                  </a:lnTo>
                  <a:lnTo>
                    <a:pt x="173697" y="292569"/>
                  </a:lnTo>
                  <a:lnTo>
                    <a:pt x="176479" y="294792"/>
                  </a:lnTo>
                  <a:lnTo>
                    <a:pt x="181165" y="293763"/>
                  </a:lnTo>
                  <a:lnTo>
                    <a:pt x="184048" y="293217"/>
                  </a:lnTo>
                  <a:lnTo>
                    <a:pt x="183946" y="290283"/>
                  </a:lnTo>
                  <a:lnTo>
                    <a:pt x="187096" y="287934"/>
                  </a:lnTo>
                  <a:close/>
                </a:path>
                <a:path w="485139" h="495300">
                  <a:moveTo>
                    <a:pt x="188302" y="454088"/>
                  </a:moveTo>
                  <a:lnTo>
                    <a:pt x="185521" y="450989"/>
                  </a:lnTo>
                  <a:lnTo>
                    <a:pt x="183946" y="450875"/>
                  </a:lnTo>
                  <a:lnTo>
                    <a:pt x="182308" y="451307"/>
                  </a:lnTo>
                  <a:lnTo>
                    <a:pt x="182359" y="452615"/>
                  </a:lnTo>
                  <a:lnTo>
                    <a:pt x="181660" y="453542"/>
                  </a:lnTo>
                  <a:lnTo>
                    <a:pt x="178714" y="454634"/>
                  </a:lnTo>
                  <a:lnTo>
                    <a:pt x="175983" y="453758"/>
                  </a:lnTo>
                  <a:lnTo>
                    <a:pt x="175221" y="451586"/>
                  </a:lnTo>
                  <a:lnTo>
                    <a:pt x="176809" y="448640"/>
                  </a:lnTo>
                  <a:lnTo>
                    <a:pt x="177838" y="448322"/>
                  </a:lnTo>
                  <a:lnTo>
                    <a:pt x="178117" y="446798"/>
                  </a:lnTo>
                  <a:lnTo>
                    <a:pt x="178168" y="445325"/>
                  </a:lnTo>
                  <a:lnTo>
                    <a:pt x="174523" y="443420"/>
                  </a:lnTo>
                  <a:lnTo>
                    <a:pt x="173101" y="445592"/>
                  </a:lnTo>
                  <a:lnTo>
                    <a:pt x="171577" y="446633"/>
                  </a:lnTo>
                  <a:lnTo>
                    <a:pt x="169240" y="448157"/>
                  </a:lnTo>
                  <a:lnTo>
                    <a:pt x="169291" y="448373"/>
                  </a:lnTo>
                  <a:lnTo>
                    <a:pt x="171030" y="451205"/>
                  </a:lnTo>
                  <a:lnTo>
                    <a:pt x="171742" y="452564"/>
                  </a:lnTo>
                  <a:lnTo>
                    <a:pt x="172770" y="454253"/>
                  </a:lnTo>
                  <a:lnTo>
                    <a:pt x="175717" y="454964"/>
                  </a:lnTo>
                  <a:lnTo>
                    <a:pt x="176428" y="455396"/>
                  </a:lnTo>
                  <a:lnTo>
                    <a:pt x="176593" y="456158"/>
                  </a:lnTo>
                  <a:lnTo>
                    <a:pt x="176695" y="457034"/>
                  </a:lnTo>
                  <a:lnTo>
                    <a:pt x="176974" y="457682"/>
                  </a:lnTo>
                  <a:lnTo>
                    <a:pt x="177355" y="458114"/>
                  </a:lnTo>
                  <a:lnTo>
                    <a:pt x="178333" y="456971"/>
                  </a:lnTo>
                  <a:lnTo>
                    <a:pt x="178663" y="456374"/>
                  </a:lnTo>
                  <a:lnTo>
                    <a:pt x="179743" y="454583"/>
                  </a:lnTo>
                  <a:lnTo>
                    <a:pt x="181597" y="455510"/>
                  </a:lnTo>
                  <a:lnTo>
                    <a:pt x="183070" y="456323"/>
                  </a:lnTo>
                  <a:lnTo>
                    <a:pt x="184378" y="457034"/>
                  </a:lnTo>
                  <a:lnTo>
                    <a:pt x="185470" y="457898"/>
                  </a:lnTo>
                  <a:lnTo>
                    <a:pt x="186563" y="458876"/>
                  </a:lnTo>
                  <a:lnTo>
                    <a:pt x="186994" y="458228"/>
                  </a:lnTo>
                  <a:lnTo>
                    <a:pt x="187210" y="457847"/>
                  </a:lnTo>
                  <a:lnTo>
                    <a:pt x="188023" y="455993"/>
                  </a:lnTo>
                  <a:lnTo>
                    <a:pt x="188302" y="454088"/>
                  </a:lnTo>
                  <a:close/>
                </a:path>
                <a:path w="485139" h="495300">
                  <a:moveTo>
                    <a:pt x="191401" y="73329"/>
                  </a:moveTo>
                  <a:lnTo>
                    <a:pt x="187642" y="67945"/>
                  </a:lnTo>
                  <a:lnTo>
                    <a:pt x="186715" y="65989"/>
                  </a:lnTo>
                  <a:lnTo>
                    <a:pt x="185851" y="63919"/>
                  </a:lnTo>
                  <a:lnTo>
                    <a:pt x="185470" y="62877"/>
                  </a:lnTo>
                  <a:lnTo>
                    <a:pt x="184873" y="61849"/>
                  </a:lnTo>
                  <a:lnTo>
                    <a:pt x="184111" y="61023"/>
                  </a:lnTo>
                  <a:lnTo>
                    <a:pt x="183730" y="60540"/>
                  </a:lnTo>
                  <a:lnTo>
                    <a:pt x="183184" y="60210"/>
                  </a:lnTo>
                  <a:lnTo>
                    <a:pt x="182638" y="59944"/>
                  </a:lnTo>
                  <a:lnTo>
                    <a:pt x="180454" y="61633"/>
                  </a:lnTo>
                  <a:lnTo>
                    <a:pt x="178333" y="63423"/>
                  </a:lnTo>
                  <a:lnTo>
                    <a:pt x="176212" y="65163"/>
                  </a:lnTo>
                  <a:lnTo>
                    <a:pt x="176314" y="65659"/>
                  </a:lnTo>
                  <a:lnTo>
                    <a:pt x="178219" y="68275"/>
                  </a:lnTo>
                  <a:lnTo>
                    <a:pt x="177520" y="70231"/>
                  </a:lnTo>
                  <a:lnTo>
                    <a:pt x="176695" y="72631"/>
                  </a:lnTo>
                  <a:lnTo>
                    <a:pt x="176098" y="74256"/>
                  </a:lnTo>
                  <a:lnTo>
                    <a:pt x="176212" y="75565"/>
                  </a:lnTo>
                  <a:lnTo>
                    <a:pt x="182422" y="79159"/>
                  </a:lnTo>
                  <a:lnTo>
                    <a:pt x="183235" y="79159"/>
                  </a:lnTo>
                  <a:lnTo>
                    <a:pt x="184429" y="79108"/>
                  </a:lnTo>
                  <a:lnTo>
                    <a:pt x="185470" y="78892"/>
                  </a:lnTo>
                  <a:lnTo>
                    <a:pt x="190373" y="76492"/>
                  </a:lnTo>
                  <a:lnTo>
                    <a:pt x="191401" y="73329"/>
                  </a:lnTo>
                  <a:close/>
                </a:path>
                <a:path w="485139" h="495300">
                  <a:moveTo>
                    <a:pt x="193154" y="379285"/>
                  </a:moveTo>
                  <a:lnTo>
                    <a:pt x="192773" y="378637"/>
                  </a:lnTo>
                  <a:lnTo>
                    <a:pt x="192328" y="378206"/>
                  </a:lnTo>
                  <a:lnTo>
                    <a:pt x="191782" y="377926"/>
                  </a:lnTo>
                  <a:lnTo>
                    <a:pt x="192278" y="378472"/>
                  </a:lnTo>
                  <a:lnTo>
                    <a:pt x="192709" y="378968"/>
                  </a:lnTo>
                  <a:lnTo>
                    <a:pt x="193154" y="379501"/>
                  </a:lnTo>
                  <a:lnTo>
                    <a:pt x="193154" y="379285"/>
                  </a:lnTo>
                  <a:close/>
                </a:path>
                <a:path w="485139" h="495300">
                  <a:moveTo>
                    <a:pt x="194017" y="400900"/>
                  </a:moveTo>
                  <a:lnTo>
                    <a:pt x="185686" y="396659"/>
                  </a:lnTo>
                  <a:lnTo>
                    <a:pt x="181432" y="399211"/>
                  </a:lnTo>
                  <a:lnTo>
                    <a:pt x="180568" y="399110"/>
                  </a:lnTo>
                  <a:lnTo>
                    <a:pt x="179311" y="398830"/>
                  </a:lnTo>
                  <a:lnTo>
                    <a:pt x="178879" y="398830"/>
                  </a:lnTo>
                  <a:lnTo>
                    <a:pt x="177292" y="398665"/>
                  </a:lnTo>
                  <a:lnTo>
                    <a:pt x="175717" y="399376"/>
                  </a:lnTo>
                  <a:lnTo>
                    <a:pt x="174358" y="401116"/>
                  </a:lnTo>
                  <a:lnTo>
                    <a:pt x="174078" y="401662"/>
                  </a:lnTo>
                  <a:lnTo>
                    <a:pt x="173697" y="403301"/>
                  </a:lnTo>
                  <a:lnTo>
                    <a:pt x="173697" y="404164"/>
                  </a:lnTo>
                  <a:lnTo>
                    <a:pt x="176047" y="405752"/>
                  </a:lnTo>
                  <a:lnTo>
                    <a:pt x="177292" y="407111"/>
                  </a:lnTo>
                  <a:lnTo>
                    <a:pt x="178930" y="406285"/>
                  </a:lnTo>
                  <a:lnTo>
                    <a:pt x="180733" y="405472"/>
                  </a:lnTo>
                  <a:lnTo>
                    <a:pt x="181140" y="406234"/>
                  </a:lnTo>
                  <a:lnTo>
                    <a:pt x="181991" y="407377"/>
                  </a:lnTo>
                  <a:lnTo>
                    <a:pt x="182143" y="407377"/>
                  </a:lnTo>
                  <a:lnTo>
                    <a:pt x="183400" y="406831"/>
                  </a:lnTo>
                  <a:lnTo>
                    <a:pt x="186397" y="407974"/>
                  </a:lnTo>
                  <a:lnTo>
                    <a:pt x="188137" y="409232"/>
                  </a:lnTo>
                  <a:lnTo>
                    <a:pt x="188518" y="409067"/>
                  </a:lnTo>
                  <a:lnTo>
                    <a:pt x="189445" y="408571"/>
                  </a:lnTo>
                  <a:lnTo>
                    <a:pt x="189826" y="408190"/>
                  </a:lnTo>
                  <a:lnTo>
                    <a:pt x="190207" y="407708"/>
                  </a:lnTo>
                  <a:lnTo>
                    <a:pt x="190944" y="406831"/>
                  </a:lnTo>
                  <a:lnTo>
                    <a:pt x="191731" y="405853"/>
                  </a:lnTo>
                  <a:lnTo>
                    <a:pt x="191973" y="405472"/>
                  </a:lnTo>
                  <a:lnTo>
                    <a:pt x="192824" y="404164"/>
                  </a:lnTo>
                  <a:lnTo>
                    <a:pt x="194017" y="400900"/>
                  </a:lnTo>
                  <a:close/>
                </a:path>
                <a:path w="485139" h="495300">
                  <a:moveTo>
                    <a:pt x="195541" y="346900"/>
                  </a:moveTo>
                  <a:lnTo>
                    <a:pt x="195110" y="345427"/>
                  </a:lnTo>
                  <a:lnTo>
                    <a:pt x="193154" y="340309"/>
                  </a:lnTo>
                  <a:lnTo>
                    <a:pt x="189331" y="338404"/>
                  </a:lnTo>
                  <a:lnTo>
                    <a:pt x="183019" y="341287"/>
                  </a:lnTo>
                  <a:lnTo>
                    <a:pt x="181051" y="347002"/>
                  </a:lnTo>
                  <a:lnTo>
                    <a:pt x="184327" y="353098"/>
                  </a:lnTo>
                  <a:lnTo>
                    <a:pt x="190423" y="353758"/>
                  </a:lnTo>
                  <a:lnTo>
                    <a:pt x="192544" y="351193"/>
                  </a:lnTo>
                  <a:lnTo>
                    <a:pt x="192874" y="350875"/>
                  </a:lnTo>
                  <a:lnTo>
                    <a:pt x="193040" y="350329"/>
                  </a:lnTo>
                  <a:lnTo>
                    <a:pt x="192493" y="349948"/>
                  </a:lnTo>
                  <a:lnTo>
                    <a:pt x="190207" y="348589"/>
                  </a:lnTo>
                  <a:lnTo>
                    <a:pt x="192227" y="347713"/>
                  </a:lnTo>
                  <a:lnTo>
                    <a:pt x="193040" y="347497"/>
                  </a:lnTo>
                  <a:lnTo>
                    <a:pt x="195541" y="346900"/>
                  </a:lnTo>
                  <a:close/>
                </a:path>
                <a:path w="485139" h="495300">
                  <a:moveTo>
                    <a:pt x="204698" y="283908"/>
                  </a:moveTo>
                  <a:lnTo>
                    <a:pt x="204038" y="282333"/>
                  </a:lnTo>
                  <a:lnTo>
                    <a:pt x="203657" y="280911"/>
                  </a:lnTo>
                  <a:lnTo>
                    <a:pt x="202514" y="279450"/>
                  </a:lnTo>
                  <a:lnTo>
                    <a:pt x="201866" y="278739"/>
                  </a:lnTo>
                  <a:lnTo>
                    <a:pt x="200888" y="277761"/>
                  </a:lnTo>
                  <a:lnTo>
                    <a:pt x="199961" y="277152"/>
                  </a:lnTo>
                  <a:lnTo>
                    <a:pt x="197561" y="276453"/>
                  </a:lnTo>
                  <a:lnTo>
                    <a:pt x="196202" y="276834"/>
                  </a:lnTo>
                  <a:lnTo>
                    <a:pt x="194995" y="278142"/>
                  </a:lnTo>
                  <a:lnTo>
                    <a:pt x="194513" y="278625"/>
                  </a:lnTo>
                  <a:lnTo>
                    <a:pt x="194068" y="279171"/>
                  </a:lnTo>
                  <a:lnTo>
                    <a:pt x="192163" y="282498"/>
                  </a:lnTo>
                  <a:lnTo>
                    <a:pt x="191782" y="285318"/>
                  </a:lnTo>
                  <a:lnTo>
                    <a:pt x="193421" y="289026"/>
                  </a:lnTo>
                  <a:lnTo>
                    <a:pt x="194068" y="289839"/>
                  </a:lnTo>
                  <a:lnTo>
                    <a:pt x="193535" y="292239"/>
                  </a:lnTo>
                  <a:lnTo>
                    <a:pt x="192608" y="293649"/>
                  </a:lnTo>
                  <a:lnTo>
                    <a:pt x="195440" y="295503"/>
                  </a:lnTo>
                  <a:lnTo>
                    <a:pt x="196519" y="296481"/>
                  </a:lnTo>
                  <a:lnTo>
                    <a:pt x="198056" y="296697"/>
                  </a:lnTo>
                  <a:lnTo>
                    <a:pt x="200342" y="296976"/>
                  </a:lnTo>
                  <a:lnTo>
                    <a:pt x="201320" y="296100"/>
                  </a:lnTo>
                  <a:lnTo>
                    <a:pt x="200888" y="293763"/>
                  </a:lnTo>
                  <a:lnTo>
                    <a:pt x="200774" y="293001"/>
                  </a:lnTo>
                  <a:lnTo>
                    <a:pt x="200012" y="292125"/>
                  </a:lnTo>
                  <a:lnTo>
                    <a:pt x="202349" y="288861"/>
                  </a:lnTo>
                  <a:lnTo>
                    <a:pt x="202844" y="286092"/>
                  </a:lnTo>
                  <a:lnTo>
                    <a:pt x="202082" y="283032"/>
                  </a:lnTo>
                  <a:lnTo>
                    <a:pt x="202196" y="282714"/>
                  </a:lnTo>
                  <a:lnTo>
                    <a:pt x="202196" y="282549"/>
                  </a:lnTo>
                  <a:lnTo>
                    <a:pt x="204698" y="283908"/>
                  </a:lnTo>
                  <a:close/>
                </a:path>
                <a:path w="485139" h="495300">
                  <a:moveTo>
                    <a:pt x="206171" y="81661"/>
                  </a:moveTo>
                  <a:lnTo>
                    <a:pt x="198374" y="73063"/>
                  </a:lnTo>
                  <a:lnTo>
                    <a:pt x="196303" y="74206"/>
                  </a:lnTo>
                  <a:lnTo>
                    <a:pt x="195376" y="74688"/>
                  </a:lnTo>
                  <a:lnTo>
                    <a:pt x="194678" y="75450"/>
                  </a:lnTo>
                  <a:lnTo>
                    <a:pt x="194297" y="76327"/>
                  </a:lnTo>
                  <a:lnTo>
                    <a:pt x="193802" y="77254"/>
                  </a:lnTo>
                  <a:lnTo>
                    <a:pt x="193687" y="78397"/>
                  </a:lnTo>
                  <a:lnTo>
                    <a:pt x="193916" y="79540"/>
                  </a:lnTo>
                  <a:lnTo>
                    <a:pt x="194017" y="80251"/>
                  </a:lnTo>
                  <a:lnTo>
                    <a:pt x="199415" y="85585"/>
                  </a:lnTo>
                  <a:lnTo>
                    <a:pt x="200279" y="85801"/>
                  </a:lnTo>
                  <a:lnTo>
                    <a:pt x="201155" y="85750"/>
                  </a:lnTo>
                  <a:lnTo>
                    <a:pt x="201917" y="85471"/>
                  </a:lnTo>
                  <a:lnTo>
                    <a:pt x="202412" y="85369"/>
                  </a:lnTo>
                  <a:lnTo>
                    <a:pt x="202628" y="85204"/>
                  </a:lnTo>
                  <a:lnTo>
                    <a:pt x="205079" y="83997"/>
                  </a:lnTo>
                  <a:lnTo>
                    <a:pt x="206171" y="81661"/>
                  </a:lnTo>
                  <a:close/>
                </a:path>
                <a:path w="485139" h="495300">
                  <a:moveTo>
                    <a:pt x="210845" y="339001"/>
                  </a:moveTo>
                  <a:lnTo>
                    <a:pt x="210578" y="338188"/>
                  </a:lnTo>
                  <a:lnTo>
                    <a:pt x="207911" y="336232"/>
                  </a:lnTo>
                  <a:lnTo>
                    <a:pt x="206552" y="335305"/>
                  </a:lnTo>
                  <a:lnTo>
                    <a:pt x="205676" y="334162"/>
                  </a:lnTo>
                  <a:lnTo>
                    <a:pt x="205244" y="333781"/>
                  </a:lnTo>
                  <a:lnTo>
                    <a:pt x="204800" y="333616"/>
                  </a:lnTo>
                  <a:lnTo>
                    <a:pt x="203771" y="333121"/>
                  </a:lnTo>
                  <a:lnTo>
                    <a:pt x="202679" y="333400"/>
                  </a:lnTo>
                  <a:lnTo>
                    <a:pt x="201422" y="334048"/>
                  </a:lnTo>
                  <a:lnTo>
                    <a:pt x="197396" y="336067"/>
                  </a:lnTo>
                  <a:lnTo>
                    <a:pt x="194729" y="341452"/>
                  </a:lnTo>
                  <a:lnTo>
                    <a:pt x="197891" y="347764"/>
                  </a:lnTo>
                  <a:lnTo>
                    <a:pt x="199034" y="349834"/>
                  </a:lnTo>
                  <a:lnTo>
                    <a:pt x="200177" y="350164"/>
                  </a:lnTo>
                  <a:lnTo>
                    <a:pt x="202247" y="348907"/>
                  </a:lnTo>
                  <a:lnTo>
                    <a:pt x="203936" y="347980"/>
                  </a:lnTo>
                  <a:lnTo>
                    <a:pt x="205244" y="346570"/>
                  </a:lnTo>
                  <a:lnTo>
                    <a:pt x="205943" y="344716"/>
                  </a:lnTo>
                  <a:lnTo>
                    <a:pt x="206552" y="343242"/>
                  </a:lnTo>
                  <a:lnTo>
                    <a:pt x="207149" y="341884"/>
                  </a:lnTo>
                  <a:lnTo>
                    <a:pt x="210845" y="339001"/>
                  </a:lnTo>
                  <a:close/>
                </a:path>
                <a:path w="485139" h="495300">
                  <a:moveTo>
                    <a:pt x="213194" y="463562"/>
                  </a:moveTo>
                  <a:lnTo>
                    <a:pt x="213029" y="463829"/>
                  </a:lnTo>
                  <a:lnTo>
                    <a:pt x="213029" y="464439"/>
                  </a:lnTo>
                  <a:lnTo>
                    <a:pt x="213144" y="464159"/>
                  </a:lnTo>
                  <a:lnTo>
                    <a:pt x="213194" y="463829"/>
                  </a:lnTo>
                  <a:lnTo>
                    <a:pt x="213194" y="463562"/>
                  </a:lnTo>
                  <a:close/>
                </a:path>
                <a:path w="485139" h="495300">
                  <a:moveTo>
                    <a:pt x="226263" y="485775"/>
                  </a:moveTo>
                  <a:lnTo>
                    <a:pt x="224307" y="482180"/>
                  </a:lnTo>
                  <a:lnTo>
                    <a:pt x="222186" y="478205"/>
                  </a:lnTo>
                  <a:lnTo>
                    <a:pt x="218973" y="477227"/>
                  </a:lnTo>
                  <a:lnTo>
                    <a:pt x="210629" y="481584"/>
                  </a:lnTo>
                  <a:lnTo>
                    <a:pt x="208559" y="486321"/>
                  </a:lnTo>
                  <a:lnTo>
                    <a:pt x="212217" y="493179"/>
                  </a:lnTo>
                  <a:lnTo>
                    <a:pt x="217601" y="494919"/>
                  </a:lnTo>
                  <a:lnTo>
                    <a:pt x="220878" y="493128"/>
                  </a:lnTo>
                  <a:lnTo>
                    <a:pt x="224574" y="490994"/>
                  </a:lnTo>
                  <a:lnTo>
                    <a:pt x="226263" y="485775"/>
                  </a:lnTo>
                  <a:close/>
                </a:path>
                <a:path w="485139" h="495300">
                  <a:moveTo>
                    <a:pt x="227952" y="389686"/>
                  </a:moveTo>
                  <a:lnTo>
                    <a:pt x="224637" y="385762"/>
                  </a:lnTo>
                  <a:lnTo>
                    <a:pt x="222123" y="386753"/>
                  </a:lnTo>
                  <a:lnTo>
                    <a:pt x="220497" y="387400"/>
                  </a:lnTo>
                  <a:lnTo>
                    <a:pt x="218859" y="388162"/>
                  </a:lnTo>
                  <a:lnTo>
                    <a:pt x="217284" y="388378"/>
                  </a:lnTo>
                  <a:lnTo>
                    <a:pt x="215531" y="389470"/>
                  </a:lnTo>
                  <a:lnTo>
                    <a:pt x="214503" y="390664"/>
                  </a:lnTo>
                  <a:lnTo>
                    <a:pt x="215150" y="395897"/>
                  </a:lnTo>
                  <a:lnTo>
                    <a:pt x="219354" y="400304"/>
                  </a:lnTo>
                  <a:lnTo>
                    <a:pt x="223494" y="400519"/>
                  </a:lnTo>
                  <a:lnTo>
                    <a:pt x="224358" y="400189"/>
                  </a:lnTo>
                  <a:lnTo>
                    <a:pt x="225996" y="397141"/>
                  </a:lnTo>
                  <a:lnTo>
                    <a:pt x="227088" y="395020"/>
                  </a:lnTo>
                  <a:lnTo>
                    <a:pt x="227952" y="389686"/>
                  </a:lnTo>
                  <a:close/>
                </a:path>
                <a:path w="485139" h="495300">
                  <a:moveTo>
                    <a:pt x="234708" y="348361"/>
                  </a:moveTo>
                  <a:lnTo>
                    <a:pt x="234657" y="346837"/>
                  </a:lnTo>
                  <a:lnTo>
                    <a:pt x="232854" y="343471"/>
                  </a:lnTo>
                  <a:lnTo>
                    <a:pt x="231063" y="342709"/>
                  </a:lnTo>
                  <a:lnTo>
                    <a:pt x="227685" y="344170"/>
                  </a:lnTo>
                  <a:lnTo>
                    <a:pt x="227025" y="345808"/>
                  </a:lnTo>
                  <a:lnTo>
                    <a:pt x="228231" y="349504"/>
                  </a:lnTo>
                  <a:lnTo>
                    <a:pt x="228663" y="350596"/>
                  </a:lnTo>
                  <a:lnTo>
                    <a:pt x="224409" y="352666"/>
                  </a:lnTo>
                  <a:lnTo>
                    <a:pt x="224307" y="355168"/>
                  </a:lnTo>
                  <a:lnTo>
                    <a:pt x="223926" y="357568"/>
                  </a:lnTo>
                  <a:lnTo>
                    <a:pt x="223647" y="359524"/>
                  </a:lnTo>
                  <a:lnTo>
                    <a:pt x="224358" y="360565"/>
                  </a:lnTo>
                  <a:lnTo>
                    <a:pt x="226047" y="360616"/>
                  </a:lnTo>
                  <a:lnTo>
                    <a:pt x="228066" y="360730"/>
                  </a:lnTo>
                  <a:lnTo>
                    <a:pt x="230568" y="362140"/>
                  </a:lnTo>
                  <a:lnTo>
                    <a:pt x="233616" y="358114"/>
                  </a:lnTo>
                  <a:lnTo>
                    <a:pt x="231609" y="356374"/>
                  </a:lnTo>
                  <a:lnTo>
                    <a:pt x="230517" y="354685"/>
                  </a:lnTo>
                  <a:lnTo>
                    <a:pt x="229590" y="353326"/>
                  </a:lnTo>
                  <a:lnTo>
                    <a:pt x="229590" y="352882"/>
                  </a:lnTo>
                  <a:lnTo>
                    <a:pt x="231279" y="351739"/>
                  </a:lnTo>
                  <a:lnTo>
                    <a:pt x="231825" y="351472"/>
                  </a:lnTo>
                  <a:lnTo>
                    <a:pt x="232537" y="351307"/>
                  </a:lnTo>
                  <a:lnTo>
                    <a:pt x="233565" y="350596"/>
                  </a:lnTo>
                  <a:lnTo>
                    <a:pt x="233895" y="350113"/>
                  </a:lnTo>
                  <a:lnTo>
                    <a:pt x="234708" y="348361"/>
                  </a:lnTo>
                  <a:close/>
                </a:path>
                <a:path w="485139" h="495300">
                  <a:moveTo>
                    <a:pt x="237439" y="434873"/>
                  </a:moveTo>
                  <a:lnTo>
                    <a:pt x="234823" y="430301"/>
                  </a:lnTo>
                  <a:lnTo>
                    <a:pt x="232752" y="429374"/>
                  </a:lnTo>
                  <a:lnTo>
                    <a:pt x="230784" y="429488"/>
                  </a:lnTo>
                  <a:lnTo>
                    <a:pt x="229755" y="429590"/>
                  </a:lnTo>
                  <a:lnTo>
                    <a:pt x="228777" y="429971"/>
                  </a:lnTo>
                  <a:lnTo>
                    <a:pt x="228066" y="430682"/>
                  </a:lnTo>
                  <a:lnTo>
                    <a:pt x="227025" y="431711"/>
                  </a:lnTo>
                  <a:lnTo>
                    <a:pt x="225564" y="433019"/>
                  </a:lnTo>
                  <a:lnTo>
                    <a:pt x="228117" y="436016"/>
                  </a:lnTo>
                  <a:lnTo>
                    <a:pt x="228015" y="438899"/>
                  </a:lnTo>
                  <a:lnTo>
                    <a:pt x="227901" y="441020"/>
                  </a:lnTo>
                  <a:lnTo>
                    <a:pt x="229374" y="442379"/>
                  </a:lnTo>
                  <a:lnTo>
                    <a:pt x="231546" y="442709"/>
                  </a:lnTo>
                  <a:lnTo>
                    <a:pt x="233514" y="443039"/>
                  </a:lnTo>
                  <a:lnTo>
                    <a:pt x="235089" y="442163"/>
                  </a:lnTo>
                  <a:lnTo>
                    <a:pt x="237109" y="437705"/>
                  </a:lnTo>
                  <a:lnTo>
                    <a:pt x="237439" y="434873"/>
                  </a:lnTo>
                  <a:close/>
                </a:path>
                <a:path w="485139" h="495300">
                  <a:moveTo>
                    <a:pt x="252844" y="404609"/>
                  </a:moveTo>
                  <a:lnTo>
                    <a:pt x="252679" y="403948"/>
                  </a:lnTo>
                  <a:lnTo>
                    <a:pt x="252412" y="403301"/>
                  </a:lnTo>
                  <a:lnTo>
                    <a:pt x="252145" y="401548"/>
                  </a:lnTo>
                  <a:lnTo>
                    <a:pt x="252361" y="400405"/>
                  </a:lnTo>
                  <a:lnTo>
                    <a:pt x="252247" y="399262"/>
                  </a:lnTo>
                  <a:lnTo>
                    <a:pt x="251866" y="396113"/>
                  </a:lnTo>
                  <a:lnTo>
                    <a:pt x="249796" y="394309"/>
                  </a:lnTo>
                  <a:lnTo>
                    <a:pt x="240423" y="395566"/>
                  </a:lnTo>
                  <a:lnTo>
                    <a:pt x="237274" y="399211"/>
                  </a:lnTo>
                  <a:lnTo>
                    <a:pt x="240487" y="406234"/>
                  </a:lnTo>
                  <a:lnTo>
                    <a:pt x="240588" y="406615"/>
                  </a:lnTo>
                  <a:lnTo>
                    <a:pt x="240753" y="406831"/>
                  </a:lnTo>
                  <a:lnTo>
                    <a:pt x="242608" y="409778"/>
                  </a:lnTo>
                  <a:lnTo>
                    <a:pt x="245935" y="411467"/>
                  </a:lnTo>
                  <a:lnTo>
                    <a:pt x="249910" y="409943"/>
                  </a:lnTo>
                  <a:lnTo>
                    <a:pt x="251104" y="408851"/>
                  </a:lnTo>
                  <a:lnTo>
                    <a:pt x="252145" y="407543"/>
                  </a:lnTo>
                  <a:lnTo>
                    <a:pt x="251917" y="407327"/>
                  </a:lnTo>
                  <a:lnTo>
                    <a:pt x="251599" y="406184"/>
                  </a:lnTo>
                  <a:lnTo>
                    <a:pt x="251701" y="404926"/>
                  </a:lnTo>
                  <a:lnTo>
                    <a:pt x="252844" y="404609"/>
                  </a:lnTo>
                  <a:close/>
                </a:path>
                <a:path w="485139" h="495300">
                  <a:moveTo>
                    <a:pt x="253885" y="427037"/>
                  </a:moveTo>
                  <a:lnTo>
                    <a:pt x="253390" y="426326"/>
                  </a:lnTo>
                  <a:lnTo>
                    <a:pt x="252793" y="425450"/>
                  </a:lnTo>
                  <a:lnTo>
                    <a:pt x="252361" y="424205"/>
                  </a:lnTo>
                  <a:lnTo>
                    <a:pt x="250939" y="424802"/>
                  </a:lnTo>
                  <a:lnTo>
                    <a:pt x="250126" y="425183"/>
                  </a:lnTo>
                  <a:lnTo>
                    <a:pt x="249796" y="425945"/>
                  </a:lnTo>
                  <a:lnTo>
                    <a:pt x="250177" y="426758"/>
                  </a:lnTo>
                  <a:lnTo>
                    <a:pt x="250774" y="427850"/>
                  </a:lnTo>
                  <a:lnTo>
                    <a:pt x="251701" y="428345"/>
                  </a:lnTo>
                  <a:lnTo>
                    <a:pt x="252907" y="427736"/>
                  </a:lnTo>
                  <a:lnTo>
                    <a:pt x="253504" y="427520"/>
                  </a:lnTo>
                  <a:lnTo>
                    <a:pt x="253885" y="427037"/>
                  </a:lnTo>
                  <a:close/>
                </a:path>
                <a:path w="485139" h="495300">
                  <a:moveTo>
                    <a:pt x="262813" y="114058"/>
                  </a:moveTo>
                  <a:lnTo>
                    <a:pt x="260578" y="111544"/>
                  </a:lnTo>
                  <a:lnTo>
                    <a:pt x="259118" y="110020"/>
                  </a:lnTo>
                  <a:lnTo>
                    <a:pt x="258673" y="108496"/>
                  </a:lnTo>
                  <a:lnTo>
                    <a:pt x="257314" y="102184"/>
                  </a:lnTo>
                  <a:lnTo>
                    <a:pt x="254698" y="100393"/>
                  </a:lnTo>
                  <a:lnTo>
                    <a:pt x="250723" y="101701"/>
                  </a:lnTo>
                  <a:lnTo>
                    <a:pt x="250177" y="101917"/>
                  </a:lnTo>
                  <a:lnTo>
                    <a:pt x="249631" y="102184"/>
                  </a:lnTo>
                  <a:lnTo>
                    <a:pt x="247294" y="103543"/>
                  </a:lnTo>
                  <a:lnTo>
                    <a:pt x="246481" y="104800"/>
                  </a:lnTo>
                  <a:lnTo>
                    <a:pt x="246202" y="105130"/>
                  </a:lnTo>
                  <a:lnTo>
                    <a:pt x="246100" y="105397"/>
                  </a:lnTo>
                  <a:lnTo>
                    <a:pt x="245872" y="105727"/>
                  </a:lnTo>
                  <a:lnTo>
                    <a:pt x="244081" y="108940"/>
                  </a:lnTo>
                  <a:lnTo>
                    <a:pt x="244843" y="111442"/>
                  </a:lnTo>
                  <a:lnTo>
                    <a:pt x="249466" y="114223"/>
                  </a:lnTo>
                  <a:lnTo>
                    <a:pt x="250558" y="114985"/>
                  </a:lnTo>
                  <a:lnTo>
                    <a:pt x="251764" y="115417"/>
                  </a:lnTo>
                  <a:lnTo>
                    <a:pt x="252958" y="115900"/>
                  </a:lnTo>
                  <a:lnTo>
                    <a:pt x="252082" y="116179"/>
                  </a:lnTo>
                  <a:lnTo>
                    <a:pt x="251764" y="116509"/>
                  </a:lnTo>
                  <a:lnTo>
                    <a:pt x="251434" y="116890"/>
                  </a:lnTo>
                  <a:lnTo>
                    <a:pt x="250774" y="117271"/>
                  </a:lnTo>
                  <a:lnTo>
                    <a:pt x="251155" y="119494"/>
                  </a:lnTo>
                  <a:lnTo>
                    <a:pt x="251980" y="121246"/>
                  </a:lnTo>
                  <a:lnTo>
                    <a:pt x="253987" y="122008"/>
                  </a:lnTo>
                  <a:lnTo>
                    <a:pt x="255841" y="122770"/>
                  </a:lnTo>
                  <a:lnTo>
                    <a:pt x="257746" y="123202"/>
                  </a:lnTo>
                  <a:lnTo>
                    <a:pt x="259435" y="121729"/>
                  </a:lnTo>
                  <a:lnTo>
                    <a:pt x="262051" y="119557"/>
                  </a:lnTo>
                  <a:lnTo>
                    <a:pt x="262813" y="114058"/>
                  </a:lnTo>
                  <a:close/>
                </a:path>
                <a:path w="485139" h="495300">
                  <a:moveTo>
                    <a:pt x="267017" y="374230"/>
                  </a:moveTo>
                  <a:lnTo>
                    <a:pt x="257048" y="366166"/>
                  </a:lnTo>
                  <a:lnTo>
                    <a:pt x="256120" y="366280"/>
                  </a:lnTo>
                  <a:lnTo>
                    <a:pt x="255625" y="367423"/>
                  </a:lnTo>
                  <a:lnTo>
                    <a:pt x="255244" y="368452"/>
                  </a:lnTo>
                  <a:lnTo>
                    <a:pt x="254533" y="369379"/>
                  </a:lnTo>
                  <a:lnTo>
                    <a:pt x="254215" y="370573"/>
                  </a:lnTo>
                  <a:lnTo>
                    <a:pt x="253987" y="371500"/>
                  </a:lnTo>
                  <a:lnTo>
                    <a:pt x="253987" y="372541"/>
                  </a:lnTo>
                  <a:lnTo>
                    <a:pt x="254812" y="373900"/>
                  </a:lnTo>
                  <a:lnTo>
                    <a:pt x="255739" y="374827"/>
                  </a:lnTo>
                  <a:lnTo>
                    <a:pt x="257149" y="376351"/>
                  </a:lnTo>
                  <a:lnTo>
                    <a:pt x="258838" y="377596"/>
                  </a:lnTo>
                  <a:lnTo>
                    <a:pt x="260146" y="378523"/>
                  </a:lnTo>
                  <a:lnTo>
                    <a:pt x="264998" y="377278"/>
                  </a:lnTo>
                  <a:lnTo>
                    <a:pt x="265861" y="375970"/>
                  </a:lnTo>
                  <a:lnTo>
                    <a:pt x="267017" y="374230"/>
                  </a:lnTo>
                  <a:close/>
                </a:path>
                <a:path w="485139" h="495300">
                  <a:moveTo>
                    <a:pt x="267398" y="431393"/>
                  </a:moveTo>
                  <a:lnTo>
                    <a:pt x="266738" y="430568"/>
                  </a:lnTo>
                  <a:lnTo>
                    <a:pt x="258457" y="431279"/>
                  </a:lnTo>
                  <a:lnTo>
                    <a:pt x="257200" y="431711"/>
                  </a:lnTo>
                  <a:lnTo>
                    <a:pt x="254101" y="432854"/>
                  </a:lnTo>
                  <a:lnTo>
                    <a:pt x="253593" y="433489"/>
                  </a:lnTo>
                  <a:lnTo>
                    <a:pt x="253339" y="432308"/>
                  </a:lnTo>
                  <a:lnTo>
                    <a:pt x="253174" y="431711"/>
                  </a:lnTo>
                  <a:lnTo>
                    <a:pt x="252628" y="431279"/>
                  </a:lnTo>
                  <a:lnTo>
                    <a:pt x="251764" y="431609"/>
                  </a:lnTo>
                  <a:lnTo>
                    <a:pt x="250774" y="432041"/>
                  </a:lnTo>
                  <a:lnTo>
                    <a:pt x="249961" y="432803"/>
                  </a:lnTo>
                  <a:lnTo>
                    <a:pt x="250228" y="434111"/>
                  </a:lnTo>
                  <a:lnTo>
                    <a:pt x="250456" y="435038"/>
                  </a:lnTo>
                  <a:lnTo>
                    <a:pt x="251320" y="435470"/>
                  </a:lnTo>
                  <a:lnTo>
                    <a:pt x="252082" y="435140"/>
                  </a:lnTo>
                  <a:lnTo>
                    <a:pt x="252361" y="435025"/>
                  </a:lnTo>
                  <a:lnTo>
                    <a:pt x="252145" y="435305"/>
                  </a:lnTo>
                  <a:lnTo>
                    <a:pt x="251980" y="438137"/>
                  </a:lnTo>
                  <a:lnTo>
                    <a:pt x="252679" y="438569"/>
                  </a:lnTo>
                  <a:lnTo>
                    <a:pt x="253288" y="439178"/>
                  </a:lnTo>
                  <a:lnTo>
                    <a:pt x="254101" y="440588"/>
                  </a:lnTo>
                  <a:lnTo>
                    <a:pt x="254215" y="441617"/>
                  </a:lnTo>
                  <a:lnTo>
                    <a:pt x="254101" y="442607"/>
                  </a:lnTo>
                  <a:lnTo>
                    <a:pt x="254596" y="442925"/>
                  </a:lnTo>
                  <a:lnTo>
                    <a:pt x="254863" y="443141"/>
                  </a:lnTo>
                  <a:lnTo>
                    <a:pt x="256006" y="443750"/>
                  </a:lnTo>
                  <a:lnTo>
                    <a:pt x="257314" y="443852"/>
                  </a:lnTo>
                  <a:lnTo>
                    <a:pt x="258737" y="443915"/>
                  </a:lnTo>
                  <a:lnTo>
                    <a:pt x="260743" y="443915"/>
                  </a:lnTo>
                  <a:lnTo>
                    <a:pt x="259930" y="441998"/>
                  </a:lnTo>
                  <a:lnTo>
                    <a:pt x="260578" y="441020"/>
                  </a:lnTo>
                  <a:lnTo>
                    <a:pt x="261023" y="440372"/>
                  </a:lnTo>
                  <a:lnTo>
                    <a:pt x="261785" y="439394"/>
                  </a:lnTo>
                  <a:lnTo>
                    <a:pt x="263740" y="441350"/>
                  </a:lnTo>
                  <a:lnTo>
                    <a:pt x="263956" y="440372"/>
                  </a:lnTo>
                  <a:lnTo>
                    <a:pt x="264566" y="438518"/>
                  </a:lnTo>
                  <a:lnTo>
                    <a:pt x="264718" y="437540"/>
                  </a:lnTo>
                  <a:lnTo>
                    <a:pt x="265099" y="436613"/>
                  </a:lnTo>
                  <a:lnTo>
                    <a:pt x="267398" y="431393"/>
                  </a:lnTo>
                  <a:close/>
                </a:path>
                <a:path w="485139" h="495300">
                  <a:moveTo>
                    <a:pt x="272897" y="261099"/>
                  </a:moveTo>
                  <a:lnTo>
                    <a:pt x="272681" y="261048"/>
                  </a:lnTo>
                  <a:lnTo>
                    <a:pt x="271805" y="261099"/>
                  </a:lnTo>
                  <a:lnTo>
                    <a:pt x="271094" y="262674"/>
                  </a:lnTo>
                  <a:lnTo>
                    <a:pt x="271208" y="263880"/>
                  </a:lnTo>
                  <a:lnTo>
                    <a:pt x="271208" y="264261"/>
                  </a:lnTo>
                  <a:lnTo>
                    <a:pt x="271691" y="264795"/>
                  </a:lnTo>
                  <a:lnTo>
                    <a:pt x="271919" y="264909"/>
                  </a:lnTo>
                  <a:lnTo>
                    <a:pt x="271970" y="263550"/>
                  </a:lnTo>
                  <a:lnTo>
                    <a:pt x="272300" y="262242"/>
                  </a:lnTo>
                  <a:lnTo>
                    <a:pt x="272897" y="261099"/>
                  </a:lnTo>
                  <a:close/>
                </a:path>
                <a:path w="485139" h="495300">
                  <a:moveTo>
                    <a:pt x="274967" y="300507"/>
                  </a:moveTo>
                  <a:lnTo>
                    <a:pt x="267779" y="295554"/>
                  </a:lnTo>
                  <a:lnTo>
                    <a:pt x="265861" y="296265"/>
                  </a:lnTo>
                  <a:lnTo>
                    <a:pt x="262928" y="298386"/>
                  </a:lnTo>
                  <a:lnTo>
                    <a:pt x="262382" y="298932"/>
                  </a:lnTo>
                  <a:lnTo>
                    <a:pt x="259816" y="301218"/>
                  </a:lnTo>
                  <a:lnTo>
                    <a:pt x="259435" y="301167"/>
                  </a:lnTo>
                  <a:lnTo>
                    <a:pt x="255460" y="298170"/>
                  </a:lnTo>
                  <a:lnTo>
                    <a:pt x="254368" y="297243"/>
                  </a:lnTo>
                  <a:lnTo>
                    <a:pt x="253123" y="296545"/>
                  </a:lnTo>
                  <a:lnTo>
                    <a:pt x="249415" y="294246"/>
                  </a:lnTo>
                  <a:lnTo>
                    <a:pt x="245059" y="294030"/>
                  </a:lnTo>
                  <a:lnTo>
                    <a:pt x="243420" y="301002"/>
                  </a:lnTo>
                  <a:lnTo>
                    <a:pt x="243154" y="301764"/>
                  </a:lnTo>
                  <a:lnTo>
                    <a:pt x="242989" y="302526"/>
                  </a:lnTo>
                  <a:lnTo>
                    <a:pt x="242392" y="306552"/>
                  </a:lnTo>
                  <a:lnTo>
                    <a:pt x="243649" y="308952"/>
                  </a:lnTo>
                  <a:lnTo>
                    <a:pt x="248602" y="311188"/>
                  </a:lnTo>
                  <a:lnTo>
                    <a:pt x="249796" y="311569"/>
                  </a:lnTo>
                  <a:lnTo>
                    <a:pt x="251434" y="312762"/>
                  </a:lnTo>
                  <a:lnTo>
                    <a:pt x="252628" y="313258"/>
                  </a:lnTo>
                  <a:lnTo>
                    <a:pt x="253123" y="312978"/>
                  </a:lnTo>
                  <a:lnTo>
                    <a:pt x="255244" y="312166"/>
                  </a:lnTo>
                  <a:lnTo>
                    <a:pt x="256603" y="313258"/>
                  </a:lnTo>
                  <a:lnTo>
                    <a:pt x="257314" y="313029"/>
                  </a:lnTo>
                  <a:lnTo>
                    <a:pt x="257975" y="312648"/>
                  </a:lnTo>
                  <a:lnTo>
                    <a:pt x="261620" y="309435"/>
                  </a:lnTo>
                  <a:lnTo>
                    <a:pt x="264782" y="308737"/>
                  </a:lnTo>
                  <a:lnTo>
                    <a:pt x="268693" y="308838"/>
                  </a:lnTo>
                  <a:lnTo>
                    <a:pt x="267665" y="308140"/>
                  </a:lnTo>
                  <a:lnTo>
                    <a:pt x="266852" y="307213"/>
                  </a:lnTo>
                  <a:lnTo>
                    <a:pt x="266471" y="306285"/>
                  </a:lnTo>
                  <a:lnTo>
                    <a:pt x="265645" y="304050"/>
                  </a:lnTo>
                  <a:lnTo>
                    <a:pt x="267449" y="302094"/>
                  </a:lnTo>
                  <a:lnTo>
                    <a:pt x="272897" y="300405"/>
                  </a:lnTo>
                  <a:lnTo>
                    <a:pt x="274040" y="300291"/>
                  </a:lnTo>
                  <a:lnTo>
                    <a:pt x="274967" y="300507"/>
                  </a:lnTo>
                  <a:close/>
                </a:path>
                <a:path w="485139" h="495300">
                  <a:moveTo>
                    <a:pt x="276212" y="215747"/>
                  </a:moveTo>
                  <a:lnTo>
                    <a:pt x="276110" y="215099"/>
                  </a:lnTo>
                  <a:lnTo>
                    <a:pt x="275831" y="214439"/>
                  </a:lnTo>
                  <a:lnTo>
                    <a:pt x="275018" y="212318"/>
                  </a:lnTo>
                  <a:lnTo>
                    <a:pt x="272897" y="211836"/>
                  </a:lnTo>
                  <a:lnTo>
                    <a:pt x="270764" y="211505"/>
                  </a:lnTo>
                  <a:lnTo>
                    <a:pt x="270611" y="211455"/>
                  </a:lnTo>
                  <a:lnTo>
                    <a:pt x="269138" y="211226"/>
                  </a:lnTo>
                  <a:lnTo>
                    <a:pt x="267779" y="211607"/>
                  </a:lnTo>
                  <a:lnTo>
                    <a:pt x="266471" y="212217"/>
                  </a:lnTo>
                  <a:lnTo>
                    <a:pt x="266306" y="212267"/>
                  </a:lnTo>
                  <a:lnTo>
                    <a:pt x="266141" y="212369"/>
                  </a:lnTo>
                  <a:lnTo>
                    <a:pt x="265976" y="212432"/>
                  </a:lnTo>
                  <a:lnTo>
                    <a:pt x="265049" y="212915"/>
                  </a:lnTo>
                  <a:lnTo>
                    <a:pt x="264337" y="213461"/>
                  </a:lnTo>
                  <a:lnTo>
                    <a:pt x="263791" y="214058"/>
                  </a:lnTo>
                  <a:lnTo>
                    <a:pt x="264502" y="213893"/>
                  </a:lnTo>
                  <a:lnTo>
                    <a:pt x="265163" y="214274"/>
                  </a:lnTo>
                  <a:lnTo>
                    <a:pt x="265760" y="214769"/>
                  </a:lnTo>
                  <a:lnTo>
                    <a:pt x="267068" y="215747"/>
                  </a:lnTo>
                  <a:lnTo>
                    <a:pt x="267335" y="217220"/>
                  </a:lnTo>
                  <a:lnTo>
                    <a:pt x="267716" y="218630"/>
                  </a:lnTo>
                  <a:lnTo>
                    <a:pt x="267830" y="219176"/>
                  </a:lnTo>
                  <a:lnTo>
                    <a:pt x="268046" y="219722"/>
                  </a:lnTo>
                  <a:lnTo>
                    <a:pt x="268097" y="220268"/>
                  </a:lnTo>
                  <a:lnTo>
                    <a:pt x="268262" y="221145"/>
                  </a:lnTo>
                  <a:lnTo>
                    <a:pt x="268097" y="222173"/>
                  </a:lnTo>
                  <a:lnTo>
                    <a:pt x="267779" y="223151"/>
                  </a:lnTo>
                  <a:lnTo>
                    <a:pt x="268592" y="222885"/>
                  </a:lnTo>
                  <a:lnTo>
                    <a:pt x="269138" y="221907"/>
                  </a:lnTo>
                  <a:lnTo>
                    <a:pt x="270548" y="221411"/>
                  </a:lnTo>
                  <a:lnTo>
                    <a:pt x="271145" y="221145"/>
                  </a:lnTo>
                  <a:lnTo>
                    <a:pt x="271754" y="220916"/>
                  </a:lnTo>
                  <a:lnTo>
                    <a:pt x="272237" y="222224"/>
                  </a:lnTo>
                  <a:lnTo>
                    <a:pt x="272732" y="222440"/>
                  </a:lnTo>
                  <a:lnTo>
                    <a:pt x="273659" y="221957"/>
                  </a:lnTo>
                  <a:lnTo>
                    <a:pt x="274142" y="221145"/>
                  </a:lnTo>
                  <a:lnTo>
                    <a:pt x="274967" y="220154"/>
                  </a:lnTo>
                  <a:lnTo>
                    <a:pt x="275399" y="219506"/>
                  </a:lnTo>
                  <a:lnTo>
                    <a:pt x="276059" y="218033"/>
                  </a:lnTo>
                  <a:lnTo>
                    <a:pt x="276212" y="217220"/>
                  </a:lnTo>
                  <a:lnTo>
                    <a:pt x="276212" y="215747"/>
                  </a:lnTo>
                  <a:close/>
                </a:path>
                <a:path w="485139" h="495300">
                  <a:moveTo>
                    <a:pt x="276707" y="0"/>
                  </a:moveTo>
                  <a:lnTo>
                    <a:pt x="275831" y="381"/>
                  </a:lnTo>
                  <a:lnTo>
                    <a:pt x="275018" y="812"/>
                  </a:lnTo>
                  <a:lnTo>
                    <a:pt x="274142" y="1257"/>
                  </a:lnTo>
                  <a:lnTo>
                    <a:pt x="274586" y="1803"/>
                  </a:lnTo>
                  <a:lnTo>
                    <a:pt x="275285" y="2019"/>
                  </a:lnTo>
                  <a:lnTo>
                    <a:pt x="275729" y="1638"/>
                  </a:lnTo>
                  <a:lnTo>
                    <a:pt x="276326" y="1257"/>
                  </a:lnTo>
                  <a:lnTo>
                    <a:pt x="276593" y="660"/>
                  </a:lnTo>
                  <a:lnTo>
                    <a:pt x="276707" y="0"/>
                  </a:lnTo>
                  <a:close/>
                </a:path>
                <a:path w="485139" h="495300">
                  <a:moveTo>
                    <a:pt x="301218" y="226529"/>
                  </a:moveTo>
                  <a:lnTo>
                    <a:pt x="300951" y="225717"/>
                  </a:lnTo>
                  <a:lnTo>
                    <a:pt x="300570" y="224510"/>
                  </a:lnTo>
                  <a:lnTo>
                    <a:pt x="299859" y="223647"/>
                  </a:lnTo>
                  <a:lnTo>
                    <a:pt x="298437" y="224078"/>
                  </a:lnTo>
                  <a:lnTo>
                    <a:pt x="297573" y="224409"/>
                  </a:lnTo>
                  <a:lnTo>
                    <a:pt x="297408" y="225221"/>
                  </a:lnTo>
                  <a:lnTo>
                    <a:pt x="297459" y="226314"/>
                  </a:lnTo>
                  <a:lnTo>
                    <a:pt x="298056" y="227126"/>
                  </a:lnTo>
                  <a:lnTo>
                    <a:pt x="298932" y="227888"/>
                  </a:lnTo>
                  <a:lnTo>
                    <a:pt x="300126" y="227622"/>
                  </a:lnTo>
                  <a:lnTo>
                    <a:pt x="301053" y="227457"/>
                  </a:lnTo>
                  <a:lnTo>
                    <a:pt x="301218" y="226529"/>
                  </a:lnTo>
                  <a:close/>
                </a:path>
                <a:path w="485139" h="495300">
                  <a:moveTo>
                    <a:pt x="307759" y="203987"/>
                  </a:moveTo>
                  <a:lnTo>
                    <a:pt x="305473" y="199796"/>
                  </a:lnTo>
                  <a:lnTo>
                    <a:pt x="304482" y="198653"/>
                  </a:lnTo>
                  <a:lnTo>
                    <a:pt x="303453" y="197891"/>
                  </a:lnTo>
                  <a:lnTo>
                    <a:pt x="302260" y="196964"/>
                  </a:lnTo>
                  <a:lnTo>
                    <a:pt x="300888" y="196481"/>
                  </a:lnTo>
                  <a:lnTo>
                    <a:pt x="297027" y="197561"/>
                  </a:lnTo>
                  <a:lnTo>
                    <a:pt x="295719" y="199847"/>
                  </a:lnTo>
                  <a:lnTo>
                    <a:pt x="294411" y="202895"/>
                  </a:lnTo>
                  <a:lnTo>
                    <a:pt x="294513" y="203987"/>
                  </a:lnTo>
                  <a:lnTo>
                    <a:pt x="295059" y="203936"/>
                  </a:lnTo>
                  <a:lnTo>
                    <a:pt x="297891" y="203822"/>
                  </a:lnTo>
                  <a:lnTo>
                    <a:pt x="297408" y="205574"/>
                  </a:lnTo>
                  <a:lnTo>
                    <a:pt x="296862" y="207035"/>
                  </a:lnTo>
                  <a:lnTo>
                    <a:pt x="296367" y="208508"/>
                  </a:lnTo>
                  <a:lnTo>
                    <a:pt x="296862" y="209156"/>
                  </a:lnTo>
                  <a:lnTo>
                    <a:pt x="298005" y="209816"/>
                  </a:lnTo>
                  <a:lnTo>
                    <a:pt x="298386" y="209981"/>
                  </a:lnTo>
                  <a:lnTo>
                    <a:pt x="301053" y="211226"/>
                  </a:lnTo>
                  <a:lnTo>
                    <a:pt x="303999" y="210794"/>
                  </a:lnTo>
                  <a:lnTo>
                    <a:pt x="306006" y="208838"/>
                  </a:lnTo>
                  <a:lnTo>
                    <a:pt x="307695" y="207149"/>
                  </a:lnTo>
                  <a:lnTo>
                    <a:pt x="307759" y="203987"/>
                  </a:lnTo>
                  <a:close/>
                </a:path>
                <a:path w="485139" h="495300">
                  <a:moveTo>
                    <a:pt x="308076" y="241668"/>
                  </a:moveTo>
                  <a:lnTo>
                    <a:pt x="301485" y="237312"/>
                  </a:lnTo>
                  <a:lnTo>
                    <a:pt x="300888" y="236486"/>
                  </a:lnTo>
                  <a:lnTo>
                    <a:pt x="302145" y="233718"/>
                  </a:lnTo>
                  <a:lnTo>
                    <a:pt x="301879" y="232359"/>
                  </a:lnTo>
                  <a:lnTo>
                    <a:pt x="300621" y="231813"/>
                  </a:lnTo>
                  <a:lnTo>
                    <a:pt x="299643" y="231317"/>
                  </a:lnTo>
                  <a:lnTo>
                    <a:pt x="297954" y="232359"/>
                  </a:lnTo>
                  <a:lnTo>
                    <a:pt x="296976" y="232892"/>
                  </a:lnTo>
                  <a:lnTo>
                    <a:pt x="296430" y="234035"/>
                  </a:lnTo>
                  <a:lnTo>
                    <a:pt x="296976" y="234746"/>
                  </a:lnTo>
                  <a:lnTo>
                    <a:pt x="299097" y="237363"/>
                  </a:lnTo>
                  <a:lnTo>
                    <a:pt x="296583" y="241820"/>
                  </a:lnTo>
                  <a:lnTo>
                    <a:pt x="296202" y="242430"/>
                  </a:lnTo>
                  <a:lnTo>
                    <a:pt x="296367" y="243344"/>
                  </a:lnTo>
                  <a:lnTo>
                    <a:pt x="296367" y="244170"/>
                  </a:lnTo>
                  <a:lnTo>
                    <a:pt x="296367" y="248793"/>
                  </a:lnTo>
                  <a:lnTo>
                    <a:pt x="298119" y="249834"/>
                  </a:lnTo>
                  <a:lnTo>
                    <a:pt x="302196" y="247700"/>
                  </a:lnTo>
                  <a:lnTo>
                    <a:pt x="307759" y="244932"/>
                  </a:lnTo>
                  <a:lnTo>
                    <a:pt x="308076" y="241668"/>
                  </a:lnTo>
                  <a:close/>
                </a:path>
                <a:path w="485139" h="495300">
                  <a:moveTo>
                    <a:pt x="316903" y="195173"/>
                  </a:moveTo>
                  <a:lnTo>
                    <a:pt x="316471" y="194348"/>
                  </a:lnTo>
                  <a:lnTo>
                    <a:pt x="315925" y="193205"/>
                  </a:lnTo>
                  <a:lnTo>
                    <a:pt x="314947" y="193205"/>
                  </a:lnTo>
                  <a:lnTo>
                    <a:pt x="314071" y="193751"/>
                  </a:lnTo>
                  <a:lnTo>
                    <a:pt x="313258" y="194246"/>
                  </a:lnTo>
                  <a:lnTo>
                    <a:pt x="312597" y="195008"/>
                  </a:lnTo>
                  <a:lnTo>
                    <a:pt x="312826" y="196100"/>
                  </a:lnTo>
                  <a:lnTo>
                    <a:pt x="313753" y="197027"/>
                  </a:lnTo>
                  <a:lnTo>
                    <a:pt x="314896" y="197078"/>
                  </a:lnTo>
                  <a:lnTo>
                    <a:pt x="315925" y="196481"/>
                  </a:lnTo>
                  <a:lnTo>
                    <a:pt x="316636" y="195986"/>
                  </a:lnTo>
                  <a:lnTo>
                    <a:pt x="316903" y="195173"/>
                  </a:lnTo>
                  <a:close/>
                </a:path>
                <a:path w="485139" h="495300">
                  <a:moveTo>
                    <a:pt x="320497" y="184442"/>
                  </a:moveTo>
                  <a:lnTo>
                    <a:pt x="317347" y="181229"/>
                  </a:lnTo>
                  <a:lnTo>
                    <a:pt x="315277" y="180695"/>
                  </a:lnTo>
                  <a:lnTo>
                    <a:pt x="314998" y="180632"/>
                  </a:lnTo>
                  <a:lnTo>
                    <a:pt x="314401" y="180695"/>
                  </a:lnTo>
                  <a:lnTo>
                    <a:pt x="313690" y="184556"/>
                  </a:lnTo>
                  <a:lnTo>
                    <a:pt x="311518" y="182219"/>
                  </a:lnTo>
                  <a:lnTo>
                    <a:pt x="309384" y="181724"/>
                  </a:lnTo>
                  <a:lnTo>
                    <a:pt x="309003" y="181724"/>
                  </a:lnTo>
                  <a:lnTo>
                    <a:pt x="306832" y="183680"/>
                  </a:lnTo>
                  <a:lnTo>
                    <a:pt x="306171" y="186842"/>
                  </a:lnTo>
                  <a:lnTo>
                    <a:pt x="307098" y="189344"/>
                  </a:lnTo>
                  <a:lnTo>
                    <a:pt x="307644" y="190703"/>
                  </a:lnTo>
                  <a:lnTo>
                    <a:pt x="308457" y="191528"/>
                  </a:lnTo>
                  <a:lnTo>
                    <a:pt x="310426" y="192290"/>
                  </a:lnTo>
                  <a:lnTo>
                    <a:pt x="311353" y="192506"/>
                  </a:lnTo>
                  <a:lnTo>
                    <a:pt x="314020" y="192392"/>
                  </a:lnTo>
                  <a:lnTo>
                    <a:pt x="315379" y="191960"/>
                  </a:lnTo>
                  <a:lnTo>
                    <a:pt x="316966" y="191084"/>
                  </a:lnTo>
                  <a:lnTo>
                    <a:pt x="319036" y="190220"/>
                  </a:lnTo>
                  <a:lnTo>
                    <a:pt x="320281" y="188531"/>
                  </a:lnTo>
                  <a:lnTo>
                    <a:pt x="320395" y="186029"/>
                  </a:lnTo>
                  <a:lnTo>
                    <a:pt x="320497" y="184442"/>
                  </a:lnTo>
                  <a:close/>
                </a:path>
                <a:path w="485139" h="495300">
                  <a:moveTo>
                    <a:pt x="323011" y="455612"/>
                  </a:moveTo>
                  <a:lnTo>
                    <a:pt x="322630" y="454850"/>
                  </a:lnTo>
                  <a:lnTo>
                    <a:pt x="321970" y="454202"/>
                  </a:lnTo>
                  <a:lnTo>
                    <a:pt x="321106" y="454139"/>
                  </a:lnTo>
                  <a:lnTo>
                    <a:pt x="320446" y="454520"/>
                  </a:lnTo>
                  <a:lnTo>
                    <a:pt x="320065" y="454799"/>
                  </a:lnTo>
                  <a:lnTo>
                    <a:pt x="319849" y="455777"/>
                  </a:lnTo>
                  <a:lnTo>
                    <a:pt x="320014" y="456272"/>
                  </a:lnTo>
                  <a:lnTo>
                    <a:pt x="320446" y="457415"/>
                  </a:lnTo>
                  <a:lnTo>
                    <a:pt x="321373" y="456755"/>
                  </a:lnTo>
                  <a:lnTo>
                    <a:pt x="321970" y="456425"/>
                  </a:lnTo>
                  <a:lnTo>
                    <a:pt x="322516" y="456158"/>
                  </a:lnTo>
                  <a:lnTo>
                    <a:pt x="323011" y="455612"/>
                  </a:lnTo>
                  <a:close/>
                </a:path>
                <a:path w="485139" h="495300">
                  <a:moveTo>
                    <a:pt x="323608" y="251294"/>
                  </a:moveTo>
                  <a:lnTo>
                    <a:pt x="323176" y="250101"/>
                  </a:lnTo>
                  <a:lnTo>
                    <a:pt x="322846" y="249288"/>
                  </a:lnTo>
                  <a:lnTo>
                    <a:pt x="322135" y="248958"/>
                  </a:lnTo>
                  <a:lnTo>
                    <a:pt x="321322" y="249224"/>
                  </a:lnTo>
                  <a:lnTo>
                    <a:pt x="320230" y="249504"/>
                  </a:lnTo>
                  <a:lnTo>
                    <a:pt x="319951" y="250431"/>
                  </a:lnTo>
                  <a:lnTo>
                    <a:pt x="319900" y="251358"/>
                  </a:lnTo>
                  <a:lnTo>
                    <a:pt x="320344" y="252272"/>
                  </a:lnTo>
                  <a:lnTo>
                    <a:pt x="321043" y="252437"/>
                  </a:lnTo>
                  <a:lnTo>
                    <a:pt x="321868" y="252171"/>
                  </a:lnTo>
                  <a:lnTo>
                    <a:pt x="322732" y="251841"/>
                  </a:lnTo>
                  <a:lnTo>
                    <a:pt x="323608" y="251294"/>
                  </a:lnTo>
                  <a:close/>
                </a:path>
                <a:path w="485139" h="495300">
                  <a:moveTo>
                    <a:pt x="327202" y="208076"/>
                  </a:moveTo>
                  <a:lnTo>
                    <a:pt x="326059" y="205625"/>
                  </a:lnTo>
                  <a:lnTo>
                    <a:pt x="325894" y="205346"/>
                  </a:lnTo>
                  <a:lnTo>
                    <a:pt x="325678" y="205193"/>
                  </a:lnTo>
                  <a:lnTo>
                    <a:pt x="325513" y="205028"/>
                  </a:lnTo>
                  <a:lnTo>
                    <a:pt x="325018" y="204863"/>
                  </a:lnTo>
                  <a:lnTo>
                    <a:pt x="324866" y="205028"/>
                  </a:lnTo>
                  <a:lnTo>
                    <a:pt x="323494" y="206006"/>
                  </a:lnTo>
                  <a:lnTo>
                    <a:pt x="322948" y="205079"/>
                  </a:lnTo>
                  <a:lnTo>
                    <a:pt x="320446" y="201599"/>
                  </a:lnTo>
                  <a:lnTo>
                    <a:pt x="318541" y="201434"/>
                  </a:lnTo>
                  <a:lnTo>
                    <a:pt x="316420" y="203390"/>
                  </a:lnTo>
                  <a:lnTo>
                    <a:pt x="316204" y="203555"/>
                  </a:lnTo>
                  <a:lnTo>
                    <a:pt x="313905" y="205676"/>
                  </a:lnTo>
                  <a:lnTo>
                    <a:pt x="321868" y="214274"/>
                  </a:lnTo>
                  <a:lnTo>
                    <a:pt x="324040" y="213461"/>
                  </a:lnTo>
                  <a:lnTo>
                    <a:pt x="324256" y="213461"/>
                  </a:lnTo>
                  <a:lnTo>
                    <a:pt x="326275" y="212318"/>
                  </a:lnTo>
                  <a:lnTo>
                    <a:pt x="327202" y="208076"/>
                  </a:lnTo>
                  <a:close/>
                </a:path>
                <a:path w="485139" h="495300">
                  <a:moveTo>
                    <a:pt x="327418" y="135064"/>
                  </a:moveTo>
                  <a:lnTo>
                    <a:pt x="327088" y="134200"/>
                  </a:lnTo>
                  <a:lnTo>
                    <a:pt x="326656" y="132994"/>
                  </a:lnTo>
                  <a:lnTo>
                    <a:pt x="325678" y="132994"/>
                  </a:lnTo>
                  <a:lnTo>
                    <a:pt x="324700" y="133438"/>
                  </a:lnTo>
                  <a:lnTo>
                    <a:pt x="323710" y="133870"/>
                  </a:lnTo>
                  <a:lnTo>
                    <a:pt x="323113" y="134581"/>
                  </a:lnTo>
                  <a:lnTo>
                    <a:pt x="323392" y="135775"/>
                  </a:lnTo>
                  <a:lnTo>
                    <a:pt x="324154" y="136702"/>
                  </a:lnTo>
                  <a:lnTo>
                    <a:pt x="325081" y="136486"/>
                  </a:lnTo>
                  <a:lnTo>
                    <a:pt x="326009" y="136105"/>
                  </a:lnTo>
                  <a:lnTo>
                    <a:pt x="326872" y="135775"/>
                  </a:lnTo>
                  <a:lnTo>
                    <a:pt x="327418" y="135064"/>
                  </a:lnTo>
                  <a:close/>
                </a:path>
                <a:path w="485139" h="495300">
                  <a:moveTo>
                    <a:pt x="341642" y="324358"/>
                  </a:moveTo>
                  <a:lnTo>
                    <a:pt x="334721" y="318477"/>
                  </a:lnTo>
                  <a:lnTo>
                    <a:pt x="331343" y="319405"/>
                  </a:lnTo>
                  <a:lnTo>
                    <a:pt x="330631" y="319570"/>
                  </a:lnTo>
                  <a:lnTo>
                    <a:pt x="329869" y="319836"/>
                  </a:lnTo>
                  <a:lnTo>
                    <a:pt x="325678" y="321906"/>
                  </a:lnTo>
                  <a:lnTo>
                    <a:pt x="324256" y="325666"/>
                  </a:lnTo>
                  <a:lnTo>
                    <a:pt x="325894" y="328980"/>
                  </a:lnTo>
                  <a:lnTo>
                    <a:pt x="327964" y="333336"/>
                  </a:lnTo>
                  <a:lnTo>
                    <a:pt x="333463" y="335902"/>
                  </a:lnTo>
                  <a:lnTo>
                    <a:pt x="336892" y="334162"/>
                  </a:lnTo>
                  <a:lnTo>
                    <a:pt x="338747" y="333171"/>
                  </a:lnTo>
                  <a:lnTo>
                    <a:pt x="340220" y="330885"/>
                  </a:lnTo>
                  <a:lnTo>
                    <a:pt x="341528" y="326478"/>
                  </a:lnTo>
                  <a:lnTo>
                    <a:pt x="341642" y="324358"/>
                  </a:lnTo>
                  <a:close/>
                </a:path>
                <a:path w="485139" h="495300">
                  <a:moveTo>
                    <a:pt x="348716" y="56730"/>
                  </a:moveTo>
                  <a:lnTo>
                    <a:pt x="348284" y="55587"/>
                  </a:lnTo>
                  <a:lnTo>
                    <a:pt x="347954" y="54775"/>
                  </a:lnTo>
                  <a:lnTo>
                    <a:pt x="347243" y="54394"/>
                  </a:lnTo>
                  <a:lnTo>
                    <a:pt x="346100" y="54711"/>
                  </a:lnTo>
                  <a:lnTo>
                    <a:pt x="345782" y="54991"/>
                  </a:lnTo>
                  <a:lnTo>
                    <a:pt x="345389" y="55257"/>
                  </a:lnTo>
                  <a:lnTo>
                    <a:pt x="344957" y="56019"/>
                  </a:lnTo>
                  <a:lnTo>
                    <a:pt x="344855" y="56451"/>
                  </a:lnTo>
                  <a:lnTo>
                    <a:pt x="345008" y="56997"/>
                  </a:lnTo>
                  <a:lnTo>
                    <a:pt x="345071" y="57213"/>
                  </a:lnTo>
                  <a:lnTo>
                    <a:pt x="345287" y="57492"/>
                  </a:lnTo>
                  <a:lnTo>
                    <a:pt x="345668" y="57924"/>
                  </a:lnTo>
                  <a:lnTo>
                    <a:pt x="346379" y="57924"/>
                  </a:lnTo>
                  <a:lnTo>
                    <a:pt x="347027" y="57759"/>
                  </a:lnTo>
                  <a:lnTo>
                    <a:pt x="348005" y="57442"/>
                  </a:lnTo>
                  <a:lnTo>
                    <a:pt x="348716" y="56730"/>
                  </a:lnTo>
                  <a:close/>
                </a:path>
                <a:path w="485139" h="495300">
                  <a:moveTo>
                    <a:pt x="372745" y="320598"/>
                  </a:moveTo>
                  <a:lnTo>
                    <a:pt x="372516" y="319570"/>
                  </a:lnTo>
                  <a:lnTo>
                    <a:pt x="371322" y="318909"/>
                  </a:lnTo>
                  <a:lnTo>
                    <a:pt x="370179" y="318363"/>
                  </a:lnTo>
                  <a:lnTo>
                    <a:pt x="369468" y="319024"/>
                  </a:lnTo>
                  <a:lnTo>
                    <a:pt x="368820" y="319786"/>
                  </a:lnTo>
                  <a:lnTo>
                    <a:pt x="368058" y="320433"/>
                  </a:lnTo>
                  <a:lnTo>
                    <a:pt x="367296" y="320878"/>
                  </a:lnTo>
                  <a:lnTo>
                    <a:pt x="365163" y="320332"/>
                  </a:lnTo>
                  <a:lnTo>
                    <a:pt x="364134" y="320167"/>
                  </a:lnTo>
                  <a:lnTo>
                    <a:pt x="363588" y="320167"/>
                  </a:lnTo>
                  <a:lnTo>
                    <a:pt x="363423" y="320332"/>
                  </a:lnTo>
                  <a:lnTo>
                    <a:pt x="363042" y="320814"/>
                  </a:lnTo>
                  <a:lnTo>
                    <a:pt x="362064" y="321957"/>
                  </a:lnTo>
                  <a:lnTo>
                    <a:pt x="361353" y="323215"/>
                  </a:lnTo>
                  <a:lnTo>
                    <a:pt x="361137" y="324688"/>
                  </a:lnTo>
                  <a:lnTo>
                    <a:pt x="360705" y="327025"/>
                  </a:lnTo>
                  <a:lnTo>
                    <a:pt x="362280" y="328930"/>
                  </a:lnTo>
                  <a:lnTo>
                    <a:pt x="365226" y="329641"/>
                  </a:lnTo>
                  <a:lnTo>
                    <a:pt x="365772" y="329806"/>
                  </a:lnTo>
                  <a:lnTo>
                    <a:pt x="366306" y="329907"/>
                  </a:lnTo>
                  <a:lnTo>
                    <a:pt x="369582" y="330288"/>
                  </a:lnTo>
                  <a:lnTo>
                    <a:pt x="371271" y="329361"/>
                  </a:lnTo>
                  <a:lnTo>
                    <a:pt x="371817" y="327025"/>
                  </a:lnTo>
                  <a:lnTo>
                    <a:pt x="372249" y="325335"/>
                  </a:lnTo>
                  <a:lnTo>
                    <a:pt x="372364" y="323545"/>
                  </a:lnTo>
                  <a:lnTo>
                    <a:pt x="372745" y="320598"/>
                  </a:lnTo>
                  <a:close/>
                </a:path>
                <a:path w="485139" h="495300">
                  <a:moveTo>
                    <a:pt x="382930" y="124294"/>
                  </a:moveTo>
                  <a:lnTo>
                    <a:pt x="382600" y="123469"/>
                  </a:lnTo>
                  <a:lnTo>
                    <a:pt x="382320" y="122770"/>
                  </a:lnTo>
                  <a:lnTo>
                    <a:pt x="381939" y="121729"/>
                  </a:lnTo>
                  <a:lnTo>
                    <a:pt x="381177" y="121246"/>
                  </a:lnTo>
                  <a:lnTo>
                    <a:pt x="380098" y="121729"/>
                  </a:lnTo>
                  <a:lnTo>
                    <a:pt x="379222" y="122161"/>
                  </a:lnTo>
                  <a:lnTo>
                    <a:pt x="379107" y="122872"/>
                  </a:lnTo>
                  <a:lnTo>
                    <a:pt x="379552" y="123748"/>
                  </a:lnTo>
                  <a:lnTo>
                    <a:pt x="380098" y="124561"/>
                  </a:lnTo>
                  <a:lnTo>
                    <a:pt x="380746" y="125209"/>
                  </a:lnTo>
                  <a:lnTo>
                    <a:pt x="381889" y="124726"/>
                  </a:lnTo>
                  <a:lnTo>
                    <a:pt x="382930" y="124294"/>
                  </a:lnTo>
                  <a:close/>
                </a:path>
                <a:path w="485139" h="495300">
                  <a:moveTo>
                    <a:pt x="386194" y="159842"/>
                  </a:moveTo>
                  <a:lnTo>
                    <a:pt x="385813" y="159296"/>
                  </a:lnTo>
                  <a:lnTo>
                    <a:pt x="385381" y="158699"/>
                  </a:lnTo>
                  <a:lnTo>
                    <a:pt x="384670" y="158153"/>
                  </a:lnTo>
                  <a:lnTo>
                    <a:pt x="383857" y="158102"/>
                  </a:lnTo>
                  <a:lnTo>
                    <a:pt x="383197" y="158102"/>
                  </a:lnTo>
                  <a:lnTo>
                    <a:pt x="382816" y="158254"/>
                  </a:lnTo>
                  <a:lnTo>
                    <a:pt x="382651" y="158369"/>
                  </a:lnTo>
                  <a:lnTo>
                    <a:pt x="381939" y="158864"/>
                  </a:lnTo>
                  <a:lnTo>
                    <a:pt x="381673" y="159626"/>
                  </a:lnTo>
                  <a:lnTo>
                    <a:pt x="381889" y="160274"/>
                  </a:lnTo>
                  <a:lnTo>
                    <a:pt x="382320" y="161747"/>
                  </a:lnTo>
                  <a:lnTo>
                    <a:pt x="383527" y="161467"/>
                  </a:lnTo>
                  <a:lnTo>
                    <a:pt x="384670" y="161150"/>
                  </a:lnTo>
                  <a:lnTo>
                    <a:pt x="385483" y="160769"/>
                  </a:lnTo>
                  <a:lnTo>
                    <a:pt x="386194" y="159842"/>
                  </a:lnTo>
                  <a:close/>
                </a:path>
                <a:path w="485139" h="495300">
                  <a:moveTo>
                    <a:pt x="399427" y="111163"/>
                  </a:moveTo>
                  <a:lnTo>
                    <a:pt x="399097" y="110299"/>
                  </a:lnTo>
                  <a:lnTo>
                    <a:pt x="398716" y="109258"/>
                  </a:lnTo>
                  <a:lnTo>
                    <a:pt x="397802" y="109639"/>
                  </a:lnTo>
                  <a:lnTo>
                    <a:pt x="397090" y="109969"/>
                  </a:lnTo>
                  <a:lnTo>
                    <a:pt x="396875" y="110083"/>
                  </a:lnTo>
                  <a:lnTo>
                    <a:pt x="396709" y="110185"/>
                  </a:lnTo>
                  <a:lnTo>
                    <a:pt x="396544" y="110350"/>
                  </a:lnTo>
                  <a:lnTo>
                    <a:pt x="395947" y="110782"/>
                  </a:lnTo>
                  <a:lnTo>
                    <a:pt x="395782" y="111493"/>
                  </a:lnTo>
                  <a:lnTo>
                    <a:pt x="396328" y="112318"/>
                  </a:lnTo>
                  <a:lnTo>
                    <a:pt x="396709" y="112915"/>
                  </a:lnTo>
                  <a:lnTo>
                    <a:pt x="397306" y="112966"/>
                  </a:lnTo>
                  <a:lnTo>
                    <a:pt x="398068" y="112699"/>
                  </a:lnTo>
                  <a:lnTo>
                    <a:pt x="398233" y="112534"/>
                  </a:lnTo>
                  <a:lnTo>
                    <a:pt x="398945" y="111925"/>
                  </a:lnTo>
                  <a:lnTo>
                    <a:pt x="399427" y="111163"/>
                  </a:lnTo>
                  <a:close/>
                </a:path>
                <a:path w="485139" h="495300">
                  <a:moveTo>
                    <a:pt x="400138" y="17208"/>
                  </a:moveTo>
                  <a:lnTo>
                    <a:pt x="400088" y="16611"/>
                  </a:lnTo>
                  <a:lnTo>
                    <a:pt x="399973" y="16002"/>
                  </a:lnTo>
                  <a:lnTo>
                    <a:pt x="399707" y="14922"/>
                  </a:lnTo>
                  <a:lnTo>
                    <a:pt x="398830" y="14325"/>
                  </a:lnTo>
                  <a:lnTo>
                    <a:pt x="397802" y="14643"/>
                  </a:lnTo>
                  <a:lnTo>
                    <a:pt x="397573" y="14706"/>
                  </a:lnTo>
                  <a:lnTo>
                    <a:pt x="397357" y="14808"/>
                  </a:lnTo>
                  <a:lnTo>
                    <a:pt x="397192" y="14922"/>
                  </a:lnTo>
                  <a:lnTo>
                    <a:pt x="396925" y="15087"/>
                  </a:lnTo>
                  <a:lnTo>
                    <a:pt x="396709" y="15303"/>
                  </a:lnTo>
                  <a:lnTo>
                    <a:pt x="396595" y="15519"/>
                  </a:lnTo>
                  <a:lnTo>
                    <a:pt x="396379" y="15900"/>
                  </a:lnTo>
                  <a:lnTo>
                    <a:pt x="396265" y="16383"/>
                  </a:lnTo>
                  <a:lnTo>
                    <a:pt x="396430" y="16929"/>
                  </a:lnTo>
                  <a:lnTo>
                    <a:pt x="396811" y="17640"/>
                  </a:lnTo>
                  <a:lnTo>
                    <a:pt x="397421" y="17856"/>
                  </a:lnTo>
                  <a:lnTo>
                    <a:pt x="398018" y="17856"/>
                  </a:lnTo>
                  <a:lnTo>
                    <a:pt x="398449" y="17907"/>
                  </a:lnTo>
                  <a:lnTo>
                    <a:pt x="398881" y="17805"/>
                  </a:lnTo>
                  <a:lnTo>
                    <a:pt x="399376" y="17640"/>
                  </a:lnTo>
                  <a:lnTo>
                    <a:pt x="399542" y="17526"/>
                  </a:lnTo>
                  <a:lnTo>
                    <a:pt x="400138" y="17208"/>
                  </a:lnTo>
                  <a:close/>
                </a:path>
                <a:path w="485139" h="495300">
                  <a:moveTo>
                    <a:pt x="484835" y="193205"/>
                  </a:moveTo>
                  <a:lnTo>
                    <a:pt x="484784" y="192290"/>
                  </a:lnTo>
                  <a:lnTo>
                    <a:pt x="484454" y="191300"/>
                  </a:lnTo>
                  <a:lnTo>
                    <a:pt x="484136" y="190487"/>
                  </a:lnTo>
                  <a:lnTo>
                    <a:pt x="483476" y="189839"/>
                  </a:lnTo>
                  <a:lnTo>
                    <a:pt x="481622" y="190703"/>
                  </a:lnTo>
                  <a:lnTo>
                    <a:pt x="481025" y="191630"/>
                  </a:lnTo>
                  <a:lnTo>
                    <a:pt x="481355" y="192887"/>
                  </a:lnTo>
                  <a:lnTo>
                    <a:pt x="481952" y="193865"/>
                  </a:lnTo>
                  <a:lnTo>
                    <a:pt x="482714" y="194195"/>
                  </a:lnTo>
                  <a:lnTo>
                    <a:pt x="483755" y="193700"/>
                  </a:lnTo>
                  <a:lnTo>
                    <a:pt x="484835" y="193205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99029" y="6871550"/>
              <a:ext cx="361315" cy="481965"/>
            </a:xfrm>
            <a:custGeom>
              <a:avLst/>
              <a:gdLst/>
              <a:ahLst/>
              <a:cxnLst/>
              <a:rect l="l" t="t" r="r" b="b"/>
              <a:pathLst>
                <a:path w="361314" h="481965">
                  <a:moveTo>
                    <a:pt x="10185" y="367195"/>
                  </a:moveTo>
                  <a:lnTo>
                    <a:pt x="9804" y="366877"/>
                  </a:lnTo>
                  <a:lnTo>
                    <a:pt x="9537" y="366382"/>
                  </a:lnTo>
                  <a:lnTo>
                    <a:pt x="9372" y="365836"/>
                  </a:lnTo>
                  <a:lnTo>
                    <a:pt x="8940" y="364528"/>
                  </a:lnTo>
                  <a:lnTo>
                    <a:pt x="8991" y="363283"/>
                  </a:lnTo>
                  <a:lnTo>
                    <a:pt x="9321" y="362242"/>
                  </a:lnTo>
                  <a:lnTo>
                    <a:pt x="8826" y="361975"/>
                  </a:lnTo>
                  <a:lnTo>
                    <a:pt x="8280" y="361810"/>
                  </a:lnTo>
                  <a:lnTo>
                    <a:pt x="7569" y="361696"/>
                  </a:lnTo>
                  <a:lnTo>
                    <a:pt x="6210" y="361429"/>
                  </a:lnTo>
                  <a:lnTo>
                    <a:pt x="3810" y="362673"/>
                  </a:lnTo>
                  <a:lnTo>
                    <a:pt x="3543" y="362902"/>
                  </a:lnTo>
                  <a:lnTo>
                    <a:pt x="3048" y="363054"/>
                  </a:lnTo>
                  <a:lnTo>
                    <a:pt x="2730" y="363385"/>
                  </a:lnTo>
                  <a:lnTo>
                    <a:pt x="825" y="364807"/>
                  </a:lnTo>
                  <a:lnTo>
                    <a:pt x="0" y="367144"/>
                  </a:lnTo>
                  <a:lnTo>
                    <a:pt x="660" y="368833"/>
                  </a:lnTo>
                  <a:lnTo>
                    <a:pt x="1473" y="370840"/>
                  </a:lnTo>
                  <a:lnTo>
                    <a:pt x="4305" y="372694"/>
                  </a:lnTo>
                  <a:lnTo>
                    <a:pt x="8229" y="372592"/>
                  </a:lnTo>
                  <a:lnTo>
                    <a:pt x="9588" y="370954"/>
                  </a:lnTo>
                  <a:lnTo>
                    <a:pt x="10134" y="367855"/>
                  </a:lnTo>
                  <a:lnTo>
                    <a:pt x="10134" y="367576"/>
                  </a:lnTo>
                  <a:lnTo>
                    <a:pt x="10185" y="367195"/>
                  </a:lnTo>
                  <a:close/>
                </a:path>
                <a:path w="361314" h="481965">
                  <a:moveTo>
                    <a:pt x="26530" y="474332"/>
                  </a:moveTo>
                  <a:lnTo>
                    <a:pt x="25552" y="473189"/>
                  </a:lnTo>
                  <a:lnTo>
                    <a:pt x="24726" y="471830"/>
                  </a:lnTo>
                  <a:lnTo>
                    <a:pt x="24244" y="470306"/>
                  </a:lnTo>
                  <a:lnTo>
                    <a:pt x="24028" y="469163"/>
                  </a:lnTo>
                  <a:lnTo>
                    <a:pt x="23266" y="466775"/>
                  </a:lnTo>
                  <a:lnTo>
                    <a:pt x="22720" y="468071"/>
                  </a:lnTo>
                  <a:lnTo>
                    <a:pt x="22555" y="469823"/>
                  </a:lnTo>
                  <a:lnTo>
                    <a:pt x="23152" y="471017"/>
                  </a:lnTo>
                  <a:lnTo>
                    <a:pt x="24409" y="472490"/>
                  </a:lnTo>
                  <a:lnTo>
                    <a:pt x="25603" y="473684"/>
                  </a:lnTo>
                  <a:lnTo>
                    <a:pt x="26035" y="474014"/>
                  </a:lnTo>
                  <a:lnTo>
                    <a:pt x="26530" y="474332"/>
                  </a:lnTo>
                  <a:close/>
                </a:path>
                <a:path w="361314" h="481965">
                  <a:moveTo>
                    <a:pt x="29032" y="266750"/>
                  </a:moveTo>
                  <a:lnTo>
                    <a:pt x="28168" y="265074"/>
                  </a:lnTo>
                  <a:lnTo>
                    <a:pt x="26695" y="262394"/>
                  </a:lnTo>
                  <a:lnTo>
                    <a:pt x="24726" y="261797"/>
                  </a:lnTo>
                  <a:lnTo>
                    <a:pt x="20751" y="264083"/>
                  </a:lnTo>
                  <a:lnTo>
                    <a:pt x="19888" y="264960"/>
                  </a:lnTo>
                  <a:lnTo>
                    <a:pt x="19507" y="265887"/>
                  </a:lnTo>
                  <a:lnTo>
                    <a:pt x="20980" y="265988"/>
                  </a:lnTo>
                  <a:lnTo>
                    <a:pt x="22339" y="266915"/>
                  </a:lnTo>
                  <a:lnTo>
                    <a:pt x="22771" y="268389"/>
                  </a:lnTo>
                  <a:lnTo>
                    <a:pt x="23152" y="269582"/>
                  </a:lnTo>
                  <a:lnTo>
                    <a:pt x="22821" y="270459"/>
                  </a:lnTo>
                  <a:lnTo>
                    <a:pt x="22059" y="271005"/>
                  </a:lnTo>
                  <a:lnTo>
                    <a:pt x="22771" y="271437"/>
                  </a:lnTo>
                  <a:lnTo>
                    <a:pt x="23533" y="271818"/>
                  </a:lnTo>
                  <a:lnTo>
                    <a:pt x="26695" y="273291"/>
                  </a:lnTo>
                  <a:lnTo>
                    <a:pt x="27889" y="272745"/>
                  </a:lnTo>
                  <a:lnTo>
                    <a:pt x="29032" y="268503"/>
                  </a:lnTo>
                  <a:lnTo>
                    <a:pt x="29032" y="266750"/>
                  </a:lnTo>
                  <a:close/>
                </a:path>
                <a:path w="361314" h="481965">
                  <a:moveTo>
                    <a:pt x="33388" y="360337"/>
                  </a:moveTo>
                  <a:lnTo>
                    <a:pt x="33286" y="359473"/>
                  </a:lnTo>
                  <a:lnTo>
                    <a:pt x="32956" y="357670"/>
                  </a:lnTo>
                  <a:lnTo>
                    <a:pt x="30289" y="358101"/>
                  </a:lnTo>
                  <a:lnTo>
                    <a:pt x="28600" y="357784"/>
                  </a:lnTo>
                  <a:lnTo>
                    <a:pt x="27952" y="357670"/>
                  </a:lnTo>
                  <a:lnTo>
                    <a:pt x="27292" y="357619"/>
                  </a:lnTo>
                  <a:lnTo>
                    <a:pt x="26644" y="357670"/>
                  </a:lnTo>
                  <a:lnTo>
                    <a:pt x="25222" y="357720"/>
                  </a:lnTo>
                  <a:lnTo>
                    <a:pt x="24625" y="358711"/>
                  </a:lnTo>
                  <a:lnTo>
                    <a:pt x="24726" y="361048"/>
                  </a:lnTo>
                  <a:lnTo>
                    <a:pt x="25120" y="362140"/>
                  </a:lnTo>
                  <a:lnTo>
                    <a:pt x="25336" y="363054"/>
                  </a:lnTo>
                  <a:lnTo>
                    <a:pt x="26365" y="363931"/>
                  </a:lnTo>
                  <a:lnTo>
                    <a:pt x="26962" y="364807"/>
                  </a:lnTo>
                  <a:lnTo>
                    <a:pt x="27571" y="365734"/>
                  </a:lnTo>
                  <a:lnTo>
                    <a:pt x="28930" y="367639"/>
                  </a:lnTo>
                  <a:lnTo>
                    <a:pt x="30619" y="367639"/>
                  </a:lnTo>
                  <a:lnTo>
                    <a:pt x="31813" y="365887"/>
                  </a:lnTo>
                  <a:lnTo>
                    <a:pt x="32029" y="365620"/>
                  </a:lnTo>
                  <a:lnTo>
                    <a:pt x="32194" y="365290"/>
                  </a:lnTo>
                  <a:lnTo>
                    <a:pt x="32359" y="364909"/>
                  </a:lnTo>
                  <a:lnTo>
                    <a:pt x="32359" y="364363"/>
                  </a:lnTo>
                  <a:lnTo>
                    <a:pt x="32473" y="363283"/>
                  </a:lnTo>
                  <a:lnTo>
                    <a:pt x="32626" y="362407"/>
                  </a:lnTo>
                  <a:lnTo>
                    <a:pt x="32905" y="361594"/>
                  </a:lnTo>
                  <a:lnTo>
                    <a:pt x="33388" y="360832"/>
                  </a:lnTo>
                  <a:lnTo>
                    <a:pt x="33388" y="360337"/>
                  </a:lnTo>
                  <a:close/>
                </a:path>
                <a:path w="361314" h="481965">
                  <a:moveTo>
                    <a:pt x="43637" y="318096"/>
                  </a:moveTo>
                  <a:lnTo>
                    <a:pt x="39662" y="313626"/>
                  </a:lnTo>
                  <a:lnTo>
                    <a:pt x="39065" y="313626"/>
                  </a:lnTo>
                  <a:lnTo>
                    <a:pt x="38671" y="313575"/>
                  </a:lnTo>
                  <a:lnTo>
                    <a:pt x="38290" y="313410"/>
                  </a:lnTo>
                  <a:lnTo>
                    <a:pt x="37973" y="313245"/>
                  </a:lnTo>
                  <a:lnTo>
                    <a:pt x="37096" y="313461"/>
                  </a:lnTo>
                  <a:lnTo>
                    <a:pt x="36220" y="314337"/>
                  </a:lnTo>
                  <a:lnTo>
                    <a:pt x="34925" y="315976"/>
                  </a:lnTo>
                  <a:lnTo>
                    <a:pt x="34544" y="316509"/>
                  </a:lnTo>
                  <a:lnTo>
                    <a:pt x="33997" y="316953"/>
                  </a:lnTo>
                  <a:lnTo>
                    <a:pt x="33553" y="318033"/>
                  </a:lnTo>
                  <a:lnTo>
                    <a:pt x="33616" y="318744"/>
                  </a:lnTo>
                  <a:lnTo>
                    <a:pt x="33553" y="319074"/>
                  </a:lnTo>
                  <a:lnTo>
                    <a:pt x="34213" y="320598"/>
                  </a:lnTo>
                  <a:lnTo>
                    <a:pt x="35407" y="320814"/>
                  </a:lnTo>
                  <a:lnTo>
                    <a:pt x="36449" y="321030"/>
                  </a:lnTo>
                  <a:lnTo>
                    <a:pt x="37528" y="321195"/>
                  </a:lnTo>
                  <a:lnTo>
                    <a:pt x="38671" y="320814"/>
                  </a:lnTo>
                  <a:lnTo>
                    <a:pt x="39763" y="320865"/>
                  </a:lnTo>
                  <a:lnTo>
                    <a:pt x="41135" y="320979"/>
                  </a:lnTo>
                  <a:lnTo>
                    <a:pt x="42494" y="321195"/>
                  </a:lnTo>
                  <a:lnTo>
                    <a:pt x="43091" y="319620"/>
                  </a:lnTo>
                  <a:lnTo>
                    <a:pt x="43637" y="318096"/>
                  </a:lnTo>
                  <a:close/>
                </a:path>
                <a:path w="361314" h="481965">
                  <a:moveTo>
                    <a:pt x="43967" y="289242"/>
                  </a:moveTo>
                  <a:lnTo>
                    <a:pt x="43357" y="287769"/>
                  </a:lnTo>
                  <a:lnTo>
                    <a:pt x="42760" y="286359"/>
                  </a:lnTo>
                  <a:lnTo>
                    <a:pt x="40474" y="285750"/>
                  </a:lnTo>
                  <a:lnTo>
                    <a:pt x="39281" y="286512"/>
                  </a:lnTo>
                  <a:lnTo>
                    <a:pt x="37909" y="287439"/>
                  </a:lnTo>
                  <a:lnTo>
                    <a:pt x="37528" y="289242"/>
                  </a:lnTo>
                  <a:lnTo>
                    <a:pt x="38785" y="291414"/>
                  </a:lnTo>
                  <a:lnTo>
                    <a:pt x="39382" y="292341"/>
                  </a:lnTo>
                  <a:lnTo>
                    <a:pt x="40589" y="292125"/>
                  </a:lnTo>
                  <a:lnTo>
                    <a:pt x="42049" y="291363"/>
                  </a:lnTo>
                  <a:lnTo>
                    <a:pt x="43586" y="290487"/>
                  </a:lnTo>
                  <a:lnTo>
                    <a:pt x="43967" y="289242"/>
                  </a:lnTo>
                  <a:close/>
                </a:path>
                <a:path w="361314" h="481965">
                  <a:moveTo>
                    <a:pt x="55778" y="163804"/>
                  </a:moveTo>
                  <a:lnTo>
                    <a:pt x="55727" y="162280"/>
                  </a:lnTo>
                  <a:lnTo>
                    <a:pt x="55130" y="160921"/>
                  </a:lnTo>
                  <a:lnTo>
                    <a:pt x="54584" y="159562"/>
                  </a:lnTo>
                  <a:lnTo>
                    <a:pt x="53441" y="159181"/>
                  </a:lnTo>
                  <a:lnTo>
                    <a:pt x="52184" y="159296"/>
                  </a:lnTo>
                  <a:lnTo>
                    <a:pt x="51473" y="160705"/>
                  </a:lnTo>
                  <a:lnTo>
                    <a:pt x="50114" y="163537"/>
                  </a:lnTo>
                  <a:lnTo>
                    <a:pt x="50558" y="164401"/>
                  </a:lnTo>
                  <a:lnTo>
                    <a:pt x="51371" y="164947"/>
                  </a:lnTo>
                  <a:lnTo>
                    <a:pt x="52235" y="165061"/>
                  </a:lnTo>
                  <a:lnTo>
                    <a:pt x="52895" y="165176"/>
                  </a:lnTo>
                  <a:lnTo>
                    <a:pt x="53543" y="165061"/>
                  </a:lnTo>
                  <a:lnTo>
                    <a:pt x="54203" y="164731"/>
                  </a:lnTo>
                  <a:lnTo>
                    <a:pt x="55778" y="163804"/>
                  </a:lnTo>
                  <a:close/>
                </a:path>
                <a:path w="361314" h="481965">
                  <a:moveTo>
                    <a:pt x="65582" y="288480"/>
                  </a:moveTo>
                  <a:lnTo>
                    <a:pt x="65481" y="287883"/>
                  </a:lnTo>
                  <a:lnTo>
                    <a:pt x="64985" y="285597"/>
                  </a:lnTo>
                  <a:lnTo>
                    <a:pt x="63246" y="284772"/>
                  </a:lnTo>
                  <a:lnTo>
                    <a:pt x="61277" y="284454"/>
                  </a:lnTo>
                  <a:lnTo>
                    <a:pt x="60198" y="284175"/>
                  </a:lnTo>
                  <a:lnTo>
                    <a:pt x="57912" y="284289"/>
                  </a:lnTo>
                  <a:lnTo>
                    <a:pt x="55727" y="284340"/>
                  </a:lnTo>
                  <a:lnTo>
                    <a:pt x="54635" y="285534"/>
                  </a:lnTo>
                  <a:lnTo>
                    <a:pt x="55130" y="288480"/>
                  </a:lnTo>
                  <a:lnTo>
                    <a:pt x="55613" y="289344"/>
                  </a:lnTo>
                  <a:lnTo>
                    <a:pt x="55778" y="289788"/>
                  </a:lnTo>
                  <a:lnTo>
                    <a:pt x="56756" y="291579"/>
                  </a:lnTo>
                  <a:lnTo>
                    <a:pt x="57912" y="292773"/>
                  </a:lnTo>
                  <a:lnTo>
                    <a:pt x="60299" y="294081"/>
                  </a:lnTo>
                  <a:lnTo>
                    <a:pt x="61506" y="294144"/>
                  </a:lnTo>
                  <a:lnTo>
                    <a:pt x="62585" y="293598"/>
                  </a:lnTo>
                  <a:lnTo>
                    <a:pt x="63842" y="292887"/>
                  </a:lnTo>
                  <a:lnTo>
                    <a:pt x="64884" y="291363"/>
                  </a:lnTo>
                  <a:lnTo>
                    <a:pt x="65316" y="289839"/>
                  </a:lnTo>
                  <a:lnTo>
                    <a:pt x="65532" y="289191"/>
                  </a:lnTo>
                  <a:lnTo>
                    <a:pt x="65582" y="288480"/>
                  </a:lnTo>
                  <a:close/>
                </a:path>
                <a:path w="361314" h="481965">
                  <a:moveTo>
                    <a:pt x="77292" y="197726"/>
                  </a:moveTo>
                  <a:lnTo>
                    <a:pt x="76377" y="196532"/>
                  </a:lnTo>
                  <a:lnTo>
                    <a:pt x="75933" y="196037"/>
                  </a:lnTo>
                  <a:lnTo>
                    <a:pt x="74688" y="195707"/>
                  </a:lnTo>
                  <a:lnTo>
                    <a:pt x="73101" y="195872"/>
                  </a:lnTo>
                  <a:lnTo>
                    <a:pt x="72669" y="196037"/>
                  </a:lnTo>
                  <a:lnTo>
                    <a:pt x="72390" y="196303"/>
                  </a:lnTo>
                  <a:lnTo>
                    <a:pt x="71577" y="196964"/>
                  </a:lnTo>
                  <a:lnTo>
                    <a:pt x="71081" y="197827"/>
                  </a:lnTo>
                  <a:lnTo>
                    <a:pt x="71031" y="198704"/>
                  </a:lnTo>
                  <a:lnTo>
                    <a:pt x="71031" y="199517"/>
                  </a:lnTo>
                  <a:lnTo>
                    <a:pt x="71247" y="199898"/>
                  </a:lnTo>
                  <a:lnTo>
                    <a:pt x="72123" y="201320"/>
                  </a:lnTo>
                  <a:lnTo>
                    <a:pt x="73647" y="201701"/>
                  </a:lnTo>
                  <a:lnTo>
                    <a:pt x="74739" y="201104"/>
                  </a:lnTo>
                  <a:lnTo>
                    <a:pt x="76428" y="200063"/>
                  </a:lnTo>
                  <a:lnTo>
                    <a:pt x="77292" y="197726"/>
                  </a:lnTo>
                  <a:close/>
                </a:path>
                <a:path w="361314" h="481965">
                  <a:moveTo>
                    <a:pt x="80352" y="260172"/>
                  </a:moveTo>
                  <a:lnTo>
                    <a:pt x="79590" y="258533"/>
                  </a:lnTo>
                  <a:lnTo>
                    <a:pt x="79095" y="257556"/>
                  </a:lnTo>
                  <a:lnTo>
                    <a:pt x="78282" y="257009"/>
                  </a:lnTo>
                  <a:lnTo>
                    <a:pt x="76479" y="257009"/>
                  </a:lnTo>
                  <a:lnTo>
                    <a:pt x="76047" y="257289"/>
                  </a:lnTo>
                  <a:lnTo>
                    <a:pt x="75768" y="257390"/>
                  </a:lnTo>
                  <a:lnTo>
                    <a:pt x="75603" y="257606"/>
                  </a:lnTo>
                  <a:lnTo>
                    <a:pt x="75387" y="257771"/>
                  </a:lnTo>
                  <a:lnTo>
                    <a:pt x="74409" y="258648"/>
                  </a:lnTo>
                  <a:lnTo>
                    <a:pt x="74079" y="260057"/>
                  </a:lnTo>
                  <a:lnTo>
                    <a:pt x="74790" y="261315"/>
                  </a:lnTo>
                  <a:lnTo>
                    <a:pt x="75552" y="262559"/>
                  </a:lnTo>
                  <a:lnTo>
                    <a:pt x="76695" y="262890"/>
                  </a:lnTo>
                  <a:lnTo>
                    <a:pt x="78054" y="262458"/>
                  </a:lnTo>
                  <a:lnTo>
                    <a:pt x="79641" y="261861"/>
                  </a:lnTo>
                  <a:lnTo>
                    <a:pt x="80352" y="260172"/>
                  </a:lnTo>
                  <a:close/>
                </a:path>
                <a:path w="361314" h="481965">
                  <a:moveTo>
                    <a:pt x="83997" y="468680"/>
                  </a:moveTo>
                  <a:lnTo>
                    <a:pt x="82854" y="467855"/>
                  </a:lnTo>
                  <a:lnTo>
                    <a:pt x="81711" y="466991"/>
                  </a:lnTo>
                  <a:lnTo>
                    <a:pt x="80289" y="466610"/>
                  </a:lnTo>
                  <a:lnTo>
                    <a:pt x="77520" y="469328"/>
                  </a:lnTo>
                  <a:lnTo>
                    <a:pt x="76479" y="471830"/>
                  </a:lnTo>
                  <a:lnTo>
                    <a:pt x="73761" y="472541"/>
                  </a:lnTo>
                  <a:lnTo>
                    <a:pt x="73431" y="472655"/>
                  </a:lnTo>
                  <a:lnTo>
                    <a:pt x="73215" y="473735"/>
                  </a:lnTo>
                  <a:lnTo>
                    <a:pt x="73533" y="475640"/>
                  </a:lnTo>
                  <a:lnTo>
                    <a:pt x="73380" y="477278"/>
                  </a:lnTo>
                  <a:lnTo>
                    <a:pt x="74841" y="478091"/>
                  </a:lnTo>
                  <a:lnTo>
                    <a:pt x="74955" y="478472"/>
                  </a:lnTo>
                  <a:lnTo>
                    <a:pt x="75552" y="480110"/>
                  </a:lnTo>
                  <a:lnTo>
                    <a:pt x="75603" y="481203"/>
                  </a:lnTo>
                  <a:lnTo>
                    <a:pt x="77190" y="481418"/>
                  </a:lnTo>
                  <a:lnTo>
                    <a:pt x="78930" y="481584"/>
                  </a:lnTo>
                  <a:lnTo>
                    <a:pt x="79590" y="480491"/>
                  </a:lnTo>
                  <a:lnTo>
                    <a:pt x="80073" y="479348"/>
                  </a:lnTo>
                  <a:lnTo>
                    <a:pt x="81381" y="476618"/>
                  </a:lnTo>
                  <a:lnTo>
                    <a:pt x="82473" y="473798"/>
                  </a:lnTo>
                  <a:lnTo>
                    <a:pt x="83883" y="469874"/>
                  </a:lnTo>
                  <a:lnTo>
                    <a:pt x="83997" y="468680"/>
                  </a:lnTo>
                  <a:close/>
                </a:path>
                <a:path w="361314" h="481965">
                  <a:moveTo>
                    <a:pt x="87591" y="436664"/>
                  </a:moveTo>
                  <a:lnTo>
                    <a:pt x="87477" y="435686"/>
                  </a:lnTo>
                  <a:lnTo>
                    <a:pt x="87426" y="435470"/>
                  </a:lnTo>
                  <a:lnTo>
                    <a:pt x="87426" y="435305"/>
                  </a:lnTo>
                  <a:lnTo>
                    <a:pt x="85471" y="435254"/>
                  </a:lnTo>
                  <a:lnTo>
                    <a:pt x="84213" y="434213"/>
                  </a:lnTo>
                  <a:lnTo>
                    <a:pt x="83121" y="431927"/>
                  </a:lnTo>
                  <a:lnTo>
                    <a:pt x="83019" y="431761"/>
                  </a:lnTo>
                  <a:lnTo>
                    <a:pt x="81813" y="432092"/>
                  </a:lnTo>
                  <a:lnTo>
                    <a:pt x="78447" y="433946"/>
                  </a:lnTo>
                  <a:lnTo>
                    <a:pt x="77901" y="435406"/>
                  </a:lnTo>
                  <a:lnTo>
                    <a:pt x="78930" y="438404"/>
                  </a:lnTo>
                  <a:lnTo>
                    <a:pt x="79743" y="440639"/>
                  </a:lnTo>
                  <a:lnTo>
                    <a:pt x="82575" y="442429"/>
                  </a:lnTo>
                  <a:lnTo>
                    <a:pt x="84975" y="442112"/>
                  </a:lnTo>
                  <a:lnTo>
                    <a:pt x="86779" y="441947"/>
                  </a:lnTo>
                  <a:lnTo>
                    <a:pt x="87477" y="440639"/>
                  </a:lnTo>
                  <a:lnTo>
                    <a:pt x="87541" y="437159"/>
                  </a:lnTo>
                  <a:lnTo>
                    <a:pt x="87591" y="436664"/>
                  </a:lnTo>
                  <a:close/>
                </a:path>
                <a:path w="361314" h="481965">
                  <a:moveTo>
                    <a:pt x="90424" y="276390"/>
                  </a:moveTo>
                  <a:lnTo>
                    <a:pt x="89446" y="274916"/>
                  </a:lnTo>
                  <a:lnTo>
                    <a:pt x="88468" y="273558"/>
                  </a:lnTo>
                  <a:lnTo>
                    <a:pt x="87261" y="273126"/>
                  </a:lnTo>
                  <a:lnTo>
                    <a:pt x="85686" y="273939"/>
                  </a:lnTo>
                  <a:lnTo>
                    <a:pt x="84162" y="274764"/>
                  </a:lnTo>
                  <a:lnTo>
                    <a:pt x="83781" y="276390"/>
                  </a:lnTo>
                  <a:lnTo>
                    <a:pt x="85191" y="278790"/>
                  </a:lnTo>
                  <a:lnTo>
                    <a:pt x="85636" y="279552"/>
                  </a:lnTo>
                  <a:lnTo>
                    <a:pt x="86944" y="279768"/>
                  </a:lnTo>
                  <a:lnTo>
                    <a:pt x="88404" y="278955"/>
                  </a:lnTo>
                  <a:lnTo>
                    <a:pt x="89992" y="278130"/>
                  </a:lnTo>
                  <a:lnTo>
                    <a:pt x="90424" y="276390"/>
                  </a:lnTo>
                  <a:close/>
                </a:path>
                <a:path w="361314" h="481965">
                  <a:moveTo>
                    <a:pt x="90538" y="421309"/>
                  </a:moveTo>
                  <a:lnTo>
                    <a:pt x="90424" y="420662"/>
                  </a:lnTo>
                  <a:lnTo>
                    <a:pt x="90424" y="420331"/>
                  </a:lnTo>
                  <a:lnTo>
                    <a:pt x="90157" y="417449"/>
                  </a:lnTo>
                  <a:lnTo>
                    <a:pt x="88785" y="416687"/>
                  </a:lnTo>
                  <a:lnTo>
                    <a:pt x="86182" y="418160"/>
                  </a:lnTo>
                  <a:lnTo>
                    <a:pt x="84810" y="418757"/>
                  </a:lnTo>
                  <a:lnTo>
                    <a:pt x="83832" y="420116"/>
                  </a:lnTo>
                  <a:lnTo>
                    <a:pt x="82905" y="421360"/>
                  </a:lnTo>
                  <a:lnTo>
                    <a:pt x="82689" y="421589"/>
                  </a:lnTo>
                  <a:lnTo>
                    <a:pt x="82638" y="421754"/>
                  </a:lnTo>
                  <a:lnTo>
                    <a:pt x="82524" y="421970"/>
                  </a:lnTo>
                  <a:lnTo>
                    <a:pt x="83502" y="422236"/>
                  </a:lnTo>
                  <a:lnTo>
                    <a:pt x="84429" y="422351"/>
                  </a:lnTo>
                  <a:lnTo>
                    <a:pt x="85801" y="421805"/>
                  </a:lnTo>
                  <a:lnTo>
                    <a:pt x="87376" y="421208"/>
                  </a:lnTo>
                  <a:lnTo>
                    <a:pt x="88950" y="421093"/>
                  </a:lnTo>
                  <a:lnTo>
                    <a:pt x="90538" y="421309"/>
                  </a:lnTo>
                  <a:close/>
                </a:path>
                <a:path w="361314" h="481965">
                  <a:moveTo>
                    <a:pt x="90589" y="302742"/>
                  </a:moveTo>
                  <a:lnTo>
                    <a:pt x="88950" y="299643"/>
                  </a:lnTo>
                  <a:lnTo>
                    <a:pt x="87541" y="296862"/>
                  </a:lnTo>
                  <a:lnTo>
                    <a:pt x="85090" y="295554"/>
                  </a:lnTo>
                  <a:lnTo>
                    <a:pt x="83235" y="296481"/>
                  </a:lnTo>
                  <a:lnTo>
                    <a:pt x="80670" y="297840"/>
                  </a:lnTo>
                  <a:lnTo>
                    <a:pt x="79209" y="301320"/>
                  </a:lnTo>
                  <a:lnTo>
                    <a:pt x="80352" y="303453"/>
                  </a:lnTo>
                  <a:lnTo>
                    <a:pt x="81597" y="305955"/>
                  </a:lnTo>
                  <a:lnTo>
                    <a:pt x="85852" y="307263"/>
                  </a:lnTo>
                  <a:lnTo>
                    <a:pt x="90373" y="305079"/>
                  </a:lnTo>
                  <a:lnTo>
                    <a:pt x="90589" y="302742"/>
                  </a:lnTo>
                  <a:close/>
                </a:path>
                <a:path w="361314" h="481965">
                  <a:moveTo>
                    <a:pt x="97612" y="244005"/>
                  </a:moveTo>
                  <a:lnTo>
                    <a:pt x="97561" y="241439"/>
                  </a:lnTo>
                  <a:lnTo>
                    <a:pt x="95986" y="238772"/>
                  </a:lnTo>
                  <a:lnTo>
                    <a:pt x="94399" y="236156"/>
                  </a:lnTo>
                  <a:lnTo>
                    <a:pt x="91998" y="235343"/>
                  </a:lnTo>
                  <a:lnTo>
                    <a:pt x="89877" y="236651"/>
                  </a:lnTo>
                  <a:lnTo>
                    <a:pt x="87477" y="238175"/>
                  </a:lnTo>
                  <a:lnTo>
                    <a:pt x="86233" y="241604"/>
                  </a:lnTo>
                  <a:lnTo>
                    <a:pt x="88569" y="244919"/>
                  </a:lnTo>
                  <a:lnTo>
                    <a:pt x="94348" y="246011"/>
                  </a:lnTo>
                  <a:lnTo>
                    <a:pt x="96088" y="244919"/>
                  </a:lnTo>
                  <a:lnTo>
                    <a:pt x="97612" y="244005"/>
                  </a:lnTo>
                  <a:close/>
                </a:path>
                <a:path w="361314" h="481965">
                  <a:moveTo>
                    <a:pt x="104101" y="454355"/>
                  </a:moveTo>
                  <a:lnTo>
                    <a:pt x="103441" y="451853"/>
                  </a:lnTo>
                  <a:lnTo>
                    <a:pt x="102895" y="449516"/>
                  </a:lnTo>
                  <a:lnTo>
                    <a:pt x="100228" y="449567"/>
                  </a:lnTo>
                  <a:lnTo>
                    <a:pt x="98158" y="449237"/>
                  </a:lnTo>
                  <a:lnTo>
                    <a:pt x="97726" y="449237"/>
                  </a:lnTo>
                  <a:lnTo>
                    <a:pt x="96634" y="449135"/>
                  </a:lnTo>
                  <a:lnTo>
                    <a:pt x="95605" y="448259"/>
                  </a:lnTo>
                  <a:lnTo>
                    <a:pt x="94564" y="449453"/>
                  </a:lnTo>
                  <a:lnTo>
                    <a:pt x="93421" y="450824"/>
                  </a:lnTo>
                  <a:lnTo>
                    <a:pt x="94068" y="452183"/>
                  </a:lnTo>
                  <a:lnTo>
                    <a:pt x="94297" y="453542"/>
                  </a:lnTo>
                  <a:lnTo>
                    <a:pt x="95758" y="455333"/>
                  </a:lnTo>
                  <a:lnTo>
                    <a:pt x="97447" y="457517"/>
                  </a:lnTo>
                  <a:lnTo>
                    <a:pt x="98755" y="457619"/>
                  </a:lnTo>
                  <a:lnTo>
                    <a:pt x="99796" y="456476"/>
                  </a:lnTo>
                  <a:lnTo>
                    <a:pt x="101155" y="455066"/>
                  </a:lnTo>
                  <a:lnTo>
                    <a:pt x="104101" y="454355"/>
                  </a:lnTo>
                  <a:close/>
                </a:path>
                <a:path w="361314" h="481965">
                  <a:moveTo>
                    <a:pt x="111239" y="303936"/>
                  </a:moveTo>
                  <a:lnTo>
                    <a:pt x="110528" y="302628"/>
                  </a:lnTo>
                  <a:lnTo>
                    <a:pt x="110248" y="302082"/>
                  </a:lnTo>
                  <a:lnTo>
                    <a:pt x="109601" y="301599"/>
                  </a:lnTo>
                  <a:lnTo>
                    <a:pt x="108889" y="301320"/>
                  </a:lnTo>
                  <a:lnTo>
                    <a:pt x="107861" y="302577"/>
                  </a:lnTo>
                  <a:lnTo>
                    <a:pt x="106870" y="303885"/>
                  </a:lnTo>
                  <a:lnTo>
                    <a:pt x="104800" y="303936"/>
                  </a:lnTo>
                  <a:lnTo>
                    <a:pt x="104152" y="303987"/>
                  </a:lnTo>
                  <a:lnTo>
                    <a:pt x="102844" y="303885"/>
                  </a:lnTo>
                  <a:lnTo>
                    <a:pt x="102730" y="304812"/>
                  </a:lnTo>
                  <a:lnTo>
                    <a:pt x="102895" y="305841"/>
                  </a:lnTo>
                  <a:lnTo>
                    <a:pt x="103492" y="306933"/>
                  </a:lnTo>
                  <a:lnTo>
                    <a:pt x="104419" y="308673"/>
                  </a:lnTo>
                  <a:lnTo>
                    <a:pt x="106222" y="309054"/>
                  </a:lnTo>
                  <a:lnTo>
                    <a:pt x="108508" y="307962"/>
                  </a:lnTo>
                  <a:lnTo>
                    <a:pt x="110032" y="307200"/>
                  </a:lnTo>
                  <a:lnTo>
                    <a:pt x="111239" y="303936"/>
                  </a:lnTo>
                  <a:close/>
                </a:path>
                <a:path w="361314" h="481965">
                  <a:moveTo>
                    <a:pt x="112915" y="265722"/>
                  </a:moveTo>
                  <a:lnTo>
                    <a:pt x="112153" y="262559"/>
                  </a:lnTo>
                  <a:lnTo>
                    <a:pt x="107365" y="261150"/>
                  </a:lnTo>
                  <a:lnTo>
                    <a:pt x="106934" y="260985"/>
                  </a:lnTo>
                  <a:lnTo>
                    <a:pt x="106438" y="260870"/>
                  </a:lnTo>
                  <a:lnTo>
                    <a:pt x="105943" y="260819"/>
                  </a:lnTo>
                  <a:lnTo>
                    <a:pt x="104800" y="260654"/>
                  </a:lnTo>
                  <a:lnTo>
                    <a:pt x="103606" y="260718"/>
                  </a:lnTo>
                  <a:lnTo>
                    <a:pt x="103009" y="261861"/>
                  </a:lnTo>
                  <a:lnTo>
                    <a:pt x="102412" y="262940"/>
                  </a:lnTo>
                  <a:lnTo>
                    <a:pt x="102679" y="264083"/>
                  </a:lnTo>
                  <a:lnTo>
                    <a:pt x="103276" y="265226"/>
                  </a:lnTo>
                  <a:lnTo>
                    <a:pt x="104482" y="266153"/>
                  </a:lnTo>
                  <a:lnTo>
                    <a:pt x="105244" y="267512"/>
                  </a:lnTo>
                  <a:lnTo>
                    <a:pt x="106438" y="270560"/>
                  </a:lnTo>
                  <a:lnTo>
                    <a:pt x="108242" y="270560"/>
                  </a:lnTo>
                  <a:lnTo>
                    <a:pt x="112915" y="265722"/>
                  </a:lnTo>
                  <a:close/>
                </a:path>
                <a:path w="361314" h="481965">
                  <a:moveTo>
                    <a:pt x="114223" y="240893"/>
                  </a:moveTo>
                  <a:lnTo>
                    <a:pt x="113957" y="240245"/>
                  </a:lnTo>
                  <a:lnTo>
                    <a:pt x="113360" y="238721"/>
                  </a:lnTo>
                  <a:lnTo>
                    <a:pt x="112052" y="238175"/>
                  </a:lnTo>
                  <a:lnTo>
                    <a:pt x="110464" y="238887"/>
                  </a:lnTo>
                  <a:lnTo>
                    <a:pt x="109931" y="239102"/>
                  </a:lnTo>
                  <a:lnTo>
                    <a:pt x="109435" y="239534"/>
                  </a:lnTo>
                  <a:lnTo>
                    <a:pt x="109054" y="240080"/>
                  </a:lnTo>
                  <a:lnTo>
                    <a:pt x="108394" y="240957"/>
                  </a:lnTo>
                  <a:lnTo>
                    <a:pt x="108013" y="242036"/>
                  </a:lnTo>
                  <a:lnTo>
                    <a:pt x="108559" y="243459"/>
                  </a:lnTo>
                  <a:lnTo>
                    <a:pt x="111175" y="244386"/>
                  </a:lnTo>
                  <a:lnTo>
                    <a:pt x="112814" y="243890"/>
                  </a:lnTo>
                  <a:lnTo>
                    <a:pt x="113411" y="243243"/>
                  </a:lnTo>
                  <a:lnTo>
                    <a:pt x="113792" y="242531"/>
                  </a:lnTo>
                  <a:lnTo>
                    <a:pt x="114122" y="241769"/>
                  </a:lnTo>
                  <a:lnTo>
                    <a:pt x="114223" y="240893"/>
                  </a:lnTo>
                  <a:close/>
                </a:path>
                <a:path w="361314" h="481965">
                  <a:moveTo>
                    <a:pt x="115481" y="135826"/>
                  </a:moveTo>
                  <a:lnTo>
                    <a:pt x="115100" y="134416"/>
                  </a:lnTo>
                  <a:lnTo>
                    <a:pt x="114935" y="133972"/>
                  </a:lnTo>
                  <a:lnTo>
                    <a:pt x="114719" y="133654"/>
                  </a:lnTo>
                  <a:lnTo>
                    <a:pt x="114452" y="133375"/>
                  </a:lnTo>
                  <a:lnTo>
                    <a:pt x="112763" y="134632"/>
                  </a:lnTo>
                  <a:lnTo>
                    <a:pt x="111175" y="134797"/>
                  </a:lnTo>
                  <a:lnTo>
                    <a:pt x="109982" y="134086"/>
                  </a:lnTo>
                  <a:lnTo>
                    <a:pt x="109220" y="135775"/>
                  </a:lnTo>
                  <a:lnTo>
                    <a:pt x="109435" y="137350"/>
                  </a:lnTo>
                  <a:lnTo>
                    <a:pt x="109982" y="138544"/>
                  </a:lnTo>
                  <a:lnTo>
                    <a:pt x="110629" y="139903"/>
                  </a:lnTo>
                  <a:lnTo>
                    <a:pt x="111239" y="140995"/>
                  </a:lnTo>
                  <a:lnTo>
                    <a:pt x="113842" y="140893"/>
                  </a:lnTo>
                  <a:lnTo>
                    <a:pt x="114173" y="139585"/>
                  </a:lnTo>
                  <a:lnTo>
                    <a:pt x="114719" y="138658"/>
                  </a:lnTo>
                  <a:lnTo>
                    <a:pt x="115481" y="137236"/>
                  </a:lnTo>
                  <a:lnTo>
                    <a:pt x="115481" y="135826"/>
                  </a:lnTo>
                  <a:close/>
                </a:path>
                <a:path w="361314" h="481965">
                  <a:moveTo>
                    <a:pt x="118973" y="379996"/>
                  </a:moveTo>
                  <a:lnTo>
                    <a:pt x="118313" y="379996"/>
                  </a:lnTo>
                  <a:lnTo>
                    <a:pt x="117665" y="380212"/>
                  </a:lnTo>
                  <a:lnTo>
                    <a:pt x="117005" y="380695"/>
                  </a:lnTo>
                  <a:lnTo>
                    <a:pt x="115697" y="381622"/>
                  </a:lnTo>
                  <a:lnTo>
                    <a:pt x="117602" y="385432"/>
                  </a:lnTo>
                  <a:lnTo>
                    <a:pt x="117602" y="385267"/>
                  </a:lnTo>
                  <a:lnTo>
                    <a:pt x="117386" y="383209"/>
                  </a:lnTo>
                  <a:lnTo>
                    <a:pt x="118046" y="380974"/>
                  </a:lnTo>
                  <a:lnTo>
                    <a:pt x="118973" y="379996"/>
                  </a:lnTo>
                  <a:close/>
                </a:path>
                <a:path w="361314" h="481965">
                  <a:moveTo>
                    <a:pt x="125450" y="454304"/>
                  </a:moveTo>
                  <a:lnTo>
                    <a:pt x="124358" y="452564"/>
                  </a:lnTo>
                  <a:lnTo>
                    <a:pt x="122885" y="450278"/>
                  </a:lnTo>
                  <a:lnTo>
                    <a:pt x="120497" y="452120"/>
                  </a:lnTo>
                  <a:lnTo>
                    <a:pt x="116738" y="452450"/>
                  </a:lnTo>
                  <a:lnTo>
                    <a:pt x="116192" y="453758"/>
                  </a:lnTo>
                  <a:lnTo>
                    <a:pt x="116738" y="456539"/>
                  </a:lnTo>
                  <a:lnTo>
                    <a:pt x="117005" y="457619"/>
                  </a:lnTo>
                  <a:lnTo>
                    <a:pt x="117119" y="458228"/>
                  </a:lnTo>
                  <a:lnTo>
                    <a:pt x="118808" y="461429"/>
                  </a:lnTo>
                  <a:lnTo>
                    <a:pt x="120548" y="461543"/>
                  </a:lnTo>
                  <a:lnTo>
                    <a:pt x="122186" y="458990"/>
                  </a:lnTo>
                  <a:lnTo>
                    <a:pt x="122453" y="458609"/>
                  </a:lnTo>
                  <a:lnTo>
                    <a:pt x="122783" y="458228"/>
                  </a:lnTo>
                  <a:lnTo>
                    <a:pt x="123050" y="457784"/>
                  </a:lnTo>
                  <a:lnTo>
                    <a:pt x="123977" y="456209"/>
                  </a:lnTo>
                  <a:lnTo>
                    <a:pt x="125450" y="454304"/>
                  </a:lnTo>
                  <a:close/>
                </a:path>
                <a:path w="361314" h="481965">
                  <a:moveTo>
                    <a:pt x="128828" y="253415"/>
                  </a:moveTo>
                  <a:lnTo>
                    <a:pt x="127736" y="252272"/>
                  </a:lnTo>
                  <a:lnTo>
                    <a:pt x="126707" y="251129"/>
                  </a:lnTo>
                  <a:lnTo>
                    <a:pt x="125399" y="250037"/>
                  </a:lnTo>
                  <a:lnTo>
                    <a:pt x="124028" y="249440"/>
                  </a:lnTo>
                  <a:lnTo>
                    <a:pt x="123545" y="250647"/>
                  </a:lnTo>
                  <a:lnTo>
                    <a:pt x="122732" y="251510"/>
                  </a:lnTo>
                  <a:lnTo>
                    <a:pt x="121691" y="251891"/>
                  </a:lnTo>
                  <a:lnTo>
                    <a:pt x="120929" y="252107"/>
                  </a:lnTo>
                  <a:lnTo>
                    <a:pt x="120002" y="252107"/>
                  </a:lnTo>
                  <a:lnTo>
                    <a:pt x="119075" y="251942"/>
                  </a:lnTo>
                  <a:lnTo>
                    <a:pt x="118643" y="253415"/>
                  </a:lnTo>
                  <a:lnTo>
                    <a:pt x="118364" y="254076"/>
                  </a:lnTo>
                  <a:lnTo>
                    <a:pt x="118262" y="254292"/>
                  </a:lnTo>
                  <a:lnTo>
                    <a:pt x="118148" y="254723"/>
                  </a:lnTo>
                  <a:lnTo>
                    <a:pt x="117932" y="256247"/>
                  </a:lnTo>
                  <a:lnTo>
                    <a:pt x="119240" y="257340"/>
                  </a:lnTo>
                  <a:lnTo>
                    <a:pt x="121094" y="257340"/>
                  </a:lnTo>
                  <a:lnTo>
                    <a:pt x="122999" y="257340"/>
                  </a:lnTo>
                  <a:lnTo>
                    <a:pt x="124472" y="256298"/>
                  </a:lnTo>
                  <a:lnTo>
                    <a:pt x="126326" y="255866"/>
                  </a:lnTo>
                  <a:lnTo>
                    <a:pt x="128066" y="255104"/>
                  </a:lnTo>
                  <a:lnTo>
                    <a:pt x="128828" y="253415"/>
                  </a:lnTo>
                  <a:close/>
                </a:path>
                <a:path w="361314" h="481965">
                  <a:moveTo>
                    <a:pt x="130683" y="89166"/>
                  </a:moveTo>
                  <a:lnTo>
                    <a:pt x="127685" y="85191"/>
                  </a:lnTo>
                  <a:lnTo>
                    <a:pt x="125882" y="84543"/>
                  </a:lnTo>
                  <a:lnTo>
                    <a:pt x="125234" y="84277"/>
                  </a:lnTo>
                  <a:lnTo>
                    <a:pt x="124472" y="84429"/>
                  </a:lnTo>
                  <a:lnTo>
                    <a:pt x="124091" y="84874"/>
                  </a:lnTo>
                  <a:lnTo>
                    <a:pt x="122783" y="86233"/>
                  </a:lnTo>
                  <a:lnTo>
                    <a:pt x="121196" y="87376"/>
                  </a:lnTo>
                  <a:lnTo>
                    <a:pt x="120434" y="89281"/>
                  </a:lnTo>
                  <a:lnTo>
                    <a:pt x="120002" y="90309"/>
                  </a:lnTo>
                  <a:lnTo>
                    <a:pt x="120053" y="91186"/>
                  </a:lnTo>
                  <a:lnTo>
                    <a:pt x="121094" y="91782"/>
                  </a:lnTo>
                  <a:lnTo>
                    <a:pt x="123113" y="92875"/>
                  </a:lnTo>
                  <a:lnTo>
                    <a:pt x="127355" y="92443"/>
                  </a:lnTo>
                  <a:lnTo>
                    <a:pt x="129159" y="92329"/>
                  </a:lnTo>
                  <a:lnTo>
                    <a:pt x="130022" y="92329"/>
                  </a:lnTo>
                  <a:lnTo>
                    <a:pt x="130238" y="91782"/>
                  </a:lnTo>
                  <a:lnTo>
                    <a:pt x="130568" y="91401"/>
                  </a:lnTo>
                  <a:lnTo>
                    <a:pt x="130568" y="90970"/>
                  </a:lnTo>
                  <a:lnTo>
                    <a:pt x="130683" y="89166"/>
                  </a:lnTo>
                  <a:close/>
                </a:path>
                <a:path w="361314" h="481965">
                  <a:moveTo>
                    <a:pt x="132753" y="303504"/>
                  </a:moveTo>
                  <a:lnTo>
                    <a:pt x="132422" y="301866"/>
                  </a:lnTo>
                  <a:lnTo>
                    <a:pt x="132041" y="300291"/>
                  </a:lnTo>
                  <a:lnTo>
                    <a:pt x="131826" y="299529"/>
                  </a:lnTo>
                  <a:lnTo>
                    <a:pt x="131546" y="298767"/>
                  </a:lnTo>
                  <a:lnTo>
                    <a:pt x="131330" y="298056"/>
                  </a:lnTo>
                  <a:lnTo>
                    <a:pt x="130949" y="297840"/>
                  </a:lnTo>
                  <a:lnTo>
                    <a:pt x="130683" y="297408"/>
                  </a:lnTo>
                  <a:lnTo>
                    <a:pt x="130467" y="297027"/>
                  </a:lnTo>
                  <a:lnTo>
                    <a:pt x="130467" y="300177"/>
                  </a:lnTo>
                  <a:lnTo>
                    <a:pt x="129374" y="302907"/>
                  </a:lnTo>
                  <a:lnTo>
                    <a:pt x="126974" y="305193"/>
                  </a:lnTo>
                  <a:lnTo>
                    <a:pt x="126860" y="305358"/>
                  </a:lnTo>
                  <a:lnTo>
                    <a:pt x="126758" y="305676"/>
                  </a:lnTo>
                  <a:lnTo>
                    <a:pt x="128282" y="305904"/>
                  </a:lnTo>
                  <a:lnTo>
                    <a:pt x="129755" y="305625"/>
                  </a:lnTo>
                  <a:lnTo>
                    <a:pt x="131165" y="304698"/>
                  </a:lnTo>
                  <a:lnTo>
                    <a:pt x="132753" y="303504"/>
                  </a:lnTo>
                  <a:close/>
                </a:path>
                <a:path w="361314" h="481965">
                  <a:moveTo>
                    <a:pt x="137109" y="239966"/>
                  </a:moveTo>
                  <a:lnTo>
                    <a:pt x="135305" y="239420"/>
                  </a:lnTo>
                  <a:lnTo>
                    <a:pt x="132537" y="239864"/>
                  </a:lnTo>
                  <a:lnTo>
                    <a:pt x="129590" y="242417"/>
                  </a:lnTo>
                  <a:lnTo>
                    <a:pt x="130467" y="244221"/>
                  </a:lnTo>
                  <a:lnTo>
                    <a:pt x="130949" y="246341"/>
                  </a:lnTo>
                  <a:lnTo>
                    <a:pt x="131279" y="246888"/>
                  </a:lnTo>
                  <a:lnTo>
                    <a:pt x="132803" y="249770"/>
                  </a:lnTo>
                  <a:lnTo>
                    <a:pt x="133832" y="250748"/>
                  </a:lnTo>
                  <a:lnTo>
                    <a:pt x="135140" y="250583"/>
                  </a:lnTo>
                  <a:lnTo>
                    <a:pt x="135369" y="250532"/>
                  </a:lnTo>
                  <a:lnTo>
                    <a:pt x="134327" y="250151"/>
                  </a:lnTo>
                  <a:lnTo>
                    <a:pt x="133451" y="249605"/>
                  </a:lnTo>
                  <a:lnTo>
                    <a:pt x="132918" y="248958"/>
                  </a:lnTo>
                  <a:lnTo>
                    <a:pt x="131546" y="247103"/>
                  </a:lnTo>
                  <a:lnTo>
                    <a:pt x="131876" y="244538"/>
                  </a:lnTo>
                  <a:lnTo>
                    <a:pt x="134493" y="241274"/>
                  </a:lnTo>
                  <a:lnTo>
                    <a:pt x="135585" y="240626"/>
                  </a:lnTo>
                  <a:lnTo>
                    <a:pt x="136893" y="240030"/>
                  </a:lnTo>
                  <a:lnTo>
                    <a:pt x="137109" y="239966"/>
                  </a:lnTo>
                  <a:close/>
                </a:path>
                <a:path w="361314" h="481965">
                  <a:moveTo>
                    <a:pt x="141795" y="223151"/>
                  </a:moveTo>
                  <a:lnTo>
                    <a:pt x="140957" y="220649"/>
                  </a:lnTo>
                  <a:lnTo>
                    <a:pt x="140906" y="220484"/>
                  </a:lnTo>
                  <a:lnTo>
                    <a:pt x="140804" y="217868"/>
                  </a:lnTo>
                  <a:lnTo>
                    <a:pt x="139560" y="216611"/>
                  </a:lnTo>
                  <a:lnTo>
                    <a:pt x="137591" y="214604"/>
                  </a:lnTo>
                  <a:lnTo>
                    <a:pt x="136283" y="214604"/>
                  </a:lnTo>
                  <a:lnTo>
                    <a:pt x="135089" y="216293"/>
                  </a:lnTo>
                  <a:lnTo>
                    <a:pt x="134658" y="216941"/>
                  </a:lnTo>
                  <a:lnTo>
                    <a:pt x="134442" y="217703"/>
                  </a:lnTo>
                  <a:lnTo>
                    <a:pt x="134239" y="218071"/>
                  </a:lnTo>
                  <a:lnTo>
                    <a:pt x="134924" y="217436"/>
                  </a:lnTo>
                  <a:lnTo>
                    <a:pt x="136067" y="217055"/>
                  </a:lnTo>
                  <a:lnTo>
                    <a:pt x="137210" y="216611"/>
                  </a:lnTo>
                  <a:lnTo>
                    <a:pt x="138353" y="216776"/>
                  </a:lnTo>
                  <a:lnTo>
                    <a:pt x="138963" y="219125"/>
                  </a:lnTo>
                  <a:lnTo>
                    <a:pt x="138252" y="219887"/>
                  </a:lnTo>
                  <a:lnTo>
                    <a:pt x="137274" y="220154"/>
                  </a:lnTo>
                  <a:lnTo>
                    <a:pt x="136232" y="220484"/>
                  </a:lnTo>
                  <a:lnTo>
                    <a:pt x="135089" y="220649"/>
                  </a:lnTo>
                  <a:lnTo>
                    <a:pt x="134327" y="219506"/>
                  </a:lnTo>
                  <a:lnTo>
                    <a:pt x="134175" y="218198"/>
                  </a:lnTo>
                  <a:lnTo>
                    <a:pt x="134061" y="218414"/>
                  </a:lnTo>
                  <a:lnTo>
                    <a:pt x="132918" y="220865"/>
                  </a:lnTo>
                  <a:lnTo>
                    <a:pt x="132689" y="221792"/>
                  </a:lnTo>
                  <a:lnTo>
                    <a:pt x="133946" y="222707"/>
                  </a:lnTo>
                  <a:lnTo>
                    <a:pt x="134493" y="223151"/>
                  </a:lnTo>
                  <a:lnTo>
                    <a:pt x="135140" y="223532"/>
                  </a:lnTo>
                  <a:lnTo>
                    <a:pt x="137375" y="224675"/>
                  </a:lnTo>
                  <a:lnTo>
                    <a:pt x="138849" y="225158"/>
                  </a:lnTo>
                  <a:lnTo>
                    <a:pt x="140652" y="224624"/>
                  </a:lnTo>
                  <a:lnTo>
                    <a:pt x="140970" y="223964"/>
                  </a:lnTo>
                  <a:lnTo>
                    <a:pt x="141795" y="223151"/>
                  </a:lnTo>
                  <a:close/>
                </a:path>
                <a:path w="361314" h="481965">
                  <a:moveTo>
                    <a:pt x="146253" y="164084"/>
                  </a:moveTo>
                  <a:lnTo>
                    <a:pt x="138963" y="157772"/>
                  </a:lnTo>
                  <a:lnTo>
                    <a:pt x="137541" y="158038"/>
                  </a:lnTo>
                  <a:lnTo>
                    <a:pt x="136563" y="158153"/>
                  </a:lnTo>
                  <a:lnTo>
                    <a:pt x="135750" y="158369"/>
                  </a:lnTo>
                  <a:lnTo>
                    <a:pt x="134607" y="160591"/>
                  </a:lnTo>
                  <a:lnTo>
                    <a:pt x="134378" y="161734"/>
                  </a:lnTo>
                  <a:lnTo>
                    <a:pt x="134493" y="163868"/>
                  </a:lnTo>
                  <a:lnTo>
                    <a:pt x="134759" y="164846"/>
                  </a:lnTo>
                  <a:lnTo>
                    <a:pt x="136512" y="167995"/>
                  </a:lnTo>
                  <a:lnTo>
                    <a:pt x="138582" y="167462"/>
                  </a:lnTo>
                  <a:lnTo>
                    <a:pt x="140487" y="167132"/>
                  </a:lnTo>
                  <a:lnTo>
                    <a:pt x="141414" y="167017"/>
                  </a:lnTo>
                  <a:lnTo>
                    <a:pt x="142278" y="166535"/>
                  </a:lnTo>
                  <a:lnTo>
                    <a:pt x="142557" y="166420"/>
                  </a:lnTo>
                  <a:lnTo>
                    <a:pt x="145872" y="164731"/>
                  </a:lnTo>
                  <a:lnTo>
                    <a:pt x="146253" y="164084"/>
                  </a:lnTo>
                  <a:close/>
                </a:path>
                <a:path w="361314" h="481965">
                  <a:moveTo>
                    <a:pt x="146481" y="312051"/>
                  </a:moveTo>
                  <a:lnTo>
                    <a:pt x="144627" y="308787"/>
                  </a:lnTo>
                  <a:lnTo>
                    <a:pt x="143649" y="307530"/>
                  </a:lnTo>
                  <a:lnTo>
                    <a:pt x="142773" y="305511"/>
                  </a:lnTo>
                  <a:lnTo>
                    <a:pt x="138417" y="306222"/>
                  </a:lnTo>
                  <a:lnTo>
                    <a:pt x="136131" y="307200"/>
                  </a:lnTo>
                  <a:lnTo>
                    <a:pt x="133997" y="311772"/>
                  </a:lnTo>
                  <a:lnTo>
                    <a:pt x="134226" y="314223"/>
                  </a:lnTo>
                  <a:lnTo>
                    <a:pt x="135521" y="315480"/>
                  </a:lnTo>
                  <a:lnTo>
                    <a:pt x="137871" y="317881"/>
                  </a:lnTo>
                  <a:lnTo>
                    <a:pt x="141084" y="318147"/>
                  </a:lnTo>
                  <a:lnTo>
                    <a:pt x="143751" y="316077"/>
                  </a:lnTo>
                  <a:lnTo>
                    <a:pt x="146151" y="314172"/>
                  </a:lnTo>
                  <a:lnTo>
                    <a:pt x="146481" y="312051"/>
                  </a:lnTo>
                  <a:close/>
                </a:path>
                <a:path w="361314" h="481965">
                  <a:moveTo>
                    <a:pt x="147345" y="471614"/>
                  </a:moveTo>
                  <a:lnTo>
                    <a:pt x="146253" y="466712"/>
                  </a:lnTo>
                  <a:lnTo>
                    <a:pt x="144246" y="465950"/>
                  </a:lnTo>
                  <a:lnTo>
                    <a:pt x="140538" y="464489"/>
                  </a:lnTo>
                  <a:lnTo>
                    <a:pt x="139230" y="465188"/>
                  </a:lnTo>
                  <a:lnTo>
                    <a:pt x="138137" y="466610"/>
                  </a:lnTo>
                  <a:lnTo>
                    <a:pt x="137706" y="467093"/>
                  </a:lnTo>
                  <a:lnTo>
                    <a:pt x="137439" y="467588"/>
                  </a:lnTo>
                  <a:lnTo>
                    <a:pt x="137274" y="468134"/>
                  </a:lnTo>
                  <a:lnTo>
                    <a:pt x="137922" y="468731"/>
                  </a:lnTo>
                  <a:lnTo>
                    <a:pt x="138417" y="469442"/>
                  </a:lnTo>
                  <a:lnTo>
                    <a:pt x="139128" y="471614"/>
                  </a:lnTo>
                  <a:lnTo>
                    <a:pt x="139280" y="472871"/>
                  </a:lnTo>
                  <a:lnTo>
                    <a:pt x="139179" y="474065"/>
                  </a:lnTo>
                  <a:lnTo>
                    <a:pt x="139890" y="474878"/>
                  </a:lnTo>
                  <a:lnTo>
                    <a:pt x="140703" y="475589"/>
                  </a:lnTo>
                  <a:lnTo>
                    <a:pt x="142824" y="476948"/>
                  </a:lnTo>
                  <a:lnTo>
                    <a:pt x="144246" y="477164"/>
                  </a:lnTo>
                  <a:lnTo>
                    <a:pt x="145059" y="475856"/>
                  </a:lnTo>
                  <a:lnTo>
                    <a:pt x="146367" y="473849"/>
                  </a:lnTo>
                  <a:lnTo>
                    <a:pt x="147345" y="471614"/>
                  </a:lnTo>
                  <a:close/>
                </a:path>
                <a:path w="361314" h="481965">
                  <a:moveTo>
                    <a:pt x="154317" y="129895"/>
                  </a:moveTo>
                  <a:lnTo>
                    <a:pt x="154216" y="129349"/>
                  </a:lnTo>
                  <a:lnTo>
                    <a:pt x="154216" y="128752"/>
                  </a:lnTo>
                  <a:lnTo>
                    <a:pt x="152908" y="128308"/>
                  </a:lnTo>
                  <a:lnTo>
                    <a:pt x="151650" y="127660"/>
                  </a:lnTo>
                  <a:lnTo>
                    <a:pt x="148983" y="126466"/>
                  </a:lnTo>
                  <a:lnTo>
                    <a:pt x="148869" y="124942"/>
                  </a:lnTo>
                  <a:lnTo>
                    <a:pt x="149847" y="123355"/>
                  </a:lnTo>
                  <a:lnTo>
                    <a:pt x="150126" y="122872"/>
                  </a:lnTo>
                  <a:lnTo>
                    <a:pt x="150888" y="122110"/>
                  </a:lnTo>
                  <a:lnTo>
                    <a:pt x="150456" y="122161"/>
                  </a:lnTo>
                  <a:lnTo>
                    <a:pt x="150075" y="122326"/>
                  </a:lnTo>
                  <a:lnTo>
                    <a:pt x="149745" y="122656"/>
                  </a:lnTo>
                  <a:lnTo>
                    <a:pt x="148272" y="124282"/>
                  </a:lnTo>
                  <a:lnTo>
                    <a:pt x="146532" y="125806"/>
                  </a:lnTo>
                  <a:lnTo>
                    <a:pt x="145326" y="128689"/>
                  </a:lnTo>
                  <a:lnTo>
                    <a:pt x="145110" y="129451"/>
                  </a:lnTo>
                  <a:lnTo>
                    <a:pt x="145491" y="130213"/>
                  </a:lnTo>
                  <a:lnTo>
                    <a:pt x="145656" y="130492"/>
                  </a:lnTo>
                  <a:lnTo>
                    <a:pt x="146913" y="131965"/>
                  </a:lnTo>
                  <a:lnTo>
                    <a:pt x="152844" y="131902"/>
                  </a:lnTo>
                  <a:lnTo>
                    <a:pt x="153885" y="130492"/>
                  </a:lnTo>
                  <a:lnTo>
                    <a:pt x="154101" y="130213"/>
                  </a:lnTo>
                  <a:lnTo>
                    <a:pt x="154317" y="129895"/>
                  </a:lnTo>
                  <a:close/>
                </a:path>
                <a:path w="361314" h="481965">
                  <a:moveTo>
                    <a:pt x="158953" y="164185"/>
                  </a:moveTo>
                  <a:lnTo>
                    <a:pt x="157746" y="162064"/>
                  </a:lnTo>
                  <a:lnTo>
                    <a:pt x="156121" y="159131"/>
                  </a:lnTo>
                  <a:lnTo>
                    <a:pt x="152082" y="157327"/>
                  </a:lnTo>
                  <a:lnTo>
                    <a:pt x="150126" y="158635"/>
                  </a:lnTo>
                  <a:lnTo>
                    <a:pt x="148437" y="159727"/>
                  </a:lnTo>
                  <a:lnTo>
                    <a:pt x="147561" y="163918"/>
                  </a:lnTo>
                  <a:lnTo>
                    <a:pt x="148551" y="165773"/>
                  </a:lnTo>
                  <a:lnTo>
                    <a:pt x="149694" y="168059"/>
                  </a:lnTo>
                  <a:lnTo>
                    <a:pt x="153720" y="167944"/>
                  </a:lnTo>
                  <a:lnTo>
                    <a:pt x="157048" y="166636"/>
                  </a:lnTo>
                  <a:lnTo>
                    <a:pt x="158737" y="165938"/>
                  </a:lnTo>
                  <a:lnTo>
                    <a:pt x="158953" y="164185"/>
                  </a:lnTo>
                  <a:close/>
                </a:path>
                <a:path w="361314" h="481965">
                  <a:moveTo>
                    <a:pt x="160578" y="106921"/>
                  </a:moveTo>
                  <a:lnTo>
                    <a:pt x="159270" y="104736"/>
                  </a:lnTo>
                  <a:lnTo>
                    <a:pt x="158076" y="102666"/>
                  </a:lnTo>
                  <a:lnTo>
                    <a:pt x="156438" y="101206"/>
                  </a:lnTo>
                  <a:lnTo>
                    <a:pt x="153936" y="100990"/>
                  </a:lnTo>
                  <a:lnTo>
                    <a:pt x="152463" y="100825"/>
                  </a:lnTo>
                  <a:lnTo>
                    <a:pt x="151104" y="101307"/>
                  </a:lnTo>
                  <a:lnTo>
                    <a:pt x="150393" y="102565"/>
                  </a:lnTo>
                  <a:lnTo>
                    <a:pt x="149415" y="104521"/>
                  </a:lnTo>
                  <a:lnTo>
                    <a:pt x="148818" y="106591"/>
                  </a:lnTo>
                  <a:lnTo>
                    <a:pt x="149796" y="108394"/>
                  </a:lnTo>
                  <a:lnTo>
                    <a:pt x="150939" y="110401"/>
                  </a:lnTo>
                  <a:lnTo>
                    <a:pt x="153073" y="110236"/>
                  </a:lnTo>
                  <a:lnTo>
                    <a:pt x="155028" y="109918"/>
                  </a:lnTo>
                  <a:lnTo>
                    <a:pt x="155841" y="109804"/>
                  </a:lnTo>
                  <a:lnTo>
                    <a:pt x="156603" y="109474"/>
                  </a:lnTo>
                  <a:lnTo>
                    <a:pt x="157530" y="109207"/>
                  </a:lnTo>
                  <a:lnTo>
                    <a:pt x="157695" y="109093"/>
                  </a:lnTo>
                  <a:lnTo>
                    <a:pt x="160147" y="108229"/>
                  </a:lnTo>
                  <a:lnTo>
                    <a:pt x="160578" y="106921"/>
                  </a:lnTo>
                  <a:close/>
                </a:path>
                <a:path w="361314" h="481965">
                  <a:moveTo>
                    <a:pt x="161290" y="211988"/>
                  </a:moveTo>
                  <a:lnTo>
                    <a:pt x="160693" y="210680"/>
                  </a:lnTo>
                  <a:lnTo>
                    <a:pt x="160261" y="209651"/>
                  </a:lnTo>
                  <a:lnTo>
                    <a:pt x="158191" y="209054"/>
                  </a:lnTo>
                  <a:lnTo>
                    <a:pt x="156883" y="209588"/>
                  </a:lnTo>
                  <a:lnTo>
                    <a:pt x="155359" y="210197"/>
                  </a:lnTo>
                  <a:lnTo>
                    <a:pt x="154698" y="212039"/>
                  </a:lnTo>
                  <a:lnTo>
                    <a:pt x="155460" y="213626"/>
                  </a:lnTo>
                  <a:lnTo>
                    <a:pt x="156222" y="215315"/>
                  </a:lnTo>
                  <a:lnTo>
                    <a:pt x="157695" y="215252"/>
                  </a:lnTo>
                  <a:lnTo>
                    <a:pt x="159118" y="214820"/>
                  </a:lnTo>
                  <a:lnTo>
                    <a:pt x="160477" y="214439"/>
                  </a:lnTo>
                  <a:lnTo>
                    <a:pt x="161290" y="211988"/>
                  </a:lnTo>
                  <a:close/>
                </a:path>
                <a:path w="361314" h="481965">
                  <a:moveTo>
                    <a:pt x="162115" y="85521"/>
                  </a:moveTo>
                  <a:lnTo>
                    <a:pt x="161671" y="84162"/>
                  </a:lnTo>
                  <a:lnTo>
                    <a:pt x="160426" y="82638"/>
                  </a:lnTo>
                  <a:lnTo>
                    <a:pt x="158191" y="81165"/>
                  </a:lnTo>
                  <a:lnTo>
                    <a:pt x="155740" y="80619"/>
                  </a:lnTo>
                  <a:lnTo>
                    <a:pt x="154533" y="81165"/>
                  </a:lnTo>
                  <a:lnTo>
                    <a:pt x="152793" y="81927"/>
                  </a:lnTo>
                  <a:lnTo>
                    <a:pt x="151765" y="83997"/>
                  </a:lnTo>
                  <a:lnTo>
                    <a:pt x="152146" y="87325"/>
                  </a:lnTo>
                  <a:lnTo>
                    <a:pt x="152577" y="89230"/>
                  </a:lnTo>
                  <a:lnTo>
                    <a:pt x="153835" y="92214"/>
                  </a:lnTo>
                  <a:lnTo>
                    <a:pt x="156337" y="92710"/>
                  </a:lnTo>
                  <a:lnTo>
                    <a:pt x="158508" y="90309"/>
                  </a:lnTo>
                  <a:lnTo>
                    <a:pt x="159499" y="89281"/>
                  </a:lnTo>
                  <a:lnTo>
                    <a:pt x="160362" y="88138"/>
                  </a:lnTo>
                  <a:lnTo>
                    <a:pt x="161188" y="86944"/>
                  </a:lnTo>
                  <a:lnTo>
                    <a:pt x="162115" y="85521"/>
                  </a:lnTo>
                  <a:close/>
                </a:path>
                <a:path w="361314" h="481965">
                  <a:moveTo>
                    <a:pt x="172732" y="455942"/>
                  </a:moveTo>
                  <a:lnTo>
                    <a:pt x="171640" y="455066"/>
                  </a:lnTo>
                  <a:lnTo>
                    <a:pt x="169900" y="454952"/>
                  </a:lnTo>
                  <a:lnTo>
                    <a:pt x="167779" y="454850"/>
                  </a:lnTo>
                  <a:lnTo>
                    <a:pt x="166357" y="456476"/>
                  </a:lnTo>
                  <a:lnTo>
                    <a:pt x="164452" y="456641"/>
                  </a:lnTo>
                  <a:lnTo>
                    <a:pt x="162382" y="457619"/>
                  </a:lnTo>
                  <a:lnTo>
                    <a:pt x="162267" y="458990"/>
                  </a:lnTo>
                  <a:lnTo>
                    <a:pt x="163690" y="460667"/>
                  </a:lnTo>
                  <a:lnTo>
                    <a:pt x="164998" y="462140"/>
                  </a:lnTo>
                  <a:lnTo>
                    <a:pt x="166738" y="462305"/>
                  </a:lnTo>
                  <a:lnTo>
                    <a:pt x="168313" y="463067"/>
                  </a:lnTo>
                  <a:lnTo>
                    <a:pt x="172351" y="457619"/>
                  </a:lnTo>
                  <a:lnTo>
                    <a:pt x="172732" y="455942"/>
                  </a:lnTo>
                  <a:close/>
                </a:path>
                <a:path w="361314" h="481965">
                  <a:moveTo>
                    <a:pt x="174688" y="158419"/>
                  </a:moveTo>
                  <a:lnTo>
                    <a:pt x="174472" y="157226"/>
                  </a:lnTo>
                  <a:lnTo>
                    <a:pt x="173329" y="157327"/>
                  </a:lnTo>
                  <a:lnTo>
                    <a:pt x="172567" y="156565"/>
                  </a:lnTo>
                  <a:lnTo>
                    <a:pt x="171970" y="155702"/>
                  </a:lnTo>
                  <a:lnTo>
                    <a:pt x="171805" y="155473"/>
                  </a:lnTo>
                  <a:lnTo>
                    <a:pt x="171754" y="155206"/>
                  </a:lnTo>
                  <a:lnTo>
                    <a:pt x="171754" y="154990"/>
                  </a:lnTo>
                  <a:lnTo>
                    <a:pt x="169468" y="156400"/>
                  </a:lnTo>
                  <a:lnTo>
                    <a:pt x="168478" y="158584"/>
                  </a:lnTo>
                  <a:lnTo>
                    <a:pt x="168973" y="159778"/>
                  </a:lnTo>
                  <a:lnTo>
                    <a:pt x="169303" y="160540"/>
                  </a:lnTo>
                  <a:lnTo>
                    <a:pt x="172351" y="161251"/>
                  </a:lnTo>
                  <a:lnTo>
                    <a:pt x="173329" y="160820"/>
                  </a:lnTo>
                  <a:lnTo>
                    <a:pt x="174091" y="160439"/>
                  </a:lnTo>
                  <a:lnTo>
                    <a:pt x="174688" y="158419"/>
                  </a:lnTo>
                  <a:close/>
                </a:path>
                <a:path w="361314" h="481965">
                  <a:moveTo>
                    <a:pt x="185369" y="187223"/>
                  </a:moveTo>
                  <a:lnTo>
                    <a:pt x="183896" y="184556"/>
                  </a:lnTo>
                  <a:lnTo>
                    <a:pt x="183134" y="183730"/>
                  </a:lnTo>
                  <a:lnTo>
                    <a:pt x="182105" y="182486"/>
                  </a:lnTo>
                  <a:lnTo>
                    <a:pt x="181013" y="181343"/>
                  </a:lnTo>
                  <a:lnTo>
                    <a:pt x="180301" y="180632"/>
                  </a:lnTo>
                  <a:lnTo>
                    <a:pt x="179489" y="180416"/>
                  </a:lnTo>
                  <a:lnTo>
                    <a:pt x="178612" y="180733"/>
                  </a:lnTo>
                  <a:lnTo>
                    <a:pt x="178396" y="180797"/>
                  </a:lnTo>
                  <a:lnTo>
                    <a:pt x="177965" y="181013"/>
                  </a:lnTo>
                  <a:lnTo>
                    <a:pt x="176377" y="182270"/>
                  </a:lnTo>
                  <a:lnTo>
                    <a:pt x="175348" y="188468"/>
                  </a:lnTo>
                  <a:lnTo>
                    <a:pt x="177800" y="191731"/>
                  </a:lnTo>
                  <a:lnTo>
                    <a:pt x="181013" y="192493"/>
                  </a:lnTo>
                  <a:lnTo>
                    <a:pt x="184772" y="190487"/>
                  </a:lnTo>
                  <a:lnTo>
                    <a:pt x="185369" y="187223"/>
                  </a:lnTo>
                  <a:close/>
                </a:path>
                <a:path w="361314" h="481965">
                  <a:moveTo>
                    <a:pt x="196862" y="140944"/>
                  </a:moveTo>
                  <a:lnTo>
                    <a:pt x="196697" y="139306"/>
                  </a:lnTo>
                  <a:lnTo>
                    <a:pt x="195605" y="138328"/>
                  </a:lnTo>
                  <a:lnTo>
                    <a:pt x="194627" y="137350"/>
                  </a:lnTo>
                  <a:lnTo>
                    <a:pt x="193433" y="137083"/>
                  </a:lnTo>
                  <a:lnTo>
                    <a:pt x="192227" y="137515"/>
                  </a:lnTo>
                  <a:lnTo>
                    <a:pt x="190766" y="138328"/>
                  </a:lnTo>
                  <a:lnTo>
                    <a:pt x="188798" y="142963"/>
                  </a:lnTo>
                  <a:lnTo>
                    <a:pt x="189230" y="144424"/>
                  </a:lnTo>
                  <a:lnTo>
                    <a:pt x="189611" y="145783"/>
                  </a:lnTo>
                  <a:lnTo>
                    <a:pt x="190652" y="146227"/>
                  </a:lnTo>
                  <a:lnTo>
                    <a:pt x="191846" y="145681"/>
                  </a:lnTo>
                  <a:lnTo>
                    <a:pt x="193649" y="144919"/>
                  </a:lnTo>
                  <a:lnTo>
                    <a:pt x="194792" y="143230"/>
                  </a:lnTo>
                  <a:lnTo>
                    <a:pt x="196049" y="141820"/>
                  </a:lnTo>
                  <a:lnTo>
                    <a:pt x="196862" y="140944"/>
                  </a:lnTo>
                  <a:close/>
                </a:path>
                <a:path w="361314" h="481965">
                  <a:moveTo>
                    <a:pt x="196913" y="78828"/>
                  </a:moveTo>
                  <a:lnTo>
                    <a:pt x="195821" y="76542"/>
                  </a:lnTo>
                  <a:lnTo>
                    <a:pt x="196151" y="74853"/>
                  </a:lnTo>
                  <a:lnTo>
                    <a:pt x="196316" y="74256"/>
                  </a:lnTo>
                  <a:lnTo>
                    <a:pt x="196202" y="73545"/>
                  </a:lnTo>
                  <a:lnTo>
                    <a:pt x="195554" y="71208"/>
                  </a:lnTo>
                  <a:lnTo>
                    <a:pt x="193751" y="70497"/>
                  </a:lnTo>
                  <a:lnTo>
                    <a:pt x="192176" y="71424"/>
                  </a:lnTo>
                  <a:lnTo>
                    <a:pt x="190766" y="73113"/>
                  </a:lnTo>
                  <a:lnTo>
                    <a:pt x="188468" y="73926"/>
                  </a:lnTo>
                  <a:lnTo>
                    <a:pt x="187274" y="76974"/>
                  </a:lnTo>
                  <a:lnTo>
                    <a:pt x="187223" y="77635"/>
                  </a:lnTo>
                  <a:lnTo>
                    <a:pt x="187388" y="78168"/>
                  </a:lnTo>
                  <a:lnTo>
                    <a:pt x="190652" y="76708"/>
                  </a:lnTo>
                  <a:lnTo>
                    <a:pt x="192011" y="77470"/>
                  </a:lnTo>
                  <a:lnTo>
                    <a:pt x="193319" y="78663"/>
                  </a:lnTo>
                  <a:lnTo>
                    <a:pt x="193814" y="79095"/>
                  </a:lnTo>
                  <a:lnTo>
                    <a:pt x="194525" y="80137"/>
                  </a:lnTo>
                  <a:lnTo>
                    <a:pt x="194792" y="80022"/>
                  </a:lnTo>
                  <a:lnTo>
                    <a:pt x="195008" y="79971"/>
                  </a:lnTo>
                  <a:lnTo>
                    <a:pt x="196913" y="78828"/>
                  </a:lnTo>
                  <a:close/>
                </a:path>
                <a:path w="361314" h="481965">
                  <a:moveTo>
                    <a:pt x="198386" y="9525"/>
                  </a:moveTo>
                  <a:lnTo>
                    <a:pt x="198335" y="8928"/>
                  </a:lnTo>
                  <a:lnTo>
                    <a:pt x="198170" y="7886"/>
                  </a:lnTo>
                  <a:lnTo>
                    <a:pt x="197358" y="7289"/>
                  </a:lnTo>
                  <a:lnTo>
                    <a:pt x="195884" y="7188"/>
                  </a:lnTo>
                  <a:lnTo>
                    <a:pt x="195668" y="7188"/>
                  </a:lnTo>
                  <a:lnTo>
                    <a:pt x="195440" y="7124"/>
                  </a:lnTo>
                  <a:lnTo>
                    <a:pt x="195173" y="7124"/>
                  </a:lnTo>
                  <a:lnTo>
                    <a:pt x="193370" y="7239"/>
                  </a:lnTo>
                  <a:lnTo>
                    <a:pt x="192227" y="7188"/>
                  </a:lnTo>
                  <a:lnTo>
                    <a:pt x="191033" y="3530"/>
                  </a:lnTo>
                  <a:lnTo>
                    <a:pt x="189230" y="3594"/>
                  </a:lnTo>
                  <a:lnTo>
                    <a:pt x="186461" y="4787"/>
                  </a:lnTo>
                  <a:lnTo>
                    <a:pt x="186080" y="6858"/>
                  </a:lnTo>
                  <a:lnTo>
                    <a:pt x="186893" y="8382"/>
                  </a:lnTo>
                  <a:lnTo>
                    <a:pt x="187439" y="8877"/>
                  </a:lnTo>
                  <a:lnTo>
                    <a:pt x="187553" y="10172"/>
                  </a:lnTo>
                  <a:lnTo>
                    <a:pt x="190982" y="9359"/>
                  </a:lnTo>
                  <a:lnTo>
                    <a:pt x="192341" y="11214"/>
                  </a:lnTo>
                  <a:lnTo>
                    <a:pt x="196367" y="13449"/>
                  </a:lnTo>
                  <a:lnTo>
                    <a:pt x="197192" y="13068"/>
                  </a:lnTo>
                  <a:lnTo>
                    <a:pt x="198272" y="10236"/>
                  </a:lnTo>
                  <a:lnTo>
                    <a:pt x="198386" y="9525"/>
                  </a:lnTo>
                  <a:close/>
                </a:path>
                <a:path w="361314" h="481965">
                  <a:moveTo>
                    <a:pt x="199745" y="384949"/>
                  </a:moveTo>
                  <a:lnTo>
                    <a:pt x="199529" y="382549"/>
                  </a:lnTo>
                  <a:lnTo>
                    <a:pt x="196151" y="378904"/>
                  </a:lnTo>
                  <a:lnTo>
                    <a:pt x="193268" y="378028"/>
                  </a:lnTo>
                  <a:lnTo>
                    <a:pt x="191465" y="379006"/>
                  </a:lnTo>
                  <a:lnTo>
                    <a:pt x="189344" y="380758"/>
                  </a:lnTo>
                  <a:lnTo>
                    <a:pt x="188315" y="381787"/>
                  </a:lnTo>
                  <a:lnTo>
                    <a:pt x="186842" y="383311"/>
                  </a:lnTo>
                  <a:lnTo>
                    <a:pt x="187007" y="384784"/>
                  </a:lnTo>
                  <a:lnTo>
                    <a:pt x="189077" y="385495"/>
                  </a:lnTo>
                  <a:lnTo>
                    <a:pt x="191414" y="386308"/>
                  </a:lnTo>
                  <a:lnTo>
                    <a:pt x="193979" y="386791"/>
                  </a:lnTo>
                  <a:lnTo>
                    <a:pt x="196430" y="387337"/>
                  </a:lnTo>
                  <a:lnTo>
                    <a:pt x="197192" y="387451"/>
                  </a:lnTo>
                  <a:lnTo>
                    <a:pt x="198005" y="387400"/>
                  </a:lnTo>
                  <a:lnTo>
                    <a:pt x="198602" y="386638"/>
                  </a:lnTo>
                  <a:lnTo>
                    <a:pt x="199745" y="384949"/>
                  </a:lnTo>
                  <a:close/>
                </a:path>
                <a:path w="361314" h="481965">
                  <a:moveTo>
                    <a:pt x="200126" y="185318"/>
                  </a:moveTo>
                  <a:lnTo>
                    <a:pt x="199199" y="181889"/>
                  </a:lnTo>
                  <a:lnTo>
                    <a:pt x="198818" y="181178"/>
                  </a:lnTo>
                  <a:lnTo>
                    <a:pt x="198335" y="179870"/>
                  </a:lnTo>
                  <a:lnTo>
                    <a:pt x="197510" y="178015"/>
                  </a:lnTo>
                  <a:lnTo>
                    <a:pt x="196265" y="177584"/>
                  </a:lnTo>
                  <a:lnTo>
                    <a:pt x="193217" y="179590"/>
                  </a:lnTo>
                  <a:lnTo>
                    <a:pt x="192341" y="180352"/>
                  </a:lnTo>
                  <a:lnTo>
                    <a:pt x="191795" y="181394"/>
                  </a:lnTo>
                  <a:lnTo>
                    <a:pt x="190601" y="183565"/>
                  </a:lnTo>
                  <a:lnTo>
                    <a:pt x="190703" y="185801"/>
                  </a:lnTo>
                  <a:lnTo>
                    <a:pt x="192176" y="187159"/>
                  </a:lnTo>
                  <a:lnTo>
                    <a:pt x="193433" y="188366"/>
                  </a:lnTo>
                  <a:lnTo>
                    <a:pt x="196532" y="188747"/>
                  </a:lnTo>
                  <a:lnTo>
                    <a:pt x="198120" y="187820"/>
                  </a:lnTo>
                  <a:lnTo>
                    <a:pt x="199694" y="186994"/>
                  </a:lnTo>
                  <a:lnTo>
                    <a:pt x="200126" y="185318"/>
                  </a:lnTo>
                  <a:close/>
                </a:path>
                <a:path w="361314" h="481965">
                  <a:moveTo>
                    <a:pt x="205955" y="307428"/>
                  </a:moveTo>
                  <a:lnTo>
                    <a:pt x="205244" y="306285"/>
                  </a:lnTo>
                  <a:lnTo>
                    <a:pt x="204546" y="305028"/>
                  </a:lnTo>
                  <a:lnTo>
                    <a:pt x="203403" y="302793"/>
                  </a:lnTo>
                  <a:lnTo>
                    <a:pt x="201930" y="301548"/>
                  </a:lnTo>
                  <a:lnTo>
                    <a:pt x="200837" y="301866"/>
                  </a:lnTo>
                  <a:lnTo>
                    <a:pt x="199694" y="302145"/>
                  </a:lnTo>
                  <a:lnTo>
                    <a:pt x="199199" y="304914"/>
                  </a:lnTo>
                  <a:lnTo>
                    <a:pt x="199809" y="307149"/>
                  </a:lnTo>
                  <a:lnTo>
                    <a:pt x="200126" y="308457"/>
                  </a:lnTo>
                  <a:lnTo>
                    <a:pt x="200672" y="309486"/>
                  </a:lnTo>
                  <a:lnTo>
                    <a:pt x="202311" y="309600"/>
                  </a:lnTo>
                  <a:lnTo>
                    <a:pt x="203339" y="309651"/>
                  </a:lnTo>
                  <a:lnTo>
                    <a:pt x="204216" y="309435"/>
                  </a:lnTo>
                  <a:lnTo>
                    <a:pt x="204927" y="308673"/>
                  </a:lnTo>
                  <a:lnTo>
                    <a:pt x="205955" y="307428"/>
                  </a:lnTo>
                  <a:close/>
                </a:path>
                <a:path w="361314" h="481965">
                  <a:moveTo>
                    <a:pt x="214236" y="404266"/>
                  </a:moveTo>
                  <a:lnTo>
                    <a:pt x="214071" y="404114"/>
                  </a:lnTo>
                  <a:lnTo>
                    <a:pt x="213804" y="403733"/>
                  </a:lnTo>
                  <a:lnTo>
                    <a:pt x="212217" y="402209"/>
                  </a:lnTo>
                  <a:lnTo>
                    <a:pt x="210921" y="402424"/>
                  </a:lnTo>
                  <a:lnTo>
                    <a:pt x="208356" y="405523"/>
                  </a:lnTo>
                  <a:lnTo>
                    <a:pt x="208521" y="407162"/>
                  </a:lnTo>
                  <a:lnTo>
                    <a:pt x="208356" y="408736"/>
                  </a:lnTo>
                  <a:lnTo>
                    <a:pt x="208356" y="409003"/>
                  </a:lnTo>
                  <a:lnTo>
                    <a:pt x="208305" y="409333"/>
                  </a:lnTo>
                  <a:lnTo>
                    <a:pt x="208191" y="409613"/>
                  </a:lnTo>
                  <a:lnTo>
                    <a:pt x="208191" y="409829"/>
                  </a:lnTo>
                  <a:lnTo>
                    <a:pt x="208076" y="410146"/>
                  </a:lnTo>
                  <a:lnTo>
                    <a:pt x="207378" y="411899"/>
                  </a:lnTo>
                  <a:lnTo>
                    <a:pt x="208788" y="412496"/>
                  </a:lnTo>
                  <a:lnTo>
                    <a:pt x="210096" y="412546"/>
                  </a:lnTo>
                  <a:lnTo>
                    <a:pt x="210477" y="412597"/>
                  </a:lnTo>
                  <a:lnTo>
                    <a:pt x="210858" y="412546"/>
                  </a:lnTo>
                  <a:lnTo>
                    <a:pt x="211302" y="412432"/>
                  </a:lnTo>
                  <a:lnTo>
                    <a:pt x="210807" y="412051"/>
                  </a:lnTo>
                  <a:lnTo>
                    <a:pt x="210375" y="411670"/>
                  </a:lnTo>
                  <a:lnTo>
                    <a:pt x="209448" y="410756"/>
                  </a:lnTo>
                  <a:lnTo>
                    <a:pt x="209283" y="409829"/>
                  </a:lnTo>
                  <a:lnTo>
                    <a:pt x="209765" y="409232"/>
                  </a:lnTo>
                  <a:lnTo>
                    <a:pt x="210972" y="407708"/>
                  </a:lnTo>
                  <a:lnTo>
                    <a:pt x="211569" y="405688"/>
                  </a:lnTo>
                  <a:lnTo>
                    <a:pt x="213525" y="404647"/>
                  </a:lnTo>
                  <a:lnTo>
                    <a:pt x="213753" y="404495"/>
                  </a:lnTo>
                  <a:lnTo>
                    <a:pt x="213969" y="404380"/>
                  </a:lnTo>
                  <a:lnTo>
                    <a:pt x="214236" y="404266"/>
                  </a:lnTo>
                  <a:close/>
                </a:path>
                <a:path w="361314" h="481965">
                  <a:moveTo>
                    <a:pt x="217995" y="6096"/>
                  </a:moveTo>
                  <a:lnTo>
                    <a:pt x="217068" y="4025"/>
                  </a:lnTo>
                  <a:lnTo>
                    <a:pt x="216141" y="2070"/>
                  </a:lnTo>
                  <a:lnTo>
                    <a:pt x="214134" y="1524"/>
                  </a:lnTo>
                  <a:lnTo>
                    <a:pt x="212547" y="381"/>
                  </a:lnTo>
                  <a:lnTo>
                    <a:pt x="212331" y="266"/>
                  </a:lnTo>
                  <a:lnTo>
                    <a:pt x="211950" y="0"/>
                  </a:lnTo>
                  <a:lnTo>
                    <a:pt x="211353" y="215"/>
                  </a:lnTo>
                  <a:lnTo>
                    <a:pt x="210591" y="330"/>
                  </a:lnTo>
                  <a:lnTo>
                    <a:pt x="210045" y="1028"/>
                  </a:lnTo>
                  <a:lnTo>
                    <a:pt x="206616" y="7023"/>
                  </a:lnTo>
                  <a:lnTo>
                    <a:pt x="207314" y="7670"/>
                  </a:lnTo>
                  <a:lnTo>
                    <a:pt x="208622" y="8216"/>
                  </a:lnTo>
                  <a:lnTo>
                    <a:pt x="209283" y="8432"/>
                  </a:lnTo>
                  <a:lnTo>
                    <a:pt x="209880" y="8496"/>
                  </a:lnTo>
                  <a:lnTo>
                    <a:pt x="210972" y="8496"/>
                  </a:lnTo>
                  <a:lnTo>
                    <a:pt x="211899" y="8382"/>
                  </a:lnTo>
                  <a:lnTo>
                    <a:pt x="212877" y="8216"/>
                  </a:lnTo>
                  <a:lnTo>
                    <a:pt x="213855" y="7950"/>
                  </a:lnTo>
                  <a:lnTo>
                    <a:pt x="214833" y="7950"/>
                  </a:lnTo>
                  <a:lnTo>
                    <a:pt x="217182" y="7886"/>
                  </a:lnTo>
                  <a:lnTo>
                    <a:pt x="217995" y="6096"/>
                  </a:lnTo>
                  <a:close/>
                </a:path>
                <a:path w="361314" h="481965">
                  <a:moveTo>
                    <a:pt x="221043" y="34899"/>
                  </a:moveTo>
                  <a:lnTo>
                    <a:pt x="220560" y="32550"/>
                  </a:lnTo>
                  <a:lnTo>
                    <a:pt x="217500" y="30645"/>
                  </a:lnTo>
                  <a:lnTo>
                    <a:pt x="216852" y="30314"/>
                  </a:lnTo>
                  <a:lnTo>
                    <a:pt x="216204" y="30264"/>
                  </a:lnTo>
                  <a:lnTo>
                    <a:pt x="215544" y="30162"/>
                  </a:lnTo>
                  <a:lnTo>
                    <a:pt x="214896" y="30314"/>
                  </a:lnTo>
                  <a:lnTo>
                    <a:pt x="214185" y="30759"/>
                  </a:lnTo>
                  <a:lnTo>
                    <a:pt x="213639" y="31140"/>
                  </a:lnTo>
                  <a:lnTo>
                    <a:pt x="213093" y="31457"/>
                  </a:lnTo>
                  <a:lnTo>
                    <a:pt x="212598" y="31838"/>
                  </a:lnTo>
                  <a:lnTo>
                    <a:pt x="209550" y="34404"/>
                  </a:lnTo>
                  <a:lnTo>
                    <a:pt x="209880" y="37236"/>
                  </a:lnTo>
                  <a:lnTo>
                    <a:pt x="213474" y="38976"/>
                  </a:lnTo>
                  <a:lnTo>
                    <a:pt x="214617" y="39522"/>
                  </a:lnTo>
                  <a:lnTo>
                    <a:pt x="215874" y="39852"/>
                  </a:lnTo>
                  <a:lnTo>
                    <a:pt x="219138" y="40551"/>
                  </a:lnTo>
                  <a:lnTo>
                    <a:pt x="220446" y="39852"/>
                  </a:lnTo>
                  <a:lnTo>
                    <a:pt x="220878" y="37884"/>
                  </a:lnTo>
                  <a:lnTo>
                    <a:pt x="220992" y="37668"/>
                  </a:lnTo>
                  <a:lnTo>
                    <a:pt x="221043" y="34899"/>
                  </a:lnTo>
                  <a:close/>
                </a:path>
                <a:path w="361314" h="481965">
                  <a:moveTo>
                    <a:pt x="230530" y="239585"/>
                  </a:moveTo>
                  <a:lnTo>
                    <a:pt x="229704" y="238988"/>
                  </a:lnTo>
                  <a:lnTo>
                    <a:pt x="228777" y="238391"/>
                  </a:lnTo>
                  <a:lnTo>
                    <a:pt x="227914" y="237299"/>
                  </a:lnTo>
                  <a:lnTo>
                    <a:pt x="226606" y="237363"/>
                  </a:lnTo>
                  <a:lnTo>
                    <a:pt x="226110" y="238556"/>
                  </a:lnTo>
                  <a:lnTo>
                    <a:pt x="225298" y="239585"/>
                  </a:lnTo>
                  <a:lnTo>
                    <a:pt x="224205" y="240461"/>
                  </a:lnTo>
                  <a:lnTo>
                    <a:pt x="224040" y="240626"/>
                  </a:lnTo>
                  <a:lnTo>
                    <a:pt x="224155" y="241338"/>
                  </a:lnTo>
                  <a:lnTo>
                    <a:pt x="224256" y="241655"/>
                  </a:lnTo>
                  <a:lnTo>
                    <a:pt x="224967" y="242963"/>
                  </a:lnTo>
                  <a:lnTo>
                    <a:pt x="227037" y="243560"/>
                  </a:lnTo>
                  <a:lnTo>
                    <a:pt x="229603" y="242150"/>
                  </a:lnTo>
                  <a:lnTo>
                    <a:pt x="230530" y="239585"/>
                  </a:lnTo>
                  <a:close/>
                </a:path>
                <a:path w="361314" h="481965">
                  <a:moveTo>
                    <a:pt x="231228" y="365887"/>
                  </a:moveTo>
                  <a:lnTo>
                    <a:pt x="229323" y="361594"/>
                  </a:lnTo>
                  <a:lnTo>
                    <a:pt x="227152" y="360502"/>
                  </a:lnTo>
                  <a:lnTo>
                    <a:pt x="223824" y="361810"/>
                  </a:lnTo>
                  <a:lnTo>
                    <a:pt x="222567" y="365239"/>
                  </a:lnTo>
                  <a:lnTo>
                    <a:pt x="223393" y="366928"/>
                  </a:lnTo>
                  <a:lnTo>
                    <a:pt x="224802" y="369214"/>
                  </a:lnTo>
                  <a:lnTo>
                    <a:pt x="227088" y="369976"/>
                  </a:lnTo>
                  <a:lnTo>
                    <a:pt x="229057" y="368998"/>
                  </a:lnTo>
                  <a:lnTo>
                    <a:pt x="230797" y="368071"/>
                  </a:lnTo>
                  <a:lnTo>
                    <a:pt x="231228" y="365887"/>
                  </a:lnTo>
                  <a:close/>
                </a:path>
                <a:path w="361314" h="481965">
                  <a:moveTo>
                    <a:pt x="236512" y="449948"/>
                  </a:moveTo>
                  <a:lnTo>
                    <a:pt x="235267" y="448640"/>
                  </a:lnTo>
                  <a:lnTo>
                    <a:pt x="234175" y="447548"/>
                  </a:lnTo>
                  <a:lnTo>
                    <a:pt x="232867" y="448424"/>
                  </a:lnTo>
                  <a:lnTo>
                    <a:pt x="231673" y="448805"/>
                  </a:lnTo>
                  <a:lnTo>
                    <a:pt x="230085" y="449135"/>
                  </a:lnTo>
                  <a:lnTo>
                    <a:pt x="227914" y="450062"/>
                  </a:lnTo>
                  <a:lnTo>
                    <a:pt x="227418" y="451040"/>
                  </a:lnTo>
                  <a:lnTo>
                    <a:pt x="228130" y="452450"/>
                  </a:lnTo>
                  <a:lnTo>
                    <a:pt x="228460" y="453212"/>
                  </a:lnTo>
                  <a:lnTo>
                    <a:pt x="228993" y="454787"/>
                  </a:lnTo>
                  <a:lnTo>
                    <a:pt x="229870" y="455714"/>
                  </a:lnTo>
                  <a:lnTo>
                    <a:pt x="229984" y="457466"/>
                  </a:lnTo>
                  <a:lnTo>
                    <a:pt x="233895" y="457682"/>
                  </a:lnTo>
                  <a:lnTo>
                    <a:pt x="234010" y="456095"/>
                  </a:lnTo>
                  <a:lnTo>
                    <a:pt x="234556" y="454787"/>
                  </a:lnTo>
                  <a:lnTo>
                    <a:pt x="234772" y="454190"/>
                  </a:lnTo>
                  <a:lnTo>
                    <a:pt x="235204" y="453707"/>
                  </a:lnTo>
                  <a:lnTo>
                    <a:pt x="235483" y="453110"/>
                  </a:lnTo>
                  <a:lnTo>
                    <a:pt x="236080" y="451637"/>
                  </a:lnTo>
                  <a:lnTo>
                    <a:pt x="236512" y="449948"/>
                  </a:lnTo>
                  <a:close/>
                </a:path>
                <a:path w="361314" h="481965">
                  <a:moveTo>
                    <a:pt x="244741" y="322999"/>
                  </a:moveTo>
                  <a:lnTo>
                    <a:pt x="243814" y="321462"/>
                  </a:lnTo>
                  <a:lnTo>
                    <a:pt x="242557" y="320167"/>
                  </a:lnTo>
                  <a:lnTo>
                    <a:pt x="241693" y="317931"/>
                  </a:lnTo>
                  <a:lnTo>
                    <a:pt x="237274" y="318147"/>
                  </a:lnTo>
                  <a:lnTo>
                    <a:pt x="236842" y="320649"/>
                  </a:lnTo>
                  <a:lnTo>
                    <a:pt x="235915" y="322173"/>
                  </a:lnTo>
                  <a:lnTo>
                    <a:pt x="234772" y="324142"/>
                  </a:lnTo>
                  <a:lnTo>
                    <a:pt x="235432" y="326478"/>
                  </a:lnTo>
                  <a:lnTo>
                    <a:pt x="236956" y="327672"/>
                  </a:lnTo>
                  <a:lnTo>
                    <a:pt x="237121" y="327787"/>
                  </a:lnTo>
                  <a:lnTo>
                    <a:pt x="237718" y="328168"/>
                  </a:lnTo>
                  <a:lnTo>
                    <a:pt x="238645" y="328434"/>
                  </a:lnTo>
                  <a:lnTo>
                    <a:pt x="239572" y="328485"/>
                  </a:lnTo>
                  <a:lnTo>
                    <a:pt x="239839" y="327787"/>
                  </a:lnTo>
                  <a:lnTo>
                    <a:pt x="240334" y="327240"/>
                  </a:lnTo>
                  <a:lnTo>
                    <a:pt x="241312" y="326961"/>
                  </a:lnTo>
                  <a:lnTo>
                    <a:pt x="242176" y="326644"/>
                  </a:lnTo>
                  <a:lnTo>
                    <a:pt x="243001" y="326745"/>
                  </a:lnTo>
                  <a:lnTo>
                    <a:pt x="243624" y="327126"/>
                  </a:lnTo>
                  <a:lnTo>
                    <a:pt x="243763" y="327126"/>
                  </a:lnTo>
                  <a:lnTo>
                    <a:pt x="244030" y="326644"/>
                  </a:lnTo>
                  <a:lnTo>
                    <a:pt x="244576" y="325666"/>
                  </a:lnTo>
                  <a:lnTo>
                    <a:pt x="244741" y="322999"/>
                  </a:lnTo>
                  <a:close/>
                </a:path>
                <a:path w="361314" h="481965">
                  <a:moveTo>
                    <a:pt x="252361" y="137134"/>
                  </a:moveTo>
                  <a:lnTo>
                    <a:pt x="252044" y="135331"/>
                  </a:lnTo>
                  <a:lnTo>
                    <a:pt x="251663" y="134950"/>
                  </a:lnTo>
                  <a:lnTo>
                    <a:pt x="251447" y="134518"/>
                  </a:lnTo>
                  <a:lnTo>
                    <a:pt x="251333" y="133972"/>
                  </a:lnTo>
                  <a:lnTo>
                    <a:pt x="251218" y="133705"/>
                  </a:lnTo>
                  <a:lnTo>
                    <a:pt x="251218" y="133108"/>
                  </a:lnTo>
                  <a:lnTo>
                    <a:pt x="251167" y="132943"/>
                  </a:lnTo>
                  <a:lnTo>
                    <a:pt x="251066" y="132778"/>
                  </a:lnTo>
                  <a:lnTo>
                    <a:pt x="250405" y="131521"/>
                  </a:lnTo>
                  <a:lnTo>
                    <a:pt x="249809" y="130441"/>
                  </a:lnTo>
                  <a:lnTo>
                    <a:pt x="248500" y="129997"/>
                  </a:lnTo>
                  <a:lnTo>
                    <a:pt x="247738" y="129781"/>
                  </a:lnTo>
                  <a:lnTo>
                    <a:pt x="246862" y="129298"/>
                  </a:lnTo>
                  <a:lnTo>
                    <a:pt x="246265" y="130060"/>
                  </a:lnTo>
                  <a:lnTo>
                    <a:pt x="244475" y="132232"/>
                  </a:lnTo>
                  <a:lnTo>
                    <a:pt x="242506" y="134467"/>
                  </a:lnTo>
                  <a:lnTo>
                    <a:pt x="242506" y="138823"/>
                  </a:lnTo>
                  <a:lnTo>
                    <a:pt x="245999" y="140830"/>
                  </a:lnTo>
                  <a:lnTo>
                    <a:pt x="247954" y="141274"/>
                  </a:lnTo>
                  <a:lnTo>
                    <a:pt x="249910" y="140995"/>
                  </a:lnTo>
                  <a:lnTo>
                    <a:pt x="251002" y="139903"/>
                  </a:lnTo>
                  <a:lnTo>
                    <a:pt x="252044" y="138823"/>
                  </a:lnTo>
                  <a:lnTo>
                    <a:pt x="252361" y="137134"/>
                  </a:lnTo>
                  <a:close/>
                </a:path>
                <a:path w="361314" h="481965">
                  <a:moveTo>
                    <a:pt x="255968" y="104571"/>
                  </a:moveTo>
                  <a:lnTo>
                    <a:pt x="255803" y="103543"/>
                  </a:lnTo>
                  <a:lnTo>
                    <a:pt x="254812" y="102831"/>
                  </a:lnTo>
                  <a:lnTo>
                    <a:pt x="252857" y="101523"/>
                  </a:lnTo>
                  <a:lnTo>
                    <a:pt x="250571" y="101688"/>
                  </a:lnTo>
                  <a:lnTo>
                    <a:pt x="248386" y="101803"/>
                  </a:lnTo>
                  <a:lnTo>
                    <a:pt x="247904" y="102235"/>
                  </a:lnTo>
                  <a:lnTo>
                    <a:pt x="247357" y="102514"/>
                  </a:lnTo>
                  <a:lnTo>
                    <a:pt x="247243" y="102895"/>
                  </a:lnTo>
                  <a:lnTo>
                    <a:pt x="246646" y="105283"/>
                  </a:lnTo>
                  <a:lnTo>
                    <a:pt x="246545" y="107734"/>
                  </a:lnTo>
                  <a:lnTo>
                    <a:pt x="247624" y="109969"/>
                  </a:lnTo>
                  <a:lnTo>
                    <a:pt x="248069" y="110896"/>
                  </a:lnTo>
                  <a:lnTo>
                    <a:pt x="249809" y="111544"/>
                  </a:lnTo>
                  <a:lnTo>
                    <a:pt x="250571" y="110680"/>
                  </a:lnTo>
                  <a:lnTo>
                    <a:pt x="252044" y="108991"/>
                  </a:lnTo>
                  <a:lnTo>
                    <a:pt x="254114" y="107899"/>
                  </a:lnTo>
                  <a:lnTo>
                    <a:pt x="255968" y="104571"/>
                  </a:lnTo>
                  <a:close/>
                </a:path>
                <a:path w="361314" h="481965">
                  <a:moveTo>
                    <a:pt x="258191" y="196799"/>
                  </a:moveTo>
                  <a:lnTo>
                    <a:pt x="256997" y="195008"/>
                  </a:lnTo>
                  <a:lnTo>
                    <a:pt x="255587" y="193535"/>
                  </a:lnTo>
                  <a:lnTo>
                    <a:pt x="254330" y="192278"/>
                  </a:lnTo>
                  <a:lnTo>
                    <a:pt x="252907" y="193535"/>
                  </a:lnTo>
                  <a:lnTo>
                    <a:pt x="251599" y="194081"/>
                  </a:lnTo>
                  <a:lnTo>
                    <a:pt x="250736" y="194513"/>
                  </a:lnTo>
                  <a:lnTo>
                    <a:pt x="250355" y="194729"/>
                  </a:lnTo>
                  <a:lnTo>
                    <a:pt x="248335" y="196151"/>
                  </a:lnTo>
                  <a:lnTo>
                    <a:pt x="248386" y="197993"/>
                  </a:lnTo>
                  <a:lnTo>
                    <a:pt x="256730" y="201155"/>
                  </a:lnTo>
                  <a:lnTo>
                    <a:pt x="257759" y="200444"/>
                  </a:lnTo>
                  <a:lnTo>
                    <a:pt x="258191" y="196799"/>
                  </a:lnTo>
                  <a:close/>
                </a:path>
                <a:path w="361314" h="481965">
                  <a:moveTo>
                    <a:pt x="262940" y="120091"/>
                  </a:moveTo>
                  <a:lnTo>
                    <a:pt x="262229" y="118846"/>
                  </a:lnTo>
                  <a:lnTo>
                    <a:pt x="261518" y="117538"/>
                  </a:lnTo>
                  <a:lnTo>
                    <a:pt x="259118" y="116827"/>
                  </a:lnTo>
                  <a:lnTo>
                    <a:pt x="258038" y="117805"/>
                  </a:lnTo>
                  <a:lnTo>
                    <a:pt x="256997" y="118783"/>
                  </a:lnTo>
                  <a:lnTo>
                    <a:pt x="255968" y="120040"/>
                  </a:lnTo>
                  <a:lnTo>
                    <a:pt x="256781" y="121615"/>
                  </a:lnTo>
                  <a:lnTo>
                    <a:pt x="257111" y="122326"/>
                  </a:lnTo>
                  <a:lnTo>
                    <a:pt x="257708" y="122707"/>
                  </a:lnTo>
                  <a:lnTo>
                    <a:pt x="258419" y="122872"/>
                  </a:lnTo>
                  <a:lnTo>
                    <a:pt x="259232" y="123088"/>
                  </a:lnTo>
                  <a:lnTo>
                    <a:pt x="260159" y="122974"/>
                  </a:lnTo>
                  <a:lnTo>
                    <a:pt x="262445" y="121615"/>
                  </a:lnTo>
                  <a:lnTo>
                    <a:pt x="262940" y="120091"/>
                  </a:lnTo>
                  <a:close/>
                </a:path>
                <a:path w="361314" h="481965">
                  <a:moveTo>
                    <a:pt x="267563" y="354672"/>
                  </a:moveTo>
                  <a:lnTo>
                    <a:pt x="267398" y="353479"/>
                  </a:lnTo>
                  <a:lnTo>
                    <a:pt x="267017" y="352120"/>
                  </a:lnTo>
                  <a:lnTo>
                    <a:pt x="266915" y="351904"/>
                  </a:lnTo>
                  <a:lnTo>
                    <a:pt x="266471" y="350316"/>
                  </a:lnTo>
                  <a:lnTo>
                    <a:pt x="264464" y="349999"/>
                  </a:lnTo>
                  <a:lnTo>
                    <a:pt x="263156" y="350926"/>
                  </a:lnTo>
                  <a:lnTo>
                    <a:pt x="262394" y="351459"/>
                  </a:lnTo>
                  <a:lnTo>
                    <a:pt x="261899" y="352120"/>
                  </a:lnTo>
                  <a:lnTo>
                    <a:pt x="261632" y="353364"/>
                  </a:lnTo>
                  <a:lnTo>
                    <a:pt x="261632" y="353860"/>
                  </a:lnTo>
                  <a:lnTo>
                    <a:pt x="261848" y="354406"/>
                  </a:lnTo>
                  <a:lnTo>
                    <a:pt x="262775" y="356146"/>
                  </a:lnTo>
                  <a:lnTo>
                    <a:pt x="264629" y="356527"/>
                  </a:lnTo>
                  <a:lnTo>
                    <a:pt x="266153" y="355549"/>
                  </a:lnTo>
                  <a:lnTo>
                    <a:pt x="267563" y="354672"/>
                  </a:lnTo>
                  <a:close/>
                </a:path>
                <a:path w="361314" h="481965">
                  <a:moveTo>
                    <a:pt x="272135" y="329628"/>
                  </a:moveTo>
                  <a:lnTo>
                    <a:pt x="269087" y="327787"/>
                  </a:lnTo>
                  <a:lnTo>
                    <a:pt x="265061" y="329907"/>
                  </a:lnTo>
                  <a:lnTo>
                    <a:pt x="262712" y="331101"/>
                  </a:lnTo>
                  <a:lnTo>
                    <a:pt x="269303" y="340525"/>
                  </a:lnTo>
                  <a:lnTo>
                    <a:pt x="271818" y="340309"/>
                  </a:lnTo>
                  <a:lnTo>
                    <a:pt x="271868" y="336054"/>
                  </a:lnTo>
                  <a:lnTo>
                    <a:pt x="271868" y="335457"/>
                  </a:lnTo>
                  <a:lnTo>
                    <a:pt x="272135" y="334810"/>
                  </a:lnTo>
                  <a:lnTo>
                    <a:pt x="272135" y="329628"/>
                  </a:lnTo>
                  <a:close/>
                </a:path>
                <a:path w="361314" h="481965">
                  <a:moveTo>
                    <a:pt x="275628" y="319125"/>
                  </a:moveTo>
                  <a:lnTo>
                    <a:pt x="274916" y="317766"/>
                  </a:lnTo>
                  <a:lnTo>
                    <a:pt x="274205" y="316509"/>
                  </a:lnTo>
                  <a:lnTo>
                    <a:pt x="272465" y="316357"/>
                  </a:lnTo>
                  <a:lnTo>
                    <a:pt x="270014" y="317500"/>
                  </a:lnTo>
                  <a:lnTo>
                    <a:pt x="268439" y="317982"/>
                  </a:lnTo>
                  <a:lnTo>
                    <a:pt x="267779" y="319074"/>
                  </a:lnTo>
                  <a:lnTo>
                    <a:pt x="268439" y="320763"/>
                  </a:lnTo>
                  <a:lnTo>
                    <a:pt x="268922" y="322122"/>
                  </a:lnTo>
                  <a:lnTo>
                    <a:pt x="271538" y="322884"/>
                  </a:lnTo>
                  <a:lnTo>
                    <a:pt x="273011" y="322173"/>
                  </a:lnTo>
                  <a:lnTo>
                    <a:pt x="274650" y="321462"/>
                  </a:lnTo>
                  <a:lnTo>
                    <a:pt x="275628" y="319125"/>
                  </a:lnTo>
                  <a:close/>
                </a:path>
                <a:path w="361314" h="481965">
                  <a:moveTo>
                    <a:pt x="282600" y="68427"/>
                  </a:moveTo>
                  <a:lnTo>
                    <a:pt x="281838" y="66802"/>
                  </a:lnTo>
                  <a:lnTo>
                    <a:pt x="280530" y="66192"/>
                  </a:lnTo>
                  <a:lnTo>
                    <a:pt x="279336" y="66141"/>
                  </a:lnTo>
                  <a:lnTo>
                    <a:pt x="278841" y="66141"/>
                  </a:lnTo>
                  <a:lnTo>
                    <a:pt x="278409" y="66192"/>
                  </a:lnTo>
                  <a:lnTo>
                    <a:pt x="278028" y="66357"/>
                  </a:lnTo>
                  <a:lnTo>
                    <a:pt x="276606" y="67017"/>
                  </a:lnTo>
                  <a:lnTo>
                    <a:pt x="276059" y="68478"/>
                  </a:lnTo>
                  <a:lnTo>
                    <a:pt x="276720" y="69951"/>
                  </a:lnTo>
                  <a:lnTo>
                    <a:pt x="277101" y="70878"/>
                  </a:lnTo>
                  <a:lnTo>
                    <a:pt x="278079" y="71475"/>
                  </a:lnTo>
                  <a:lnTo>
                    <a:pt x="279603" y="71640"/>
                  </a:lnTo>
                  <a:lnTo>
                    <a:pt x="280200" y="71589"/>
                  </a:lnTo>
                  <a:lnTo>
                    <a:pt x="280695" y="71310"/>
                  </a:lnTo>
                  <a:lnTo>
                    <a:pt x="280911" y="71208"/>
                  </a:lnTo>
                  <a:lnTo>
                    <a:pt x="281292" y="70827"/>
                  </a:lnTo>
                  <a:lnTo>
                    <a:pt x="282105" y="69900"/>
                  </a:lnTo>
                  <a:lnTo>
                    <a:pt x="282600" y="68427"/>
                  </a:lnTo>
                  <a:close/>
                </a:path>
                <a:path w="361314" h="481965">
                  <a:moveTo>
                    <a:pt x="283794" y="374764"/>
                  </a:moveTo>
                  <a:lnTo>
                    <a:pt x="283146" y="373951"/>
                  </a:lnTo>
                  <a:lnTo>
                    <a:pt x="280962" y="373405"/>
                  </a:lnTo>
                  <a:lnTo>
                    <a:pt x="279869" y="372910"/>
                  </a:lnTo>
                  <a:lnTo>
                    <a:pt x="278244" y="372859"/>
                  </a:lnTo>
                  <a:lnTo>
                    <a:pt x="277749" y="374332"/>
                  </a:lnTo>
                  <a:lnTo>
                    <a:pt x="277037" y="375805"/>
                  </a:lnTo>
                  <a:lnTo>
                    <a:pt x="276059" y="376999"/>
                  </a:lnTo>
                  <a:lnTo>
                    <a:pt x="276174" y="377215"/>
                  </a:lnTo>
                  <a:lnTo>
                    <a:pt x="276440" y="377596"/>
                  </a:lnTo>
                  <a:lnTo>
                    <a:pt x="276606" y="377926"/>
                  </a:lnTo>
                  <a:lnTo>
                    <a:pt x="276720" y="378091"/>
                  </a:lnTo>
                  <a:lnTo>
                    <a:pt x="277749" y="379768"/>
                  </a:lnTo>
                  <a:lnTo>
                    <a:pt x="278676" y="382333"/>
                  </a:lnTo>
                  <a:lnTo>
                    <a:pt x="281076" y="381571"/>
                  </a:lnTo>
                  <a:lnTo>
                    <a:pt x="283629" y="380860"/>
                  </a:lnTo>
                  <a:lnTo>
                    <a:pt x="282981" y="377863"/>
                  </a:lnTo>
                  <a:lnTo>
                    <a:pt x="283527" y="375742"/>
                  </a:lnTo>
                  <a:lnTo>
                    <a:pt x="283794" y="374764"/>
                  </a:lnTo>
                  <a:close/>
                </a:path>
                <a:path w="361314" h="481965">
                  <a:moveTo>
                    <a:pt x="289788" y="200507"/>
                  </a:moveTo>
                  <a:lnTo>
                    <a:pt x="289242" y="198869"/>
                  </a:lnTo>
                  <a:lnTo>
                    <a:pt x="288531" y="197231"/>
                  </a:lnTo>
                  <a:lnTo>
                    <a:pt x="287172" y="194017"/>
                  </a:lnTo>
                  <a:lnTo>
                    <a:pt x="286143" y="192989"/>
                  </a:lnTo>
                  <a:lnTo>
                    <a:pt x="284454" y="193319"/>
                  </a:lnTo>
                  <a:lnTo>
                    <a:pt x="284289" y="193370"/>
                  </a:lnTo>
                  <a:lnTo>
                    <a:pt x="284010" y="193319"/>
                  </a:lnTo>
                  <a:lnTo>
                    <a:pt x="282435" y="195389"/>
                  </a:lnTo>
                  <a:lnTo>
                    <a:pt x="280695" y="194627"/>
                  </a:lnTo>
                  <a:lnTo>
                    <a:pt x="278193" y="193916"/>
                  </a:lnTo>
                  <a:lnTo>
                    <a:pt x="274815" y="196748"/>
                  </a:lnTo>
                  <a:lnTo>
                    <a:pt x="274866" y="197129"/>
                  </a:lnTo>
                  <a:lnTo>
                    <a:pt x="274967" y="198539"/>
                  </a:lnTo>
                  <a:lnTo>
                    <a:pt x="275958" y="199466"/>
                  </a:lnTo>
                  <a:lnTo>
                    <a:pt x="280416" y="199847"/>
                  </a:lnTo>
                  <a:lnTo>
                    <a:pt x="283146" y="201650"/>
                  </a:lnTo>
                  <a:lnTo>
                    <a:pt x="287007" y="202463"/>
                  </a:lnTo>
                  <a:lnTo>
                    <a:pt x="287832" y="202349"/>
                  </a:lnTo>
                  <a:lnTo>
                    <a:pt x="288531" y="202349"/>
                  </a:lnTo>
                  <a:lnTo>
                    <a:pt x="289788" y="200507"/>
                  </a:lnTo>
                  <a:close/>
                </a:path>
                <a:path w="361314" h="481965">
                  <a:moveTo>
                    <a:pt x="291477" y="313575"/>
                  </a:moveTo>
                  <a:lnTo>
                    <a:pt x="290550" y="311886"/>
                  </a:lnTo>
                  <a:lnTo>
                    <a:pt x="289674" y="309549"/>
                  </a:lnTo>
                  <a:lnTo>
                    <a:pt x="288861" y="307809"/>
                  </a:lnTo>
                  <a:lnTo>
                    <a:pt x="287553" y="307581"/>
                  </a:lnTo>
                  <a:lnTo>
                    <a:pt x="285483" y="309168"/>
                  </a:lnTo>
                  <a:lnTo>
                    <a:pt x="284010" y="310362"/>
                  </a:lnTo>
                  <a:lnTo>
                    <a:pt x="283794" y="312216"/>
                  </a:lnTo>
                  <a:lnTo>
                    <a:pt x="282981" y="313677"/>
                  </a:lnTo>
                  <a:lnTo>
                    <a:pt x="282702" y="314286"/>
                  </a:lnTo>
                  <a:lnTo>
                    <a:pt x="282930" y="315099"/>
                  </a:lnTo>
                  <a:lnTo>
                    <a:pt x="283476" y="315429"/>
                  </a:lnTo>
                  <a:lnTo>
                    <a:pt x="284124" y="315912"/>
                  </a:lnTo>
                  <a:lnTo>
                    <a:pt x="284835" y="316357"/>
                  </a:lnTo>
                  <a:lnTo>
                    <a:pt x="285546" y="316674"/>
                  </a:lnTo>
                  <a:lnTo>
                    <a:pt x="286626" y="317271"/>
                  </a:lnTo>
                  <a:lnTo>
                    <a:pt x="287769" y="317715"/>
                  </a:lnTo>
                  <a:lnTo>
                    <a:pt x="289077" y="317715"/>
                  </a:lnTo>
                  <a:lnTo>
                    <a:pt x="289788" y="317766"/>
                  </a:lnTo>
                  <a:lnTo>
                    <a:pt x="291147" y="315595"/>
                  </a:lnTo>
                  <a:lnTo>
                    <a:pt x="291477" y="313575"/>
                  </a:lnTo>
                  <a:close/>
                </a:path>
                <a:path w="361314" h="481965">
                  <a:moveTo>
                    <a:pt x="292569" y="97447"/>
                  </a:moveTo>
                  <a:lnTo>
                    <a:pt x="291807" y="95211"/>
                  </a:lnTo>
                  <a:lnTo>
                    <a:pt x="291693" y="94780"/>
                  </a:lnTo>
                  <a:lnTo>
                    <a:pt x="291426" y="94348"/>
                  </a:lnTo>
                  <a:lnTo>
                    <a:pt x="291261" y="93903"/>
                  </a:lnTo>
                  <a:lnTo>
                    <a:pt x="290715" y="92710"/>
                  </a:lnTo>
                  <a:lnTo>
                    <a:pt x="290220" y="91516"/>
                  </a:lnTo>
                  <a:lnTo>
                    <a:pt x="288213" y="90474"/>
                  </a:lnTo>
                  <a:lnTo>
                    <a:pt x="287502" y="90144"/>
                  </a:lnTo>
                  <a:lnTo>
                    <a:pt x="286740" y="90754"/>
                  </a:lnTo>
                  <a:lnTo>
                    <a:pt x="284721" y="92443"/>
                  </a:lnTo>
                  <a:lnTo>
                    <a:pt x="282930" y="94284"/>
                  </a:lnTo>
                  <a:lnTo>
                    <a:pt x="282270" y="97878"/>
                  </a:lnTo>
                  <a:lnTo>
                    <a:pt x="282321" y="98920"/>
                  </a:lnTo>
                  <a:lnTo>
                    <a:pt x="282930" y="99783"/>
                  </a:lnTo>
                  <a:lnTo>
                    <a:pt x="283959" y="101142"/>
                  </a:lnTo>
                  <a:lnTo>
                    <a:pt x="288264" y="102285"/>
                  </a:lnTo>
                  <a:lnTo>
                    <a:pt x="289623" y="101638"/>
                  </a:lnTo>
                  <a:lnTo>
                    <a:pt x="291477" y="100660"/>
                  </a:lnTo>
                  <a:lnTo>
                    <a:pt x="292569" y="97447"/>
                  </a:lnTo>
                  <a:close/>
                </a:path>
                <a:path w="361314" h="481965">
                  <a:moveTo>
                    <a:pt x="305473" y="76593"/>
                  </a:moveTo>
                  <a:lnTo>
                    <a:pt x="304393" y="75565"/>
                  </a:lnTo>
                  <a:lnTo>
                    <a:pt x="304165" y="75285"/>
                  </a:lnTo>
                  <a:lnTo>
                    <a:pt x="303847" y="75018"/>
                  </a:lnTo>
                  <a:lnTo>
                    <a:pt x="303352" y="74904"/>
                  </a:lnTo>
                  <a:lnTo>
                    <a:pt x="301282" y="74307"/>
                  </a:lnTo>
                  <a:lnTo>
                    <a:pt x="300088" y="76047"/>
                  </a:lnTo>
                  <a:lnTo>
                    <a:pt x="298615" y="77304"/>
                  </a:lnTo>
                  <a:lnTo>
                    <a:pt x="296811" y="78778"/>
                  </a:lnTo>
                  <a:lnTo>
                    <a:pt x="295617" y="79971"/>
                  </a:lnTo>
                  <a:lnTo>
                    <a:pt x="297040" y="81927"/>
                  </a:lnTo>
                  <a:lnTo>
                    <a:pt x="297091" y="82092"/>
                  </a:lnTo>
                  <a:lnTo>
                    <a:pt x="298716" y="84975"/>
                  </a:lnTo>
                  <a:lnTo>
                    <a:pt x="300355" y="85902"/>
                  </a:lnTo>
                  <a:lnTo>
                    <a:pt x="302425" y="85191"/>
                  </a:lnTo>
                  <a:lnTo>
                    <a:pt x="304279" y="84594"/>
                  </a:lnTo>
                  <a:lnTo>
                    <a:pt x="305257" y="83667"/>
                  </a:lnTo>
                  <a:lnTo>
                    <a:pt x="305409" y="82092"/>
                  </a:lnTo>
                  <a:lnTo>
                    <a:pt x="305422" y="80683"/>
                  </a:lnTo>
                  <a:lnTo>
                    <a:pt x="304927" y="78498"/>
                  </a:lnTo>
                  <a:lnTo>
                    <a:pt x="305473" y="76593"/>
                  </a:lnTo>
                  <a:close/>
                </a:path>
                <a:path w="361314" h="481965">
                  <a:moveTo>
                    <a:pt x="313918" y="167944"/>
                  </a:moveTo>
                  <a:lnTo>
                    <a:pt x="312394" y="165176"/>
                  </a:lnTo>
                  <a:lnTo>
                    <a:pt x="311302" y="163156"/>
                  </a:lnTo>
                  <a:lnTo>
                    <a:pt x="309676" y="162877"/>
                  </a:lnTo>
                  <a:lnTo>
                    <a:pt x="306997" y="164299"/>
                  </a:lnTo>
                  <a:lnTo>
                    <a:pt x="303784" y="165938"/>
                  </a:lnTo>
                  <a:lnTo>
                    <a:pt x="302539" y="167894"/>
                  </a:lnTo>
                  <a:lnTo>
                    <a:pt x="303618" y="169684"/>
                  </a:lnTo>
                  <a:lnTo>
                    <a:pt x="304774" y="171704"/>
                  </a:lnTo>
                  <a:lnTo>
                    <a:pt x="308749" y="172847"/>
                  </a:lnTo>
                  <a:lnTo>
                    <a:pt x="313321" y="170827"/>
                  </a:lnTo>
                  <a:lnTo>
                    <a:pt x="313918" y="167944"/>
                  </a:lnTo>
                  <a:close/>
                </a:path>
                <a:path w="361314" h="481965">
                  <a:moveTo>
                    <a:pt x="314299" y="288531"/>
                  </a:moveTo>
                  <a:lnTo>
                    <a:pt x="312940" y="286842"/>
                  </a:lnTo>
                  <a:lnTo>
                    <a:pt x="311467" y="284988"/>
                  </a:lnTo>
                  <a:lnTo>
                    <a:pt x="307606" y="284505"/>
                  </a:lnTo>
                  <a:lnTo>
                    <a:pt x="305092" y="285978"/>
                  </a:lnTo>
                  <a:lnTo>
                    <a:pt x="304609" y="286740"/>
                  </a:lnTo>
                  <a:lnTo>
                    <a:pt x="302971" y="287502"/>
                  </a:lnTo>
                  <a:lnTo>
                    <a:pt x="303784" y="288912"/>
                  </a:lnTo>
                  <a:lnTo>
                    <a:pt x="305041" y="291147"/>
                  </a:lnTo>
                  <a:lnTo>
                    <a:pt x="306565" y="293268"/>
                  </a:lnTo>
                  <a:lnTo>
                    <a:pt x="309067" y="294360"/>
                  </a:lnTo>
                  <a:lnTo>
                    <a:pt x="310324" y="294843"/>
                  </a:lnTo>
                  <a:lnTo>
                    <a:pt x="311251" y="294360"/>
                  </a:lnTo>
                  <a:lnTo>
                    <a:pt x="312064" y="293433"/>
                  </a:lnTo>
                  <a:lnTo>
                    <a:pt x="313918" y="291477"/>
                  </a:lnTo>
                  <a:lnTo>
                    <a:pt x="314299" y="288531"/>
                  </a:lnTo>
                  <a:close/>
                </a:path>
                <a:path w="361314" h="481965">
                  <a:moveTo>
                    <a:pt x="327266" y="188366"/>
                  </a:moveTo>
                  <a:lnTo>
                    <a:pt x="327215" y="186842"/>
                  </a:lnTo>
                  <a:lnTo>
                    <a:pt x="324485" y="185153"/>
                  </a:lnTo>
                  <a:lnTo>
                    <a:pt x="323011" y="184277"/>
                  </a:lnTo>
                  <a:lnTo>
                    <a:pt x="321437" y="184277"/>
                  </a:lnTo>
                  <a:lnTo>
                    <a:pt x="319913" y="183845"/>
                  </a:lnTo>
                  <a:lnTo>
                    <a:pt x="317728" y="183184"/>
                  </a:lnTo>
                  <a:lnTo>
                    <a:pt x="316204" y="184607"/>
                  </a:lnTo>
                  <a:lnTo>
                    <a:pt x="316699" y="186778"/>
                  </a:lnTo>
                  <a:lnTo>
                    <a:pt x="316966" y="187820"/>
                  </a:lnTo>
                  <a:lnTo>
                    <a:pt x="317563" y="188798"/>
                  </a:lnTo>
                  <a:lnTo>
                    <a:pt x="319747" y="192659"/>
                  </a:lnTo>
                  <a:lnTo>
                    <a:pt x="320027" y="192722"/>
                  </a:lnTo>
                  <a:lnTo>
                    <a:pt x="322910" y="191084"/>
                  </a:lnTo>
                  <a:lnTo>
                    <a:pt x="323456" y="190817"/>
                  </a:lnTo>
                  <a:lnTo>
                    <a:pt x="324053" y="190538"/>
                  </a:lnTo>
                  <a:lnTo>
                    <a:pt x="327266" y="188366"/>
                  </a:lnTo>
                  <a:close/>
                </a:path>
                <a:path w="361314" h="481965">
                  <a:moveTo>
                    <a:pt x="333971" y="149542"/>
                  </a:moveTo>
                  <a:lnTo>
                    <a:pt x="332663" y="147091"/>
                  </a:lnTo>
                  <a:lnTo>
                    <a:pt x="331355" y="144703"/>
                  </a:lnTo>
                  <a:lnTo>
                    <a:pt x="329336" y="144043"/>
                  </a:lnTo>
                  <a:lnTo>
                    <a:pt x="324599" y="146659"/>
                  </a:lnTo>
                  <a:lnTo>
                    <a:pt x="323557" y="148615"/>
                  </a:lnTo>
                  <a:lnTo>
                    <a:pt x="324319" y="150304"/>
                  </a:lnTo>
                  <a:lnTo>
                    <a:pt x="325247" y="152273"/>
                  </a:lnTo>
                  <a:lnTo>
                    <a:pt x="330212" y="154876"/>
                  </a:lnTo>
                  <a:lnTo>
                    <a:pt x="331673" y="154178"/>
                  </a:lnTo>
                  <a:lnTo>
                    <a:pt x="333425" y="153301"/>
                  </a:lnTo>
                  <a:lnTo>
                    <a:pt x="333971" y="149542"/>
                  </a:lnTo>
                  <a:close/>
                </a:path>
                <a:path w="361314" h="481965">
                  <a:moveTo>
                    <a:pt x="360553" y="294462"/>
                  </a:moveTo>
                  <a:lnTo>
                    <a:pt x="358749" y="293268"/>
                  </a:lnTo>
                  <a:lnTo>
                    <a:pt x="356895" y="291960"/>
                  </a:lnTo>
                  <a:lnTo>
                    <a:pt x="355371" y="293433"/>
                  </a:lnTo>
                  <a:lnTo>
                    <a:pt x="353898" y="294297"/>
                  </a:lnTo>
                  <a:lnTo>
                    <a:pt x="350901" y="295986"/>
                  </a:lnTo>
                  <a:lnTo>
                    <a:pt x="350799" y="296316"/>
                  </a:lnTo>
                  <a:lnTo>
                    <a:pt x="352488" y="298932"/>
                  </a:lnTo>
                  <a:lnTo>
                    <a:pt x="352539" y="299097"/>
                  </a:lnTo>
                  <a:lnTo>
                    <a:pt x="353682" y="301053"/>
                  </a:lnTo>
                  <a:lnTo>
                    <a:pt x="354660" y="303009"/>
                  </a:lnTo>
                  <a:lnTo>
                    <a:pt x="359676" y="302526"/>
                  </a:lnTo>
                  <a:lnTo>
                    <a:pt x="358863" y="299745"/>
                  </a:lnTo>
                  <a:lnTo>
                    <a:pt x="359460" y="298119"/>
                  </a:lnTo>
                  <a:lnTo>
                    <a:pt x="360057" y="296583"/>
                  </a:lnTo>
                  <a:lnTo>
                    <a:pt x="360553" y="294462"/>
                  </a:lnTo>
                  <a:close/>
                </a:path>
                <a:path w="361314" h="481965">
                  <a:moveTo>
                    <a:pt x="361200" y="252552"/>
                  </a:moveTo>
                  <a:lnTo>
                    <a:pt x="360768" y="251180"/>
                  </a:lnTo>
                  <a:lnTo>
                    <a:pt x="360489" y="249936"/>
                  </a:lnTo>
                  <a:lnTo>
                    <a:pt x="360438" y="249770"/>
                  </a:lnTo>
                  <a:lnTo>
                    <a:pt x="359791" y="248513"/>
                  </a:lnTo>
                  <a:lnTo>
                    <a:pt x="357822" y="248081"/>
                  </a:lnTo>
                  <a:lnTo>
                    <a:pt x="356565" y="248793"/>
                  </a:lnTo>
                  <a:lnTo>
                    <a:pt x="355371" y="249440"/>
                  </a:lnTo>
                  <a:lnTo>
                    <a:pt x="354609" y="251460"/>
                  </a:lnTo>
                  <a:lnTo>
                    <a:pt x="355155" y="252437"/>
                  </a:lnTo>
                  <a:lnTo>
                    <a:pt x="355320" y="252768"/>
                  </a:lnTo>
                  <a:lnTo>
                    <a:pt x="355587" y="253034"/>
                  </a:lnTo>
                  <a:lnTo>
                    <a:pt x="355917" y="253250"/>
                  </a:lnTo>
                  <a:lnTo>
                    <a:pt x="357060" y="254076"/>
                  </a:lnTo>
                  <a:lnTo>
                    <a:pt x="358863" y="254342"/>
                  </a:lnTo>
                  <a:lnTo>
                    <a:pt x="359841" y="253580"/>
                  </a:lnTo>
                  <a:lnTo>
                    <a:pt x="361200" y="252552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1480" y="6906932"/>
              <a:ext cx="364490" cy="464820"/>
            </a:xfrm>
            <a:custGeom>
              <a:avLst/>
              <a:gdLst/>
              <a:ahLst/>
              <a:cxnLst/>
              <a:rect l="l" t="t" r="r" b="b"/>
              <a:pathLst>
                <a:path w="364489" h="464820">
                  <a:moveTo>
                    <a:pt x="6756" y="312000"/>
                  </a:moveTo>
                  <a:lnTo>
                    <a:pt x="6210" y="310426"/>
                  </a:lnTo>
                  <a:lnTo>
                    <a:pt x="5664" y="308952"/>
                  </a:lnTo>
                  <a:lnTo>
                    <a:pt x="2946" y="308356"/>
                  </a:lnTo>
                  <a:lnTo>
                    <a:pt x="1587" y="309219"/>
                  </a:lnTo>
                  <a:lnTo>
                    <a:pt x="0" y="310311"/>
                  </a:lnTo>
                  <a:lnTo>
                    <a:pt x="444" y="311785"/>
                  </a:lnTo>
                  <a:lnTo>
                    <a:pt x="1041" y="313093"/>
                  </a:lnTo>
                  <a:lnTo>
                    <a:pt x="1587" y="314337"/>
                  </a:lnTo>
                  <a:lnTo>
                    <a:pt x="3759" y="314883"/>
                  </a:lnTo>
                  <a:lnTo>
                    <a:pt x="4965" y="314172"/>
                  </a:lnTo>
                  <a:lnTo>
                    <a:pt x="5727" y="313093"/>
                  </a:lnTo>
                  <a:lnTo>
                    <a:pt x="6756" y="312000"/>
                  </a:lnTo>
                  <a:close/>
                </a:path>
                <a:path w="364489" h="464820">
                  <a:moveTo>
                    <a:pt x="11010" y="284073"/>
                  </a:moveTo>
                  <a:lnTo>
                    <a:pt x="9867" y="282384"/>
                  </a:lnTo>
                  <a:lnTo>
                    <a:pt x="8775" y="280860"/>
                  </a:lnTo>
                  <a:lnTo>
                    <a:pt x="7353" y="280530"/>
                  </a:lnTo>
                  <a:lnTo>
                    <a:pt x="5778" y="281571"/>
                  </a:lnTo>
                  <a:lnTo>
                    <a:pt x="4356" y="282435"/>
                  </a:lnTo>
                  <a:lnTo>
                    <a:pt x="3873" y="283578"/>
                  </a:lnTo>
                  <a:lnTo>
                    <a:pt x="4737" y="285165"/>
                  </a:lnTo>
                  <a:lnTo>
                    <a:pt x="5499" y="286461"/>
                  </a:lnTo>
                  <a:lnTo>
                    <a:pt x="7848" y="287121"/>
                  </a:lnTo>
                  <a:lnTo>
                    <a:pt x="8826" y="286080"/>
                  </a:lnTo>
                  <a:lnTo>
                    <a:pt x="9753" y="285165"/>
                  </a:lnTo>
                  <a:lnTo>
                    <a:pt x="11010" y="284073"/>
                  </a:lnTo>
                  <a:close/>
                </a:path>
                <a:path w="364489" h="464820">
                  <a:moveTo>
                    <a:pt x="12204" y="296049"/>
                  </a:moveTo>
                  <a:lnTo>
                    <a:pt x="11607" y="295287"/>
                  </a:lnTo>
                  <a:lnTo>
                    <a:pt x="10731" y="294360"/>
                  </a:lnTo>
                  <a:lnTo>
                    <a:pt x="9588" y="294411"/>
                  </a:lnTo>
                  <a:lnTo>
                    <a:pt x="8559" y="295008"/>
                  </a:lnTo>
                  <a:lnTo>
                    <a:pt x="7899" y="295452"/>
                  </a:lnTo>
                  <a:lnTo>
                    <a:pt x="8064" y="296100"/>
                  </a:lnTo>
                  <a:lnTo>
                    <a:pt x="8394" y="296697"/>
                  </a:lnTo>
                  <a:lnTo>
                    <a:pt x="9156" y="297688"/>
                  </a:lnTo>
                  <a:lnTo>
                    <a:pt x="10185" y="298119"/>
                  </a:lnTo>
                  <a:lnTo>
                    <a:pt x="11277" y="297408"/>
                  </a:lnTo>
                  <a:lnTo>
                    <a:pt x="11988" y="296926"/>
                  </a:lnTo>
                  <a:lnTo>
                    <a:pt x="12204" y="296049"/>
                  </a:lnTo>
                  <a:close/>
                </a:path>
                <a:path w="364489" h="464820">
                  <a:moveTo>
                    <a:pt x="18961" y="450545"/>
                  </a:moveTo>
                  <a:lnTo>
                    <a:pt x="18529" y="448208"/>
                  </a:lnTo>
                  <a:lnTo>
                    <a:pt x="16941" y="447560"/>
                  </a:lnTo>
                  <a:lnTo>
                    <a:pt x="15532" y="447941"/>
                  </a:lnTo>
                  <a:lnTo>
                    <a:pt x="14058" y="448322"/>
                  </a:lnTo>
                  <a:lnTo>
                    <a:pt x="12915" y="450545"/>
                  </a:lnTo>
                  <a:lnTo>
                    <a:pt x="13398" y="451751"/>
                  </a:lnTo>
                  <a:lnTo>
                    <a:pt x="13893" y="453059"/>
                  </a:lnTo>
                  <a:lnTo>
                    <a:pt x="15468" y="453605"/>
                  </a:lnTo>
                  <a:lnTo>
                    <a:pt x="17056" y="452996"/>
                  </a:lnTo>
                  <a:lnTo>
                    <a:pt x="18796" y="452297"/>
                  </a:lnTo>
                  <a:lnTo>
                    <a:pt x="18961" y="450545"/>
                  </a:lnTo>
                  <a:close/>
                </a:path>
                <a:path w="364489" h="464820">
                  <a:moveTo>
                    <a:pt x="29032" y="415328"/>
                  </a:moveTo>
                  <a:lnTo>
                    <a:pt x="28435" y="414680"/>
                  </a:lnTo>
                  <a:lnTo>
                    <a:pt x="27571" y="414070"/>
                  </a:lnTo>
                  <a:lnTo>
                    <a:pt x="26581" y="414731"/>
                  </a:lnTo>
                  <a:lnTo>
                    <a:pt x="26149" y="415061"/>
                  </a:lnTo>
                  <a:lnTo>
                    <a:pt x="25768" y="415544"/>
                  </a:lnTo>
                  <a:lnTo>
                    <a:pt x="25768" y="416090"/>
                  </a:lnTo>
                  <a:lnTo>
                    <a:pt x="26479" y="415277"/>
                  </a:lnTo>
                  <a:lnTo>
                    <a:pt x="27787" y="414997"/>
                  </a:lnTo>
                  <a:lnTo>
                    <a:pt x="29032" y="415328"/>
                  </a:lnTo>
                  <a:close/>
                </a:path>
                <a:path w="364489" h="464820">
                  <a:moveTo>
                    <a:pt x="42595" y="239814"/>
                  </a:moveTo>
                  <a:lnTo>
                    <a:pt x="41732" y="238455"/>
                  </a:lnTo>
                  <a:lnTo>
                    <a:pt x="40741" y="236982"/>
                  </a:lnTo>
                  <a:lnTo>
                    <a:pt x="39065" y="237248"/>
                  </a:lnTo>
                  <a:lnTo>
                    <a:pt x="37858" y="237693"/>
                  </a:lnTo>
                  <a:lnTo>
                    <a:pt x="36715" y="238125"/>
                  </a:lnTo>
                  <a:lnTo>
                    <a:pt x="35687" y="239268"/>
                  </a:lnTo>
                  <a:lnTo>
                    <a:pt x="36334" y="240792"/>
                  </a:lnTo>
                  <a:lnTo>
                    <a:pt x="36880" y="242150"/>
                  </a:lnTo>
                  <a:lnTo>
                    <a:pt x="39116" y="243078"/>
                  </a:lnTo>
                  <a:lnTo>
                    <a:pt x="40259" y="242481"/>
                  </a:lnTo>
                  <a:lnTo>
                    <a:pt x="41897" y="241668"/>
                  </a:lnTo>
                  <a:lnTo>
                    <a:pt x="42595" y="239814"/>
                  </a:lnTo>
                  <a:close/>
                </a:path>
                <a:path w="364489" h="464820">
                  <a:moveTo>
                    <a:pt x="66243" y="398183"/>
                  </a:moveTo>
                  <a:lnTo>
                    <a:pt x="65417" y="396709"/>
                  </a:lnTo>
                  <a:lnTo>
                    <a:pt x="64604" y="395135"/>
                  </a:lnTo>
                  <a:lnTo>
                    <a:pt x="62699" y="394525"/>
                  </a:lnTo>
                  <a:lnTo>
                    <a:pt x="61341" y="395566"/>
                  </a:lnTo>
                  <a:lnTo>
                    <a:pt x="60134" y="396544"/>
                  </a:lnTo>
                  <a:lnTo>
                    <a:pt x="60134" y="397802"/>
                  </a:lnTo>
                  <a:lnTo>
                    <a:pt x="60680" y="399046"/>
                  </a:lnTo>
                  <a:lnTo>
                    <a:pt x="61442" y="400304"/>
                  </a:lnTo>
                  <a:lnTo>
                    <a:pt x="63411" y="400900"/>
                  </a:lnTo>
                  <a:lnTo>
                    <a:pt x="65481" y="399161"/>
                  </a:lnTo>
                  <a:lnTo>
                    <a:pt x="66243" y="398183"/>
                  </a:lnTo>
                  <a:close/>
                </a:path>
                <a:path w="364489" h="464820">
                  <a:moveTo>
                    <a:pt x="66840" y="213512"/>
                  </a:moveTo>
                  <a:lnTo>
                    <a:pt x="64173" y="209435"/>
                  </a:lnTo>
                  <a:lnTo>
                    <a:pt x="62433" y="209156"/>
                  </a:lnTo>
                  <a:lnTo>
                    <a:pt x="59486" y="206438"/>
                  </a:lnTo>
                  <a:lnTo>
                    <a:pt x="58178" y="207200"/>
                  </a:lnTo>
                  <a:lnTo>
                    <a:pt x="55397" y="212153"/>
                  </a:lnTo>
                  <a:lnTo>
                    <a:pt x="53492" y="215315"/>
                  </a:lnTo>
                  <a:lnTo>
                    <a:pt x="48920" y="214769"/>
                  </a:lnTo>
                  <a:lnTo>
                    <a:pt x="47993" y="215480"/>
                  </a:lnTo>
                  <a:lnTo>
                    <a:pt x="46951" y="216027"/>
                  </a:lnTo>
                  <a:lnTo>
                    <a:pt x="44615" y="218694"/>
                  </a:lnTo>
                  <a:lnTo>
                    <a:pt x="43141" y="218909"/>
                  </a:lnTo>
                  <a:lnTo>
                    <a:pt x="38785" y="215036"/>
                  </a:lnTo>
                  <a:lnTo>
                    <a:pt x="35572" y="215582"/>
                  </a:lnTo>
                  <a:lnTo>
                    <a:pt x="31000" y="214718"/>
                  </a:lnTo>
                  <a:lnTo>
                    <a:pt x="30175" y="216242"/>
                  </a:lnTo>
                  <a:lnTo>
                    <a:pt x="30454" y="219989"/>
                  </a:lnTo>
                  <a:lnTo>
                    <a:pt x="31864" y="221526"/>
                  </a:lnTo>
                  <a:lnTo>
                    <a:pt x="34378" y="224790"/>
                  </a:lnTo>
                  <a:lnTo>
                    <a:pt x="35737" y="225272"/>
                  </a:lnTo>
                  <a:lnTo>
                    <a:pt x="38950" y="222504"/>
                  </a:lnTo>
                  <a:lnTo>
                    <a:pt x="40424" y="222123"/>
                  </a:lnTo>
                  <a:lnTo>
                    <a:pt x="42595" y="224409"/>
                  </a:lnTo>
                  <a:lnTo>
                    <a:pt x="43472" y="224409"/>
                  </a:lnTo>
                  <a:lnTo>
                    <a:pt x="46037" y="222986"/>
                  </a:lnTo>
                  <a:lnTo>
                    <a:pt x="46253" y="224574"/>
                  </a:lnTo>
                  <a:lnTo>
                    <a:pt x="45808" y="225437"/>
                  </a:lnTo>
                  <a:lnTo>
                    <a:pt x="44183" y="228219"/>
                  </a:lnTo>
                  <a:lnTo>
                    <a:pt x="46253" y="229082"/>
                  </a:lnTo>
                  <a:lnTo>
                    <a:pt x="47942" y="230073"/>
                  </a:lnTo>
                  <a:lnTo>
                    <a:pt x="50114" y="231267"/>
                  </a:lnTo>
                  <a:lnTo>
                    <a:pt x="54686" y="230771"/>
                  </a:lnTo>
                  <a:lnTo>
                    <a:pt x="57251" y="227012"/>
                  </a:lnTo>
                  <a:lnTo>
                    <a:pt x="58940" y="226098"/>
                  </a:lnTo>
                  <a:lnTo>
                    <a:pt x="62750" y="222554"/>
                  </a:lnTo>
                  <a:lnTo>
                    <a:pt x="62204" y="220218"/>
                  </a:lnTo>
                  <a:lnTo>
                    <a:pt x="58394" y="218630"/>
                  </a:lnTo>
                  <a:lnTo>
                    <a:pt x="56984" y="219392"/>
                  </a:lnTo>
                  <a:lnTo>
                    <a:pt x="57251" y="216839"/>
                  </a:lnTo>
                  <a:lnTo>
                    <a:pt x="58508" y="216890"/>
                  </a:lnTo>
                  <a:lnTo>
                    <a:pt x="60629" y="216509"/>
                  </a:lnTo>
                  <a:lnTo>
                    <a:pt x="61937" y="216344"/>
                  </a:lnTo>
                  <a:lnTo>
                    <a:pt x="66128" y="215480"/>
                  </a:lnTo>
                  <a:lnTo>
                    <a:pt x="66840" y="213512"/>
                  </a:lnTo>
                  <a:close/>
                </a:path>
                <a:path w="364489" h="464820">
                  <a:moveTo>
                    <a:pt x="71412" y="315925"/>
                  </a:moveTo>
                  <a:lnTo>
                    <a:pt x="71196" y="315048"/>
                  </a:lnTo>
                  <a:lnTo>
                    <a:pt x="70866" y="313740"/>
                  </a:lnTo>
                  <a:lnTo>
                    <a:pt x="69672" y="313575"/>
                  </a:lnTo>
                  <a:lnTo>
                    <a:pt x="68529" y="313956"/>
                  </a:lnTo>
                  <a:lnTo>
                    <a:pt x="67551" y="314337"/>
                  </a:lnTo>
                  <a:lnTo>
                    <a:pt x="67818" y="315264"/>
                  </a:lnTo>
                  <a:lnTo>
                    <a:pt x="68097" y="316077"/>
                  </a:lnTo>
                  <a:lnTo>
                    <a:pt x="68580" y="316953"/>
                  </a:lnTo>
                  <a:lnTo>
                    <a:pt x="69075" y="318262"/>
                  </a:lnTo>
                  <a:lnTo>
                    <a:pt x="70434" y="317601"/>
                  </a:lnTo>
                  <a:lnTo>
                    <a:pt x="71412" y="317169"/>
                  </a:lnTo>
                  <a:lnTo>
                    <a:pt x="71412" y="315925"/>
                  </a:lnTo>
                  <a:close/>
                </a:path>
                <a:path w="364489" h="464820">
                  <a:moveTo>
                    <a:pt x="77139" y="207149"/>
                  </a:moveTo>
                  <a:lnTo>
                    <a:pt x="76644" y="205676"/>
                  </a:lnTo>
                  <a:lnTo>
                    <a:pt x="76212" y="204317"/>
                  </a:lnTo>
                  <a:lnTo>
                    <a:pt x="74409" y="203657"/>
                  </a:lnTo>
                  <a:lnTo>
                    <a:pt x="71691" y="204914"/>
                  </a:lnTo>
                  <a:lnTo>
                    <a:pt x="71081" y="206870"/>
                  </a:lnTo>
                  <a:lnTo>
                    <a:pt x="71856" y="208292"/>
                  </a:lnTo>
                  <a:lnTo>
                    <a:pt x="72720" y="209867"/>
                  </a:lnTo>
                  <a:lnTo>
                    <a:pt x="74079" y="209765"/>
                  </a:lnTo>
                  <a:lnTo>
                    <a:pt x="75450" y="209435"/>
                  </a:lnTo>
                  <a:lnTo>
                    <a:pt x="77025" y="208457"/>
                  </a:lnTo>
                  <a:lnTo>
                    <a:pt x="77139" y="207149"/>
                  </a:lnTo>
                  <a:close/>
                </a:path>
                <a:path w="364489" h="464820">
                  <a:moveTo>
                    <a:pt x="77901" y="224790"/>
                  </a:moveTo>
                  <a:lnTo>
                    <a:pt x="77139" y="223151"/>
                  </a:lnTo>
                  <a:lnTo>
                    <a:pt x="76644" y="222173"/>
                  </a:lnTo>
                  <a:lnTo>
                    <a:pt x="75831" y="221627"/>
                  </a:lnTo>
                  <a:lnTo>
                    <a:pt x="74028" y="221627"/>
                  </a:lnTo>
                  <a:lnTo>
                    <a:pt x="73596" y="221907"/>
                  </a:lnTo>
                  <a:lnTo>
                    <a:pt x="73317" y="222008"/>
                  </a:lnTo>
                  <a:lnTo>
                    <a:pt x="73152" y="222224"/>
                  </a:lnTo>
                  <a:lnTo>
                    <a:pt x="72936" y="222389"/>
                  </a:lnTo>
                  <a:lnTo>
                    <a:pt x="71958" y="223266"/>
                  </a:lnTo>
                  <a:lnTo>
                    <a:pt x="71628" y="224675"/>
                  </a:lnTo>
                  <a:lnTo>
                    <a:pt x="72339" y="225933"/>
                  </a:lnTo>
                  <a:lnTo>
                    <a:pt x="73101" y="227177"/>
                  </a:lnTo>
                  <a:lnTo>
                    <a:pt x="74244" y="227507"/>
                  </a:lnTo>
                  <a:lnTo>
                    <a:pt x="75603" y="227076"/>
                  </a:lnTo>
                  <a:lnTo>
                    <a:pt x="77190" y="226479"/>
                  </a:lnTo>
                  <a:lnTo>
                    <a:pt x="77901" y="224790"/>
                  </a:lnTo>
                  <a:close/>
                </a:path>
                <a:path w="364489" h="464820">
                  <a:moveTo>
                    <a:pt x="78714" y="378142"/>
                  </a:moveTo>
                  <a:lnTo>
                    <a:pt x="78168" y="377380"/>
                  </a:lnTo>
                  <a:lnTo>
                    <a:pt x="77520" y="376402"/>
                  </a:lnTo>
                  <a:lnTo>
                    <a:pt x="76530" y="375805"/>
                  </a:lnTo>
                  <a:lnTo>
                    <a:pt x="75336" y="376288"/>
                  </a:lnTo>
                  <a:lnTo>
                    <a:pt x="74358" y="376732"/>
                  </a:lnTo>
                  <a:lnTo>
                    <a:pt x="74409" y="377494"/>
                  </a:lnTo>
                  <a:lnTo>
                    <a:pt x="75450" y="379564"/>
                  </a:lnTo>
                  <a:lnTo>
                    <a:pt x="76377" y="379945"/>
                  </a:lnTo>
                  <a:lnTo>
                    <a:pt x="77457" y="379285"/>
                  </a:lnTo>
                  <a:lnTo>
                    <a:pt x="78168" y="378853"/>
                  </a:lnTo>
                  <a:lnTo>
                    <a:pt x="78714" y="378142"/>
                  </a:lnTo>
                  <a:close/>
                </a:path>
                <a:path w="364489" h="464820">
                  <a:moveTo>
                    <a:pt x="81051" y="422300"/>
                  </a:moveTo>
                  <a:lnTo>
                    <a:pt x="80289" y="420712"/>
                  </a:lnTo>
                  <a:lnTo>
                    <a:pt x="79971" y="419404"/>
                  </a:lnTo>
                  <a:lnTo>
                    <a:pt x="79527" y="417779"/>
                  </a:lnTo>
                  <a:lnTo>
                    <a:pt x="78219" y="417664"/>
                  </a:lnTo>
                  <a:lnTo>
                    <a:pt x="76911" y="418211"/>
                  </a:lnTo>
                  <a:lnTo>
                    <a:pt x="75285" y="418807"/>
                  </a:lnTo>
                  <a:lnTo>
                    <a:pt x="74358" y="420662"/>
                  </a:lnTo>
                  <a:lnTo>
                    <a:pt x="74904" y="422021"/>
                  </a:lnTo>
                  <a:lnTo>
                    <a:pt x="75450" y="423494"/>
                  </a:lnTo>
                  <a:lnTo>
                    <a:pt x="77076" y="423875"/>
                  </a:lnTo>
                  <a:lnTo>
                    <a:pt x="78828" y="423113"/>
                  </a:lnTo>
                  <a:lnTo>
                    <a:pt x="81051" y="422300"/>
                  </a:lnTo>
                  <a:close/>
                </a:path>
                <a:path w="364489" h="464820">
                  <a:moveTo>
                    <a:pt x="87261" y="171221"/>
                  </a:moveTo>
                  <a:lnTo>
                    <a:pt x="86499" y="169799"/>
                  </a:lnTo>
                  <a:lnTo>
                    <a:pt x="86283" y="169468"/>
                  </a:lnTo>
                  <a:lnTo>
                    <a:pt x="86067" y="169202"/>
                  </a:lnTo>
                  <a:lnTo>
                    <a:pt x="85801" y="168986"/>
                  </a:lnTo>
                  <a:lnTo>
                    <a:pt x="85090" y="168389"/>
                  </a:lnTo>
                  <a:lnTo>
                    <a:pt x="84162" y="168440"/>
                  </a:lnTo>
                  <a:lnTo>
                    <a:pt x="83185" y="168935"/>
                  </a:lnTo>
                  <a:lnTo>
                    <a:pt x="82740" y="169087"/>
                  </a:lnTo>
                  <a:lnTo>
                    <a:pt x="82423" y="169367"/>
                  </a:lnTo>
                  <a:lnTo>
                    <a:pt x="82194" y="169748"/>
                  </a:lnTo>
                  <a:lnTo>
                    <a:pt x="81546" y="170611"/>
                  </a:lnTo>
                  <a:lnTo>
                    <a:pt x="81495" y="171983"/>
                  </a:lnTo>
                  <a:lnTo>
                    <a:pt x="82257" y="173291"/>
                  </a:lnTo>
                  <a:lnTo>
                    <a:pt x="83070" y="174434"/>
                  </a:lnTo>
                  <a:lnTo>
                    <a:pt x="84328" y="174104"/>
                  </a:lnTo>
                  <a:lnTo>
                    <a:pt x="85521" y="173558"/>
                  </a:lnTo>
                  <a:lnTo>
                    <a:pt x="86944" y="172847"/>
                  </a:lnTo>
                  <a:lnTo>
                    <a:pt x="87261" y="171221"/>
                  </a:lnTo>
                  <a:close/>
                </a:path>
                <a:path w="364489" h="464820">
                  <a:moveTo>
                    <a:pt x="89611" y="257238"/>
                  </a:moveTo>
                  <a:lnTo>
                    <a:pt x="89115" y="256413"/>
                  </a:lnTo>
                  <a:lnTo>
                    <a:pt x="88404" y="255384"/>
                  </a:lnTo>
                  <a:lnTo>
                    <a:pt x="87325" y="255104"/>
                  </a:lnTo>
                  <a:lnTo>
                    <a:pt x="86118" y="255168"/>
                  </a:lnTo>
                  <a:lnTo>
                    <a:pt x="85686" y="255866"/>
                  </a:lnTo>
                  <a:lnTo>
                    <a:pt x="85420" y="256527"/>
                  </a:lnTo>
                  <a:lnTo>
                    <a:pt x="85852" y="257390"/>
                  </a:lnTo>
                  <a:lnTo>
                    <a:pt x="86499" y="258597"/>
                  </a:lnTo>
                  <a:lnTo>
                    <a:pt x="87376" y="259143"/>
                  </a:lnTo>
                  <a:lnTo>
                    <a:pt x="88633" y="258483"/>
                  </a:lnTo>
                  <a:lnTo>
                    <a:pt x="89395" y="258051"/>
                  </a:lnTo>
                  <a:lnTo>
                    <a:pt x="89611" y="257238"/>
                  </a:lnTo>
                  <a:close/>
                </a:path>
                <a:path w="364489" h="464820">
                  <a:moveTo>
                    <a:pt x="92989" y="284619"/>
                  </a:moveTo>
                  <a:lnTo>
                    <a:pt x="92329" y="283527"/>
                  </a:lnTo>
                  <a:lnTo>
                    <a:pt x="91236" y="281622"/>
                  </a:lnTo>
                  <a:lnTo>
                    <a:pt x="89776" y="281076"/>
                  </a:lnTo>
                  <a:lnTo>
                    <a:pt x="88468" y="282117"/>
                  </a:lnTo>
                  <a:lnTo>
                    <a:pt x="87210" y="282981"/>
                  </a:lnTo>
                  <a:lnTo>
                    <a:pt x="86829" y="285000"/>
                  </a:lnTo>
                  <a:lnTo>
                    <a:pt x="87706" y="286410"/>
                  </a:lnTo>
                  <a:lnTo>
                    <a:pt x="88519" y="287667"/>
                  </a:lnTo>
                  <a:lnTo>
                    <a:pt x="89712" y="287832"/>
                  </a:lnTo>
                  <a:lnTo>
                    <a:pt x="90919" y="287235"/>
                  </a:lnTo>
                  <a:lnTo>
                    <a:pt x="92329" y="286359"/>
                  </a:lnTo>
                  <a:lnTo>
                    <a:pt x="92989" y="284619"/>
                  </a:lnTo>
                  <a:close/>
                </a:path>
                <a:path w="364489" h="464820">
                  <a:moveTo>
                    <a:pt x="98107" y="186296"/>
                  </a:moveTo>
                  <a:lnTo>
                    <a:pt x="97675" y="185420"/>
                  </a:lnTo>
                  <a:lnTo>
                    <a:pt x="96913" y="183959"/>
                  </a:lnTo>
                  <a:lnTo>
                    <a:pt x="94996" y="183362"/>
                  </a:lnTo>
                  <a:lnTo>
                    <a:pt x="93472" y="184010"/>
                  </a:lnTo>
                  <a:lnTo>
                    <a:pt x="92392" y="184556"/>
                  </a:lnTo>
                  <a:lnTo>
                    <a:pt x="92113" y="186080"/>
                  </a:lnTo>
                  <a:lnTo>
                    <a:pt x="92773" y="187439"/>
                  </a:lnTo>
                  <a:lnTo>
                    <a:pt x="92875" y="187604"/>
                  </a:lnTo>
                  <a:lnTo>
                    <a:pt x="93154" y="187871"/>
                  </a:lnTo>
                  <a:lnTo>
                    <a:pt x="93967" y="188912"/>
                  </a:lnTo>
                  <a:lnTo>
                    <a:pt x="97612" y="187553"/>
                  </a:lnTo>
                  <a:lnTo>
                    <a:pt x="97993" y="187007"/>
                  </a:lnTo>
                  <a:lnTo>
                    <a:pt x="98107" y="186296"/>
                  </a:lnTo>
                  <a:close/>
                </a:path>
                <a:path w="364489" h="464820">
                  <a:moveTo>
                    <a:pt x="106654" y="146011"/>
                  </a:moveTo>
                  <a:lnTo>
                    <a:pt x="102895" y="143395"/>
                  </a:lnTo>
                  <a:lnTo>
                    <a:pt x="92329" y="146888"/>
                  </a:lnTo>
                  <a:lnTo>
                    <a:pt x="90538" y="150037"/>
                  </a:lnTo>
                  <a:lnTo>
                    <a:pt x="92659" y="155917"/>
                  </a:lnTo>
                  <a:lnTo>
                    <a:pt x="93535" y="157822"/>
                  </a:lnTo>
                  <a:lnTo>
                    <a:pt x="93040" y="159131"/>
                  </a:lnTo>
                  <a:lnTo>
                    <a:pt x="90424" y="161366"/>
                  </a:lnTo>
                  <a:lnTo>
                    <a:pt x="89395" y="162560"/>
                  </a:lnTo>
                  <a:lnTo>
                    <a:pt x="89065" y="164630"/>
                  </a:lnTo>
                  <a:lnTo>
                    <a:pt x="89065" y="165277"/>
                  </a:lnTo>
                  <a:lnTo>
                    <a:pt x="89941" y="169087"/>
                  </a:lnTo>
                  <a:lnTo>
                    <a:pt x="95224" y="172796"/>
                  </a:lnTo>
                  <a:lnTo>
                    <a:pt x="99847" y="172466"/>
                  </a:lnTo>
                  <a:lnTo>
                    <a:pt x="105676" y="156197"/>
                  </a:lnTo>
                  <a:lnTo>
                    <a:pt x="106654" y="146011"/>
                  </a:lnTo>
                  <a:close/>
                </a:path>
                <a:path w="364489" h="464820">
                  <a:moveTo>
                    <a:pt x="108458" y="458939"/>
                  </a:moveTo>
                  <a:lnTo>
                    <a:pt x="107962" y="458279"/>
                  </a:lnTo>
                  <a:lnTo>
                    <a:pt x="107315" y="457466"/>
                  </a:lnTo>
                  <a:lnTo>
                    <a:pt x="106387" y="457796"/>
                  </a:lnTo>
                  <a:lnTo>
                    <a:pt x="105791" y="458177"/>
                  </a:lnTo>
                  <a:lnTo>
                    <a:pt x="104533" y="458939"/>
                  </a:lnTo>
                  <a:lnTo>
                    <a:pt x="104749" y="460019"/>
                  </a:lnTo>
                  <a:lnTo>
                    <a:pt x="105562" y="461010"/>
                  </a:lnTo>
                  <a:lnTo>
                    <a:pt x="105727" y="461225"/>
                  </a:lnTo>
                  <a:lnTo>
                    <a:pt x="105943" y="461327"/>
                  </a:lnTo>
                  <a:lnTo>
                    <a:pt x="106108" y="461391"/>
                  </a:lnTo>
                  <a:lnTo>
                    <a:pt x="106654" y="460844"/>
                  </a:lnTo>
                  <a:lnTo>
                    <a:pt x="107200" y="460400"/>
                  </a:lnTo>
                  <a:lnTo>
                    <a:pt x="107696" y="460019"/>
                  </a:lnTo>
                  <a:lnTo>
                    <a:pt x="108178" y="459854"/>
                  </a:lnTo>
                  <a:lnTo>
                    <a:pt x="108407" y="459422"/>
                  </a:lnTo>
                  <a:lnTo>
                    <a:pt x="108458" y="458939"/>
                  </a:lnTo>
                  <a:close/>
                </a:path>
                <a:path w="364489" h="464820">
                  <a:moveTo>
                    <a:pt x="115595" y="143941"/>
                  </a:moveTo>
                  <a:lnTo>
                    <a:pt x="114719" y="141922"/>
                  </a:lnTo>
                  <a:lnTo>
                    <a:pt x="114071" y="141274"/>
                  </a:lnTo>
                  <a:lnTo>
                    <a:pt x="113360" y="140677"/>
                  </a:lnTo>
                  <a:lnTo>
                    <a:pt x="112483" y="140627"/>
                  </a:lnTo>
                  <a:lnTo>
                    <a:pt x="111455" y="141109"/>
                  </a:lnTo>
                  <a:lnTo>
                    <a:pt x="110312" y="141706"/>
                  </a:lnTo>
                  <a:lnTo>
                    <a:pt x="109766" y="142633"/>
                  </a:lnTo>
                  <a:lnTo>
                    <a:pt x="109816" y="143725"/>
                  </a:lnTo>
                  <a:lnTo>
                    <a:pt x="109816" y="144157"/>
                  </a:lnTo>
                  <a:lnTo>
                    <a:pt x="109867" y="144653"/>
                  </a:lnTo>
                  <a:lnTo>
                    <a:pt x="110147" y="145135"/>
                  </a:lnTo>
                  <a:lnTo>
                    <a:pt x="110693" y="146342"/>
                  </a:lnTo>
                  <a:lnTo>
                    <a:pt x="112102" y="146824"/>
                  </a:lnTo>
                  <a:lnTo>
                    <a:pt x="113309" y="146342"/>
                  </a:lnTo>
                  <a:lnTo>
                    <a:pt x="114833" y="145732"/>
                  </a:lnTo>
                  <a:lnTo>
                    <a:pt x="115595" y="143941"/>
                  </a:lnTo>
                  <a:close/>
                </a:path>
                <a:path w="364489" h="464820">
                  <a:moveTo>
                    <a:pt x="117055" y="248246"/>
                  </a:moveTo>
                  <a:lnTo>
                    <a:pt x="116954" y="248031"/>
                  </a:lnTo>
                  <a:lnTo>
                    <a:pt x="116357" y="246126"/>
                  </a:lnTo>
                  <a:lnTo>
                    <a:pt x="114884" y="246075"/>
                  </a:lnTo>
                  <a:lnTo>
                    <a:pt x="113461" y="246405"/>
                  </a:lnTo>
                  <a:lnTo>
                    <a:pt x="112102" y="246722"/>
                  </a:lnTo>
                  <a:lnTo>
                    <a:pt x="111239" y="248627"/>
                  </a:lnTo>
                  <a:lnTo>
                    <a:pt x="111671" y="249834"/>
                  </a:lnTo>
                  <a:lnTo>
                    <a:pt x="112102" y="250913"/>
                  </a:lnTo>
                  <a:lnTo>
                    <a:pt x="113360" y="251625"/>
                  </a:lnTo>
                  <a:lnTo>
                    <a:pt x="114719" y="251675"/>
                  </a:lnTo>
                  <a:lnTo>
                    <a:pt x="114388" y="251510"/>
                  </a:lnTo>
                  <a:lnTo>
                    <a:pt x="114071" y="251294"/>
                  </a:lnTo>
                  <a:lnTo>
                    <a:pt x="113792" y="250977"/>
                  </a:lnTo>
                  <a:lnTo>
                    <a:pt x="113690" y="249720"/>
                  </a:lnTo>
                  <a:lnTo>
                    <a:pt x="114503" y="248958"/>
                  </a:lnTo>
                  <a:lnTo>
                    <a:pt x="115430" y="248526"/>
                  </a:lnTo>
                  <a:lnTo>
                    <a:pt x="115976" y="248196"/>
                  </a:lnTo>
                  <a:lnTo>
                    <a:pt x="116573" y="248081"/>
                  </a:lnTo>
                  <a:lnTo>
                    <a:pt x="117055" y="248246"/>
                  </a:lnTo>
                  <a:close/>
                </a:path>
                <a:path w="364489" h="464820">
                  <a:moveTo>
                    <a:pt x="126974" y="133604"/>
                  </a:moveTo>
                  <a:lnTo>
                    <a:pt x="126593" y="132130"/>
                  </a:lnTo>
                  <a:lnTo>
                    <a:pt x="126593" y="131965"/>
                  </a:lnTo>
                  <a:lnTo>
                    <a:pt x="125780" y="130327"/>
                  </a:lnTo>
                  <a:lnTo>
                    <a:pt x="120764" y="133705"/>
                  </a:lnTo>
                  <a:lnTo>
                    <a:pt x="121196" y="134302"/>
                  </a:lnTo>
                  <a:lnTo>
                    <a:pt x="121526" y="134797"/>
                  </a:lnTo>
                  <a:lnTo>
                    <a:pt x="122021" y="135128"/>
                  </a:lnTo>
                  <a:lnTo>
                    <a:pt x="122567" y="135343"/>
                  </a:lnTo>
                  <a:lnTo>
                    <a:pt x="123545" y="135826"/>
                  </a:lnTo>
                  <a:lnTo>
                    <a:pt x="124688" y="135940"/>
                  </a:lnTo>
                  <a:lnTo>
                    <a:pt x="125501" y="135394"/>
                  </a:lnTo>
                  <a:lnTo>
                    <a:pt x="126428" y="134581"/>
                  </a:lnTo>
                  <a:lnTo>
                    <a:pt x="126974" y="133604"/>
                  </a:lnTo>
                  <a:close/>
                </a:path>
                <a:path w="364489" h="464820">
                  <a:moveTo>
                    <a:pt x="136347" y="452678"/>
                  </a:moveTo>
                  <a:lnTo>
                    <a:pt x="135521" y="450608"/>
                  </a:lnTo>
                  <a:lnTo>
                    <a:pt x="133451" y="450164"/>
                  </a:lnTo>
                  <a:lnTo>
                    <a:pt x="132156" y="450875"/>
                  </a:lnTo>
                  <a:lnTo>
                    <a:pt x="130848" y="451637"/>
                  </a:lnTo>
                  <a:lnTo>
                    <a:pt x="130136" y="453491"/>
                  </a:lnTo>
                  <a:lnTo>
                    <a:pt x="131826" y="455942"/>
                  </a:lnTo>
                  <a:lnTo>
                    <a:pt x="133235" y="455942"/>
                  </a:lnTo>
                  <a:lnTo>
                    <a:pt x="134708" y="455447"/>
                  </a:lnTo>
                  <a:lnTo>
                    <a:pt x="135585" y="455231"/>
                  </a:lnTo>
                  <a:lnTo>
                    <a:pt x="136347" y="452678"/>
                  </a:lnTo>
                  <a:close/>
                </a:path>
                <a:path w="364489" h="464820">
                  <a:moveTo>
                    <a:pt x="137160" y="377164"/>
                  </a:moveTo>
                  <a:lnTo>
                    <a:pt x="135305" y="375208"/>
                  </a:lnTo>
                  <a:lnTo>
                    <a:pt x="134162" y="374764"/>
                  </a:lnTo>
                  <a:lnTo>
                    <a:pt x="132803" y="375640"/>
                  </a:lnTo>
                  <a:lnTo>
                    <a:pt x="131445" y="376453"/>
                  </a:lnTo>
                  <a:lnTo>
                    <a:pt x="130949" y="378142"/>
                  </a:lnTo>
                  <a:lnTo>
                    <a:pt x="131711" y="379349"/>
                  </a:lnTo>
                  <a:lnTo>
                    <a:pt x="132537" y="380492"/>
                  </a:lnTo>
                  <a:lnTo>
                    <a:pt x="134493" y="380923"/>
                  </a:lnTo>
                  <a:lnTo>
                    <a:pt x="135636" y="380111"/>
                  </a:lnTo>
                  <a:lnTo>
                    <a:pt x="136728" y="379285"/>
                  </a:lnTo>
                  <a:lnTo>
                    <a:pt x="137160" y="377164"/>
                  </a:lnTo>
                  <a:close/>
                </a:path>
                <a:path w="364489" h="464820">
                  <a:moveTo>
                    <a:pt x="142176" y="419468"/>
                  </a:moveTo>
                  <a:lnTo>
                    <a:pt x="141630" y="418807"/>
                  </a:lnTo>
                  <a:lnTo>
                    <a:pt x="140919" y="418109"/>
                  </a:lnTo>
                  <a:lnTo>
                    <a:pt x="140423" y="416801"/>
                  </a:lnTo>
                  <a:lnTo>
                    <a:pt x="139065" y="417563"/>
                  </a:lnTo>
                  <a:lnTo>
                    <a:pt x="138252" y="417995"/>
                  </a:lnTo>
                  <a:lnTo>
                    <a:pt x="138036" y="418807"/>
                  </a:lnTo>
                  <a:lnTo>
                    <a:pt x="138518" y="419519"/>
                  </a:lnTo>
                  <a:lnTo>
                    <a:pt x="139128" y="420611"/>
                  </a:lnTo>
                  <a:lnTo>
                    <a:pt x="140106" y="421043"/>
                  </a:lnTo>
                  <a:lnTo>
                    <a:pt x="141249" y="420331"/>
                  </a:lnTo>
                  <a:lnTo>
                    <a:pt x="141795" y="419950"/>
                  </a:lnTo>
                  <a:lnTo>
                    <a:pt x="142176" y="419468"/>
                  </a:lnTo>
                  <a:close/>
                </a:path>
                <a:path w="364489" h="464820">
                  <a:moveTo>
                    <a:pt x="142392" y="425894"/>
                  </a:moveTo>
                  <a:lnTo>
                    <a:pt x="142062" y="424751"/>
                  </a:lnTo>
                  <a:lnTo>
                    <a:pt x="141846" y="424141"/>
                  </a:lnTo>
                  <a:lnTo>
                    <a:pt x="141249" y="423824"/>
                  </a:lnTo>
                  <a:lnTo>
                    <a:pt x="140423" y="424141"/>
                  </a:lnTo>
                  <a:lnTo>
                    <a:pt x="139509" y="424688"/>
                  </a:lnTo>
                  <a:lnTo>
                    <a:pt x="138747" y="425513"/>
                  </a:lnTo>
                  <a:lnTo>
                    <a:pt x="139179" y="426808"/>
                  </a:lnTo>
                  <a:lnTo>
                    <a:pt x="139446" y="427685"/>
                  </a:lnTo>
                  <a:lnTo>
                    <a:pt x="140322" y="428066"/>
                  </a:lnTo>
                  <a:lnTo>
                    <a:pt x="141084" y="427634"/>
                  </a:lnTo>
                  <a:lnTo>
                    <a:pt x="142176" y="427088"/>
                  </a:lnTo>
                  <a:lnTo>
                    <a:pt x="142392" y="425894"/>
                  </a:lnTo>
                  <a:close/>
                </a:path>
                <a:path w="364489" h="464820">
                  <a:moveTo>
                    <a:pt x="148551" y="333997"/>
                  </a:moveTo>
                  <a:lnTo>
                    <a:pt x="148196" y="333832"/>
                  </a:lnTo>
                  <a:lnTo>
                    <a:pt x="147726" y="333616"/>
                  </a:lnTo>
                  <a:lnTo>
                    <a:pt x="146799" y="333616"/>
                  </a:lnTo>
                  <a:lnTo>
                    <a:pt x="145872" y="334314"/>
                  </a:lnTo>
                  <a:lnTo>
                    <a:pt x="146151" y="334162"/>
                  </a:lnTo>
                  <a:lnTo>
                    <a:pt x="146418" y="334048"/>
                  </a:lnTo>
                  <a:lnTo>
                    <a:pt x="146748" y="333997"/>
                  </a:lnTo>
                  <a:lnTo>
                    <a:pt x="147345" y="333832"/>
                  </a:lnTo>
                  <a:lnTo>
                    <a:pt x="147942" y="333832"/>
                  </a:lnTo>
                  <a:lnTo>
                    <a:pt x="148551" y="333997"/>
                  </a:lnTo>
                  <a:close/>
                </a:path>
                <a:path w="364489" h="464820">
                  <a:moveTo>
                    <a:pt x="148932" y="256413"/>
                  </a:moveTo>
                  <a:lnTo>
                    <a:pt x="148551" y="255435"/>
                  </a:lnTo>
                  <a:lnTo>
                    <a:pt x="148170" y="254622"/>
                  </a:lnTo>
                  <a:lnTo>
                    <a:pt x="147675" y="254025"/>
                  </a:lnTo>
                  <a:lnTo>
                    <a:pt x="146748" y="254127"/>
                  </a:lnTo>
                  <a:lnTo>
                    <a:pt x="145935" y="254241"/>
                  </a:lnTo>
                  <a:lnTo>
                    <a:pt x="145275" y="256362"/>
                  </a:lnTo>
                  <a:lnTo>
                    <a:pt x="145770" y="257505"/>
                  </a:lnTo>
                  <a:lnTo>
                    <a:pt x="146316" y="258102"/>
                  </a:lnTo>
                  <a:lnTo>
                    <a:pt x="147078" y="258216"/>
                  </a:lnTo>
                  <a:lnTo>
                    <a:pt x="147840" y="257886"/>
                  </a:lnTo>
                  <a:lnTo>
                    <a:pt x="148818" y="257340"/>
                  </a:lnTo>
                  <a:lnTo>
                    <a:pt x="148932" y="256413"/>
                  </a:lnTo>
                  <a:close/>
                </a:path>
                <a:path w="364489" h="464820">
                  <a:moveTo>
                    <a:pt x="149631" y="215036"/>
                  </a:moveTo>
                  <a:lnTo>
                    <a:pt x="149529" y="214388"/>
                  </a:lnTo>
                  <a:lnTo>
                    <a:pt x="148983" y="213575"/>
                  </a:lnTo>
                  <a:lnTo>
                    <a:pt x="148005" y="211988"/>
                  </a:lnTo>
                  <a:lnTo>
                    <a:pt x="146799" y="211823"/>
                  </a:lnTo>
                  <a:lnTo>
                    <a:pt x="145326" y="212369"/>
                  </a:lnTo>
                  <a:lnTo>
                    <a:pt x="143916" y="212915"/>
                  </a:lnTo>
                  <a:lnTo>
                    <a:pt x="143535" y="214985"/>
                  </a:lnTo>
                  <a:lnTo>
                    <a:pt x="144411" y="216509"/>
                  </a:lnTo>
                  <a:lnTo>
                    <a:pt x="144792" y="217106"/>
                  </a:lnTo>
                  <a:lnTo>
                    <a:pt x="145224" y="217385"/>
                  </a:lnTo>
                  <a:lnTo>
                    <a:pt x="145719" y="217601"/>
                  </a:lnTo>
                  <a:lnTo>
                    <a:pt x="146367" y="217817"/>
                  </a:lnTo>
                  <a:lnTo>
                    <a:pt x="147180" y="217703"/>
                  </a:lnTo>
                  <a:lnTo>
                    <a:pt x="148056" y="217106"/>
                  </a:lnTo>
                  <a:lnTo>
                    <a:pt x="148767" y="216674"/>
                  </a:lnTo>
                  <a:lnTo>
                    <a:pt x="149250" y="216179"/>
                  </a:lnTo>
                  <a:lnTo>
                    <a:pt x="149415" y="215646"/>
                  </a:lnTo>
                  <a:lnTo>
                    <a:pt x="149631" y="215036"/>
                  </a:lnTo>
                  <a:close/>
                </a:path>
                <a:path w="364489" h="464820">
                  <a:moveTo>
                    <a:pt x="151434" y="462635"/>
                  </a:moveTo>
                  <a:lnTo>
                    <a:pt x="151218" y="461987"/>
                  </a:lnTo>
                  <a:lnTo>
                    <a:pt x="151104" y="461543"/>
                  </a:lnTo>
                  <a:lnTo>
                    <a:pt x="150291" y="461111"/>
                  </a:lnTo>
                  <a:lnTo>
                    <a:pt x="149694" y="461010"/>
                  </a:lnTo>
                  <a:lnTo>
                    <a:pt x="146634" y="460514"/>
                  </a:lnTo>
                  <a:lnTo>
                    <a:pt x="144132" y="461772"/>
                  </a:lnTo>
                  <a:lnTo>
                    <a:pt x="141960" y="463892"/>
                  </a:lnTo>
                  <a:lnTo>
                    <a:pt x="144792" y="464273"/>
                  </a:lnTo>
                  <a:lnTo>
                    <a:pt x="150012" y="463067"/>
                  </a:lnTo>
                  <a:lnTo>
                    <a:pt x="150622" y="462965"/>
                  </a:lnTo>
                  <a:lnTo>
                    <a:pt x="151434" y="462635"/>
                  </a:lnTo>
                  <a:close/>
                </a:path>
                <a:path w="364489" h="464820">
                  <a:moveTo>
                    <a:pt x="155905" y="348589"/>
                  </a:moveTo>
                  <a:lnTo>
                    <a:pt x="154863" y="347383"/>
                  </a:lnTo>
                  <a:lnTo>
                    <a:pt x="153771" y="346189"/>
                  </a:lnTo>
                  <a:lnTo>
                    <a:pt x="152298" y="346405"/>
                  </a:lnTo>
                  <a:lnTo>
                    <a:pt x="151003" y="346684"/>
                  </a:lnTo>
                  <a:lnTo>
                    <a:pt x="150012" y="347764"/>
                  </a:lnTo>
                  <a:lnTo>
                    <a:pt x="149466" y="348907"/>
                  </a:lnTo>
                  <a:lnTo>
                    <a:pt x="150939" y="351523"/>
                  </a:lnTo>
                  <a:lnTo>
                    <a:pt x="152908" y="352234"/>
                  </a:lnTo>
                  <a:lnTo>
                    <a:pt x="153936" y="351574"/>
                  </a:lnTo>
                  <a:lnTo>
                    <a:pt x="155409" y="350710"/>
                  </a:lnTo>
                  <a:lnTo>
                    <a:pt x="155905" y="348589"/>
                  </a:lnTo>
                  <a:close/>
                </a:path>
                <a:path w="364489" h="464820">
                  <a:moveTo>
                    <a:pt x="157149" y="21399"/>
                  </a:moveTo>
                  <a:lnTo>
                    <a:pt x="155295" y="17424"/>
                  </a:lnTo>
                  <a:lnTo>
                    <a:pt x="155143" y="16929"/>
                  </a:lnTo>
                  <a:lnTo>
                    <a:pt x="154368" y="15024"/>
                  </a:lnTo>
                  <a:lnTo>
                    <a:pt x="153885" y="13119"/>
                  </a:lnTo>
                  <a:lnTo>
                    <a:pt x="153174" y="9906"/>
                  </a:lnTo>
                  <a:lnTo>
                    <a:pt x="152742" y="8661"/>
                  </a:lnTo>
                  <a:lnTo>
                    <a:pt x="150837" y="5549"/>
                  </a:lnTo>
                  <a:lnTo>
                    <a:pt x="148056" y="4356"/>
                  </a:lnTo>
                  <a:lnTo>
                    <a:pt x="144462" y="5613"/>
                  </a:lnTo>
                  <a:lnTo>
                    <a:pt x="142062" y="8928"/>
                  </a:lnTo>
                  <a:lnTo>
                    <a:pt x="142443" y="11163"/>
                  </a:lnTo>
                  <a:lnTo>
                    <a:pt x="142443" y="11328"/>
                  </a:lnTo>
                  <a:lnTo>
                    <a:pt x="142557" y="11493"/>
                  </a:lnTo>
                  <a:lnTo>
                    <a:pt x="144030" y="14592"/>
                  </a:lnTo>
                  <a:lnTo>
                    <a:pt x="142773" y="16611"/>
                  </a:lnTo>
                  <a:lnTo>
                    <a:pt x="141414" y="19113"/>
                  </a:lnTo>
                  <a:lnTo>
                    <a:pt x="139446" y="22644"/>
                  </a:lnTo>
                  <a:lnTo>
                    <a:pt x="140804" y="25374"/>
                  </a:lnTo>
                  <a:lnTo>
                    <a:pt x="146913" y="27978"/>
                  </a:lnTo>
                  <a:lnTo>
                    <a:pt x="149250" y="28092"/>
                  </a:lnTo>
                  <a:lnTo>
                    <a:pt x="151155" y="27660"/>
                  </a:lnTo>
                  <a:lnTo>
                    <a:pt x="152742" y="27165"/>
                  </a:lnTo>
                  <a:lnTo>
                    <a:pt x="153987" y="26517"/>
                  </a:lnTo>
                  <a:lnTo>
                    <a:pt x="154863" y="25641"/>
                  </a:lnTo>
                  <a:lnTo>
                    <a:pt x="156718" y="23901"/>
                  </a:lnTo>
                  <a:lnTo>
                    <a:pt x="157149" y="21399"/>
                  </a:lnTo>
                  <a:close/>
                </a:path>
                <a:path w="364489" h="464820">
                  <a:moveTo>
                    <a:pt x="161023" y="360184"/>
                  </a:moveTo>
                  <a:lnTo>
                    <a:pt x="160426" y="358927"/>
                  </a:lnTo>
                  <a:lnTo>
                    <a:pt x="159766" y="357517"/>
                  </a:lnTo>
                  <a:lnTo>
                    <a:pt x="157645" y="356806"/>
                  </a:lnTo>
                  <a:lnTo>
                    <a:pt x="156057" y="357619"/>
                  </a:lnTo>
                  <a:lnTo>
                    <a:pt x="154749" y="358381"/>
                  </a:lnTo>
                  <a:lnTo>
                    <a:pt x="154914" y="359740"/>
                  </a:lnTo>
                  <a:lnTo>
                    <a:pt x="155359" y="361213"/>
                  </a:lnTo>
                  <a:lnTo>
                    <a:pt x="155740" y="362470"/>
                  </a:lnTo>
                  <a:lnTo>
                    <a:pt x="157810" y="362902"/>
                  </a:lnTo>
                  <a:lnTo>
                    <a:pt x="160858" y="361378"/>
                  </a:lnTo>
                  <a:lnTo>
                    <a:pt x="161023" y="360184"/>
                  </a:lnTo>
                  <a:close/>
                </a:path>
                <a:path w="364489" h="464820">
                  <a:moveTo>
                    <a:pt x="164071" y="77470"/>
                  </a:moveTo>
                  <a:lnTo>
                    <a:pt x="163258" y="76212"/>
                  </a:lnTo>
                  <a:lnTo>
                    <a:pt x="162598" y="75184"/>
                  </a:lnTo>
                  <a:lnTo>
                    <a:pt x="160426" y="74688"/>
                  </a:lnTo>
                  <a:lnTo>
                    <a:pt x="159435" y="75450"/>
                  </a:lnTo>
                  <a:lnTo>
                    <a:pt x="158356" y="76377"/>
                  </a:lnTo>
                  <a:lnTo>
                    <a:pt x="157099" y="77355"/>
                  </a:lnTo>
                  <a:lnTo>
                    <a:pt x="158026" y="79108"/>
                  </a:lnTo>
                  <a:lnTo>
                    <a:pt x="158889" y="80467"/>
                  </a:lnTo>
                  <a:lnTo>
                    <a:pt x="161023" y="81178"/>
                  </a:lnTo>
                  <a:lnTo>
                    <a:pt x="162267" y="80518"/>
                  </a:lnTo>
                  <a:lnTo>
                    <a:pt x="163576" y="79756"/>
                  </a:lnTo>
                  <a:lnTo>
                    <a:pt x="164071" y="77470"/>
                  </a:lnTo>
                  <a:close/>
                </a:path>
                <a:path w="364489" h="464820">
                  <a:moveTo>
                    <a:pt x="168160" y="458825"/>
                  </a:moveTo>
                  <a:lnTo>
                    <a:pt x="166090" y="457301"/>
                  </a:lnTo>
                  <a:lnTo>
                    <a:pt x="164338" y="457187"/>
                  </a:lnTo>
                  <a:lnTo>
                    <a:pt x="162598" y="457796"/>
                  </a:lnTo>
                  <a:lnTo>
                    <a:pt x="161721" y="458063"/>
                  </a:lnTo>
                  <a:lnTo>
                    <a:pt x="160578" y="458609"/>
                  </a:lnTo>
                  <a:lnTo>
                    <a:pt x="161074" y="461225"/>
                  </a:lnTo>
                  <a:lnTo>
                    <a:pt x="162382" y="460463"/>
                  </a:lnTo>
                  <a:lnTo>
                    <a:pt x="163144" y="460298"/>
                  </a:lnTo>
                  <a:lnTo>
                    <a:pt x="164566" y="460019"/>
                  </a:lnTo>
                  <a:lnTo>
                    <a:pt x="165925" y="459473"/>
                  </a:lnTo>
                  <a:lnTo>
                    <a:pt x="168160" y="458825"/>
                  </a:lnTo>
                  <a:close/>
                </a:path>
                <a:path w="364489" h="464820">
                  <a:moveTo>
                    <a:pt x="172186" y="217652"/>
                  </a:moveTo>
                  <a:lnTo>
                    <a:pt x="171805" y="216839"/>
                  </a:lnTo>
                  <a:lnTo>
                    <a:pt x="171310" y="215747"/>
                  </a:lnTo>
                  <a:lnTo>
                    <a:pt x="170548" y="214884"/>
                  </a:lnTo>
                  <a:lnTo>
                    <a:pt x="169189" y="215480"/>
                  </a:lnTo>
                  <a:lnTo>
                    <a:pt x="168376" y="215861"/>
                  </a:lnTo>
                  <a:lnTo>
                    <a:pt x="168262" y="216674"/>
                  </a:lnTo>
                  <a:lnTo>
                    <a:pt x="168427" y="217766"/>
                  </a:lnTo>
                  <a:lnTo>
                    <a:pt x="169087" y="218528"/>
                  </a:lnTo>
                  <a:lnTo>
                    <a:pt x="170002" y="219125"/>
                  </a:lnTo>
                  <a:lnTo>
                    <a:pt x="171208" y="218795"/>
                  </a:lnTo>
                  <a:lnTo>
                    <a:pt x="172072" y="218579"/>
                  </a:lnTo>
                  <a:lnTo>
                    <a:pt x="172186" y="217652"/>
                  </a:lnTo>
                  <a:close/>
                </a:path>
                <a:path w="364489" h="464820">
                  <a:moveTo>
                    <a:pt x="173113" y="63322"/>
                  </a:moveTo>
                  <a:lnTo>
                    <a:pt x="172618" y="62712"/>
                  </a:lnTo>
                  <a:lnTo>
                    <a:pt x="171919" y="61734"/>
                  </a:lnTo>
                  <a:lnTo>
                    <a:pt x="170992" y="60591"/>
                  </a:lnTo>
                  <a:lnTo>
                    <a:pt x="169468" y="61087"/>
                  </a:lnTo>
                  <a:lnTo>
                    <a:pt x="168046" y="61633"/>
                  </a:lnTo>
                  <a:lnTo>
                    <a:pt x="166852" y="64135"/>
                  </a:lnTo>
                  <a:lnTo>
                    <a:pt x="167335" y="65493"/>
                  </a:lnTo>
                  <a:lnTo>
                    <a:pt x="167614" y="66141"/>
                  </a:lnTo>
                  <a:lnTo>
                    <a:pt x="168694" y="66687"/>
                  </a:lnTo>
                  <a:lnTo>
                    <a:pt x="169786" y="66802"/>
                  </a:lnTo>
                  <a:lnTo>
                    <a:pt x="170446" y="66903"/>
                  </a:lnTo>
                  <a:lnTo>
                    <a:pt x="172567" y="65163"/>
                  </a:lnTo>
                  <a:lnTo>
                    <a:pt x="173113" y="63322"/>
                  </a:lnTo>
                  <a:close/>
                </a:path>
                <a:path w="364489" h="464820">
                  <a:moveTo>
                    <a:pt x="173443" y="163271"/>
                  </a:moveTo>
                  <a:lnTo>
                    <a:pt x="172897" y="162229"/>
                  </a:lnTo>
                  <a:lnTo>
                    <a:pt x="172351" y="161251"/>
                  </a:lnTo>
                  <a:lnTo>
                    <a:pt x="171640" y="160705"/>
                  </a:lnTo>
                  <a:lnTo>
                    <a:pt x="170662" y="160820"/>
                  </a:lnTo>
                  <a:lnTo>
                    <a:pt x="170065" y="160921"/>
                  </a:lnTo>
                  <a:lnTo>
                    <a:pt x="168376" y="161747"/>
                  </a:lnTo>
                  <a:lnTo>
                    <a:pt x="167881" y="163271"/>
                  </a:lnTo>
                  <a:lnTo>
                    <a:pt x="168592" y="164680"/>
                  </a:lnTo>
                  <a:lnTo>
                    <a:pt x="169189" y="165938"/>
                  </a:lnTo>
                  <a:lnTo>
                    <a:pt x="170611" y="166484"/>
                  </a:lnTo>
                  <a:lnTo>
                    <a:pt x="171754" y="165887"/>
                  </a:lnTo>
                  <a:lnTo>
                    <a:pt x="172021" y="165773"/>
                  </a:lnTo>
                  <a:lnTo>
                    <a:pt x="172453" y="165341"/>
                  </a:lnTo>
                  <a:lnTo>
                    <a:pt x="173164" y="164515"/>
                  </a:lnTo>
                  <a:lnTo>
                    <a:pt x="173443" y="163271"/>
                  </a:lnTo>
                  <a:close/>
                </a:path>
                <a:path w="364489" h="464820">
                  <a:moveTo>
                    <a:pt x="180187" y="70878"/>
                  </a:moveTo>
                  <a:lnTo>
                    <a:pt x="179539" y="69303"/>
                  </a:lnTo>
                  <a:lnTo>
                    <a:pt x="178993" y="68046"/>
                  </a:lnTo>
                  <a:lnTo>
                    <a:pt x="177203" y="67564"/>
                  </a:lnTo>
                  <a:lnTo>
                    <a:pt x="175831" y="68275"/>
                  </a:lnTo>
                  <a:lnTo>
                    <a:pt x="174523" y="68922"/>
                  </a:lnTo>
                  <a:lnTo>
                    <a:pt x="174091" y="70561"/>
                  </a:lnTo>
                  <a:lnTo>
                    <a:pt x="175450" y="73279"/>
                  </a:lnTo>
                  <a:lnTo>
                    <a:pt x="177203" y="73774"/>
                  </a:lnTo>
                  <a:lnTo>
                    <a:pt x="178511" y="73063"/>
                  </a:lnTo>
                  <a:lnTo>
                    <a:pt x="179870" y="72136"/>
                  </a:lnTo>
                  <a:lnTo>
                    <a:pt x="180187" y="70878"/>
                  </a:lnTo>
                  <a:close/>
                </a:path>
                <a:path w="364489" h="464820">
                  <a:moveTo>
                    <a:pt x="182537" y="223647"/>
                  </a:moveTo>
                  <a:lnTo>
                    <a:pt x="182156" y="222669"/>
                  </a:lnTo>
                  <a:lnTo>
                    <a:pt x="181940" y="221792"/>
                  </a:lnTo>
                  <a:lnTo>
                    <a:pt x="181660" y="220916"/>
                  </a:lnTo>
                  <a:lnTo>
                    <a:pt x="180797" y="220433"/>
                  </a:lnTo>
                  <a:lnTo>
                    <a:pt x="178663" y="221195"/>
                  </a:lnTo>
                  <a:lnTo>
                    <a:pt x="178777" y="222554"/>
                  </a:lnTo>
                  <a:lnTo>
                    <a:pt x="179044" y="223583"/>
                  </a:lnTo>
                  <a:lnTo>
                    <a:pt x="179273" y="224459"/>
                  </a:lnTo>
                  <a:lnTo>
                    <a:pt x="180035" y="224840"/>
                  </a:lnTo>
                  <a:lnTo>
                    <a:pt x="180898" y="224790"/>
                  </a:lnTo>
                  <a:lnTo>
                    <a:pt x="181394" y="224790"/>
                  </a:lnTo>
                  <a:lnTo>
                    <a:pt x="181610" y="224624"/>
                  </a:lnTo>
                  <a:lnTo>
                    <a:pt x="181775" y="224510"/>
                  </a:lnTo>
                  <a:lnTo>
                    <a:pt x="181876" y="224345"/>
                  </a:lnTo>
                  <a:lnTo>
                    <a:pt x="182537" y="223647"/>
                  </a:lnTo>
                  <a:close/>
                </a:path>
                <a:path w="364489" h="464820">
                  <a:moveTo>
                    <a:pt x="184937" y="185534"/>
                  </a:moveTo>
                  <a:lnTo>
                    <a:pt x="184607" y="184772"/>
                  </a:lnTo>
                  <a:lnTo>
                    <a:pt x="184492" y="184607"/>
                  </a:lnTo>
                  <a:lnTo>
                    <a:pt x="183946" y="183629"/>
                  </a:lnTo>
                  <a:lnTo>
                    <a:pt x="183083" y="183629"/>
                  </a:lnTo>
                  <a:lnTo>
                    <a:pt x="182321" y="184124"/>
                  </a:lnTo>
                  <a:lnTo>
                    <a:pt x="182156" y="184175"/>
                  </a:lnTo>
                  <a:lnTo>
                    <a:pt x="181343" y="184823"/>
                  </a:lnTo>
                  <a:lnTo>
                    <a:pt x="180733" y="185585"/>
                  </a:lnTo>
                  <a:lnTo>
                    <a:pt x="181063" y="186626"/>
                  </a:lnTo>
                  <a:lnTo>
                    <a:pt x="182105" y="187490"/>
                  </a:lnTo>
                  <a:lnTo>
                    <a:pt x="183134" y="187439"/>
                  </a:lnTo>
                  <a:lnTo>
                    <a:pt x="184175" y="186728"/>
                  </a:lnTo>
                  <a:lnTo>
                    <a:pt x="184772" y="186245"/>
                  </a:lnTo>
                  <a:lnTo>
                    <a:pt x="184937" y="185534"/>
                  </a:lnTo>
                  <a:close/>
                </a:path>
                <a:path w="364489" h="464820">
                  <a:moveTo>
                    <a:pt x="186944" y="178841"/>
                  </a:moveTo>
                  <a:lnTo>
                    <a:pt x="185915" y="177634"/>
                  </a:lnTo>
                  <a:lnTo>
                    <a:pt x="185483" y="177152"/>
                  </a:lnTo>
                  <a:lnTo>
                    <a:pt x="184873" y="176339"/>
                  </a:lnTo>
                  <a:lnTo>
                    <a:pt x="184010" y="176936"/>
                  </a:lnTo>
                  <a:lnTo>
                    <a:pt x="183083" y="177914"/>
                  </a:lnTo>
                  <a:lnTo>
                    <a:pt x="182041" y="178841"/>
                  </a:lnTo>
                  <a:lnTo>
                    <a:pt x="182918" y="180251"/>
                  </a:lnTo>
                  <a:lnTo>
                    <a:pt x="183515" y="181127"/>
                  </a:lnTo>
                  <a:lnTo>
                    <a:pt x="184442" y="180632"/>
                  </a:lnTo>
                  <a:lnTo>
                    <a:pt x="185039" y="180251"/>
                  </a:lnTo>
                  <a:lnTo>
                    <a:pt x="186080" y="179705"/>
                  </a:lnTo>
                  <a:lnTo>
                    <a:pt x="186944" y="178841"/>
                  </a:lnTo>
                  <a:close/>
                </a:path>
                <a:path w="364489" h="464820">
                  <a:moveTo>
                    <a:pt x="188087" y="130987"/>
                  </a:moveTo>
                  <a:lnTo>
                    <a:pt x="186512" y="128422"/>
                  </a:lnTo>
                  <a:lnTo>
                    <a:pt x="185153" y="128752"/>
                  </a:lnTo>
                  <a:lnTo>
                    <a:pt x="183946" y="129133"/>
                  </a:lnTo>
                  <a:lnTo>
                    <a:pt x="182537" y="129679"/>
                  </a:lnTo>
                  <a:lnTo>
                    <a:pt x="182105" y="130937"/>
                  </a:lnTo>
                  <a:lnTo>
                    <a:pt x="182753" y="132346"/>
                  </a:lnTo>
                  <a:lnTo>
                    <a:pt x="183413" y="133819"/>
                  </a:lnTo>
                  <a:lnTo>
                    <a:pt x="185483" y="134467"/>
                  </a:lnTo>
                  <a:lnTo>
                    <a:pt x="186842" y="133756"/>
                  </a:lnTo>
                  <a:lnTo>
                    <a:pt x="187706" y="133273"/>
                  </a:lnTo>
                  <a:lnTo>
                    <a:pt x="188087" y="130987"/>
                  </a:lnTo>
                  <a:close/>
                </a:path>
                <a:path w="364489" h="464820">
                  <a:moveTo>
                    <a:pt x="190385" y="125158"/>
                  </a:moveTo>
                  <a:lnTo>
                    <a:pt x="190004" y="124345"/>
                  </a:lnTo>
                  <a:lnTo>
                    <a:pt x="189458" y="123202"/>
                  </a:lnTo>
                  <a:lnTo>
                    <a:pt x="188468" y="123304"/>
                  </a:lnTo>
                  <a:lnTo>
                    <a:pt x="187553" y="123799"/>
                  </a:lnTo>
                  <a:lnTo>
                    <a:pt x="186626" y="124345"/>
                  </a:lnTo>
                  <a:lnTo>
                    <a:pt x="186080" y="125056"/>
                  </a:lnTo>
                  <a:lnTo>
                    <a:pt x="186397" y="126199"/>
                  </a:lnTo>
                  <a:lnTo>
                    <a:pt x="187274" y="127063"/>
                  </a:lnTo>
                  <a:lnTo>
                    <a:pt x="188201" y="126796"/>
                  </a:lnTo>
                  <a:lnTo>
                    <a:pt x="189077" y="126301"/>
                  </a:lnTo>
                  <a:lnTo>
                    <a:pt x="189890" y="125920"/>
                  </a:lnTo>
                  <a:lnTo>
                    <a:pt x="190385" y="125158"/>
                  </a:lnTo>
                  <a:close/>
                </a:path>
                <a:path w="364489" h="464820">
                  <a:moveTo>
                    <a:pt x="193370" y="229628"/>
                  </a:moveTo>
                  <a:lnTo>
                    <a:pt x="191846" y="227291"/>
                  </a:lnTo>
                  <a:lnTo>
                    <a:pt x="190487" y="227126"/>
                  </a:lnTo>
                  <a:lnTo>
                    <a:pt x="189077" y="227622"/>
                  </a:lnTo>
                  <a:lnTo>
                    <a:pt x="187820" y="228320"/>
                  </a:lnTo>
                  <a:lnTo>
                    <a:pt x="186893" y="229196"/>
                  </a:lnTo>
                  <a:lnTo>
                    <a:pt x="187490" y="230720"/>
                  </a:lnTo>
                  <a:lnTo>
                    <a:pt x="187655" y="230936"/>
                  </a:lnTo>
                  <a:lnTo>
                    <a:pt x="188150" y="231914"/>
                  </a:lnTo>
                  <a:lnTo>
                    <a:pt x="189128" y="232575"/>
                  </a:lnTo>
                  <a:lnTo>
                    <a:pt x="190157" y="232740"/>
                  </a:lnTo>
                  <a:lnTo>
                    <a:pt x="190703" y="232841"/>
                  </a:lnTo>
                  <a:lnTo>
                    <a:pt x="191363" y="232791"/>
                  </a:lnTo>
                  <a:lnTo>
                    <a:pt x="191846" y="232511"/>
                  </a:lnTo>
                  <a:lnTo>
                    <a:pt x="192722" y="232029"/>
                  </a:lnTo>
                  <a:lnTo>
                    <a:pt x="193370" y="229628"/>
                  </a:lnTo>
                  <a:close/>
                </a:path>
                <a:path w="364489" h="464820">
                  <a:moveTo>
                    <a:pt x="195884" y="240030"/>
                  </a:moveTo>
                  <a:lnTo>
                    <a:pt x="195173" y="239649"/>
                  </a:lnTo>
                  <a:lnTo>
                    <a:pt x="194411" y="239153"/>
                  </a:lnTo>
                  <a:lnTo>
                    <a:pt x="193751" y="238671"/>
                  </a:lnTo>
                  <a:lnTo>
                    <a:pt x="193598" y="238506"/>
                  </a:lnTo>
                  <a:lnTo>
                    <a:pt x="192836" y="238937"/>
                  </a:lnTo>
                  <a:lnTo>
                    <a:pt x="192608" y="239763"/>
                  </a:lnTo>
                  <a:lnTo>
                    <a:pt x="192671" y="240626"/>
                  </a:lnTo>
                  <a:lnTo>
                    <a:pt x="193154" y="241503"/>
                  </a:lnTo>
                  <a:lnTo>
                    <a:pt x="193916" y="241604"/>
                  </a:lnTo>
                  <a:lnTo>
                    <a:pt x="194678" y="241223"/>
                  </a:lnTo>
                  <a:lnTo>
                    <a:pt x="195173" y="241007"/>
                  </a:lnTo>
                  <a:lnTo>
                    <a:pt x="195668" y="240677"/>
                  </a:lnTo>
                  <a:lnTo>
                    <a:pt x="195821" y="240245"/>
                  </a:lnTo>
                  <a:lnTo>
                    <a:pt x="195884" y="240030"/>
                  </a:lnTo>
                  <a:close/>
                </a:path>
                <a:path w="364489" h="464820">
                  <a:moveTo>
                    <a:pt x="204863" y="46113"/>
                  </a:moveTo>
                  <a:lnTo>
                    <a:pt x="204330" y="44970"/>
                  </a:lnTo>
                  <a:lnTo>
                    <a:pt x="203949" y="44208"/>
                  </a:lnTo>
                  <a:lnTo>
                    <a:pt x="203174" y="43929"/>
                  </a:lnTo>
                  <a:lnTo>
                    <a:pt x="202095" y="44310"/>
                  </a:lnTo>
                  <a:lnTo>
                    <a:pt x="201498" y="44856"/>
                  </a:lnTo>
                  <a:lnTo>
                    <a:pt x="200837" y="45618"/>
                  </a:lnTo>
                  <a:lnTo>
                    <a:pt x="201549" y="47523"/>
                  </a:lnTo>
                  <a:lnTo>
                    <a:pt x="202476" y="47586"/>
                  </a:lnTo>
                  <a:lnTo>
                    <a:pt x="203288" y="47256"/>
                  </a:lnTo>
                  <a:lnTo>
                    <a:pt x="204266" y="46824"/>
                  </a:lnTo>
                  <a:lnTo>
                    <a:pt x="204863" y="46113"/>
                  </a:lnTo>
                  <a:close/>
                </a:path>
                <a:path w="364489" h="464820">
                  <a:moveTo>
                    <a:pt x="207695" y="297840"/>
                  </a:moveTo>
                  <a:lnTo>
                    <a:pt x="206121" y="293217"/>
                  </a:lnTo>
                  <a:lnTo>
                    <a:pt x="205359" y="290715"/>
                  </a:lnTo>
                  <a:lnTo>
                    <a:pt x="204000" y="289407"/>
                  </a:lnTo>
                  <a:lnTo>
                    <a:pt x="198437" y="287502"/>
                  </a:lnTo>
                  <a:lnTo>
                    <a:pt x="195503" y="288696"/>
                  </a:lnTo>
                  <a:lnTo>
                    <a:pt x="189293" y="292620"/>
                  </a:lnTo>
                  <a:lnTo>
                    <a:pt x="188798" y="292404"/>
                  </a:lnTo>
                  <a:lnTo>
                    <a:pt x="186080" y="289407"/>
                  </a:lnTo>
                  <a:lnTo>
                    <a:pt x="185864" y="289293"/>
                  </a:lnTo>
                  <a:lnTo>
                    <a:pt x="184492" y="287718"/>
                  </a:lnTo>
                  <a:lnTo>
                    <a:pt x="182702" y="285978"/>
                  </a:lnTo>
                  <a:lnTo>
                    <a:pt x="178943" y="282714"/>
                  </a:lnTo>
                  <a:lnTo>
                    <a:pt x="174091" y="281571"/>
                  </a:lnTo>
                  <a:lnTo>
                    <a:pt x="170878" y="289077"/>
                  </a:lnTo>
                  <a:lnTo>
                    <a:pt x="170383" y="289839"/>
                  </a:lnTo>
                  <a:lnTo>
                    <a:pt x="168592" y="295122"/>
                  </a:lnTo>
                  <a:lnTo>
                    <a:pt x="169570" y="298069"/>
                  </a:lnTo>
                  <a:lnTo>
                    <a:pt x="174688" y="301548"/>
                  </a:lnTo>
                  <a:lnTo>
                    <a:pt x="175945" y="302260"/>
                  </a:lnTo>
                  <a:lnTo>
                    <a:pt x="179489" y="305904"/>
                  </a:lnTo>
                  <a:lnTo>
                    <a:pt x="183032" y="306171"/>
                  </a:lnTo>
                  <a:lnTo>
                    <a:pt x="186893" y="303834"/>
                  </a:lnTo>
                  <a:lnTo>
                    <a:pt x="188087" y="303339"/>
                  </a:lnTo>
                  <a:lnTo>
                    <a:pt x="191084" y="302475"/>
                  </a:lnTo>
                  <a:lnTo>
                    <a:pt x="192836" y="302361"/>
                  </a:lnTo>
                  <a:lnTo>
                    <a:pt x="196697" y="302691"/>
                  </a:lnTo>
                  <a:lnTo>
                    <a:pt x="202958" y="303949"/>
                  </a:lnTo>
                  <a:lnTo>
                    <a:pt x="207695" y="297840"/>
                  </a:lnTo>
                  <a:close/>
                </a:path>
                <a:path w="364489" h="464820">
                  <a:moveTo>
                    <a:pt x="212763" y="441998"/>
                  </a:moveTo>
                  <a:lnTo>
                    <a:pt x="212331" y="441236"/>
                  </a:lnTo>
                  <a:lnTo>
                    <a:pt x="211683" y="440639"/>
                  </a:lnTo>
                  <a:lnTo>
                    <a:pt x="210756" y="440639"/>
                  </a:lnTo>
                  <a:lnTo>
                    <a:pt x="210146" y="441083"/>
                  </a:lnTo>
                  <a:lnTo>
                    <a:pt x="209829" y="441401"/>
                  </a:lnTo>
                  <a:lnTo>
                    <a:pt x="209664" y="442379"/>
                  </a:lnTo>
                  <a:lnTo>
                    <a:pt x="210375" y="443966"/>
                  </a:lnTo>
                  <a:lnTo>
                    <a:pt x="211239" y="443204"/>
                  </a:lnTo>
                  <a:lnTo>
                    <a:pt x="211836" y="442874"/>
                  </a:lnTo>
                  <a:lnTo>
                    <a:pt x="212331" y="442544"/>
                  </a:lnTo>
                  <a:lnTo>
                    <a:pt x="212763" y="441998"/>
                  </a:lnTo>
                  <a:close/>
                </a:path>
                <a:path w="364489" h="464820">
                  <a:moveTo>
                    <a:pt x="213207" y="415378"/>
                  </a:moveTo>
                  <a:lnTo>
                    <a:pt x="213042" y="413918"/>
                  </a:lnTo>
                  <a:lnTo>
                    <a:pt x="212382" y="412610"/>
                  </a:lnTo>
                  <a:lnTo>
                    <a:pt x="211518" y="411022"/>
                  </a:lnTo>
                  <a:lnTo>
                    <a:pt x="209931" y="411403"/>
                  </a:lnTo>
                  <a:lnTo>
                    <a:pt x="208572" y="411899"/>
                  </a:lnTo>
                  <a:lnTo>
                    <a:pt x="207378" y="412280"/>
                  </a:lnTo>
                  <a:lnTo>
                    <a:pt x="206933" y="414401"/>
                  </a:lnTo>
                  <a:lnTo>
                    <a:pt x="207594" y="415493"/>
                  </a:lnTo>
                  <a:lnTo>
                    <a:pt x="208572" y="417017"/>
                  </a:lnTo>
                  <a:lnTo>
                    <a:pt x="210312" y="417398"/>
                  </a:lnTo>
                  <a:lnTo>
                    <a:pt x="211683" y="416471"/>
                  </a:lnTo>
                  <a:lnTo>
                    <a:pt x="213207" y="415378"/>
                  </a:lnTo>
                  <a:close/>
                </a:path>
                <a:path w="364489" h="464820">
                  <a:moveTo>
                    <a:pt x="213207" y="64516"/>
                  </a:moveTo>
                  <a:lnTo>
                    <a:pt x="212661" y="63754"/>
                  </a:lnTo>
                  <a:lnTo>
                    <a:pt x="211950" y="62661"/>
                  </a:lnTo>
                  <a:lnTo>
                    <a:pt x="210756" y="63093"/>
                  </a:lnTo>
                  <a:lnTo>
                    <a:pt x="209765" y="63639"/>
                  </a:lnTo>
                  <a:lnTo>
                    <a:pt x="209384" y="63804"/>
                  </a:lnTo>
                  <a:lnTo>
                    <a:pt x="209067" y="64084"/>
                  </a:lnTo>
                  <a:lnTo>
                    <a:pt x="208902" y="64350"/>
                  </a:lnTo>
                  <a:lnTo>
                    <a:pt x="208737" y="64681"/>
                  </a:lnTo>
                  <a:lnTo>
                    <a:pt x="208737" y="64998"/>
                  </a:lnTo>
                  <a:lnTo>
                    <a:pt x="209118" y="65443"/>
                  </a:lnTo>
                  <a:lnTo>
                    <a:pt x="209994" y="66205"/>
                  </a:lnTo>
                  <a:lnTo>
                    <a:pt x="210527" y="66370"/>
                  </a:lnTo>
                  <a:lnTo>
                    <a:pt x="210972" y="66471"/>
                  </a:lnTo>
                  <a:lnTo>
                    <a:pt x="211518" y="66471"/>
                  </a:lnTo>
                  <a:lnTo>
                    <a:pt x="212064" y="66141"/>
                  </a:lnTo>
                  <a:lnTo>
                    <a:pt x="213042" y="65544"/>
                  </a:lnTo>
                  <a:lnTo>
                    <a:pt x="213207" y="64516"/>
                  </a:lnTo>
                  <a:close/>
                </a:path>
                <a:path w="364489" h="464820">
                  <a:moveTo>
                    <a:pt x="216471" y="140944"/>
                  </a:moveTo>
                  <a:lnTo>
                    <a:pt x="215976" y="139801"/>
                  </a:lnTo>
                  <a:lnTo>
                    <a:pt x="215442" y="138493"/>
                  </a:lnTo>
                  <a:lnTo>
                    <a:pt x="213588" y="137795"/>
                  </a:lnTo>
                  <a:lnTo>
                    <a:pt x="212331" y="138557"/>
                  </a:lnTo>
                  <a:lnTo>
                    <a:pt x="211137" y="139255"/>
                  </a:lnTo>
                  <a:lnTo>
                    <a:pt x="210312" y="140347"/>
                  </a:lnTo>
                  <a:lnTo>
                    <a:pt x="211836" y="143065"/>
                  </a:lnTo>
                  <a:lnTo>
                    <a:pt x="213093" y="143776"/>
                  </a:lnTo>
                  <a:lnTo>
                    <a:pt x="214731" y="143014"/>
                  </a:lnTo>
                  <a:lnTo>
                    <a:pt x="215874" y="142468"/>
                  </a:lnTo>
                  <a:lnTo>
                    <a:pt x="216471" y="140944"/>
                  </a:lnTo>
                  <a:close/>
                </a:path>
                <a:path w="364489" h="464820">
                  <a:moveTo>
                    <a:pt x="228841" y="83235"/>
                  </a:moveTo>
                  <a:lnTo>
                    <a:pt x="228511" y="81013"/>
                  </a:lnTo>
                  <a:lnTo>
                    <a:pt x="228295" y="80251"/>
                  </a:lnTo>
                  <a:lnTo>
                    <a:pt x="227914" y="79590"/>
                  </a:lnTo>
                  <a:lnTo>
                    <a:pt x="227533" y="79044"/>
                  </a:lnTo>
                  <a:lnTo>
                    <a:pt x="227088" y="78016"/>
                  </a:lnTo>
                  <a:lnTo>
                    <a:pt x="226491" y="76593"/>
                  </a:lnTo>
                  <a:lnTo>
                    <a:pt x="226326" y="75184"/>
                  </a:lnTo>
                  <a:lnTo>
                    <a:pt x="226326" y="73494"/>
                  </a:lnTo>
                  <a:lnTo>
                    <a:pt x="226161" y="68275"/>
                  </a:lnTo>
                  <a:lnTo>
                    <a:pt x="223443" y="65760"/>
                  </a:lnTo>
                  <a:lnTo>
                    <a:pt x="219087" y="66522"/>
                  </a:lnTo>
                  <a:lnTo>
                    <a:pt x="218541" y="66586"/>
                  </a:lnTo>
                  <a:lnTo>
                    <a:pt x="217995" y="66687"/>
                  </a:lnTo>
                  <a:lnTo>
                    <a:pt x="217449" y="66852"/>
                  </a:lnTo>
                  <a:lnTo>
                    <a:pt x="216141" y="67398"/>
                  </a:lnTo>
                  <a:lnTo>
                    <a:pt x="214617" y="67945"/>
                  </a:lnTo>
                  <a:lnTo>
                    <a:pt x="212598" y="69951"/>
                  </a:lnTo>
                  <a:lnTo>
                    <a:pt x="212064" y="70777"/>
                  </a:lnTo>
                  <a:lnTo>
                    <a:pt x="210312" y="73774"/>
                  </a:lnTo>
                  <a:lnTo>
                    <a:pt x="210591" y="75946"/>
                  </a:lnTo>
                  <a:lnTo>
                    <a:pt x="212445" y="78117"/>
                  </a:lnTo>
                  <a:lnTo>
                    <a:pt x="213258" y="78994"/>
                  </a:lnTo>
                  <a:lnTo>
                    <a:pt x="213804" y="79425"/>
                  </a:lnTo>
                  <a:lnTo>
                    <a:pt x="215976" y="81394"/>
                  </a:lnTo>
                  <a:lnTo>
                    <a:pt x="218490" y="82969"/>
                  </a:lnTo>
                  <a:lnTo>
                    <a:pt x="217500" y="83083"/>
                  </a:lnTo>
                  <a:lnTo>
                    <a:pt x="217017" y="83464"/>
                  </a:lnTo>
                  <a:lnTo>
                    <a:pt x="216585" y="83731"/>
                  </a:lnTo>
                  <a:lnTo>
                    <a:pt x="215760" y="84061"/>
                  </a:lnTo>
                  <a:lnTo>
                    <a:pt x="215709" y="86664"/>
                  </a:lnTo>
                  <a:lnTo>
                    <a:pt x="216306" y="88734"/>
                  </a:lnTo>
                  <a:lnTo>
                    <a:pt x="219900" y="90970"/>
                  </a:lnTo>
                  <a:lnTo>
                    <a:pt x="221424" y="91630"/>
                  </a:lnTo>
                  <a:lnTo>
                    <a:pt x="223062" y="91351"/>
                  </a:lnTo>
                  <a:lnTo>
                    <a:pt x="223608" y="91300"/>
                  </a:lnTo>
                  <a:lnTo>
                    <a:pt x="224091" y="91135"/>
                  </a:lnTo>
                  <a:lnTo>
                    <a:pt x="226110" y="89941"/>
                  </a:lnTo>
                  <a:lnTo>
                    <a:pt x="227317" y="88252"/>
                  </a:lnTo>
                  <a:lnTo>
                    <a:pt x="228612" y="84874"/>
                  </a:lnTo>
                  <a:lnTo>
                    <a:pt x="228841" y="83235"/>
                  </a:lnTo>
                  <a:close/>
                </a:path>
                <a:path w="364489" h="464820">
                  <a:moveTo>
                    <a:pt x="236131" y="5549"/>
                  </a:moveTo>
                  <a:lnTo>
                    <a:pt x="235153" y="2501"/>
                  </a:lnTo>
                  <a:lnTo>
                    <a:pt x="233083" y="1905"/>
                  </a:lnTo>
                  <a:lnTo>
                    <a:pt x="231508" y="2565"/>
                  </a:lnTo>
                  <a:lnTo>
                    <a:pt x="230251" y="3162"/>
                  </a:lnTo>
                  <a:lnTo>
                    <a:pt x="229222" y="5168"/>
                  </a:lnTo>
                  <a:lnTo>
                    <a:pt x="229704" y="6096"/>
                  </a:lnTo>
                  <a:lnTo>
                    <a:pt x="230251" y="7073"/>
                  </a:lnTo>
                  <a:lnTo>
                    <a:pt x="232981" y="8001"/>
                  </a:lnTo>
                  <a:lnTo>
                    <a:pt x="233908" y="7404"/>
                  </a:lnTo>
                  <a:lnTo>
                    <a:pt x="235153" y="6591"/>
                  </a:lnTo>
                  <a:lnTo>
                    <a:pt x="236131" y="5549"/>
                  </a:lnTo>
                  <a:close/>
                </a:path>
                <a:path w="364489" h="464820">
                  <a:moveTo>
                    <a:pt x="243268" y="374548"/>
                  </a:moveTo>
                  <a:lnTo>
                    <a:pt x="242620" y="371944"/>
                  </a:lnTo>
                  <a:lnTo>
                    <a:pt x="240652" y="371233"/>
                  </a:lnTo>
                  <a:lnTo>
                    <a:pt x="239293" y="371830"/>
                  </a:lnTo>
                  <a:lnTo>
                    <a:pt x="238201" y="372541"/>
                  </a:lnTo>
                  <a:lnTo>
                    <a:pt x="237439" y="373519"/>
                  </a:lnTo>
                  <a:lnTo>
                    <a:pt x="237769" y="374929"/>
                  </a:lnTo>
                  <a:lnTo>
                    <a:pt x="238036" y="376237"/>
                  </a:lnTo>
                  <a:lnTo>
                    <a:pt x="240601" y="377278"/>
                  </a:lnTo>
                  <a:lnTo>
                    <a:pt x="241795" y="376567"/>
                  </a:lnTo>
                  <a:lnTo>
                    <a:pt x="243052" y="375805"/>
                  </a:lnTo>
                  <a:lnTo>
                    <a:pt x="243268" y="374548"/>
                  </a:lnTo>
                  <a:close/>
                </a:path>
                <a:path w="364489" h="464820">
                  <a:moveTo>
                    <a:pt x="244309" y="109918"/>
                  </a:moveTo>
                  <a:lnTo>
                    <a:pt x="243865" y="109156"/>
                  </a:lnTo>
                  <a:lnTo>
                    <a:pt x="243547" y="108445"/>
                  </a:lnTo>
                  <a:lnTo>
                    <a:pt x="243052" y="107467"/>
                  </a:lnTo>
                  <a:lnTo>
                    <a:pt x="242290" y="107086"/>
                  </a:lnTo>
                  <a:lnTo>
                    <a:pt x="241261" y="107632"/>
                  </a:lnTo>
                  <a:lnTo>
                    <a:pt x="240436" y="108115"/>
                  </a:lnTo>
                  <a:lnTo>
                    <a:pt x="240385" y="108826"/>
                  </a:lnTo>
                  <a:lnTo>
                    <a:pt x="240931" y="109639"/>
                  </a:lnTo>
                  <a:lnTo>
                    <a:pt x="241477" y="110401"/>
                  </a:lnTo>
                  <a:lnTo>
                    <a:pt x="242176" y="111010"/>
                  </a:lnTo>
                  <a:lnTo>
                    <a:pt x="243268" y="110464"/>
                  </a:lnTo>
                  <a:lnTo>
                    <a:pt x="244309" y="109918"/>
                  </a:lnTo>
                  <a:close/>
                </a:path>
                <a:path w="364489" h="464820">
                  <a:moveTo>
                    <a:pt x="250520" y="144754"/>
                  </a:moveTo>
                  <a:lnTo>
                    <a:pt x="249212" y="143344"/>
                  </a:lnTo>
                  <a:lnTo>
                    <a:pt x="248119" y="142849"/>
                  </a:lnTo>
                  <a:lnTo>
                    <a:pt x="247027" y="143446"/>
                  </a:lnTo>
                  <a:lnTo>
                    <a:pt x="246862" y="143611"/>
                  </a:lnTo>
                  <a:lnTo>
                    <a:pt x="246164" y="144157"/>
                  </a:lnTo>
                  <a:lnTo>
                    <a:pt x="245999" y="144919"/>
                  </a:lnTo>
                  <a:lnTo>
                    <a:pt x="246214" y="145516"/>
                  </a:lnTo>
                  <a:lnTo>
                    <a:pt x="246811" y="146989"/>
                  </a:lnTo>
                  <a:lnTo>
                    <a:pt x="247954" y="146608"/>
                  </a:lnTo>
                  <a:lnTo>
                    <a:pt x="249047" y="146126"/>
                  </a:lnTo>
                  <a:lnTo>
                    <a:pt x="249859" y="145681"/>
                  </a:lnTo>
                  <a:lnTo>
                    <a:pt x="250520" y="144754"/>
                  </a:lnTo>
                  <a:close/>
                </a:path>
                <a:path w="364489" h="464820">
                  <a:moveTo>
                    <a:pt x="251117" y="273189"/>
                  </a:moveTo>
                  <a:lnTo>
                    <a:pt x="250621" y="271881"/>
                  </a:lnTo>
                  <a:lnTo>
                    <a:pt x="250520" y="271716"/>
                  </a:lnTo>
                  <a:lnTo>
                    <a:pt x="250190" y="270954"/>
                  </a:lnTo>
                  <a:lnTo>
                    <a:pt x="249377" y="270408"/>
                  </a:lnTo>
                  <a:lnTo>
                    <a:pt x="248500" y="270192"/>
                  </a:lnTo>
                  <a:lnTo>
                    <a:pt x="247738" y="270027"/>
                  </a:lnTo>
                  <a:lnTo>
                    <a:pt x="246926" y="270078"/>
                  </a:lnTo>
                  <a:lnTo>
                    <a:pt x="246316" y="270408"/>
                  </a:lnTo>
                  <a:lnTo>
                    <a:pt x="245554" y="270840"/>
                  </a:lnTo>
                  <a:lnTo>
                    <a:pt x="244627" y="273621"/>
                  </a:lnTo>
                  <a:lnTo>
                    <a:pt x="245668" y="275361"/>
                  </a:lnTo>
                  <a:lnTo>
                    <a:pt x="248119" y="275691"/>
                  </a:lnTo>
                  <a:lnTo>
                    <a:pt x="250621" y="274218"/>
                  </a:lnTo>
                  <a:lnTo>
                    <a:pt x="251117" y="273189"/>
                  </a:lnTo>
                  <a:close/>
                </a:path>
                <a:path w="364489" h="464820">
                  <a:moveTo>
                    <a:pt x="252361" y="2997"/>
                  </a:moveTo>
                  <a:lnTo>
                    <a:pt x="252260" y="2286"/>
                  </a:lnTo>
                  <a:lnTo>
                    <a:pt x="252044" y="1638"/>
                  </a:lnTo>
                  <a:lnTo>
                    <a:pt x="251663" y="546"/>
                  </a:lnTo>
                  <a:lnTo>
                    <a:pt x="250786" y="0"/>
                  </a:lnTo>
                  <a:lnTo>
                    <a:pt x="248932" y="812"/>
                  </a:lnTo>
                  <a:lnTo>
                    <a:pt x="248170" y="1574"/>
                  </a:lnTo>
                  <a:lnTo>
                    <a:pt x="248615" y="2832"/>
                  </a:lnTo>
                  <a:lnTo>
                    <a:pt x="249428" y="3975"/>
                  </a:lnTo>
                  <a:lnTo>
                    <a:pt x="250520" y="3759"/>
                  </a:lnTo>
                  <a:lnTo>
                    <a:pt x="251599" y="3327"/>
                  </a:lnTo>
                  <a:lnTo>
                    <a:pt x="252361" y="2997"/>
                  </a:lnTo>
                  <a:close/>
                </a:path>
                <a:path w="364489" h="464820">
                  <a:moveTo>
                    <a:pt x="259397" y="95758"/>
                  </a:moveTo>
                  <a:lnTo>
                    <a:pt x="259118" y="94894"/>
                  </a:lnTo>
                  <a:lnTo>
                    <a:pt x="259067" y="94729"/>
                  </a:lnTo>
                  <a:lnTo>
                    <a:pt x="258737" y="94068"/>
                  </a:lnTo>
                  <a:lnTo>
                    <a:pt x="258254" y="94068"/>
                  </a:lnTo>
                  <a:lnTo>
                    <a:pt x="257759" y="94297"/>
                  </a:lnTo>
                  <a:lnTo>
                    <a:pt x="257492" y="94348"/>
                  </a:lnTo>
                  <a:lnTo>
                    <a:pt x="257276" y="94449"/>
                  </a:lnTo>
                  <a:lnTo>
                    <a:pt x="257048" y="94615"/>
                  </a:lnTo>
                  <a:lnTo>
                    <a:pt x="256235" y="95059"/>
                  </a:lnTo>
                  <a:lnTo>
                    <a:pt x="255905" y="95758"/>
                  </a:lnTo>
                  <a:lnTo>
                    <a:pt x="256235" y="96520"/>
                  </a:lnTo>
                  <a:lnTo>
                    <a:pt x="256349" y="96799"/>
                  </a:lnTo>
                  <a:lnTo>
                    <a:pt x="256451" y="96964"/>
                  </a:lnTo>
                  <a:lnTo>
                    <a:pt x="256616" y="97066"/>
                  </a:lnTo>
                  <a:lnTo>
                    <a:pt x="257048" y="97510"/>
                  </a:lnTo>
                  <a:lnTo>
                    <a:pt x="257594" y="97510"/>
                  </a:lnTo>
                  <a:lnTo>
                    <a:pt x="258191" y="97180"/>
                  </a:lnTo>
                  <a:lnTo>
                    <a:pt x="258953" y="96634"/>
                  </a:lnTo>
                  <a:lnTo>
                    <a:pt x="259397" y="95758"/>
                  </a:lnTo>
                  <a:close/>
                </a:path>
                <a:path w="364489" h="464820">
                  <a:moveTo>
                    <a:pt x="294093" y="322783"/>
                  </a:moveTo>
                  <a:lnTo>
                    <a:pt x="293281" y="321691"/>
                  </a:lnTo>
                  <a:lnTo>
                    <a:pt x="292290" y="320281"/>
                  </a:lnTo>
                  <a:lnTo>
                    <a:pt x="290931" y="320281"/>
                  </a:lnTo>
                  <a:lnTo>
                    <a:pt x="288099" y="321691"/>
                  </a:lnTo>
                  <a:lnTo>
                    <a:pt x="287616" y="323380"/>
                  </a:lnTo>
                  <a:lnTo>
                    <a:pt x="288315" y="324624"/>
                  </a:lnTo>
                  <a:lnTo>
                    <a:pt x="289026" y="325831"/>
                  </a:lnTo>
                  <a:lnTo>
                    <a:pt x="291211" y="326263"/>
                  </a:lnTo>
                  <a:lnTo>
                    <a:pt x="292620" y="325501"/>
                  </a:lnTo>
                  <a:lnTo>
                    <a:pt x="293598" y="324954"/>
                  </a:lnTo>
                  <a:lnTo>
                    <a:pt x="294093" y="322783"/>
                  </a:lnTo>
                  <a:close/>
                </a:path>
                <a:path w="364489" h="464820">
                  <a:moveTo>
                    <a:pt x="298284" y="238721"/>
                  </a:moveTo>
                  <a:lnTo>
                    <a:pt x="297802" y="237032"/>
                  </a:lnTo>
                  <a:lnTo>
                    <a:pt x="297688" y="236766"/>
                  </a:lnTo>
                  <a:lnTo>
                    <a:pt x="297573" y="236550"/>
                  </a:lnTo>
                  <a:lnTo>
                    <a:pt x="296926" y="235508"/>
                  </a:lnTo>
                  <a:lnTo>
                    <a:pt x="295948" y="235673"/>
                  </a:lnTo>
                  <a:lnTo>
                    <a:pt x="293928" y="236054"/>
                  </a:lnTo>
                  <a:lnTo>
                    <a:pt x="293052" y="237959"/>
                  </a:lnTo>
                  <a:lnTo>
                    <a:pt x="293166" y="239268"/>
                  </a:lnTo>
                  <a:lnTo>
                    <a:pt x="293166" y="239483"/>
                  </a:lnTo>
                  <a:lnTo>
                    <a:pt x="296329" y="241554"/>
                  </a:lnTo>
                  <a:lnTo>
                    <a:pt x="296811" y="241554"/>
                  </a:lnTo>
                  <a:lnTo>
                    <a:pt x="297040" y="241439"/>
                  </a:lnTo>
                  <a:lnTo>
                    <a:pt x="298069" y="240957"/>
                  </a:lnTo>
                  <a:lnTo>
                    <a:pt x="298284" y="238721"/>
                  </a:lnTo>
                  <a:close/>
                </a:path>
                <a:path w="364489" h="464820">
                  <a:moveTo>
                    <a:pt x="299427" y="206336"/>
                  </a:moveTo>
                  <a:lnTo>
                    <a:pt x="299326" y="205079"/>
                  </a:lnTo>
                  <a:lnTo>
                    <a:pt x="298716" y="203822"/>
                  </a:lnTo>
                  <a:lnTo>
                    <a:pt x="298234" y="202577"/>
                  </a:lnTo>
                  <a:lnTo>
                    <a:pt x="296976" y="202031"/>
                  </a:lnTo>
                  <a:lnTo>
                    <a:pt x="295833" y="202298"/>
                  </a:lnTo>
                  <a:lnTo>
                    <a:pt x="295351" y="203225"/>
                  </a:lnTo>
                  <a:lnTo>
                    <a:pt x="294640" y="203936"/>
                  </a:lnTo>
                  <a:lnTo>
                    <a:pt x="293878" y="204203"/>
                  </a:lnTo>
                  <a:lnTo>
                    <a:pt x="293814" y="204698"/>
                  </a:lnTo>
                  <a:lnTo>
                    <a:pt x="293878" y="205244"/>
                  </a:lnTo>
                  <a:lnTo>
                    <a:pt x="294906" y="207530"/>
                  </a:lnTo>
                  <a:lnTo>
                    <a:pt x="296265" y="207479"/>
                  </a:lnTo>
                  <a:lnTo>
                    <a:pt x="297688" y="207098"/>
                  </a:lnTo>
                  <a:lnTo>
                    <a:pt x="299427" y="206336"/>
                  </a:lnTo>
                  <a:close/>
                </a:path>
                <a:path w="364489" h="464820">
                  <a:moveTo>
                    <a:pt x="308254" y="222935"/>
                  </a:moveTo>
                  <a:lnTo>
                    <a:pt x="307822" y="222059"/>
                  </a:lnTo>
                  <a:lnTo>
                    <a:pt x="307060" y="220700"/>
                  </a:lnTo>
                  <a:lnTo>
                    <a:pt x="305587" y="220764"/>
                  </a:lnTo>
                  <a:lnTo>
                    <a:pt x="304444" y="221195"/>
                  </a:lnTo>
                  <a:lnTo>
                    <a:pt x="303517" y="221627"/>
                  </a:lnTo>
                  <a:lnTo>
                    <a:pt x="303568" y="222719"/>
                  </a:lnTo>
                  <a:lnTo>
                    <a:pt x="304063" y="223697"/>
                  </a:lnTo>
                  <a:lnTo>
                    <a:pt x="304876" y="224574"/>
                  </a:lnTo>
                  <a:lnTo>
                    <a:pt x="305752" y="225107"/>
                  </a:lnTo>
                  <a:lnTo>
                    <a:pt x="306844" y="224028"/>
                  </a:lnTo>
                  <a:lnTo>
                    <a:pt x="307441" y="223481"/>
                  </a:lnTo>
                  <a:lnTo>
                    <a:pt x="308254" y="222935"/>
                  </a:lnTo>
                  <a:close/>
                </a:path>
                <a:path w="364489" h="464820">
                  <a:moveTo>
                    <a:pt x="321386" y="173888"/>
                  </a:moveTo>
                  <a:lnTo>
                    <a:pt x="321005" y="172745"/>
                  </a:lnTo>
                  <a:lnTo>
                    <a:pt x="320840" y="172415"/>
                  </a:lnTo>
                  <a:lnTo>
                    <a:pt x="320675" y="172148"/>
                  </a:lnTo>
                  <a:lnTo>
                    <a:pt x="320408" y="171983"/>
                  </a:lnTo>
                  <a:lnTo>
                    <a:pt x="319417" y="171221"/>
                  </a:lnTo>
                  <a:lnTo>
                    <a:pt x="317627" y="171272"/>
                  </a:lnTo>
                  <a:lnTo>
                    <a:pt x="315887" y="172085"/>
                  </a:lnTo>
                  <a:lnTo>
                    <a:pt x="315010" y="172529"/>
                  </a:lnTo>
                  <a:lnTo>
                    <a:pt x="314680" y="173177"/>
                  </a:lnTo>
                  <a:lnTo>
                    <a:pt x="315226" y="174053"/>
                  </a:lnTo>
                  <a:lnTo>
                    <a:pt x="315823" y="174967"/>
                  </a:lnTo>
                  <a:lnTo>
                    <a:pt x="316649" y="175412"/>
                  </a:lnTo>
                  <a:lnTo>
                    <a:pt x="317576" y="175463"/>
                  </a:lnTo>
                  <a:lnTo>
                    <a:pt x="318274" y="175514"/>
                  </a:lnTo>
                  <a:lnTo>
                    <a:pt x="319036" y="175348"/>
                  </a:lnTo>
                  <a:lnTo>
                    <a:pt x="319862" y="174866"/>
                  </a:lnTo>
                  <a:lnTo>
                    <a:pt x="320624" y="174485"/>
                  </a:lnTo>
                  <a:lnTo>
                    <a:pt x="321386" y="173888"/>
                  </a:lnTo>
                  <a:close/>
                </a:path>
                <a:path w="364489" h="464820">
                  <a:moveTo>
                    <a:pt x="329222" y="328383"/>
                  </a:moveTo>
                  <a:lnTo>
                    <a:pt x="328904" y="327075"/>
                  </a:lnTo>
                  <a:lnTo>
                    <a:pt x="328676" y="326148"/>
                  </a:lnTo>
                  <a:lnTo>
                    <a:pt x="328523" y="325551"/>
                  </a:lnTo>
                  <a:lnTo>
                    <a:pt x="327596" y="324853"/>
                  </a:lnTo>
                  <a:lnTo>
                    <a:pt x="326771" y="325386"/>
                  </a:lnTo>
                  <a:lnTo>
                    <a:pt x="325843" y="325996"/>
                  </a:lnTo>
                  <a:lnTo>
                    <a:pt x="324866" y="326859"/>
                  </a:lnTo>
                  <a:lnTo>
                    <a:pt x="325361" y="328053"/>
                  </a:lnTo>
                  <a:lnTo>
                    <a:pt x="325742" y="328930"/>
                  </a:lnTo>
                  <a:lnTo>
                    <a:pt x="326720" y="329361"/>
                  </a:lnTo>
                  <a:lnTo>
                    <a:pt x="327647" y="329044"/>
                  </a:lnTo>
                  <a:lnTo>
                    <a:pt x="329222" y="328383"/>
                  </a:lnTo>
                  <a:close/>
                </a:path>
                <a:path w="364489" h="464820">
                  <a:moveTo>
                    <a:pt x="333044" y="72898"/>
                  </a:moveTo>
                  <a:lnTo>
                    <a:pt x="332435" y="71640"/>
                  </a:lnTo>
                  <a:lnTo>
                    <a:pt x="331787" y="70332"/>
                  </a:lnTo>
                  <a:lnTo>
                    <a:pt x="330149" y="69900"/>
                  </a:lnTo>
                  <a:lnTo>
                    <a:pt x="327215" y="71539"/>
                  </a:lnTo>
                  <a:lnTo>
                    <a:pt x="327482" y="72847"/>
                  </a:lnTo>
                  <a:lnTo>
                    <a:pt x="327914" y="74041"/>
                  </a:lnTo>
                  <a:lnTo>
                    <a:pt x="328409" y="75450"/>
                  </a:lnTo>
                  <a:lnTo>
                    <a:pt x="330428" y="76212"/>
                  </a:lnTo>
                  <a:lnTo>
                    <a:pt x="331571" y="75615"/>
                  </a:lnTo>
                  <a:lnTo>
                    <a:pt x="332549" y="75018"/>
                  </a:lnTo>
                  <a:lnTo>
                    <a:pt x="333044" y="72898"/>
                  </a:lnTo>
                  <a:close/>
                </a:path>
                <a:path w="364489" h="464820">
                  <a:moveTo>
                    <a:pt x="337718" y="321259"/>
                  </a:moveTo>
                  <a:lnTo>
                    <a:pt x="337185" y="321144"/>
                  </a:lnTo>
                  <a:lnTo>
                    <a:pt x="335432" y="320713"/>
                  </a:lnTo>
                  <a:lnTo>
                    <a:pt x="334619" y="321424"/>
                  </a:lnTo>
                  <a:lnTo>
                    <a:pt x="333971" y="322402"/>
                  </a:lnTo>
                  <a:lnTo>
                    <a:pt x="333425" y="323164"/>
                  </a:lnTo>
                  <a:lnTo>
                    <a:pt x="333044" y="324091"/>
                  </a:lnTo>
                  <a:lnTo>
                    <a:pt x="333857" y="325069"/>
                  </a:lnTo>
                  <a:lnTo>
                    <a:pt x="334454" y="325285"/>
                  </a:lnTo>
                  <a:lnTo>
                    <a:pt x="334886" y="326478"/>
                  </a:lnTo>
                  <a:lnTo>
                    <a:pt x="335762" y="325666"/>
                  </a:lnTo>
                  <a:lnTo>
                    <a:pt x="336740" y="324688"/>
                  </a:lnTo>
                  <a:lnTo>
                    <a:pt x="337400" y="323430"/>
                  </a:lnTo>
                  <a:lnTo>
                    <a:pt x="337616" y="321906"/>
                  </a:lnTo>
                  <a:lnTo>
                    <a:pt x="337718" y="321259"/>
                  </a:lnTo>
                  <a:close/>
                </a:path>
                <a:path w="364489" h="464820">
                  <a:moveTo>
                    <a:pt x="346278" y="121462"/>
                  </a:moveTo>
                  <a:lnTo>
                    <a:pt x="346227" y="120700"/>
                  </a:lnTo>
                  <a:lnTo>
                    <a:pt x="346113" y="120040"/>
                  </a:lnTo>
                  <a:lnTo>
                    <a:pt x="345948" y="119659"/>
                  </a:lnTo>
                  <a:lnTo>
                    <a:pt x="345897" y="119494"/>
                  </a:lnTo>
                  <a:lnTo>
                    <a:pt x="345401" y="118351"/>
                  </a:lnTo>
                  <a:lnTo>
                    <a:pt x="342950" y="118135"/>
                  </a:lnTo>
                  <a:lnTo>
                    <a:pt x="341706" y="119176"/>
                  </a:lnTo>
                  <a:lnTo>
                    <a:pt x="340779" y="119875"/>
                  </a:lnTo>
                  <a:lnTo>
                    <a:pt x="340233" y="120802"/>
                  </a:lnTo>
                  <a:lnTo>
                    <a:pt x="340398" y="121132"/>
                  </a:lnTo>
                  <a:lnTo>
                    <a:pt x="342087" y="123583"/>
                  </a:lnTo>
                  <a:lnTo>
                    <a:pt x="343446" y="123799"/>
                  </a:lnTo>
                  <a:lnTo>
                    <a:pt x="345071" y="122770"/>
                  </a:lnTo>
                  <a:lnTo>
                    <a:pt x="345998" y="122224"/>
                  </a:lnTo>
                  <a:lnTo>
                    <a:pt x="346278" y="121462"/>
                  </a:lnTo>
                  <a:close/>
                </a:path>
                <a:path w="364489" h="464820">
                  <a:moveTo>
                    <a:pt x="350634" y="169418"/>
                  </a:moveTo>
                  <a:lnTo>
                    <a:pt x="350520" y="168554"/>
                  </a:lnTo>
                  <a:lnTo>
                    <a:pt x="350088" y="167627"/>
                  </a:lnTo>
                  <a:lnTo>
                    <a:pt x="349707" y="166865"/>
                  </a:lnTo>
                  <a:lnTo>
                    <a:pt x="348996" y="166268"/>
                  </a:lnTo>
                  <a:lnTo>
                    <a:pt x="348234" y="166700"/>
                  </a:lnTo>
                  <a:lnTo>
                    <a:pt x="347256" y="167246"/>
                  </a:lnTo>
                  <a:lnTo>
                    <a:pt x="346710" y="168224"/>
                  </a:lnTo>
                  <a:lnTo>
                    <a:pt x="347141" y="169418"/>
                  </a:lnTo>
                  <a:lnTo>
                    <a:pt x="347802" y="170345"/>
                  </a:lnTo>
                  <a:lnTo>
                    <a:pt x="348615" y="170611"/>
                  </a:lnTo>
                  <a:lnTo>
                    <a:pt x="349592" y="170078"/>
                  </a:lnTo>
                  <a:lnTo>
                    <a:pt x="350634" y="169418"/>
                  </a:lnTo>
                  <a:close/>
                </a:path>
                <a:path w="364489" h="464820">
                  <a:moveTo>
                    <a:pt x="364248" y="172681"/>
                  </a:moveTo>
                  <a:lnTo>
                    <a:pt x="363105" y="169583"/>
                  </a:lnTo>
                  <a:lnTo>
                    <a:pt x="361086" y="168871"/>
                  </a:lnTo>
                  <a:lnTo>
                    <a:pt x="358152" y="170459"/>
                  </a:lnTo>
                  <a:lnTo>
                    <a:pt x="357771" y="171704"/>
                  </a:lnTo>
                  <a:lnTo>
                    <a:pt x="358482" y="173228"/>
                  </a:lnTo>
                  <a:lnTo>
                    <a:pt x="361200" y="175031"/>
                  </a:lnTo>
                  <a:lnTo>
                    <a:pt x="362127" y="174586"/>
                  </a:lnTo>
                  <a:lnTo>
                    <a:pt x="363220" y="173672"/>
                  </a:lnTo>
                  <a:lnTo>
                    <a:pt x="364248" y="17268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0122" y="6911288"/>
              <a:ext cx="313690" cy="525780"/>
            </a:xfrm>
            <a:custGeom>
              <a:avLst/>
              <a:gdLst/>
              <a:ahLst/>
              <a:cxnLst/>
              <a:rect l="l" t="t" r="r" b="b"/>
              <a:pathLst>
                <a:path w="313689" h="525779">
                  <a:moveTo>
                    <a:pt x="14706" y="251294"/>
                  </a:moveTo>
                  <a:lnTo>
                    <a:pt x="9372" y="244055"/>
                  </a:lnTo>
                  <a:lnTo>
                    <a:pt x="8547" y="244106"/>
                  </a:lnTo>
                  <a:lnTo>
                    <a:pt x="7137" y="250647"/>
                  </a:lnTo>
                  <a:lnTo>
                    <a:pt x="6477" y="253961"/>
                  </a:lnTo>
                  <a:lnTo>
                    <a:pt x="8610" y="254838"/>
                  </a:lnTo>
                  <a:lnTo>
                    <a:pt x="11112" y="255435"/>
                  </a:lnTo>
                  <a:lnTo>
                    <a:pt x="12306" y="254939"/>
                  </a:lnTo>
                  <a:lnTo>
                    <a:pt x="14211" y="254177"/>
                  </a:lnTo>
                  <a:lnTo>
                    <a:pt x="14706" y="251294"/>
                  </a:lnTo>
                  <a:close/>
                </a:path>
                <a:path w="313689" h="525779">
                  <a:moveTo>
                    <a:pt x="15519" y="457517"/>
                  </a:moveTo>
                  <a:lnTo>
                    <a:pt x="14922" y="455447"/>
                  </a:lnTo>
                  <a:lnTo>
                    <a:pt x="12915" y="454202"/>
                  </a:lnTo>
                  <a:lnTo>
                    <a:pt x="10617" y="452831"/>
                  </a:lnTo>
                  <a:lnTo>
                    <a:pt x="8166" y="452348"/>
                  </a:lnTo>
                  <a:lnTo>
                    <a:pt x="5499" y="453161"/>
                  </a:lnTo>
                  <a:lnTo>
                    <a:pt x="5181" y="453491"/>
                  </a:lnTo>
                  <a:lnTo>
                    <a:pt x="6477" y="455993"/>
                  </a:lnTo>
                  <a:lnTo>
                    <a:pt x="4521" y="456158"/>
                  </a:lnTo>
                  <a:lnTo>
                    <a:pt x="762" y="457847"/>
                  </a:lnTo>
                  <a:lnTo>
                    <a:pt x="0" y="459701"/>
                  </a:lnTo>
                  <a:lnTo>
                    <a:pt x="1854" y="466344"/>
                  </a:lnTo>
                  <a:lnTo>
                    <a:pt x="6477" y="468185"/>
                  </a:lnTo>
                  <a:lnTo>
                    <a:pt x="10350" y="466064"/>
                  </a:lnTo>
                  <a:lnTo>
                    <a:pt x="12966" y="464540"/>
                  </a:lnTo>
                  <a:lnTo>
                    <a:pt x="14325" y="462140"/>
                  </a:lnTo>
                  <a:lnTo>
                    <a:pt x="15036" y="459473"/>
                  </a:lnTo>
                  <a:lnTo>
                    <a:pt x="15519" y="457517"/>
                  </a:lnTo>
                  <a:close/>
                </a:path>
                <a:path w="313689" h="525779">
                  <a:moveTo>
                    <a:pt x="24726" y="519963"/>
                  </a:moveTo>
                  <a:lnTo>
                    <a:pt x="24511" y="514184"/>
                  </a:lnTo>
                  <a:lnTo>
                    <a:pt x="22390" y="512940"/>
                  </a:lnTo>
                  <a:lnTo>
                    <a:pt x="18516" y="510540"/>
                  </a:lnTo>
                  <a:lnTo>
                    <a:pt x="16941" y="511086"/>
                  </a:lnTo>
                  <a:lnTo>
                    <a:pt x="15417" y="512445"/>
                  </a:lnTo>
                  <a:lnTo>
                    <a:pt x="13449" y="514134"/>
                  </a:lnTo>
                  <a:lnTo>
                    <a:pt x="13233" y="516153"/>
                  </a:lnTo>
                  <a:lnTo>
                    <a:pt x="13944" y="518388"/>
                  </a:lnTo>
                  <a:lnTo>
                    <a:pt x="14541" y="520611"/>
                  </a:lnTo>
                  <a:lnTo>
                    <a:pt x="15798" y="522414"/>
                  </a:lnTo>
                  <a:lnTo>
                    <a:pt x="17437" y="523938"/>
                  </a:lnTo>
                  <a:lnTo>
                    <a:pt x="18580" y="525030"/>
                  </a:lnTo>
                  <a:lnTo>
                    <a:pt x="20154" y="525513"/>
                  </a:lnTo>
                  <a:lnTo>
                    <a:pt x="21297" y="524268"/>
                  </a:lnTo>
                  <a:lnTo>
                    <a:pt x="23202" y="522249"/>
                  </a:lnTo>
                  <a:lnTo>
                    <a:pt x="24726" y="519963"/>
                  </a:lnTo>
                  <a:close/>
                </a:path>
                <a:path w="313689" h="525779">
                  <a:moveTo>
                    <a:pt x="24942" y="196799"/>
                  </a:moveTo>
                  <a:lnTo>
                    <a:pt x="24460" y="195554"/>
                  </a:lnTo>
                  <a:lnTo>
                    <a:pt x="23152" y="194627"/>
                  </a:lnTo>
                  <a:lnTo>
                    <a:pt x="22606" y="194246"/>
                  </a:lnTo>
                  <a:lnTo>
                    <a:pt x="22225" y="193865"/>
                  </a:lnTo>
                  <a:lnTo>
                    <a:pt x="21894" y="193484"/>
                  </a:lnTo>
                  <a:lnTo>
                    <a:pt x="20802" y="196964"/>
                  </a:lnTo>
                  <a:lnTo>
                    <a:pt x="18732" y="204038"/>
                  </a:lnTo>
                  <a:lnTo>
                    <a:pt x="20104" y="204203"/>
                  </a:lnTo>
                  <a:lnTo>
                    <a:pt x="24841" y="198158"/>
                  </a:lnTo>
                  <a:lnTo>
                    <a:pt x="24942" y="196799"/>
                  </a:lnTo>
                  <a:close/>
                </a:path>
                <a:path w="313689" h="525779">
                  <a:moveTo>
                    <a:pt x="27127" y="281673"/>
                  </a:moveTo>
                  <a:lnTo>
                    <a:pt x="26911" y="277977"/>
                  </a:lnTo>
                  <a:lnTo>
                    <a:pt x="21793" y="275412"/>
                  </a:lnTo>
                  <a:lnTo>
                    <a:pt x="21297" y="275145"/>
                  </a:lnTo>
                  <a:lnTo>
                    <a:pt x="20802" y="274929"/>
                  </a:lnTo>
                  <a:lnTo>
                    <a:pt x="19011" y="274383"/>
                  </a:lnTo>
                  <a:lnTo>
                    <a:pt x="17653" y="274218"/>
                  </a:lnTo>
                  <a:lnTo>
                    <a:pt x="16725" y="275361"/>
                  </a:lnTo>
                  <a:lnTo>
                    <a:pt x="15900" y="276453"/>
                  </a:lnTo>
                  <a:lnTo>
                    <a:pt x="15900" y="277761"/>
                  </a:lnTo>
                  <a:lnTo>
                    <a:pt x="16395" y="279171"/>
                  </a:lnTo>
                  <a:lnTo>
                    <a:pt x="17538" y="280479"/>
                  </a:lnTo>
                  <a:lnTo>
                    <a:pt x="18135" y="282105"/>
                  </a:lnTo>
                  <a:lnTo>
                    <a:pt x="18465" y="283959"/>
                  </a:lnTo>
                  <a:lnTo>
                    <a:pt x="18846" y="285813"/>
                  </a:lnTo>
                  <a:lnTo>
                    <a:pt x="20866" y="286143"/>
                  </a:lnTo>
                  <a:lnTo>
                    <a:pt x="27127" y="281673"/>
                  </a:lnTo>
                  <a:close/>
                </a:path>
                <a:path w="313689" h="525779">
                  <a:moveTo>
                    <a:pt x="29032" y="392620"/>
                  </a:moveTo>
                  <a:lnTo>
                    <a:pt x="27241" y="390334"/>
                  </a:lnTo>
                  <a:lnTo>
                    <a:pt x="25488" y="388048"/>
                  </a:lnTo>
                  <a:lnTo>
                    <a:pt x="22987" y="387565"/>
                  </a:lnTo>
                  <a:lnTo>
                    <a:pt x="20205" y="387997"/>
                  </a:lnTo>
                  <a:lnTo>
                    <a:pt x="17106" y="388645"/>
                  </a:lnTo>
                  <a:lnTo>
                    <a:pt x="15252" y="390715"/>
                  </a:lnTo>
                  <a:lnTo>
                    <a:pt x="15138" y="393712"/>
                  </a:lnTo>
                  <a:lnTo>
                    <a:pt x="14986" y="396875"/>
                  </a:lnTo>
                  <a:lnTo>
                    <a:pt x="17538" y="401662"/>
                  </a:lnTo>
                  <a:lnTo>
                    <a:pt x="20040" y="402475"/>
                  </a:lnTo>
                  <a:lnTo>
                    <a:pt x="23253" y="403453"/>
                  </a:lnTo>
                  <a:lnTo>
                    <a:pt x="24561" y="400786"/>
                  </a:lnTo>
                  <a:lnTo>
                    <a:pt x="26250" y="398881"/>
                  </a:lnTo>
                  <a:lnTo>
                    <a:pt x="26581" y="398500"/>
                  </a:lnTo>
                  <a:lnTo>
                    <a:pt x="26911" y="398018"/>
                  </a:lnTo>
                  <a:lnTo>
                    <a:pt x="27178" y="397522"/>
                  </a:lnTo>
                  <a:lnTo>
                    <a:pt x="28765" y="395135"/>
                  </a:lnTo>
                  <a:lnTo>
                    <a:pt x="29032" y="392620"/>
                  </a:lnTo>
                  <a:close/>
                </a:path>
                <a:path w="313689" h="525779">
                  <a:moveTo>
                    <a:pt x="37045" y="428015"/>
                  </a:moveTo>
                  <a:lnTo>
                    <a:pt x="36283" y="427570"/>
                  </a:lnTo>
                  <a:lnTo>
                    <a:pt x="34213" y="430682"/>
                  </a:lnTo>
                  <a:lnTo>
                    <a:pt x="34264" y="428332"/>
                  </a:lnTo>
                  <a:lnTo>
                    <a:pt x="33451" y="425894"/>
                  </a:lnTo>
                  <a:lnTo>
                    <a:pt x="35242" y="424205"/>
                  </a:lnTo>
                  <a:lnTo>
                    <a:pt x="32143" y="421043"/>
                  </a:lnTo>
                  <a:lnTo>
                    <a:pt x="33070" y="419188"/>
                  </a:lnTo>
                  <a:lnTo>
                    <a:pt x="34747" y="414896"/>
                  </a:lnTo>
                  <a:lnTo>
                    <a:pt x="33502" y="413258"/>
                  </a:lnTo>
                  <a:lnTo>
                    <a:pt x="31915" y="411848"/>
                  </a:lnTo>
                  <a:lnTo>
                    <a:pt x="30937" y="411137"/>
                  </a:lnTo>
                  <a:lnTo>
                    <a:pt x="29146" y="410641"/>
                  </a:lnTo>
                  <a:lnTo>
                    <a:pt x="27838" y="410921"/>
                  </a:lnTo>
                  <a:lnTo>
                    <a:pt x="27127" y="411734"/>
                  </a:lnTo>
                  <a:lnTo>
                    <a:pt x="26962" y="411899"/>
                  </a:lnTo>
                  <a:lnTo>
                    <a:pt x="24726" y="415112"/>
                  </a:lnTo>
                  <a:lnTo>
                    <a:pt x="22606" y="418541"/>
                  </a:lnTo>
                  <a:lnTo>
                    <a:pt x="21348" y="423659"/>
                  </a:lnTo>
                  <a:lnTo>
                    <a:pt x="22174" y="427037"/>
                  </a:lnTo>
                  <a:lnTo>
                    <a:pt x="22936" y="429425"/>
                  </a:lnTo>
                  <a:lnTo>
                    <a:pt x="23152" y="430568"/>
                  </a:lnTo>
                  <a:lnTo>
                    <a:pt x="23634" y="432092"/>
                  </a:lnTo>
                  <a:lnTo>
                    <a:pt x="24460" y="433451"/>
                  </a:lnTo>
                  <a:lnTo>
                    <a:pt x="26911" y="436232"/>
                  </a:lnTo>
                  <a:lnTo>
                    <a:pt x="28765" y="437210"/>
                  </a:lnTo>
                  <a:lnTo>
                    <a:pt x="34480" y="436943"/>
                  </a:lnTo>
                  <a:lnTo>
                    <a:pt x="36550" y="430784"/>
                  </a:lnTo>
                  <a:lnTo>
                    <a:pt x="36817" y="430136"/>
                  </a:lnTo>
                  <a:lnTo>
                    <a:pt x="37045" y="429425"/>
                  </a:lnTo>
                  <a:lnTo>
                    <a:pt x="37045" y="428015"/>
                  </a:lnTo>
                  <a:close/>
                </a:path>
                <a:path w="313689" h="525779">
                  <a:moveTo>
                    <a:pt x="41884" y="328053"/>
                  </a:moveTo>
                  <a:lnTo>
                    <a:pt x="41833" y="326148"/>
                  </a:lnTo>
                  <a:lnTo>
                    <a:pt x="41668" y="324307"/>
                  </a:lnTo>
                  <a:lnTo>
                    <a:pt x="41617" y="323380"/>
                  </a:lnTo>
                  <a:lnTo>
                    <a:pt x="41452" y="322503"/>
                  </a:lnTo>
                  <a:lnTo>
                    <a:pt x="41338" y="321691"/>
                  </a:lnTo>
                  <a:lnTo>
                    <a:pt x="40043" y="320382"/>
                  </a:lnTo>
                  <a:lnTo>
                    <a:pt x="40576" y="317715"/>
                  </a:lnTo>
                  <a:lnTo>
                    <a:pt x="38188" y="317449"/>
                  </a:lnTo>
                  <a:lnTo>
                    <a:pt x="35902" y="317220"/>
                  </a:lnTo>
                  <a:lnTo>
                    <a:pt x="34429" y="318643"/>
                  </a:lnTo>
                  <a:lnTo>
                    <a:pt x="31267" y="324624"/>
                  </a:lnTo>
                  <a:lnTo>
                    <a:pt x="31267" y="325170"/>
                  </a:lnTo>
                  <a:lnTo>
                    <a:pt x="31318" y="326529"/>
                  </a:lnTo>
                  <a:lnTo>
                    <a:pt x="31762" y="327736"/>
                  </a:lnTo>
                  <a:lnTo>
                    <a:pt x="33007" y="328498"/>
                  </a:lnTo>
                  <a:lnTo>
                    <a:pt x="35077" y="329806"/>
                  </a:lnTo>
                  <a:lnTo>
                    <a:pt x="37477" y="330238"/>
                  </a:lnTo>
                  <a:lnTo>
                    <a:pt x="41884" y="328053"/>
                  </a:lnTo>
                  <a:close/>
                </a:path>
                <a:path w="313689" h="525779">
                  <a:moveTo>
                    <a:pt x="46685" y="292722"/>
                  </a:moveTo>
                  <a:lnTo>
                    <a:pt x="45161" y="288264"/>
                  </a:lnTo>
                  <a:lnTo>
                    <a:pt x="44284" y="285927"/>
                  </a:lnTo>
                  <a:lnTo>
                    <a:pt x="42214" y="283908"/>
                  </a:lnTo>
                  <a:lnTo>
                    <a:pt x="40525" y="283908"/>
                  </a:lnTo>
                  <a:lnTo>
                    <a:pt x="38950" y="283959"/>
                  </a:lnTo>
                  <a:lnTo>
                    <a:pt x="38785" y="285699"/>
                  </a:lnTo>
                  <a:lnTo>
                    <a:pt x="37693" y="286308"/>
                  </a:lnTo>
                  <a:lnTo>
                    <a:pt x="35623" y="287286"/>
                  </a:lnTo>
                  <a:lnTo>
                    <a:pt x="36715" y="284022"/>
                  </a:lnTo>
                  <a:lnTo>
                    <a:pt x="35128" y="284454"/>
                  </a:lnTo>
                  <a:lnTo>
                    <a:pt x="34645" y="284619"/>
                  </a:lnTo>
                  <a:lnTo>
                    <a:pt x="34099" y="284937"/>
                  </a:lnTo>
                  <a:lnTo>
                    <a:pt x="33070" y="286410"/>
                  </a:lnTo>
                  <a:lnTo>
                    <a:pt x="32245" y="287502"/>
                  </a:lnTo>
                  <a:lnTo>
                    <a:pt x="30010" y="293052"/>
                  </a:lnTo>
                  <a:lnTo>
                    <a:pt x="32143" y="296481"/>
                  </a:lnTo>
                  <a:lnTo>
                    <a:pt x="36880" y="296811"/>
                  </a:lnTo>
                  <a:lnTo>
                    <a:pt x="38125" y="296913"/>
                  </a:lnTo>
                  <a:lnTo>
                    <a:pt x="39497" y="296760"/>
                  </a:lnTo>
                  <a:lnTo>
                    <a:pt x="40690" y="296481"/>
                  </a:lnTo>
                  <a:lnTo>
                    <a:pt x="45377" y="295287"/>
                  </a:lnTo>
                  <a:lnTo>
                    <a:pt x="46685" y="292722"/>
                  </a:lnTo>
                  <a:close/>
                </a:path>
                <a:path w="313689" h="525779">
                  <a:moveTo>
                    <a:pt x="47447" y="271005"/>
                  </a:moveTo>
                  <a:lnTo>
                    <a:pt x="44945" y="267144"/>
                  </a:lnTo>
                  <a:lnTo>
                    <a:pt x="42760" y="264744"/>
                  </a:lnTo>
                  <a:lnTo>
                    <a:pt x="40144" y="264579"/>
                  </a:lnTo>
                  <a:lnTo>
                    <a:pt x="37744" y="264477"/>
                  </a:lnTo>
                  <a:lnTo>
                    <a:pt x="36817" y="267741"/>
                  </a:lnTo>
                  <a:lnTo>
                    <a:pt x="34480" y="271272"/>
                  </a:lnTo>
                  <a:lnTo>
                    <a:pt x="35191" y="272745"/>
                  </a:lnTo>
                  <a:lnTo>
                    <a:pt x="37579" y="273837"/>
                  </a:lnTo>
                  <a:lnTo>
                    <a:pt x="37973" y="273888"/>
                  </a:lnTo>
                  <a:lnTo>
                    <a:pt x="38569" y="273888"/>
                  </a:lnTo>
                  <a:lnTo>
                    <a:pt x="40424" y="274053"/>
                  </a:lnTo>
                  <a:lnTo>
                    <a:pt x="42214" y="273342"/>
                  </a:lnTo>
                  <a:lnTo>
                    <a:pt x="44119" y="273240"/>
                  </a:lnTo>
                  <a:lnTo>
                    <a:pt x="46240" y="272745"/>
                  </a:lnTo>
                  <a:lnTo>
                    <a:pt x="47447" y="271005"/>
                  </a:lnTo>
                  <a:close/>
                </a:path>
                <a:path w="313689" h="525779">
                  <a:moveTo>
                    <a:pt x="51968" y="476631"/>
                  </a:moveTo>
                  <a:lnTo>
                    <a:pt x="50228" y="471449"/>
                  </a:lnTo>
                  <a:lnTo>
                    <a:pt x="49022" y="467804"/>
                  </a:lnTo>
                  <a:lnTo>
                    <a:pt x="46570" y="465518"/>
                  </a:lnTo>
                  <a:lnTo>
                    <a:pt x="43903" y="465416"/>
                  </a:lnTo>
                  <a:lnTo>
                    <a:pt x="41452" y="465353"/>
                  </a:lnTo>
                  <a:lnTo>
                    <a:pt x="38354" y="467969"/>
                  </a:lnTo>
                  <a:lnTo>
                    <a:pt x="37147" y="471182"/>
                  </a:lnTo>
                  <a:lnTo>
                    <a:pt x="36880" y="471830"/>
                  </a:lnTo>
                  <a:lnTo>
                    <a:pt x="36601" y="473087"/>
                  </a:lnTo>
                  <a:lnTo>
                    <a:pt x="37363" y="473036"/>
                  </a:lnTo>
                  <a:lnTo>
                    <a:pt x="39547" y="472871"/>
                  </a:lnTo>
                  <a:lnTo>
                    <a:pt x="39382" y="474179"/>
                  </a:lnTo>
                  <a:lnTo>
                    <a:pt x="39166" y="475424"/>
                  </a:lnTo>
                  <a:lnTo>
                    <a:pt x="38836" y="476846"/>
                  </a:lnTo>
                  <a:lnTo>
                    <a:pt x="37973" y="478155"/>
                  </a:lnTo>
                  <a:lnTo>
                    <a:pt x="39763" y="479298"/>
                  </a:lnTo>
                  <a:lnTo>
                    <a:pt x="41186" y="480110"/>
                  </a:lnTo>
                  <a:lnTo>
                    <a:pt x="42545" y="480987"/>
                  </a:lnTo>
                  <a:lnTo>
                    <a:pt x="44335" y="480822"/>
                  </a:lnTo>
                  <a:lnTo>
                    <a:pt x="49517" y="480441"/>
                  </a:lnTo>
                  <a:lnTo>
                    <a:pt x="51968" y="476631"/>
                  </a:lnTo>
                  <a:close/>
                </a:path>
                <a:path w="313689" h="525779">
                  <a:moveTo>
                    <a:pt x="55283" y="160274"/>
                  </a:moveTo>
                  <a:lnTo>
                    <a:pt x="55194" y="155968"/>
                  </a:lnTo>
                  <a:lnTo>
                    <a:pt x="54038" y="154559"/>
                  </a:lnTo>
                  <a:lnTo>
                    <a:pt x="51638" y="153746"/>
                  </a:lnTo>
                  <a:lnTo>
                    <a:pt x="49301" y="153035"/>
                  </a:lnTo>
                  <a:lnTo>
                    <a:pt x="47117" y="153581"/>
                  </a:lnTo>
                  <a:lnTo>
                    <a:pt x="46088" y="155968"/>
                  </a:lnTo>
                  <a:lnTo>
                    <a:pt x="45046" y="158203"/>
                  </a:lnTo>
                  <a:lnTo>
                    <a:pt x="42265" y="161848"/>
                  </a:lnTo>
                  <a:lnTo>
                    <a:pt x="41071" y="163537"/>
                  </a:lnTo>
                  <a:lnTo>
                    <a:pt x="40360" y="165442"/>
                  </a:lnTo>
                  <a:lnTo>
                    <a:pt x="41783" y="169151"/>
                  </a:lnTo>
                  <a:lnTo>
                    <a:pt x="42494" y="169748"/>
                  </a:lnTo>
                  <a:lnTo>
                    <a:pt x="43408" y="170180"/>
                  </a:lnTo>
                  <a:lnTo>
                    <a:pt x="44335" y="170675"/>
                  </a:lnTo>
                  <a:lnTo>
                    <a:pt x="45542" y="170992"/>
                  </a:lnTo>
                  <a:lnTo>
                    <a:pt x="46951" y="171323"/>
                  </a:lnTo>
                  <a:lnTo>
                    <a:pt x="47167" y="171437"/>
                  </a:lnTo>
                  <a:lnTo>
                    <a:pt x="49949" y="172199"/>
                  </a:lnTo>
                  <a:lnTo>
                    <a:pt x="50088" y="171488"/>
                  </a:lnTo>
                  <a:lnTo>
                    <a:pt x="50050" y="170675"/>
                  </a:lnTo>
                  <a:lnTo>
                    <a:pt x="49618" y="169151"/>
                  </a:lnTo>
                  <a:lnTo>
                    <a:pt x="49568" y="168871"/>
                  </a:lnTo>
                  <a:lnTo>
                    <a:pt x="50444" y="168440"/>
                  </a:lnTo>
                  <a:lnTo>
                    <a:pt x="54851" y="167030"/>
                  </a:lnTo>
                  <a:lnTo>
                    <a:pt x="55029" y="161848"/>
                  </a:lnTo>
                  <a:lnTo>
                    <a:pt x="55283" y="160274"/>
                  </a:lnTo>
                  <a:close/>
                </a:path>
                <a:path w="313689" h="525779">
                  <a:moveTo>
                    <a:pt x="55562" y="340410"/>
                  </a:moveTo>
                  <a:lnTo>
                    <a:pt x="54203" y="336384"/>
                  </a:lnTo>
                  <a:lnTo>
                    <a:pt x="53327" y="334810"/>
                  </a:lnTo>
                  <a:lnTo>
                    <a:pt x="52730" y="332359"/>
                  </a:lnTo>
                  <a:lnTo>
                    <a:pt x="41402" y="340410"/>
                  </a:lnTo>
                  <a:lnTo>
                    <a:pt x="44716" y="345262"/>
                  </a:lnTo>
                  <a:lnTo>
                    <a:pt x="48374" y="346189"/>
                  </a:lnTo>
                  <a:lnTo>
                    <a:pt x="51689" y="344385"/>
                  </a:lnTo>
                  <a:lnTo>
                    <a:pt x="54800" y="342760"/>
                  </a:lnTo>
                  <a:lnTo>
                    <a:pt x="55562" y="340410"/>
                  </a:lnTo>
                  <a:close/>
                </a:path>
                <a:path w="313689" h="525779">
                  <a:moveTo>
                    <a:pt x="56375" y="507326"/>
                  </a:moveTo>
                  <a:lnTo>
                    <a:pt x="55397" y="506183"/>
                  </a:lnTo>
                  <a:lnTo>
                    <a:pt x="53378" y="505701"/>
                  </a:lnTo>
                  <a:lnTo>
                    <a:pt x="51092" y="505104"/>
                  </a:lnTo>
                  <a:lnTo>
                    <a:pt x="49136" y="506730"/>
                  </a:lnTo>
                  <a:lnTo>
                    <a:pt x="46951" y="506514"/>
                  </a:lnTo>
                  <a:lnTo>
                    <a:pt x="44450" y="507225"/>
                  </a:lnTo>
                  <a:lnTo>
                    <a:pt x="44018" y="508749"/>
                  </a:lnTo>
                  <a:lnTo>
                    <a:pt x="45326" y="510870"/>
                  </a:lnTo>
                  <a:lnTo>
                    <a:pt x="46469" y="512775"/>
                  </a:lnTo>
                  <a:lnTo>
                    <a:pt x="48425" y="513321"/>
                  </a:lnTo>
                  <a:lnTo>
                    <a:pt x="50063" y="514464"/>
                  </a:lnTo>
                  <a:lnTo>
                    <a:pt x="51142" y="515277"/>
                  </a:lnTo>
                  <a:lnTo>
                    <a:pt x="52349" y="514794"/>
                  </a:lnTo>
                  <a:lnTo>
                    <a:pt x="52997" y="513918"/>
                  </a:lnTo>
                  <a:lnTo>
                    <a:pt x="54089" y="512508"/>
                  </a:lnTo>
                  <a:lnTo>
                    <a:pt x="55016" y="510870"/>
                  </a:lnTo>
                  <a:lnTo>
                    <a:pt x="56375" y="507326"/>
                  </a:lnTo>
                  <a:close/>
                </a:path>
                <a:path w="313689" h="525779">
                  <a:moveTo>
                    <a:pt x="61874" y="260985"/>
                  </a:moveTo>
                  <a:lnTo>
                    <a:pt x="56705" y="256844"/>
                  </a:lnTo>
                  <a:lnTo>
                    <a:pt x="55232" y="256692"/>
                  </a:lnTo>
                  <a:lnTo>
                    <a:pt x="53657" y="256908"/>
                  </a:lnTo>
                  <a:lnTo>
                    <a:pt x="50495" y="258813"/>
                  </a:lnTo>
                  <a:lnTo>
                    <a:pt x="51092" y="260985"/>
                  </a:lnTo>
                  <a:lnTo>
                    <a:pt x="51206" y="262953"/>
                  </a:lnTo>
                  <a:lnTo>
                    <a:pt x="51257" y="263486"/>
                  </a:lnTo>
                  <a:lnTo>
                    <a:pt x="51473" y="264033"/>
                  </a:lnTo>
                  <a:lnTo>
                    <a:pt x="52616" y="267690"/>
                  </a:lnTo>
                  <a:lnTo>
                    <a:pt x="53594" y="269049"/>
                  </a:lnTo>
                  <a:lnTo>
                    <a:pt x="57467" y="269151"/>
                  </a:lnTo>
                  <a:lnTo>
                    <a:pt x="58826" y="267627"/>
                  </a:lnTo>
                  <a:lnTo>
                    <a:pt x="61556" y="263334"/>
                  </a:lnTo>
                  <a:lnTo>
                    <a:pt x="61658" y="262890"/>
                  </a:lnTo>
                  <a:lnTo>
                    <a:pt x="61874" y="260985"/>
                  </a:lnTo>
                  <a:close/>
                </a:path>
                <a:path w="313689" h="525779">
                  <a:moveTo>
                    <a:pt x="63182" y="353758"/>
                  </a:moveTo>
                  <a:lnTo>
                    <a:pt x="62255" y="349021"/>
                  </a:lnTo>
                  <a:lnTo>
                    <a:pt x="61722" y="346354"/>
                  </a:lnTo>
                  <a:lnTo>
                    <a:pt x="59867" y="344716"/>
                  </a:lnTo>
                  <a:lnTo>
                    <a:pt x="57518" y="344170"/>
                  </a:lnTo>
                  <a:lnTo>
                    <a:pt x="55181" y="343573"/>
                  </a:lnTo>
                  <a:lnTo>
                    <a:pt x="53111" y="344665"/>
                  </a:lnTo>
                  <a:lnTo>
                    <a:pt x="51803" y="348310"/>
                  </a:lnTo>
                  <a:lnTo>
                    <a:pt x="51371" y="348691"/>
                  </a:lnTo>
                  <a:lnTo>
                    <a:pt x="46570" y="348742"/>
                  </a:lnTo>
                  <a:lnTo>
                    <a:pt x="45859" y="352171"/>
                  </a:lnTo>
                  <a:lnTo>
                    <a:pt x="48044" y="354139"/>
                  </a:lnTo>
                  <a:lnTo>
                    <a:pt x="49237" y="355282"/>
                  </a:lnTo>
                  <a:lnTo>
                    <a:pt x="50876" y="356044"/>
                  </a:lnTo>
                  <a:lnTo>
                    <a:pt x="50444" y="358114"/>
                  </a:lnTo>
                  <a:lnTo>
                    <a:pt x="50927" y="360718"/>
                  </a:lnTo>
                  <a:lnTo>
                    <a:pt x="51257" y="360997"/>
                  </a:lnTo>
                  <a:lnTo>
                    <a:pt x="52616" y="361429"/>
                  </a:lnTo>
                  <a:lnTo>
                    <a:pt x="54305" y="361861"/>
                  </a:lnTo>
                  <a:lnTo>
                    <a:pt x="54965" y="360667"/>
                  </a:lnTo>
                  <a:lnTo>
                    <a:pt x="56375" y="359092"/>
                  </a:lnTo>
                  <a:lnTo>
                    <a:pt x="56756" y="358279"/>
                  </a:lnTo>
                  <a:lnTo>
                    <a:pt x="57683" y="357898"/>
                  </a:lnTo>
                  <a:lnTo>
                    <a:pt x="62255" y="355663"/>
                  </a:lnTo>
                  <a:lnTo>
                    <a:pt x="63182" y="353758"/>
                  </a:lnTo>
                  <a:close/>
                </a:path>
                <a:path w="313689" h="525779">
                  <a:moveTo>
                    <a:pt x="68033" y="239534"/>
                  </a:moveTo>
                  <a:lnTo>
                    <a:pt x="67983" y="238937"/>
                  </a:lnTo>
                  <a:lnTo>
                    <a:pt x="67652" y="236816"/>
                  </a:lnTo>
                  <a:lnTo>
                    <a:pt x="67868" y="234645"/>
                  </a:lnTo>
                  <a:lnTo>
                    <a:pt x="63563" y="228866"/>
                  </a:lnTo>
                  <a:lnTo>
                    <a:pt x="61874" y="230505"/>
                  </a:lnTo>
                  <a:lnTo>
                    <a:pt x="61277" y="231152"/>
                  </a:lnTo>
                  <a:lnTo>
                    <a:pt x="60845" y="231965"/>
                  </a:lnTo>
                  <a:lnTo>
                    <a:pt x="58445" y="235292"/>
                  </a:lnTo>
                  <a:lnTo>
                    <a:pt x="58064" y="236220"/>
                  </a:lnTo>
                  <a:lnTo>
                    <a:pt x="59804" y="238125"/>
                  </a:lnTo>
                  <a:lnTo>
                    <a:pt x="60464" y="238607"/>
                  </a:lnTo>
                  <a:lnTo>
                    <a:pt x="61277" y="239268"/>
                  </a:lnTo>
                  <a:lnTo>
                    <a:pt x="62801" y="240411"/>
                  </a:lnTo>
                  <a:lnTo>
                    <a:pt x="64325" y="241287"/>
                  </a:lnTo>
                  <a:lnTo>
                    <a:pt x="66509" y="240957"/>
                  </a:lnTo>
                  <a:lnTo>
                    <a:pt x="67005" y="240296"/>
                  </a:lnTo>
                  <a:lnTo>
                    <a:pt x="68033" y="239534"/>
                  </a:lnTo>
                  <a:close/>
                </a:path>
                <a:path w="313689" h="525779">
                  <a:moveTo>
                    <a:pt x="69342" y="284937"/>
                  </a:moveTo>
                  <a:lnTo>
                    <a:pt x="69291" y="283692"/>
                  </a:lnTo>
                  <a:lnTo>
                    <a:pt x="69227" y="282219"/>
                  </a:lnTo>
                  <a:lnTo>
                    <a:pt x="67005" y="280809"/>
                  </a:lnTo>
                  <a:lnTo>
                    <a:pt x="65087" y="279552"/>
                  </a:lnTo>
                  <a:lnTo>
                    <a:pt x="63182" y="279336"/>
                  </a:lnTo>
                  <a:lnTo>
                    <a:pt x="61874" y="281673"/>
                  </a:lnTo>
                  <a:lnTo>
                    <a:pt x="60794" y="283692"/>
                  </a:lnTo>
                  <a:lnTo>
                    <a:pt x="59207" y="283197"/>
                  </a:lnTo>
                  <a:lnTo>
                    <a:pt x="57518" y="282879"/>
                  </a:lnTo>
                  <a:lnTo>
                    <a:pt x="55727" y="282486"/>
                  </a:lnTo>
                  <a:lnTo>
                    <a:pt x="55638" y="282054"/>
                  </a:lnTo>
                  <a:lnTo>
                    <a:pt x="55511" y="281406"/>
                  </a:lnTo>
                  <a:lnTo>
                    <a:pt x="55397" y="279666"/>
                  </a:lnTo>
                  <a:lnTo>
                    <a:pt x="55283" y="278904"/>
                  </a:lnTo>
                  <a:lnTo>
                    <a:pt x="54800" y="277977"/>
                  </a:lnTo>
                  <a:lnTo>
                    <a:pt x="53543" y="275958"/>
                  </a:lnTo>
                  <a:lnTo>
                    <a:pt x="50546" y="273888"/>
                  </a:lnTo>
                  <a:lnTo>
                    <a:pt x="48209" y="273888"/>
                  </a:lnTo>
                  <a:lnTo>
                    <a:pt x="45542" y="273837"/>
                  </a:lnTo>
                  <a:lnTo>
                    <a:pt x="45707" y="276555"/>
                  </a:lnTo>
                  <a:lnTo>
                    <a:pt x="44170" y="279666"/>
                  </a:lnTo>
                  <a:lnTo>
                    <a:pt x="43688" y="282486"/>
                  </a:lnTo>
                  <a:lnTo>
                    <a:pt x="44716" y="283476"/>
                  </a:lnTo>
                  <a:lnTo>
                    <a:pt x="47282" y="283908"/>
                  </a:lnTo>
                  <a:lnTo>
                    <a:pt x="49999" y="283908"/>
                  </a:lnTo>
                  <a:lnTo>
                    <a:pt x="51752" y="282270"/>
                  </a:lnTo>
                  <a:lnTo>
                    <a:pt x="54305" y="282054"/>
                  </a:lnTo>
                  <a:lnTo>
                    <a:pt x="52997" y="283413"/>
                  </a:lnTo>
                  <a:lnTo>
                    <a:pt x="52603" y="283908"/>
                  </a:lnTo>
                  <a:lnTo>
                    <a:pt x="50495" y="286740"/>
                  </a:lnTo>
                  <a:lnTo>
                    <a:pt x="50711" y="289953"/>
                  </a:lnTo>
                  <a:lnTo>
                    <a:pt x="53162" y="292290"/>
                  </a:lnTo>
                  <a:lnTo>
                    <a:pt x="53327" y="292404"/>
                  </a:lnTo>
                  <a:lnTo>
                    <a:pt x="54521" y="293382"/>
                  </a:lnTo>
                  <a:lnTo>
                    <a:pt x="55892" y="293712"/>
                  </a:lnTo>
                  <a:lnTo>
                    <a:pt x="58229" y="293001"/>
                  </a:lnTo>
                  <a:lnTo>
                    <a:pt x="59156" y="292455"/>
                  </a:lnTo>
                  <a:lnTo>
                    <a:pt x="60794" y="290817"/>
                  </a:lnTo>
                  <a:lnTo>
                    <a:pt x="61556" y="290169"/>
                  </a:lnTo>
                  <a:lnTo>
                    <a:pt x="62255" y="289458"/>
                  </a:lnTo>
                  <a:lnTo>
                    <a:pt x="63677" y="288213"/>
                  </a:lnTo>
                  <a:lnTo>
                    <a:pt x="65151" y="287007"/>
                  </a:lnTo>
                  <a:lnTo>
                    <a:pt x="66941" y="286143"/>
                  </a:lnTo>
                  <a:lnTo>
                    <a:pt x="69342" y="284937"/>
                  </a:lnTo>
                  <a:close/>
                </a:path>
                <a:path w="313689" h="525779">
                  <a:moveTo>
                    <a:pt x="79743" y="445757"/>
                  </a:moveTo>
                  <a:lnTo>
                    <a:pt x="78384" y="443585"/>
                  </a:lnTo>
                  <a:lnTo>
                    <a:pt x="77127" y="441680"/>
                  </a:lnTo>
                  <a:lnTo>
                    <a:pt x="75222" y="441185"/>
                  </a:lnTo>
                  <a:lnTo>
                    <a:pt x="73101" y="441566"/>
                  </a:lnTo>
                  <a:lnTo>
                    <a:pt x="72555" y="441617"/>
                  </a:lnTo>
                  <a:lnTo>
                    <a:pt x="72009" y="441845"/>
                  </a:lnTo>
                  <a:lnTo>
                    <a:pt x="71462" y="441896"/>
                  </a:lnTo>
                  <a:lnTo>
                    <a:pt x="68364" y="442379"/>
                  </a:lnTo>
                  <a:lnTo>
                    <a:pt x="67818" y="441782"/>
                  </a:lnTo>
                  <a:lnTo>
                    <a:pt x="68694" y="438785"/>
                  </a:lnTo>
                  <a:lnTo>
                    <a:pt x="69342" y="436727"/>
                  </a:lnTo>
                  <a:lnTo>
                    <a:pt x="70700" y="434378"/>
                  </a:lnTo>
                  <a:lnTo>
                    <a:pt x="66395" y="431063"/>
                  </a:lnTo>
                  <a:lnTo>
                    <a:pt x="64389" y="433235"/>
                  </a:lnTo>
                  <a:lnTo>
                    <a:pt x="59486" y="435305"/>
                  </a:lnTo>
                  <a:lnTo>
                    <a:pt x="59537" y="435584"/>
                  </a:lnTo>
                  <a:lnTo>
                    <a:pt x="60896" y="439166"/>
                  </a:lnTo>
                  <a:lnTo>
                    <a:pt x="61442" y="440804"/>
                  </a:lnTo>
                  <a:lnTo>
                    <a:pt x="62255" y="442874"/>
                  </a:lnTo>
                  <a:lnTo>
                    <a:pt x="64490" y="443852"/>
                  </a:lnTo>
                  <a:lnTo>
                    <a:pt x="65468" y="444233"/>
                  </a:lnTo>
                  <a:lnTo>
                    <a:pt x="66179" y="444893"/>
                  </a:lnTo>
                  <a:lnTo>
                    <a:pt x="66128" y="450164"/>
                  </a:lnTo>
                  <a:lnTo>
                    <a:pt x="69723" y="450443"/>
                  </a:lnTo>
                  <a:lnTo>
                    <a:pt x="72440" y="451586"/>
                  </a:lnTo>
                  <a:lnTo>
                    <a:pt x="74625" y="452399"/>
                  </a:lnTo>
                  <a:lnTo>
                    <a:pt x="76428" y="451637"/>
                  </a:lnTo>
                  <a:lnTo>
                    <a:pt x="77787" y="449783"/>
                  </a:lnTo>
                  <a:lnTo>
                    <a:pt x="79095" y="447878"/>
                  </a:lnTo>
                  <a:lnTo>
                    <a:pt x="79743" y="445757"/>
                  </a:lnTo>
                  <a:close/>
                </a:path>
                <a:path w="313689" h="525779">
                  <a:moveTo>
                    <a:pt x="82257" y="86779"/>
                  </a:moveTo>
                  <a:lnTo>
                    <a:pt x="79743" y="81711"/>
                  </a:lnTo>
                  <a:lnTo>
                    <a:pt x="77292" y="80302"/>
                  </a:lnTo>
                  <a:lnTo>
                    <a:pt x="76695" y="80251"/>
                  </a:lnTo>
                  <a:lnTo>
                    <a:pt x="75984" y="80467"/>
                  </a:lnTo>
                  <a:lnTo>
                    <a:pt x="75717" y="80632"/>
                  </a:lnTo>
                  <a:lnTo>
                    <a:pt x="73977" y="81876"/>
                  </a:lnTo>
                  <a:lnTo>
                    <a:pt x="71958" y="82918"/>
                  </a:lnTo>
                  <a:lnTo>
                    <a:pt x="70764" y="84874"/>
                  </a:lnTo>
                  <a:lnTo>
                    <a:pt x="70053" y="85902"/>
                  </a:lnTo>
                  <a:lnTo>
                    <a:pt x="69938" y="86995"/>
                  </a:lnTo>
                  <a:lnTo>
                    <a:pt x="70980" y="87807"/>
                  </a:lnTo>
                  <a:lnTo>
                    <a:pt x="71628" y="88303"/>
                  </a:lnTo>
                  <a:lnTo>
                    <a:pt x="72288" y="88684"/>
                  </a:lnTo>
                  <a:lnTo>
                    <a:pt x="75438" y="89877"/>
                  </a:lnTo>
                  <a:lnTo>
                    <a:pt x="78270" y="89611"/>
                  </a:lnTo>
                  <a:lnTo>
                    <a:pt x="80886" y="90208"/>
                  </a:lnTo>
                  <a:lnTo>
                    <a:pt x="81267" y="89662"/>
                  </a:lnTo>
                  <a:lnTo>
                    <a:pt x="81711" y="89230"/>
                  </a:lnTo>
                  <a:lnTo>
                    <a:pt x="82257" y="86779"/>
                  </a:lnTo>
                  <a:close/>
                </a:path>
                <a:path w="313689" h="525779">
                  <a:moveTo>
                    <a:pt x="84861" y="174040"/>
                  </a:moveTo>
                  <a:lnTo>
                    <a:pt x="84328" y="171869"/>
                  </a:lnTo>
                  <a:lnTo>
                    <a:pt x="83502" y="168554"/>
                  </a:lnTo>
                  <a:lnTo>
                    <a:pt x="79743" y="165557"/>
                  </a:lnTo>
                  <a:lnTo>
                    <a:pt x="75171" y="165493"/>
                  </a:lnTo>
                  <a:lnTo>
                    <a:pt x="74129" y="165608"/>
                  </a:lnTo>
                  <a:lnTo>
                    <a:pt x="71678" y="168871"/>
                  </a:lnTo>
                  <a:lnTo>
                    <a:pt x="71297" y="171272"/>
                  </a:lnTo>
                  <a:lnTo>
                    <a:pt x="72174" y="173888"/>
                  </a:lnTo>
                  <a:lnTo>
                    <a:pt x="73152" y="176555"/>
                  </a:lnTo>
                  <a:lnTo>
                    <a:pt x="75552" y="176339"/>
                  </a:lnTo>
                  <a:lnTo>
                    <a:pt x="77736" y="176390"/>
                  </a:lnTo>
                  <a:lnTo>
                    <a:pt x="78765" y="176390"/>
                  </a:lnTo>
                  <a:lnTo>
                    <a:pt x="79857" y="176009"/>
                  </a:lnTo>
                  <a:lnTo>
                    <a:pt x="80238" y="175958"/>
                  </a:lnTo>
                  <a:lnTo>
                    <a:pt x="84264" y="174752"/>
                  </a:lnTo>
                  <a:lnTo>
                    <a:pt x="84861" y="174040"/>
                  </a:lnTo>
                  <a:close/>
                </a:path>
                <a:path w="313689" h="525779">
                  <a:moveTo>
                    <a:pt x="87426" y="321360"/>
                  </a:moveTo>
                  <a:lnTo>
                    <a:pt x="86169" y="317665"/>
                  </a:lnTo>
                  <a:lnTo>
                    <a:pt x="83553" y="315976"/>
                  </a:lnTo>
                  <a:lnTo>
                    <a:pt x="81165" y="314388"/>
                  </a:lnTo>
                  <a:lnTo>
                    <a:pt x="77406" y="315315"/>
                  </a:lnTo>
                  <a:lnTo>
                    <a:pt x="71907" y="320814"/>
                  </a:lnTo>
                  <a:lnTo>
                    <a:pt x="71081" y="324243"/>
                  </a:lnTo>
                  <a:lnTo>
                    <a:pt x="72986" y="327139"/>
                  </a:lnTo>
                  <a:lnTo>
                    <a:pt x="73596" y="327736"/>
                  </a:lnTo>
                  <a:lnTo>
                    <a:pt x="75984" y="329095"/>
                  </a:lnTo>
                  <a:lnTo>
                    <a:pt x="77952" y="329476"/>
                  </a:lnTo>
                  <a:lnTo>
                    <a:pt x="80670" y="329857"/>
                  </a:lnTo>
                  <a:lnTo>
                    <a:pt x="81876" y="329095"/>
                  </a:lnTo>
                  <a:lnTo>
                    <a:pt x="81546" y="328599"/>
                  </a:lnTo>
                  <a:lnTo>
                    <a:pt x="79578" y="325882"/>
                  </a:lnTo>
                  <a:lnTo>
                    <a:pt x="82308" y="326529"/>
                  </a:lnTo>
                  <a:lnTo>
                    <a:pt x="83400" y="325932"/>
                  </a:lnTo>
                  <a:lnTo>
                    <a:pt x="83578" y="325882"/>
                  </a:lnTo>
                  <a:lnTo>
                    <a:pt x="86118" y="325120"/>
                  </a:lnTo>
                  <a:lnTo>
                    <a:pt x="86448" y="324307"/>
                  </a:lnTo>
                  <a:lnTo>
                    <a:pt x="87426" y="321360"/>
                  </a:lnTo>
                  <a:close/>
                </a:path>
                <a:path w="313689" h="525779">
                  <a:moveTo>
                    <a:pt x="91401" y="66687"/>
                  </a:moveTo>
                  <a:lnTo>
                    <a:pt x="91300" y="65709"/>
                  </a:lnTo>
                  <a:lnTo>
                    <a:pt x="89877" y="61302"/>
                  </a:lnTo>
                  <a:lnTo>
                    <a:pt x="88455" y="60210"/>
                  </a:lnTo>
                  <a:lnTo>
                    <a:pt x="85623" y="60921"/>
                  </a:lnTo>
                  <a:lnTo>
                    <a:pt x="83070" y="64617"/>
                  </a:lnTo>
                  <a:lnTo>
                    <a:pt x="80505" y="68275"/>
                  </a:lnTo>
                  <a:lnTo>
                    <a:pt x="78054" y="72021"/>
                  </a:lnTo>
                  <a:lnTo>
                    <a:pt x="79311" y="72898"/>
                  </a:lnTo>
                  <a:lnTo>
                    <a:pt x="80835" y="73444"/>
                  </a:lnTo>
                  <a:lnTo>
                    <a:pt x="83667" y="73545"/>
                  </a:lnTo>
                  <a:lnTo>
                    <a:pt x="84759" y="73494"/>
                  </a:lnTo>
                  <a:lnTo>
                    <a:pt x="91401" y="67614"/>
                  </a:lnTo>
                  <a:lnTo>
                    <a:pt x="91401" y="66687"/>
                  </a:lnTo>
                  <a:close/>
                </a:path>
                <a:path w="313689" h="525779">
                  <a:moveTo>
                    <a:pt x="96901" y="387019"/>
                  </a:moveTo>
                  <a:lnTo>
                    <a:pt x="96418" y="385381"/>
                  </a:lnTo>
                  <a:lnTo>
                    <a:pt x="93256" y="382714"/>
                  </a:lnTo>
                  <a:lnTo>
                    <a:pt x="91351" y="381850"/>
                  </a:lnTo>
                  <a:lnTo>
                    <a:pt x="87858" y="381355"/>
                  </a:lnTo>
                  <a:lnTo>
                    <a:pt x="86283" y="381469"/>
                  </a:lnTo>
                  <a:lnTo>
                    <a:pt x="83337" y="382612"/>
                  </a:lnTo>
                  <a:lnTo>
                    <a:pt x="82410" y="382498"/>
                  </a:lnTo>
                  <a:lnTo>
                    <a:pt x="81432" y="382231"/>
                  </a:lnTo>
                  <a:lnTo>
                    <a:pt x="80949" y="382016"/>
                  </a:lnTo>
                  <a:lnTo>
                    <a:pt x="80670" y="381952"/>
                  </a:lnTo>
                  <a:lnTo>
                    <a:pt x="78168" y="380923"/>
                  </a:lnTo>
                  <a:lnTo>
                    <a:pt x="75057" y="382282"/>
                  </a:lnTo>
                  <a:lnTo>
                    <a:pt x="73977" y="384784"/>
                  </a:lnTo>
                  <a:lnTo>
                    <a:pt x="73482" y="385826"/>
                  </a:lnTo>
                  <a:lnTo>
                    <a:pt x="73317" y="386854"/>
                  </a:lnTo>
                  <a:lnTo>
                    <a:pt x="75666" y="389026"/>
                  </a:lnTo>
                  <a:lnTo>
                    <a:pt x="76809" y="390779"/>
                  </a:lnTo>
                  <a:lnTo>
                    <a:pt x="80835" y="389636"/>
                  </a:lnTo>
                  <a:lnTo>
                    <a:pt x="81267" y="390613"/>
                  </a:lnTo>
                  <a:lnTo>
                    <a:pt x="81927" y="391922"/>
                  </a:lnTo>
                  <a:lnTo>
                    <a:pt x="82029" y="392188"/>
                  </a:lnTo>
                  <a:lnTo>
                    <a:pt x="83121" y="394474"/>
                  </a:lnTo>
                  <a:lnTo>
                    <a:pt x="84378" y="395516"/>
                  </a:lnTo>
                  <a:lnTo>
                    <a:pt x="87376" y="395617"/>
                  </a:lnTo>
                  <a:lnTo>
                    <a:pt x="88569" y="395401"/>
                  </a:lnTo>
                  <a:lnTo>
                    <a:pt x="90144" y="394906"/>
                  </a:lnTo>
                  <a:lnTo>
                    <a:pt x="91948" y="393496"/>
                  </a:lnTo>
                  <a:lnTo>
                    <a:pt x="94399" y="391375"/>
                  </a:lnTo>
                  <a:lnTo>
                    <a:pt x="96037" y="388594"/>
                  </a:lnTo>
                  <a:lnTo>
                    <a:pt x="96901" y="387019"/>
                  </a:lnTo>
                  <a:close/>
                </a:path>
                <a:path w="313689" h="525779">
                  <a:moveTo>
                    <a:pt x="98704" y="100609"/>
                  </a:moveTo>
                  <a:lnTo>
                    <a:pt x="97663" y="97447"/>
                  </a:lnTo>
                  <a:lnTo>
                    <a:pt x="96088" y="94945"/>
                  </a:lnTo>
                  <a:lnTo>
                    <a:pt x="94729" y="92163"/>
                  </a:lnTo>
                  <a:lnTo>
                    <a:pt x="93091" y="91846"/>
                  </a:lnTo>
                  <a:lnTo>
                    <a:pt x="89115" y="94399"/>
                  </a:lnTo>
                  <a:lnTo>
                    <a:pt x="87541" y="93040"/>
                  </a:lnTo>
                  <a:lnTo>
                    <a:pt x="86004" y="90424"/>
                  </a:lnTo>
                  <a:lnTo>
                    <a:pt x="85242" y="89230"/>
                  </a:lnTo>
                  <a:lnTo>
                    <a:pt x="83997" y="89776"/>
                  </a:lnTo>
                  <a:lnTo>
                    <a:pt x="82308" y="91135"/>
                  </a:lnTo>
                  <a:lnTo>
                    <a:pt x="82143" y="92494"/>
                  </a:lnTo>
                  <a:lnTo>
                    <a:pt x="82854" y="92925"/>
                  </a:lnTo>
                  <a:lnTo>
                    <a:pt x="86233" y="94830"/>
                  </a:lnTo>
                  <a:lnTo>
                    <a:pt x="85140" y="96850"/>
                  </a:lnTo>
                  <a:lnTo>
                    <a:pt x="83235" y="99466"/>
                  </a:lnTo>
                  <a:lnTo>
                    <a:pt x="83172" y="99898"/>
                  </a:lnTo>
                  <a:lnTo>
                    <a:pt x="83172" y="100990"/>
                  </a:lnTo>
                  <a:lnTo>
                    <a:pt x="83121" y="101257"/>
                  </a:lnTo>
                  <a:lnTo>
                    <a:pt x="83019" y="103162"/>
                  </a:lnTo>
                  <a:lnTo>
                    <a:pt x="82575" y="105181"/>
                  </a:lnTo>
                  <a:lnTo>
                    <a:pt x="81762" y="105283"/>
                  </a:lnTo>
                  <a:lnTo>
                    <a:pt x="76149" y="105727"/>
                  </a:lnTo>
                  <a:lnTo>
                    <a:pt x="75387" y="106972"/>
                  </a:lnTo>
                  <a:lnTo>
                    <a:pt x="76428" y="110401"/>
                  </a:lnTo>
                  <a:lnTo>
                    <a:pt x="77025" y="111061"/>
                  </a:lnTo>
                  <a:lnTo>
                    <a:pt x="78816" y="112585"/>
                  </a:lnTo>
                  <a:lnTo>
                    <a:pt x="81000" y="114871"/>
                  </a:lnTo>
                  <a:lnTo>
                    <a:pt x="82143" y="114922"/>
                  </a:lnTo>
                  <a:lnTo>
                    <a:pt x="83832" y="113068"/>
                  </a:lnTo>
                  <a:lnTo>
                    <a:pt x="84162" y="112750"/>
                  </a:lnTo>
                  <a:lnTo>
                    <a:pt x="84810" y="111988"/>
                  </a:lnTo>
                  <a:lnTo>
                    <a:pt x="88404" y="108280"/>
                  </a:lnTo>
                  <a:lnTo>
                    <a:pt x="91071" y="106045"/>
                  </a:lnTo>
                  <a:lnTo>
                    <a:pt x="97828" y="103543"/>
                  </a:lnTo>
                  <a:lnTo>
                    <a:pt x="98704" y="100609"/>
                  </a:lnTo>
                  <a:close/>
                </a:path>
                <a:path w="313689" h="525779">
                  <a:moveTo>
                    <a:pt x="99085" y="176720"/>
                  </a:moveTo>
                  <a:lnTo>
                    <a:pt x="98158" y="174104"/>
                  </a:lnTo>
                  <a:lnTo>
                    <a:pt x="96901" y="170459"/>
                  </a:lnTo>
                  <a:lnTo>
                    <a:pt x="92760" y="167678"/>
                  </a:lnTo>
                  <a:lnTo>
                    <a:pt x="88138" y="169583"/>
                  </a:lnTo>
                  <a:lnTo>
                    <a:pt x="86334" y="174155"/>
                  </a:lnTo>
                  <a:lnTo>
                    <a:pt x="87922" y="179222"/>
                  </a:lnTo>
                  <a:lnTo>
                    <a:pt x="92494" y="179920"/>
                  </a:lnTo>
                  <a:lnTo>
                    <a:pt x="96418" y="179057"/>
                  </a:lnTo>
                  <a:lnTo>
                    <a:pt x="98539" y="178625"/>
                  </a:lnTo>
                  <a:lnTo>
                    <a:pt x="99085" y="176720"/>
                  </a:lnTo>
                  <a:close/>
                </a:path>
                <a:path w="313689" h="525779">
                  <a:moveTo>
                    <a:pt x="101155" y="430187"/>
                  </a:moveTo>
                  <a:lnTo>
                    <a:pt x="98107" y="425450"/>
                  </a:lnTo>
                  <a:lnTo>
                    <a:pt x="94996" y="423875"/>
                  </a:lnTo>
                  <a:lnTo>
                    <a:pt x="92824" y="424637"/>
                  </a:lnTo>
                  <a:lnTo>
                    <a:pt x="91567" y="425399"/>
                  </a:lnTo>
                  <a:lnTo>
                    <a:pt x="90043" y="426161"/>
                  </a:lnTo>
                  <a:lnTo>
                    <a:pt x="88734" y="427139"/>
                  </a:lnTo>
                  <a:lnTo>
                    <a:pt x="86715" y="428561"/>
                  </a:lnTo>
                  <a:lnTo>
                    <a:pt x="86664" y="430237"/>
                  </a:lnTo>
                  <a:lnTo>
                    <a:pt x="88785" y="431444"/>
                  </a:lnTo>
                  <a:lnTo>
                    <a:pt x="91300" y="432854"/>
                  </a:lnTo>
                  <a:lnTo>
                    <a:pt x="94068" y="433895"/>
                  </a:lnTo>
                  <a:lnTo>
                    <a:pt x="97561" y="435254"/>
                  </a:lnTo>
                  <a:lnTo>
                    <a:pt x="98488" y="435356"/>
                  </a:lnTo>
                  <a:lnTo>
                    <a:pt x="99301" y="434594"/>
                  </a:lnTo>
                  <a:lnTo>
                    <a:pt x="100939" y="432968"/>
                  </a:lnTo>
                  <a:lnTo>
                    <a:pt x="101155" y="430187"/>
                  </a:lnTo>
                  <a:close/>
                </a:path>
                <a:path w="313689" h="525779">
                  <a:moveTo>
                    <a:pt x="101701" y="132613"/>
                  </a:moveTo>
                  <a:lnTo>
                    <a:pt x="100660" y="128485"/>
                  </a:lnTo>
                  <a:lnTo>
                    <a:pt x="98425" y="127114"/>
                  </a:lnTo>
                  <a:lnTo>
                    <a:pt x="97066" y="128206"/>
                  </a:lnTo>
                  <a:lnTo>
                    <a:pt x="95046" y="129781"/>
                  </a:lnTo>
                  <a:lnTo>
                    <a:pt x="92824" y="131089"/>
                  </a:lnTo>
                  <a:lnTo>
                    <a:pt x="90855" y="134086"/>
                  </a:lnTo>
                  <a:lnTo>
                    <a:pt x="90474" y="134899"/>
                  </a:lnTo>
                  <a:lnTo>
                    <a:pt x="90855" y="136207"/>
                  </a:lnTo>
                  <a:lnTo>
                    <a:pt x="90970" y="136372"/>
                  </a:lnTo>
                  <a:lnTo>
                    <a:pt x="91948" y="138112"/>
                  </a:lnTo>
                  <a:lnTo>
                    <a:pt x="98653" y="139204"/>
                  </a:lnTo>
                  <a:lnTo>
                    <a:pt x="100114" y="137845"/>
                  </a:lnTo>
                  <a:lnTo>
                    <a:pt x="100393" y="137629"/>
                  </a:lnTo>
                  <a:lnTo>
                    <a:pt x="100723" y="137248"/>
                  </a:lnTo>
                  <a:lnTo>
                    <a:pt x="100660" y="134797"/>
                  </a:lnTo>
                  <a:lnTo>
                    <a:pt x="101701" y="132613"/>
                  </a:lnTo>
                  <a:close/>
                </a:path>
                <a:path w="313689" h="525779">
                  <a:moveTo>
                    <a:pt x="109270" y="326758"/>
                  </a:moveTo>
                  <a:lnTo>
                    <a:pt x="109105" y="325005"/>
                  </a:lnTo>
                  <a:lnTo>
                    <a:pt x="107911" y="318858"/>
                  </a:lnTo>
                  <a:lnTo>
                    <a:pt x="103987" y="316026"/>
                  </a:lnTo>
                  <a:lnTo>
                    <a:pt x="96304" y="317982"/>
                  </a:lnTo>
                  <a:lnTo>
                    <a:pt x="92976" y="324027"/>
                  </a:lnTo>
                  <a:lnTo>
                    <a:pt x="94284" y="327952"/>
                  </a:lnTo>
                  <a:lnTo>
                    <a:pt x="95377" y="331482"/>
                  </a:lnTo>
                  <a:lnTo>
                    <a:pt x="102184" y="333451"/>
                  </a:lnTo>
                  <a:lnTo>
                    <a:pt x="105079" y="331000"/>
                  </a:lnTo>
                  <a:lnTo>
                    <a:pt x="105460" y="330720"/>
                  </a:lnTo>
                  <a:lnTo>
                    <a:pt x="105778" y="330123"/>
                  </a:lnTo>
                  <a:lnTo>
                    <a:pt x="102946" y="327621"/>
                  </a:lnTo>
                  <a:lnTo>
                    <a:pt x="105346" y="327025"/>
                  </a:lnTo>
                  <a:lnTo>
                    <a:pt x="106387" y="326910"/>
                  </a:lnTo>
                  <a:lnTo>
                    <a:pt x="109270" y="326758"/>
                  </a:lnTo>
                  <a:close/>
                </a:path>
                <a:path w="313689" h="525779">
                  <a:moveTo>
                    <a:pt x="111772" y="256692"/>
                  </a:moveTo>
                  <a:lnTo>
                    <a:pt x="111721" y="254787"/>
                  </a:lnTo>
                  <a:lnTo>
                    <a:pt x="111506" y="249720"/>
                  </a:lnTo>
                  <a:lnTo>
                    <a:pt x="107251" y="246507"/>
                  </a:lnTo>
                  <a:lnTo>
                    <a:pt x="102730" y="247980"/>
                  </a:lnTo>
                  <a:lnTo>
                    <a:pt x="99568" y="249059"/>
                  </a:lnTo>
                  <a:lnTo>
                    <a:pt x="98323" y="250863"/>
                  </a:lnTo>
                  <a:lnTo>
                    <a:pt x="95758" y="260667"/>
                  </a:lnTo>
                  <a:lnTo>
                    <a:pt x="97663" y="263550"/>
                  </a:lnTo>
                  <a:lnTo>
                    <a:pt x="101752" y="264147"/>
                  </a:lnTo>
                  <a:lnTo>
                    <a:pt x="103060" y="264248"/>
                  </a:lnTo>
                  <a:lnTo>
                    <a:pt x="103708" y="264198"/>
                  </a:lnTo>
                  <a:lnTo>
                    <a:pt x="105778" y="264147"/>
                  </a:lnTo>
                  <a:lnTo>
                    <a:pt x="106768" y="262839"/>
                  </a:lnTo>
                  <a:lnTo>
                    <a:pt x="108991" y="260057"/>
                  </a:lnTo>
                  <a:lnTo>
                    <a:pt x="109867" y="259676"/>
                  </a:lnTo>
                  <a:lnTo>
                    <a:pt x="111556" y="258813"/>
                  </a:lnTo>
                  <a:lnTo>
                    <a:pt x="111772" y="256692"/>
                  </a:lnTo>
                  <a:close/>
                </a:path>
                <a:path w="313689" h="525779">
                  <a:moveTo>
                    <a:pt x="111772" y="111925"/>
                  </a:moveTo>
                  <a:lnTo>
                    <a:pt x="106057" y="104686"/>
                  </a:lnTo>
                  <a:lnTo>
                    <a:pt x="104317" y="104203"/>
                  </a:lnTo>
                  <a:lnTo>
                    <a:pt x="102565" y="104470"/>
                  </a:lnTo>
                  <a:lnTo>
                    <a:pt x="100279" y="107734"/>
                  </a:lnTo>
                  <a:lnTo>
                    <a:pt x="99187" y="109969"/>
                  </a:lnTo>
                  <a:lnTo>
                    <a:pt x="100228" y="112966"/>
                  </a:lnTo>
                  <a:lnTo>
                    <a:pt x="105943" y="114973"/>
                  </a:lnTo>
                  <a:lnTo>
                    <a:pt x="107302" y="114820"/>
                  </a:lnTo>
                  <a:lnTo>
                    <a:pt x="107797" y="114706"/>
                  </a:lnTo>
                  <a:lnTo>
                    <a:pt x="108508" y="114592"/>
                  </a:lnTo>
                  <a:lnTo>
                    <a:pt x="108775" y="114592"/>
                  </a:lnTo>
                  <a:lnTo>
                    <a:pt x="110909" y="114160"/>
                  </a:lnTo>
                  <a:lnTo>
                    <a:pt x="111772" y="113347"/>
                  </a:lnTo>
                  <a:lnTo>
                    <a:pt x="111772" y="111925"/>
                  </a:lnTo>
                  <a:close/>
                </a:path>
                <a:path w="313689" h="525779">
                  <a:moveTo>
                    <a:pt x="116128" y="488924"/>
                  </a:moveTo>
                  <a:lnTo>
                    <a:pt x="113030" y="479615"/>
                  </a:lnTo>
                  <a:lnTo>
                    <a:pt x="109651" y="477875"/>
                  </a:lnTo>
                  <a:lnTo>
                    <a:pt x="99415" y="481139"/>
                  </a:lnTo>
                  <a:lnTo>
                    <a:pt x="96088" y="485990"/>
                  </a:lnTo>
                  <a:lnTo>
                    <a:pt x="97447" y="490232"/>
                  </a:lnTo>
                  <a:lnTo>
                    <a:pt x="98869" y="494487"/>
                  </a:lnTo>
                  <a:lnTo>
                    <a:pt x="104584" y="497535"/>
                  </a:lnTo>
                  <a:lnTo>
                    <a:pt x="108559" y="496112"/>
                  </a:lnTo>
                  <a:lnTo>
                    <a:pt x="113195" y="494487"/>
                  </a:lnTo>
                  <a:lnTo>
                    <a:pt x="116128" y="488924"/>
                  </a:lnTo>
                  <a:close/>
                </a:path>
                <a:path w="313689" h="525779">
                  <a:moveTo>
                    <a:pt x="116293" y="462521"/>
                  </a:moveTo>
                  <a:lnTo>
                    <a:pt x="113461" y="457898"/>
                  </a:lnTo>
                  <a:lnTo>
                    <a:pt x="113296" y="457568"/>
                  </a:lnTo>
                  <a:lnTo>
                    <a:pt x="113195" y="457187"/>
                  </a:lnTo>
                  <a:lnTo>
                    <a:pt x="111937" y="455396"/>
                  </a:lnTo>
                  <a:lnTo>
                    <a:pt x="110845" y="454964"/>
                  </a:lnTo>
                  <a:lnTo>
                    <a:pt x="109537" y="455498"/>
                  </a:lnTo>
                  <a:lnTo>
                    <a:pt x="109054" y="455663"/>
                  </a:lnTo>
                  <a:lnTo>
                    <a:pt x="108013" y="456488"/>
                  </a:lnTo>
                  <a:lnTo>
                    <a:pt x="107467" y="457034"/>
                  </a:lnTo>
                  <a:lnTo>
                    <a:pt x="106057" y="458774"/>
                  </a:lnTo>
                  <a:lnTo>
                    <a:pt x="106324" y="461111"/>
                  </a:lnTo>
                  <a:lnTo>
                    <a:pt x="105244" y="462902"/>
                  </a:lnTo>
                  <a:lnTo>
                    <a:pt x="104152" y="464756"/>
                  </a:lnTo>
                  <a:lnTo>
                    <a:pt x="105625" y="465683"/>
                  </a:lnTo>
                  <a:lnTo>
                    <a:pt x="108229" y="466394"/>
                  </a:lnTo>
                  <a:lnTo>
                    <a:pt x="109537" y="466064"/>
                  </a:lnTo>
                  <a:lnTo>
                    <a:pt x="110528" y="466013"/>
                  </a:lnTo>
                  <a:lnTo>
                    <a:pt x="115747" y="464210"/>
                  </a:lnTo>
                  <a:lnTo>
                    <a:pt x="116293" y="462521"/>
                  </a:lnTo>
                  <a:close/>
                </a:path>
                <a:path w="313689" h="525779">
                  <a:moveTo>
                    <a:pt x="117983" y="88417"/>
                  </a:moveTo>
                  <a:lnTo>
                    <a:pt x="117716" y="86829"/>
                  </a:lnTo>
                  <a:lnTo>
                    <a:pt x="117551" y="86283"/>
                  </a:lnTo>
                  <a:lnTo>
                    <a:pt x="116078" y="83845"/>
                  </a:lnTo>
                  <a:lnTo>
                    <a:pt x="112483" y="82092"/>
                  </a:lnTo>
                  <a:lnTo>
                    <a:pt x="110629" y="82588"/>
                  </a:lnTo>
                  <a:lnTo>
                    <a:pt x="110147" y="82689"/>
                  </a:lnTo>
                  <a:lnTo>
                    <a:pt x="108292" y="83566"/>
                  </a:lnTo>
                  <a:lnTo>
                    <a:pt x="107149" y="85305"/>
                  </a:lnTo>
                  <a:lnTo>
                    <a:pt x="106819" y="87591"/>
                  </a:lnTo>
                  <a:lnTo>
                    <a:pt x="106819" y="87871"/>
                  </a:lnTo>
                  <a:lnTo>
                    <a:pt x="106705" y="89065"/>
                  </a:lnTo>
                  <a:lnTo>
                    <a:pt x="106819" y="90208"/>
                  </a:lnTo>
                  <a:lnTo>
                    <a:pt x="106870" y="91186"/>
                  </a:lnTo>
                  <a:lnTo>
                    <a:pt x="107149" y="92443"/>
                  </a:lnTo>
                  <a:lnTo>
                    <a:pt x="107632" y="93370"/>
                  </a:lnTo>
                  <a:lnTo>
                    <a:pt x="108343" y="93967"/>
                  </a:lnTo>
                  <a:lnTo>
                    <a:pt x="108508" y="94132"/>
                  </a:lnTo>
                  <a:lnTo>
                    <a:pt x="108673" y="94234"/>
                  </a:lnTo>
                  <a:lnTo>
                    <a:pt x="108889" y="94348"/>
                  </a:lnTo>
                  <a:lnTo>
                    <a:pt x="110083" y="95059"/>
                  </a:lnTo>
                  <a:lnTo>
                    <a:pt x="111671" y="94894"/>
                  </a:lnTo>
                  <a:lnTo>
                    <a:pt x="114058" y="93091"/>
                  </a:lnTo>
                  <a:lnTo>
                    <a:pt x="114668" y="92544"/>
                  </a:lnTo>
                  <a:lnTo>
                    <a:pt x="115316" y="91998"/>
                  </a:lnTo>
                  <a:lnTo>
                    <a:pt x="115912" y="91465"/>
                  </a:lnTo>
                  <a:lnTo>
                    <a:pt x="116459" y="90919"/>
                  </a:lnTo>
                  <a:lnTo>
                    <a:pt x="117817" y="89446"/>
                  </a:lnTo>
                  <a:lnTo>
                    <a:pt x="117983" y="88417"/>
                  </a:lnTo>
                  <a:close/>
                </a:path>
                <a:path w="313689" h="525779">
                  <a:moveTo>
                    <a:pt x="123647" y="206387"/>
                  </a:moveTo>
                  <a:lnTo>
                    <a:pt x="123050" y="204584"/>
                  </a:lnTo>
                  <a:lnTo>
                    <a:pt x="121475" y="201917"/>
                  </a:lnTo>
                  <a:lnTo>
                    <a:pt x="119621" y="199199"/>
                  </a:lnTo>
                  <a:lnTo>
                    <a:pt x="118414" y="198869"/>
                  </a:lnTo>
                  <a:lnTo>
                    <a:pt x="117119" y="199415"/>
                  </a:lnTo>
                  <a:lnTo>
                    <a:pt x="115150" y="200291"/>
                  </a:lnTo>
                  <a:lnTo>
                    <a:pt x="112649" y="207251"/>
                  </a:lnTo>
                  <a:lnTo>
                    <a:pt x="113576" y="209156"/>
                  </a:lnTo>
                  <a:lnTo>
                    <a:pt x="113893" y="209702"/>
                  </a:lnTo>
                  <a:lnTo>
                    <a:pt x="114338" y="210248"/>
                  </a:lnTo>
                  <a:lnTo>
                    <a:pt x="114884" y="210680"/>
                  </a:lnTo>
                  <a:lnTo>
                    <a:pt x="115747" y="211442"/>
                  </a:lnTo>
                  <a:lnTo>
                    <a:pt x="116890" y="211988"/>
                  </a:lnTo>
                  <a:lnTo>
                    <a:pt x="118910" y="212369"/>
                  </a:lnTo>
                  <a:lnTo>
                    <a:pt x="119837" y="212369"/>
                  </a:lnTo>
                  <a:lnTo>
                    <a:pt x="120599" y="212153"/>
                  </a:lnTo>
                  <a:lnTo>
                    <a:pt x="121640" y="211772"/>
                  </a:lnTo>
                  <a:lnTo>
                    <a:pt x="122453" y="210908"/>
                  </a:lnTo>
                  <a:lnTo>
                    <a:pt x="123545" y="208241"/>
                  </a:lnTo>
                  <a:lnTo>
                    <a:pt x="123647" y="206387"/>
                  </a:lnTo>
                  <a:close/>
                </a:path>
                <a:path w="313689" h="525779">
                  <a:moveTo>
                    <a:pt x="127838" y="320332"/>
                  </a:moveTo>
                  <a:lnTo>
                    <a:pt x="125336" y="317284"/>
                  </a:lnTo>
                  <a:lnTo>
                    <a:pt x="123977" y="315925"/>
                  </a:lnTo>
                  <a:lnTo>
                    <a:pt x="122402" y="312813"/>
                  </a:lnTo>
                  <a:lnTo>
                    <a:pt x="120650" y="312813"/>
                  </a:lnTo>
                  <a:lnTo>
                    <a:pt x="113512" y="314998"/>
                  </a:lnTo>
                  <a:lnTo>
                    <a:pt x="109435" y="320497"/>
                  </a:lnTo>
                  <a:lnTo>
                    <a:pt x="111721" y="328282"/>
                  </a:lnTo>
                  <a:lnTo>
                    <a:pt x="112598" y="330720"/>
                  </a:lnTo>
                  <a:lnTo>
                    <a:pt x="113842" y="331330"/>
                  </a:lnTo>
                  <a:lnTo>
                    <a:pt x="116344" y="330403"/>
                  </a:lnTo>
                  <a:lnTo>
                    <a:pt x="122339" y="324904"/>
                  </a:lnTo>
                  <a:lnTo>
                    <a:pt x="123317" y="323481"/>
                  </a:lnTo>
                  <a:lnTo>
                    <a:pt x="125120" y="322554"/>
                  </a:lnTo>
                  <a:lnTo>
                    <a:pt x="127571" y="321195"/>
                  </a:lnTo>
                  <a:lnTo>
                    <a:pt x="127838" y="320332"/>
                  </a:lnTo>
                  <a:close/>
                </a:path>
                <a:path w="313689" h="525779">
                  <a:moveTo>
                    <a:pt x="132092" y="257771"/>
                  </a:moveTo>
                  <a:lnTo>
                    <a:pt x="131711" y="255930"/>
                  </a:lnTo>
                  <a:lnTo>
                    <a:pt x="131546" y="254241"/>
                  </a:lnTo>
                  <a:lnTo>
                    <a:pt x="131064" y="253365"/>
                  </a:lnTo>
                  <a:lnTo>
                    <a:pt x="130568" y="252387"/>
                  </a:lnTo>
                  <a:lnTo>
                    <a:pt x="129971" y="251409"/>
                  </a:lnTo>
                  <a:lnTo>
                    <a:pt x="127139" y="247319"/>
                  </a:lnTo>
                  <a:lnTo>
                    <a:pt x="123812" y="247154"/>
                  </a:lnTo>
                  <a:lnTo>
                    <a:pt x="120548" y="251079"/>
                  </a:lnTo>
                  <a:lnTo>
                    <a:pt x="118313" y="253695"/>
                  </a:lnTo>
                  <a:lnTo>
                    <a:pt x="117335" y="256844"/>
                  </a:lnTo>
                  <a:lnTo>
                    <a:pt x="118414" y="261315"/>
                  </a:lnTo>
                  <a:lnTo>
                    <a:pt x="118960" y="262343"/>
                  </a:lnTo>
                  <a:lnTo>
                    <a:pt x="117932" y="264909"/>
                  </a:lnTo>
                  <a:lnTo>
                    <a:pt x="116573" y="266319"/>
                  </a:lnTo>
                  <a:lnTo>
                    <a:pt x="119456" y="268986"/>
                  </a:lnTo>
                  <a:lnTo>
                    <a:pt x="120434" y="270357"/>
                  </a:lnTo>
                  <a:lnTo>
                    <a:pt x="122123" y="270891"/>
                  </a:lnTo>
                  <a:lnTo>
                    <a:pt x="124574" y="271602"/>
                  </a:lnTo>
                  <a:lnTo>
                    <a:pt x="125882" y="270840"/>
                  </a:lnTo>
                  <a:lnTo>
                    <a:pt x="125882" y="267411"/>
                  </a:lnTo>
                  <a:lnTo>
                    <a:pt x="125552" y="266547"/>
                  </a:lnTo>
                  <a:lnTo>
                    <a:pt x="125768" y="265620"/>
                  </a:lnTo>
                  <a:lnTo>
                    <a:pt x="125882" y="265455"/>
                  </a:lnTo>
                  <a:lnTo>
                    <a:pt x="128282" y="263169"/>
                  </a:lnTo>
                  <a:lnTo>
                    <a:pt x="129374" y="260438"/>
                  </a:lnTo>
                  <a:lnTo>
                    <a:pt x="129374" y="256311"/>
                  </a:lnTo>
                  <a:lnTo>
                    <a:pt x="129311" y="256146"/>
                  </a:lnTo>
                  <a:lnTo>
                    <a:pt x="129590" y="255816"/>
                  </a:lnTo>
                  <a:lnTo>
                    <a:pt x="132092" y="257771"/>
                  </a:lnTo>
                  <a:close/>
                </a:path>
                <a:path w="313689" h="525779">
                  <a:moveTo>
                    <a:pt x="137160" y="381304"/>
                  </a:moveTo>
                  <a:lnTo>
                    <a:pt x="134277" y="376237"/>
                  </a:lnTo>
                  <a:lnTo>
                    <a:pt x="131216" y="376834"/>
                  </a:lnTo>
                  <a:lnTo>
                    <a:pt x="128384" y="377494"/>
                  </a:lnTo>
                  <a:lnTo>
                    <a:pt x="125996" y="377761"/>
                  </a:lnTo>
                  <a:lnTo>
                    <a:pt x="121640" y="384073"/>
                  </a:lnTo>
                  <a:lnTo>
                    <a:pt x="122618" y="386473"/>
                  </a:lnTo>
                  <a:lnTo>
                    <a:pt x="125450" y="390398"/>
                  </a:lnTo>
                  <a:lnTo>
                    <a:pt x="127190" y="391922"/>
                  </a:lnTo>
                  <a:lnTo>
                    <a:pt x="128828" y="392353"/>
                  </a:lnTo>
                  <a:lnTo>
                    <a:pt x="130022" y="392620"/>
                  </a:lnTo>
                  <a:lnTo>
                    <a:pt x="131064" y="392353"/>
                  </a:lnTo>
                  <a:lnTo>
                    <a:pt x="133515" y="389356"/>
                  </a:lnTo>
                  <a:lnTo>
                    <a:pt x="135089" y="387121"/>
                  </a:lnTo>
                  <a:lnTo>
                    <a:pt x="137160" y="381304"/>
                  </a:lnTo>
                  <a:close/>
                </a:path>
                <a:path w="313689" h="525779">
                  <a:moveTo>
                    <a:pt x="138188" y="433133"/>
                  </a:moveTo>
                  <a:lnTo>
                    <a:pt x="138036" y="431876"/>
                  </a:lnTo>
                  <a:lnTo>
                    <a:pt x="137591" y="430568"/>
                  </a:lnTo>
                  <a:lnTo>
                    <a:pt x="137325" y="429704"/>
                  </a:lnTo>
                  <a:lnTo>
                    <a:pt x="136829" y="428993"/>
                  </a:lnTo>
                  <a:lnTo>
                    <a:pt x="136182" y="428396"/>
                  </a:lnTo>
                  <a:lnTo>
                    <a:pt x="134277" y="426542"/>
                  </a:lnTo>
                  <a:lnTo>
                    <a:pt x="131216" y="425945"/>
                  </a:lnTo>
                  <a:lnTo>
                    <a:pt x="127736" y="428396"/>
                  </a:lnTo>
                  <a:lnTo>
                    <a:pt x="125831" y="429539"/>
                  </a:lnTo>
                  <a:lnTo>
                    <a:pt x="127190" y="431876"/>
                  </a:lnTo>
                  <a:lnTo>
                    <a:pt x="128117" y="433400"/>
                  </a:lnTo>
                  <a:lnTo>
                    <a:pt x="126860" y="439013"/>
                  </a:lnTo>
                  <a:lnTo>
                    <a:pt x="128282" y="440855"/>
                  </a:lnTo>
                  <a:lnTo>
                    <a:pt x="130619" y="441680"/>
                  </a:lnTo>
                  <a:lnTo>
                    <a:pt x="132803" y="442379"/>
                  </a:lnTo>
                  <a:lnTo>
                    <a:pt x="134708" y="441731"/>
                  </a:lnTo>
                  <a:lnTo>
                    <a:pt x="137160" y="438188"/>
                  </a:lnTo>
                  <a:lnTo>
                    <a:pt x="137972" y="436346"/>
                  </a:lnTo>
                  <a:lnTo>
                    <a:pt x="138087" y="434327"/>
                  </a:lnTo>
                  <a:lnTo>
                    <a:pt x="138188" y="433133"/>
                  </a:lnTo>
                  <a:close/>
                </a:path>
                <a:path w="313689" h="525779">
                  <a:moveTo>
                    <a:pt x="141185" y="208673"/>
                  </a:moveTo>
                  <a:lnTo>
                    <a:pt x="140868" y="205562"/>
                  </a:lnTo>
                  <a:lnTo>
                    <a:pt x="140804" y="204647"/>
                  </a:lnTo>
                  <a:lnTo>
                    <a:pt x="140538" y="203771"/>
                  </a:lnTo>
                  <a:lnTo>
                    <a:pt x="140208" y="202196"/>
                  </a:lnTo>
                  <a:lnTo>
                    <a:pt x="139712" y="200075"/>
                  </a:lnTo>
                  <a:lnTo>
                    <a:pt x="138417" y="199301"/>
                  </a:lnTo>
                  <a:lnTo>
                    <a:pt x="135902" y="200291"/>
                  </a:lnTo>
                  <a:lnTo>
                    <a:pt x="134493" y="200888"/>
                  </a:lnTo>
                  <a:lnTo>
                    <a:pt x="133400" y="201536"/>
                  </a:lnTo>
                  <a:lnTo>
                    <a:pt x="132588" y="202577"/>
                  </a:lnTo>
                  <a:lnTo>
                    <a:pt x="130784" y="204800"/>
                  </a:lnTo>
                  <a:lnTo>
                    <a:pt x="137261" y="211505"/>
                  </a:lnTo>
                  <a:lnTo>
                    <a:pt x="140373" y="210464"/>
                  </a:lnTo>
                  <a:lnTo>
                    <a:pt x="141185" y="208673"/>
                  </a:lnTo>
                  <a:close/>
                </a:path>
                <a:path w="313689" h="525779">
                  <a:moveTo>
                    <a:pt x="153504" y="335305"/>
                  </a:moveTo>
                  <a:lnTo>
                    <a:pt x="152133" y="331101"/>
                  </a:lnTo>
                  <a:lnTo>
                    <a:pt x="151104" y="330022"/>
                  </a:lnTo>
                  <a:lnTo>
                    <a:pt x="149301" y="329476"/>
                  </a:lnTo>
                  <a:lnTo>
                    <a:pt x="148704" y="329476"/>
                  </a:lnTo>
                  <a:lnTo>
                    <a:pt x="148107" y="329641"/>
                  </a:lnTo>
                  <a:lnTo>
                    <a:pt x="147777" y="329692"/>
                  </a:lnTo>
                  <a:lnTo>
                    <a:pt x="147510" y="329806"/>
                  </a:lnTo>
                  <a:lnTo>
                    <a:pt x="145707" y="330720"/>
                  </a:lnTo>
                  <a:lnTo>
                    <a:pt x="144894" y="332257"/>
                  </a:lnTo>
                  <a:lnTo>
                    <a:pt x="145440" y="336219"/>
                  </a:lnTo>
                  <a:lnTo>
                    <a:pt x="145770" y="337527"/>
                  </a:lnTo>
                  <a:lnTo>
                    <a:pt x="143751" y="338124"/>
                  </a:lnTo>
                  <a:lnTo>
                    <a:pt x="140589" y="339001"/>
                  </a:lnTo>
                  <a:lnTo>
                    <a:pt x="139941" y="341782"/>
                  </a:lnTo>
                  <a:lnTo>
                    <a:pt x="139065" y="344449"/>
                  </a:lnTo>
                  <a:lnTo>
                    <a:pt x="138798" y="345147"/>
                  </a:lnTo>
                  <a:lnTo>
                    <a:pt x="138798" y="345694"/>
                  </a:lnTo>
                  <a:lnTo>
                    <a:pt x="138899" y="347002"/>
                  </a:lnTo>
                  <a:lnTo>
                    <a:pt x="139331" y="347599"/>
                  </a:lnTo>
                  <a:lnTo>
                    <a:pt x="140042" y="347929"/>
                  </a:lnTo>
                  <a:lnTo>
                    <a:pt x="140258" y="348094"/>
                  </a:lnTo>
                  <a:lnTo>
                    <a:pt x="140538" y="348195"/>
                  </a:lnTo>
                  <a:lnTo>
                    <a:pt x="140868" y="348259"/>
                  </a:lnTo>
                  <a:lnTo>
                    <a:pt x="143090" y="348805"/>
                  </a:lnTo>
                  <a:lnTo>
                    <a:pt x="145605" y="350875"/>
                  </a:lnTo>
                  <a:lnTo>
                    <a:pt x="149796" y="346951"/>
                  </a:lnTo>
                  <a:lnTo>
                    <a:pt x="147891" y="344614"/>
                  </a:lnTo>
                  <a:lnTo>
                    <a:pt x="147015" y="342430"/>
                  </a:lnTo>
                  <a:lnTo>
                    <a:pt x="146202" y="340575"/>
                  </a:lnTo>
                  <a:lnTo>
                    <a:pt x="146367" y="340144"/>
                  </a:lnTo>
                  <a:lnTo>
                    <a:pt x="148488" y="339382"/>
                  </a:lnTo>
                  <a:lnTo>
                    <a:pt x="149136" y="339115"/>
                  </a:lnTo>
                  <a:lnTo>
                    <a:pt x="149961" y="339051"/>
                  </a:lnTo>
                  <a:lnTo>
                    <a:pt x="152742" y="337858"/>
                  </a:lnTo>
                  <a:lnTo>
                    <a:pt x="153504" y="335305"/>
                  </a:lnTo>
                  <a:close/>
                </a:path>
                <a:path w="313689" h="525779">
                  <a:moveTo>
                    <a:pt x="158508" y="17043"/>
                  </a:moveTo>
                  <a:lnTo>
                    <a:pt x="156654" y="13068"/>
                  </a:lnTo>
                  <a:lnTo>
                    <a:pt x="156502" y="12573"/>
                  </a:lnTo>
                  <a:lnTo>
                    <a:pt x="155727" y="10668"/>
                  </a:lnTo>
                  <a:lnTo>
                    <a:pt x="155244" y="8763"/>
                  </a:lnTo>
                  <a:lnTo>
                    <a:pt x="154533" y="5549"/>
                  </a:lnTo>
                  <a:lnTo>
                    <a:pt x="154101" y="4305"/>
                  </a:lnTo>
                  <a:lnTo>
                    <a:pt x="152196" y="1193"/>
                  </a:lnTo>
                  <a:lnTo>
                    <a:pt x="149415" y="0"/>
                  </a:lnTo>
                  <a:lnTo>
                    <a:pt x="145821" y="1257"/>
                  </a:lnTo>
                  <a:lnTo>
                    <a:pt x="143421" y="4572"/>
                  </a:lnTo>
                  <a:lnTo>
                    <a:pt x="143802" y="6807"/>
                  </a:lnTo>
                  <a:lnTo>
                    <a:pt x="143802" y="6972"/>
                  </a:lnTo>
                  <a:lnTo>
                    <a:pt x="143916" y="7137"/>
                  </a:lnTo>
                  <a:lnTo>
                    <a:pt x="145389" y="10236"/>
                  </a:lnTo>
                  <a:lnTo>
                    <a:pt x="144132" y="12255"/>
                  </a:lnTo>
                  <a:lnTo>
                    <a:pt x="142773" y="14757"/>
                  </a:lnTo>
                  <a:lnTo>
                    <a:pt x="140804" y="18288"/>
                  </a:lnTo>
                  <a:lnTo>
                    <a:pt x="142163" y="21018"/>
                  </a:lnTo>
                  <a:lnTo>
                    <a:pt x="148272" y="23622"/>
                  </a:lnTo>
                  <a:lnTo>
                    <a:pt x="150609" y="23736"/>
                  </a:lnTo>
                  <a:lnTo>
                    <a:pt x="152514" y="23304"/>
                  </a:lnTo>
                  <a:lnTo>
                    <a:pt x="154101" y="22809"/>
                  </a:lnTo>
                  <a:lnTo>
                    <a:pt x="155346" y="22161"/>
                  </a:lnTo>
                  <a:lnTo>
                    <a:pt x="156222" y="21285"/>
                  </a:lnTo>
                  <a:lnTo>
                    <a:pt x="158076" y="19545"/>
                  </a:lnTo>
                  <a:lnTo>
                    <a:pt x="158508" y="17043"/>
                  </a:lnTo>
                  <a:close/>
                </a:path>
                <a:path w="313689" h="525779">
                  <a:moveTo>
                    <a:pt x="159054" y="82257"/>
                  </a:moveTo>
                  <a:lnTo>
                    <a:pt x="158953" y="81546"/>
                  </a:lnTo>
                  <a:lnTo>
                    <a:pt x="158953" y="81394"/>
                  </a:lnTo>
                  <a:lnTo>
                    <a:pt x="158838" y="81064"/>
                  </a:lnTo>
                  <a:lnTo>
                    <a:pt x="158457" y="79324"/>
                  </a:lnTo>
                  <a:lnTo>
                    <a:pt x="156718" y="78447"/>
                  </a:lnTo>
                  <a:lnTo>
                    <a:pt x="154965" y="79108"/>
                  </a:lnTo>
                  <a:lnTo>
                    <a:pt x="153390" y="80403"/>
                  </a:lnTo>
                  <a:lnTo>
                    <a:pt x="151320" y="80949"/>
                  </a:lnTo>
                  <a:lnTo>
                    <a:pt x="149796" y="82372"/>
                  </a:lnTo>
                  <a:lnTo>
                    <a:pt x="149034" y="83134"/>
                  </a:lnTo>
                  <a:lnTo>
                    <a:pt x="148755" y="83616"/>
                  </a:lnTo>
                  <a:lnTo>
                    <a:pt x="147777" y="85204"/>
                  </a:lnTo>
                  <a:lnTo>
                    <a:pt x="147891" y="86728"/>
                  </a:lnTo>
                  <a:lnTo>
                    <a:pt x="150558" y="87922"/>
                  </a:lnTo>
                  <a:lnTo>
                    <a:pt x="151815" y="88569"/>
                  </a:lnTo>
                  <a:lnTo>
                    <a:pt x="154317" y="89395"/>
                  </a:lnTo>
                  <a:lnTo>
                    <a:pt x="155511" y="89560"/>
                  </a:lnTo>
                  <a:lnTo>
                    <a:pt x="158572" y="88468"/>
                  </a:lnTo>
                  <a:lnTo>
                    <a:pt x="158127" y="86131"/>
                  </a:lnTo>
                  <a:lnTo>
                    <a:pt x="158673" y="83896"/>
                  </a:lnTo>
                  <a:lnTo>
                    <a:pt x="159004" y="83070"/>
                  </a:lnTo>
                  <a:lnTo>
                    <a:pt x="159054" y="82257"/>
                  </a:lnTo>
                  <a:close/>
                </a:path>
                <a:path w="313689" h="525779">
                  <a:moveTo>
                    <a:pt x="162814" y="404329"/>
                  </a:moveTo>
                  <a:lnTo>
                    <a:pt x="161937" y="402539"/>
                  </a:lnTo>
                  <a:lnTo>
                    <a:pt x="162001" y="400735"/>
                  </a:lnTo>
                  <a:lnTo>
                    <a:pt x="162001" y="399491"/>
                  </a:lnTo>
                  <a:lnTo>
                    <a:pt x="162483" y="398183"/>
                  </a:lnTo>
                  <a:lnTo>
                    <a:pt x="162648" y="395020"/>
                  </a:lnTo>
                  <a:lnTo>
                    <a:pt x="162166" y="393496"/>
                  </a:lnTo>
                  <a:lnTo>
                    <a:pt x="160248" y="391375"/>
                  </a:lnTo>
                  <a:lnTo>
                    <a:pt x="158889" y="390779"/>
                  </a:lnTo>
                  <a:lnTo>
                    <a:pt x="157099" y="390715"/>
                  </a:lnTo>
                  <a:lnTo>
                    <a:pt x="155079" y="390613"/>
                  </a:lnTo>
                  <a:lnTo>
                    <a:pt x="153339" y="390829"/>
                  </a:lnTo>
                  <a:lnTo>
                    <a:pt x="148107" y="392785"/>
                  </a:lnTo>
                  <a:lnTo>
                    <a:pt x="146367" y="396214"/>
                  </a:lnTo>
                  <a:lnTo>
                    <a:pt x="147840" y="402094"/>
                  </a:lnTo>
                  <a:lnTo>
                    <a:pt x="147942" y="402424"/>
                  </a:lnTo>
                  <a:lnTo>
                    <a:pt x="147993" y="402805"/>
                  </a:lnTo>
                  <a:lnTo>
                    <a:pt x="148107" y="403186"/>
                  </a:lnTo>
                  <a:lnTo>
                    <a:pt x="149631" y="406831"/>
                  </a:lnTo>
                  <a:lnTo>
                    <a:pt x="153060" y="409333"/>
                  </a:lnTo>
                  <a:lnTo>
                    <a:pt x="156006" y="408800"/>
                  </a:lnTo>
                  <a:lnTo>
                    <a:pt x="157962" y="408419"/>
                  </a:lnTo>
                  <a:lnTo>
                    <a:pt x="159651" y="407327"/>
                  </a:lnTo>
                  <a:lnTo>
                    <a:pt x="162814" y="404329"/>
                  </a:lnTo>
                  <a:close/>
                </a:path>
                <a:path w="313689" h="525779">
                  <a:moveTo>
                    <a:pt x="163957" y="372643"/>
                  </a:moveTo>
                  <a:lnTo>
                    <a:pt x="163144" y="370408"/>
                  </a:lnTo>
                  <a:lnTo>
                    <a:pt x="161937" y="368668"/>
                  </a:lnTo>
                  <a:lnTo>
                    <a:pt x="161455" y="366001"/>
                  </a:lnTo>
                  <a:lnTo>
                    <a:pt x="158953" y="365683"/>
                  </a:lnTo>
                  <a:lnTo>
                    <a:pt x="156387" y="365353"/>
                  </a:lnTo>
                  <a:lnTo>
                    <a:pt x="155460" y="368071"/>
                  </a:lnTo>
                  <a:lnTo>
                    <a:pt x="154101" y="369595"/>
                  </a:lnTo>
                  <a:lnTo>
                    <a:pt x="152298" y="371665"/>
                  </a:lnTo>
                  <a:lnTo>
                    <a:pt x="152679" y="374662"/>
                  </a:lnTo>
                  <a:lnTo>
                    <a:pt x="154317" y="376186"/>
                  </a:lnTo>
                  <a:lnTo>
                    <a:pt x="155841" y="377545"/>
                  </a:lnTo>
                  <a:lnTo>
                    <a:pt x="159600" y="378307"/>
                  </a:lnTo>
                  <a:lnTo>
                    <a:pt x="161124" y="377431"/>
                  </a:lnTo>
                  <a:lnTo>
                    <a:pt x="162814" y="376516"/>
                  </a:lnTo>
                  <a:lnTo>
                    <a:pt x="163957" y="372643"/>
                  </a:lnTo>
                  <a:close/>
                </a:path>
                <a:path w="313689" h="525779">
                  <a:moveTo>
                    <a:pt x="173164" y="436067"/>
                  </a:moveTo>
                  <a:lnTo>
                    <a:pt x="172618" y="434924"/>
                  </a:lnTo>
                  <a:lnTo>
                    <a:pt x="166077" y="434327"/>
                  </a:lnTo>
                  <a:lnTo>
                    <a:pt x="164668" y="434213"/>
                  </a:lnTo>
                  <a:lnTo>
                    <a:pt x="163144" y="434162"/>
                  </a:lnTo>
                  <a:lnTo>
                    <a:pt x="161671" y="434378"/>
                  </a:lnTo>
                  <a:lnTo>
                    <a:pt x="156502" y="435254"/>
                  </a:lnTo>
                  <a:lnTo>
                    <a:pt x="153339" y="439547"/>
                  </a:lnTo>
                  <a:lnTo>
                    <a:pt x="154698" y="443585"/>
                  </a:lnTo>
                  <a:lnTo>
                    <a:pt x="154965" y="444284"/>
                  </a:lnTo>
                  <a:lnTo>
                    <a:pt x="156273" y="447116"/>
                  </a:lnTo>
                  <a:lnTo>
                    <a:pt x="158572" y="447878"/>
                  </a:lnTo>
                  <a:lnTo>
                    <a:pt x="160959" y="448322"/>
                  </a:lnTo>
                  <a:lnTo>
                    <a:pt x="163245" y="448805"/>
                  </a:lnTo>
                  <a:lnTo>
                    <a:pt x="162699" y="446417"/>
                  </a:lnTo>
                  <a:lnTo>
                    <a:pt x="164236" y="444830"/>
                  </a:lnTo>
                  <a:lnTo>
                    <a:pt x="165265" y="443966"/>
                  </a:lnTo>
                  <a:lnTo>
                    <a:pt x="167119" y="446468"/>
                  </a:lnTo>
                  <a:lnTo>
                    <a:pt x="167551" y="445427"/>
                  </a:lnTo>
                  <a:lnTo>
                    <a:pt x="168592" y="443471"/>
                  </a:lnTo>
                  <a:lnTo>
                    <a:pt x="168973" y="442379"/>
                  </a:lnTo>
                  <a:lnTo>
                    <a:pt x="173164" y="436067"/>
                  </a:lnTo>
                  <a:close/>
                </a:path>
                <a:path w="313689" h="525779">
                  <a:moveTo>
                    <a:pt x="174421" y="26898"/>
                  </a:moveTo>
                  <a:lnTo>
                    <a:pt x="173926" y="24765"/>
                  </a:lnTo>
                  <a:lnTo>
                    <a:pt x="173710" y="24231"/>
                  </a:lnTo>
                  <a:lnTo>
                    <a:pt x="171691" y="20739"/>
                  </a:lnTo>
                  <a:lnTo>
                    <a:pt x="167995" y="19596"/>
                  </a:lnTo>
                  <a:lnTo>
                    <a:pt x="164934" y="20358"/>
                  </a:lnTo>
                  <a:lnTo>
                    <a:pt x="164719" y="20358"/>
                  </a:lnTo>
                  <a:lnTo>
                    <a:pt x="164503" y="20472"/>
                  </a:lnTo>
                  <a:lnTo>
                    <a:pt x="161404" y="21501"/>
                  </a:lnTo>
                  <a:lnTo>
                    <a:pt x="159931" y="24828"/>
                  </a:lnTo>
                  <a:lnTo>
                    <a:pt x="161886" y="30708"/>
                  </a:lnTo>
                  <a:lnTo>
                    <a:pt x="163245" y="32397"/>
                  </a:lnTo>
                  <a:lnTo>
                    <a:pt x="166243" y="34239"/>
                  </a:lnTo>
                  <a:lnTo>
                    <a:pt x="167881" y="34569"/>
                  </a:lnTo>
                  <a:lnTo>
                    <a:pt x="169405" y="34086"/>
                  </a:lnTo>
                  <a:lnTo>
                    <a:pt x="171856" y="33375"/>
                  </a:lnTo>
                  <a:lnTo>
                    <a:pt x="173380" y="31635"/>
                  </a:lnTo>
                  <a:lnTo>
                    <a:pt x="174040" y="29502"/>
                  </a:lnTo>
                  <a:lnTo>
                    <a:pt x="174358" y="28257"/>
                  </a:lnTo>
                  <a:lnTo>
                    <a:pt x="174421" y="26898"/>
                  </a:lnTo>
                  <a:close/>
                </a:path>
                <a:path w="313689" h="525779">
                  <a:moveTo>
                    <a:pt x="175120" y="9740"/>
                  </a:moveTo>
                  <a:lnTo>
                    <a:pt x="174421" y="7950"/>
                  </a:lnTo>
                  <a:lnTo>
                    <a:pt x="171094" y="7454"/>
                  </a:lnTo>
                  <a:lnTo>
                    <a:pt x="169075" y="7188"/>
                  </a:lnTo>
                  <a:lnTo>
                    <a:pt x="167830" y="6908"/>
                  </a:lnTo>
                  <a:lnTo>
                    <a:pt x="167170" y="2565"/>
                  </a:lnTo>
                  <a:lnTo>
                    <a:pt x="165100" y="2286"/>
                  </a:lnTo>
                  <a:lnTo>
                    <a:pt x="163474" y="2667"/>
                  </a:lnTo>
                  <a:lnTo>
                    <a:pt x="161785" y="3098"/>
                  </a:lnTo>
                  <a:lnTo>
                    <a:pt x="160959" y="5334"/>
                  </a:lnTo>
                  <a:lnTo>
                    <a:pt x="161556" y="7188"/>
                  </a:lnTo>
                  <a:lnTo>
                    <a:pt x="161886" y="7620"/>
                  </a:lnTo>
                  <a:lnTo>
                    <a:pt x="161937" y="8382"/>
                  </a:lnTo>
                  <a:lnTo>
                    <a:pt x="162382" y="9144"/>
                  </a:lnTo>
                  <a:lnTo>
                    <a:pt x="162598" y="9309"/>
                  </a:lnTo>
                  <a:lnTo>
                    <a:pt x="162979" y="9258"/>
                  </a:lnTo>
                  <a:lnTo>
                    <a:pt x="164236" y="9207"/>
                  </a:lnTo>
                  <a:lnTo>
                    <a:pt x="165100" y="9588"/>
                  </a:lnTo>
                  <a:lnTo>
                    <a:pt x="165925" y="10121"/>
                  </a:lnTo>
                  <a:lnTo>
                    <a:pt x="166903" y="10833"/>
                  </a:lnTo>
                  <a:lnTo>
                    <a:pt x="167665" y="11760"/>
                  </a:lnTo>
                  <a:lnTo>
                    <a:pt x="168592" y="12573"/>
                  </a:lnTo>
                  <a:lnTo>
                    <a:pt x="168694" y="12738"/>
                  </a:lnTo>
                  <a:lnTo>
                    <a:pt x="169024" y="12954"/>
                  </a:lnTo>
                  <a:lnTo>
                    <a:pt x="171094" y="14643"/>
                  </a:lnTo>
                  <a:lnTo>
                    <a:pt x="172072" y="14478"/>
                  </a:lnTo>
                  <a:lnTo>
                    <a:pt x="173278" y="12636"/>
                  </a:lnTo>
                  <a:lnTo>
                    <a:pt x="175120" y="9740"/>
                  </a:lnTo>
                  <a:close/>
                </a:path>
                <a:path w="313689" h="525779">
                  <a:moveTo>
                    <a:pt x="184162" y="371716"/>
                  </a:moveTo>
                  <a:lnTo>
                    <a:pt x="184111" y="367969"/>
                  </a:lnTo>
                  <a:lnTo>
                    <a:pt x="182257" y="365899"/>
                  </a:lnTo>
                  <a:lnTo>
                    <a:pt x="181775" y="365290"/>
                  </a:lnTo>
                  <a:lnTo>
                    <a:pt x="181165" y="364807"/>
                  </a:lnTo>
                  <a:lnTo>
                    <a:pt x="179539" y="363334"/>
                  </a:lnTo>
                  <a:lnTo>
                    <a:pt x="178447" y="362470"/>
                  </a:lnTo>
                  <a:lnTo>
                    <a:pt x="175666" y="360946"/>
                  </a:lnTo>
                  <a:lnTo>
                    <a:pt x="173812" y="360019"/>
                  </a:lnTo>
                  <a:lnTo>
                    <a:pt x="172732" y="361810"/>
                  </a:lnTo>
                  <a:lnTo>
                    <a:pt x="172402" y="362407"/>
                  </a:lnTo>
                  <a:lnTo>
                    <a:pt x="171907" y="362953"/>
                  </a:lnTo>
                  <a:lnTo>
                    <a:pt x="171424" y="363550"/>
                  </a:lnTo>
                  <a:lnTo>
                    <a:pt x="170383" y="364909"/>
                  </a:lnTo>
                  <a:lnTo>
                    <a:pt x="169519" y="366382"/>
                  </a:lnTo>
                  <a:lnTo>
                    <a:pt x="170497" y="368947"/>
                  </a:lnTo>
                  <a:lnTo>
                    <a:pt x="171361" y="370141"/>
                  </a:lnTo>
                  <a:lnTo>
                    <a:pt x="172669" y="372097"/>
                  </a:lnTo>
                  <a:lnTo>
                    <a:pt x="175564" y="375208"/>
                  </a:lnTo>
                  <a:lnTo>
                    <a:pt x="181330" y="374764"/>
                  </a:lnTo>
                  <a:lnTo>
                    <a:pt x="182537" y="373456"/>
                  </a:lnTo>
                  <a:lnTo>
                    <a:pt x="184162" y="371716"/>
                  </a:lnTo>
                  <a:close/>
                </a:path>
                <a:path w="313689" h="525779">
                  <a:moveTo>
                    <a:pt x="193319" y="385216"/>
                  </a:moveTo>
                  <a:lnTo>
                    <a:pt x="190271" y="382549"/>
                  </a:lnTo>
                  <a:lnTo>
                    <a:pt x="182422" y="384949"/>
                  </a:lnTo>
                  <a:lnTo>
                    <a:pt x="181444" y="386524"/>
                  </a:lnTo>
                  <a:lnTo>
                    <a:pt x="190817" y="397141"/>
                  </a:lnTo>
                  <a:lnTo>
                    <a:pt x="191744" y="392353"/>
                  </a:lnTo>
                  <a:lnTo>
                    <a:pt x="191897" y="391706"/>
                  </a:lnTo>
                  <a:lnTo>
                    <a:pt x="192227" y="390994"/>
                  </a:lnTo>
                  <a:lnTo>
                    <a:pt x="192392" y="390283"/>
                  </a:lnTo>
                  <a:lnTo>
                    <a:pt x="193319" y="385216"/>
                  </a:lnTo>
                  <a:close/>
                </a:path>
                <a:path w="313689" h="525779">
                  <a:moveTo>
                    <a:pt x="194576" y="42240"/>
                  </a:moveTo>
                  <a:lnTo>
                    <a:pt x="193433" y="40398"/>
                  </a:lnTo>
                  <a:lnTo>
                    <a:pt x="192722" y="39357"/>
                  </a:lnTo>
                  <a:lnTo>
                    <a:pt x="190919" y="37731"/>
                  </a:lnTo>
                  <a:lnTo>
                    <a:pt x="189560" y="36969"/>
                  </a:lnTo>
                  <a:lnTo>
                    <a:pt x="186067" y="38544"/>
                  </a:lnTo>
                  <a:lnTo>
                    <a:pt x="185915" y="38595"/>
                  </a:lnTo>
                  <a:lnTo>
                    <a:pt x="181825" y="40995"/>
                  </a:lnTo>
                  <a:lnTo>
                    <a:pt x="181660" y="44208"/>
                  </a:lnTo>
                  <a:lnTo>
                    <a:pt x="185305" y="46875"/>
                  </a:lnTo>
                  <a:lnTo>
                    <a:pt x="186512" y="47688"/>
                  </a:lnTo>
                  <a:lnTo>
                    <a:pt x="189179" y="48882"/>
                  </a:lnTo>
                  <a:lnTo>
                    <a:pt x="191744" y="49923"/>
                  </a:lnTo>
                  <a:lnTo>
                    <a:pt x="193586" y="49110"/>
                  </a:lnTo>
                  <a:lnTo>
                    <a:pt x="194081" y="46545"/>
                  </a:lnTo>
                  <a:lnTo>
                    <a:pt x="194576" y="44373"/>
                  </a:lnTo>
                  <a:lnTo>
                    <a:pt x="194576" y="42240"/>
                  </a:lnTo>
                  <a:close/>
                </a:path>
                <a:path w="313689" h="525779">
                  <a:moveTo>
                    <a:pt x="196964" y="10833"/>
                  </a:moveTo>
                  <a:lnTo>
                    <a:pt x="196202" y="7835"/>
                  </a:lnTo>
                  <a:lnTo>
                    <a:pt x="195986" y="7404"/>
                  </a:lnTo>
                  <a:lnTo>
                    <a:pt x="195770" y="7073"/>
                  </a:lnTo>
                  <a:lnTo>
                    <a:pt x="195008" y="5715"/>
                  </a:lnTo>
                  <a:lnTo>
                    <a:pt x="193700" y="4851"/>
                  </a:lnTo>
                  <a:lnTo>
                    <a:pt x="192227" y="3594"/>
                  </a:lnTo>
                  <a:lnTo>
                    <a:pt x="191681" y="3048"/>
                  </a:lnTo>
                  <a:lnTo>
                    <a:pt x="191516" y="2832"/>
                  </a:lnTo>
                  <a:lnTo>
                    <a:pt x="189826" y="2832"/>
                  </a:lnTo>
                  <a:lnTo>
                    <a:pt x="187985" y="4406"/>
                  </a:lnTo>
                  <a:lnTo>
                    <a:pt x="185851" y="5880"/>
                  </a:lnTo>
                  <a:lnTo>
                    <a:pt x="184658" y="8216"/>
                  </a:lnTo>
                  <a:lnTo>
                    <a:pt x="183946" y="9525"/>
                  </a:lnTo>
                  <a:lnTo>
                    <a:pt x="184658" y="10452"/>
                  </a:lnTo>
                  <a:lnTo>
                    <a:pt x="186016" y="11328"/>
                  </a:lnTo>
                  <a:lnTo>
                    <a:pt x="187871" y="12471"/>
                  </a:lnTo>
                  <a:lnTo>
                    <a:pt x="189941" y="12090"/>
                  </a:lnTo>
                  <a:lnTo>
                    <a:pt x="192278" y="12141"/>
                  </a:lnTo>
                  <a:lnTo>
                    <a:pt x="195656" y="12636"/>
                  </a:lnTo>
                  <a:lnTo>
                    <a:pt x="196964" y="10833"/>
                  </a:lnTo>
                  <a:close/>
                </a:path>
                <a:path w="313689" h="525779">
                  <a:moveTo>
                    <a:pt x="197408" y="438251"/>
                  </a:moveTo>
                  <a:lnTo>
                    <a:pt x="196862" y="437210"/>
                  </a:lnTo>
                  <a:lnTo>
                    <a:pt x="195656" y="436664"/>
                  </a:lnTo>
                  <a:lnTo>
                    <a:pt x="194513" y="436118"/>
                  </a:lnTo>
                  <a:lnTo>
                    <a:pt x="193370" y="435356"/>
                  </a:lnTo>
                  <a:lnTo>
                    <a:pt x="192176" y="435140"/>
                  </a:lnTo>
                  <a:lnTo>
                    <a:pt x="190969" y="434822"/>
                  </a:lnTo>
                  <a:lnTo>
                    <a:pt x="189560" y="434543"/>
                  </a:lnTo>
                  <a:lnTo>
                    <a:pt x="188518" y="435470"/>
                  </a:lnTo>
                  <a:lnTo>
                    <a:pt x="187325" y="436664"/>
                  </a:lnTo>
                  <a:lnTo>
                    <a:pt x="187604" y="438137"/>
                  </a:lnTo>
                  <a:lnTo>
                    <a:pt x="188366" y="439445"/>
                  </a:lnTo>
                  <a:lnTo>
                    <a:pt x="188518" y="439877"/>
                  </a:lnTo>
                  <a:lnTo>
                    <a:pt x="188683" y="440207"/>
                  </a:lnTo>
                  <a:lnTo>
                    <a:pt x="188798" y="440537"/>
                  </a:lnTo>
                  <a:lnTo>
                    <a:pt x="189674" y="442709"/>
                  </a:lnTo>
                  <a:lnTo>
                    <a:pt x="190157" y="445757"/>
                  </a:lnTo>
                  <a:lnTo>
                    <a:pt x="192989" y="445376"/>
                  </a:lnTo>
                  <a:lnTo>
                    <a:pt x="196037" y="445046"/>
                  </a:lnTo>
                  <a:lnTo>
                    <a:pt x="195884" y="441566"/>
                  </a:lnTo>
                  <a:lnTo>
                    <a:pt x="197408" y="438251"/>
                  </a:lnTo>
                  <a:close/>
                </a:path>
                <a:path w="313689" h="525779">
                  <a:moveTo>
                    <a:pt x="209981" y="163322"/>
                  </a:moveTo>
                  <a:lnTo>
                    <a:pt x="209054" y="160274"/>
                  </a:lnTo>
                  <a:lnTo>
                    <a:pt x="208457" y="158750"/>
                  </a:lnTo>
                  <a:lnTo>
                    <a:pt x="208241" y="157010"/>
                  </a:lnTo>
                  <a:lnTo>
                    <a:pt x="206552" y="156133"/>
                  </a:lnTo>
                  <a:lnTo>
                    <a:pt x="205740" y="155752"/>
                  </a:lnTo>
                  <a:lnTo>
                    <a:pt x="204863" y="155041"/>
                  </a:lnTo>
                  <a:lnTo>
                    <a:pt x="204050" y="155752"/>
                  </a:lnTo>
                  <a:lnTo>
                    <a:pt x="203619" y="156083"/>
                  </a:lnTo>
                  <a:lnTo>
                    <a:pt x="202857" y="156730"/>
                  </a:lnTo>
                  <a:lnTo>
                    <a:pt x="201218" y="158203"/>
                  </a:lnTo>
                  <a:lnTo>
                    <a:pt x="199631" y="159727"/>
                  </a:lnTo>
                  <a:lnTo>
                    <a:pt x="198386" y="162826"/>
                  </a:lnTo>
                  <a:lnTo>
                    <a:pt x="198056" y="164846"/>
                  </a:lnTo>
                  <a:lnTo>
                    <a:pt x="198488" y="165874"/>
                  </a:lnTo>
                  <a:lnTo>
                    <a:pt x="200342" y="167246"/>
                  </a:lnTo>
                  <a:lnTo>
                    <a:pt x="201002" y="167627"/>
                  </a:lnTo>
                  <a:lnTo>
                    <a:pt x="201764" y="167894"/>
                  </a:lnTo>
                  <a:lnTo>
                    <a:pt x="201930" y="167944"/>
                  </a:lnTo>
                  <a:lnTo>
                    <a:pt x="204000" y="168706"/>
                  </a:lnTo>
                  <a:lnTo>
                    <a:pt x="206070" y="168656"/>
                  </a:lnTo>
                  <a:lnTo>
                    <a:pt x="207378" y="167728"/>
                  </a:lnTo>
                  <a:lnTo>
                    <a:pt x="209334" y="166370"/>
                  </a:lnTo>
                  <a:lnTo>
                    <a:pt x="209981" y="163322"/>
                  </a:lnTo>
                  <a:close/>
                </a:path>
                <a:path w="313689" h="525779">
                  <a:moveTo>
                    <a:pt x="218262" y="370954"/>
                  </a:moveTo>
                  <a:lnTo>
                    <a:pt x="217500" y="368947"/>
                  </a:lnTo>
                  <a:lnTo>
                    <a:pt x="217017" y="366166"/>
                  </a:lnTo>
                  <a:lnTo>
                    <a:pt x="216522" y="364210"/>
                  </a:lnTo>
                  <a:lnTo>
                    <a:pt x="215265" y="363613"/>
                  </a:lnTo>
                  <a:lnTo>
                    <a:pt x="212877" y="364642"/>
                  </a:lnTo>
                  <a:lnTo>
                    <a:pt x="212661" y="364756"/>
                  </a:lnTo>
                  <a:lnTo>
                    <a:pt x="212432" y="364909"/>
                  </a:lnTo>
                  <a:lnTo>
                    <a:pt x="210477" y="365950"/>
                  </a:lnTo>
                  <a:lnTo>
                    <a:pt x="209880" y="367969"/>
                  </a:lnTo>
                  <a:lnTo>
                    <a:pt x="208673" y="369493"/>
                  </a:lnTo>
                  <a:lnTo>
                    <a:pt x="208191" y="370090"/>
                  </a:lnTo>
                  <a:lnTo>
                    <a:pt x="208356" y="371017"/>
                  </a:lnTo>
                  <a:lnTo>
                    <a:pt x="209283" y="371932"/>
                  </a:lnTo>
                  <a:lnTo>
                    <a:pt x="209715" y="372313"/>
                  </a:lnTo>
                  <a:lnTo>
                    <a:pt x="210210" y="372694"/>
                  </a:lnTo>
                  <a:lnTo>
                    <a:pt x="211505" y="373900"/>
                  </a:lnTo>
                  <a:lnTo>
                    <a:pt x="212928" y="374878"/>
                  </a:lnTo>
                  <a:lnTo>
                    <a:pt x="214731" y="375208"/>
                  </a:lnTo>
                  <a:lnTo>
                    <a:pt x="216090" y="375475"/>
                  </a:lnTo>
                  <a:lnTo>
                    <a:pt x="217017" y="374713"/>
                  </a:lnTo>
                  <a:lnTo>
                    <a:pt x="217500" y="373189"/>
                  </a:lnTo>
                  <a:lnTo>
                    <a:pt x="218262" y="370954"/>
                  </a:lnTo>
                  <a:close/>
                </a:path>
                <a:path w="313689" h="525779">
                  <a:moveTo>
                    <a:pt x="220014" y="127876"/>
                  </a:moveTo>
                  <a:lnTo>
                    <a:pt x="217119" y="124993"/>
                  </a:lnTo>
                  <a:lnTo>
                    <a:pt x="214503" y="124726"/>
                  </a:lnTo>
                  <a:lnTo>
                    <a:pt x="212001" y="124396"/>
                  </a:lnTo>
                  <a:lnTo>
                    <a:pt x="211404" y="124777"/>
                  </a:lnTo>
                  <a:lnTo>
                    <a:pt x="210743" y="124993"/>
                  </a:lnTo>
                  <a:lnTo>
                    <a:pt x="210527" y="125374"/>
                  </a:lnTo>
                  <a:lnTo>
                    <a:pt x="209384" y="127990"/>
                  </a:lnTo>
                  <a:lnTo>
                    <a:pt x="208737" y="130708"/>
                  </a:lnTo>
                  <a:lnTo>
                    <a:pt x="209880" y="134581"/>
                  </a:lnTo>
                  <a:lnTo>
                    <a:pt x="211670" y="135610"/>
                  </a:lnTo>
                  <a:lnTo>
                    <a:pt x="212712" y="134848"/>
                  </a:lnTo>
                  <a:lnTo>
                    <a:pt x="214731" y="133210"/>
                  </a:lnTo>
                  <a:lnTo>
                    <a:pt x="217233" y="132397"/>
                  </a:lnTo>
                  <a:lnTo>
                    <a:pt x="218922" y="130327"/>
                  </a:lnTo>
                  <a:lnTo>
                    <a:pt x="219951" y="129019"/>
                  </a:lnTo>
                  <a:lnTo>
                    <a:pt x="220014" y="127876"/>
                  </a:lnTo>
                  <a:close/>
                </a:path>
                <a:path w="313689" h="525779">
                  <a:moveTo>
                    <a:pt x="226161" y="195224"/>
                  </a:moveTo>
                  <a:lnTo>
                    <a:pt x="225945" y="193916"/>
                  </a:lnTo>
                  <a:lnTo>
                    <a:pt x="225399" y="191249"/>
                  </a:lnTo>
                  <a:lnTo>
                    <a:pt x="222999" y="190322"/>
                  </a:lnTo>
                  <a:lnTo>
                    <a:pt x="218808" y="188849"/>
                  </a:lnTo>
                  <a:lnTo>
                    <a:pt x="217017" y="189128"/>
                  </a:lnTo>
                  <a:lnTo>
                    <a:pt x="211124" y="190919"/>
                  </a:lnTo>
                  <a:lnTo>
                    <a:pt x="209600" y="193814"/>
                  </a:lnTo>
                  <a:lnTo>
                    <a:pt x="210972" y="198056"/>
                  </a:lnTo>
                  <a:lnTo>
                    <a:pt x="211353" y="199466"/>
                  </a:lnTo>
                  <a:lnTo>
                    <a:pt x="212547" y="200672"/>
                  </a:lnTo>
                  <a:lnTo>
                    <a:pt x="215544" y="202895"/>
                  </a:lnTo>
                  <a:lnTo>
                    <a:pt x="216522" y="201053"/>
                  </a:lnTo>
                  <a:lnTo>
                    <a:pt x="217881" y="200774"/>
                  </a:lnTo>
                  <a:lnTo>
                    <a:pt x="218643" y="200672"/>
                  </a:lnTo>
                  <a:lnTo>
                    <a:pt x="219354" y="200507"/>
                  </a:lnTo>
                  <a:lnTo>
                    <a:pt x="220065" y="200393"/>
                  </a:lnTo>
                  <a:lnTo>
                    <a:pt x="220611" y="203555"/>
                  </a:lnTo>
                  <a:lnTo>
                    <a:pt x="222135" y="201650"/>
                  </a:lnTo>
                  <a:lnTo>
                    <a:pt x="223113" y="200723"/>
                  </a:lnTo>
                  <a:lnTo>
                    <a:pt x="224205" y="199847"/>
                  </a:lnTo>
                  <a:lnTo>
                    <a:pt x="225018" y="198818"/>
                  </a:lnTo>
                  <a:lnTo>
                    <a:pt x="225513" y="197624"/>
                  </a:lnTo>
                  <a:lnTo>
                    <a:pt x="225996" y="196532"/>
                  </a:lnTo>
                  <a:lnTo>
                    <a:pt x="226161" y="195224"/>
                  </a:lnTo>
                  <a:close/>
                </a:path>
                <a:path w="313689" h="525779">
                  <a:moveTo>
                    <a:pt x="238912" y="243624"/>
                  </a:moveTo>
                  <a:lnTo>
                    <a:pt x="238633" y="241668"/>
                  </a:lnTo>
                  <a:lnTo>
                    <a:pt x="238150" y="239649"/>
                  </a:lnTo>
                  <a:lnTo>
                    <a:pt x="237274" y="235788"/>
                  </a:lnTo>
                  <a:lnTo>
                    <a:pt x="236245" y="234416"/>
                  </a:lnTo>
                  <a:lnTo>
                    <a:pt x="234111" y="234480"/>
                  </a:lnTo>
                  <a:lnTo>
                    <a:pt x="233845" y="234416"/>
                  </a:lnTo>
                  <a:lnTo>
                    <a:pt x="233083" y="235077"/>
                  </a:lnTo>
                  <a:lnTo>
                    <a:pt x="232486" y="235343"/>
                  </a:lnTo>
                  <a:lnTo>
                    <a:pt x="231889" y="235458"/>
                  </a:lnTo>
                  <a:lnTo>
                    <a:pt x="230517" y="235623"/>
                  </a:lnTo>
                  <a:lnTo>
                    <a:pt x="229209" y="234861"/>
                  </a:lnTo>
                  <a:lnTo>
                    <a:pt x="227799" y="234200"/>
                  </a:lnTo>
                  <a:lnTo>
                    <a:pt x="226161" y="233337"/>
                  </a:lnTo>
                  <a:lnTo>
                    <a:pt x="224205" y="233222"/>
                  </a:lnTo>
                  <a:lnTo>
                    <a:pt x="223164" y="235458"/>
                  </a:lnTo>
                  <a:lnTo>
                    <a:pt x="222135" y="237629"/>
                  </a:lnTo>
                  <a:lnTo>
                    <a:pt x="223227" y="239598"/>
                  </a:lnTo>
                  <a:lnTo>
                    <a:pt x="227749" y="240792"/>
                  </a:lnTo>
                  <a:lnTo>
                    <a:pt x="230035" y="242531"/>
                  </a:lnTo>
                  <a:lnTo>
                    <a:pt x="232537" y="243890"/>
                  </a:lnTo>
                  <a:lnTo>
                    <a:pt x="233197" y="244271"/>
                  </a:lnTo>
                  <a:lnTo>
                    <a:pt x="233845" y="244602"/>
                  </a:lnTo>
                  <a:lnTo>
                    <a:pt x="235369" y="245198"/>
                  </a:lnTo>
                  <a:lnTo>
                    <a:pt x="236296" y="245249"/>
                  </a:lnTo>
                  <a:lnTo>
                    <a:pt x="237109" y="245414"/>
                  </a:lnTo>
                  <a:lnTo>
                    <a:pt x="238912" y="243624"/>
                  </a:lnTo>
                  <a:close/>
                </a:path>
                <a:path w="313689" h="525779">
                  <a:moveTo>
                    <a:pt x="248285" y="347052"/>
                  </a:moveTo>
                  <a:lnTo>
                    <a:pt x="248170" y="346024"/>
                  </a:lnTo>
                  <a:lnTo>
                    <a:pt x="247357" y="344614"/>
                  </a:lnTo>
                  <a:lnTo>
                    <a:pt x="246748" y="344004"/>
                  </a:lnTo>
                  <a:lnTo>
                    <a:pt x="246049" y="343573"/>
                  </a:lnTo>
                  <a:lnTo>
                    <a:pt x="245071" y="342925"/>
                  </a:lnTo>
                  <a:lnTo>
                    <a:pt x="243865" y="342480"/>
                  </a:lnTo>
                  <a:lnTo>
                    <a:pt x="242620" y="342379"/>
                  </a:lnTo>
                  <a:lnTo>
                    <a:pt x="241414" y="342214"/>
                  </a:lnTo>
                  <a:lnTo>
                    <a:pt x="240169" y="342265"/>
                  </a:lnTo>
                  <a:lnTo>
                    <a:pt x="239014" y="342709"/>
                  </a:lnTo>
                  <a:lnTo>
                    <a:pt x="238315" y="343408"/>
                  </a:lnTo>
                  <a:lnTo>
                    <a:pt x="236347" y="344004"/>
                  </a:lnTo>
                  <a:lnTo>
                    <a:pt x="237007" y="345757"/>
                  </a:lnTo>
                  <a:lnTo>
                    <a:pt x="237934" y="348526"/>
                  </a:lnTo>
                  <a:lnTo>
                    <a:pt x="239242" y="351142"/>
                  </a:lnTo>
                  <a:lnTo>
                    <a:pt x="241846" y="352882"/>
                  </a:lnTo>
                  <a:lnTo>
                    <a:pt x="242125" y="353047"/>
                  </a:lnTo>
                  <a:lnTo>
                    <a:pt x="242392" y="353161"/>
                  </a:lnTo>
                  <a:lnTo>
                    <a:pt x="243598" y="353479"/>
                  </a:lnTo>
                  <a:lnTo>
                    <a:pt x="244525" y="353161"/>
                  </a:lnTo>
                  <a:lnTo>
                    <a:pt x="245389" y="352501"/>
                  </a:lnTo>
                  <a:lnTo>
                    <a:pt x="246913" y="351307"/>
                  </a:lnTo>
                  <a:lnTo>
                    <a:pt x="247904" y="349669"/>
                  </a:lnTo>
                  <a:lnTo>
                    <a:pt x="248170" y="348043"/>
                  </a:lnTo>
                  <a:lnTo>
                    <a:pt x="248285" y="347052"/>
                  </a:lnTo>
                  <a:close/>
                </a:path>
                <a:path w="313689" h="525779">
                  <a:moveTo>
                    <a:pt x="256781" y="230886"/>
                  </a:moveTo>
                  <a:lnTo>
                    <a:pt x="250190" y="224726"/>
                  </a:lnTo>
                  <a:lnTo>
                    <a:pt x="249643" y="223697"/>
                  </a:lnTo>
                  <a:lnTo>
                    <a:pt x="251599" y="220865"/>
                  </a:lnTo>
                  <a:lnTo>
                    <a:pt x="251599" y="219608"/>
                  </a:lnTo>
                  <a:lnTo>
                    <a:pt x="250355" y="218363"/>
                  </a:lnTo>
                  <a:lnTo>
                    <a:pt x="249313" y="217601"/>
                  </a:lnTo>
                  <a:lnTo>
                    <a:pt x="247192" y="218414"/>
                  </a:lnTo>
                  <a:lnTo>
                    <a:pt x="247027" y="218465"/>
                  </a:lnTo>
                  <a:lnTo>
                    <a:pt x="245770" y="219227"/>
                  </a:lnTo>
                  <a:lnTo>
                    <a:pt x="245224" y="220218"/>
                  </a:lnTo>
                  <a:lnTo>
                    <a:pt x="247523" y="224294"/>
                  </a:lnTo>
                  <a:lnTo>
                    <a:pt x="243763" y="228765"/>
                  </a:lnTo>
                  <a:lnTo>
                    <a:pt x="243268" y="229412"/>
                  </a:lnTo>
                  <a:lnTo>
                    <a:pt x="243217" y="230505"/>
                  </a:lnTo>
                  <a:lnTo>
                    <a:pt x="242125" y="236601"/>
                  </a:lnTo>
                  <a:lnTo>
                    <a:pt x="243865" y="238074"/>
                  </a:lnTo>
                  <a:lnTo>
                    <a:pt x="255689" y="234480"/>
                  </a:lnTo>
                  <a:lnTo>
                    <a:pt x="256781" y="230886"/>
                  </a:lnTo>
                  <a:close/>
                </a:path>
                <a:path w="313689" h="525779">
                  <a:moveTo>
                    <a:pt x="262331" y="126580"/>
                  </a:moveTo>
                  <a:lnTo>
                    <a:pt x="262166" y="125704"/>
                  </a:lnTo>
                  <a:lnTo>
                    <a:pt x="262115" y="125158"/>
                  </a:lnTo>
                  <a:lnTo>
                    <a:pt x="261899" y="124612"/>
                  </a:lnTo>
                  <a:lnTo>
                    <a:pt x="261785" y="124066"/>
                  </a:lnTo>
                  <a:lnTo>
                    <a:pt x="261404" y="122656"/>
                  </a:lnTo>
                  <a:lnTo>
                    <a:pt x="261137" y="121183"/>
                  </a:lnTo>
                  <a:lnTo>
                    <a:pt x="259829" y="120205"/>
                  </a:lnTo>
                  <a:lnTo>
                    <a:pt x="259232" y="119710"/>
                  </a:lnTo>
                  <a:lnTo>
                    <a:pt x="258572" y="119329"/>
                  </a:lnTo>
                  <a:lnTo>
                    <a:pt x="257860" y="119494"/>
                  </a:lnTo>
                  <a:lnTo>
                    <a:pt x="257708" y="119494"/>
                  </a:lnTo>
                  <a:lnTo>
                    <a:pt x="257543" y="119557"/>
                  </a:lnTo>
                  <a:lnTo>
                    <a:pt x="250736" y="127939"/>
                  </a:lnTo>
                  <a:lnTo>
                    <a:pt x="252145" y="130771"/>
                  </a:lnTo>
                  <a:lnTo>
                    <a:pt x="256717" y="132943"/>
                  </a:lnTo>
                  <a:lnTo>
                    <a:pt x="259880" y="131965"/>
                  </a:lnTo>
                  <a:lnTo>
                    <a:pt x="261188" y="130390"/>
                  </a:lnTo>
                  <a:lnTo>
                    <a:pt x="261848" y="128587"/>
                  </a:lnTo>
                  <a:lnTo>
                    <a:pt x="262166" y="127609"/>
                  </a:lnTo>
                  <a:lnTo>
                    <a:pt x="262331" y="126580"/>
                  </a:lnTo>
                  <a:close/>
                </a:path>
                <a:path w="313689" h="525779">
                  <a:moveTo>
                    <a:pt x="263588" y="187655"/>
                  </a:moveTo>
                  <a:lnTo>
                    <a:pt x="261569" y="181444"/>
                  </a:lnTo>
                  <a:lnTo>
                    <a:pt x="258851" y="178625"/>
                  </a:lnTo>
                  <a:lnTo>
                    <a:pt x="253072" y="179108"/>
                  </a:lnTo>
                  <a:lnTo>
                    <a:pt x="251167" y="181444"/>
                  </a:lnTo>
                  <a:lnTo>
                    <a:pt x="249097" y="184658"/>
                  </a:lnTo>
                  <a:lnTo>
                    <a:pt x="249047" y="185864"/>
                  </a:lnTo>
                  <a:lnTo>
                    <a:pt x="249643" y="185966"/>
                  </a:lnTo>
                  <a:lnTo>
                    <a:pt x="249910" y="185966"/>
                  </a:lnTo>
                  <a:lnTo>
                    <a:pt x="250190" y="186029"/>
                  </a:lnTo>
                  <a:lnTo>
                    <a:pt x="250405" y="186131"/>
                  </a:lnTo>
                  <a:lnTo>
                    <a:pt x="252641" y="186677"/>
                  </a:lnTo>
                  <a:lnTo>
                    <a:pt x="251815" y="188366"/>
                  </a:lnTo>
                  <a:lnTo>
                    <a:pt x="251053" y="189776"/>
                  </a:lnTo>
                  <a:lnTo>
                    <a:pt x="250672" y="190436"/>
                  </a:lnTo>
                  <a:lnTo>
                    <a:pt x="250571" y="190919"/>
                  </a:lnTo>
                  <a:lnTo>
                    <a:pt x="250571" y="191414"/>
                  </a:lnTo>
                  <a:lnTo>
                    <a:pt x="250672" y="192176"/>
                  </a:lnTo>
                  <a:lnTo>
                    <a:pt x="251269" y="192773"/>
                  </a:lnTo>
                  <a:lnTo>
                    <a:pt x="254596" y="195059"/>
                  </a:lnTo>
                  <a:lnTo>
                    <a:pt x="257543" y="195389"/>
                  </a:lnTo>
                  <a:lnTo>
                    <a:pt x="259994" y="194195"/>
                  </a:lnTo>
                  <a:lnTo>
                    <a:pt x="260311" y="193967"/>
                  </a:lnTo>
                  <a:lnTo>
                    <a:pt x="260642" y="193814"/>
                  </a:lnTo>
                  <a:lnTo>
                    <a:pt x="263372" y="190373"/>
                  </a:lnTo>
                  <a:lnTo>
                    <a:pt x="263588" y="187655"/>
                  </a:lnTo>
                  <a:close/>
                </a:path>
                <a:path w="313689" h="525779">
                  <a:moveTo>
                    <a:pt x="272465" y="211772"/>
                  </a:moveTo>
                  <a:lnTo>
                    <a:pt x="271322" y="208343"/>
                  </a:lnTo>
                  <a:lnTo>
                    <a:pt x="270891" y="207035"/>
                  </a:lnTo>
                  <a:lnTo>
                    <a:pt x="270129" y="206273"/>
                  </a:lnTo>
                  <a:lnTo>
                    <a:pt x="269036" y="205943"/>
                  </a:lnTo>
                  <a:lnTo>
                    <a:pt x="268109" y="205727"/>
                  </a:lnTo>
                  <a:lnTo>
                    <a:pt x="266966" y="205841"/>
                  </a:lnTo>
                  <a:lnTo>
                    <a:pt x="265442" y="206324"/>
                  </a:lnTo>
                  <a:lnTo>
                    <a:pt x="261518" y="207530"/>
                  </a:lnTo>
                  <a:lnTo>
                    <a:pt x="259715" y="209486"/>
                  </a:lnTo>
                  <a:lnTo>
                    <a:pt x="260540" y="211721"/>
                  </a:lnTo>
                  <a:lnTo>
                    <a:pt x="260921" y="212648"/>
                  </a:lnTo>
                  <a:lnTo>
                    <a:pt x="261734" y="213575"/>
                  </a:lnTo>
                  <a:lnTo>
                    <a:pt x="262763" y="214274"/>
                  </a:lnTo>
                  <a:lnTo>
                    <a:pt x="264515" y="215366"/>
                  </a:lnTo>
                  <a:lnTo>
                    <a:pt x="266750" y="216014"/>
                  </a:lnTo>
                  <a:lnTo>
                    <a:pt x="268439" y="215633"/>
                  </a:lnTo>
                  <a:lnTo>
                    <a:pt x="271208" y="214934"/>
                  </a:lnTo>
                  <a:lnTo>
                    <a:pt x="272465" y="211772"/>
                  </a:lnTo>
                  <a:close/>
                </a:path>
                <a:path w="313689" h="525779">
                  <a:moveTo>
                    <a:pt x="277799" y="329958"/>
                  </a:moveTo>
                  <a:lnTo>
                    <a:pt x="276174" y="323926"/>
                  </a:lnTo>
                  <a:lnTo>
                    <a:pt x="270560" y="321640"/>
                  </a:lnTo>
                  <a:lnTo>
                    <a:pt x="260540" y="324573"/>
                  </a:lnTo>
                  <a:lnTo>
                    <a:pt x="258191" y="328549"/>
                  </a:lnTo>
                  <a:lnTo>
                    <a:pt x="260477" y="336600"/>
                  </a:lnTo>
                  <a:lnTo>
                    <a:pt x="263918" y="339813"/>
                  </a:lnTo>
                  <a:lnTo>
                    <a:pt x="267347" y="340639"/>
                  </a:lnTo>
                  <a:lnTo>
                    <a:pt x="268490" y="340855"/>
                  </a:lnTo>
                  <a:lnTo>
                    <a:pt x="269633" y="340855"/>
                  </a:lnTo>
                  <a:lnTo>
                    <a:pt x="270662" y="340575"/>
                  </a:lnTo>
                  <a:lnTo>
                    <a:pt x="272249" y="340093"/>
                  </a:lnTo>
                  <a:lnTo>
                    <a:pt x="273773" y="338886"/>
                  </a:lnTo>
                  <a:lnTo>
                    <a:pt x="274967" y="337261"/>
                  </a:lnTo>
                  <a:lnTo>
                    <a:pt x="275945" y="336067"/>
                  </a:lnTo>
                  <a:lnTo>
                    <a:pt x="276656" y="334594"/>
                  </a:lnTo>
                  <a:lnTo>
                    <a:pt x="277634" y="331546"/>
                  </a:lnTo>
                  <a:lnTo>
                    <a:pt x="277799" y="329958"/>
                  </a:lnTo>
                  <a:close/>
                </a:path>
                <a:path w="313689" h="525779">
                  <a:moveTo>
                    <a:pt x="281774" y="106426"/>
                  </a:moveTo>
                  <a:lnTo>
                    <a:pt x="279158" y="105130"/>
                  </a:lnTo>
                  <a:lnTo>
                    <a:pt x="278561" y="104851"/>
                  </a:lnTo>
                  <a:lnTo>
                    <a:pt x="278015" y="104749"/>
                  </a:lnTo>
                  <a:lnTo>
                    <a:pt x="275945" y="104965"/>
                  </a:lnTo>
                  <a:lnTo>
                    <a:pt x="274637" y="106159"/>
                  </a:lnTo>
                  <a:lnTo>
                    <a:pt x="273227" y="106972"/>
                  </a:lnTo>
                  <a:lnTo>
                    <a:pt x="271043" y="108178"/>
                  </a:lnTo>
                  <a:lnTo>
                    <a:pt x="269468" y="109321"/>
                  </a:lnTo>
                  <a:lnTo>
                    <a:pt x="270662" y="111823"/>
                  </a:lnTo>
                  <a:lnTo>
                    <a:pt x="271970" y="115201"/>
                  </a:lnTo>
                  <a:lnTo>
                    <a:pt x="273278" y="116446"/>
                  </a:lnTo>
                  <a:lnTo>
                    <a:pt x="275031" y="116560"/>
                  </a:lnTo>
                  <a:lnTo>
                    <a:pt x="275729" y="116560"/>
                  </a:lnTo>
                  <a:lnTo>
                    <a:pt x="279057" y="116065"/>
                  </a:lnTo>
                  <a:lnTo>
                    <a:pt x="280365" y="114706"/>
                  </a:lnTo>
                  <a:lnTo>
                    <a:pt x="280314" y="111163"/>
                  </a:lnTo>
                  <a:lnTo>
                    <a:pt x="280250" y="109156"/>
                  </a:lnTo>
                  <a:lnTo>
                    <a:pt x="281774" y="106426"/>
                  </a:lnTo>
                  <a:close/>
                </a:path>
                <a:path w="313689" h="525779">
                  <a:moveTo>
                    <a:pt x="281940" y="169697"/>
                  </a:moveTo>
                  <a:lnTo>
                    <a:pt x="276009" y="163652"/>
                  </a:lnTo>
                  <a:lnTo>
                    <a:pt x="274421" y="167894"/>
                  </a:lnTo>
                  <a:lnTo>
                    <a:pt x="272465" y="164846"/>
                  </a:lnTo>
                  <a:lnTo>
                    <a:pt x="270662" y="164033"/>
                  </a:lnTo>
                  <a:lnTo>
                    <a:pt x="270129" y="163753"/>
                  </a:lnTo>
                  <a:lnTo>
                    <a:pt x="269684" y="163753"/>
                  </a:lnTo>
                  <a:lnTo>
                    <a:pt x="265988" y="171373"/>
                  </a:lnTo>
                  <a:lnTo>
                    <a:pt x="266585" y="174650"/>
                  </a:lnTo>
                  <a:lnTo>
                    <a:pt x="268274" y="176060"/>
                  </a:lnTo>
                  <a:lnTo>
                    <a:pt x="272846" y="176657"/>
                  </a:lnTo>
                  <a:lnTo>
                    <a:pt x="274040" y="176555"/>
                  </a:lnTo>
                  <a:lnTo>
                    <a:pt x="275412" y="176276"/>
                  </a:lnTo>
                  <a:lnTo>
                    <a:pt x="276440" y="175958"/>
                  </a:lnTo>
                  <a:lnTo>
                    <a:pt x="276656" y="175895"/>
                  </a:lnTo>
                  <a:lnTo>
                    <a:pt x="279273" y="175348"/>
                  </a:lnTo>
                  <a:lnTo>
                    <a:pt x="281076" y="173609"/>
                  </a:lnTo>
                  <a:lnTo>
                    <a:pt x="281673" y="170891"/>
                  </a:lnTo>
                  <a:lnTo>
                    <a:pt x="281940" y="169697"/>
                  </a:lnTo>
                  <a:close/>
                </a:path>
                <a:path w="313689" h="525779">
                  <a:moveTo>
                    <a:pt x="283629" y="235673"/>
                  </a:moveTo>
                  <a:lnTo>
                    <a:pt x="280911" y="233273"/>
                  </a:lnTo>
                  <a:lnTo>
                    <a:pt x="279488" y="232029"/>
                  </a:lnTo>
                  <a:lnTo>
                    <a:pt x="277698" y="231648"/>
                  </a:lnTo>
                  <a:lnTo>
                    <a:pt x="273723" y="229679"/>
                  </a:lnTo>
                  <a:lnTo>
                    <a:pt x="271754" y="230987"/>
                  </a:lnTo>
                  <a:lnTo>
                    <a:pt x="271868" y="233502"/>
                  </a:lnTo>
                  <a:lnTo>
                    <a:pt x="271970" y="234746"/>
                  </a:lnTo>
                  <a:lnTo>
                    <a:pt x="274154" y="240792"/>
                  </a:lnTo>
                  <a:lnTo>
                    <a:pt x="274421" y="240842"/>
                  </a:lnTo>
                  <a:lnTo>
                    <a:pt x="277964" y="239598"/>
                  </a:lnTo>
                  <a:lnTo>
                    <a:pt x="278676" y="239369"/>
                  </a:lnTo>
                  <a:lnTo>
                    <a:pt x="279387" y="239217"/>
                  </a:lnTo>
                  <a:lnTo>
                    <a:pt x="280035" y="238937"/>
                  </a:lnTo>
                  <a:lnTo>
                    <a:pt x="283464" y="237413"/>
                  </a:lnTo>
                  <a:lnTo>
                    <a:pt x="283629" y="235673"/>
                  </a:lnTo>
                  <a:close/>
                </a:path>
                <a:path w="313689" h="525779">
                  <a:moveTo>
                    <a:pt x="285432" y="195605"/>
                  </a:moveTo>
                  <a:lnTo>
                    <a:pt x="283629" y="193154"/>
                  </a:lnTo>
                  <a:lnTo>
                    <a:pt x="283083" y="192938"/>
                  </a:lnTo>
                  <a:lnTo>
                    <a:pt x="281178" y="193865"/>
                  </a:lnTo>
                  <a:lnTo>
                    <a:pt x="280746" y="192773"/>
                  </a:lnTo>
                  <a:lnTo>
                    <a:pt x="280149" y="191465"/>
                  </a:lnTo>
                  <a:lnTo>
                    <a:pt x="278625" y="188366"/>
                  </a:lnTo>
                  <a:lnTo>
                    <a:pt x="276555" y="187820"/>
                  </a:lnTo>
                  <a:lnTo>
                    <a:pt x="273723" y="189560"/>
                  </a:lnTo>
                  <a:lnTo>
                    <a:pt x="270510" y="191465"/>
                  </a:lnTo>
                  <a:lnTo>
                    <a:pt x="269417" y="194246"/>
                  </a:lnTo>
                  <a:lnTo>
                    <a:pt x="270725" y="196964"/>
                  </a:lnTo>
                  <a:lnTo>
                    <a:pt x="272516" y="200609"/>
                  </a:lnTo>
                  <a:lnTo>
                    <a:pt x="277583" y="203390"/>
                  </a:lnTo>
                  <a:lnTo>
                    <a:pt x="280695" y="202361"/>
                  </a:lnTo>
                  <a:lnTo>
                    <a:pt x="283362" y="201485"/>
                  </a:lnTo>
                  <a:lnTo>
                    <a:pt x="285432" y="195605"/>
                  </a:lnTo>
                  <a:close/>
                </a:path>
                <a:path w="313689" h="525779">
                  <a:moveTo>
                    <a:pt x="298335" y="194030"/>
                  </a:moveTo>
                  <a:lnTo>
                    <a:pt x="297688" y="192125"/>
                  </a:lnTo>
                  <a:lnTo>
                    <a:pt x="296710" y="189128"/>
                  </a:lnTo>
                  <a:lnTo>
                    <a:pt x="294640" y="188036"/>
                  </a:lnTo>
                  <a:lnTo>
                    <a:pt x="291744" y="189014"/>
                  </a:lnTo>
                  <a:lnTo>
                    <a:pt x="288747" y="189992"/>
                  </a:lnTo>
                  <a:lnTo>
                    <a:pt x="287172" y="192011"/>
                  </a:lnTo>
                  <a:lnTo>
                    <a:pt x="288366" y="196418"/>
                  </a:lnTo>
                  <a:lnTo>
                    <a:pt x="293382" y="200342"/>
                  </a:lnTo>
                  <a:lnTo>
                    <a:pt x="295173" y="199847"/>
                  </a:lnTo>
                  <a:lnTo>
                    <a:pt x="295998" y="199580"/>
                  </a:lnTo>
                  <a:lnTo>
                    <a:pt x="296710" y="198869"/>
                  </a:lnTo>
                  <a:lnTo>
                    <a:pt x="298018" y="196367"/>
                  </a:lnTo>
                  <a:lnTo>
                    <a:pt x="298335" y="194030"/>
                  </a:lnTo>
                  <a:close/>
                </a:path>
                <a:path w="313689" h="525779">
                  <a:moveTo>
                    <a:pt x="299643" y="363334"/>
                  </a:moveTo>
                  <a:lnTo>
                    <a:pt x="297903" y="361594"/>
                  </a:lnTo>
                  <a:lnTo>
                    <a:pt x="296100" y="359740"/>
                  </a:lnTo>
                  <a:lnTo>
                    <a:pt x="294093" y="361099"/>
                  </a:lnTo>
                  <a:lnTo>
                    <a:pt x="292188" y="361759"/>
                  </a:lnTo>
                  <a:lnTo>
                    <a:pt x="288531" y="363067"/>
                  </a:lnTo>
                  <a:lnTo>
                    <a:pt x="288366" y="363385"/>
                  </a:lnTo>
                  <a:lnTo>
                    <a:pt x="289674" y="366712"/>
                  </a:lnTo>
                  <a:lnTo>
                    <a:pt x="289788" y="366877"/>
                  </a:lnTo>
                  <a:lnTo>
                    <a:pt x="289890" y="367207"/>
                  </a:lnTo>
                  <a:lnTo>
                    <a:pt x="290652" y="369328"/>
                  </a:lnTo>
                  <a:lnTo>
                    <a:pt x="291363" y="371716"/>
                  </a:lnTo>
                  <a:lnTo>
                    <a:pt x="293979" y="371932"/>
                  </a:lnTo>
                  <a:lnTo>
                    <a:pt x="297141" y="372160"/>
                  </a:lnTo>
                  <a:lnTo>
                    <a:pt x="296760" y="368884"/>
                  </a:lnTo>
                  <a:lnTo>
                    <a:pt x="298665" y="365569"/>
                  </a:lnTo>
                  <a:lnTo>
                    <a:pt x="299643" y="363334"/>
                  </a:lnTo>
                  <a:close/>
                </a:path>
                <a:path w="313689" h="525779">
                  <a:moveTo>
                    <a:pt x="313639" y="331266"/>
                  </a:moveTo>
                  <a:lnTo>
                    <a:pt x="311251" y="329526"/>
                  </a:lnTo>
                  <a:lnTo>
                    <a:pt x="310413" y="330022"/>
                  </a:lnTo>
                  <a:lnTo>
                    <a:pt x="309397" y="330784"/>
                  </a:lnTo>
                  <a:lnTo>
                    <a:pt x="308470" y="331381"/>
                  </a:lnTo>
                  <a:lnTo>
                    <a:pt x="307492" y="331762"/>
                  </a:lnTo>
                  <a:lnTo>
                    <a:pt x="303618" y="330022"/>
                  </a:lnTo>
                  <a:lnTo>
                    <a:pt x="301383" y="331863"/>
                  </a:lnTo>
                  <a:lnTo>
                    <a:pt x="300355" y="333121"/>
                  </a:lnTo>
                  <a:lnTo>
                    <a:pt x="299808" y="334759"/>
                  </a:lnTo>
                  <a:lnTo>
                    <a:pt x="298881" y="337312"/>
                  </a:lnTo>
                  <a:lnTo>
                    <a:pt x="300240" y="339813"/>
                  </a:lnTo>
                  <a:lnTo>
                    <a:pt x="303403" y="341185"/>
                  </a:lnTo>
                  <a:lnTo>
                    <a:pt x="307441" y="342976"/>
                  </a:lnTo>
                  <a:lnTo>
                    <a:pt x="310045" y="342480"/>
                  </a:lnTo>
                  <a:lnTo>
                    <a:pt x="312178" y="337693"/>
                  </a:lnTo>
                  <a:lnTo>
                    <a:pt x="312661" y="335737"/>
                  </a:lnTo>
                  <a:lnTo>
                    <a:pt x="313639" y="332524"/>
                  </a:lnTo>
                  <a:lnTo>
                    <a:pt x="313639" y="331762"/>
                  </a:lnTo>
                  <a:lnTo>
                    <a:pt x="313639" y="331266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3365" y="6908240"/>
              <a:ext cx="330835" cy="554990"/>
            </a:xfrm>
            <a:custGeom>
              <a:avLst/>
              <a:gdLst/>
              <a:ahLst/>
              <a:cxnLst/>
              <a:rect l="l" t="t" r="r" b="b"/>
              <a:pathLst>
                <a:path w="330835" h="554990">
                  <a:moveTo>
                    <a:pt x="3378" y="342214"/>
                  </a:moveTo>
                  <a:lnTo>
                    <a:pt x="2895" y="340855"/>
                  </a:lnTo>
                  <a:lnTo>
                    <a:pt x="2451" y="339598"/>
                  </a:lnTo>
                  <a:lnTo>
                    <a:pt x="1739" y="338785"/>
                  </a:lnTo>
                  <a:lnTo>
                    <a:pt x="977" y="338404"/>
                  </a:lnTo>
                  <a:lnTo>
                    <a:pt x="330" y="344830"/>
                  </a:lnTo>
                  <a:lnTo>
                    <a:pt x="495" y="344830"/>
                  </a:lnTo>
                  <a:lnTo>
                    <a:pt x="2349" y="344068"/>
                  </a:lnTo>
                  <a:lnTo>
                    <a:pt x="3378" y="342214"/>
                  </a:lnTo>
                  <a:close/>
                </a:path>
                <a:path w="330835" h="554990">
                  <a:moveTo>
                    <a:pt x="5016" y="310578"/>
                  </a:moveTo>
                  <a:lnTo>
                    <a:pt x="4635" y="309765"/>
                  </a:lnTo>
                  <a:lnTo>
                    <a:pt x="4572" y="309600"/>
                  </a:lnTo>
                  <a:lnTo>
                    <a:pt x="4419" y="309333"/>
                  </a:lnTo>
                  <a:lnTo>
                    <a:pt x="4089" y="311785"/>
                  </a:lnTo>
                  <a:lnTo>
                    <a:pt x="4737" y="311340"/>
                  </a:lnTo>
                  <a:lnTo>
                    <a:pt x="5016" y="310578"/>
                  </a:lnTo>
                  <a:close/>
                </a:path>
                <a:path w="330835" h="554990">
                  <a:moveTo>
                    <a:pt x="10350" y="499160"/>
                  </a:moveTo>
                  <a:lnTo>
                    <a:pt x="9474" y="496989"/>
                  </a:lnTo>
                  <a:lnTo>
                    <a:pt x="8280" y="494106"/>
                  </a:lnTo>
                  <a:lnTo>
                    <a:pt x="5232" y="495681"/>
                  </a:lnTo>
                  <a:lnTo>
                    <a:pt x="927" y="495350"/>
                  </a:lnTo>
                  <a:lnTo>
                    <a:pt x="0" y="496658"/>
                  </a:lnTo>
                  <a:lnTo>
                    <a:pt x="50" y="498678"/>
                  </a:lnTo>
                  <a:lnTo>
                    <a:pt x="165" y="501180"/>
                  </a:lnTo>
                  <a:lnTo>
                    <a:pt x="215" y="501942"/>
                  </a:lnTo>
                  <a:lnTo>
                    <a:pt x="1473" y="505802"/>
                  </a:lnTo>
                  <a:lnTo>
                    <a:pt x="3378" y="506298"/>
                  </a:lnTo>
                  <a:lnTo>
                    <a:pt x="6159" y="503415"/>
                  </a:lnTo>
                  <a:lnTo>
                    <a:pt x="6591" y="503034"/>
                  </a:lnTo>
                  <a:lnTo>
                    <a:pt x="6972" y="502653"/>
                  </a:lnTo>
                  <a:lnTo>
                    <a:pt x="8331" y="500964"/>
                  </a:lnTo>
                  <a:lnTo>
                    <a:pt x="10350" y="499160"/>
                  </a:lnTo>
                  <a:close/>
                </a:path>
                <a:path w="330835" h="554990">
                  <a:moveTo>
                    <a:pt x="18630" y="539775"/>
                  </a:moveTo>
                  <a:lnTo>
                    <a:pt x="18364" y="538581"/>
                  </a:lnTo>
                  <a:lnTo>
                    <a:pt x="18084" y="537222"/>
                  </a:lnTo>
                  <a:lnTo>
                    <a:pt x="15849" y="536346"/>
                  </a:lnTo>
                  <a:lnTo>
                    <a:pt x="14274" y="536892"/>
                  </a:lnTo>
                  <a:lnTo>
                    <a:pt x="12636" y="537489"/>
                  </a:lnTo>
                  <a:lnTo>
                    <a:pt x="11493" y="539445"/>
                  </a:lnTo>
                  <a:lnTo>
                    <a:pt x="12090" y="540702"/>
                  </a:lnTo>
                  <a:lnTo>
                    <a:pt x="12915" y="542505"/>
                  </a:lnTo>
                  <a:lnTo>
                    <a:pt x="14490" y="542772"/>
                  </a:lnTo>
                  <a:lnTo>
                    <a:pt x="16230" y="542607"/>
                  </a:lnTo>
                  <a:lnTo>
                    <a:pt x="17272" y="542442"/>
                  </a:lnTo>
                  <a:lnTo>
                    <a:pt x="18630" y="539775"/>
                  </a:lnTo>
                  <a:close/>
                </a:path>
                <a:path w="330835" h="554990">
                  <a:moveTo>
                    <a:pt x="20751" y="416636"/>
                  </a:moveTo>
                  <a:lnTo>
                    <a:pt x="19939" y="415709"/>
                  </a:lnTo>
                  <a:lnTo>
                    <a:pt x="18796" y="414286"/>
                  </a:lnTo>
                  <a:lnTo>
                    <a:pt x="17221" y="413905"/>
                  </a:lnTo>
                  <a:lnTo>
                    <a:pt x="15532" y="414731"/>
                  </a:lnTo>
                  <a:lnTo>
                    <a:pt x="13893" y="415544"/>
                  </a:lnTo>
                  <a:lnTo>
                    <a:pt x="12852" y="416687"/>
                  </a:lnTo>
                  <a:lnTo>
                    <a:pt x="13462" y="418490"/>
                  </a:lnTo>
                  <a:lnTo>
                    <a:pt x="14160" y="420166"/>
                  </a:lnTo>
                  <a:lnTo>
                    <a:pt x="16675" y="421093"/>
                  </a:lnTo>
                  <a:lnTo>
                    <a:pt x="18249" y="420446"/>
                  </a:lnTo>
                  <a:lnTo>
                    <a:pt x="19392" y="419950"/>
                  </a:lnTo>
                  <a:lnTo>
                    <a:pt x="20751" y="416636"/>
                  </a:lnTo>
                  <a:close/>
                </a:path>
                <a:path w="330835" h="554990">
                  <a:moveTo>
                    <a:pt x="24345" y="327355"/>
                  </a:moveTo>
                  <a:lnTo>
                    <a:pt x="23812" y="325716"/>
                  </a:lnTo>
                  <a:lnTo>
                    <a:pt x="23202" y="323926"/>
                  </a:lnTo>
                  <a:lnTo>
                    <a:pt x="19888" y="322338"/>
                  </a:lnTo>
                  <a:lnTo>
                    <a:pt x="17818" y="322935"/>
                  </a:lnTo>
                  <a:lnTo>
                    <a:pt x="14605" y="327837"/>
                  </a:lnTo>
                  <a:lnTo>
                    <a:pt x="15036" y="329145"/>
                  </a:lnTo>
                  <a:lnTo>
                    <a:pt x="15201" y="329692"/>
                  </a:lnTo>
                  <a:lnTo>
                    <a:pt x="15468" y="330187"/>
                  </a:lnTo>
                  <a:lnTo>
                    <a:pt x="15849" y="330504"/>
                  </a:lnTo>
                  <a:lnTo>
                    <a:pt x="16840" y="331597"/>
                  </a:lnTo>
                  <a:lnTo>
                    <a:pt x="18415" y="331927"/>
                  </a:lnTo>
                  <a:lnTo>
                    <a:pt x="22339" y="330784"/>
                  </a:lnTo>
                  <a:lnTo>
                    <a:pt x="24345" y="327355"/>
                  </a:lnTo>
                  <a:close/>
                </a:path>
                <a:path w="330835" h="554990">
                  <a:moveTo>
                    <a:pt x="28816" y="232892"/>
                  </a:moveTo>
                  <a:lnTo>
                    <a:pt x="28435" y="231698"/>
                  </a:lnTo>
                  <a:lnTo>
                    <a:pt x="28003" y="230225"/>
                  </a:lnTo>
                  <a:lnTo>
                    <a:pt x="26644" y="229298"/>
                  </a:lnTo>
                  <a:lnTo>
                    <a:pt x="25171" y="229196"/>
                  </a:lnTo>
                  <a:lnTo>
                    <a:pt x="24409" y="229196"/>
                  </a:lnTo>
                  <a:lnTo>
                    <a:pt x="24028" y="229298"/>
                  </a:lnTo>
                  <a:lnTo>
                    <a:pt x="22720" y="229628"/>
                  </a:lnTo>
                  <a:lnTo>
                    <a:pt x="22009" y="231317"/>
                  </a:lnTo>
                  <a:lnTo>
                    <a:pt x="22555" y="232956"/>
                  </a:lnTo>
                  <a:lnTo>
                    <a:pt x="23101" y="234696"/>
                  </a:lnTo>
                  <a:lnTo>
                    <a:pt x="24676" y="235559"/>
                  </a:lnTo>
                  <a:lnTo>
                    <a:pt x="26416" y="235013"/>
                  </a:lnTo>
                  <a:lnTo>
                    <a:pt x="26962" y="234861"/>
                  </a:lnTo>
                  <a:lnTo>
                    <a:pt x="27406" y="234581"/>
                  </a:lnTo>
                  <a:lnTo>
                    <a:pt x="27724" y="234315"/>
                  </a:lnTo>
                  <a:lnTo>
                    <a:pt x="28486" y="233768"/>
                  </a:lnTo>
                  <a:lnTo>
                    <a:pt x="28816" y="232892"/>
                  </a:lnTo>
                  <a:close/>
                </a:path>
                <a:path w="330835" h="554990">
                  <a:moveTo>
                    <a:pt x="30784" y="510870"/>
                  </a:moveTo>
                  <a:lnTo>
                    <a:pt x="30619" y="509511"/>
                  </a:lnTo>
                  <a:lnTo>
                    <a:pt x="30505" y="508800"/>
                  </a:lnTo>
                  <a:lnTo>
                    <a:pt x="29908" y="508254"/>
                  </a:lnTo>
                  <a:lnTo>
                    <a:pt x="28930" y="508533"/>
                  </a:lnTo>
                  <a:lnTo>
                    <a:pt x="27724" y="508965"/>
                  </a:lnTo>
                  <a:lnTo>
                    <a:pt x="26746" y="509676"/>
                  </a:lnTo>
                  <a:lnTo>
                    <a:pt x="26962" y="511251"/>
                  </a:lnTo>
                  <a:lnTo>
                    <a:pt x="27076" y="512279"/>
                  </a:lnTo>
                  <a:lnTo>
                    <a:pt x="28003" y="512826"/>
                  </a:lnTo>
                  <a:lnTo>
                    <a:pt x="28930" y="512610"/>
                  </a:lnTo>
                  <a:lnTo>
                    <a:pt x="30289" y="512127"/>
                  </a:lnTo>
                  <a:lnTo>
                    <a:pt x="30784" y="510870"/>
                  </a:lnTo>
                  <a:close/>
                </a:path>
                <a:path w="330835" h="554990">
                  <a:moveTo>
                    <a:pt x="31813" y="503580"/>
                  </a:moveTo>
                  <a:lnTo>
                    <a:pt x="31318" y="502754"/>
                  </a:lnTo>
                  <a:lnTo>
                    <a:pt x="30670" y="501777"/>
                  </a:lnTo>
                  <a:lnTo>
                    <a:pt x="30391" y="500253"/>
                  </a:lnTo>
                  <a:lnTo>
                    <a:pt x="28651" y="500799"/>
                  </a:lnTo>
                  <a:lnTo>
                    <a:pt x="27724" y="501129"/>
                  </a:lnTo>
                  <a:lnTo>
                    <a:pt x="27292" y="501992"/>
                  </a:lnTo>
                  <a:lnTo>
                    <a:pt x="27673" y="502920"/>
                  </a:lnTo>
                  <a:lnTo>
                    <a:pt x="28168" y="504228"/>
                  </a:lnTo>
                  <a:lnTo>
                    <a:pt x="29146" y="504939"/>
                  </a:lnTo>
                  <a:lnTo>
                    <a:pt x="31267" y="504063"/>
                  </a:lnTo>
                  <a:lnTo>
                    <a:pt x="31813" y="503580"/>
                  </a:lnTo>
                  <a:close/>
                </a:path>
                <a:path w="330835" h="554990">
                  <a:moveTo>
                    <a:pt x="33553" y="553935"/>
                  </a:moveTo>
                  <a:lnTo>
                    <a:pt x="33451" y="552627"/>
                  </a:lnTo>
                  <a:lnTo>
                    <a:pt x="32575" y="551967"/>
                  </a:lnTo>
                  <a:lnTo>
                    <a:pt x="28651" y="550608"/>
                  </a:lnTo>
                  <a:lnTo>
                    <a:pt x="25552" y="551484"/>
                  </a:lnTo>
                  <a:lnTo>
                    <a:pt x="22656" y="553491"/>
                  </a:lnTo>
                  <a:lnTo>
                    <a:pt x="25768" y="554532"/>
                  </a:lnTo>
                  <a:lnTo>
                    <a:pt x="28867" y="554316"/>
                  </a:lnTo>
                  <a:lnTo>
                    <a:pt x="31927" y="554202"/>
                  </a:lnTo>
                  <a:lnTo>
                    <a:pt x="32575" y="554151"/>
                  </a:lnTo>
                  <a:lnTo>
                    <a:pt x="33553" y="553935"/>
                  </a:lnTo>
                  <a:close/>
                </a:path>
                <a:path w="330835" h="554990">
                  <a:moveTo>
                    <a:pt x="34594" y="455066"/>
                  </a:moveTo>
                  <a:lnTo>
                    <a:pt x="33832" y="453821"/>
                  </a:lnTo>
                  <a:lnTo>
                    <a:pt x="32956" y="452399"/>
                  </a:lnTo>
                  <a:lnTo>
                    <a:pt x="31699" y="451751"/>
                  </a:lnTo>
                  <a:lnTo>
                    <a:pt x="30010" y="452399"/>
                  </a:lnTo>
                  <a:lnTo>
                    <a:pt x="28333" y="453110"/>
                  </a:lnTo>
                  <a:lnTo>
                    <a:pt x="27406" y="454964"/>
                  </a:lnTo>
                  <a:lnTo>
                    <a:pt x="28765" y="457898"/>
                  </a:lnTo>
                  <a:lnTo>
                    <a:pt x="30835" y="458711"/>
                  </a:lnTo>
                  <a:lnTo>
                    <a:pt x="32245" y="458063"/>
                  </a:lnTo>
                  <a:lnTo>
                    <a:pt x="33667" y="457352"/>
                  </a:lnTo>
                  <a:lnTo>
                    <a:pt x="34594" y="455066"/>
                  </a:lnTo>
                  <a:close/>
                </a:path>
                <a:path w="330835" h="554990">
                  <a:moveTo>
                    <a:pt x="38239" y="309118"/>
                  </a:moveTo>
                  <a:lnTo>
                    <a:pt x="37858" y="307365"/>
                  </a:lnTo>
                  <a:lnTo>
                    <a:pt x="37642" y="305790"/>
                  </a:lnTo>
                  <a:lnTo>
                    <a:pt x="37363" y="303669"/>
                  </a:lnTo>
                  <a:lnTo>
                    <a:pt x="35737" y="303237"/>
                  </a:lnTo>
                  <a:lnTo>
                    <a:pt x="32461" y="303453"/>
                  </a:lnTo>
                  <a:lnTo>
                    <a:pt x="31102" y="305409"/>
                  </a:lnTo>
                  <a:lnTo>
                    <a:pt x="31699" y="308737"/>
                  </a:lnTo>
                  <a:lnTo>
                    <a:pt x="34048" y="310095"/>
                  </a:lnTo>
                  <a:lnTo>
                    <a:pt x="36334" y="309600"/>
                  </a:lnTo>
                  <a:lnTo>
                    <a:pt x="38239" y="309118"/>
                  </a:lnTo>
                  <a:close/>
                </a:path>
                <a:path w="330835" h="554990">
                  <a:moveTo>
                    <a:pt x="40424" y="257937"/>
                  </a:moveTo>
                  <a:lnTo>
                    <a:pt x="40093" y="256247"/>
                  </a:lnTo>
                  <a:lnTo>
                    <a:pt x="39763" y="254406"/>
                  </a:lnTo>
                  <a:lnTo>
                    <a:pt x="38404" y="253580"/>
                  </a:lnTo>
                  <a:lnTo>
                    <a:pt x="36449" y="254076"/>
                  </a:lnTo>
                  <a:lnTo>
                    <a:pt x="34810" y="254406"/>
                  </a:lnTo>
                  <a:lnTo>
                    <a:pt x="33007" y="256628"/>
                  </a:lnTo>
                  <a:lnTo>
                    <a:pt x="33235" y="257937"/>
                  </a:lnTo>
                  <a:lnTo>
                    <a:pt x="33388" y="258813"/>
                  </a:lnTo>
                  <a:lnTo>
                    <a:pt x="36169" y="260388"/>
                  </a:lnTo>
                  <a:lnTo>
                    <a:pt x="37261" y="260223"/>
                  </a:lnTo>
                  <a:lnTo>
                    <a:pt x="38950" y="260057"/>
                  </a:lnTo>
                  <a:lnTo>
                    <a:pt x="40424" y="257937"/>
                  </a:lnTo>
                  <a:close/>
                </a:path>
                <a:path w="330835" h="554990">
                  <a:moveTo>
                    <a:pt x="53162" y="552958"/>
                  </a:moveTo>
                  <a:lnTo>
                    <a:pt x="51092" y="550887"/>
                  </a:lnTo>
                  <a:lnTo>
                    <a:pt x="49187" y="550443"/>
                  </a:lnTo>
                  <a:lnTo>
                    <a:pt x="47117" y="550722"/>
                  </a:lnTo>
                  <a:lnTo>
                    <a:pt x="46088" y="550887"/>
                  </a:lnTo>
                  <a:lnTo>
                    <a:pt x="44665" y="551205"/>
                  </a:lnTo>
                  <a:lnTo>
                    <a:pt x="44729" y="552577"/>
                  </a:lnTo>
                  <a:lnTo>
                    <a:pt x="44729" y="554253"/>
                  </a:lnTo>
                  <a:lnTo>
                    <a:pt x="46304" y="553720"/>
                  </a:lnTo>
                  <a:lnTo>
                    <a:pt x="47231" y="553656"/>
                  </a:lnTo>
                  <a:lnTo>
                    <a:pt x="48856" y="553656"/>
                  </a:lnTo>
                  <a:lnTo>
                    <a:pt x="50495" y="553275"/>
                  </a:lnTo>
                  <a:lnTo>
                    <a:pt x="53162" y="552958"/>
                  </a:lnTo>
                  <a:close/>
                </a:path>
                <a:path w="330835" h="554990">
                  <a:moveTo>
                    <a:pt x="56603" y="187655"/>
                  </a:moveTo>
                  <a:lnTo>
                    <a:pt x="56438" y="186842"/>
                  </a:lnTo>
                  <a:lnTo>
                    <a:pt x="56324" y="186461"/>
                  </a:lnTo>
                  <a:lnTo>
                    <a:pt x="56159" y="186131"/>
                  </a:lnTo>
                  <a:lnTo>
                    <a:pt x="55994" y="185864"/>
                  </a:lnTo>
                  <a:lnTo>
                    <a:pt x="55397" y="184658"/>
                  </a:lnTo>
                  <a:lnTo>
                    <a:pt x="54254" y="184175"/>
                  </a:lnTo>
                  <a:lnTo>
                    <a:pt x="52781" y="184658"/>
                  </a:lnTo>
                  <a:lnTo>
                    <a:pt x="52616" y="184721"/>
                  </a:lnTo>
                  <a:lnTo>
                    <a:pt x="50774" y="185318"/>
                  </a:lnTo>
                  <a:lnTo>
                    <a:pt x="49898" y="186944"/>
                  </a:lnTo>
                  <a:lnTo>
                    <a:pt x="50495" y="188849"/>
                  </a:lnTo>
                  <a:lnTo>
                    <a:pt x="50774" y="189941"/>
                  </a:lnTo>
                  <a:lnTo>
                    <a:pt x="51638" y="190652"/>
                  </a:lnTo>
                  <a:lnTo>
                    <a:pt x="52616" y="190868"/>
                  </a:lnTo>
                  <a:lnTo>
                    <a:pt x="52997" y="190982"/>
                  </a:lnTo>
                  <a:lnTo>
                    <a:pt x="53378" y="190982"/>
                  </a:lnTo>
                  <a:lnTo>
                    <a:pt x="53822" y="190919"/>
                  </a:lnTo>
                  <a:lnTo>
                    <a:pt x="54851" y="190703"/>
                  </a:lnTo>
                  <a:lnTo>
                    <a:pt x="55613" y="190055"/>
                  </a:lnTo>
                  <a:lnTo>
                    <a:pt x="56057" y="189179"/>
                  </a:lnTo>
                  <a:lnTo>
                    <a:pt x="56489" y="188468"/>
                  </a:lnTo>
                  <a:lnTo>
                    <a:pt x="56603" y="187655"/>
                  </a:lnTo>
                  <a:close/>
                </a:path>
                <a:path w="330835" h="554990">
                  <a:moveTo>
                    <a:pt x="57797" y="411949"/>
                  </a:moveTo>
                  <a:lnTo>
                    <a:pt x="57137" y="410260"/>
                  </a:lnTo>
                  <a:lnTo>
                    <a:pt x="56489" y="408520"/>
                  </a:lnTo>
                  <a:lnTo>
                    <a:pt x="54686" y="407758"/>
                  </a:lnTo>
                  <a:lnTo>
                    <a:pt x="53111" y="408520"/>
                  </a:lnTo>
                  <a:lnTo>
                    <a:pt x="51638" y="409282"/>
                  </a:lnTo>
                  <a:lnTo>
                    <a:pt x="50927" y="410476"/>
                  </a:lnTo>
                  <a:lnTo>
                    <a:pt x="51308" y="412064"/>
                  </a:lnTo>
                  <a:lnTo>
                    <a:pt x="51917" y="413639"/>
                  </a:lnTo>
                  <a:lnTo>
                    <a:pt x="53924" y="414515"/>
                  </a:lnTo>
                  <a:lnTo>
                    <a:pt x="55511" y="413804"/>
                  </a:lnTo>
                  <a:lnTo>
                    <a:pt x="57035" y="413092"/>
                  </a:lnTo>
                  <a:lnTo>
                    <a:pt x="57797" y="411949"/>
                  </a:lnTo>
                  <a:close/>
                </a:path>
                <a:path w="330835" h="554990">
                  <a:moveTo>
                    <a:pt x="61341" y="426707"/>
                  </a:moveTo>
                  <a:lnTo>
                    <a:pt x="60413" y="425119"/>
                  </a:lnTo>
                  <a:lnTo>
                    <a:pt x="59436" y="423494"/>
                  </a:lnTo>
                  <a:lnTo>
                    <a:pt x="56222" y="423494"/>
                  </a:lnTo>
                  <a:lnTo>
                    <a:pt x="54914" y="424522"/>
                  </a:lnTo>
                  <a:lnTo>
                    <a:pt x="54089" y="425729"/>
                  </a:lnTo>
                  <a:lnTo>
                    <a:pt x="54635" y="427355"/>
                  </a:lnTo>
                  <a:lnTo>
                    <a:pt x="55181" y="428993"/>
                  </a:lnTo>
                  <a:lnTo>
                    <a:pt x="57251" y="430187"/>
                  </a:lnTo>
                  <a:lnTo>
                    <a:pt x="58508" y="429704"/>
                  </a:lnTo>
                  <a:lnTo>
                    <a:pt x="60350" y="428942"/>
                  </a:lnTo>
                  <a:lnTo>
                    <a:pt x="61341" y="426707"/>
                  </a:lnTo>
                  <a:close/>
                </a:path>
                <a:path w="330835" h="554990">
                  <a:moveTo>
                    <a:pt x="62585" y="139255"/>
                  </a:moveTo>
                  <a:lnTo>
                    <a:pt x="62369" y="136156"/>
                  </a:lnTo>
                  <a:lnTo>
                    <a:pt x="61391" y="135343"/>
                  </a:lnTo>
                  <a:lnTo>
                    <a:pt x="58559" y="134581"/>
                  </a:lnTo>
                  <a:lnTo>
                    <a:pt x="57467" y="135115"/>
                  </a:lnTo>
                  <a:lnTo>
                    <a:pt x="56705" y="136321"/>
                  </a:lnTo>
                  <a:lnTo>
                    <a:pt x="55613" y="137947"/>
                  </a:lnTo>
                  <a:lnTo>
                    <a:pt x="58343" y="144373"/>
                  </a:lnTo>
                  <a:lnTo>
                    <a:pt x="59817" y="144589"/>
                  </a:lnTo>
                  <a:lnTo>
                    <a:pt x="60413" y="143230"/>
                  </a:lnTo>
                  <a:lnTo>
                    <a:pt x="61226" y="142252"/>
                  </a:lnTo>
                  <a:lnTo>
                    <a:pt x="62369" y="140843"/>
                  </a:lnTo>
                  <a:lnTo>
                    <a:pt x="62585" y="139255"/>
                  </a:lnTo>
                  <a:close/>
                </a:path>
                <a:path w="330835" h="554990">
                  <a:moveTo>
                    <a:pt x="64770" y="440690"/>
                  </a:moveTo>
                  <a:lnTo>
                    <a:pt x="64389" y="439115"/>
                  </a:lnTo>
                  <a:lnTo>
                    <a:pt x="63893" y="437426"/>
                  </a:lnTo>
                  <a:lnTo>
                    <a:pt x="61658" y="436232"/>
                  </a:lnTo>
                  <a:lnTo>
                    <a:pt x="59753" y="436829"/>
                  </a:lnTo>
                  <a:lnTo>
                    <a:pt x="58064" y="437375"/>
                  </a:lnTo>
                  <a:lnTo>
                    <a:pt x="58013" y="439013"/>
                  </a:lnTo>
                  <a:lnTo>
                    <a:pt x="58229" y="440690"/>
                  </a:lnTo>
                  <a:lnTo>
                    <a:pt x="58445" y="442214"/>
                  </a:lnTo>
                  <a:lnTo>
                    <a:pt x="60629" y="443090"/>
                  </a:lnTo>
                  <a:lnTo>
                    <a:pt x="62649" y="442544"/>
                  </a:lnTo>
                  <a:lnTo>
                    <a:pt x="64389" y="441998"/>
                  </a:lnTo>
                  <a:lnTo>
                    <a:pt x="64770" y="440690"/>
                  </a:lnTo>
                  <a:close/>
                </a:path>
                <a:path w="330835" h="554990">
                  <a:moveTo>
                    <a:pt x="71907" y="321691"/>
                  </a:moveTo>
                  <a:lnTo>
                    <a:pt x="71412" y="319570"/>
                  </a:lnTo>
                  <a:lnTo>
                    <a:pt x="70980" y="318744"/>
                  </a:lnTo>
                  <a:lnTo>
                    <a:pt x="69888" y="318693"/>
                  </a:lnTo>
                  <a:lnTo>
                    <a:pt x="68910" y="318643"/>
                  </a:lnTo>
                  <a:lnTo>
                    <a:pt x="67767" y="320929"/>
                  </a:lnTo>
                  <a:lnTo>
                    <a:pt x="68097" y="322237"/>
                  </a:lnTo>
                  <a:lnTo>
                    <a:pt x="68630" y="323100"/>
                  </a:lnTo>
                  <a:lnTo>
                    <a:pt x="69456" y="323380"/>
                  </a:lnTo>
                  <a:lnTo>
                    <a:pt x="70383" y="323100"/>
                  </a:lnTo>
                  <a:lnTo>
                    <a:pt x="71628" y="322719"/>
                  </a:lnTo>
                  <a:lnTo>
                    <a:pt x="71907" y="321691"/>
                  </a:lnTo>
                  <a:close/>
                </a:path>
                <a:path w="330835" h="554990">
                  <a:moveTo>
                    <a:pt x="72072" y="178892"/>
                  </a:moveTo>
                  <a:lnTo>
                    <a:pt x="71526" y="177088"/>
                  </a:lnTo>
                  <a:lnTo>
                    <a:pt x="71031" y="175348"/>
                  </a:lnTo>
                  <a:lnTo>
                    <a:pt x="68745" y="174371"/>
                  </a:lnTo>
                  <a:lnTo>
                    <a:pt x="67106" y="175031"/>
                  </a:lnTo>
                  <a:lnTo>
                    <a:pt x="66890" y="175082"/>
                  </a:lnTo>
                  <a:lnTo>
                    <a:pt x="66725" y="175247"/>
                  </a:lnTo>
                  <a:lnTo>
                    <a:pt x="66509" y="175348"/>
                  </a:lnTo>
                  <a:lnTo>
                    <a:pt x="65366" y="176225"/>
                  </a:lnTo>
                  <a:lnTo>
                    <a:pt x="64604" y="177914"/>
                  </a:lnTo>
                  <a:lnTo>
                    <a:pt x="65862" y="180581"/>
                  </a:lnTo>
                  <a:lnTo>
                    <a:pt x="68097" y="181673"/>
                  </a:lnTo>
                  <a:lnTo>
                    <a:pt x="69723" y="181013"/>
                  </a:lnTo>
                  <a:lnTo>
                    <a:pt x="69888" y="180911"/>
                  </a:lnTo>
                  <a:lnTo>
                    <a:pt x="71196" y="180035"/>
                  </a:lnTo>
                  <a:lnTo>
                    <a:pt x="72072" y="178892"/>
                  </a:lnTo>
                  <a:close/>
                </a:path>
                <a:path w="330835" h="554990">
                  <a:moveTo>
                    <a:pt x="81000" y="274701"/>
                  </a:moveTo>
                  <a:lnTo>
                    <a:pt x="80505" y="273507"/>
                  </a:lnTo>
                  <a:lnTo>
                    <a:pt x="79743" y="271551"/>
                  </a:lnTo>
                  <a:lnTo>
                    <a:pt x="78384" y="271119"/>
                  </a:lnTo>
                  <a:lnTo>
                    <a:pt x="75666" y="271716"/>
                  </a:lnTo>
                  <a:lnTo>
                    <a:pt x="74955" y="272529"/>
                  </a:lnTo>
                  <a:lnTo>
                    <a:pt x="74688" y="273558"/>
                  </a:lnTo>
                  <a:lnTo>
                    <a:pt x="74460" y="274320"/>
                  </a:lnTo>
                  <a:lnTo>
                    <a:pt x="74460" y="275145"/>
                  </a:lnTo>
                  <a:lnTo>
                    <a:pt x="74790" y="275907"/>
                  </a:lnTo>
                  <a:lnTo>
                    <a:pt x="75450" y="277647"/>
                  </a:lnTo>
                  <a:lnTo>
                    <a:pt x="80403" y="276174"/>
                  </a:lnTo>
                  <a:lnTo>
                    <a:pt x="80886" y="275526"/>
                  </a:lnTo>
                  <a:lnTo>
                    <a:pt x="81000" y="274701"/>
                  </a:lnTo>
                  <a:close/>
                </a:path>
                <a:path w="330835" h="554990">
                  <a:moveTo>
                    <a:pt x="98920" y="233984"/>
                  </a:moveTo>
                  <a:lnTo>
                    <a:pt x="98539" y="232410"/>
                  </a:lnTo>
                  <a:lnTo>
                    <a:pt x="98272" y="231152"/>
                  </a:lnTo>
                  <a:lnTo>
                    <a:pt x="96037" y="230009"/>
                  </a:lnTo>
                  <a:lnTo>
                    <a:pt x="94449" y="230390"/>
                  </a:lnTo>
                  <a:lnTo>
                    <a:pt x="92608" y="230771"/>
                  </a:lnTo>
                  <a:lnTo>
                    <a:pt x="91516" y="232727"/>
                  </a:lnTo>
                  <a:lnTo>
                    <a:pt x="92062" y="234581"/>
                  </a:lnTo>
                  <a:lnTo>
                    <a:pt x="92608" y="236702"/>
                  </a:lnTo>
                  <a:lnTo>
                    <a:pt x="94234" y="236931"/>
                  </a:lnTo>
                  <a:lnTo>
                    <a:pt x="95923" y="236702"/>
                  </a:lnTo>
                  <a:lnTo>
                    <a:pt x="97510" y="236550"/>
                  </a:lnTo>
                  <a:lnTo>
                    <a:pt x="98920" y="233984"/>
                  </a:lnTo>
                  <a:close/>
                </a:path>
                <a:path w="330835" h="554990">
                  <a:moveTo>
                    <a:pt x="105727" y="282765"/>
                  </a:moveTo>
                  <a:lnTo>
                    <a:pt x="105511" y="281787"/>
                  </a:lnTo>
                  <a:lnTo>
                    <a:pt x="105181" y="280428"/>
                  </a:lnTo>
                  <a:lnTo>
                    <a:pt x="104533" y="279336"/>
                  </a:lnTo>
                  <a:lnTo>
                    <a:pt x="102844" y="279717"/>
                  </a:lnTo>
                  <a:lnTo>
                    <a:pt x="101803" y="279933"/>
                  </a:lnTo>
                  <a:lnTo>
                    <a:pt x="101587" y="280860"/>
                  </a:lnTo>
                  <a:lnTo>
                    <a:pt x="101536" y="282105"/>
                  </a:lnTo>
                  <a:lnTo>
                    <a:pt x="102082" y="283095"/>
                  </a:lnTo>
                  <a:lnTo>
                    <a:pt x="103009" y="283959"/>
                  </a:lnTo>
                  <a:lnTo>
                    <a:pt x="104419" y="283857"/>
                  </a:lnTo>
                  <a:lnTo>
                    <a:pt x="105460" y="283743"/>
                  </a:lnTo>
                  <a:lnTo>
                    <a:pt x="105727" y="282765"/>
                  </a:lnTo>
                  <a:close/>
                </a:path>
                <a:path w="330835" h="554990">
                  <a:moveTo>
                    <a:pt x="112534" y="511467"/>
                  </a:moveTo>
                  <a:lnTo>
                    <a:pt x="112052" y="509892"/>
                  </a:lnTo>
                  <a:lnTo>
                    <a:pt x="111455" y="507873"/>
                  </a:lnTo>
                  <a:lnTo>
                    <a:pt x="109550" y="508038"/>
                  </a:lnTo>
                  <a:lnTo>
                    <a:pt x="107962" y="508254"/>
                  </a:lnTo>
                  <a:lnTo>
                    <a:pt x="106489" y="508533"/>
                  </a:lnTo>
                  <a:lnTo>
                    <a:pt x="105562" y="510819"/>
                  </a:lnTo>
                  <a:lnTo>
                    <a:pt x="106108" y="512178"/>
                  </a:lnTo>
                  <a:lnTo>
                    <a:pt x="106934" y="514032"/>
                  </a:lnTo>
                  <a:lnTo>
                    <a:pt x="108775" y="514845"/>
                  </a:lnTo>
                  <a:lnTo>
                    <a:pt x="110528" y="514032"/>
                  </a:lnTo>
                  <a:lnTo>
                    <a:pt x="112433" y="513156"/>
                  </a:lnTo>
                  <a:lnTo>
                    <a:pt x="112534" y="511467"/>
                  </a:lnTo>
                  <a:close/>
                </a:path>
                <a:path w="330835" h="554990">
                  <a:moveTo>
                    <a:pt x="115976" y="290169"/>
                  </a:moveTo>
                  <a:lnTo>
                    <a:pt x="115862" y="289356"/>
                  </a:lnTo>
                  <a:lnTo>
                    <a:pt x="115747" y="288315"/>
                  </a:lnTo>
                  <a:lnTo>
                    <a:pt x="114884" y="287553"/>
                  </a:lnTo>
                  <a:lnTo>
                    <a:pt x="113957" y="287769"/>
                  </a:lnTo>
                  <a:lnTo>
                    <a:pt x="113030" y="287934"/>
                  </a:lnTo>
                  <a:lnTo>
                    <a:pt x="112598" y="288594"/>
                  </a:lnTo>
                  <a:lnTo>
                    <a:pt x="112433" y="289293"/>
                  </a:lnTo>
                  <a:lnTo>
                    <a:pt x="112268" y="289788"/>
                  </a:lnTo>
                  <a:lnTo>
                    <a:pt x="112268" y="290817"/>
                  </a:lnTo>
                  <a:lnTo>
                    <a:pt x="112382" y="292023"/>
                  </a:lnTo>
                  <a:lnTo>
                    <a:pt x="113411" y="292620"/>
                  </a:lnTo>
                  <a:lnTo>
                    <a:pt x="114719" y="292620"/>
                  </a:lnTo>
                  <a:lnTo>
                    <a:pt x="115811" y="292176"/>
                  </a:lnTo>
                  <a:lnTo>
                    <a:pt x="115976" y="291414"/>
                  </a:lnTo>
                  <a:lnTo>
                    <a:pt x="115976" y="290169"/>
                  </a:lnTo>
                  <a:close/>
                </a:path>
                <a:path w="330835" h="554990">
                  <a:moveTo>
                    <a:pt x="118097" y="222224"/>
                  </a:moveTo>
                  <a:lnTo>
                    <a:pt x="117602" y="220649"/>
                  </a:lnTo>
                  <a:lnTo>
                    <a:pt x="117055" y="219011"/>
                  </a:lnTo>
                  <a:lnTo>
                    <a:pt x="116027" y="218198"/>
                  </a:lnTo>
                  <a:lnTo>
                    <a:pt x="114287" y="218681"/>
                  </a:lnTo>
                  <a:lnTo>
                    <a:pt x="112598" y="219176"/>
                  </a:lnTo>
                  <a:lnTo>
                    <a:pt x="111721" y="220814"/>
                  </a:lnTo>
                  <a:lnTo>
                    <a:pt x="112268" y="222504"/>
                  </a:lnTo>
                  <a:lnTo>
                    <a:pt x="112699" y="224028"/>
                  </a:lnTo>
                  <a:lnTo>
                    <a:pt x="114173" y="224891"/>
                  </a:lnTo>
                  <a:lnTo>
                    <a:pt x="115595" y="224510"/>
                  </a:lnTo>
                  <a:lnTo>
                    <a:pt x="117119" y="224078"/>
                  </a:lnTo>
                  <a:lnTo>
                    <a:pt x="118097" y="222224"/>
                  </a:lnTo>
                  <a:close/>
                </a:path>
                <a:path w="330835" h="554990">
                  <a:moveTo>
                    <a:pt x="124574" y="123583"/>
                  </a:moveTo>
                  <a:lnTo>
                    <a:pt x="123926" y="121996"/>
                  </a:lnTo>
                  <a:lnTo>
                    <a:pt x="123380" y="120751"/>
                  </a:lnTo>
                  <a:lnTo>
                    <a:pt x="121031" y="119710"/>
                  </a:lnTo>
                  <a:lnTo>
                    <a:pt x="119786" y="120421"/>
                  </a:lnTo>
                  <a:lnTo>
                    <a:pt x="118364" y="121183"/>
                  </a:lnTo>
                  <a:lnTo>
                    <a:pt x="116789" y="122059"/>
                  </a:lnTo>
                  <a:lnTo>
                    <a:pt x="117500" y="124231"/>
                  </a:lnTo>
                  <a:lnTo>
                    <a:pt x="118198" y="125920"/>
                  </a:lnTo>
                  <a:lnTo>
                    <a:pt x="120434" y="127177"/>
                  </a:lnTo>
                  <a:lnTo>
                    <a:pt x="121958" y="126631"/>
                  </a:lnTo>
                  <a:lnTo>
                    <a:pt x="123545" y="126085"/>
                  </a:lnTo>
                  <a:lnTo>
                    <a:pt x="124574" y="123583"/>
                  </a:lnTo>
                  <a:close/>
                </a:path>
                <a:path w="330835" h="554990">
                  <a:moveTo>
                    <a:pt x="125171" y="175412"/>
                  </a:moveTo>
                  <a:lnTo>
                    <a:pt x="123875" y="173126"/>
                  </a:lnTo>
                  <a:lnTo>
                    <a:pt x="123329" y="172364"/>
                  </a:lnTo>
                  <a:lnTo>
                    <a:pt x="122834" y="171704"/>
                  </a:lnTo>
                  <a:lnTo>
                    <a:pt x="122402" y="171869"/>
                  </a:lnTo>
                  <a:lnTo>
                    <a:pt x="122072" y="171983"/>
                  </a:lnTo>
                  <a:lnTo>
                    <a:pt x="117817" y="176225"/>
                  </a:lnTo>
                  <a:lnTo>
                    <a:pt x="117983" y="176822"/>
                  </a:lnTo>
                  <a:lnTo>
                    <a:pt x="118198" y="177698"/>
                  </a:lnTo>
                  <a:lnTo>
                    <a:pt x="121475" y="179158"/>
                  </a:lnTo>
                  <a:lnTo>
                    <a:pt x="122669" y="178841"/>
                  </a:lnTo>
                  <a:lnTo>
                    <a:pt x="123761" y="178562"/>
                  </a:lnTo>
                  <a:lnTo>
                    <a:pt x="125171" y="175412"/>
                  </a:lnTo>
                  <a:close/>
                </a:path>
                <a:path w="330835" h="554990">
                  <a:moveTo>
                    <a:pt x="126593" y="249059"/>
                  </a:moveTo>
                  <a:lnTo>
                    <a:pt x="125996" y="247434"/>
                  </a:lnTo>
                  <a:lnTo>
                    <a:pt x="125615" y="247103"/>
                  </a:lnTo>
                  <a:lnTo>
                    <a:pt x="125171" y="246938"/>
                  </a:lnTo>
                  <a:lnTo>
                    <a:pt x="124688" y="246773"/>
                  </a:lnTo>
                  <a:lnTo>
                    <a:pt x="124091" y="246888"/>
                  </a:lnTo>
                  <a:lnTo>
                    <a:pt x="123545" y="247218"/>
                  </a:lnTo>
                  <a:lnTo>
                    <a:pt x="122618" y="247650"/>
                  </a:lnTo>
                  <a:lnTo>
                    <a:pt x="121805" y="248412"/>
                  </a:lnTo>
                  <a:lnTo>
                    <a:pt x="121907" y="249669"/>
                  </a:lnTo>
                  <a:lnTo>
                    <a:pt x="122186" y="249986"/>
                  </a:lnTo>
                  <a:lnTo>
                    <a:pt x="122504" y="250202"/>
                  </a:lnTo>
                  <a:lnTo>
                    <a:pt x="122834" y="250367"/>
                  </a:lnTo>
                  <a:lnTo>
                    <a:pt x="123647" y="250812"/>
                  </a:lnTo>
                  <a:lnTo>
                    <a:pt x="124472" y="250812"/>
                  </a:lnTo>
                  <a:lnTo>
                    <a:pt x="125399" y="250367"/>
                  </a:lnTo>
                  <a:lnTo>
                    <a:pt x="126263" y="249936"/>
                  </a:lnTo>
                  <a:lnTo>
                    <a:pt x="126593" y="249059"/>
                  </a:lnTo>
                  <a:close/>
                </a:path>
                <a:path w="330835" h="554990">
                  <a:moveTo>
                    <a:pt x="127190" y="300456"/>
                  </a:moveTo>
                  <a:lnTo>
                    <a:pt x="126707" y="299199"/>
                  </a:lnTo>
                  <a:lnTo>
                    <a:pt x="125945" y="297459"/>
                  </a:lnTo>
                  <a:lnTo>
                    <a:pt x="124472" y="297027"/>
                  </a:lnTo>
                  <a:lnTo>
                    <a:pt x="122720" y="297294"/>
                  </a:lnTo>
                  <a:lnTo>
                    <a:pt x="121196" y="297840"/>
                  </a:lnTo>
                  <a:lnTo>
                    <a:pt x="120002" y="298602"/>
                  </a:lnTo>
                  <a:lnTo>
                    <a:pt x="120815" y="302526"/>
                  </a:lnTo>
                  <a:lnTo>
                    <a:pt x="123050" y="303936"/>
                  </a:lnTo>
                  <a:lnTo>
                    <a:pt x="124904" y="303339"/>
                  </a:lnTo>
                  <a:lnTo>
                    <a:pt x="125996" y="303022"/>
                  </a:lnTo>
                  <a:lnTo>
                    <a:pt x="127190" y="300456"/>
                  </a:lnTo>
                  <a:close/>
                </a:path>
                <a:path w="330835" h="554990">
                  <a:moveTo>
                    <a:pt x="130022" y="242100"/>
                  </a:moveTo>
                  <a:lnTo>
                    <a:pt x="128778" y="239864"/>
                  </a:lnTo>
                  <a:lnTo>
                    <a:pt x="128282" y="238836"/>
                  </a:lnTo>
                  <a:lnTo>
                    <a:pt x="127190" y="239318"/>
                  </a:lnTo>
                  <a:lnTo>
                    <a:pt x="126428" y="239864"/>
                  </a:lnTo>
                  <a:lnTo>
                    <a:pt x="126098" y="240131"/>
                  </a:lnTo>
                  <a:lnTo>
                    <a:pt x="125336" y="240842"/>
                  </a:lnTo>
                  <a:lnTo>
                    <a:pt x="124790" y="241604"/>
                  </a:lnTo>
                  <a:lnTo>
                    <a:pt x="125336" y="242798"/>
                  </a:lnTo>
                  <a:lnTo>
                    <a:pt x="125780" y="243890"/>
                  </a:lnTo>
                  <a:lnTo>
                    <a:pt x="126860" y="243560"/>
                  </a:lnTo>
                  <a:lnTo>
                    <a:pt x="127685" y="243293"/>
                  </a:lnTo>
                  <a:lnTo>
                    <a:pt x="128879" y="242862"/>
                  </a:lnTo>
                  <a:lnTo>
                    <a:pt x="130022" y="242100"/>
                  </a:lnTo>
                  <a:close/>
                </a:path>
                <a:path w="330835" h="554990">
                  <a:moveTo>
                    <a:pt x="130073" y="350100"/>
                  </a:moveTo>
                  <a:lnTo>
                    <a:pt x="129590" y="348691"/>
                  </a:lnTo>
                  <a:lnTo>
                    <a:pt x="128993" y="347167"/>
                  </a:lnTo>
                  <a:lnTo>
                    <a:pt x="128117" y="344449"/>
                  </a:lnTo>
                  <a:lnTo>
                    <a:pt x="126758" y="342760"/>
                  </a:lnTo>
                  <a:lnTo>
                    <a:pt x="125450" y="342861"/>
                  </a:lnTo>
                  <a:lnTo>
                    <a:pt x="125171" y="342925"/>
                  </a:lnTo>
                  <a:lnTo>
                    <a:pt x="124904" y="343077"/>
                  </a:lnTo>
                  <a:lnTo>
                    <a:pt x="124637" y="343306"/>
                  </a:lnTo>
                  <a:lnTo>
                    <a:pt x="123710" y="344284"/>
                  </a:lnTo>
                  <a:lnTo>
                    <a:pt x="123050" y="346519"/>
                  </a:lnTo>
                  <a:lnTo>
                    <a:pt x="123215" y="348526"/>
                  </a:lnTo>
                  <a:lnTo>
                    <a:pt x="123266" y="348742"/>
                  </a:lnTo>
                  <a:lnTo>
                    <a:pt x="123431" y="350215"/>
                  </a:lnTo>
                  <a:lnTo>
                    <a:pt x="123875" y="351358"/>
                  </a:lnTo>
                  <a:lnTo>
                    <a:pt x="125552" y="351853"/>
                  </a:lnTo>
                  <a:lnTo>
                    <a:pt x="126758" y="352120"/>
                  </a:lnTo>
                  <a:lnTo>
                    <a:pt x="127787" y="352018"/>
                  </a:lnTo>
                  <a:lnTo>
                    <a:pt x="128663" y="351307"/>
                  </a:lnTo>
                  <a:lnTo>
                    <a:pt x="130073" y="350100"/>
                  </a:lnTo>
                  <a:close/>
                </a:path>
                <a:path w="330835" h="554990">
                  <a:moveTo>
                    <a:pt x="136017" y="516318"/>
                  </a:moveTo>
                  <a:lnTo>
                    <a:pt x="134874" y="514629"/>
                  </a:lnTo>
                  <a:lnTo>
                    <a:pt x="133946" y="513207"/>
                  </a:lnTo>
                  <a:lnTo>
                    <a:pt x="132207" y="513969"/>
                  </a:lnTo>
                  <a:lnTo>
                    <a:pt x="130784" y="514083"/>
                  </a:lnTo>
                  <a:lnTo>
                    <a:pt x="129921" y="514184"/>
                  </a:lnTo>
                  <a:lnTo>
                    <a:pt x="128993" y="514248"/>
                  </a:lnTo>
                  <a:lnTo>
                    <a:pt x="126326" y="514731"/>
                  </a:lnTo>
                  <a:lnTo>
                    <a:pt x="125615" y="515772"/>
                  </a:lnTo>
                  <a:lnTo>
                    <a:pt x="126098" y="517563"/>
                  </a:lnTo>
                  <a:lnTo>
                    <a:pt x="126326" y="518439"/>
                  </a:lnTo>
                  <a:lnTo>
                    <a:pt x="126428" y="519303"/>
                  </a:lnTo>
                  <a:lnTo>
                    <a:pt x="126644" y="520344"/>
                  </a:lnTo>
                  <a:lnTo>
                    <a:pt x="127469" y="521538"/>
                  </a:lnTo>
                  <a:lnTo>
                    <a:pt x="127190" y="523557"/>
                  </a:lnTo>
                  <a:lnTo>
                    <a:pt x="129311" y="524040"/>
                  </a:lnTo>
                  <a:lnTo>
                    <a:pt x="131546" y="524535"/>
                  </a:lnTo>
                  <a:lnTo>
                    <a:pt x="132041" y="522795"/>
                  </a:lnTo>
                  <a:lnTo>
                    <a:pt x="132854" y="521436"/>
                  </a:lnTo>
                  <a:lnTo>
                    <a:pt x="133235" y="520827"/>
                  </a:lnTo>
                  <a:lnTo>
                    <a:pt x="133832" y="520344"/>
                  </a:lnTo>
                  <a:lnTo>
                    <a:pt x="134213" y="519747"/>
                  </a:lnTo>
                  <a:lnTo>
                    <a:pt x="135204" y="518109"/>
                  </a:lnTo>
                  <a:lnTo>
                    <a:pt x="136017" y="516318"/>
                  </a:lnTo>
                  <a:close/>
                </a:path>
                <a:path w="330835" h="554990">
                  <a:moveTo>
                    <a:pt x="137655" y="109702"/>
                  </a:moveTo>
                  <a:lnTo>
                    <a:pt x="137160" y="108712"/>
                  </a:lnTo>
                  <a:lnTo>
                    <a:pt x="135750" y="105994"/>
                  </a:lnTo>
                  <a:lnTo>
                    <a:pt x="133896" y="106273"/>
                  </a:lnTo>
                  <a:lnTo>
                    <a:pt x="132207" y="106540"/>
                  </a:lnTo>
                  <a:lnTo>
                    <a:pt x="130403" y="109156"/>
                  </a:lnTo>
                  <a:lnTo>
                    <a:pt x="130683" y="110782"/>
                  </a:lnTo>
                  <a:lnTo>
                    <a:pt x="130848" y="112039"/>
                  </a:lnTo>
                  <a:lnTo>
                    <a:pt x="133565" y="113296"/>
                  </a:lnTo>
                  <a:lnTo>
                    <a:pt x="135140" y="112915"/>
                  </a:lnTo>
                  <a:lnTo>
                    <a:pt x="136067" y="112636"/>
                  </a:lnTo>
                  <a:lnTo>
                    <a:pt x="137655" y="109702"/>
                  </a:lnTo>
                  <a:close/>
                </a:path>
                <a:path w="330835" h="554990">
                  <a:moveTo>
                    <a:pt x="140919" y="188531"/>
                  </a:moveTo>
                  <a:lnTo>
                    <a:pt x="140208" y="186677"/>
                  </a:lnTo>
                  <a:lnTo>
                    <a:pt x="139992" y="186347"/>
                  </a:lnTo>
                  <a:lnTo>
                    <a:pt x="139725" y="186131"/>
                  </a:lnTo>
                  <a:lnTo>
                    <a:pt x="138798" y="185369"/>
                  </a:lnTo>
                  <a:lnTo>
                    <a:pt x="137655" y="185483"/>
                  </a:lnTo>
                  <a:lnTo>
                    <a:pt x="136613" y="185635"/>
                  </a:lnTo>
                  <a:lnTo>
                    <a:pt x="134924" y="185966"/>
                  </a:lnTo>
                  <a:lnTo>
                    <a:pt x="134213" y="187223"/>
                  </a:lnTo>
                  <a:lnTo>
                    <a:pt x="134594" y="188963"/>
                  </a:lnTo>
                  <a:lnTo>
                    <a:pt x="135089" y="190754"/>
                  </a:lnTo>
                  <a:lnTo>
                    <a:pt x="137274" y="191897"/>
                  </a:lnTo>
                  <a:lnTo>
                    <a:pt x="138963" y="191363"/>
                  </a:lnTo>
                  <a:lnTo>
                    <a:pt x="140042" y="191033"/>
                  </a:lnTo>
                  <a:lnTo>
                    <a:pt x="140919" y="188531"/>
                  </a:lnTo>
                  <a:close/>
                </a:path>
                <a:path w="330835" h="554990">
                  <a:moveTo>
                    <a:pt x="144018" y="119392"/>
                  </a:moveTo>
                  <a:lnTo>
                    <a:pt x="143637" y="117538"/>
                  </a:lnTo>
                  <a:lnTo>
                    <a:pt x="143586" y="117373"/>
                  </a:lnTo>
                  <a:lnTo>
                    <a:pt x="143484" y="117157"/>
                  </a:lnTo>
                  <a:lnTo>
                    <a:pt x="142938" y="115849"/>
                  </a:lnTo>
                  <a:lnTo>
                    <a:pt x="141185" y="115138"/>
                  </a:lnTo>
                  <a:lnTo>
                    <a:pt x="139661" y="115582"/>
                  </a:lnTo>
                  <a:lnTo>
                    <a:pt x="138252" y="116014"/>
                  </a:lnTo>
                  <a:lnTo>
                    <a:pt x="137490" y="117373"/>
                  </a:lnTo>
                  <a:lnTo>
                    <a:pt x="137706" y="118897"/>
                  </a:lnTo>
                  <a:lnTo>
                    <a:pt x="137706" y="119329"/>
                  </a:lnTo>
                  <a:lnTo>
                    <a:pt x="138252" y="121132"/>
                  </a:lnTo>
                  <a:lnTo>
                    <a:pt x="140042" y="122059"/>
                  </a:lnTo>
                  <a:lnTo>
                    <a:pt x="141681" y="121513"/>
                  </a:lnTo>
                  <a:lnTo>
                    <a:pt x="143421" y="120751"/>
                  </a:lnTo>
                  <a:lnTo>
                    <a:pt x="144018" y="119392"/>
                  </a:lnTo>
                  <a:close/>
                </a:path>
                <a:path w="330835" h="554990">
                  <a:moveTo>
                    <a:pt x="144627" y="182435"/>
                  </a:moveTo>
                  <a:lnTo>
                    <a:pt x="144348" y="181444"/>
                  </a:lnTo>
                  <a:lnTo>
                    <a:pt x="144018" y="180086"/>
                  </a:lnTo>
                  <a:lnTo>
                    <a:pt x="142875" y="179920"/>
                  </a:lnTo>
                  <a:lnTo>
                    <a:pt x="141732" y="180365"/>
                  </a:lnTo>
                  <a:lnTo>
                    <a:pt x="140589" y="180746"/>
                  </a:lnTo>
                  <a:lnTo>
                    <a:pt x="139827" y="181444"/>
                  </a:lnTo>
                  <a:lnTo>
                    <a:pt x="139992" y="182816"/>
                  </a:lnTo>
                  <a:lnTo>
                    <a:pt x="140754" y="183959"/>
                  </a:lnTo>
                  <a:lnTo>
                    <a:pt x="141897" y="183794"/>
                  </a:lnTo>
                  <a:lnTo>
                    <a:pt x="142938" y="183464"/>
                  </a:lnTo>
                  <a:lnTo>
                    <a:pt x="143916" y="183197"/>
                  </a:lnTo>
                  <a:lnTo>
                    <a:pt x="144627" y="182435"/>
                  </a:lnTo>
                  <a:close/>
                </a:path>
                <a:path w="330835" h="554990">
                  <a:moveTo>
                    <a:pt x="146862" y="420878"/>
                  </a:moveTo>
                  <a:lnTo>
                    <a:pt x="145605" y="415709"/>
                  </a:lnTo>
                  <a:lnTo>
                    <a:pt x="143319" y="413969"/>
                  </a:lnTo>
                  <a:lnTo>
                    <a:pt x="141414" y="414401"/>
                  </a:lnTo>
                  <a:lnTo>
                    <a:pt x="139344" y="414782"/>
                  </a:lnTo>
                  <a:lnTo>
                    <a:pt x="137210" y="418376"/>
                  </a:lnTo>
                  <a:lnTo>
                    <a:pt x="137871" y="420446"/>
                  </a:lnTo>
                  <a:lnTo>
                    <a:pt x="138633" y="423113"/>
                  </a:lnTo>
                  <a:lnTo>
                    <a:pt x="141249" y="424637"/>
                  </a:lnTo>
                  <a:lnTo>
                    <a:pt x="143802" y="423875"/>
                  </a:lnTo>
                  <a:lnTo>
                    <a:pt x="145935" y="423278"/>
                  </a:lnTo>
                  <a:lnTo>
                    <a:pt x="146862" y="420878"/>
                  </a:lnTo>
                  <a:close/>
                </a:path>
                <a:path w="330835" h="554990">
                  <a:moveTo>
                    <a:pt x="147510" y="0"/>
                  </a:moveTo>
                  <a:lnTo>
                    <a:pt x="146583" y="876"/>
                  </a:lnTo>
                  <a:lnTo>
                    <a:pt x="145656" y="1689"/>
                  </a:lnTo>
                  <a:lnTo>
                    <a:pt x="144792" y="2552"/>
                  </a:lnTo>
                  <a:lnTo>
                    <a:pt x="146151" y="2451"/>
                  </a:lnTo>
                  <a:lnTo>
                    <a:pt x="147180" y="1308"/>
                  </a:lnTo>
                  <a:lnTo>
                    <a:pt x="147510" y="0"/>
                  </a:lnTo>
                  <a:close/>
                </a:path>
                <a:path w="330835" h="554990">
                  <a:moveTo>
                    <a:pt x="153225" y="159346"/>
                  </a:moveTo>
                  <a:lnTo>
                    <a:pt x="152247" y="157988"/>
                  </a:lnTo>
                  <a:lnTo>
                    <a:pt x="151320" y="156730"/>
                  </a:lnTo>
                  <a:lnTo>
                    <a:pt x="149961" y="156184"/>
                  </a:lnTo>
                  <a:lnTo>
                    <a:pt x="148539" y="156413"/>
                  </a:lnTo>
                  <a:lnTo>
                    <a:pt x="146748" y="157060"/>
                  </a:lnTo>
                  <a:lnTo>
                    <a:pt x="143637" y="161848"/>
                  </a:lnTo>
                  <a:lnTo>
                    <a:pt x="143967" y="165176"/>
                  </a:lnTo>
                  <a:lnTo>
                    <a:pt x="145008" y="165938"/>
                  </a:lnTo>
                  <a:lnTo>
                    <a:pt x="146532" y="165557"/>
                  </a:lnTo>
                  <a:lnTo>
                    <a:pt x="148704" y="165011"/>
                  </a:lnTo>
                  <a:lnTo>
                    <a:pt x="150291" y="163372"/>
                  </a:lnTo>
                  <a:lnTo>
                    <a:pt x="151980" y="162064"/>
                  </a:lnTo>
                  <a:lnTo>
                    <a:pt x="153060" y="161201"/>
                  </a:lnTo>
                  <a:lnTo>
                    <a:pt x="153225" y="159346"/>
                  </a:lnTo>
                  <a:close/>
                </a:path>
                <a:path w="330835" h="554990">
                  <a:moveTo>
                    <a:pt x="154368" y="473252"/>
                  </a:moveTo>
                  <a:lnTo>
                    <a:pt x="154152" y="470204"/>
                  </a:lnTo>
                  <a:lnTo>
                    <a:pt x="152082" y="469011"/>
                  </a:lnTo>
                  <a:lnTo>
                    <a:pt x="150456" y="469392"/>
                  </a:lnTo>
                  <a:lnTo>
                    <a:pt x="149085" y="469925"/>
                  </a:lnTo>
                  <a:lnTo>
                    <a:pt x="148056" y="470966"/>
                  </a:lnTo>
                  <a:lnTo>
                    <a:pt x="148158" y="474065"/>
                  </a:lnTo>
                  <a:lnTo>
                    <a:pt x="150837" y="475754"/>
                  </a:lnTo>
                  <a:lnTo>
                    <a:pt x="152298" y="475208"/>
                  </a:lnTo>
                  <a:lnTo>
                    <a:pt x="153835" y="474611"/>
                  </a:lnTo>
                  <a:lnTo>
                    <a:pt x="154368" y="473252"/>
                  </a:lnTo>
                  <a:close/>
                </a:path>
                <a:path w="330835" h="554990">
                  <a:moveTo>
                    <a:pt x="170827" y="205346"/>
                  </a:moveTo>
                  <a:lnTo>
                    <a:pt x="170116" y="202412"/>
                  </a:lnTo>
                  <a:lnTo>
                    <a:pt x="168211" y="201269"/>
                  </a:lnTo>
                  <a:lnTo>
                    <a:pt x="166624" y="201866"/>
                  </a:lnTo>
                  <a:lnTo>
                    <a:pt x="165265" y="202349"/>
                  </a:lnTo>
                  <a:lnTo>
                    <a:pt x="164172" y="203339"/>
                  </a:lnTo>
                  <a:lnTo>
                    <a:pt x="164553" y="205028"/>
                  </a:lnTo>
                  <a:lnTo>
                    <a:pt x="165214" y="206819"/>
                  </a:lnTo>
                  <a:lnTo>
                    <a:pt x="166471" y="207848"/>
                  </a:lnTo>
                  <a:lnTo>
                    <a:pt x="168427" y="207365"/>
                  </a:lnTo>
                  <a:lnTo>
                    <a:pt x="169837" y="206870"/>
                  </a:lnTo>
                  <a:lnTo>
                    <a:pt x="170827" y="205346"/>
                  </a:lnTo>
                  <a:close/>
                </a:path>
                <a:path w="330835" h="554990">
                  <a:moveTo>
                    <a:pt x="171259" y="278739"/>
                  </a:moveTo>
                  <a:lnTo>
                    <a:pt x="170446" y="277977"/>
                  </a:lnTo>
                  <a:lnTo>
                    <a:pt x="169354" y="276936"/>
                  </a:lnTo>
                  <a:lnTo>
                    <a:pt x="168478" y="275082"/>
                  </a:lnTo>
                  <a:lnTo>
                    <a:pt x="164617" y="276009"/>
                  </a:lnTo>
                  <a:lnTo>
                    <a:pt x="163309" y="278193"/>
                  </a:lnTo>
                  <a:lnTo>
                    <a:pt x="163855" y="279819"/>
                  </a:lnTo>
                  <a:lnTo>
                    <a:pt x="164338" y="281457"/>
                  </a:lnTo>
                  <a:lnTo>
                    <a:pt x="166573" y="282549"/>
                  </a:lnTo>
                  <a:lnTo>
                    <a:pt x="168376" y="281952"/>
                  </a:lnTo>
                  <a:lnTo>
                    <a:pt x="169735" y="281457"/>
                  </a:lnTo>
                  <a:lnTo>
                    <a:pt x="171259" y="278739"/>
                  </a:lnTo>
                  <a:close/>
                </a:path>
                <a:path w="330835" h="554990">
                  <a:moveTo>
                    <a:pt x="176707" y="96469"/>
                  </a:moveTo>
                  <a:lnTo>
                    <a:pt x="176047" y="94132"/>
                  </a:lnTo>
                  <a:lnTo>
                    <a:pt x="175234" y="93687"/>
                  </a:lnTo>
                  <a:lnTo>
                    <a:pt x="173926" y="93903"/>
                  </a:lnTo>
                  <a:lnTo>
                    <a:pt x="173164" y="94348"/>
                  </a:lnTo>
                  <a:lnTo>
                    <a:pt x="172237" y="95110"/>
                  </a:lnTo>
                  <a:lnTo>
                    <a:pt x="172453" y="96354"/>
                  </a:lnTo>
                  <a:lnTo>
                    <a:pt x="172681" y="97396"/>
                  </a:lnTo>
                  <a:lnTo>
                    <a:pt x="173710" y="97612"/>
                  </a:lnTo>
                  <a:lnTo>
                    <a:pt x="174637" y="97396"/>
                  </a:lnTo>
                  <a:lnTo>
                    <a:pt x="175831" y="97116"/>
                  </a:lnTo>
                  <a:lnTo>
                    <a:pt x="176707" y="96469"/>
                  </a:lnTo>
                  <a:close/>
                </a:path>
                <a:path w="330835" h="554990">
                  <a:moveTo>
                    <a:pt x="182372" y="118783"/>
                  </a:moveTo>
                  <a:lnTo>
                    <a:pt x="181940" y="117868"/>
                  </a:lnTo>
                  <a:lnTo>
                    <a:pt x="181330" y="116497"/>
                  </a:lnTo>
                  <a:lnTo>
                    <a:pt x="179920" y="116662"/>
                  </a:lnTo>
                  <a:lnTo>
                    <a:pt x="178663" y="117106"/>
                  </a:lnTo>
                  <a:lnTo>
                    <a:pt x="178015" y="117373"/>
                  </a:lnTo>
                  <a:lnTo>
                    <a:pt x="177419" y="117754"/>
                  </a:lnTo>
                  <a:lnTo>
                    <a:pt x="177419" y="118516"/>
                  </a:lnTo>
                  <a:lnTo>
                    <a:pt x="177469" y="118783"/>
                  </a:lnTo>
                  <a:lnTo>
                    <a:pt x="177634" y="119011"/>
                  </a:lnTo>
                  <a:lnTo>
                    <a:pt x="178231" y="119875"/>
                  </a:lnTo>
                  <a:lnTo>
                    <a:pt x="178993" y="120637"/>
                  </a:lnTo>
                  <a:lnTo>
                    <a:pt x="180136" y="120535"/>
                  </a:lnTo>
                  <a:lnTo>
                    <a:pt x="180517" y="120535"/>
                  </a:lnTo>
                  <a:lnTo>
                    <a:pt x="180797" y="120472"/>
                  </a:lnTo>
                  <a:lnTo>
                    <a:pt x="181991" y="119938"/>
                  </a:lnTo>
                  <a:lnTo>
                    <a:pt x="182372" y="118783"/>
                  </a:lnTo>
                  <a:close/>
                </a:path>
                <a:path w="330835" h="554990">
                  <a:moveTo>
                    <a:pt x="183184" y="361099"/>
                  </a:moveTo>
                  <a:lnTo>
                    <a:pt x="183134" y="359791"/>
                  </a:lnTo>
                  <a:lnTo>
                    <a:pt x="183083" y="359575"/>
                  </a:lnTo>
                  <a:lnTo>
                    <a:pt x="183134" y="359359"/>
                  </a:lnTo>
                  <a:lnTo>
                    <a:pt x="183019" y="359029"/>
                  </a:lnTo>
                  <a:lnTo>
                    <a:pt x="182587" y="357454"/>
                  </a:lnTo>
                  <a:lnTo>
                    <a:pt x="180352" y="356311"/>
                  </a:lnTo>
                  <a:lnTo>
                    <a:pt x="178727" y="356743"/>
                  </a:lnTo>
                  <a:lnTo>
                    <a:pt x="178562" y="356806"/>
                  </a:lnTo>
                  <a:lnTo>
                    <a:pt x="177634" y="357124"/>
                  </a:lnTo>
                  <a:lnTo>
                    <a:pt x="176047" y="360070"/>
                  </a:lnTo>
                  <a:lnTo>
                    <a:pt x="176326" y="360883"/>
                  </a:lnTo>
                  <a:lnTo>
                    <a:pt x="176809" y="362242"/>
                  </a:lnTo>
                  <a:lnTo>
                    <a:pt x="179539" y="363118"/>
                  </a:lnTo>
                  <a:lnTo>
                    <a:pt x="181114" y="362521"/>
                  </a:lnTo>
                  <a:lnTo>
                    <a:pt x="182486" y="362026"/>
                  </a:lnTo>
                  <a:lnTo>
                    <a:pt x="183184" y="361099"/>
                  </a:lnTo>
                  <a:close/>
                </a:path>
                <a:path w="330835" h="554990">
                  <a:moveTo>
                    <a:pt x="190271" y="415378"/>
                  </a:moveTo>
                  <a:lnTo>
                    <a:pt x="189941" y="413524"/>
                  </a:lnTo>
                  <a:lnTo>
                    <a:pt x="189725" y="411949"/>
                  </a:lnTo>
                  <a:lnTo>
                    <a:pt x="189560" y="410425"/>
                  </a:lnTo>
                  <a:lnTo>
                    <a:pt x="187388" y="409613"/>
                  </a:lnTo>
                  <a:lnTo>
                    <a:pt x="185699" y="410375"/>
                  </a:lnTo>
                  <a:lnTo>
                    <a:pt x="184061" y="411137"/>
                  </a:lnTo>
                  <a:lnTo>
                    <a:pt x="183134" y="412445"/>
                  </a:lnTo>
                  <a:lnTo>
                    <a:pt x="183565" y="414070"/>
                  </a:lnTo>
                  <a:lnTo>
                    <a:pt x="184277" y="416191"/>
                  </a:lnTo>
                  <a:lnTo>
                    <a:pt x="186296" y="417017"/>
                  </a:lnTo>
                  <a:lnTo>
                    <a:pt x="188201" y="416255"/>
                  </a:lnTo>
                  <a:lnTo>
                    <a:pt x="190271" y="415378"/>
                  </a:lnTo>
                  <a:close/>
                </a:path>
                <a:path w="330835" h="554990">
                  <a:moveTo>
                    <a:pt x="190601" y="321195"/>
                  </a:moveTo>
                  <a:lnTo>
                    <a:pt x="190271" y="319239"/>
                  </a:lnTo>
                  <a:lnTo>
                    <a:pt x="190220" y="318744"/>
                  </a:lnTo>
                  <a:lnTo>
                    <a:pt x="189674" y="318198"/>
                  </a:lnTo>
                  <a:lnTo>
                    <a:pt x="188963" y="317715"/>
                  </a:lnTo>
                  <a:lnTo>
                    <a:pt x="187223" y="316458"/>
                  </a:lnTo>
                  <a:lnTo>
                    <a:pt x="184226" y="315315"/>
                  </a:lnTo>
                  <a:lnTo>
                    <a:pt x="182968" y="315861"/>
                  </a:lnTo>
                  <a:lnTo>
                    <a:pt x="182156" y="317004"/>
                  </a:lnTo>
                  <a:lnTo>
                    <a:pt x="181114" y="318198"/>
                  </a:lnTo>
                  <a:lnTo>
                    <a:pt x="180632" y="319570"/>
                  </a:lnTo>
                  <a:lnTo>
                    <a:pt x="180301" y="320598"/>
                  </a:lnTo>
                  <a:lnTo>
                    <a:pt x="181724" y="321360"/>
                  </a:lnTo>
                  <a:lnTo>
                    <a:pt x="182486" y="322122"/>
                  </a:lnTo>
                  <a:lnTo>
                    <a:pt x="183946" y="323545"/>
                  </a:lnTo>
                  <a:lnTo>
                    <a:pt x="186080" y="323164"/>
                  </a:lnTo>
                  <a:lnTo>
                    <a:pt x="188963" y="322554"/>
                  </a:lnTo>
                  <a:lnTo>
                    <a:pt x="190601" y="321195"/>
                  </a:lnTo>
                  <a:close/>
                </a:path>
                <a:path w="330835" h="554990">
                  <a:moveTo>
                    <a:pt x="204165" y="441299"/>
                  </a:moveTo>
                  <a:lnTo>
                    <a:pt x="203619" y="440258"/>
                  </a:lnTo>
                  <a:lnTo>
                    <a:pt x="202412" y="439712"/>
                  </a:lnTo>
                  <a:lnTo>
                    <a:pt x="201269" y="439166"/>
                  </a:lnTo>
                  <a:lnTo>
                    <a:pt x="200126" y="438404"/>
                  </a:lnTo>
                  <a:lnTo>
                    <a:pt x="198932" y="438188"/>
                  </a:lnTo>
                  <a:lnTo>
                    <a:pt x="197726" y="437870"/>
                  </a:lnTo>
                  <a:lnTo>
                    <a:pt x="196316" y="437591"/>
                  </a:lnTo>
                  <a:lnTo>
                    <a:pt x="195275" y="438518"/>
                  </a:lnTo>
                  <a:lnTo>
                    <a:pt x="194081" y="439712"/>
                  </a:lnTo>
                  <a:lnTo>
                    <a:pt x="194360" y="441185"/>
                  </a:lnTo>
                  <a:lnTo>
                    <a:pt x="195122" y="442493"/>
                  </a:lnTo>
                  <a:lnTo>
                    <a:pt x="195275" y="442925"/>
                  </a:lnTo>
                  <a:lnTo>
                    <a:pt x="195440" y="443255"/>
                  </a:lnTo>
                  <a:lnTo>
                    <a:pt x="195554" y="443585"/>
                  </a:lnTo>
                  <a:lnTo>
                    <a:pt x="196430" y="445757"/>
                  </a:lnTo>
                  <a:lnTo>
                    <a:pt x="196913" y="448805"/>
                  </a:lnTo>
                  <a:lnTo>
                    <a:pt x="199745" y="448424"/>
                  </a:lnTo>
                  <a:lnTo>
                    <a:pt x="202793" y="448094"/>
                  </a:lnTo>
                  <a:lnTo>
                    <a:pt x="202641" y="444614"/>
                  </a:lnTo>
                  <a:lnTo>
                    <a:pt x="204165" y="441299"/>
                  </a:lnTo>
                  <a:close/>
                </a:path>
                <a:path w="330835" h="554990">
                  <a:moveTo>
                    <a:pt x="206070" y="377164"/>
                  </a:moveTo>
                  <a:lnTo>
                    <a:pt x="205524" y="375475"/>
                  </a:lnTo>
                  <a:lnTo>
                    <a:pt x="205028" y="373900"/>
                  </a:lnTo>
                  <a:lnTo>
                    <a:pt x="203073" y="373405"/>
                  </a:lnTo>
                  <a:lnTo>
                    <a:pt x="200126" y="374116"/>
                  </a:lnTo>
                  <a:lnTo>
                    <a:pt x="198221" y="374446"/>
                  </a:lnTo>
                  <a:lnTo>
                    <a:pt x="197243" y="375526"/>
                  </a:lnTo>
                  <a:lnTo>
                    <a:pt x="197675" y="377545"/>
                  </a:lnTo>
                  <a:lnTo>
                    <a:pt x="197954" y="379120"/>
                  </a:lnTo>
                  <a:lnTo>
                    <a:pt x="200723" y="380479"/>
                  </a:lnTo>
                  <a:lnTo>
                    <a:pt x="204482" y="379564"/>
                  </a:lnTo>
                  <a:lnTo>
                    <a:pt x="206070" y="377164"/>
                  </a:lnTo>
                  <a:close/>
                </a:path>
                <a:path w="330835" h="554990">
                  <a:moveTo>
                    <a:pt x="208241" y="176060"/>
                  </a:moveTo>
                  <a:lnTo>
                    <a:pt x="207924" y="175082"/>
                  </a:lnTo>
                  <a:lnTo>
                    <a:pt x="207695" y="174269"/>
                  </a:lnTo>
                  <a:lnTo>
                    <a:pt x="207429" y="173012"/>
                  </a:lnTo>
                  <a:lnTo>
                    <a:pt x="206616" y="172415"/>
                  </a:lnTo>
                  <a:lnTo>
                    <a:pt x="205359" y="172847"/>
                  </a:lnTo>
                  <a:lnTo>
                    <a:pt x="204317" y="173228"/>
                  </a:lnTo>
                  <a:lnTo>
                    <a:pt x="204101" y="174040"/>
                  </a:lnTo>
                  <a:lnTo>
                    <a:pt x="204546" y="175082"/>
                  </a:lnTo>
                  <a:lnTo>
                    <a:pt x="205028" y="176009"/>
                  </a:lnTo>
                  <a:lnTo>
                    <a:pt x="205689" y="176822"/>
                  </a:lnTo>
                  <a:lnTo>
                    <a:pt x="207048" y="176441"/>
                  </a:lnTo>
                  <a:lnTo>
                    <a:pt x="208241" y="176060"/>
                  </a:lnTo>
                  <a:close/>
                </a:path>
                <a:path w="330835" h="554990">
                  <a:moveTo>
                    <a:pt x="208305" y="216395"/>
                  </a:moveTo>
                  <a:lnTo>
                    <a:pt x="207314" y="214718"/>
                  </a:lnTo>
                  <a:lnTo>
                    <a:pt x="206171" y="213791"/>
                  </a:lnTo>
                  <a:lnTo>
                    <a:pt x="204647" y="214274"/>
                  </a:lnTo>
                  <a:lnTo>
                    <a:pt x="203669" y="214604"/>
                  </a:lnTo>
                  <a:lnTo>
                    <a:pt x="203174" y="215582"/>
                  </a:lnTo>
                  <a:lnTo>
                    <a:pt x="203339" y="216458"/>
                  </a:lnTo>
                  <a:lnTo>
                    <a:pt x="203720" y="218198"/>
                  </a:lnTo>
                  <a:lnTo>
                    <a:pt x="205092" y="217982"/>
                  </a:lnTo>
                  <a:lnTo>
                    <a:pt x="206387" y="217652"/>
                  </a:lnTo>
                  <a:lnTo>
                    <a:pt x="207378" y="217385"/>
                  </a:lnTo>
                  <a:lnTo>
                    <a:pt x="208305" y="216395"/>
                  </a:lnTo>
                  <a:close/>
                </a:path>
                <a:path w="330835" h="554990">
                  <a:moveTo>
                    <a:pt x="210858" y="236220"/>
                  </a:moveTo>
                  <a:lnTo>
                    <a:pt x="206667" y="230771"/>
                  </a:lnTo>
                  <a:lnTo>
                    <a:pt x="205244" y="231533"/>
                  </a:lnTo>
                  <a:lnTo>
                    <a:pt x="204000" y="231813"/>
                  </a:lnTo>
                  <a:lnTo>
                    <a:pt x="203504" y="231965"/>
                  </a:lnTo>
                  <a:lnTo>
                    <a:pt x="202958" y="232079"/>
                  </a:lnTo>
                  <a:lnTo>
                    <a:pt x="200025" y="233438"/>
                  </a:lnTo>
                  <a:lnTo>
                    <a:pt x="204000" y="238721"/>
                  </a:lnTo>
                  <a:lnTo>
                    <a:pt x="204978" y="239318"/>
                  </a:lnTo>
                  <a:lnTo>
                    <a:pt x="206006" y="239814"/>
                  </a:lnTo>
                  <a:lnTo>
                    <a:pt x="207098" y="240245"/>
                  </a:lnTo>
                  <a:lnTo>
                    <a:pt x="208356" y="240792"/>
                  </a:lnTo>
                  <a:lnTo>
                    <a:pt x="209664" y="240195"/>
                  </a:lnTo>
                  <a:lnTo>
                    <a:pt x="210096" y="238671"/>
                  </a:lnTo>
                  <a:lnTo>
                    <a:pt x="210858" y="236220"/>
                  </a:lnTo>
                  <a:close/>
                </a:path>
                <a:path w="330835" h="554990">
                  <a:moveTo>
                    <a:pt x="219951" y="57111"/>
                  </a:moveTo>
                  <a:lnTo>
                    <a:pt x="219633" y="55092"/>
                  </a:lnTo>
                  <a:lnTo>
                    <a:pt x="219417" y="53517"/>
                  </a:lnTo>
                  <a:lnTo>
                    <a:pt x="217182" y="52425"/>
                  </a:lnTo>
                  <a:lnTo>
                    <a:pt x="213741" y="53238"/>
                  </a:lnTo>
                  <a:lnTo>
                    <a:pt x="212217" y="55308"/>
                  </a:lnTo>
                  <a:lnTo>
                    <a:pt x="212598" y="56451"/>
                  </a:lnTo>
                  <a:lnTo>
                    <a:pt x="212979" y="57658"/>
                  </a:lnTo>
                  <a:lnTo>
                    <a:pt x="215874" y="59232"/>
                  </a:lnTo>
                  <a:lnTo>
                    <a:pt x="217017" y="58737"/>
                  </a:lnTo>
                  <a:lnTo>
                    <a:pt x="218592" y="58089"/>
                  </a:lnTo>
                  <a:lnTo>
                    <a:pt x="219951" y="57111"/>
                  </a:lnTo>
                  <a:close/>
                </a:path>
                <a:path w="330835" h="554990">
                  <a:moveTo>
                    <a:pt x="221805" y="425183"/>
                  </a:moveTo>
                  <a:lnTo>
                    <a:pt x="221157" y="423760"/>
                  </a:lnTo>
                  <a:lnTo>
                    <a:pt x="220281" y="422021"/>
                  </a:lnTo>
                  <a:lnTo>
                    <a:pt x="218757" y="421690"/>
                  </a:lnTo>
                  <a:lnTo>
                    <a:pt x="217017" y="422236"/>
                  </a:lnTo>
                  <a:lnTo>
                    <a:pt x="215277" y="422732"/>
                  </a:lnTo>
                  <a:lnTo>
                    <a:pt x="214401" y="424522"/>
                  </a:lnTo>
                  <a:lnTo>
                    <a:pt x="215544" y="427570"/>
                  </a:lnTo>
                  <a:lnTo>
                    <a:pt x="217881" y="428498"/>
                  </a:lnTo>
                  <a:lnTo>
                    <a:pt x="219633" y="427951"/>
                  </a:lnTo>
                  <a:lnTo>
                    <a:pt x="220827" y="427520"/>
                  </a:lnTo>
                  <a:lnTo>
                    <a:pt x="221805" y="425183"/>
                  </a:lnTo>
                  <a:close/>
                </a:path>
                <a:path w="330835" h="554990">
                  <a:moveTo>
                    <a:pt x="228180" y="163055"/>
                  </a:moveTo>
                  <a:lnTo>
                    <a:pt x="227914" y="161912"/>
                  </a:lnTo>
                  <a:lnTo>
                    <a:pt x="227584" y="160705"/>
                  </a:lnTo>
                  <a:lnTo>
                    <a:pt x="226491" y="161036"/>
                  </a:lnTo>
                  <a:lnTo>
                    <a:pt x="225679" y="161366"/>
                  </a:lnTo>
                  <a:lnTo>
                    <a:pt x="224472" y="161798"/>
                  </a:lnTo>
                  <a:lnTo>
                    <a:pt x="223939" y="162674"/>
                  </a:lnTo>
                  <a:lnTo>
                    <a:pt x="224536" y="163918"/>
                  </a:lnTo>
                  <a:lnTo>
                    <a:pt x="224917" y="164630"/>
                  </a:lnTo>
                  <a:lnTo>
                    <a:pt x="225615" y="164795"/>
                  </a:lnTo>
                  <a:lnTo>
                    <a:pt x="226441" y="164515"/>
                  </a:lnTo>
                  <a:lnTo>
                    <a:pt x="227469" y="163969"/>
                  </a:lnTo>
                  <a:lnTo>
                    <a:pt x="228180" y="163055"/>
                  </a:lnTo>
                  <a:close/>
                </a:path>
                <a:path w="330835" h="554990">
                  <a:moveTo>
                    <a:pt x="231508" y="150964"/>
                  </a:moveTo>
                  <a:lnTo>
                    <a:pt x="230962" y="149326"/>
                  </a:lnTo>
                  <a:lnTo>
                    <a:pt x="230365" y="147751"/>
                  </a:lnTo>
                  <a:lnTo>
                    <a:pt x="227799" y="146443"/>
                  </a:lnTo>
                  <a:lnTo>
                    <a:pt x="226390" y="147370"/>
                  </a:lnTo>
                  <a:lnTo>
                    <a:pt x="225082" y="148297"/>
                  </a:lnTo>
                  <a:lnTo>
                    <a:pt x="223710" y="149491"/>
                  </a:lnTo>
                  <a:lnTo>
                    <a:pt x="224256" y="151447"/>
                  </a:lnTo>
                  <a:lnTo>
                    <a:pt x="224751" y="153136"/>
                  </a:lnTo>
                  <a:lnTo>
                    <a:pt x="226822" y="153898"/>
                  </a:lnTo>
                  <a:lnTo>
                    <a:pt x="228841" y="153200"/>
                  </a:lnTo>
                  <a:lnTo>
                    <a:pt x="230632" y="152539"/>
                  </a:lnTo>
                  <a:lnTo>
                    <a:pt x="231508" y="150964"/>
                  </a:lnTo>
                  <a:close/>
                </a:path>
                <a:path w="330835" h="554990">
                  <a:moveTo>
                    <a:pt x="238696" y="56616"/>
                  </a:moveTo>
                  <a:lnTo>
                    <a:pt x="238582" y="55905"/>
                  </a:lnTo>
                  <a:lnTo>
                    <a:pt x="238366" y="54610"/>
                  </a:lnTo>
                  <a:lnTo>
                    <a:pt x="237502" y="53848"/>
                  </a:lnTo>
                  <a:lnTo>
                    <a:pt x="235204" y="54330"/>
                  </a:lnTo>
                  <a:lnTo>
                    <a:pt x="234226" y="55041"/>
                  </a:lnTo>
                  <a:lnTo>
                    <a:pt x="234505" y="56565"/>
                  </a:lnTo>
                  <a:lnTo>
                    <a:pt x="235153" y="57975"/>
                  </a:lnTo>
                  <a:lnTo>
                    <a:pt x="236410" y="57975"/>
                  </a:lnTo>
                  <a:lnTo>
                    <a:pt x="237769" y="57658"/>
                  </a:lnTo>
                  <a:lnTo>
                    <a:pt x="238696" y="57429"/>
                  </a:lnTo>
                  <a:lnTo>
                    <a:pt x="238696" y="56616"/>
                  </a:lnTo>
                  <a:close/>
                </a:path>
                <a:path w="330835" h="554990">
                  <a:moveTo>
                    <a:pt x="243268" y="331546"/>
                  </a:moveTo>
                  <a:lnTo>
                    <a:pt x="242836" y="327621"/>
                  </a:lnTo>
                  <a:lnTo>
                    <a:pt x="240220" y="327621"/>
                  </a:lnTo>
                  <a:lnTo>
                    <a:pt x="238696" y="327672"/>
                  </a:lnTo>
                  <a:lnTo>
                    <a:pt x="237058" y="330288"/>
                  </a:lnTo>
                  <a:lnTo>
                    <a:pt x="237718" y="332905"/>
                  </a:lnTo>
                  <a:lnTo>
                    <a:pt x="240334" y="334645"/>
                  </a:lnTo>
                  <a:lnTo>
                    <a:pt x="241363" y="334378"/>
                  </a:lnTo>
                  <a:lnTo>
                    <a:pt x="242620" y="333997"/>
                  </a:lnTo>
                  <a:lnTo>
                    <a:pt x="243268" y="331546"/>
                  </a:lnTo>
                  <a:close/>
                </a:path>
                <a:path w="330835" h="554990">
                  <a:moveTo>
                    <a:pt x="251053" y="293700"/>
                  </a:moveTo>
                  <a:lnTo>
                    <a:pt x="250736" y="292404"/>
                  </a:lnTo>
                  <a:lnTo>
                    <a:pt x="250571" y="291528"/>
                  </a:lnTo>
                  <a:lnTo>
                    <a:pt x="250024" y="290880"/>
                  </a:lnTo>
                  <a:lnTo>
                    <a:pt x="249377" y="290499"/>
                  </a:lnTo>
                  <a:lnTo>
                    <a:pt x="248666" y="290055"/>
                  </a:lnTo>
                  <a:lnTo>
                    <a:pt x="247840" y="289953"/>
                  </a:lnTo>
                  <a:lnTo>
                    <a:pt x="246976" y="290271"/>
                  </a:lnTo>
                  <a:lnTo>
                    <a:pt x="245999" y="290550"/>
                  </a:lnTo>
                  <a:lnTo>
                    <a:pt x="245503" y="291096"/>
                  </a:lnTo>
                  <a:lnTo>
                    <a:pt x="245237" y="291795"/>
                  </a:lnTo>
                  <a:lnTo>
                    <a:pt x="245008" y="292404"/>
                  </a:lnTo>
                  <a:lnTo>
                    <a:pt x="245008" y="293052"/>
                  </a:lnTo>
                  <a:lnTo>
                    <a:pt x="245173" y="293763"/>
                  </a:lnTo>
                  <a:lnTo>
                    <a:pt x="245719" y="295833"/>
                  </a:lnTo>
                  <a:lnTo>
                    <a:pt x="247307" y="296049"/>
                  </a:lnTo>
                  <a:lnTo>
                    <a:pt x="248932" y="295884"/>
                  </a:lnTo>
                  <a:lnTo>
                    <a:pt x="249262" y="295833"/>
                  </a:lnTo>
                  <a:lnTo>
                    <a:pt x="249529" y="295668"/>
                  </a:lnTo>
                  <a:lnTo>
                    <a:pt x="249809" y="295554"/>
                  </a:lnTo>
                  <a:lnTo>
                    <a:pt x="251002" y="294906"/>
                  </a:lnTo>
                  <a:lnTo>
                    <a:pt x="251053" y="293700"/>
                  </a:lnTo>
                  <a:close/>
                </a:path>
                <a:path w="330835" h="554990">
                  <a:moveTo>
                    <a:pt x="257644" y="315810"/>
                  </a:moveTo>
                  <a:lnTo>
                    <a:pt x="257327" y="314718"/>
                  </a:lnTo>
                  <a:lnTo>
                    <a:pt x="256730" y="313029"/>
                  </a:lnTo>
                  <a:lnTo>
                    <a:pt x="255092" y="312813"/>
                  </a:lnTo>
                  <a:lnTo>
                    <a:pt x="253669" y="313093"/>
                  </a:lnTo>
                  <a:lnTo>
                    <a:pt x="252526" y="313410"/>
                  </a:lnTo>
                  <a:lnTo>
                    <a:pt x="252425" y="314667"/>
                  </a:lnTo>
                  <a:lnTo>
                    <a:pt x="252742" y="315810"/>
                  </a:lnTo>
                  <a:lnTo>
                    <a:pt x="252971" y="316026"/>
                  </a:lnTo>
                  <a:lnTo>
                    <a:pt x="253669" y="317004"/>
                  </a:lnTo>
                  <a:lnTo>
                    <a:pt x="254495" y="317601"/>
                  </a:lnTo>
                  <a:lnTo>
                    <a:pt x="255854" y="316738"/>
                  </a:lnTo>
                  <a:lnTo>
                    <a:pt x="256616" y="316191"/>
                  </a:lnTo>
                  <a:lnTo>
                    <a:pt x="257644" y="315810"/>
                  </a:lnTo>
                  <a:close/>
                </a:path>
                <a:path w="330835" h="554990">
                  <a:moveTo>
                    <a:pt x="260210" y="438467"/>
                  </a:moveTo>
                  <a:lnTo>
                    <a:pt x="260045" y="436994"/>
                  </a:lnTo>
                  <a:lnTo>
                    <a:pt x="259994" y="435851"/>
                  </a:lnTo>
                  <a:lnTo>
                    <a:pt x="259943" y="435203"/>
                  </a:lnTo>
                  <a:lnTo>
                    <a:pt x="259067" y="434162"/>
                  </a:lnTo>
                  <a:lnTo>
                    <a:pt x="258025" y="434594"/>
                  </a:lnTo>
                  <a:lnTo>
                    <a:pt x="256832" y="435089"/>
                  </a:lnTo>
                  <a:lnTo>
                    <a:pt x="255574" y="435902"/>
                  </a:lnTo>
                  <a:lnTo>
                    <a:pt x="255905" y="437324"/>
                  </a:lnTo>
                  <a:lnTo>
                    <a:pt x="256120" y="438404"/>
                  </a:lnTo>
                  <a:lnTo>
                    <a:pt x="257213" y="439013"/>
                  </a:lnTo>
                  <a:lnTo>
                    <a:pt x="258254" y="438899"/>
                  </a:lnTo>
                  <a:lnTo>
                    <a:pt x="260210" y="438467"/>
                  </a:lnTo>
                  <a:close/>
                </a:path>
                <a:path w="330835" h="554990">
                  <a:moveTo>
                    <a:pt x="263855" y="96685"/>
                  </a:moveTo>
                  <a:lnTo>
                    <a:pt x="263715" y="96088"/>
                  </a:lnTo>
                  <a:lnTo>
                    <a:pt x="263588" y="95758"/>
                  </a:lnTo>
                  <a:lnTo>
                    <a:pt x="263156" y="94348"/>
                  </a:lnTo>
                  <a:lnTo>
                    <a:pt x="260705" y="93141"/>
                  </a:lnTo>
                  <a:lnTo>
                    <a:pt x="259118" y="93522"/>
                  </a:lnTo>
                  <a:lnTo>
                    <a:pt x="258521" y="93687"/>
                  </a:lnTo>
                  <a:lnTo>
                    <a:pt x="258025" y="94068"/>
                  </a:lnTo>
                  <a:lnTo>
                    <a:pt x="257644" y="94513"/>
                  </a:lnTo>
                  <a:lnTo>
                    <a:pt x="257263" y="94894"/>
                  </a:lnTo>
                  <a:lnTo>
                    <a:pt x="257048" y="95326"/>
                  </a:lnTo>
                  <a:lnTo>
                    <a:pt x="256946" y="95821"/>
                  </a:lnTo>
                  <a:lnTo>
                    <a:pt x="256997" y="97282"/>
                  </a:lnTo>
                  <a:lnTo>
                    <a:pt x="257111" y="97828"/>
                  </a:lnTo>
                  <a:lnTo>
                    <a:pt x="257327" y="98259"/>
                  </a:lnTo>
                  <a:lnTo>
                    <a:pt x="257708" y="98640"/>
                  </a:lnTo>
                  <a:lnTo>
                    <a:pt x="258521" y="99568"/>
                  </a:lnTo>
                  <a:lnTo>
                    <a:pt x="259943" y="100063"/>
                  </a:lnTo>
                  <a:lnTo>
                    <a:pt x="261188" y="99682"/>
                  </a:lnTo>
                  <a:lnTo>
                    <a:pt x="261569" y="99517"/>
                  </a:lnTo>
                  <a:lnTo>
                    <a:pt x="262013" y="99250"/>
                  </a:lnTo>
                  <a:lnTo>
                    <a:pt x="263258" y="97993"/>
                  </a:lnTo>
                  <a:lnTo>
                    <a:pt x="263855" y="96685"/>
                  </a:lnTo>
                  <a:close/>
                </a:path>
                <a:path w="330835" h="554990">
                  <a:moveTo>
                    <a:pt x="271106" y="432142"/>
                  </a:moveTo>
                  <a:lnTo>
                    <a:pt x="270560" y="431927"/>
                  </a:lnTo>
                  <a:lnTo>
                    <a:pt x="270065" y="431711"/>
                  </a:lnTo>
                  <a:lnTo>
                    <a:pt x="268706" y="431063"/>
                  </a:lnTo>
                  <a:lnTo>
                    <a:pt x="267614" y="431711"/>
                  </a:lnTo>
                  <a:lnTo>
                    <a:pt x="266687" y="432638"/>
                  </a:lnTo>
                  <a:lnTo>
                    <a:pt x="265925" y="433451"/>
                  </a:lnTo>
                  <a:lnTo>
                    <a:pt x="265328" y="434378"/>
                  </a:lnTo>
                  <a:lnTo>
                    <a:pt x="266039" y="435584"/>
                  </a:lnTo>
                  <a:lnTo>
                    <a:pt x="266687" y="436016"/>
                  </a:lnTo>
                  <a:lnTo>
                    <a:pt x="266915" y="437489"/>
                  </a:lnTo>
                  <a:lnTo>
                    <a:pt x="268058" y="436727"/>
                  </a:lnTo>
                  <a:lnTo>
                    <a:pt x="269367" y="435800"/>
                  </a:lnTo>
                  <a:lnTo>
                    <a:pt x="270395" y="434492"/>
                  </a:lnTo>
                  <a:lnTo>
                    <a:pt x="270891" y="432904"/>
                  </a:lnTo>
                  <a:lnTo>
                    <a:pt x="271106" y="432142"/>
                  </a:lnTo>
                  <a:close/>
                </a:path>
                <a:path w="330835" h="554990">
                  <a:moveTo>
                    <a:pt x="282219" y="263271"/>
                  </a:moveTo>
                  <a:lnTo>
                    <a:pt x="281940" y="261861"/>
                  </a:lnTo>
                  <a:lnTo>
                    <a:pt x="281622" y="260121"/>
                  </a:lnTo>
                  <a:lnTo>
                    <a:pt x="279057" y="259410"/>
                  </a:lnTo>
                  <a:lnTo>
                    <a:pt x="276339" y="260172"/>
                  </a:lnTo>
                  <a:lnTo>
                    <a:pt x="275297" y="260502"/>
                  </a:lnTo>
                  <a:lnTo>
                    <a:pt x="274751" y="261150"/>
                  </a:lnTo>
                  <a:lnTo>
                    <a:pt x="275196" y="262191"/>
                  </a:lnTo>
                  <a:lnTo>
                    <a:pt x="276009" y="264248"/>
                  </a:lnTo>
                  <a:lnTo>
                    <a:pt x="277799" y="264960"/>
                  </a:lnTo>
                  <a:lnTo>
                    <a:pt x="281178" y="263766"/>
                  </a:lnTo>
                  <a:lnTo>
                    <a:pt x="282219" y="263271"/>
                  </a:lnTo>
                  <a:close/>
                </a:path>
                <a:path w="330835" h="554990">
                  <a:moveTo>
                    <a:pt x="315391" y="152107"/>
                  </a:moveTo>
                  <a:lnTo>
                    <a:pt x="314464" y="148945"/>
                  </a:lnTo>
                  <a:lnTo>
                    <a:pt x="312775" y="148183"/>
                  </a:lnTo>
                  <a:lnTo>
                    <a:pt x="310972" y="148780"/>
                  </a:lnTo>
                  <a:lnTo>
                    <a:pt x="309067" y="149390"/>
                  </a:lnTo>
                  <a:lnTo>
                    <a:pt x="309181" y="150914"/>
                  </a:lnTo>
                  <a:lnTo>
                    <a:pt x="309397" y="152374"/>
                  </a:lnTo>
                  <a:lnTo>
                    <a:pt x="309727" y="154012"/>
                  </a:lnTo>
                  <a:lnTo>
                    <a:pt x="311797" y="155321"/>
                  </a:lnTo>
                  <a:lnTo>
                    <a:pt x="313156" y="154825"/>
                  </a:lnTo>
                  <a:lnTo>
                    <a:pt x="314464" y="154393"/>
                  </a:lnTo>
                  <a:lnTo>
                    <a:pt x="315391" y="152107"/>
                  </a:lnTo>
                  <a:close/>
                </a:path>
                <a:path w="330835" h="554990">
                  <a:moveTo>
                    <a:pt x="315556" y="319354"/>
                  </a:moveTo>
                  <a:lnTo>
                    <a:pt x="315277" y="317550"/>
                  </a:lnTo>
                  <a:lnTo>
                    <a:pt x="315226" y="316077"/>
                  </a:lnTo>
                  <a:lnTo>
                    <a:pt x="314731" y="314502"/>
                  </a:lnTo>
                  <a:lnTo>
                    <a:pt x="312661" y="313626"/>
                  </a:lnTo>
                  <a:lnTo>
                    <a:pt x="311086" y="314172"/>
                  </a:lnTo>
                  <a:lnTo>
                    <a:pt x="309613" y="314667"/>
                  </a:lnTo>
                  <a:lnTo>
                    <a:pt x="308305" y="316839"/>
                  </a:lnTo>
                  <a:lnTo>
                    <a:pt x="309346" y="319735"/>
                  </a:lnTo>
                  <a:lnTo>
                    <a:pt x="312229" y="321094"/>
                  </a:lnTo>
                  <a:lnTo>
                    <a:pt x="313753" y="320268"/>
                  </a:lnTo>
                  <a:lnTo>
                    <a:pt x="315556" y="319354"/>
                  </a:lnTo>
                  <a:close/>
                </a:path>
                <a:path w="330835" h="554990">
                  <a:moveTo>
                    <a:pt x="315988" y="263055"/>
                  </a:moveTo>
                  <a:lnTo>
                    <a:pt x="315607" y="261912"/>
                  </a:lnTo>
                  <a:lnTo>
                    <a:pt x="315391" y="260985"/>
                  </a:lnTo>
                  <a:lnTo>
                    <a:pt x="314731" y="260172"/>
                  </a:lnTo>
                  <a:lnTo>
                    <a:pt x="313753" y="260553"/>
                  </a:lnTo>
                  <a:lnTo>
                    <a:pt x="312559" y="260985"/>
                  </a:lnTo>
                  <a:lnTo>
                    <a:pt x="311746" y="261962"/>
                  </a:lnTo>
                  <a:lnTo>
                    <a:pt x="312013" y="263385"/>
                  </a:lnTo>
                  <a:lnTo>
                    <a:pt x="312064" y="263550"/>
                  </a:lnTo>
                  <a:lnTo>
                    <a:pt x="312508" y="264312"/>
                  </a:lnTo>
                  <a:lnTo>
                    <a:pt x="313105" y="264744"/>
                  </a:lnTo>
                  <a:lnTo>
                    <a:pt x="314083" y="264744"/>
                  </a:lnTo>
                  <a:lnTo>
                    <a:pt x="314350" y="264693"/>
                  </a:lnTo>
                  <a:lnTo>
                    <a:pt x="314629" y="264579"/>
                  </a:lnTo>
                  <a:lnTo>
                    <a:pt x="315937" y="264096"/>
                  </a:lnTo>
                  <a:lnTo>
                    <a:pt x="315988" y="263055"/>
                  </a:lnTo>
                  <a:close/>
                </a:path>
                <a:path w="330835" h="554990">
                  <a:moveTo>
                    <a:pt x="320890" y="208508"/>
                  </a:moveTo>
                  <a:lnTo>
                    <a:pt x="320243" y="205625"/>
                  </a:lnTo>
                  <a:lnTo>
                    <a:pt x="317512" y="204914"/>
                  </a:lnTo>
                  <a:lnTo>
                    <a:pt x="315874" y="205841"/>
                  </a:lnTo>
                  <a:lnTo>
                    <a:pt x="314731" y="206438"/>
                  </a:lnTo>
                  <a:lnTo>
                    <a:pt x="313867" y="207365"/>
                  </a:lnTo>
                  <a:lnTo>
                    <a:pt x="315442" y="210896"/>
                  </a:lnTo>
                  <a:lnTo>
                    <a:pt x="316966" y="211391"/>
                  </a:lnTo>
                  <a:lnTo>
                    <a:pt x="318985" y="210578"/>
                  </a:lnTo>
                  <a:lnTo>
                    <a:pt x="320725" y="209867"/>
                  </a:lnTo>
                  <a:lnTo>
                    <a:pt x="320890" y="208508"/>
                  </a:lnTo>
                  <a:close/>
                </a:path>
                <a:path w="330835" h="554990">
                  <a:moveTo>
                    <a:pt x="330593" y="270459"/>
                  </a:moveTo>
                  <a:lnTo>
                    <a:pt x="330200" y="268439"/>
                  </a:lnTo>
                  <a:lnTo>
                    <a:pt x="329984" y="267195"/>
                  </a:lnTo>
                  <a:lnTo>
                    <a:pt x="328790" y="266268"/>
                  </a:lnTo>
                  <a:lnTo>
                    <a:pt x="327533" y="266001"/>
                  </a:lnTo>
                  <a:lnTo>
                    <a:pt x="326986" y="265938"/>
                  </a:lnTo>
                  <a:lnTo>
                    <a:pt x="326504" y="265938"/>
                  </a:lnTo>
                  <a:lnTo>
                    <a:pt x="324154" y="266700"/>
                  </a:lnTo>
                  <a:lnTo>
                    <a:pt x="323507" y="268058"/>
                  </a:lnTo>
                  <a:lnTo>
                    <a:pt x="324002" y="269913"/>
                  </a:lnTo>
                  <a:lnTo>
                    <a:pt x="324218" y="270789"/>
                  </a:lnTo>
                  <a:lnTo>
                    <a:pt x="324815" y="271437"/>
                  </a:lnTo>
                  <a:lnTo>
                    <a:pt x="325526" y="271818"/>
                  </a:lnTo>
                  <a:lnTo>
                    <a:pt x="326224" y="272262"/>
                  </a:lnTo>
                  <a:lnTo>
                    <a:pt x="327050" y="272364"/>
                  </a:lnTo>
                  <a:lnTo>
                    <a:pt x="327812" y="272148"/>
                  </a:lnTo>
                  <a:lnTo>
                    <a:pt x="329222" y="271386"/>
                  </a:lnTo>
                  <a:lnTo>
                    <a:pt x="330593" y="27045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96426" y="7068946"/>
              <a:ext cx="1184275" cy="2003425"/>
            </a:xfrm>
            <a:custGeom>
              <a:avLst/>
              <a:gdLst/>
              <a:ahLst/>
              <a:cxnLst/>
              <a:rect l="l" t="t" r="r" b="b"/>
              <a:pathLst>
                <a:path w="1184275" h="2003425">
                  <a:moveTo>
                    <a:pt x="3594" y="382231"/>
                  </a:moveTo>
                  <a:lnTo>
                    <a:pt x="3263" y="381304"/>
                  </a:lnTo>
                  <a:lnTo>
                    <a:pt x="2616" y="380492"/>
                  </a:lnTo>
                  <a:lnTo>
                    <a:pt x="1574" y="380326"/>
                  </a:lnTo>
                  <a:lnTo>
                    <a:pt x="812" y="380758"/>
                  </a:lnTo>
                  <a:lnTo>
                    <a:pt x="381" y="380974"/>
                  </a:lnTo>
                  <a:lnTo>
                    <a:pt x="0" y="382066"/>
                  </a:lnTo>
                  <a:lnTo>
                    <a:pt x="165" y="382663"/>
                  </a:lnTo>
                  <a:lnTo>
                    <a:pt x="495" y="383971"/>
                  </a:lnTo>
                  <a:lnTo>
                    <a:pt x="1638" y="383374"/>
                  </a:lnTo>
                  <a:lnTo>
                    <a:pt x="2349" y="383044"/>
                  </a:lnTo>
                  <a:lnTo>
                    <a:pt x="2997" y="382778"/>
                  </a:lnTo>
                  <a:lnTo>
                    <a:pt x="3594" y="382231"/>
                  </a:lnTo>
                  <a:close/>
                </a:path>
                <a:path w="1184275" h="2003425">
                  <a:moveTo>
                    <a:pt x="25336" y="152222"/>
                  </a:moveTo>
                  <a:lnTo>
                    <a:pt x="24676" y="149872"/>
                  </a:lnTo>
                  <a:lnTo>
                    <a:pt x="23914" y="149440"/>
                  </a:lnTo>
                  <a:lnTo>
                    <a:pt x="22936" y="149656"/>
                  </a:lnTo>
                  <a:lnTo>
                    <a:pt x="21678" y="149872"/>
                  </a:lnTo>
                  <a:lnTo>
                    <a:pt x="21297" y="150863"/>
                  </a:lnTo>
                  <a:lnTo>
                    <a:pt x="21196" y="151942"/>
                  </a:lnTo>
                  <a:lnTo>
                    <a:pt x="21513" y="152984"/>
                  </a:lnTo>
                  <a:lnTo>
                    <a:pt x="22339" y="153301"/>
                  </a:lnTo>
                  <a:lnTo>
                    <a:pt x="23266" y="153035"/>
                  </a:lnTo>
                  <a:lnTo>
                    <a:pt x="24295" y="152768"/>
                  </a:lnTo>
                  <a:lnTo>
                    <a:pt x="25336" y="152222"/>
                  </a:lnTo>
                  <a:close/>
                </a:path>
                <a:path w="1184275" h="2003425">
                  <a:moveTo>
                    <a:pt x="125120" y="2349"/>
                  </a:moveTo>
                  <a:lnTo>
                    <a:pt x="124853" y="1206"/>
                  </a:lnTo>
                  <a:lnTo>
                    <a:pt x="124523" y="0"/>
                  </a:lnTo>
                  <a:lnTo>
                    <a:pt x="123431" y="330"/>
                  </a:lnTo>
                  <a:lnTo>
                    <a:pt x="122618" y="660"/>
                  </a:lnTo>
                  <a:lnTo>
                    <a:pt x="121412" y="1092"/>
                  </a:lnTo>
                  <a:lnTo>
                    <a:pt x="120878" y="1968"/>
                  </a:lnTo>
                  <a:lnTo>
                    <a:pt x="121475" y="3213"/>
                  </a:lnTo>
                  <a:lnTo>
                    <a:pt x="121856" y="3924"/>
                  </a:lnTo>
                  <a:lnTo>
                    <a:pt x="122555" y="4089"/>
                  </a:lnTo>
                  <a:lnTo>
                    <a:pt x="123380" y="3810"/>
                  </a:lnTo>
                  <a:lnTo>
                    <a:pt x="124409" y="3263"/>
                  </a:lnTo>
                  <a:lnTo>
                    <a:pt x="125120" y="2349"/>
                  </a:lnTo>
                  <a:close/>
                </a:path>
                <a:path w="1184275" h="2003425">
                  <a:moveTo>
                    <a:pt x="1183932" y="2003082"/>
                  </a:moveTo>
                  <a:lnTo>
                    <a:pt x="1179309" y="1951075"/>
                  </a:lnTo>
                  <a:lnTo>
                    <a:pt x="1166050" y="1902510"/>
                  </a:lnTo>
                  <a:lnTo>
                    <a:pt x="1145044" y="1858378"/>
                  </a:lnTo>
                  <a:lnTo>
                    <a:pt x="1117168" y="1819656"/>
                  </a:lnTo>
                  <a:lnTo>
                    <a:pt x="1083335" y="1787321"/>
                  </a:lnTo>
                  <a:lnTo>
                    <a:pt x="1044409" y="1762353"/>
                  </a:lnTo>
                  <a:lnTo>
                    <a:pt x="1001293" y="1745742"/>
                  </a:lnTo>
                  <a:lnTo>
                    <a:pt x="1001458" y="1740852"/>
                  </a:lnTo>
                  <a:lnTo>
                    <a:pt x="572871" y="1740852"/>
                  </a:lnTo>
                  <a:lnTo>
                    <a:pt x="572008" y="1764195"/>
                  </a:lnTo>
                  <a:lnTo>
                    <a:pt x="575056" y="1810702"/>
                  </a:lnTo>
                  <a:lnTo>
                    <a:pt x="587489" y="1855330"/>
                  </a:lnTo>
                  <a:lnTo>
                    <a:pt x="608037" y="1896630"/>
                  </a:lnTo>
                  <a:lnTo>
                    <a:pt x="635444" y="1933168"/>
                  </a:lnTo>
                  <a:lnTo>
                    <a:pt x="668426" y="1963496"/>
                  </a:lnTo>
                  <a:lnTo>
                    <a:pt x="705726" y="1986153"/>
                  </a:lnTo>
                  <a:lnTo>
                    <a:pt x="780313" y="1991169"/>
                  </a:lnTo>
                  <a:lnTo>
                    <a:pt x="944702" y="1996719"/>
                  </a:lnTo>
                  <a:lnTo>
                    <a:pt x="1183932" y="2003082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0355" y="8785424"/>
              <a:ext cx="159804" cy="16271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557595" y="8967541"/>
              <a:ext cx="23495" cy="99695"/>
            </a:xfrm>
            <a:custGeom>
              <a:avLst/>
              <a:gdLst/>
              <a:ahLst/>
              <a:cxnLst/>
              <a:rect l="l" t="t" r="r" b="b"/>
              <a:pathLst>
                <a:path w="23494" h="99695">
                  <a:moveTo>
                    <a:pt x="11629" y="99326"/>
                  </a:moveTo>
                  <a:lnTo>
                    <a:pt x="3634" y="96519"/>
                  </a:lnTo>
                  <a:lnTo>
                    <a:pt x="0" y="88098"/>
                  </a:lnTo>
                  <a:lnTo>
                    <a:pt x="0" y="11228"/>
                  </a:lnTo>
                  <a:lnTo>
                    <a:pt x="3634" y="2807"/>
                  </a:lnTo>
                  <a:lnTo>
                    <a:pt x="11629" y="0"/>
                  </a:lnTo>
                  <a:lnTo>
                    <a:pt x="19624" y="2807"/>
                  </a:lnTo>
                  <a:lnTo>
                    <a:pt x="23259" y="11228"/>
                  </a:lnTo>
                  <a:lnTo>
                    <a:pt x="23259" y="88098"/>
                  </a:lnTo>
                  <a:lnTo>
                    <a:pt x="19624" y="96519"/>
                  </a:lnTo>
                  <a:lnTo>
                    <a:pt x="11629" y="993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3481" y="8785424"/>
              <a:ext cx="159831" cy="16271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90776" y="8967541"/>
              <a:ext cx="23495" cy="99695"/>
            </a:xfrm>
            <a:custGeom>
              <a:avLst/>
              <a:gdLst/>
              <a:ahLst/>
              <a:cxnLst/>
              <a:rect l="l" t="t" r="r" b="b"/>
              <a:pathLst>
                <a:path w="23495" h="99695">
                  <a:moveTo>
                    <a:pt x="11602" y="99326"/>
                  </a:moveTo>
                  <a:lnTo>
                    <a:pt x="3625" y="96519"/>
                  </a:lnTo>
                  <a:lnTo>
                    <a:pt x="0" y="88098"/>
                  </a:lnTo>
                  <a:lnTo>
                    <a:pt x="0" y="11228"/>
                  </a:lnTo>
                  <a:lnTo>
                    <a:pt x="3625" y="2807"/>
                  </a:lnTo>
                  <a:lnTo>
                    <a:pt x="11602" y="0"/>
                  </a:lnTo>
                  <a:lnTo>
                    <a:pt x="19578" y="2807"/>
                  </a:lnTo>
                  <a:lnTo>
                    <a:pt x="23204" y="11228"/>
                  </a:lnTo>
                  <a:lnTo>
                    <a:pt x="23204" y="88098"/>
                  </a:lnTo>
                  <a:lnTo>
                    <a:pt x="19578" y="96519"/>
                  </a:lnTo>
                  <a:lnTo>
                    <a:pt x="11602" y="9932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62817" y="5441880"/>
              <a:ext cx="6972300" cy="3037840"/>
            </a:xfrm>
            <a:custGeom>
              <a:avLst/>
              <a:gdLst/>
              <a:ahLst/>
              <a:cxnLst/>
              <a:rect l="l" t="t" r="r" b="b"/>
              <a:pathLst>
                <a:path w="6972300" h="3037840">
                  <a:moveTo>
                    <a:pt x="991319" y="3037452"/>
                  </a:moveTo>
                  <a:lnTo>
                    <a:pt x="0" y="3037452"/>
                  </a:lnTo>
                  <a:lnTo>
                    <a:pt x="0" y="2301907"/>
                  </a:lnTo>
                  <a:lnTo>
                    <a:pt x="991319" y="2301907"/>
                  </a:lnTo>
                  <a:lnTo>
                    <a:pt x="999338" y="2300894"/>
                  </a:lnTo>
                  <a:lnTo>
                    <a:pt x="1006693" y="2297967"/>
                  </a:lnTo>
                  <a:lnTo>
                    <a:pt x="1013089" y="2293294"/>
                  </a:lnTo>
                  <a:lnTo>
                    <a:pt x="1018228" y="2287045"/>
                  </a:lnTo>
                  <a:lnTo>
                    <a:pt x="1154950" y="2069718"/>
                  </a:lnTo>
                  <a:lnTo>
                    <a:pt x="1182625" y="2028663"/>
                  </a:lnTo>
                  <a:lnTo>
                    <a:pt x="1212565" y="1989794"/>
                  </a:lnTo>
                  <a:lnTo>
                    <a:pt x="1244655" y="1953174"/>
                  </a:lnTo>
                  <a:lnTo>
                    <a:pt x="1278779" y="1918868"/>
                  </a:lnTo>
                  <a:lnTo>
                    <a:pt x="1314822" y="1886939"/>
                  </a:lnTo>
                  <a:lnTo>
                    <a:pt x="1352667" y="1857452"/>
                  </a:lnTo>
                  <a:lnTo>
                    <a:pt x="1392200" y="1830469"/>
                  </a:lnTo>
                  <a:lnTo>
                    <a:pt x="1433304" y="1806056"/>
                  </a:lnTo>
                  <a:lnTo>
                    <a:pt x="1475865" y="1784276"/>
                  </a:lnTo>
                  <a:lnTo>
                    <a:pt x="1519765" y="1765192"/>
                  </a:lnTo>
                  <a:lnTo>
                    <a:pt x="1564891" y="1748869"/>
                  </a:lnTo>
                  <a:lnTo>
                    <a:pt x="1611126" y="1735371"/>
                  </a:lnTo>
                  <a:lnTo>
                    <a:pt x="1658354" y="1724761"/>
                  </a:lnTo>
                  <a:lnTo>
                    <a:pt x="1706461" y="1717104"/>
                  </a:lnTo>
                  <a:lnTo>
                    <a:pt x="1755329" y="1712462"/>
                  </a:lnTo>
                  <a:lnTo>
                    <a:pt x="1804845" y="1710901"/>
                  </a:lnTo>
                  <a:lnTo>
                    <a:pt x="4522516" y="1710901"/>
                  </a:lnTo>
                  <a:lnTo>
                    <a:pt x="4570915" y="1708102"/>
                  </a:lnTo>
                  <a:lnTo>
                    <a:pt x="4617691" y="1699914"/>
                  </a:lnTo>
                  <a:lnTo>
                    <a:pt x="4662530" y="1686650"/>
                  </a:lnTo>
                  <a:lnTo>
                    <a:pt x="4705117" y="1668626"/>
                  </a:lnTo>
                  <a:lnTo>
                    <a:pt x="4745139" y="1646154"/>
                  </a:lnTo>
                  <a:lnTo>
                    <a:pt x="4782282" y="1619549"/>
                  </a:lnTo>
                  <a:lnTo>
                    <a:pt x="4816231" y="1589124"/>
                  </a:lnTo>
                  <a:lnTo>
                    <a:pt x="4846673" y="1555194"/>
                  </a:lnTo>
                  <a:lnTo>
                    <a:pt x="4873293" y="1518072"/>
                  </a:lnTo>
                  <a:lnTo>
                    <a:pt x="4895777" y="1478073"/>
                  </a:lnTo>
                  <a:lnTo>
                    <a:pt x="4913812" y="1435509"/>
                  </a:lnTo>
                  <a:lnTo>
                    <a:pt x="4927083" y="1390696"/>
                  </a:lnTo>
                  <a:lnTo>
                    <a:pt x="4935275" y="1343946"/>
                  </a:lnTo>
                  <a:lnTo>
                    <a:pt x="4938076" y="1295574"/>
                  </a:lnTo>
                  <a:lnTo>
                    <a:pt x="4938076" y="985753"/>
                  </a:lnTo>
                  <a:lnTo>
                    <a:pt x="4939216" y="938066"/>
                  </a:lnTo>
                  <a:lnTo>
                    <a:pt x="4942600" y="890957"/>
                  </a:lnTo>
                  <a:lnTo>
                    <a:pt x="4948176" y="844477"/>
                  </a:lnTo>
                  <a:lnTo>
                    <a:pt x="4955893" y="798680"/>
                  </a:lnTo>
                  <a:lnTo>
                    <a:pt x="4965698" y="753616"/>
                  </a:lnTo>
                  <a:lnTo>
                    <a:pt x="4977539" y="709339"/>
                  </a:lnTo>
                  <a:lnTo>
                    <a:pt x="4991365" y="665900"/>
                  </a:lnTo>
                  <a:lnTo>
                    <a:pt x="5007122" y="623351"/>
                  </a:lnTo>
                  <a:lnTo>
                    <a:pt x="5024760" y="581744"/>
                  </a:lnTo>
                  <a:lnTo>
                    <a:pt x="5044225" y="541131"/>
                  </a:lnTo>
                  <a:lnTo>
                    <a:pt x="5065466" y="501564"/>
                  </a:lnTo>
                  <a:lnTo>
                    <a:pt x="5088431" y="463096"/>
                  </a:lnTo>
                  <a:lnTo>
                    <a:pt x="5113068" y="425778"/>
                  </a:lnTo>
                  <a:lnTo>
                    <a:pt x="5139324" y="389663"/>
                  </a:lnTo>
                  <a:lnTo>
                    <a:pt x="5167148" y="354802"/>
                  </a:lnTo>
                  <a:lnTo>
                    <a:pt x="5196488" y="321247"/>
                  </a:lnTo>
                  <a:lnTo>
                    <a:pt x="5227290" y="289051"/>
                  </a:lnTo>
                  <a:lnTo>
                    <a:pt x="5259505" y="258266"/>
                  </a:lnTo>
                  <a:lnTo>
                    <a:pt x="5293078" y="228943"/>
                  </a:lnTo>
                  <a:lnTo>
                    <a:pt x="5327959" y="201135"/>
                  </a:lnTo>
                  <a:lnTo>
                    <a:pt x="5364094" y="174893"/>
                  </a:lnTo>
                  <a:lnTo>
                    <a:pt x="5401433" y="150270"/>
                  </a:lnTo>
                  <a:lnTo>
                    <a:pt x="5439923" y="127318"/>
                  </a:lnTo>
                  <a:lnTo>
                    <a:pt x="5479512" y="106089"/>
                  </a:lnTo>
                  <a:lnTo>
                    <a:pt x="5520147" y="86634"/>
                  </a:lnTo>
                  <a:lnTo>
                    <a:pt x="5561778" y="69007"/>
                  </a:lnTo>
                  <a:lnTo>
                    <a:pt x="5604351" y="53258"/>
                  </a:lnTo>
                  <a:lnTo>
                    <a:pt x="5647814" y="39441"/>
                  </a:lnTo>
                  <a:lnTo>
                    <a:pt x="5692117" y="27606"/>
                  </a:lnTo>
                  <a:lnTo>
                    <a:pt x="5737205" y="17806"/>
                  </a:lnTo>
                  <a:lnTo>
                    <a:pt x="5783029" y="10094"/>
                  </a:lnTo>
                  <a:lnTo>
                    <a:pt x="5829534" y="4521"/>
                  </a:lnTo>
                  <a:lnTo>
                    <a:pt x="5876670" y="1138"/>
                  </a:lnTo>
                  <a:lnTo>
                    <a:pt x="5924384" y="0"/>
                  </a:lnTo>
                  <a:lnTo>
                    <a:pt x="6972299" y="0"/>
                  </a:lnTo>
                  <a:lnTo>
                    <a:pt x="6972299" y="735545"/>
                  </a:lnTo>
                  <a:lnTo>
                    <a:pt x="5924384" y="735545"/>
                  </a:lnTo>
                  <a:lnTo>
                    <a:pt x="5879431" y="739584"/>
                  </a:lnTo>
                  <a:lnTo>
                    <a:pt x="5837102" y="751226"/>
                  </a:lnTo>
                  <a:lnTo>
                    <a:pt x="5798108" y="769758"/>
                  </a:lnTo>
                  <a:lnTo>
                    <a:pt x="5763161" y="794468"/>
                  </a:lnTo>
                  <a:lnTo>
                    <a:pt x="5732973" y="824644"/>
                  </a:lnTo>
                  <a:lnTo>
                    <a:pt x="5708255" y="859573"/>
                  </a:lnTo>
                  <a:lnTo>
                    <a:pt x="5689718" y="898542"/>
                  </a:lnTo>
                  <a:lnTo>
                    <a:pt x="5678075" y="940840"/>
                  </a:lnTo>
                  <a:lnTo>
                    <a:pt x="5674035" y="985753"/>
                  </a:lnTo>
                  <a:lnTo>
                    <a:pt x="5674035" y="1295574"/>
                  </a:lnTo>
                  <a:lnTo>
                    <a:pt x="5673023" y="1344151"/>
                  </a:lnTo>
                  <a:lnTo>
                    <a:pt x="5670013" y="1392220"/>
                  </a:lnTo>
                  <a:lnTo>
                    <a:pt x="5665047" y="1439742"/>
                  </a:lnTo>
                  <a:lnTo>
                    <a:pt x="5658163" y="1486677"/>
                  </a:lnTo>
                  <a:lnTo>
                    <a:pt x="5649403" y="1532984"/>
                  </a:lnTo>
                  <a:lnTo>
                    <a:pt x="5638807" y="1578623"/>
                  </a:lnTo>
                  <a:lnTo>
                    <a:pt x="5626414" y="1623554"/>
                  </a:lnTo>
                  <a:lnTo>
                    <a:pt x="5612266" y="1667737"/>
                  </a:lnTo>
                  <a:lnTo>
                    <a:pt x="5596402" y="1711130"/>
                  </a:lnTo>
                  <a:lnTo>
                    <a:pt x="5578863" y="1753695"/>
                  </a:lnTo>
                  <a:lnTo>
                    <a:pt x="5559689" y="1795391"/>
                  </a:lnTo>
                  <a:lnTo>
                    <a:pt x="5538921" y="1836177"/>
                  </a:lnTo>
                  <a:lnTo>
                    <a:pt x="5516598" y="1876013"/>
                  </a:lnTo>
                  <a:lnTo>
                    <a:pt x="5492760" y="1914859"/>
                  </a:lnTo>
                  <a:lnTo>
                    <a:pt x="5467449" y="1952675"/>
                  </a:lnTo>
                  <a:lnTo>
                    <a:pt x="5440704" y="1989420"/>
                  </a:lnTo>
                  <a:lnTo>
                    <a:pt x="5412566" y="2025055"/>
                  </a:lnTo>
                  <a:lnTo>
                    <a:pt x="5383075" y="2059538"/>
                  </a:lnTo>
                  <a:lnTo>
                    <a:pt x="5352271" y="2092831"/>
                  </a:lnTo>
                  <a:lnTo>
                    <a:pt x="5320194" y="2124891"/>
                  </a:lnTo>
                  <a:lnTo>
                    <a:pt x="5286886" y="2155680"/>
                  </a:lnTo>
                  <a:lnTo>
                    <a:pt x="5252385" y="2185157"/>
                  </a:lnTo>
                  <a:lnTo>
                    <a:pt x="5216732" y="2213281"/>
                  </a:lnTo>
                  <a:lnTo>
                    <a:pt x="5179968" y="2240013"/>
                  </a:lnTo>
                  <a:lnTo>
                    <a:pt x="5142133" y="2265312"/>
                  </a:lnTo>
                  <a:lnTo>
                    <a:pt x="5103267" y="2289138"/>
                  </a:lnTo>
                  <a:lnTo>
                    <a:pt x="5063410" y="2311450"/>
                  </a:lnTo>
                  <a:lnTo>
                    <a:pt x="5022603" y="2332209"/>
                  </a:lnTo>
                  <a:lnTo>
                    <a:pt x="4980886" y="2351373"/>
                  </a:lnTo>
                  <a:lnTo>
                    <a:pt x="4938299" y="2368904"/>
                  </a:lnTo>
                  <a:lnTo>
                    <a:pt x="4894882" y="2384760"/>
                  </a:lnTo>
                  <a:lnTo>
                    <a:pt x="4850676" y="2398902"/>
                  </a:lnTo>
                  <a:lnTo>
                    <a:pt x="4805721" y="2411289"/>
                  </a:lnTo>
                  <a:lnTo>
                    <a:pt x="4760057" y="2421880"/>
                  </a:lnTo>
                  <a:lnTo>
                    <a:pt x="4713725" y="2430636"/>
                  </a:lnTo>
                  <a:lnTo>
                    <a:pt x="4666764" y="2437517"/>
                  </a:lnTo>
                  <a:lnTo>
                    <a:pt x="4619216" y="2442481"/>
                  </a:lnTo>
                  <a:lnTo>
                    <a:pt x="4571120" y="2445489"/>
                  </a:lnTo>
                  <a:lnTo>
                    <a:pt x="4522516" y="2446501"/>
                  </a:lnTo>
                  <a:lnTo>
                    <a:pt x="1804845" y="2446501"/>
                  </a:lnTo>
                  <a:lnTo>
                    <a:pt x="1796826" y="2447505"/>
                  </a:lnTo>
                  <a:lnTo>
                    <a:pt x="1789477" y="2450407"/>
                  </a:lnTo>
                  <a:lnTo>
                    <a:pt x="1783098" y="2455045"/>
                  </a:lnTo>
                  <a:lnTo>
                    <a:pt x="1777990" y="2461254"/>
                  </a:lnTo>
                  <a:lnTo>
                    <a:pt x="1641213" y="2678635"/>
                  </a:lnTo>
                  <a:lnTo>
                    <a:pt x="1613539" y="2719690"/>
                  </a:lnTo>
                  <a:lnTo>
                    <a:pt x="1583598" y="2758560"/>
                  </a:lnTo>
                  <a:lnTo>
                    <a:pt x="1551509" y="2795179"/>
                  </a:lnTo>
                  <a:lnTo>
                    <a:pt x="1517384" y="2829485"/>
                  </a:lnTo>
                  <a:lnTo>
                    <a:pt x="1481342" y="2861414"/>
                  </a:lnTo>
                  <a:lnTo>
                    <a:pt x="1443496" y="2890902"/>
                  </a:lnTo>
                  <a:lnTo>
                    <a:pt x="1403964" y="2917884"/>
                  </a:lnTo>
                  <a:lnTo>
                    <a:pt x="1362859" y="2942297"/>
                  </a:lnTo>
                  <a:lnTo>
                    <a:pt x="1320299" y="2964077"/>
                  </a:lnTo>
                  <a:lnTo>
                    <a:pt x="1276398" y="2983161"/>
                  </a:lnTo>
                  <a:lnTo>
                    <a:pt x="1231272" y="2999484"/>
                  </a:lnTo>
                  <a:lnTo>
                    <a:pt x="1185038" y="3012982"/>
                  </a:lnTo>
                  <a:lnTo>
                    <a:pt x="1137809" y="3023592"/>
                  </a:lnTo>
                  <a:lnTo>
                    <a:pt x="1089703" y="3031250"/>
                  </a:lnTo>
                  <a:lnTo>
                    <a:pt x="1040834" y="3035891"/>
                  </a:lnTo>
                  <a:lnTo>
                    <a:pt x="991319" y="3037452"/>
                  </a:lnTo>
                  <a:close/>
                </a:path>
              </a:pathLst>
            </a:custGeom>
            <a:solidFill>
              <a:srgbClr val="8081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0292" y="6458343"/>
              <a:ext cx="1318895" cy="932815"/>
            </a:xfrm>
            <a:custGeom>
              <a:avLst/>
              <a:gdLst/>
              <a:ahLst/>
              <a:cxnLst/>
              <a:rect l="l" t="t" r="r" b="b"/>
              <a:pathLst>
                <a:path w="1318895" h="932815">
                  <a:moveTo>
                    <a:pt x="1318437" y="280695"/>
                  </a:moveTo>
                  <a:lnTo>
                    <a:pt x="1197216" y="230962"/>
                  </a:lnTo>
                  <a:lnTo>
                    <a:pt x="1107173" y="195326"/>
                  </a:lnTo>
                  <a:lnTo>
                    <a:pt x="1016838" y="160477"/>
                  </a:lnTo>
                  <a:lnTo>
                    <a:pt x="926198" y="126415"/>
                  </a:lnTo>
                  <a:lnTo>
                    <a:pt x="835279" y="93154"/>
                  </a:lnTo>
                  <a:lnTo>
                    <a:pt x="772147" y="71005"/>
                  </a:lnTo>
                  <a:lnTo>
                    <a:pt x="706348" y="49923"/>
                  </a:lnTo>
                  <a:lnTo>
                    <a:pt x="695680" y="46863"/>
                  </a:lnTo>
                  <a:lnTo>
                    <a:pt x="695680" y="100660"/>
                  </a:lnTo>
                  <a:lnTo>
                    <a:pt x="685939" y="151599"/>
                  </a:lnTo>
                  <a:lnTo>
                    <a:pt x="695680" y="100660"/>
                  </a:lnTo>
                  <a:lnTo>
                    <a:pt x="695680" y="46863"/>
                  </a:lnTo>
                  <a:lnTo>
                    <a:pt x="617537" y="25806"/>
                  </a:lnTo>
                  <a:lnTo>
                    <a:pt x="572541" y="16040"/>
                  </a:lnTo>
                  <a:lnTo>
                    <a:pt x="527456" y="8255"/>
                  </a:lnTo>
                  <a:lnTo>
                    <a:pt x="482511" y="2794"/>
                  </a:lnTo>
                  <a:lnTo>
                    <a:pt x="437934" y="0"/>
                  </a:lnTo>
                  <a:lnTo>
                    <a:pt x="408228" y="152"/>
                  </a:lnTo>
                  <a:lnTo>
                    <a:pt x="408228" y="349072"/>
                  </a:lnTo>
                  <a:lnTo>
                    <a:pt x="403161" y="350596"/>
                  </a:lnTo>
                  <a:lnTo>
                    <a:pt x="397446" y="352018"/>
                  </a:lnTo>
                  <a:lnTo>
                    <a:pt x="400304" y="350494"/>
                  </a:lnTo>
                  <a:lnTo>
                    <a:pt x="402132" y="349504"/>
                  </a:lnTo>
                  <a:lnTo>
                    <a:pt x="406438" y="347383"/>
                  </a:lnTo>
                  <a:lnTo>
                    <a:pt x="408228" y="349072"/>
                  </a:lnTo>
                  <a:lnTo>
                    <a:pt x="408228" y="152"/>
                  </a:lnTo>
                  <a:lnTo>
                    <a:pt x="395109" y="215"/>
                  </a:lnTo>
                  <a:lnTo>
                    <a:pt x="395109" y="351091"/>
                  </a:lnTo>
                  <a:lnTo>
                    <a:pt x="394563" y="351955"/>
                  </a:lnTo>
                  <a:lnTo>
                    <a:pt x="393522" y="352882"/>
                  </a:lnTo>
                  <a:lnTo>
                    <a:pt x="392976" y="352996"/>
                  </a:lnTo>
                  <a:lnTo>
                    <a:pt x="392430" y="353161"/>
                  </a:lnTo>
                  <a:lnTo>
                    <a:pt x="392049" y="353250"/>
                  </a:lnTo>
                  <a:lnTo>
                    <a:pt x="392049" y="354076"/>
                  </a:lnTo>
                  <a:lnTo>
                    <a:pt x="391121" y="354736"/>
                  </a:lnTo>
                  <a:lnTo>
                    <a:pt x="390042" y="355447"/>
                  </a:lnTo>
                  <a:lnTo>
                    <a:pt x="388835" y="356146"/>
                  </a:lnTo>
                  <a:lnTo>
                    <a:pt x="390906" y="354241"/>
                  </a:lnTo>
                  <a:lnTo>
                    <a:pt x="392049" y="354076"/>
                  </a:lnTo>
                  <a:lnTo>
                    <a:pt x="392049" y="353250"/>
                  </a:lnTo>
                  <a:lnTo>
                    <a:pt x="394716" y="350596"/>
                  </a:lnTo>
                  <a:lnTo>
                    <a:pt x="395109" y="351091"/>
                  </a:lnTo>
                  <a:lnTo>
                    <a:pt x="395109" y="215"/>
                  </a:lnTo>
                  <a:lnTo>
                    <a:pt x="393979" y="215"/>
                  </a:lnTo>
                  <a:lnTo>
                    <a:pt x="370535" y="2171"/>
                  </a:lnTo>
                  <a:lnTo>
                    <a:pt x="370535" y="372211"/>
                  </a:lnTo>
                  <a:lnTo>
                    <a:pt x="370344" y="372402"/>
                  </a:lnTo>
                  <a:lnTo>
                    <a:pt x="370268" y="372592"/>
                  </a:lnTo>
                  <a:lnTo>
                    <a:pt x="370319" y="372427"/>
                  </a:lnTo>
                  <a:lnTo>
                    <a:pt x="370433" y="372211"/>
                  </a:lnTo>
                  <a:lnTo>
                    <a:pt x="370535" y="2171"/>
                  </a:lnTo>
                  <a:lnTo>
                    <a:pt x="308800" y="11074"/>
                  </a:lnTo>
                  <a:lnTo>
                    <a:pt x="268058" y="22390"/>
                  </a:lnTo>
                  <a:lnTo>
                    <a:pt x="228854" y="38100"/>
                  </a:lnTo>
                  <a:lnTo>
                    <a:pt x="191427" y="58534"/>
                  </a:lnTo>
                  <a:lnTo>
                    <a:pt x="155994" y="84035"/>
                  </a:lnTo>
                  <a:lnTo>
                    <a:pt x="122796" y="114947"/>
                  </a:lnTo>
                  <a:lnTo>
                    <a:pt x="92087" y="151599"/>
                  </a:lnTo>
                  <a:lnTo>
                    <a:pt x="64033" y="194411"/>
                  </a:lnTo>
                  <a:lnTo>
                    <a:pt x="41300" y="238975"/>
                  </a:lnTo>
                  <a:lnTo>
                    <a:pt x="23723" y="284911"/>
                  </a:lnTo>
                  <a:lnTo>
                    <a:pt x="11112" y="331901"/>
                  </a:lnTo>
                  <a:lnTo>
                    <a:pt x="3276" y="379653"/>
                  </a:lnTo>
                  <a:lnTo>
                    <a:pt x="0" y="427875"/>
                  </a:lnTo>
                  <a:lnTo>
                    <a:pt x="1092" y="476262"/>
                  </a:lnTo>
                  <a:lnTo>
                    <a:pt x="6350" y="524535"/>
                  </a:lnTo>
                  <a:lnTo>
                    <a:pt x="15595" y="572376"/>
                  </a:lnTo>
                  <a:lnTo>
                    <a:pt x="28613" y="619506"/>
                  </a:lnTo>
                  <a:lnTo>
                    <a:pt x="45199" y="665632"/>
                  </a:lnTo>
                  <a:lnTo>
                    <a:pt x="65176" y="710438"/>
                  </a:lnTo>
                  <a:lnTo>
                    <a:pt x="88328" y="753643"/>
                  </a:lnTo>
                  <a:lnTo>
                    <a:pt x="114465" y="794943"/>
                  </a:lnTo>
                  <a:lnTo>
                    <a:pt x="140512" y="831189"/>
                  </a:lnTo>
                  <a:lnTo>
                    <a:pt x="167982" y="866152"/>
                  </a:lnTo>
                  <a:lnTo>
                    <a:pt x="196786" y="899883"/>
                  </a:lnTo>
                  <a:lnTo>
                    <a:pt x="226847" y="932459"/>
                  </a:lnTo>
                  <a:lnTo>
                    <a:pt x="264680" y="898372"/>
                  </a:lnTo>
                  <a:lnTo>
                    <a:pt x="303834" y="865784"/>
                  </a:lnTo>
                  <a:lnTo>
                    <a:pt x="344017" y="834428"/>
                  </a:lnTo>
                  <a:lnTo>
                    <a:pt x="385000" y="803960"/>
                  </a:lnTo>
                  <a:lnTo>
                    <a:pt x="426491" y="774103"/>
                  </a:lnTo>
                  <a:lnTo>
                    <a:pt x="509981" y="714971"/>
                  </a:lnTo>
                  <a:lnTo>
                    <a:pt x="471373" y="675678"/>
                  </a:lnTo>
                  <a:lnTo>
                    <a:pt x="436549" y="633437"/>
                  </a:lnTo>
                  <a:lnTo>
                    <a:pt x="406298" y="588010"/>
                  </a:lnTo>
                  <a:lnTo>
                    <a:pt x="381355" y="539153"/>
                  </a:lnTo>
                  <a:lnTo>
                    <a:pt x="362470" y="486638"/>
                  </a:lnTo>
                  <a:lnTo>
                    <a:pt x="354711" y="444423"/>
                  </a:lnTo>
                  <a:lnTo>
                    <a:pt x="354850" y="426796"/>
                  </a:lnTo>
                  <a:lnTo>
                    <a:pt x="355587" y="422300"/>
                  </a:lnTo>
                  <a:lnTo>
                    <a:pt x="357416" y="411353"/>
                  </a:lnTo>
                  <a:lnTo>
                    <a:pt x="356539" y="414451"/>
                  </a:lnTo>
                  <a:lnTo>
                    <a:pt x="355396" y="418807"/>
                  </a:lnTo>
                  <a:lnTo>
                    <a:pt x="354584" y="422300"/>
                  </a:lnTo>
                  <a:lnTo>
                    <a:pt x="354965" y="416039"/>
                  </a:lnTo>
                  <a:lnTo>
                    <a:pt x="356044" y="410806"/>
                  </a:lnTo>
                  <a:lnTo>
                    <a:pt x="358330" y="407758"/>
                  </a:lnTo>
                  <a:lnTo>
                    <a:pt x="381495" y="374192"/>
                  </a:lnTo>
                  <a:lnTo>
                    <a:pt x="385495" y="372592"/>
                  </a:lnTo>
                  <a:lnTo>
                    <a:pt x="386448" y="372211"/>
                  </a:lnTo>
                  <a:lnTo>
                    <a:pt x="420890" y="358394"/>
                  </a:lnTo>
                  <a:lnTo>
                    <a:pt x="471170" y="357771"/>
                  </a:lnTo>
                  <a:lnTo>
                    <a:pt x="527037" y="369709"/>
                  </a:lnTo>
                  <a:lnTo>
                    <a:pt x="621195" y="399415"/>
                  </a:lnTo>
                  <a:lnTo>
                    <a:pt x="700544" y="425780"/>
                  </a:lnTo>
                  <a:lnTo>
                    <a:pt x="748449" y="442328"/>
                  </a:lnTo>
                  <a:lnTo>
                    <a:pt x="796201" y="459320"/>
                  </a:lnTo>
                  <a:lnTo>
                    <a:pt x="843788" y="476796"/>
                  </a:lnTo>
                  <a:lnTo>
                    <a:pt x="891184" y="494741"/>
                  </a:lnTo>
                  <a:lnTo>
                    <a:pt x="938390" y="513181"/>
                  </a:lnTo>
                  <a:lnTo>
                    <a:pt x="985393" y="532130"/>
                  </a:lnTo>
                  <a:lnTo>
                    <a:pt x="1032192" y="551611"/>
                  </a:lnTo>
                  <a:lnTo>
                    <a:pt x="1113091" y="586333"/>
                  </a:lnTo>
                  <a:lnTo>
                    <a:pt x="1148283" y="600290"/>
                  </a:lnTo>
                  <a:lnTo>
                    <a:pt x="1184059" y="612444"/>
                  </a:lnTo>
                  <a:lnTo>
                    <a:pt x="1220127" y="621766"/>
                  </a:lnTo>
                  <a:lnTo>
                    <a:pt x="1232077" y="572338"/>
                  </a:lnTo>
                  <a:lnTo>
                    <a:pt x="1244473" y="523049"/>
                  </a:lnTo>
                  <a:lnTo>
                    <a:pt x="1257452" y="473964"/>
                  </a:lnTo>
                  <a:lnTo>
                    <a:pt x="1271193" y="425132"/>
                  </a:lnTo>
                  <a:lnTo>
                    <a:pt x="1285824" y="376605"/>
                  </a:lnTo>
                  <a:lnTo>
                    <a:pt x="1301521" y="328447"/>
                  </a:lnTo>
                  <a:lnTo>
                    <a:pt x="1318437" y="28069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02133" y="6698475"/>
              <a:ext cx="524510" cy="474980"/>
            </a:xfrm>
            <a:custGeom>
              <a:avLst/>
              <a:gdLst/>
              <a:ahLst/>
              <a:cxnLst/>
              <a:rect l="l" t="t" r="r" b="b"/>
              <a:pathLst>
                <a:path w="524510" h="474979">
                  <a:moveTo>
                    <a:pt x="379681" y="474797"/>
                  </a:moveTo>
                  <a:lnTo>
                    <a:pt x="339245" y="465847"/>
                  </a:lnTo>
                  <a:lnTo>
                    <a:pt x="0" y="345098"/>
                  </a:lnTo>
                  <a:lnTo>
                    <a:pt x="140862" y="16441"/>
                  </a:lnTo>
                  <a:lnTo>
                    <a:pt x="231883" y="44913"/>
                  </a:lnTo>
                  <a:lnTo>
                    <a:pt x="333689" y="5008"/>
                  </a:lnTo>
                  <a:lnTo>
                    <a:pt x="356534" y="0"/>
                  </a:lnTo>
                  <a:lnTo>
                    <a:pt x="381672" y="2463"/>
                  </a:lnTo>
                  <a:lnTo>
                    <a:pt x="405165" y="13031"/>
                  </a:lnTo>
                  <a:lnTo>
                    <a:pt x="423076" y="32337"/>
                  </a:lnTo>
                  <a:lnTo>
                    <a:pt x="429258" y="55358"/>
                  </a:lnTo>
                  <a:lnTo>
                    <a:pt x="422893" y="77108"/>
                  </a:lnTo>
                  <a:lnTo>
                    <a:pt x="406692" y="95826"/>
                  </a:lnTo>
                  <a:lnTo>
                    <a:pt x="383367" y="109752"/>
                  </a:lnTo>
                  <a:lnTo>
                    <a:pt x="319037" y="135393"/>
                  </a:lnTo>
                  <a:lnTo>
                    <a:pt x="340171" y="143341"/>
                  </a:lnTo>
                  <a:lnTo>
                    <a:pt x="448514" y="179000"/>
                  </a:lnTo>
                  <a:lnTo>
                    <a:pt x="490687" y="199906"/>
                  </a:lnTo>
                  <a:lnTo>
                    <a:pt x="514670" y="223879"/>
                  </a:lnTo>
                  <a:lnTo>
                    <a:pt x="523904" y="248047"/>
                  </a:lnTo>
                  <a:lnTo>
                    <a:pt x="521833" y="269534"/>
                  </a:lnTo>
                  <a:lnTo>
                    <a:pt x="502599" y="291083"/>
                  </a:lnTo>
                  <a:lnTo>
                    <a:pt x="480149" y="296768"/>
                  </a:lnTo>
                  <a:lnTo>
                    <a:pt x="461518" y="294431"/>
                  </a:lnTo>
                  <a:lnTo>
                    <a:pt x="453744" y="291909"/>
                  </a:lnTo>
                  <a:lnTo>
                    <a:pt x="421933" y="277483"/>
                  </a:lnTo>
                  <a:lnTo>
                    <a:pt x="454680" y="292401"/>
                  </a:lnTo>
                  <a:lnTo>
                    <a:pt x="479808" y="309535"/>
                  </a:lnTo>
                  <a:lnTo>
                    <a:pt x="493416" y="329220"/>
                  </a:lnTo>
                  <a:lnTo>
                    <a:pt x="491601" y="351794"/>
                  </a:lnTo>
                  <a:lnTo>
                    <a:pt x="490403" y="355333"/>
                  </a:lnTo>
                  <a:lnTo>
                    <a:pt x="482646" y="369063"/>
                  </a:lnTo>
                  <a:lnTo>
                    <a:pt x="468996" y="376660"/>
                  </a:lnTo>
                  <a:lnTo>
                    <a:pt x="450525" y="379662"/>
                  </a:lnTo>
                  <a:lnTo>
                    <a:pt x="428306" y="379613"/>
                  </a:lnTo>
                  <a:lnTo>
                    <a:pt x="442026" y="392062"/>
                  </a:lnTo>
                  <a:lnTo>
                    <a:pt x="451211" y="405343"/>
                  </a:lnTo>
                  <a:lnTo>
                    <a:pt x="455575" y="418879"/>
                  </a:lnTo>
                  <a:lnTo>
                    <a:pt x="454833" y="432094"/>
                  </a:lnTo>
                  <a:lnTo>
                    <a:pt x="439798" y="458972"/>
                  </a:lnTo>
                  <a:lnTo>
                    <a:pt x="413973" y="472856"/>
                  </a:lnTo>
                  <a:lnTo>
                    <a:pt x="379681" y="474797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80840" y="6917219"/>
              <a:ext cx="191770" cy="167005"/>
            </a:xfrm>
            <a:custGeom>
              <a:avLst/>
              <a:gdLst/>
              <a:ahLst/>
              <a:cxnLst/>
              <a:rect l="l" t="t" r="r" b="b"/>
              <a:pathLst>
                <a:path w="191770" h="167004">
                  <a:moveTo>
                    <a:pt x="161874" y="160921"/>
                  </a:moveTo>
                  <a:lnTo>
                    <a:pt x="161467" y="154470"/>
                  </a:lnTo>
                  <a:lnTo>
                    <a:pt x="156235" y="149821"/>
                  </a:lnTo>
                  <a:lnTo>
                    <a:pt x="119545" y="136410"/>
                  </a:lnTo>
                  <a:lnTo>
                    <a:pt x="46939" y="107492"/>
                  </a:lnTo>
                  <a:lnTo>
                    <a:pt x="10261" y="94081"/>
                  </a:lnTo>
                  <a:lnTo>
                    <a:pt x="3568" y="94653"/>
                  </a:lnTo>
                  <a:lnTo>
                    <a:pt x="0" y="99745"/>
                  </a:lnTo>
                  <a:lnTo>
                    <a:pt x="393" y="106197"/>
                  </a:lnTo>
                  <a:lnTo>
                    <a:pt x="5626" y="110845"/>
                  </a:lnTo>
                  <a:lnTo>
                    <a:pt x="42316" y="124256"/>
                  </a:lnTo>
                  <a:lnTo>
                    <a:pt x="114922" y="153174"/>
                  </a:lnTo>
                  <a:lnTo>
                    <a:pt x="151612" y="166585"/>
                  </a:lnTo>
                  <a:lnTo>
                    <a:pt x="158292" y="166014"/>
                  </a:lnTo>
                  <a:lnTo>
                    <a:pt x="161874" y="160921"/>
                  </a:lnTo>
                  <a:close/>
                </a:path>
                <a:path w="191770" h="167004">
                  <a:moveTo>
                    <a:pt x="191744" y="73126"/>
                  </a:moveTo>
                  <a:lnTo>
                    <a:pt x="191325" y="66687"/>
                  </a:lnTo>
                  <a:lnTo>
                    <a:pt x="186093" y="62064"/>
                  </a:lnTo>
                  <a:lnTo>
                    <a:pt x="148082" y="47485"/>
                  </a:lnTo>
                  <a:lnTo>
                    <a:pt x="73863" y="14579"/>
                  </a:lnTo>
                  <a:lnTo>
                    <a:pt x="35852" y="0"/>
                  </a:lnTo>
                  <a:lnTo>
                    <a:pt x="29133" y="609"/>
                  </a:lnTo>
                  <a:lnTo>
                    <a:pt x="25552" y="5715"/>
                  </a:lnTo>
                  <a:lnTo>
                    <a:pt x="25971" y="12179"/>
                  </a:lnTo>
                  <a:lnTo>
                    <a:pt x="31229" y="16827"/>
                  </a:lnTo>
                  <a:lnTo>
                    <a:pt x="69227" y="31381"/>
                  </a:lnTo>
                  <a:lnTo>
                    <a:pt x="143421" y="64274"/>
                  </a:lnTo>
                  <a:lnTo>
                    <a:pt x="181457" y="78828"/>
                  </a:lnTo>
                  <a:lnTo>
                    <a:pt x="188175" y="78232"/>
                  </a:lnTo>
                  <a:lnTo>
                    <a:pt x="191744" y="73126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0484" y="6687610"/>
              <a:ext cx="92851" cy="10076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728465" y="6821484"/>
              <a:ext cx="165100" cy="115570"/>
            </a:xfrm>
            <a:custGeom>
              <a:avLst/>
              <a:gdLst/>
              <a:ahLst/>
              <a:cxnLst/>
              <a:rect l="l" t="t" r="r" b="b"/>
              <a:pathLst>
                <a:path w="165100" h="115570">
                  <a:moveTo>
                    <a:pt x="13985" y="115004"/>
                  </a:moveTo>
                  <a:lnTo>
                    <a:pt x="4842" y="113498"/>
                  </a:lnTo>
                  <a:lnTo>
                    <a:pt x="0" y="106464"/>
                  </a:lnTo>
                  <a:lnTo>
                    <a:pt x="611" y="98093"/>
                  </a:lnTo>
                  <a:lnTo>
                    <a:pt x="7830" y="92575"/>
                  </a:lnTo>
                  <a:lnTo>
                    <a:pt x="47820" y="79278"/>
                  </a:lnTo>
                  <a:lnTo>
                    <a:pt x="84348" y="59944"/>
                  </a:lnTo>
                  <a:lnTo>
                    <a:pt x="117138" y="34782"/>
                  </a:lnTo>
                  <a:lnTo>
                    <a:pt x="145914" y="4000"/>
                  </a:lnTo>
                  <a:lnTo>
                    <a:pt x="153708" y="0"/>
                  </a:lnTo>
                  <a:lnTo>
                    <a:pt x="161077" y="3476"/>
                  </a:lnTo>
                  <a:lnTo>
                    <a:pt x="164964" y="11311"/>
                  </a:lnTo>
                  <a:lnTo>
                    <a:pt x="162310" y="20387"/>
                  </a:lnTo>
                  <a:lnTo>
                    <a:pt x="131482" y="53207"/>
                  </a:lnTo>
                  <a:lnTo>
                    <a:pt x="96093" y="80108"/>
                  </a:lnTo>
                  <a:lnTo>
                    <a:pt x="56732" y="100802"/>
                  </a:lnTo>
                  <a:lnTo>
                    <a:pt x="13985" y="115004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972" y="6116785"/>
              <a:ext cx="335915" cy="335280"/>
            </a:xfrm>
            <a:custGeom>
              <a:avLst/>
              <a:gdLst/>
              <a:ahLst/>
              <a:cxnLst/>
              <a:rect l="l" t="t" r="r" b="b"/>
              <a:pathLst>
                <a:path w="335914" h="335279">
                  <a:moveTo>
                    <a:pt x="158884" y="335178"/>
                  </a:moveTo>
                  <a:lnTo>
                    <a:pt x="116072" y="327293"/>
                  </a:lnTo>
                  <a:lnTo>
                    <a:pt x="75488" y="307800"/>
                  </a:lnTo>
                  <a:lnTo>
                    <a:pt x="41475" y="278290"/>
                  </a:lnTo>
                  <a:lnTo>
                    <a:pt x="17251" y="242139"/>
                  </a:lnTo>
                  <a:lnTo>
                    <a:pt x="3273" y="201559"/>
                  </a:lnTo>
                  <a:lnTo>
                    <a:pt x="0" y="158766"/>
                  </a:lnTo>
                  <a:lnTo>
                    <a:pt x="7886" y="115973"/>
                  </a:lnTo>
                  <a:lnTo>
                    <a:pt x="27390" y="75394"/>
                  </a:lnTo>
                  <a:lnTo>
                    <a:pt x="56917" y="41422"/>
                  </a:lnTo>
                  <a:lnTo>
                    <a:pt x="93089" y="17227"/>
                  </a:lnTo>
                  <a:lnTo>
                    <a:pt x="133691" y="3267"/>
                  </a:lnTo>
                  <a:lnTo>
                    <a:pt x="176508" y="0"/>
                  </a:lnTo>
                  <a:lnTo>
                    <a:pt x="219325" y="7884"/>
                  </a:lnTo>
                  <a:lnTo>
                    <a:pt x="259927" y="27377"/>
                  </a:lnTo>
                  <a:lnTo>
                    <a:pt x="293941" y="56887"/>
                  </a:lnTo>
                  <a:lnTo>
                    <a:pt x="318165" y="93038"/>
                  </a:lnTo>
                  <a:lnTo>
                    <a:pt x="332143" y="133618"/>
                  </a:lnTo>
                  <a:lnTo>
                    <a:pt x="335416" y="176411"/>
                  </a:lnTo>
                  <a:lnTo>
                    <a:pt x="327530" y="219204"/>
                  </a:lnTo>
                  <a:lnTo>
                    <a:pt x="308025" y="259783"/>
                  </a:lnTo>
                  <a:lnTo>
                    <a:pt x="278495" y="293755"/>
                  </a:lnTo>
                  <a:lnTo>
                    <a:pt x="242315" y="317950"/>
                  </a:lnTo>
                  <a:lnTo>
                    <a:pt x="201705" y="331910"/>
                  </a:lnTo>
                  <a:lnTo>
                    <a:pt x="158884" y="335178"/>
                  </a:lnTo>
                  <a:close/>
                </a:path>
              </a:pathLst>
            </a:custGeom>
            <a:solidFill>
              <a:srgbClr val="000D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50828" y="6204816"/>
              <a:ext cx="430530" cy="464820"/>
            </a:xfrm>
            <a:custGeom>
              <a:avLst/>
              <a:gdLst/>
              <a:ahLst/>
              <a:cxnLst/>
              <a:rect l="l" t="t" r="r" b="b"/>
              <a:pathLst>
                <a:path w="430530" h="464820">
                  <a:moveTo>
                    <a:pt x="146159" y="464402"/>
                  </a:moveTo>
                  <a:lnTo>
                    <a:pt x="101292" y="461104"/>
                  </a:lnTo>
                  <a:lnTo>
                    <a:pt x="54256" y="439821"/>
                  </a:lnTo>
                  <a:lnTo>
                    <a:pt x="25572" y="411354"/>
                  </a:lnTo>
                  <a:lnTo>
                    <a:pt x="7314" y="376283"/>
                  </a:lnTo>
                  <a:lnTo>
                    <a:pt x="0" y="337528"/>
                  </a:lnTo>
                  <a:lnTo>
                    <a:pt x="4146" y="298011"/>
                  </a:lnTo>
                  <a:lnTo>
                    <a:pt x="20270" y="260651"/>
                  </a:lnTo>
                  <a:lnTo>
                    <a:pt x="48891" y="228371"/>
                  </a:lnTo>
                  <a:lnTo>
                    <a:pt x="189644" y="112848"/>
                  </a:lnTo>
                  <a:lnTo>
                    <a:pt x="178138" y="107058"/>
                  </a:lnTo>
                  <a:lnTo>
                    <a:pt x="168312" y="98707"/>
                  </a:lnTo>
                  <a:lnTo>
                    <a:pt x="160681" y="88089"/>
                  </a:lnTo>
                  <a:lnTo>
                    <a:pt x="155763" y="75502"/>
                  </a:lnTo>
                  <a:lnTo>
                    <a:pt x="154747" y="54188"/>
                  </a:lnTo>
                  <a:lnTo>
                    <a:pt x="161734" y="34835"/>
                  </a:lnTo>
                  <a:lnTo>
                    <a:pt x="175472" y="19523"/>
                  </a:lnTo>
                  <a:lnTo>
                    <a:pt x="194710" y="10336"/>
                  </a:lnTo>
                  <a:lnTo>
                    <a:pt x="216012" y="9291"/>
                  </a:lnTo>
                  <a:lnTo>
                    <a:pt x="235379" y="16264"/>
                  </a:lnTo>
                  <a:lnTo>
                    <a:pt x="250712" y="30004"/>
                  </a:lnTo>
                  <a:lnTo>
                    <a:pt x="259912" y="49261"/>
                  </a:lnTo>
                  <a:lnTo>
                    <a:pt x="260947" y="54324"/>
                  </a:lnTo>
                  <a:lnTo>
                    <a:pt x="321627" y="4511"/>
                  </a:lnTo>
                  <a:lnTo>
                    <a:pt x="327788" y="1059"/>
                  </a:lnTo>
                  <a:lnTo>
                    <a:pt x="334557" y="0"/>
                  </a:lnTo>
                  <a:lnTo>
                    <a:pt x="341275" y="1319"/>
                  </a:lnTo>
                  <a:lnTo>
                    <a:pt x="387054" y="48433"/>
                  </a:lnTo>
                  <a:lnTo>
                    <a:pt x="407610" y="81120"/>
                  </a:lnTo>
                  <a:lnTo>
                    <a:pt x="423361" y="120243"/>
                  </a:lnTo>
                  <a:lnTo>
                    <a:pt x="430370" y="165143"/>
                  </a:lnTo>
                  <a:lnTo>
                    <a:pt x="424698" y="215160"/>
                  </a:lnTo>
                  <a:lnTo>
                    <a:pt x="402408" y="269636"/>
                  </a:lnTo>
                  <a:lnTo>
                    <a:pt x="396974" y="275832"/>
                  </a:lnTo>
                  <a:lnTo>
                    <a:pt x="389818" y="279225"/>
                  </a:lnTo>
                  <a:lnTo>
                    <a:pt x="381917" y="279566"/>
                  </a:lnTo>
                  <a:lnTo>
                    <a:pt x="374246" y="276605"/>
                  </a:lnTo>
                  <a:lnTo>
                    <a:pt x="324950" y="244431"/>
                  </a:lnTo>
                  <a:lnTo>
                    <a:pt x="251469" y="390984"/>
                  </a:lnTo>
                  <a:lnTo>
                    <a:pt x="224740" y="427434"/>
                  </a:lnTo>
                  <a:lnTo>
                    <a:pt x="188473" y="452543"/>
                  </a:lnTo>
                  <a:lnTo>
                    <a:pt x="146159" y="464402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27458" y="6283761"/>
              <a:ext cx="80645" cy="37465"/>
            </a:xfrm>
            <a:custGeom>
              <a:avLst/>
              <a:gdLst/>
              <a:ahLst/>
              <a:cxnLst/>
              <a:rect l="l" t="t" r="r" b="b"/>
              <a:pathLst>
                <a:path w="80644" h="37464">
                  <a:moveTo>
                    <a:pt x="69246" y="36988"/>
                  </a:moveTo>
                  <a:lnTo>
                    <a:pt x="61176" y="33195"/>
                  </a:lnTo>
                  <a:lnTo>
                    <a:pt x="51858" y="26037"/>
                  </a:lnTo>
                  <a:lnTo>
                    <a:pt x="40885" y="23171"/>
                  </a:lnTo>
                  <a:lnTo>
                    <a:pt x="29708" y="24827"/>
                  </a:lnTo>
                  <a:lnTo>
                    <a:pt x="19778" y="31235"/>
                  </a:lnTo>
                  <a:lnTo>
                    <a:pt x="11272" y="34637"/>
                  </a:lnTo>
                  <a:lnTo>
                    <a:pt x="3654" y="30976"/>
                  </a:lnTo>
                  <a:lnTo>
                    <a:pt x="0" y="23334"/>
                  </a:lnTo>
                  <a:lnTo>
                    <a:pt x="3382" y="14794"/>
                  </a:lnTo>
                  <a:lnTo>
                    <a:pt x="20796" y="3487"/>
                  </a:lnTo>
                  <a:lnTo>
                    <a:pt x="40933" y="0"/>
                  </a:lnTo>
                  <a:lnTo>
                    <a:pt x="60855" y="4413"/>
                  </a:lnTo>
                  <a:lnTo>
                    <a:pt x="77626" y="16808"/>
                  </a:lnTo>
                  <a:lnTo>
                    <a:pt x="80525" y="25692"/>
                  </a:lnTo>
                  <a:lnTo>
                    <a:pt x="76714" y="33453"/>
                  </a:lnTo>
                  <a:lnTo>
                    <a:pt x="69246" y="36988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791" y="6289146"/>
              <a:ext cx="124613" cy="13124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939056" y="6242264"/>
              <a:ext cx="48260" cy="54610"/>
            </a:xfrm>
            <a:custGeom>
              <a:avLst/>
              <a:gdLst/>
              <a:ahLst/>
              <a:cxnLst/>
              <a:rect l="l" t="t" r="r" b="b"/>
              <a:pathLst>
                <a:path w="48260" h="54610">
                  <a:moveTo>
                    <a:pt x="30830" y="54386"/>
                  </a:moveTo>
                  <a:lnTo>
                    <a:pt x="4847" y="21340"/>
                  </a:lnTo>
                  <a:lnTo>
                    <a:pt x="980" y="16386"/>
                  </a:lnTo>
                  <a:lnTo>
                    <a:pt x="0" y="9799"/>
                  </a:lnTo>
                  <a:lnTo>
                    <a:pt x="8933" y="871"/>
                  </a:lnTo>
                  <a:lnTo>
                    <a:pt x="17376" y="0"/>
                  </a:lnTo>
                  <a:lnTo>
                    <a:pt x="47280" y="37945"/>
                  </a:lnTo>
                  <a:lnTo>
                    <a:pt x="48261" y="44586"/>
                  </a:lnTo>
                  <a:lnTo>
                    <a:pt x="39328" y="53514"/>
                  </a:lnTo>
                  <a:lnTo>
                    <a:pt x="30830" y="54386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921723" y="6007391"/>
              <a:ext cx="425450" cy="273050"/>
            </a:xfrm>
            <a:custGeom>
              <a:avLst/>
              <a:gdLst/>
              <a:ahLst/>
              <a:cxnLst/>
              <a:rect l="l" t="t" r="r" b="b"/>
              <a:pathLst>
                <a:path w="425450" h="273050">
                  <a:moveTo>
                    <a:pt x="425119" y="261035"/>
                  </a:moveTo>
                  <a:lnTo>
                    <a:pt x="421665" y="255562"/>
                  </a:lnTo>
                  <a:lnTo>
                    <a:pt x="339458" y="197104"/>
                  </a:lnTo>
                  <a:lnTo>
                    <a:pt x="339839" y="195033"/>
                  </a:lnTo>
                  <a:lnTo>
                    <a:pt x="336981" y="144259"/>
                  </a:lnTo>
                  <a:lnTo>
                    <a:pt x="322846" y="97701"/>
                  </a:lnTo>
                  <a:lnTo>
                    <a:pt x="298450" y="57670"/>
                  </a:lnTo>
                  <a:lnTo>
                    <a:pt x="264807" y="26466"/>
                  </a:lnTo>
                  <a:lnTo>
                    <a:pt x="222961" y="6388"/>
                  </a:lnTo>
                  <a:lnTo>
                    <a:pt x="176999" y="0"/>
                  </a:lnTo>
                  <a:lnTo>
                    <a:pt x="131724" y="7416"/>
                  </a:lnTo>
                  <a:lnTo>
                    <a:pt x="89255" y="27305"/>
                  </a:lnTo>
                  <a:lnTo>
                    <a:pt x="51727" y="58293"/>
                  </a:lnTo>
                  <a:lnTo>
                    <a:pt x="21272" y="99047"/>
                  </a:lnTo>
                  <a:lnTo>
                    <a:pt x="0" y="148209"/>
                  </a:lnTo>
                  <a:lnTo>
                    <a:pt x="413981" y="272935"/>
                  </a:lnTo>
                  <a:lnTo>
                    <a:pt x="420192" y="272173"/>
                  </a:lnTo>
                  <a:lnTo>
                    <a:pt x="424256" y="267398"/>
                  </a:lnTo>
                  <a:lnTo>
                    <a:pt x="425119" y="261035"/>
                  </a:lnTo>
                  <a:close/>
                </a:path>
              </a:pathLst>
            </a:custGeom>
            <a:solidFill>
              <a:srgbClr val="FFA6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4541977" y="5157095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89" h="156845">
                <a:moveTo>
                  <a:pt x="23259" y="156421"/>
                </a:moveTo>
                <a:lnTo>
                  <a:pt x="7268" y="150804"/>
                </a:lnTo>
                <a:lnTo>
                  <a:pt x="0" y="133984"/>
                </a:lnTo>
                <a:lnTo>
                  <a:pt x="0" y="22436"/>
                </a:lnTo>
                <a:lnTo>
                  <a:pt x="7268" y="5601"/>
                </a:lnTo>
                <a:lnTo>
                  <a:pt x="23259" y="0"/>
                </a:lnTo>
                <a:lnTo>
                  <a:pt x="39249" y="5616"/>
                </a:lnTo>
                <a:lnTo>
                  <a:pt x="46518" y="22436"/>
                </a:lnTo>
                <a:lnTo>
                  <a:pt x="46518" y="133984"/>
                </a:lnTo>
                <a:lnTo>
                  <a:pt x="39249" y="150819"/>
                </a:lnTo>
                <a:lnTo>
                  <a:pt x="23259" y="15642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35441" y="5518035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89" h="156845">
                <a:moveTo>
                  <a:pt x="23231" y="156421"/>
                </a:moveTo>
                <a:lnTo>
                  <a:pt x="7259" y="150804"/>
                </a:lnTo>
                <a:lnTo>
                  <a:pt x="0" y="133984"/>
                </a:lnTo>
                <a:lnTo>
                  <a:pt x="0" y="22436"/>
                </a:lnTo>
                <a:lnTo>
                  <a:pt x="7259" y="5601"/>
                </a:lnTo>
                <a:lnTo>
                  <a:pt x="23231" y="0"/>
                </a:lnTo>
                <a:lnTo>
                  <a:pt x="39203" y="5616"/>
                </a:lnTo>
                <a:lnTo>
                  <a:pt x="46463" y="22436"/>
                </a:lnTo>
                <a:lnTo>
                  <a:pt x="46463" y="133984"/>
                </a:lnTo>
                <a:lnTo>
                  <a:pt x="39203" y="150819"/>
                </a:lnTo>
                <a:lnTo>
                  <a:pt x="23231" y="15642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23596" y="5392557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29" h="46989">
                <a:moveTo>
                  <a:pt x="115648" y="46437"/>
                </a:moveTo>
                <a:lnTo>
                  <a:pt x="22448" y="46437"/>
                </a:lnTo>
                <a:lnTo>
                  <a:pt x="5604" y="39181"/>
                </a:lnTo>
                <a:lnTo>
                  <a:pt x="0" y="23218"/>
                </a:lnTo>
                <a:lnTo>
                  <a:pt x="5619" y="7255"/>
                </a:lnTo>
                <a:lnTo>
                  <a:pt x="22448" y="0"/>
                </a:lnTo>
                <a:lnTo>
                  <a:pt x="115648" y="0"/>
                </a:lnTo>
                <a:lnTo>
                  <a:pt x="132493" y="7255"/>
                </a:lnTo>
                <a:lnTo>
                  <a:pt x="138097" y="23218"/>
                </a:lnTo>
                <a:lnTo>
                  <a:pt x="132477" y="39181"/>
                </a:lnTo>
                <a:lnTo>
                  <a:pt x="11564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63407" y="5392557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29" h="46989">
                <a:moveTo>
                  <a:pt x="115628" y="46437"/>
                </a:moveTo>
                <a:lnTo>
                  <a:pt x="22428" y="46437"/>
                </a:lnTo>
                <a:lnTo>
                  <a:pt x="5607" y="39181"/>
                </a:lnTo>
                <a:lnTo>
                  <a:pt x="0" y="23218"/>
                </a:lnTo>
                <a:lnTo>
                  <a:pt x="5607" y="7255"/>
                </a:lnTo>
                <a:lnTo>
                  <a:pt x="22428" y="0"/>
                </a:lnTo>
                <a:lnTo>
                  <a:pt x="115628" y="0"/>
                </a:lnTo>
                <a:lnTo>
                  <a:pt x="132472" y="7255"/>
                </a:lnTo>
                <a:lnTo>
                  <a:pt x="138077" y="23218"/>
                </a:lnTo>
                <a:lnTo>
                  <a:pt x="132457" y="39181"/>
                </a:lnTo>
                <a:lnTo>
                  <a:pt x="11562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91240" y="6365510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90" h="156845">
                <a:moveTo>
                  <a:pt x="23259" y="156461"/>
                </a:moveTo>
                <a:lnTo>
                  <a:pt x="7268" y="150835"/>
                </a:lnTo>
                <a:lnTo>
                  <a:pt x="0" y="133984"/>
                </a:lnTo>
                <a:lnTo>
                  <a:pt x="0" y="22436"/>
                </a:lnTo>
                <a:lnTo>
                  <a:pt x="7268" y="5601"/>
                </a:lnTo>
                <a:lnTo>
                  <a:pt x="23259" y="0"/>
                </a:lnTo>
                <a:lnTo>
                  <a:pt x="39249" y="5616"/>
                </a:lnTo>
                <a:lnTo>
                  <a:pt x="46518" y="22436"/>
                </a:lnTo>
                <a:lnTo>
                  <a:pt x="46518" y="133984"/>
                </a:lnTo>
                <a:lnTo>
                  <a:pt x="39249" y="150850"/>
                </a:lnTo>
                <a:lnTo>
                  <a:pt x="23259" y="15646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484703" y="6726451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90" h="156845">
                <a:moveTo>
                  <a:pt x="23231" y="156421"/>
                </a:moveTo>
                <a:lnTo>
                  <a:pt x="7259" y="150804"/>
                </a:lnTo>
                <a:lnTo>
                  <a:pt x="0" y="133984"/>
                </a:lnTo>
                <a:lnTo>
                  <a:pt x="0" y="22436"/>
                </a:lnTo>
                <a:lnTo>
                  <a:pt x="7259" y="5601"/>
                </a:lnTo>
                <a:lnTo>
                  <a:pt x="23231" y="0"/>
                </a:lnTo>
                <a:lnTo>
                  <a:pt x="39203" y="5616"/>
                </a:lnTo>
                <a:lnTo>
                  <a:pt x="46463" y="22436"/>
                </a:lnTo>
                <a:lnTo>
                  <a:pt x="46463" y="133984"/>
                </a:lnTo>
                <a:lnTo>
                  <a:pt x="39203" y="150819"/>
                </a:lnTo>
                <a:lnTo>
                  <a:pt x="23231" y="15642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72859" y="6600973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29" h="46990">
                <a:moveTo>
                  <a:pt x="115648" y="46437"/>
                </a:moveTo>
                <a:lnTo>
                  <a:pt x="22448" y="46437"/>
                </a:lnTo>
                <a:lnTo>
                  <a:pt x="5604" y="39181"/>
                </a:lnTo>
                <a:lnTo>
                  <a:pt x="0" y="23218"/>
                </a:lnTo>
                <a:lnTo>
                  <a:pt x="5619" y="7255"/>
                </a:lnTo>
                <a:lnTo>
                  <a:pt x="22448" y="0"/>
                </a:lnTo>
                <a:lnTo>
                  <a:pt x="115648" y="0"/>
                </a:lnTo>
                <a:lnTo>
                  <a:pt x="132493" y="7255"/>
                </a:lnTo>
                <a:lnTo>
                  <a:pt x="138097" y="23218"/>
                </a:lnTo>
                <a:lnTo>
                  <a:pt x="132477" y="39181"/>
                </a:lnTo>
                <a:lnTo>
                  <a:pt x="11564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612670" y="6600973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29" h="46990">
                <a:moveTo>
                  <a:pt x="115628" y="46437"/>
                </a:moveTo>
                <a:lnTo>
                  <a:pt x="22428" y="46437"/>
                </a:lnTo>
                <a:lnTo>
                  <a:pt x="5607" y="39181"/>
                </a:lnTo>
                <a:lnTo>
                  <a:pt x="0" y="23218"/>
                </a:lnTo>
                <a:lnTo>
                  <a:pt x="5607" y="7255"/>
                </a:lnTo>
                <a:lnTo>
                  <a:pt x="22428" y="0"/>
                </a:lnTo>
                <a:lnTo>
                  <a:pt x="115628" y="0"/>
                </a:lnTo>
                <a:lnTo>
                  <a:pt x="132472" y="7255"/>
                </a:lnTo>
                <a:lnTo>
                  <a:pt x="138077" y="23218"/>
                </a:lnTo>
                <a:lnTo>
                  <a:pt x="132457" y="39181"/>
                </a:lnTo>
                <a:lnTo>
                  <a:pt x="11562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95750" y="8157712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89" h="156845">
                <a:moveTo>
                  <a:pt x="23259" y="156421"/>
                </a:moveTo>
                <a:lnTo>
                  <a:pt x="7268" y="150807"/>
                </a:lnTo>
                <a:lnTo>
                  <a:pt x="0" y="133964"/>
                </a:lnTo>
                <a:lnTo>
                  <a:pt x="0" y="22415"/>
                </a:lnTo>
                <a:lnTo>
                  <a:pt x="7268" y="5603"/>
                </a:lnTo>
                <a:lnTo>
                  <a:pt x="23259" y="0"/>
                </a:lnTo>
                <a:lnTo>
                  <a:pt x="39249" y="5603"/>
                </a:lnTo>
                <a:lnTo>
                  <a:pt x="46518" y="22415"/>
                </a:lnTo>
                <a:lnTo>
                  <a:pt x="46518" y="133964"/>
                </a:lnTo>
                <a:lnTo>
                  <a:pt x="39249" y="150807"/>
                </a:lnTo>
                <a:lnTo>
                  <a:pt x="23259" y="15642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089213" y="8518611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89" h="156845">
                <a:moveTo>
                  <a:pt x="23231" y="156441"/>
                </a:moveTo>
                <a:lnTo>
                  <a:pt x="7259" y="150824"/>
                </a:lnTo>
                <a:lnTo>
                  <a:pt x="0" y="134005"/>
                </a:lnTo>
                <a:lnTo>
                  <a:pt x="0" y="22456"/>
                </a:lnTo>
                <a:lnTo>
                  <a:pt x="7259" y="5614"/>
                </a:lnTo>
                <a:lnTo>
                  <a:pt x="23231" y="0"/>
                </a:lnTo>
                <a:lnTo>
                  <a:pt x="39203" y="5614"/>
                </a:lnTo>
                <a:lnTo>
                  <a:pt x="46463" y="22456"/>
                </a:lnTo>
                <a:lnTo>
                  <a:pt x="46463" y="134005"/>
                </a:lnTo>
                <a:lnTo>
                  <a:pt x="39203" y="150840"/>
                </a:lnTo>
                <a:lnTo>
                  <a:pt x="23231" y="15644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77369" y="8393153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29" h="46990">
                <a:moveTo>
                  <a:pt x="115648" y="46437"/>
                </a:moveTo>
                <a:lnTo>
                  <a:pt x="22448" y="46437"/>
                </a:lnTo>
                <a:lnTo>
                  <a:pt x="5604" y="39181"/>
                </a:lnTo>
                <a:lnTo>
                  <a:pt x="0" y="23218"/>
                </a:lnTo>
                <a:lnTo>
                  <a:pt x="5619" y="7255"/>
                </a:lnTo>
                <a:lnTo>
                  <a:pt x="22448" y="0"/>
                </a:lnTo>
                <a:lnTo>
                  <a:pt x="115648" y="0"/>
                </a:lnTo>
                <a:lnTo>
                  <a:pt x="132493" y="7255"/>
                </a:lnTo>
                <a:lnTo>
                  <a:pt x="138097" y="23218"/>
                </a:lnTo>
                <a:lnTo>
                  <a:pt x="132477" y="39181"/>
                </a:lnTo>
                <a:lnTo>
                  <a:pt x="11564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7180" y="8393153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29" h="46990">
                <a:moveTo>
                  <a:pt x="115628" y="46437"/>
                </a:moveTo>
                <a:lnTo>
                  <a:pt x="22428" y="46437"/>
                </a:lnTo>
                <a:lnTo>
                  <a:pt x="5607" y="39181"/>
                </a:lnTo>
                <a:lnTo>
                  <a:pt x="0" y="23218"/>
                </a:lnTo>
                <a:lnTo>
                  <a:pt x="5607" y="7255"/>
                </a:lnTo>
                <a:lnTo>
                  <a:pt x="22428" y="0"/>
                </a:lnTo>
                <a:lnTo>
                  <a:pt x="115628" y="0"/>
                </a:lnTo>
                <a:lnTo>
                  <a:pt x="132472" y="7255"/>
                </a:lnTo>
                <a:lnTo>
                  <a:pt x="138077" y="23218"/>
                </a:lnTo>
                <a:lnTo>
                  <a:pt x="132457" y="39181"/>
                </a:lnTo>
                <a:lnTo>
                  <a:pt x="11562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288345" y="6036526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89" h="156845">
                <a:moveTo>
                  <a:pt x="23259" y="156421"/>
                </a:moveTo>
                <a:lnTo>
                  <a:pt x="7268" y="150804"/>
                </a:lnTo>
                <a:lnTo>
                  <a:pt x="0" y="133984"/>
                </a:lnTo>
                <a:lnTo>
                  <a:pt x="0" y="22436"/>
                </a:lnTo>
                <a:lnTo>
                  <a:pt x="7268" y="5601"/>
                </a:lnTo>
                <a:lnTo>
                  <a:pt x="23259" y="0"/>
                </a:lnTo>
                <a:lnTo>
                  <a:pt x="39249" y="5616"/>
                </a:lnTo>
                <a:lnTo>
                  <a:pt x="46518" y="22436"/>
                </a:lnTo>
                <a:lnTo>
                  <a:pt x="46518" y="133984"/>
                </a:lnTo>
                <a:lnTo>
                  <a:pt x="39249" y="150819"/>
                </a:lnTo>
                <a:lnTo>
                  <a:pt x="23259" y="156421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281808" y="6397453"/>
            <a:ext cx="46990" cy="156845"/>
          </a:xfrm>
          <a:custGeom>
            <a:avLst/>
            <a:gdLst/>
            <a:ahLst/>
            <a:cxnLst/>
            <a:rect l="l" t="t" r="r" b="b"/>
            <a:pathLst>
              <a:path w="46989" h="156845">
                <a:moveTo>
                  <a:pt x="23231" y="156434"/>
                </a:moveTo>
                <a:lnTo>
                  <a:pt x="7259" y="150818"/>
                </a:lnTo>
                <a:lnTo>
                  <a:pt x="0" y="133998"/>
                </a:lnTo>
                <a:lnTo>
                  <a:pt x="0" y="22395"/>
                </a:lnTo>
                <a:lnTo>
                  <a:pt x="7259" y="5591"/>
                </a:lnTo>
                <a:lnTo>
                  <a:pt x="23231" y="0"/>
                </a:lnTo>
                <a:lnTo>
                  <a:pt x="39203" y="5606"/>
                </a:lnTo>
                <a:lnTo>
                  <a:pt x="46463" y="22395"/>
                </a:lnTo>
                <a:lnTo>
                  <a:pt x="46463" y="133998"/>
                </a:lnTo>
                <a:lnTo>
                  <a:pt x="39203" y="150833"/>
                </a:lnTo>
                <a:lnTo>
                  <a:pt x="23231" y="15643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069963" y="6271988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30" h="46989">
                <a:moveTo>
                  <a:pt x="115648" y="46437"/>
                </a:moveTo>
                <a:lnTo>
                  <a:pt x="22448" y="46437"/>
                </a:lnTo>
                <a:lnTo>
                  <a:pt x="5604" y="39181"/>
                </a:lnTo>
                <a:lnTo>
                  <a:pt x="0" y="23218"/>
                </a:lnTo>
                <a:lnTo>
                  <a:pt x="5619" y="7255"/>
                </a:lnTo>
                <a:lnTo>
                  <a:pt x="22448" y="0"/>
                </a:lnTo>
                <a:lnTo>
                  <a:pt x="115648" y="0"/>
                </a:lnTo>
                <a:lnTo>
                  <a:pt x="132493" y="7255"/>
                </a:lnTo>
                <a:lnTo>
                  <a:pt x="138097" y="23218"/>
                </a:lnTo>
                <a:lnTo>
                  <a:pt x="132477" y="39181"/>
                </a:lnTo>
                <a:lnTo>
                  <a:pt x="11564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09754" y="6271988"/>
            <a:ext cx="138430" cy="46990"/>
          </a:xfrm>
          <a:custGeom>
            <a:avLst/>
            <a:gdLst/>
            <a:ahLst/>
            <a:cxnLst/>
            <a:rect l="l" t="t" r="r" b="b"/>
            <a:pathLst>
              <a:path w="138430" h="46989">
                <a:moveTo>
                  <a:pt x="115648" y="46437"/>
                </a:moveTo>
                <a:lnTo>
                  <a:pt x="22448" y="46437"/>
                </a:lnTo>
                <a:lnTo>
                  <a:pt x="5604" y="39181"/>
                </a:lnTo>
                <a:lnTo>
                  <a:pt x="0" y="23218"/>
                </a:lnTo>
                <a:lnTo>
                  <a:pt x="5619" y="7255"/>
                </a:lnTo>
                <a:lnTo>
                  <a:pt x="22448" y="0"/>
                </a:lnTo>
                <a:lnTo>
                  <a:pt x="115648" y="0"/>
                </a:lnTo>
                <a:lnTo>
                  <a:pt x="132493" y="7255"/>
                </a:lnTo>
                <a:lnTo>
                  <a:pt x="138097" y="23218"/>
                </a:lnTo>
                <a:lnTo>
                  <a:pt x="132477" y="39181"/>
                </a:lnTo>
                <a:lnTo>
                  <a:pt x="115648" y="46437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578781" y="6217732"/>
            <a:ext cx="358775" cy="356235"/>
          </a:xfrm>
          <a:custGeom>
            <a:avLst/>
            <a:gdLst/>
            <a:ahLst/>
            <a:cxnLst/>
            <a:rect l="l" t="t" r="r" b="b"/>
            <a:pathLst>
              <a:path w="358775" h="356234">
                <a:moveTo>
                  <a:pt x="202203" y="356088"/>
                </a:moveTo>
                <a:lnTo>
                  <a:pt x="155988" y="353249"/>
                </a:lnTo>
                <a:lnTo>
                  <a:pt x="110699" y="338670"/>
                </a:lnTo>
                <a:lnTo>
                  <a:pt x="68756" y="312195"/>
                </a:lnTo>
                <a:lnTo>
                  <a:pt x="34685" y="276120"/>
                </a:lnTo>
                <a:lnTo>
                  <a:pt x="11664" y="234493"/>
                </a:lnTo>
                <a:lnTo>
                  <a:pt x="0" y="189711"/>
                </a:lnTo>
                <a:lnTo>
                  <a:pt x="1" y="144172"/>
                </a:lnTo>
                <a:lnTo>
                  <a:pt x="11977" y="100272"/>
                </a:lnTo>
                <a:lnTo>
                  <a:pt x="36236" y="60408"/>
                </a:lnTo>
                <a:lnTo>
                  <a:pt x="70713" y="28945"/>
                </a:lnTo>
                <a:lnTo>
                  <a:pt x="111521" y="8756"/>
                </a:lnTo>
                <a:lnTo>
                  <a:pt x="156243" y="0"/>
                </a:lnTo>
                <a:lnTo>
                  <a:pt x="202458" y="2834"/>
                </a:lnTo>
                <a:lnTo>
                  <a:pt x="247747" y="17419"/>
                </a:lnTo>
                <a:lnTo>
                  <a:pt x="289690" y="43913"/>
                </a:lnTo>
                <a:lnTo>
                  <a:pt x="323760" y="79969"/>
                </a:lnTo>
                <a:lnTo>
                  <a:pt x="346782" y="121591"/>
                </a:lnTo>
                <a:lnTo>
                  <a:pt x="358446" y="166376"/>
                </a:lnTo>
                <a:lnTo>
                  <a:pt x="358445" y="211924"/>
                </a:lnTo>
                <a:lnTo>
                  <a:pt x="346469" y="255832"/>
                </a:lnTo>
                <a:lnTo>
                  <a:pt x="322210" y="295700"/>
                </a:lnTo>
                <a:lnTo>
                  <a:pt x="287733" y="327159"/>
                </a:lnTo>
                <a:lnTo>
                  <a:pt x="246924" y="347340"/>
                </a:lnTo>
                <a:lnTo>
                  <a:pt x="202203" y="356088"/>
                </a:lnTo>
                <a:close/>
              </a:path>
            </a:pathLst>
          </a:custGeom>
          <a:solidFill>
            <a:srgbClr val="000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31168" y="6522440"/>
            <a:ext cx="394335" cy="368935"/>
          </a:xfrm>
          <a:custGeom>
            <a:avLst/>
            <a:gdLst/>
            <a:ahLst/>
            <a:cxnLst/>
            <a:rect l="l" t="t" r="r" b="b"/>
            <a:pathLst>
              <a:path w="394335" h="368934">
                <a:moveTo>
                  <a:pt x="394309" y="26339"/>
                </a:moveTo>
                <a:lnTo>
                  <a:pt x="385826" y="8597"/>
                </a:lnTo>
                <a:lnTo>
                  <a:pt x="367944" y="0"/>
                </a:lnTo>
                <a:lnTo>
                  <a:pt x="347865" y="7708"/>
                </a:lnTo>
                <a:lnTo>
                  <a:pt x="198107" y="153339"/>
                </a:lnTo>
                <a:lnTo>
                  <a:pt x="46799" y="14135"/>
                </a:lnTo>
                <a:lnTo>
                  <a:pt x="26390" y="6845"/>
                </a:lnTo>
                <a:lnTo>
                  <a:pt x="8382" y="15582"/>
                </a:lnTo>
                <a:lnTo>
                  <a:pt x="0" y="33172"/>
                </a:lnTo>
                <a:lnTo>
                  <a:pt x="8445" y="52463"/>
                </a:lnTo>
                <a:lnTo>
                  <a:pt x="159207" y="191160"/>
                </a:lnTo>
                <a:lnTo>
                  <a:pt x="23761" y="322872"/>
                </a:lnTo>
                <a:lnTo>
                  <a:pt x="15659" y="342544"/>
                </a:lnTo>
                <a:lnTo>
                  <a:pt x="24142" y="360286"/>
                </a:lnTo>
                <a:lnTo>
                  <a:pt x="42024" y="368896"/>
                </a:lnTo>
                <a:lnTo>
                  <a:pt x="62103" y="361188"/>
                </a:lnTo>
                <a:lnTo>
                  <a:pt x="199161" y="227914"/>
                </a:lnTo>
                <a:lnTo>
                  <a:pt x="337019" y="354711"/>
                </a:lnTo>
                <a:lnTo>
                  <a:pt x="357454" y="362000"/>
                </a:lnTo>
                <a:lnTo>
                  <a:pt x="375475" y="353275"/>
                </a:lnTo>
                <a:lnTo>
                  <a:pt x="383857" y="335686"/>
                </a:lnTo>
                <a:lnTo>
                  <a:pt x="375373" y="316395"/>
                </a:lnTo>
                <a:lnTo>
                  <a:pt x="238061" y="190093"/>
                </a:lnTo>
                <a:lnTo>
                  <a:pt x="386207" y="46037"/>
                </a:lnTo>
                <a:lnTo>
                  <a:pt x="394309" y="26339"/>
                </a:lnTo>
                <a:close/>
              </a:path>
            </a:pathLst>
          </a:custGeom>
          <a:solidFill>
            <a:srgbClr val="9394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82555" y="7152672"/>
            <a:ext cx="17780" cy="20955"/>
          </a:xfrm>
          <a:custGeom>
            <a:avLst/>
            <a:gdLst/>
            <a:ahLst/>
            <a:cxnLst/>
            <a:rect l="l" t="t" r="r" b="b"/>
            <a:pathLst>
              <a:path w="17779" h="20954">
                <a:moveTo>
                  <a:pt x="10077" y="20959"/>
                </a:moveTo>
                <a:lnTo>
                  <a:pt x="6046" y="20088"/>
                </a:lnTo>
                <a:lnTo>
                  <a:pt x="5120" y="18618"/>
                </a:lnTo>
                <a:lnTo>
                  <a:pt x="4793" y="16713"/>
                </a:lnTo>
                <a:lnTo>
                  <a:pt x="4684" y="16059"/>
                </a:lnTo>
                <a:lnTo>
                  <a:pt x="4521" y="15352"/>
                </a:lnTo>
                <a:lnTo>
                  <a:pt x="5120" y="11432"/>
                </a:lnTo>
                <a:lnTo>
                  <a:pt x="4085" y="8656"/>
                </a:lnTo>
                <a:lnTo>
                  <a:pt x="762" y="4409"/>
                </a:lnTo>
                <a:lnTo>
                  <a:pt x="0" y="2449"/>
                </a:lnTo>
                <a:lnTo>
                  <a:pt x="1525" y="435"/>
                </a:lnTo>
                <a:lnTo>
                  <a:pt x="1852" y="108"/>
                </a:lnTo>
                <a:lnTo>
                  <a:pt x="6373" y="108"/>
                </a:lnTo>
                <a:lnTo>
                  <a:pt x="13508" y="0"/>
                </a:lnTo>
                <a:lnTo>
                  <a:pt x="13781" y="54"/>
                </a:lnTo>
                <a:lnTo>
                  <a:pt x="14053" y="163"/>
                </a:lnTo>
                <a:lnTo>
                  <a:pt x="14271" y="326"/>
                </a:lnTo>
                <a:lnTo>
                  <a:pt x="16341" y="1524"/>
                </a:lnTo>
                <a:lnTo>
                  <a:pt x="17485" y="3810"/>
                </a:lnTo>
                <a:lnTo>
                  <a:pt x="17049" y="6151"/>
                </a:lnTo>
                <a:lnTo>
                  <a:pt x="16613" y="8057"/>
                </a:lnTo>
                <a:lnTo>
                  <a:pt x="15851" y="9908"/>
                </a:lnTo>
                <a:lnTo>
                  <a:pt x="16940" y="13065"/>
                </a:lnTo>
                <a:lnTo>
                  <a:pt x="16123" y="13664"/>
                </a:lnTo>
                <a:lnTo>
                  <a:pt x="14489" y="15188"/>
                </a:lnTo>
                <a:lnTo>
                  <a:pt x="13018" y="16059"/>
                </a:lnTo>
                <a:lnTo>
                  <a:pt x="14707" y="17693"/>
                </a:lnTo>
                <a:lnTo>
                  <a:pt x="14489" y="18183"/>
                </a:lnTo>
                <a:lnTo>
                  <a:pt x="13454" y="19816"/>
                </a:lnTo>
                <a:lnTo>
                  <a:pt x="10077" y="209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250572" y="7240593"/>
            <a:ext cx="20955" cy="20320"/>
          </a:xfrm>
          <a:custGeom>
            <a:avLst/>
            <a:gdLst/>
            <a:ahLst/>
            <a:cxnLst/>
            <a:rect l="l" t="t" r="r" b="b"/>
            <a:pathLst>
              <a:path w="20954" h="20320">
                <a:moveTo>
                  <a:pt x="13236" y="20142"/>
                </a:moveTo>
                <a:lnTo>
                  <a:pt x="8497" y="14644"/>
                </a:lnTo>
                <a:lnTo>
                  <a:pt x="7299" y="13501"/>
                </a:lnTo>
                <a:lnTo>
                  <a:pt x="2015" y="11759"/>
                </a:lnTo>
                <a:lnTo>
                  <a:pt x="0" y="6478"/>
                </a:lnTo>
                <a:lnTo>
                  <a:pt x="2069" y="1088"/>
                </a:lnTo>
                <a:lnTo>
                  <a:pt x="3976" y="489"/>
                </a:lnTo>
                <a:lnTo>
                  <a:pt x="5991" y="272"/>
                </a:lnTo>
                <a:lnTo>
                  <a:pt x="8170" y="0"/>
                </a:lnTo>
                <a:lnTo>
                  <a:pt x="9750" y="1088"/>
                </a:lnTo>
                <a:lnTo>
                  <a:pt x="11003" y="2722"/>
                </a:lnTo>
                <a:lnTo>
                  <a:pt x="11221" y="2939"/>
                </a:lnTo>
                <a:lnTo>
                  <a:pt x="10785" y="3647"/>
                </a:lnTo>
                <a:lnTo>
                  <a:pt x="10567" y="4573"/>
                </a:lnTo>
                <a:lnTo>
                  <a:pt x="9913" y="5280"/>
                </a:lnTo>
                <a:lnTo>
                  <a:pt x="13558" y="5280"/>
                </a:lnTo>
                <a:lnTo>
                  <a:pt x="12364" y="6260"/>
                </a:lnTo>
                <a:lnTo>
                  <a:pt x="11438" y="8057"/>
                </a:lnTo>
                <a:lnTo>
                  <a:pt x="11547" y="10507"/>
                </a:lnTo>
                <a:lnTo>
                  <a:pt x="12038" y="14100"/>
                </a:lnTo>
                <a:lnTo>
                  <a:pt x="14108" y="15515"/>
                </a:lnTo>
                <a:lnTo>
                  <a:pt x="16341" y="16658"/>
                </a:lnTo>
                <a:lnTo>
                  <a:pt x="18397" y="17765"/>
                </a:lnTo>
                <a:lnTo>
                  <a:pt x="16940" y="19979"/>
                </a:lnTo>
                <a:lnTo>
                  <a:pt x="13236" y="20142"/>
                </a:lnTo>
                <a:close/>
              </a:path>
              <a:path w="20954" h="20320">
                <a:moveTo>
                  <a:pt x="13558" y="5280"/>
                </a:moveTo>
                <a:lnTo>
                  <a:pt x="9913" y="5280"/>
                </a:lnTo>
                <a:lnTo>
                  <a:pt x="11275" y="5062"/>
                </a:lnTo>
                <a:lnTo>
                  <a:pt x="12092" y="4954"/>
                </a:lnTo>
                <a:lnTo>
                  <a:pt x="13018" y="4954"/>
                </a:lnTo>
                <a:lnTo>
                  <a:pt x="13890" y="5008"/>
                </a:lnTo>
                <a:lnTo>
                  <a:pt x="13558" y="5280"/>
                </a:lnTo>
                <a:close/>
              </a:path>
              <a:path w="20954" h="20320">
                <a:moveTo>
                  <a:pt x="18475" y="17647"/>
                </a:moveTo>
                <a:lnTo>
                  <a:pt x="18629" y="15297"/>
                </a:lnTo>
                <a:lnTo>
                  <a:pt x="19827" y="14644"/>
                </a:lnTo>
                <a:lnTo>
                  <a:pt x="20045" y="14481"/>
                </a:lnTo>
                <a:lnTo>
                  <a:pt x="20481" y="14263"/>
                </a:lnTo>
                <a:lnTo>
                  <a:pt x="20208" y="14862"/>
                </a:lnTo>
                <a:lnTo>
                  <a:pt x="19664" y="15842"/>
                </a:lnTo>
                <a:lnTo>
                  <a:pt x="18475" y="176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35765" y="7242172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4">
                <a:moveTo>
                  <a:pt x="15251" y="19435"/>
                </a:moveTo>
                <a:lnTo>
                  <a:pt x="13236" y="18727"/>
                </a:lnTo>
                <a:lnTo>
                  <a:pt x="12147" y="18346"/>
                </a:lnTo>
                <a:lnTo>
                  <a:pt x="11112" y="17747"/>
                </a:lnTo>
                <a:lnTo>
                  <a:pt x="8442" y="15569"/>
                </a:lnTo>
                <a:lnTo>
                  <a:pt x="6699" y="14317"/>
                </a:lnTo>
                <a:lnTo>
                  <a:pt x="653" y="11378"/>
                </a:lnTo>
                <a:lnTo>
                  <a:pt x="0" y="8057"/>
                </a:lnTo>
                <a:lnTo>
                  <a:pt x="2560" y="4300"/>
                </a:lnTo>
                <a:lnTo>
                  <a:pt x="3649" y="2830"/>
                </a:lnTo>
                <a:lnTo>
                  <a:pt x="5338" y="1687"/>
                </a:lnTo>
                <a:lnTo>
                  <a:pt x="11057" y="0"/>
                </a:lnTo>
                <a:lnTo>
                  <a:pt x="13508" y="1143"/>
                </a:lnTo>
                <a:lnTo>
                  <a:pt x="14162" y="4681"/>
                </a:lnTo>
                <a:lnTo>
                  <a:pt x="14925" y="9363"/>
                </a:lnTo>
                <a:lnTo>
                  <a:pt x="19391" y="11486"/>
                </a:lnTo>
                <a:lnTo>
                  <a:pt x="19718" y="15678"/>
                </a:lnTo>
                <a:lnTo>
                  <a:pt x="18629" y="17420"/>
                </a:lnTo>
                <a:lnTo>
                  <a:pt x="17866" y="18727"/>
                </a:lnTo>
                <a:lnTo>
                  <a:pt x="15251" y="194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331244" y="7152781"/>
            <a:ext cx="17780" cy="13335"/>
          </a:xfrm>
          <a:custGeom>
            <a:avLst/>
            <a:gdLst/>
            <a:ahLst/>
            <a:cxnLst/>
            <a:rect l="l" t="t" r="r" b="b"/>
            <a:pathLst>
              <a:path w="17779" h="13334">
                <a:moveTo>
                  <a:pt x="8551" y="13337"/>
                </a:moveTo>
                <a:lnTo>
                  <a:pt x="5991" y="12194"/>
                </a:lnTo>
                <a:lnTo>
                  <a:pt x="4738" y="11813"/>
                </a:lnTo>
                <a:lnTo>
                  <a:pt x="3540" y="11323"/>
                </a:lnTo>
                <a:lnTo>
                  <a:pt x="1034" y="9744"/>
                </a:lnTo>
                <a:lnTo>
                  <a:pt x="0" y="7186"/>
                </a:lnTo>
                <a:lnTo>
                  <a:pt x="2451" y="3103"/>
                </a:lnTo>
                <a:lnTo>
                  <a:pt x="2995" y="1578"/>
                </a:lnTo>
                <a:lnTo>
                  <a:pt x="3431" y="0"/>
                </a:lnTo>
                <a:lnTo>
                  <a:pt x="11112" y="0"/>
                </a:lnTo>
                <a:lnTo>
                  <a:pt x="11820" y="1034"/>
                </a:lnTo>
                <a:lnTo>
                  <a:pt x="12419" y="1633"/>
                </a:lnTo>
                <a:lnTo>
                  <a:pt x="12473" y="2177"/>
                </a:lnTo>
                <a:lnTo>
                  <a:pt x="12582" y="4681"/>
                </a:lnTo>
                <a:lnTo>
                  <a:pt x="12964" y="6750"/>
                </a:lnTo>
                <a:lnTo>
                  <a:pt x="16395" y="6206"/>
                </a:lnTo>
                <a:lnTo>
                  <a:pt x="17158" y="6042"/>
                </a:lnTo>
                <a:lnTo>
                  <a:pt x="17757" y="7131"/>
                </a:lnTo>
                <a:lnTo>
                  <a:pt x="17321" y="8982"/>
                </a:lnTo>
                <a:lnTo>
                  <a:pt x="16777" y="10125"/>
                </a:lnTo>
                <a:lnTo>
                  <a:pt x="15578" y="9690"/>
                </a:lnTo>
                <a:lnTo>
                  <a:pt x="13073" y="8710"/>
                </a:lnTo>
                <a:lnTo>
                  <a:pt x="11220" y="8656"/>
                </a:lnTo>
                <a:lnTo>
                  <a:pt x="9859" y="12684"/>
                </a:lnTo>
                <a:lnTo>
                  <a:pt x="8551" y="133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66632" y="7184084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4">
                <a:moveTo>
                  <a:pt x="10567" y="14154"/>
                </a:moveTo>
                <a:lnTo>
                  <a:pt x="7081" y="13719"/>
                </a:lnTo>
                <a:lnTo>
                  <a:pt x="4303" y="11922"/>
                </a:lnTo>
                <a:lnTo>
                  <a:pt x="1470" y="10125"/>
                </a:lnTo>
                <a:lnTo>
                  <a:pt x="0" y="7240"/>
                </a:lnTo>
                <a:lnTo>
                  <a:pt x="1470" y="2177"/>
                </a:lnTo>
                <a:lnTo>
                  <a:pt x="3867" y="381"/>
                </a:lnTo>
                <a:lnTo>
                  <a:pt x="6917" y="108"/>
                </a:lnTo>
                <a:lnTo>
                  <a:pt x="8388" y="0"/>
                </a:lnTo>
                <a:lnTo>
                  <a:pt x="9368" y="217"/>
                </a:lnTo>
                <a:lnTo>
                  <a:pt x="9968" y="3538"/>
                </a:lnTo>
                <a:lnTo>
                  <a:pt x="10403" y="5389"/>
                </a:lnTo>
                <a:lnTo>
                  <a:pt x="13290" y="3593"/>
                </a:lnTo>
                <a:lnTo>
                  <a:pt x="13944" y="4518"/>
                </a:lnTo>
                <a:lnTo>
                  <a:pt x="14271" y="7839"/>
                </a:lnTo>
                <a:lnTo>
                  <a:pt x="14271" y="10561"/>
                </a:lnTo>
                <a:lnTo>
                  <a:pt x="10567" y="141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353904" y="7170311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7135" y="14916"/>
                </a:moveTo>
                <a:lnTo>
                  <a:pt x="3976" y="12847"/>
                </a:lnTo>
                <a:lnTo>
                  <a:pt x="544" y="10561"/>
                </a:lnTo>
                <a:lnTo>
                  <a:pt x="0" y="7077"/>
                </a:lnTo>
                <a:lnTo>
                  <a:pt x="2668" y="3974"/>
                </a:lnTo>
                <a:lnTo>
                  <a:pt x="3322" y="3266"/>
                </a:lnTo>
                <a:lnTo>
                  <a:pt x="4030" y="2558"/>
                </a:lnTo>
                <a:lnTo>
                  <a:pt x="7135" y="272"/>
                </a:lnTo>
                <a:lnTo>
                  <a:pt x="9913" y="0"/>
                </a:lnTo>
                <a:lnTo>
                  <a:pt x="13563" y="2286"/>
                </a:lnTo>
                <a:lnTo>
                  <a:pt x="14816" y="5988"/>
                </a:lnTo>
                <a:lnTo>
                  <a:pt x="14216" y="8383"/>
                </a:lnTo>
                <a:lnTo>
                  <a:pt x="13726" y="9799"/>
                </a:lnTo>
                <a:lnTo>
                  <a:pt x="12964" y="9581"/>
                </a:lnTo>
                <a:lnTo>
                  <a:pt x="11547" y="9091"/>
                </a:lnTo>
                <a:lnTo>
                  <a:pt x="11220" y="10071"/>
                </a:lnTo>
                <a:lnTo>
                  <a:pt x="8824" y="14426"/>
                </a:lnTo>
                <a:lnTo>
                  <a:pt x="7135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165481" y="7156919"/>
            <a:ext cx="38100" cy="60960"/>
          </a:xfrm>
          <a:custGeom>
            <a:avLst/>
            <a:gdLst/>
            <a:ahLst/>
            <a:cxnLst/>
            <a:rect l="l" t="t" r="r" b="b"/>
            <a:pathLst>
              <a:path w="38100" h="60959">
                <a:moveTo>
                  <a:pt x="13347" y="54495"/>
                </a:moveTo>
                <a:lnTo>
                  <a:pt x="12369" y="51663"/>
                </a:lnTo>
                <a:lnTo>
                  <a:pt x="8547" y="48399"/>
                </a:lnTo>
                <a:lnTo>
                  <a:pt x="6591" y="48399"/>
                </a:lnTo>
                <a:lnTo>
                  <a:pt x="2781" y="50749"/>
                </a:lnTo>
                <a:lnTo>
                  <a:pt x="1739" y="51777"/>
                </a:lnTo>
                <a:lnTo>
                  <a:pt x="165" y="54178"/>
                </a:lnTo>
                <a:lnTo>
                  <a:pt x="0" y="54610"/>
                </a:lnTo>
                <a:lnTo>
                  <a:pt x="1193" y="55257"/>
                </a:lnTo>
                <a:lnTo>
                  <a:pt x="2070" y="56515"/>
                </a:lnTo>
                <a:lnTo>
                  <a:pt x="2019" y="57823"/>
                </a:lnTo>
                <a:lnTo>
                  <a:pt x="2019" y="58420"/>
                </a:lnTo>
                <a:lnTo>
                  <a:pt x="1854" y="58851"/>
                </a:lnTo>
                <a:lnTo>
                  <a:pt x="1638" y="59347"/>
                </a:lnTo>
                <a:lnTo>
                  <a:pt x="2616" y="59613"/>
                </a:lnTo>
                <a:lnTo>
                  <a:pt x="3543" y="60109"/>
                </a:lnTo>
                <a:lnTo>
                  <a:pt x="4356" y="60591"/>
                </a:lnTo>
                <a:lnTo>
                  <a:pt x="4191" y="57823"/>
                </a:lnTo>
                <a:lnTo>
                  <a:pt x="4521" y="57492"/>
                </a:lnTo>
                <a:lnTo>
                  <a:pt x="7467" y="57162"/>
                </a:lnTo>
                <a:lnTo>
                  <a:pt x="9207" y="56946"/>
                </a:lnTo>
                <a:lnTo>
                  <a:pt x="11226" y="55968"/>
                </a:lnTo>
                <a:lnTo>
                  <a:pt x="12801" y="56730"/>
                </a:lnTo>
                <a:lnTo>
                  <a:pt x="13347" y="54495"/>
                </a:lnTo>
                <a:close/>
              </a:path>
              <a:path w="38100" h="60959">
                <a:moveTo>
                  <a:pt x="37909" y="5994"/>
                </a:moveTo>
                <a:lnTo>
                  <a:pt x="37363" y="3162"/>
                </a:lnTo>
                <a:lnTo>
                  <a:pt x="34048" y="927"/>
                </a:lnTo>
                <a:lnTo>
                  <a:pt x="32956" y="165"/>
                </a:lnTo>
                <a:lnTo>
                  <a:pt x="31483" y="0"/>
                </a:lnTo>
                <a:lnTo>
                  <a:pt x="29959" y="63"/>
                </a:lnTo>
                <a:lnTo>
                  <a:pt x="28155" y="165"/>
                </a:lnTo>
                <a:lnTo>
                  <a:pt x="28486" y="2019"/>
                </a:lnTo>
                <a:lnTo>
                  <a:pt x="27241" y="3378"/>
                </a:lnTo>
                <a:lnTo>
                  <a:pt x="26860" y="3924"/>
                </a:lnTo>
                <a:lnTo>
                  <a:pt x="26416" y="4419"/>
                </a:lnTo>
                <a:lnTo>
                  <a:pt x="24130" y="2400"/>
                </a:lnTo>
                <a:lnTo>
                  <a:pt x="24295" y="4965"/>
                </a:lnTo>
                <a:lnTo>
                  <a:pt x="24079" y="5880"/>
                </a:lnTo>
                <a:lnTo>
                  <a:pt x="23583" y="8280"/>
                </a:lnTo>
                <a:lnTo>
                  <a:pt x="24079" y="10617"/>
                </a:lnTo>
                <a:lnTo>
                  <a:pt x="25984" y="12204"/>
                </a:lnTo>
                <a:lnTo>
                  <a:pt x="27838" y="13779"/>
                </a:lnTo>
                <a:lnTo>
                  <a:pt x="30010" y="13068"/>
                </a:lnTo>
                <a:lnTo>
                  <a:pt x="32080" y="12306"/>
                </a:lnTo>
                <a:lnTo>
                  <a:pt x="33121" y="11823"/>
                </a:lnTo>
                <a:lnTo>
                  <a:pt x="33286" y="11544"/>
                </a:lnTo>
                <a:lnTo>
                  <a:pt x="33451" y="11379"/>
                </a:lnTo>
                <a:lnTo>
                  <a:pt x="33883" y="10833"/>
                </a:lnTo>
                <a:lnTo>
                  <a:pt x="34429" y="10401"/>
                </a:lnTo>
                <a:lnTo>
                  <a:pt x="35026" y="10134"/>
                </a:lnTo>
                <a:lnTo>
                  <a:pt x="35572" y="9474"/>
                </a:lnTo>
                <a:lnTo>
                  <a:pt x="37909" y="59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318552" y="7246908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39" h="12700">
                <a:moveTo>
                  <a:pt x="6863" y="12684"/>
                </a:moveTo>
                <a:lnTo>
                  <a:pt x="3595" y="10180"/>
                </a:lnTo>
                <a:lnTo>
                  <a:pt x="817" y="7948"/>
                </a:lnTo>
                <a:lnTo>
                  <a:pt x="0" y="4464"/>
                </a:lnTo>
                <a:lnTo>
                  <a:pt x="2015" y="1524"/>
                </a:lnTo>
                <a:lnTo>
                  <a:pt x="2342" y="979"/>
                </a:lnTo>
                <a:lnTo>
                  <a:pt x="2832" y="544"/>
                </a:lnTo>
                <a:lnTo>
                  <a:pt x="3322" y="217"/>
                </a:lnTo>
                <a:lnTo>
                  <a:pt x="4030" y="1415"/>
                </a:lnTo>
                <a:lnTo>
                  <a:pt x="5610" y="2286"/>
                </a:lnTo>
                <a:lnTo>
                  <a:pt x="7952" y="2177"/>
                </a:lnTo>
                <a:lnTo>
                  <a:pt x="9042" y="1197"/>
                </a:lnTo>
                <a:lnTo>
                  <a:pt x="9532" y="0"/>
                </a:lnTo>
                <a:lnTo>
                  <a:pt x="10403" y="435"/>
                </a:lnTo>
                <a:lnTo>
                  <a:pt x="10839" y="762"/>
                </a:lnTo>
                <a:lnTo>
                  <a:pt x="13781" y="2667"/>
                </a:lnTo>
                <a:lnTo>
                  <a:pt x="14652" y="5716"/>
                </a:lnTo>
                <a:lnTo>
                  <a:pt x="13073" y="8220"/>
                </a:lnTo>
                <a:lnTo>
                  <a:pt x="11384" y="10942"/>
                </a:lnTo>
                <a:lnTo>
                  <a:pt x="6863" y="126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47282" y="7152792"/>
            <a:ext cx="14604" cy="50165"/>
          </a:xfrm>
          <a:custGeom>
            <a:avLst/>
            <a:gdLst/>
            <a:ahLst/>
            <a:cxnLst/>
            <a:rect l="l" t="t" r="r" b="b"/>
            <a:pathLst>
              <a:path w="14604" h="50165">
                <a:moveTo>
                  <a:pt x="11493" y="482"/>
                </a:moveTo>
                <a:lnTo>
                  <a:pt x="11442" y="317"/>
                </a:lnTo>
                <a:lnTo>
                  <a:pt x="11341" y="165"/>
                </a:lnTo>
                <a:lnTo>
                  <a:pt x="11277" y="0"/>
                </a:lnTo>
                <a:lnTo>
                  <a:pt x="3987" y="0"/>
                </a:lnTo>
                <a:lnTo>
                  <a:pt x="3365" y="1028"/>
                </a:lnTo>
                <a:lnTo>
                  <a:pt x="2844" y="2070"/>
                </a:lnTo>
                <a:lnTo>
                  <a:pt x="2578" y="2882"/>
                </a:lnTo>
                <a:lnTo>
                  <a:pt x="2616" y="3263"/>
                </a:lnTo>
                <a:lnTo>
                  <a:pt x="2730" y="3530"/>
                </a:lnTo>
                <a:lnTo>
                  <a:pt x="2895" y="3860"/>
                </a:lnTo>
                <a:lnTo>
                  <a:pt x="3327" y="4622"/>
                </a:lnTo>
                <a:lnTo>
                  <a:pt x="3060" y="5270"/>
                </a:lnTo>
                <a:lnTo>
                  <a:pt x="2565" y="5880"/>
                </a:lnTo>
                <a:lnTo>
                  <a:pt x="3162" y="7023"/>
                </a:lnTo>
                <a:lnTo>
                  <a:pt x="4305" y="7721"/>
                </a:lnTo>
                <a:lnTo>
                  <a:pt x="6057" y="8102"/>
                </a:lnTo>
                <a:lnTo>
                  <a:pt x="6654" y="6261"/>
                </a:lnTo>
                <a:lnTo>
                  <a:pt x="7518" y="4457"/>
                </a:lnTo>
                <a:lnTo>
                  <a:pt x="8572" y="2933"/>
                </a:lnTo>
                <a:lnTo>
                  <a:pt x="9423" y="1841"/>
                </a:lnTo>
                <a:lnTo>
                  <a:pt x="10414" y="1028"/>
                </a:lnTo>
                <a:lnTo>
                  <a:pt x="11493" y="482"/>
                </a:lnTo>
                <a:close/>
              </a:path>
              <a:path w="14604" h="50165">
                <a:moveTo>
                  <a:pt x="14224" y="43929"/>
                </a:moveTo>
                <a:lnTo>
                  <a:pt x="14058" y="41973"/>
                </a:lnTo>
                <a:lnTo>
                  <a:pt x="12966" y="40601"/>
                </a:lnTo>
                <a:lnTo>
                  <a:pt x="11226" y="41046"/>
                </a:lnTo>
                <a:lnTo>
                  <a:pt x="9105" y="40982"/>
                </a:lnTo>
                <a:lnTo>
                  <a:pt x="7302" y="40220"/>
                </a:lnTo>
                <a:lnTo>
                  <a:pt x="6540" y="39954"/>
                </a:lnTo>
                <a:lnTo>
                  <a:pt x="5943" y="39408"/>
                </a:lnTo>
                <a:lnTo>
                  <a:pt x="5562" y="38811"/>
                </a:lnTo>
                <a:lnTo>
                  <a:pt x="3759" y="39243"/>
                </a:lnTo>
                <a:lnTo>
                  <a:pt x="2133" y="40005"/>
                </a:lnTo>
                <a:lnTo>
                  <a:pt x="0" y="43332"/>
                </a:lnTo>
                <a:lnTo>
                  <a:pt x="1854" y="48552"/>
                </a:lnTo>
                <a:lnTo>
                  <a:pt x="4470" y="49263"/>
                </a:lnTo>
                <a:lnTo>
                  <a:pt x="5016" y="49098"/>
                </a:lnTo>
                <a:lnTo>
                  <a:pt x="5067" y="48933"/>
                </a:lnTo>
                <a:lnTo>
                  <a:pt x="5778" y="47358"/>
                </a:lnTo>
                <a:lnTo>
                  <a:pt x="6705" y="47955"/>
                </a:lnTo>
                <a:lnTo>
                  <a:pt x="7848" y="48450"/>
                </a:lnTo>
                <a:lnTo>
                  <a:pt x="10680" y="49809"/>
                </a:lnTo>
                <a:lnTo>
                  <a:pt x="12420" y="48996"/>
                </a:lnTo>
                <a:lnTo>
                  <a:pt x="13462" y="46215"/>
                </a:lnTo>
                <a:lnTo>
                  <a:pt x="14224" y="439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19088" y="7173142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5392" y="11650"/>
                </a:moveTo>
                <a:lnTo>
                  <a:pt x="4248" y="10615"/>
                </a:lnTo>
                <a:lnTo>
                  <a:pt x="2995" y="9853"/>
                </a:lnTo>
                <a:lnTo>
                  <a:pt x="1470" y="8819"/>
                </a:lnTo>
                <a:lnTo>
                  <a:pt x="435" y="7403"/>
                </a:lnTo>
                <a:lnTo>
                  <a:pt x="0" y="5988"/>
                </a:lnTo>
                <a:lnTo>
                  <a:pt x="217" y="5825"/>
                </a:lnTo>
                <a:lnTo>
                  <a:pt x="490" y="5661"/>
                </a:lnTo>
                <a:lnTo>
                  <a:pt x="1797" y="4409"/>
                </a:lnTo>
                <a:lnTo>
                  <a:pt x="1960" y="3103"/>
                </a:lnTo>
                <a:lnTo>
                  <a:pt x="1416" y="1687"/>
                </a:lnTo>
                <a:lnTo>
                  <a:pt x="2560" y="816"/>
                </a:lnTo>
                <a:lnTo>
                  <a:pt x="4194" y="163"/>
                </a:lnTo>
                <a:lnTo>
                  <a:pt x="5828" y="108"/>
                </a:lnTo>
                <a:lnTo>
                  <a:pt x="7190" y="0"/>
                </a:lnTo>
                <a:lnTo>
                  <a:pt x="8061" y="489"/>
                </a:lnTo>
                <a:lnTo>
                  <a:pt x="10240" y="4409"/>
                </a:lnTo>
                <a:lnTo>
                  <a:pt x="9586" y="7349"/>
                </a:lnTo>
                <a:lnTo>
                  <a:pt x="9042" y="10234"/>
                </a:lnTo>
                <a:lnTo>
                  <a:pt x="8824" y="11160"/>
                </a:lnTo>
                <a:lnTo>
                  <a:pt x="7843" y="11160"/>
                </a:lnTo>
                <a:lnTo>
                  <a:pt x="7026" y="11323"/>
                </a:lnTo>
                <a:lnTo>
                  <a:pt x="5392" y="11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526958" y="714194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6209" y="11650"/>
                </a:moveTo>
                <a:lnTo>
                  <a:pt x="2396" y="11051"/>
                </a:lnTo>
                <a:lnTo>
                  <a:pt x="1198" y="10017"/>
                </a:lnTo>
                <a:lnTo>
                  <a:pt x="0" y="6097"/>
                </a:lnTo>
                <a:lnTo>
                  <a:pt x="381" y="3974"/>
                </a:lnTo>
                <a:lnTo>
                  <a:pt x="544" y="653"/>
                </a:lnTo>
                <a:lnTo>
                  <a:pt x="1579" y="272"/>
                </a:lnTo>
                <a:lnTo>
                  <a:pt x="2614" y="217"/>
                </a:lnTo>
                <a:lnTo>
                  <a:pt x="4521" y="0"/>
                </a:lnTo>
                <a:lnTo>
                  <a:pt x="6155" y="816"/>
                </a:lnTo>
                <a:lnTo>
                  <a:pt x="7734" y="1578"/>
                </a:lnTo>
                <a:lnTo>
                  <a:pt x="7843" y="1742"/>
                </a:lnTo>
                <a:lnTo>
                  <a:pt x="8007" y="1796"/>
                </a:lnTo>
                <a:lnTo>
                  <a:pt x="7081" y="2613"/>
                </a:lnTo>
                <a:lnTo>
                  <a:pt x="6917" y="3756"/>
                </a:lnTo>
                <a:lnTo>
                  <a:pt x="7571" y="5062"/>
                </a:lnTo>
                <a:lnTo>
                  <a:pt x="8170" y="6369"/>
                </a:lnTo>
                <a:lnTo>
                  <a:pt x="9042" y="6968"/>
                </a:lnTo>
                <a:lnTo>
                  <a:pt x="10295" y="6750"/>
                </a:lnTo>
                <a:lnTo>
                  <a:pt x="10240" y="7077"/>
                </a:lnTo>
                <a:lnTo>
                  <a:pt x="10240" y="7403"/>
                </a:lnTo>
                <a:lnTo>
                  <a:pt x="9478" y="9581"/>
                </a:lnTo>
                <a:lnTo>
                  <a:pt x="6209" y="11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02256" y="7227691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5610" y="11704"/>
                </a:moveTo>
                <a:lnTo>
                  <a:pt x="4630" y="10888"/>
                </a:lnTo>
                <a:lnTo>
                  <a:pt x="3540" y="10125"/>
                </a:lnTo>
                <a:lnTo>
                  <a:pt x="3159" y="9744"/>
                </a:lnTo>
                <a:lnTo>
                  <a:pt x="2723" y="9527"/>
                </a:lnTo>
                <a:lnTo>
                  <a:pt x="2342" y="9200"/>
                </a:lnTo>
                <a:lnTo>
                  <a:pt x="599" y="7512"/>
                </a:lnTo>
                <a:lnTo>
                  <a:pt x="0" y="4137"/>
                </a:lnTo>
                <a:lnTo>
                  <a:pt x="1375" y="2068"/>
                </a:lnTo>
                <a:lnTo>
                  <a:pt x="2069" y="1088"/>
                </a:lnTo>
                <a:lnTo>
                  <a:pt x="6482" y="0"/>
                </a:lnTo>
                <a:lnTo>
                  <a:pt x="8061" y="762"/>
                </a:lnTo>
                <a:lnTo>
                  <a:pt x="9042" y="1197"/>
                </a:lnTo>
                <a:lnTo>
                  <a:pt x="9554" y="2068"/>
                </a:lnTo>
                <a:lnTo>
                  <a:pt x="6645" y="2068"/>
                </a:lnTo>
                <a:lnTo>
                  <a:pt x="4466" y="2667"/>
                </a:lnTo>
                <a:lnTo>
                  <a:pt x="3758" y="4246"/>
                </a:lnTo>
                <a:lnTo>
                  <a:pt x="3151" y="5661"/>
                </a:lnTo>
                <a:lnTo>
                  <a:pt x="3268" y="7349"/>
                </a:lnTo>
                <a:lnTo>
                  <a:pt x="4630" y="8492"/>
                </a:lnTo>
                <a:lnTo>
                  <a:pt x="5937" y="9527"/>
                </a:lnTo>
                <a:lnTo>
                  <a:pt x="9560" y="9527"/>
                </a:lnTo>
                <a:lnTo>
                  <a:pt x="8715" y="11541"/>
                </a:lnTo>
                <a:lnTo>
                  <a:pt x="7952" y="11650"/>
                </a:lnTo>
                <a:lnTo>
                  <a:pt x="7081" y="11650"/>
                </a:lnTo>
                <a:lnTo>
                  <a:pt x="5610" y="11704"/>
                </a:lnTo>
                <a:close/>
              </a:path>
              <a:path w="11429" h="12065">
                <a:moveTo>
                  <a:pt x="9560" y="9527"/>
                </a:moveTo>
                <a:lnTo>
                  <a:pt x="5937" y="9527"/>
                </a:lnTo>
                <a:lnTo>
                  <a:pt x="8769" y="8601"/>
                </a:lnTo>
                <a:lnTo>
                  <a:pt x="9822" y="5770"/>
                </a:lnTo>
                <a:lnTo>
                  <a:pt x="9909" y="4246"/>
                </a:lnTo>
                <a:lnTo>
                  <a:pt x="9859" y="3810"/>
                </a:lnTo>
                <a:lnTo>
                  <a:pt x="6645" y="2068"/>
                </a:lnTo>
                <a:lnTo>
                  <a:pt x="9554" y="2068"/>
                </a:lnTo>
                <a:lnTo>
                  <a:pt x="9859" y="2994"/>
                </a:lnTo>
                <a:lnTo>
                  <a:pt x="10839" y="5661"/>
                </a:lnTo>
                <a:lnTo>
                  <a:pt x="10131" y="8166"/>
                </a:lnTo>
                <a:lnTo>
                  <a:pt x="9560" y="95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60613" y="714826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6318" y="11214"/>
                </a:moveTo>
                <a:lnTo>
                  <a:pt x="5991" y="11160"/>
                </a:lnTo>
                <a:lnTo>
                  <a:pt x="5664" y="11214"/>
                </a:lnTo>
                <a:lnTo>
                  <a:pt x="5011" y="11214"/>
                </a:lnTo>
                <a:lnTo>
                  <a:pt x="4738" y="11160"/>
                </a:lnTo>
                <a:lnTo>
                  <a:pt x="4466" y="10996"/>
                </a:lnTo>
                <a:lnTo>
                  <a:pt x="2287" y="10071"/>
                </a:lnTo>
                <a:lnTo>
                  <a:pt x="490" y="8601"/>
                </a:lnTo>
                <a:lnTo>
                  <a:pt x="108" y="6151"/>
                </a:lnTo>
                <a:lnTo>
                  <a:pt x="0" y="5280"/>
                </a:lnTo>
                <a:lnTo>
                  <a:pt x="272" y="4246"/>
                </a:lnTo>
                <a:lnTo>
                  <a:pt x="1198" y="3538"/>
                </a:lnTo>
                <a:lnTo>
                  <a:pt x="2451" y="2504"/>
                </a:lnTo>
                <a:lnTo>
                  <a:pt x="3704" y="1578"/>
                </a:lnTo>
                <a:lnTo>
                  <a:pt x="5392" y="1143"/>
                </a:lnTo>
                <a:lnTo>
                  <a:pt x="9423" y="0"/>
                </a:lnTo>
                <a:lnTo>
                  <a:pt x="10839" y="979"/>
                </a:lnTo>
                <a:lnTo>
                  <a:pt x="10512" y="5171"/>
                </a:lnTo>
                <a:lnTo>
                  <a:pt x="10458" y="6423"/>
                </a:lnTo>
                <a:lnTo>
                  <a:pt x="10567" y="7893"/>
                </a:lnTo>
                <a:lnTo>
                  <a:pt x="9586" y="8601"/>
                </a:lnTo>
                <a:lnTo>
                  <a:pt x="8606" y="10071"/>
                </a:lnTo>
                <a:lnTo>
                  <a:pt x="7462" y="10942"/>
                </a:lnTo>
                <a:lnTo>
                  <a:pt x="6318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95347" y="7248269"/>
            <a:ext cx="12700" cy="8255"/>
          </a:xfrm>
          <a:custGeom>
            <a:avLst/>
            <a:gdLst/>
            <a:ahLst/>
            <a:cxnLst/>
            <a:rect l="l" t="t" r="r" b="b"/>
            <a:pathLst>
              <a:path w="12700" h="8254">
                <a:moveTo>
                  <a:pt x="10186" y="8220"/>
                </a:moveTo>
                <a:lnTo>
                  <a:pt x="10022" y="7948"/>
                </a:lnTo>
                <a:lnTo>
                  <a:pt x="9859" y="7730"/>
                </a:lnTo>
                <a:lnTo>
                  <a:pt x="9641" y="7567"/>
                </a:lnTo>
                <a:lnTo>
                  <a:pt x="8606" y="6696"/>
                </a:lnTo>
                <a:lnTo>
                  <a:pt x="7734" y="5607"/>
                </a:lnTo>
                <a:lnTo>
                  <a:pt x="6590" y="5008"/>
                </a:lnTo>
                <a:lnTo>
                  <a:pt x="5501" y="4355"/>
                </a:lnTo>
                <a:lnTo>
                  <a:pt x="4139" y="3647"/>
                </a:lnTo>
                <a:lnTo>
                  <a:pt x="2069" y="4736"/>
                </a:lnTo>
                <a:lnTo>
                  <a:pt x="1634" y="5389"/>
                </a:lnTo>
                <a:lnTo>
                  <a:pt x="1470" y="6097"/>
                </a:lnTo>
                <a:lnTo>
                  <a:pt x="1307" y="5879"/>
                </a:lnTo>
                <a:lnTo>
                  <a:pt x="1198" y="5607"/>
                </a:lnTo>
                <a:lnTo>
                  <a:pt x="1034" y="5389"/>
                </a:lnTo>
                <a:lnTo>
                  <a:pt x="0" y="3266"/>
                </a:lnTo>
                <a:lnTo>
                  <a:pt x="817" y="1687"/>
                </a:lnTo>
                <a:lnTo>
                  <a:pt x="3159" y="979"/>
                </a:lnTo>
                <a:lnTo>
                  <a:pt x="4412" y="653"/>
                </a:lnTo>
                <a:lnTo>
                  <a:pt x="5664" y="272"/>
                </a:lnTo>
                <a:lnTo>
                  <a:pt x="11003" y="0"/>
                </a:lnTo>
                <a:lnTo>
                  <a:pt x="12691" y="2340"/>
                </a:lnTo>
                <a:lnTo>
                  <a:pt x="11275" y="6097"/>
                </a:lnTo>
                <a:lnTo>
                  <a:pt x="11003" y="6750"/>
                </a:lnTo>
                <a:lnTo>
                  <a:pt x="10676" y="7295"/>
                </a:lnTo>
                <a:lnTo>
                  <a:pt x="10186" y="82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15710" y="7153935"/>
            <a:ext cx="19685" cy="30480"/>
          </a:xfrm>
          <a:custGeom>
            <a:avLst/>
            <a:gdLst/>
            <a:ahLst/>
            <a:cxnLst/>
            <a:rect l="l" t="t" r="r" b="b"/>
            <a:pathLst>
              <a:path w="19685" h="30479">
                <a:moveTo>
                  <a:pt x="11658" y="7886"/>
                </a:moveTo>
                <a:lnTo>
                  <a:pt x="11607" y="6477"/>
                </a:lnTo>
                <a:lnTo>
                  <a:pt x="11442" y="4508"/>
                </a:lnTo>
                <a:lnTo>
                  <a:pt x="10947" y="2336"/>
                </a:lnTo>
                <a:lnTo>
                  <a:pt x="7251" y="0"/>
                </a:lnTo>
                <a:lnTo>
                  <a:pt x="5397" y="1143"/>
                </a:lnTo>
                <a:lnTo>
                  <a:pt x="3810" y="2451"/>
                </a:lnTo>
                <a:lnTo>
                  <a:pt x="3162" y="2933"/>
                </a:lnTo>
                <a:lnTo>
                  <a:pt x="2616" y="3594"/>
                </a:lnTo>
                <a:lnTo>
                  <a:pt x="2070" y="4191"/>
                </a:lnTo>
                <a:lnTo>
                  <a:pt x="0" y="6311"/>
                </a:lnTo>
                <a:lnTo>
                  <a:pt x="165" y="7721"/>
                </a:lnTo>
                <a:lnTo>
                  <a:pt x="2565" y="9194"/>
                </a:lnTo>
                <a:lnTo>
                  <a:pt x="4203" y="10121"/>
                </a:lnTo>
                <a:lnTo>
                  <a:pt x="5880" y="10668"/>
                </a:lnTo>
                <a:lnTo>
                  <a:pt x="7683" y="10337"/>
                </a:lnTo>
                <a:lnTo>
                  <a:pt x="8115" y="10121"/>
                </a:lnTo>
                <a:lnTo>
                  <a:pt x="8940" y="9525"/>
                </a:lnTo>
                <a:lnTo>
                  <a:pt x="9372" y="9474"/>
                </a:lnTo>
                <a:lnTo>
                  <a:pt x="9639" y="9626"/>
                </a:lnTo>
                <a:lnTo>
                  <a:pt x="10845" y="8928"/>
                </a:lnTo>
                <a:lnTo>
                  <a:pt x="11658" y="7886"/>
                </a:lnTo>
                <a:close/>
              </a:path>
              <a:path w="19685" h="30479">
                <a:moveTo>
                  <a:pt x="19608" y="26289"/>
                </a:moveTo>
                <a:lnTo>
                  <a:pt x="19507" y="24003"/>
                </a:lnTo>
                <a:lnTo>
                  <a:pt x="18034" y="21882"/>
                </a:lnTo>
                <a:lnTo>
                  <a:pt x="17487" y="21069"/>
                </a:lnTo>
                <a:lnTo>
                  <a:pt x="16776" y="20358"/>
                </a:lnTo>
                <a:lnTo>
                  <a:pt x="16179" y="19697"/>
                </a:lnTo>
                <a:lnTo>
                  <a:pt x="13627" y="17691"/>
                </a:lnTo>
                <a:lnTo>
                  <a:pt x="9537" y="27711"/>
                </a:lnTo>
                <a:lnTo>
                  <a:pt x="10566" y="28740"/>
                </a:lnTo>
                <a:lnTo>
                  <a:pt x="13893" y="29997"/>
                </a:lnTo>
                <a:lnTo>
                  <a:pt x="17373" y="29171"/>
                </a:lnTo>
                <a:lnTo>
                  <a:pt x="18415" y="27813"/>
                </a:lnTo>
                <a:lnTo>
                  <a:pt x="19608" y="262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198116" y="724941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3704" y="11868"/>
                </a:moveTo>
                <a:lnTo>
                  <a:pt x="3268" y="9091"/>
                </a:lnTo>
                <a:lnTo>
                  <a:pt x="2124" y="7730"/>
                </a:lnTo>
                <a:lnTo>
                  <a:pt x="0" y="5335"/>
                </a:lnTo>
                <a:lnTo>
                  <a:pt x="163" y="3593"/>
                </a:lnTo>
                <a:lnTo>
                  <a:pt x="3540" y="0"/>
                </a:lnTo>
                <a:lnTo>
                  <a:pt x="5501" y="0"/>
                </a:lnTo>
                <a:lnTo>
                  <a:pt x="8388" y="1850"/>
                </a:lnTo>
                <a:lnTo>
                  <a:pt x="9968" y="2558"/>
                </a:lnTo>
                <a:lnTo>
                  <a:pt x="7898" y="7077"/>
                </a:lnTo>
                <a:lnTo>
                  <a:pt x="8061" y="7948"/>
                </a:lnTo>
                <a:lnTo>
                  <a:pt x="8660" y="8710"/>
                </a:lnTo>
                <a:lnTo>
                  <a:pt x="8225" y="9908"/>
                </a:lnTo>
                <a:lnTo>
                  <a:pt x="7626" y="10942"/>
                </a:lnTo>
                <a:lnTo>
                  <a:pt x="3704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480059" y="7177606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3976" y="11595"/>
                </a:moveTo>
                <a:lnTo>
                  <a:pt x="2560" y="10670"/>
                </a:lnTo>
                <a:lnTo>
                  <a:pt x="871" y="9581"/>
                </a:lnTo>
                <a:lnTo>
                  <a:pt x="0" y="6206"/>
                </a:lnTo>
                <a:lnTo>
                  <a:pt x="926" y="3919"/>
                </a:lnTo>
                <a:lnTo>
                  <a:pt x="1143" y="3484"/>
                </a:lnTo>
                <a:lnTo>
                  <a:pt x="1416" y="3048"/>
                </a:lnTo>
                <a:lnTo>
                  <a:pt x="1579" y="2885"/>
                </a:lnTo>
                <a:lnTo>
                  <a:pt x="2832" y="762"/>
                </a:lnTo>
                <a:lnTo>
                  <a:pt x="3867" y="0"/>
                </a:lnTo>
                <a:lnTo>
                  <a:pt x="5011" y="217"/>
                </a:lnTo>
                <a:lnTo>
                  <a:pt x="5011" y="435"/>
                </a:lnTo>
                <a:lnTo>
                  <a:pt x="5610" y="1197"/>
                </a:lnTo>
                <a:lnTo>
                  <a:pt x="6155" y="1361"/>
                </a:lnTo>
                <a:lnTo>
                  <a:pt x="6699" y="1361"/>
                </a:lnTo>
                <a:lnTo>
                  <a:pt x="6917" y="1578"/>
                </a:lnTo>
                <a:lnTo>
                  <a:pt x="7081" y="1796"/>
                </a:lnTo>
                <a:lnTo>
                  <a:pt x="7353" y="2014"/>
                </a:lnTo>
                <a:lnTo>
                  <a:pt x="7680" y="2340"/>
                </a:lnTo>
                <a:lnTo>
                  <a:pt x="8334" y="3103"/>
                </a:lnTo>
                <a:lnTo>
                  <a:pt x="10349" y="5770"/>
                </a:lnTo>
                <a:lnTo>
                  <a:pt x="10512" y="7621"/>
                </a:lnTo>
                <a:lnTo>
                  <a:pt x="8987" y="9309"/>
                </a:lnTo>
                <a:lnTo>
                  <a:pt x="7571" y="10833"/>
                </a:lnTo>
                <a:lnTo>
                  <a:pt x="3976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02764" y="7191543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4466" y="6968"/>
                </a:moveTo>
                <a:lnTo>
                  <a:pt x="4466" y="6696"/>
                </a:lnTo>
                <a:lnTo>
                  <a:pt x="4357" y="6206"/>
                </a:lnTo>
                <a:lnTo>
                  <a:pt x="3921" y="3375"/>
                </a:lnTo>
                <a:lnTo>
                  <a:pt x="2287" y="1524"/>
                </a:lnTo>
                <a:lnTo>
                  <a:pt x="0" y="163"/>
                </a:lnTo>
                <a:lnTo>
                  <a:pt x="1089" y="0"/>
                </a:lnTo>
                <a:lnTo>
                  <a:pt x="2124" y="54"/>
                </a:lnTo>
                <a:lnTo>
                  <a:pt x="2778" y="544"/>
                </a:lnTo>
                <a:lnTo>
                  <a:pt x="3976" y="1415"/>
                </a:lnTo>
                <a:lnTo>
                  <a:pt x="4956" y="5335"/>
                </a:lnTo>
                <a:lnTo>
                  <a:pt x="4466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48711" y="717559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5065" y="10234"/>
                </a:moveTo>
                <a:lnTo>
                  <a:pt x="3104" y="8982"/>
                </a:lnTo>
                <a:lnTo>
                  <a:pt x="980" y="7676"/>
                </a:lnTo>
                <a:lnTo>
                  <a:pt x="0" y="5607"/>
                </a:lnTo>
                <a:lnTo>
                  <a:pt x="381" y="3810"/>
                </a:lnTo>
                <a:lnTo>
                  <a:pt x="1307" y="4627"/>
                </a:lnTo>
                <a:lnTo>
                  <a:pt x="2723" y="5117"/>
                </a:lnTo>
                <a:lnTo>
                  <a:pt x="4575" y="4736"/>
                </a:lnTo>
                <a:lnTo>
                  <a:pt x="6427" y="1469"/>
                </a:lnTo>
                <a:lnTo>
                  <a:pt x="5937" y="435"/>
                </a:lnTo>
                <a:lnTo>
                  <a:pt x="5774" y="272"/>
                </a:lnTo>
                <a:lnTo>
                  <a:pt x="5664" y="108"/>
                </a:lnTo>
                <a:lnTo>
                  <a:pt x="6808" y="0"/>
                </a:lnTo>
                <a:lnTo>
                  <a:pt x="7898" y="108"/>
                </a:lnTo>
                <a:lnTo>
                  <a:pt x="8715" y="598"/>
                </a:lnTo>
                <a:lnTo>
                  <a:pt x="10512" y="1633"/>
                </a:lnTo>
                <a:lnTo>
                  <a:pt x="10404" y="4083"/>
                </a:lnTo>
                <a:lnTo>
                  <a:pt x="8334" y="7077"/>
                </a:lnTo>
                <a:lnTo>
                  <a:pt x="6591" y="9635"/>
                </a:lnTo>
                <a:lnTo>
                  <a:pt x="5065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400858" y="7152073"/>
            <a:ext cx="11430" cy="8255"/>
          </a:xfrm>
          <a:custGeom>
            <a:avLst/>
            <a:gdLst/>
            <a:ahLst/>
            <a:cxnLst/>
            <a:rect l="l" t="t" r="r" b="b"/>
            <a:pathLst>
              <a:path w="11429" h="8254">
                <a:moveTo>
                  <a:pt x="5065" y="7893"/>
                </a:moveTo>
                <a:lnTo>
                  <a:pt x="2560" y="6260"/>
                </a:lnTo>
                <a:lnTo>
                  <a:pt x="272" y="4681"/>
                </a:lnTo>
                <a:lnTo>
                  <a:pt x="0" y="2885"/>
                </a:lnTo>
                <a:lnTo>
                  <a:pt x="1634" y="326"/>
                </a:lnTo>
                <a:lnTo>
                  <a:pt x="8552" y="0"/>
                </a:lnTo>
                <a:lnTo>
                  <a:pt x="10022" y="1850"/>
                </a:lnTo>
                <a:lnTo>
                  <a:pt x="11057" y="4627"/>
                </a:lnTo>
                <a:lnTo>
                  <a:pt x="8878" y="7621"/>
                </a:lnTo>
                <a:lnTo>
                  <a:pt x="5065" y="7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40159" y="7207167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6359" y="1034"/>
                </a:moveTo>
                <a:lnTo>
                  <a:pt x="1851" y="1034"/>
                </a:lnTo>
                <a:lnTo>
                  <a:pt x="3213" y="707"/>
                </a:lnTo>
                <a:lnTo>
                  <a:pt x="4357" y="0"/>
                </a:lnTo>
                <a:lnTo>
                  <a:pt x="4684" y="217"/>
                </a:lnTo>
                <a:lnTo>
                  <a:pt x="6359" y="1034"/>
                </a:lnTo>
                <a:close/>
              </a:path>
              <a:path w="9525" h="5079">
                <a:moveTo>
                  <a:pt x="4793" y="5008"/>
                </a:moveTo>
                <a:lnTo>
                  <a:pt x="1416" y="2830"/>
                </a:lnTo>
                <a:lnTo>
                  <a:pt x="544" y="1742"/>
                </a:lnTo>
                <a:lnTo>
                  <a:pt x="0" y="598"/>
                </a:lnTo>
                <a:lnTo>
                  <a:pt x="163" y="598"/>
                </a:lnTo>
                <a:lnTo>
                  <a:pt x="1851" y="1034"/>
                </a:lnTo>
                <a:lnTo>
                  <a:pt x="6359" y="1034"/>
                </a:lnTo>
                <a:lnTo>
                  <a:pt x="6699" y="1197"/>
                </a:lnTo>
                <a:lnTo>
                  <a:pt x="8061" y="1252"/>
                </a:lnTo>
                <a:lnTo>
                  <a:pt x="8890" y="1252"/>
                </a:lnTo>
                <a:lnTo>
                  <a:pt x="8660" y="1796"/>
                </a:lnTo>
                <a:lnTo>
                  <a:pt x="8334" y="2340"/>
                </a:lnTo>
                <a:lnTo>
                  <a:pt x="6863" y="4627"/>
                </a:lnTo>
                <a:lnTo>
                  <a:pt x="4793" y="5008"/>
                </a:lnTo>
                <a:close/>
              </a:path>
              <a:path w="9525" h="5079">
                <a:moveTo>
                  <a:pt x="8890" y="1252"/>
                </a:moveTo>
                <a:lnTo>
                  <a:pt x="8061" y="1252"/>
                </a:lnTo>
                <a:lnTo>
                  <a:pt x="9096" y="762"/>
                </a:lnTo>
                <a:lnTo>
                  <a:pt x="8890" y="12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38007" y="719121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1743" y="9853"/>
                </a:moveTo>
                <a:lnTo>
                  <a:pt x="1089" y="8982"/>
                </a:lnTo>
                <a:lnTo>
                  <a:pt x="762" y="7730"/>
                </a:lnTo>
                <a:lnTo>
                  <a:pt x="0" y="5062"/>
                </a:lnTo>
                <a:lnTo>
                  <a:pt x="980" y="2558"/>
                </a:lnTo>
                <a:lnTo>
                  <a:pt x="1361" y="0"/>
                </a:lnTo>
                <a:lnTo>
                  <a:pt x="2015" y="762"/>
                </a:lnTo>
                <a:lnTo>
                  <a:pt x="2451" y="1088"/>
                </a:lnTo>
                <a:lnTo>
                  <a:pt x="4956" y="3211"/>
                </a:lnTo>
                <a:lnTo>
                  <a:pt x="7026" y="3974"/>
                </a:lnTo>
                <a:lnTo>
                  <a:pt x="8824" y="3266"/>
                </a:lnTo>
                <a:lnTo>
                  <a:pt x="9042" y="3865"/>
                </a:lnTo>
                <a:lnTo>
                  <a:pt x="9096" y="4518"/>
                </a:lnTo>
                <a:lnTo>
                  <a:pt x="8007" y="7458"/>
                </a:lnTo>
                <a:lnTo>
                  <a:pt x="5610" y="8873"/>
                </a:lnTo>
                <a:lnTo>
                  <a:pt x="3159" y="9527"/>
                </a:lnTo>
                <a:lnTo>
                  <a:pt x="1743" y="98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14357" y="7273366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3921" y="9418"/>
                </a:moveTo>
                <a:lnTo>
                  <a:pt x="2015" y="8111"/>
                </a:lnTo>
                <a:lnTo>
                  <a:pt x="108" y="6696"/>
                </a:lnTo>
                <a:lnTo>
                  <a:pt x="0" y="4736"/>
                </a:lnTo>
                <a:lnTo>
                  <a:pt x="2069" y="3484"/>
                </a:lnTo>
                <a:lnTo>
                  <a:pt x="3921" y="2449"/>
                </a:lnTo>
                <a:lnTo>
                  <a:pt x="5120" y="544"/>
                </a:lnTo>
                <a:lnTo>
                  <a:pt x="7462" y="217"/>
                </a:lnTo>
                <a:lnTo>
                  <a:pt x="8878" y="0"/>
                </a:lnTo>
                <a:lnTo>
                  <a:pt x="9859" y="272"/>
                </a:lnTo>
                <a:lnTo>
                  <a:pt x="10186" y="1578"/>
                </a:lnTo>
                <a:lnTo>
                  <a:pt x="10621" y="3865"/>
                </a:lnTo>
                <a:lnTo>
                  <a:pt x="9968" y="6097"/>
                </a:lnTo>
                <a:lnTo>
                  <a:pt x="9586" y="8220"/>
                </a:lnTo>
                <a:lnTo>
                  <a:pt x="8987" y="8656"/>
                </a:lnTo>
                <a:lnTo>
                  <a:pt x="8551" y="9200"/>
                </a:lnTo>
                <a:lnTo>
                  <a:pt x="6155" y="8819"/>
                </a:lnTo>
                <a:lnTo>
                  <a:pt x="3921" y="94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97417" y="7199872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29">
                <a:moveTo>
                  <a:pt x="4956" y="10996"/>
                </a:moveTo>
                <a:lnTo>
                  <a:pt x="3268" y="9254"/>
                </a:lnTo>
                <a:lnTo>
                  <a:pt x="2832" y="8656"/>
                </a:lnTo>
                <a:lnTo>
                  <a:pt x="2668" y="8057"/>
                </a:lnTo>
                <a:lnTo>
                  <a:pt x="2124" y="6369"/>
                </a:lnTo>
                <a:lnTo>
                  <a:pt x="0" y="4899"/>
                </a:lnTo>
                <a:lnTo>
                  <a:pt x="1034" y="3211"/>
                </a:lnTo>
                <a:lnTo>
                  <a:pt x="2233" y="1143"/>
                </a:lnTo>
                <a:lnTo>
                  <a:pt x="4902" y="871"/>
                </a:lnTo>
                <a:lnTo>
                  <a:pt x="7081" y="272"/>
                </a:lnTo>
                <a:lnTo>
                  <a:pt x="8170" y="0"/>
                </a:lnTo>
                <a:lnTo>
                  <a:pt x="8933" y="489"/>
                </a:lnTo>
                <a:lnTo>
                  <a:pt x="9368" y="1469"/>
                </a:lnTo>
                <a:lnTo>
                  <a:pt x="8442" y="2123"/>
                </a:lnTo>
                <a:lnTo>
                  <a:pt x="7952" y="3266"/>
                </a:lnTo>
                <a:lnTo>
                  <a:pt x="7734" y="4899"/>
                </a:lnTo>
                <a:lnTo>
                  <a:pt x="7625" y="6097"/>
                </a:lnTo>
                <a:lnTo>
                  <a:pt x="7789" y="7186"/>
                </a:lnTo>
                <a:lnTo>
                  <a:pt x="8170" y="8220"/>
                </a:lnTo>
                <a:lnTo>
                  <a:pt x="7952" y="8819"/>
                </a:lnTo>
                <a:lnTo>
                  <a:pt x="7898" y="9146"/>
                </a:lnTo>
                <a:lnTo>
                  <a:pt x="6972" y="10724"/>
                </a:lnTo>
                <a:lnTo>
                  <a:pt x="4956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29664" y="7261390"/>
            <a:ext cx="13970" cy="8255"/>
          </a:xfrm>
          <a:custGeom>
            <a:avLst/>
            <a:gdLst/>
            <a:ahLst/>
            <a:cxnLst/>
            <a:rect l="l" t="t" r="r" b="b"/>
            <a:pathLst>
              <a:path w="13970" h="8254">
                <a:moveTo>
                  <a:pt x="2124" y="8002"/>
                </a:moveTo>
                <a:lnTo>
                  <a:pt x="653" y="7186"/>
                </a:lnTo>
                <a:lnTo>
                  <a:pt x="0" y="2177"/>
                </a:lnTo>
                <a:lnTo>
                  <a:pt x="490" y="1469"/>
                </a:lnTo>
                <a:lnTo>
                  <a:pt x="5174" y="1469"/>
                </a:lnTo>
                <a:lnTo>
                  <a:pt x="7353" y="2504"/>
                </a:lnTo>
                <a:lnTo>
                  <a:pt x="10022" y="0"/>
                </a:lnTo>
                <a:lnTo>
                  <a:pt x="10730" y="1088"/>
                </a:lnTo>
                <a:lnTo>
                  <a:pt x="11493" y="1306"/>
                </a:lnTo>
                <a:lnTo>
                  <a:pt x="12964" y="2232"/>
                </a:lnTo>
                <a:lnTo>
                  <a:pt x="13617" y="4300"/>
                </a:lnTo>
                <a:lnTo>
                  <a:pt x="11765" y="6696"/>
                </a:lnTo>
                <a:lnTo>
                  <a:pt x="10185" y="7621"/>
                </a:lnTo>
                <a:lnTo>
                  <a:pt x="8933" y="6532"/>
                </a:lnTo>
                <a:lnTo>
                  <a:pt x="7299" y="5008"/>
                </a:lnTo>
                <a:lnTo>
                  <a:pt x="6264" y="5552"/>
                </a:lnTo>
                <a:lnTo>
                  <a:pt x="2124" y="80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232052" y="7201342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4303" y="10724"/>
                </a:moveTo>
                <a:lnTo>
                  <a:pt x="1851" y="10507"/>
                </a:lnTo>
                <a:lnTo>
                  <a:pt x="653" y="10398"/>
                </a:lnTo>
                <a:lnTo>
                  <a:pt x="0" y="9472"/>
                </a:lnTo>
                <a:lnTo>
                  <a:pt x="0" y="5661"/>
                </a:lnTo>
                <a:lnTo>
                  <a:pt x="1307" y="3647"/>
                </a:lnTo>
                <a:lnTo>
                  <a:pt x="1797" y="1361"/>
                </a:lnTo>
                <a:lnTo>
                  <a:pt x="2069" y="272"/>
                </a:lnTo>
                <a:lnTo>
                  <a:pt x="3867" y="0"/>
                </a:lnTo>
                <a:lnTo>
                  <a:pt x="6863" y="2014"/>
                </a:lnTo>
                <a:lnTo>
                  <a:pt x="7952" y="4300"/>
                </a:lnTo>
                <a:lnTo>
                  <a:pt x="8715" y="7131"/>
                </a:lnTo>
                <a:lnTo>
                  <a:pt x="8333" y="7676"/>
                </a:lnTo>
                <a:lnTo>
                  <a:pt x="8116" y="8274"/>
                </a:lnTo>
                <a:lnTo>
                  <a:pt x="6264" y="9418"/>
                </a:lnTo>
                <a:lnTo>
                  <a:pt x="4303" y="107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50472" y="7155829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5610" y="9146"/>
                </a:moveTo>
                <a:lnTo>
                  <a:pt x="1034" y="7077"/>
                </a:lnTo>
                <a:lnTo>
                  <a:pt x="0" y="5008"/>
                </a:lnTo>
                <a:lnTo>
                  <a:pt x="109" y="4464"/>
                </a:lnTo>
                <a:lnTo>
                  <a:pt x="54" y="3865"/>
                </a:lnTo>
                <a:lnTo>
                  <a:pt x="2778" y="2558"/>
                </a:lnTo>
                <a:lnTo>
                  <a:pt x="4956" y="0"/>
                </a:lnTo>
                <a:lnTo>
                  <a:pt x="9423" y="0"/>
                </a:lnTo>
                <a:lnTo>
                  <a:pt x="9968" y="816"/>
                </a:lnTo>
                <a:lnTo>
                  <a:pt x="10131" y="1959"/>
                </a:lnTo>
                <a:lnTo>
                  <a:pt x="10349" y="3974"/>
                </a:lnTo>
                <a:lnTo>
                  <a:pt x="9532" y="5770"/>
                </a:lnTo>
                <a:lnTo>
                  <a:pt x="9042" y="7676"/>
                </a:lnTo>
                <a:lnTo>
                  <a:pt x="8824" y="8274"/>
                </a:lnTo>
                <a:lnTo>
                  <a:pt x="8279" y="8710"/>
                </a:lnTo>
                <a:lnTo>
                  <a:pt x="7571" y="8873"/>
                </a:lnTo>
                <a:lnTo>
                  <a:pt x="5610" y="91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27032" y="7164377"/>
            <a:ext cx="12065" cy="8890"/>
          </a:xfrm>
          <a:custGeom>
            <a:avLst/>
            <a:gdLst/>
            <a:ahLst/>
            <a:cxnLst/>
            <a:rect l="l" t="t" r="r" b="b"/>
            <a:pathLst>
              <a:path w="12064" h="8890">
                <a:moveTo>
                  <a:pt x="5828" y="8383"/>
                </a:moveTo>
                <a:lnTo>
                  <a:pt x="4085" y="8274"/>
                </a:lnTo>
                <a:lnTo>
                  <a:pt x="817" y="8111"/>
                </a:lnTo>
                <a:lnTo>
                  <a:pt x="0" y="6859"/>
                </a:lnTo>
                <a:lnTo>
                  <a:pt x="1797" y="3320"/>
                </a:lnTo>
                <a:lnTo>
                  <a:pt x="2233" y="2776"/>
                </a:lnTo>
                <a:lnTo>
                  <a:pt x="2560" y="2232"/>
                </a:lnTo>
                <a:lnTo>
                  <a:pt x="2668" y="2014"/>
                </a:lnTo>
                <a:lnTo>
                  <a:pt x="2777" y="1850"/>
                </a:lnTo>
                <a:lnTo>
                  <a:pt x="2941" y="1687"/>
                </a:lnTo>
                <a:lnTo>
                  <a:pt x="3322" y="1905"/>
                </a:lnTo>
                <a:lnTo>
                  <a:pt x="3921" y="2014"/>
                </a:lnTo>
                <a:lnTo>
                  <a:pt x="4575" y="1959"/>
                </a:lnTo>
                <a:lnTo>
                  <a:pt x="5447" y="1850"/>
                </a:lnTo>
                <a:lnTo>
                  <a:pt x="5773" y="1361"/>
                </a:lnTo>
                <a:lnTo>
                  <a:pt x="5719" y="163"/>
                </a:lnTo>
                <a:lnTo>
                  <a:pt x="8442" y="1633"/>
                </a:lnTo>
                <a:lnTo>
                  <a:pt x="9477" y="2232"/>
                </a:lnTo>
                <a:lnTo>
                  <a:pt x="10240" y="3048"/>
                </a:lnTo>
                <a:lnTo>
                  <a:pt x="11765" y="4736"/>
                </a:lnTo>
                <a:lnTo>
                  <a:pt x="11112" y="6750"/>
                </a:lnTo>
                <a:lnTo>
                  <a:pt x="8824" y="7240"/>
                </a:lnTo>
                <a:lnTo>
                  <a:pt x="7244" y="7567"/>
                </a:lnTo>
                <a:lnTo>
                  <a:pt x="5828" y="83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389255" y="7207222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1579" y="5988"/>
                </a:moveTo>
                <a:lnTo>
                  <a:pt x="0" y="5444"/>
                </a:lnTo>
                <a:lnTo>
                  <a:pt x="1089" y="3375"/>
                </a:lnTo>
                <a:lnTo>
                  <a:pt x="1797" y="1361"/>
                </a:lnTo>
                <a:lnTo>
                  <a:pt x="1852" y="0"/>
                </a:lnTo>
                <a:lnTo>
                  <a:pt x="4248" y="1469"/>
                </a:lnTo>
                <a:lnTo>
                  <a:pt x="4793" y="2830"/>
                </a:lnTo>
                <a:lnTo>
                  <a:pt x="3867" y="4300"/>
                </a:lnTo>
                <a:lnTo>
                  <a:pt x="3050" y="5661"/>
                </a:lnTo>
                <a:lnTo>
                  <a:pt x="1579" y="59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82397" y="7124750"/>
            <a:ext cx="55244" cy="26670"/>
          </a:xfrm>
          <a:custGeom>
            <a:avLst/>
            <a:gdLst/>
            <a:ahLst/>
            <a:cxnLst/>
            <a:rect l="l" t="t" r="r" b="b"/>
            <a:pathLst>
              <a:path w="55245" h="26670">
                <a:moveTo>
                  <a:pt x="6477" y="23901"/>
                </a:moveTo>
                <a:lnTo>
                  <a:pt x="6210" y="21945"/>
                </a:lnTo>
                <a:lnTo>
                  <a:pt x="4787" y="20853"/>
                </a:lnTo>
                <a:lnTo>
                  <a:pt x="4140" y="20307"/>
                </a:lnTo>
                <a:lnTo>
                  <a:pt x="3314" y="20142"/>
                </a:lnTo>
                <a:lnTo>
                  <a:pt x="2501" y="20307"/>
                </a:lnTo>
                <a:lnTo>
                  <a:pt x="2781" y="21666"/>
                </a:lnTo>
                <a:lnTo>
                  <a:pt x="2451" y="22923"/>
                </a:lnTo>
                <a:lnTo>
                  <a:pt x="927" y="23571"/>
                </a:lnTo>
                <a:lnTo>
                  <a:pt x="596" y="23685"/>
                </a:lnTo>
                <a:lnTo>
                  <a:pt x="330" y="23685"/>
                </a:lnTo>
                <a:lnTo>
                  <a:pt x="0" y="23736"/>
                </a:lnTo>
                <a:lnTo>
                  <a:pt x="215" y="24231"/>
                </a:lnTo>
                <a:lnTo>
                  <a:pt x="647" y="24714"/>
                </a:lnTo>
                <a:lnTo>
                  <a:pt x="2451" y="26289"/>
                </a:lnTo>
                <a:lnTo>
                  <a:pt x="4622" y="26187"/>
                </a:lnTo>
                <a:lnTo>
                  <a:pt x="5549" y="25095"/>
                </a:lnTo>
                <a:lnTo>
                  <a:pt x="6477" y="23901"/>
                </a:lnTo>
                <a:close/>
              </a:path>
              <a:path w="55245" h="26670">
                <a:moveTo>
                  <a:pt x="54686" y="2832"/>
                </a:moveTo>
                <a:lnTo>
                  <a:pt x="54470" y="977"/>
                </a:lnTo>
                <a:lnTo>
                  <a:pt x="53111" y="0"/>
                </a:lnTo>
                <a:lnTo>
                  <a:pt x="51473" y="596"/>
                </a:lnTo>
                <a:lnTo>
                  <a:pt x="49834" y="1257"/>
                </a:lnTo>
                <a:lnTo>
                  <a:pt x="48145" y="1854"/>
                </a:lnTo>
                <a:lnTo>
                  <a:pt x="48209" y="3098"/>
                </a:lnTo>
                <a:lnTo>
                  <a:pt x="48742" y="4953"/>
                </a:lnTo>
                <a:lnTo>
                  <a:pt x="49288" y="5334"/>
                </a:lnTo>
                <a:lnTo>
                  <a:pt x="50380" y="6146"/>
                </a:lnTo>
                <a:lnTo>
                  <a:pt x="52730" y="5613"/>
                </a:lnTo>
                <a:lnTo>
                  <a:pt x="53657" y="4356"/>
                </a:lnTo>
                <a:lnTo>
                  <a:pt x="54686" y="28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60604" y="725327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941" y="7077"/>
                </a:moveTo>
                <a:lnTo>
                  <a:pt x="1525" y="5934"/>
                </a:lnTo>
                <a:lnTo>
                  <a:pt x="272" y="4790"/>
                </a:lnTo>
                <a:lnTo>
                  <a:pt x="0" y="2667"/>
                </a:lnTo>
                <a:lnTo>
                  <a:pt x="1143" y="1578"/>
                </a:lnTo>
                <a:lnTo>
                  <a:pt x="2287" y="435"/>
                </a:lnTo>
                <a:lnTo>
                  <a:pt x="3649" y="0"/>
                </a:lnTo>
                <a:lnTo>
                  <a:pt x="5120" y="816"/>
                </a:lnTo>
                <a:lnTo>
                  <a:pt x="6427" y="1796"/>
                </a:lnTo>
                <a:lnTo>
                  <a:pt x="6590" y="4409"/>
                </a:lnTo>
                <a:lnTo>
                  <a:pt x="4303" y="7022"/>
                </a:lnTo>
                <a:lnTo>
                  <a:pt x="2941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40894" y="724113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287" y="6913"/>
                </a:moveTo>
                <a:lnTo>
                  <a:pt x="0" y="4518"/>
                </a:lnTo>
                <a:lnTo>
                  <a:pt x="108" y="3048"/>
                </a:lnTo>
                <a:lnTo>
                  <a:pt x="871" y="1687"/>
                </a:lnTo>
                <a:lnTo>
                  <a:pt x="1743" y="326"/>
                </a:lnTo>
                <a:lnTo>
                  <a:pt x="3921" y="0"/>
                </a:lnTo>
                <a:lnTo>
                  <a:pt x="6699" y="2123"/>
                </a:lnTo>
                <a:lnTo>
                  <a:pt x="6699" y="3484"/>
                </a:lnTo>
                <a:lnTo>
                  <a:pt x="5882" y="4899"/>
                </a:lnTo>
                <a:lnTo>
                  <a:pt x="5011" y="6423"/>
                </a:lnTo>
                <a:lnTo>
                  <a:pt x="2287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225624" y="725099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287" y="6532"/>
                </a:moveTo>
                <a:lnTo>
                  <a:pt x="1198" y="5770"/>
                </a:lnTo>
                <a:lnTo>
                  <a:pt x="272" y="5117"/>
                </a:lnTo>
                <a:lnTo>
                  <a:pt x="0" y="2830"/>
                </a:lnTo>
                <a:lnTo>
                  <a:pt x="708" y="1742"/>
                </a:lnTo>
                <a:lnTo>
                  <a:pt x="1634" y="381"/>
                </a:lnTo>
                <a:lnTo>
                  <a:pt x="3649" y="0"/>
                </a:lnTo>
                <a:lnTo>
                  <a:pt x="5011" y="979"/>
                </a:lnTo>
                <a:lnTo>
                  <a:pt x="6264" y="2014"/>
                </a:lnTo>
                <a:lnTo>
                  <a:pt x="6536" y="3593"/>
                </a:lnTo>
                <a:lnTo>
                  <a:pt x="5610" y="4845"/>
                </a:lnTo>
                <a:lnTo>
                  <a:pt x="4684" y="6042"/>
                </a:lnTo>
                <a:lnTo>
                  <a:pt x="2287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217835" y="719508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941" y="6968"/>
                </a:moveTo>
                <a:lnTo>
                  <a:pt x="1579" y="6151"/>
                </a:lnTo>
                <a:lnTo>
                  <a:pt x="272" y="5335"/>
                </a:lnTo>
                <a:lnTo>
                  <a:pt x="0" y="3756"/>
                </a:lnTo>
                <a:lnTo>
                  <a:pt x="871" y="2286"/>
                </a:lnTo>
                <a:lnTo>
                  <a:pt x="1852" y="653"/>
                </a:lnTo>
                <a:lnTo>
                  <a:pt x="3758" y="0"/>
                </a:lnTo>
                <a:lnTo>
                  <a:pt x="5065" y="979"/>
                </a:lnTo>
                <a:lnTo>
                  <a:pt x="6536" y="2014"/>
                </a:lnTo>
                <a:lnTo>
                  <a:pt x="6264" y="3593"/>
                </a:lnTo>
                <a:lnTo>
                  <a:pt x="5882" y="4954"/>
                </a:lnTo>
                <a:lnTo>
                  <a:pt x="5392" y="6369"/>
                </a:lnTo>
                <a:lnTo>
                  <a:pt x="2941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306236" y="7154202"/>
            <a:ext cx="8255" cy="22860"/>
          </a:xfrm>
          <a:custGeom>
            <a:avLst/>
            <a:gdLst/>
            <a:ahLst/>
            <a:cxnLst/>
            <a:rect l="l" t="t" r="r" b="b"/>
            <a:pathLst>
              <a:path w="8254" h="22859">
                <a:moveTo>
                  <a:pt x="4572" y="17526"/>
                </a:moveTo>
                <a:lnTo>
                  <a:pt x="4140" y="17145"/>
                </a:lnTo>
                <a:lnTo>
                  <a:pt x="3378" y="17094"/>
                </a:lnTo>
                <a:lnTo>
                  <a:pt x="2565" y="17259"/>
                </a:lnTo>
                <a:lnTo>
                  <a:pt x="2120" y="17907"/>
                </a:lnTo>
                <a:lnTo>
                  <a:pt x="1358" y="18237"/>
                </a:lnTo>
                <a:lnTo>
                  <a:pt x="431" y="18402"/>
                </a:lnTo>
                <a:lnTo>
                  <a:pt x="266" y="18516"/>
                </a:lnTo>
                <a:lnTo>
                  <a:pt x="50" y="18783"/>
                </a:lnTo>
                <a:lnTo>
                  <a:pt x="0" y="19329"/>
                </a:lnTo>
                <a:lnTo>
                  <a:pt x="50" y="19812"/>
                </a:lnTo>
                <a:lnTo>
                  <a:pt x="927" y="20142"/>
                </a:lnTo>
                <a:lnTo>
                  <a:pt x="1689" y="20853"/>
                </a:lnTo>
                <a:lnTo>
                  <a:pt x="2336" y="21501"/>
                </a:lnTo>
                <a:lnTo>
                  <a:pt x="2667" y="21882"/>
                </a:lnTo>
                <a:lnTo>
                  <a:pt x="2946" y="22263"/>
                </a:lnTo>
                <a:lnTo>
                  <a:pt x="3263" y="22707"/>
                </a:lnTo>
                <a:lnTo>
                  <a:pt x="2946" y="20955"/>
                </a:lnTo>
                <a:lnTo>
                  <a:pt x="2336" y="18999"/>
                </a:lnTo>
                <a:lnTo>
                  <a:pt x="3924" y="17856"/>
                </a:lnTo>
                <a:lnTo>
                  <a:pt x="4089" y="17691"/>
                </a:lnTo>
                <a:lnTo>
                  <a:pt x="4356" y="17640"/>
                </a:lnTo>
                <a:lnTo>
                  <a:pt x="4572" y="17526"/>
                </a:lnTo>
                <a:close/>
              </a:path>
              <a:path w="8254" h="22859">
                <a:moveTo>
                  <a:pt x="7848" y="1905"/>
                </a:moveTo>
                <a:lnTo>
                  <a:pt x="6159" y="812"/>
                </a:lnTo>
                <a:lnTo>
                  <a:pt x="4686" y="0"/>
                </a:lnTo>
                <a:lnTo>
                  <a:pt x="2400" y="381"/>
                </a:lnTo>
                <a:lnTo>
                  <a:pt x="1689" y="1638"/>
                </a:lnTo>
                <a:lnTo>
                  <a:pt x="876" y="2882"/>
                </a:lnTo>
                <a:lnTo>
                  <a:pt x="1524" y="5232"/>
                </a:lnTo>
                <a:lnTo>
                  <a:pt x="2882" y="5930"/>
                </a:lnTo>
                <a:lnTo>
                  <a:pt x="3975" y="6540"/>
                </a:lnTo>
                <a:lnTo>
                  <a:pt x="6210" y="5880"/>
                </a:lnTo>
                <a:lnTo>
                  <a:pt x="6705" y="4737"/>
                </a:lnTo>
                <a:lnTo>
                  <a:pt x="7848" y="19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78897" y="725485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396" y="6423"/>
                </a:moveTo>
                <a:lnTo>
                  <a:pt x="1361" y="5498"/>
                </a:lnTo>
                <a:lnTo>
                  <a:pt x="0" y="4246"/>
                </a:lnTo>
                <a:lnTo>
                  <a:pt x="435" y="2885"/>
                </a:lnTo>
                <a:lnTo>
                  <a:pt x="1143" y="1524"/>
                </a:lnTo>
                <a:lnTo>
                  <a:pt x="1634" y="544"/>
                </a:lnTo>
                <a:lnTo>
                  <a:pt x="4521" y="0"/>
                </a:lnTo>
                <a:lnTo>
                  <a:pt x="5501" y="598"/>
                </a:lnTo>
                <a:lnTo>
                  <a:pt x="6373" y="1197"/>
                </a:lnTo>
                <a:lnTo>
                  <a:pt x="6482" y="3484"/>
                </a:lnTo>
                <a:lnTo>
                  <a:pt x="5610" y="4627"/>
                </a:lnTo>
                <a:lnTo>
                  <a:pt x="4575" y="5988"/>
                </a:lnTo>
                <a:lnTo>
                  <a:pt x="2396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52654" y="7152792"/>
            <a:ext cx="22860" cy="19685"/>
          </a:xfrm>
          <a:custGeom>
            <a:avLst/>
            <a:gdLst/>
            <a:ahLst/>
            <a:cxnLst/>
            <a:rect l="l" t="t" r="r" b="b"/>
            <a:pathLst>
              <a:path w="22860" h="19684">
                <a:moveTo>
                  <a:pt x="6426" y="2717"/>
                </a:moveTo>
                <a:lnTo>
                  <a:pt x="4953" y="1955"/>
                </a:lnTo>
                <a:lnTo>
                  <a:pt x="4140" y="1308"/>
                </a:lnTo>
                <a:lnTo>
                  <a:pt x="2336" y="0"/>
                </a:lnTo>
                <a:lnTo>
                  <a:pt x="1358" y="647"/>
                </a:lnTo>
                <a:lnTo>
                  <a:pt x="596" y="1955"/>
                </a:lnTo>
                <a:lnTo>
                  <a:pt x="381" y="2286"/>
                </a:lnTo>
                <a:lnTo>
                  <a:pt x="266" y="2667"/>
                </a:lnTo>
                <a:lnTo>
                  <a:pt x="215" y="2933"/>
                </a:lnTo>
                <a:lnTo>
                  <a:pt x="165" y="3213"/>
                </a:lnTo>
                <a:lnTo>
                  <a:pt x="0" y="4241"/>
                </a:lnTo>
                <a:lnTo>
                  <a:pt x="381" y="5168"/>
                </a:lnTo>
                <a:lnTo>
                  <a:pt x="1193" y="5981"/>
                </a:lnTo>
                <a:lnTo>
                  <a:pt x="2286" y="7023"/>
                </a:lnTo>
                <a:lnTo>
                  <a:pt x="4356" y="6261"/>
                </a:lnTo>
                <a:lnTo>
                  <a:pt x="5283" y="4572"/>
                </a:lnTo>
                <a:lnTo>
                  <a:pt x="6426" y="2717"/>
                </a:lnTo>
                <a:close/>
              </a:path>
              <a:path w="22860" h="19684">
                <a:moveTo>
                  <a:pt x="22491" y="16332"/>
                </a:moveTo>
                <a:lnTo>
                  <a:pt x="21678" y="15074"/>
                </a:lnTo>
                <a:lnTo>
                  <a:pt x="21031" y="13931"/>
                </a:lnTo>
                <a:lnTo>
                  <a:pt x="19824" y="13335"/>
                </a:lnTo>
                <a:lnTo>
                  <a:pt x="17106" y="14363"/>
                </a:lnTo>
                <a:lnTo>
                  <a:pt x="16725" y="15570"/>
                </a:lnTo>
                <a:lnTo>
                  <a:pt x="16344" y="16764"/>
                </a:lnTo>
                <a:lnTo>
                  <a:pt x="16065" y="18021"/>
                </a:lnTo>
                <a:lnTo>
                  <a:pt x="17805" y="18719"/>
                </a:lnTo>
                <a:lnTo>
                  <a:pt x="19723" y="19545"/>
                </a:lnTo>
                <a:lnTo>
                  <a:pt x="21513" y="19265"/>
                </a:lnTo>
                <a:lnTo>
                  <a:pt x="22009" y="17856"/>
                </a:lnTo>
                <a:lnTo>
                  <a:pt x="22491" y="163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082855" y="716878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486" y="5934"/>
                </a:moveTo>
                <a:lnTo>
                  <a:pt x="2505" y="5934"/>
                </a:lnTo>
                <a:lnTo>
                  <a:pt x="2015" y="4573"/>
                </a:lnTo>
                <a:lnTo>
                  <a:pt x="1198" y="3266"/>
                </a:lnTo>
                <a:lnTo>
                  <a:pt x="0" y="2232"/>
                </a:lnTo>
                <a:lnTo>
                  <a:pt x="54" y="1959"/>
                </a:lnTo>
                <a:lnTo>
                  <a:pt x="163" y="1742"/>
                </a:lnTo>
                <a:lnTo>
                  <a:pt x="217" y="1524"/>
                </a:lnTo>
                <a:lnTo>
                  <a:pt x="1143" y="272"/>
                </a:lnTo>
                <a:lnTo>
                  <a:pt x="2941" y="0"/>
                </a:lnTo>
                <a:lnTo>
                  <a:pt x="5555" y="1905"/>
                </a:lnTo>
                <a:lnTo>
                  <a:pt x="5828" y="3211"/>
                </a:lnTo>
                <a:lnTo>
                  <a:pt x="4902" y="4681"/>
                </a:lnTo>
                <a:lnTo>
                  <a:pt x="4357" y="5498"/>
                </a:lnTo>
                <a:lnTo>
                  <a:pt x="3486" y="59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98343" y="7169657"/>
            <a:ext cx="4445" cy="5715"/>
          </a:xfrm>
          <a:custGeom>
            <a:avLst/>
            <a:gdLst/>
            <a:ahLst/>
            <a:cxnLst/>
            <a:rect l="l" t="t" r="r" b="b"/>
            <a:pathLst>
              <a:path w="4445" h="5715">
                <a:moveTo>
                  <a:pt x="1143" y="5335"/>
                </a:moveTo>
                <a:lnTo>
                  <a:pt x="0" y="4845"/>
                </a:lnTo>
                <a:lnTo>
                  <a:pt x="326" y="2830"/>
                </a:lnTo>
                <a:lnTo>
                  <a:pt x="653" y="1088"/>
                </a:lnTo>
                <a:lnTo>
                  <a:pt x="2614" y="0"/>
                </a:lnTo>
                <a:lnTo>
                  <a:pt x="3921" y="925"/>
                </a:lnTo>
                <a:lnTo>
                  <a:pt x="4303" y="2558"/>
                </a:lnTo>
                <a:lnTo>
                  <a:pt x="3486" y="3810"/>
                </a:lnTo>
                <a:lnTo>
                  <a:pt x="2669" y="4954"/>
                </a:lnTo>
                <a:lnTo>
                  <a:pt x="1143" y="53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23533" y="7206246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3492" y="381"/>
                </a:moveTo>
                <a:lnTo>
                  <a:pt x="0" y="2667"/>
                </a:lnTo>
                <a:lnTo>
                  <a:pt x="0" y="3048"/>
                </a:lnTo>
                <a:lnTo>
                  <a:pt x="279" y="2565"/>
                </a:lnTo>
                <a:lnTo>
                  <a:pt x="660" y="2120"/>
                </a:lnTo>
                <a:lnTo>
                  <a:pt x="1092" y="1689"/>
                </a:lnTo>
                <a:lnTo>
                  <a:pt x="1803" y="1143"/>
                </a:lnTo>
                <a:lnTo>
                  <a:pt x="2616" y="711"/>
                </a:lnTo>
                <a:lnTo>
                  <a:pt x="3492" y="381"/>
                </a:lnTo>
                <a:close/>
              </a:path>
              <a:path w="41910" h="42545">
                <a:moveTo>
                  <a:pt x="41567" y="38823"/>
                </a:moveTo>
                <a:lnTo>
                  <a:pt x="40640" y="37782"/>
                </a:lnTo>
                <a:lnTo>
                  <a:pt x="39662" y="36969"/>
                </a:lnTo>
                <a:lnTo>
                  <a:pt x="38519" y="35928"/>
                </a:lnTo>
                <a:lnTo>
                  <a:pt x="36398" y="36258"/>
                </a:lnTo>
                <a:lnTo>
                  <a:pt x="35687" y="37350"/>
                </a:lnTo>
                <a:lnTo>
                  <a:pt x="35026" y="38328"/>
                </a:lnTo>
                <a:lnTo>
                  <a:pt x="35687" y="40500"/>
                </a:lnTo>
                <a:lnTo>
                  <a:pt x="36830" y="41262"/>
                </a:lnTo>
                <a:lnTo>
                  <a:pt x="38087" y="42138"/>
                </a:lnTo>
                <a:lnTo>
                  <a:pt x="39712" y="41706"/>
                </a:lnTo>
                <a:lnTo>
                  <a:pt x="40640" y="40284"/>
                </a:lnTo>
                <a:lnTo>
                  <a:pt x="41567" y="388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69964" y="7191924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396" y="4300"/>
                </a:moveTo>
                <a:lnTo>
                  <a:pt x="1198" y="3701"/>
                </a:lnTo>
                <a:lnTo>
                  <a:pt x="381" y="3266"/>
                </a:lnTo>
                <a:lnTo>
                  <a:pt x="0" y="2232"/>
                </a:lnTo>
                <a:lnTo>
                  <a:pt x="544" y="1197"/>
                </a:lnTo>
                <a:lnTo>
                  <a:pt x="1307" y="0"/>
                </a:lnTo>
                <a:lnTo>
                  <a:pt x="2505" y="163"/>
                </a:lnTo>
                <a:lnTo>
                  <a:pt x="3540" y="435"/>
                </a:lnTo>
                <a:lnTo>
                  <a:pt x="4575" y="762"/>
                </a:lnTo>
                <a:lnTo>
                  <a:pt x="4357" y="1578"/>
                </a:lnTo>
                <a:lnTo>
                  <a:pt x="3867" y="2340"/>
                </a:lnTo>
                <a:lnTo>
                  <a:pt x="3268" y="3320"/>
                </a:lnTo>
                <a:lnTo>
                  <a:pt x="2396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65715" y="726705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832" y="4191"/>
                </a:moveTo>
                <a:lnTo>
                  <a:pt x="1797" y="4137"/>
                </a:lnTo>
                <a:lnTo>
                  <a:pt x="435" y="2939"/>
                </a:lnTo>
                <a:lnTo>
                  <a:pt x="0" y="2340"/>
                </a:lnTo>
                <a:lnTo>
                  <a:pt x="490" y="1687"/>
                </a:lnTo>
                <a:lnTo>
                  <a:pt x="1252" y="707"/>
                </a:lnTo>
                <a:lnTo>
                  <a:pt x="2124" y="0"/>
                </a:lnTo>
                <a:lnTo>
                  <a:pt x="3377" y="598"/>
                </a:lnTo>
                <a:lnTo>
                  <a:pt x="4466" y="1524"/>
                </a:lnTo>
                <a:lnTo>
                  <a:pt x="4139" y="2613"/>
                </a:lnTo>
                <a:lnTo>
                  <a:pt x="3540" y="3320"/>
                </a:lnTo>
                <a:lnTo>
                  <a:pt x="2832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095874" y="716699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050" y="4246"/>
                </a:moveTo>
                <a:lnTo>
                  <a:pt x="2178" y="4083"/>
                </a:lnTo>
                <a:lnTo>
                  <a:pt x="1416" y="3538"/>
                </a:lnTo>
                <a:lnTo>
                  <a:pt x="544" y="2994"/>
                </a:lnTo>
                <a:lnTo>
                  <a:pt x="0" y="2232"/>
                </a:lnTo>
                <a:lnTo>
                  <a:pt x="653" y="1197"/>
                </a:lnTo>
                <a:lnTo>
                  <a:pt x="1252" y="163"/>
                </a:lnTo>
                <a:lnTo>
                  <a:pt x="2069" y="0"/>
                </a:lnTo>
                <a:lnTo>
                  <a:pt x="3159" y="544"/>
                </a:lnTo>
                <a:lnTo>
                  <a:pt x="4085" y="1361"/>
                </a:lnTo>
                <a:lnTo>
                  <a:pt x="4139" y="2504"/>
                </a:lnTo>
                <a:lnTo>
                  <a:pt x="3540" y="3484"/>
                </a:lnTo>
                <a:lnTo>
                  <a:pt x="3050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20177" y="716797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287" y="3593"/>
                </a:moveTo>
                <a:lnTo>
                  <a:pt x="1361" y="2885"/>
                </a:lnTo>
                <a:lnTo>
                  <a:pt x="762" y="2449"/>
                </a:lnTo>
                <a:lnTo>
                  <a:pt x="0" y="1959"/>
                </a:lnTo>
                <a:lnTo>
                  <a:pt x="1307" y="0"/>
                </a:lnTo>
                <a:lnTo>
                  <a:pt x="2233" y="163"/>
                </a:lnTo>
                <a:lnTo>
                  <a:pt x="3159" y="544"/>
                </a:lnTo>
                <a:lnTo>
                  <a:pt x="4030" y="1034"/>
                </a:lnTo>
                <a:lnTo>
                  <a:pt x="4303" y="1687"/>
                </a:lnTo>
                <a:lnTo>
                  <a:pt x="3813" y="2558"/>
                </a:lnTo>
                <a:lnTo>
                  <a:pt x="3159" y="3538"/>
                </a:lnTo>
                <a:lnTo>
                  <a:pt x="2287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288048" y="7204717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42" y="1469"/>
                </a:moveTo>
                <a:lnTo>
                  <a:pt x="0" y="653"/>
                </a:lnTo>
                <a:lnTo>
                  <a:pt x="544" y="217"/>
                </a:lnTo>
                <a:lnTo>
                  <a:pt x="1198" y="0"/>
                </a:lnTo>
                <a:lnTo>
                  <a:pt x="1797" y="489"/>
                </a:lnTo>
                <a:lnTo>
                  <a:pt x="2124" y="816"/>
                </a:lnTo>
                <a:lnTo>
                  <a:pt x="2287" y="1143"/>
                </a:lnTo>
                <a:lnTo>
                  <a:pt x="2342" y="14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213640" y="7187187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743" y="4300"/>
                </a:moveTo>
                <a:lnTo>
                  <a:pt x="817" y="3593"/>
                </a:lnTo>
                <a:lnTo>
                  <a:pt x="0" y="2994"/>
                </a:lnTo>
                <a:lnTo>
                  <a:pt x="0" y="1905"/>
                </a:lnTo>
                <a:lnTo>
                  <a:pt x="381" y="979"/>
                </a:lnTo>
                <a:lnTo>
                  <a:pt x="817" y="326"/>
                </a:lnTo>
                <a:lnTo>
                  <a:pt x="1361" y="0"/>
                </a:lnTo>
                <a:lnTo>
                  <a:pt x="2069" y="326"/>
                </a:lnTo>
                <a:lnTo>
                  <a:pt x="3159" y="871"/>
                </a:lnTo>
                <a:lnTo>
                  <a:pt x="3268" y="1742"/>
                </a:lnTo>
                <a:lnTo>
                  <a:pt x="2723" y="2722"/>
                </a:lnTo>
                <a:lnTo>
                  <a:pt x="2287" y="3375"/>
                </a:lnTo>
                <a:lnTo>
                  <a:pt x="1743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73513" y="7279954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198" y="2340"/>
                </a:moveTo>
                <a:lnTo>
                  <a:pt x="54" y="1850"/>
                </a:lnTo>
                <a:lnTo>
                  <a:pt x="108" y="1361"/>
                </a:lnTo>
                <a:lnTo>
                  <a:pt x="108" y="1088"/>
                </a:lnTo>
                <a:lnTo>
                  <a:pt x="1034" y="326"/>
                </a:lnTo>
                <a:lnTo>
                  <a:pt x="2069" y="0"/>
                </a:lnTo>
                <a:lnTo>
                  <a:pt x="3159" y="381"/>
                </a:lnTo>
                <a:lnTo>
                  <a:pt x="3812" y="598"/>
                </a:lnTo>
                <a:lnTo>
                  <a:pt x="3540" y="1197"/>
                </a:lnTo>
                <a:lnTo>
                  <a:pt x="3159" y="1361"/>
                </a:lnTo>
                <a:lnTo>
                  <a:pt x="2178" y="1742"/>
                </a:lnTo>
                <a:lnTo>
                  <a:pt x="1198" y="23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34440" y="7180546"/>
            <a:ext cx="17145" cy="27940"/>
          </a:xfrm>
          <a:custGeom>
            <a:avLst/>
            <a:gdLst/>
            <a:ahLst/>
            <a:cxnLst/>
            <a:rect l="l" t="t" r="r" b="b"/>
            <a:pathLst>
              <a:path w="17145" h="27940">
                <a:moveTo>
                  <a:pt x="7571" y="27655"/>
                </a:moveTo>
                <a:lnTo>
                  <a:pt x="5882" y="27220"/>
                </a:lnTo>
                <a:lnTo>
                  <a:pt x="5719" y="27220"/>
                </a:lnTo>
                <a:lnTo>
                  <a:pt x="2668" y="26349"/>
                </a:lnTo>
                <a:lnTo>
                  <a:pt x="490" y="22701"/>
                </a:lnTo>
                <a:lnTo>
                  <a:pt x="326" y="18509"/>
                </a:lnTo>
                <a:lnTo>
                  <a:pt x="599" y="15678"/>
                </a:lnTo>
                <a:lnTo>
                  <a:pt x="0" y="12140"/>
                </a:lnTo>
                <a:lnTo>
                  <a:pt x="3322" y="6369"/>
                </a:lnTo>
                <a:lnTo>
                  <a:pt x="6482" y="3538"/>
                </a:lnTo>
                <a:lnTo>
                  <a:pt x="9586" y="1088"/>
                </a:lnTo>
                <a:lnTo>
                  <a:pt x="10894" y="0"/>
                </a:lnTo>
                <a:lnTo>
                  <a:pt x="13345" y="435"/>
                </a:lnTo>
                <a:lnTo>
                  <a:pt x="15796" y="4246"/>
                </a:lnTo>
                <a:lnTo>
                  <a:pt x="16559" y="6315"/>
                </a:lnTo>
                <a:lnTo>
                  <a:pt x="13617" y="10125"/>
                </a:lnTo>
                <a:lnTo>
                  <a:pt x="12147" y="11650"/>
                </a:lnTo>
                <a:lnTo>
                  <a:pt x="13563" y="14372"/>
                </a:lnTo>
                <a:lnTo>
                  <a:pt x="14325" y="15733"/>
                </a:lnTo>
                <a:lnTo>
                  <a:pt x="11983" y="16876"/>
                </a:lnTo>
                <a:lnTo>
                  <a:pt x="11910" y="20142"/>
                </a:lnTo>
                <a:lnTo>
                  <a:pt x="10948" y="20142"/>
                </a:lnTo>
                <a:lnTo>
                  <a:pt x="9477" y="21068"/>
                </a:lnTo>
                <a:lnTo>
                  <a:pt x="7462" y="23354"/>
                </a:lnTo>
                <a:lnTo>
                  <a:pt x="8442" y="25532"/>
                </a:lnTo>
                <a:lnTo>
                  <a:pt x="10077" y="26621"/>
                </a:lnTo>
                <a:lnTo>
                  <a:pt x="8933" y="27329"/>
                </a:lnTo>
                <a:lnTo>
                  <a:pt x="7571" y="27655"/>
                </a:lnTo>
                <a:close/>
              </a:path>
              <a:path w="17145" h="27940">
                <a:moveTo>
                  <a:pt x="14216" y="21885"/>
                </a:moveTo>
                <a:lnTo>
                  <a:pt x="13890" y="21776"/>
                </a:lnTo>
                <a:lnTo>
                  <a:pt x="13454" y="21503"/>
                </a:lnTo>
                <a:lnTo>
                  <a:pt x="13127" y="21395"/>
                </a:lnTo>
                <a:lnTo>
                  <a:pt x="12387" y="20988"/>
                </a:lnTo>
                <a:lnTo>
                  <a:pt x="13835" y="19761"/>
                </a:lnTo>
                <a:lnTo>
                  <a:pt x="14325" y="19380"/>
                </a:lnTo>
                <a:lnTo>
                  <a:pt x="14925" y="20088"/>
                </a:lnTo>
                <a:lnTo>
                  <a:pt x="14667" y="21068"/>
                </a:lnTo>
                <a:lnTo>
                  <a:pt x="14380" y="21503"/>
                </a:lnTo>
                <a:lnTo>
                  <a:pt x="14216" y="21885"/>
                </a:lnTo>
                <a:close/>
              </a:path>
              <a:path w="17145" h="27940">
                <a:moveTo>
                  <a:pt x="11753" y="20616"/>
                </a:moveTo>
                <a:lnTo>
                  <a:pt x="10948" y="20142"/>
                </a:lnTo>
                <a:lnTo>
                  <a:pt x="11910" y="20142"/>
                </a:lnTo>
                <a:lnTo>
                  <a:pt x="11753" y="20616"/>
                </a:lnTo>
                <a:close/>
              </a:path>
              <a:path w="17145" h="27940">
                <a:moveTo>
                  <a:pt x="11329" y="21885"/>
                </a:moveTo>
                <a:lnTo>
                  <a:pt x="11753" y="20616"/>
                </a:lnTo>
                <a:lnTo>
                  <a:pt x="12387" y="20988"/>
                </a:lnTo>
                <a:lnTo>
                  <a:pt x="11329" y="218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399006" y="7163179"/>
            <a:ext cx="19685" cy="19050"/>
          </a:xfrm>
          <a:custGeom>
            <a:avLst/>
            <a:gdLst/>
            <a:ahLst/>
            <a:cxnLst/>
            <a:rect l="l" t="t" r="r" b="b"/>
            <a:pathLst>
              <a:path w="19685" h="19050">
                <a:moveTo>
                  <a:pt x="4412" y="18999"/>
                </a:moveTo>
                <a:lnTo>
                  <a:pt x="0" y="13337"/>
                </a:lnTo>
                <a:lnTo>
                  <a:pt x="108" y="3320"/>
                </a:lnTo>
                <a:lnTo>
                  <a:pt x="3595" y="0"/>
                </a:lnTo>
                <a:lnTo>
                  <a:pt x="14489" y="0"/>
                </a:lnTo>
                <a:lnTo>
                  <a:pt x="19337" y="3974"/>
                </a:lnTo>
                <a:lnTo>
                  <a:pt x="19282" y="8982"/>
                </a:lnTo>
                <a:lnTo>
                  <a:pt x="19173" y="13446"/>
                </a:lnTo>
                <a:lnTo>
                  <a:pt x="13563" y="18890"/>
                </a:lnTo>
                <a:lnTo>
                  <a:pt x="4412" y="189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91198" y="7271679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5" h="18415">
                <a:moveTo>
                  <a:pt x="5065" y="18074"/>
                </a:moveTo>
                <a:lnTo>
                  <a:pt x="217" y="13392"/>
                </a:lnTo>
                <a:lnTo>
                  <a:pt x="0" y="4083"/>
                </a:lnTo>
                <a:lnTo>
                  <a:pt x="4738" y="163"/>
                </a:lnTo>
                <a:lnTo>
                  <a:pt x="10512" y="54"/>
                </a:lnTo>
                <a:lnTo>
                  <a:pt x="15851" y="0"/>
                </a:lnTo>
                <a:lnTo>
                  <a:pt x="18738" y="2722"/>
                </a:lnTo>
                <a:lnTo>
                  <a:pt x="19119" y="12847"/>
                </a:lnTo>
                <a:lnTo>
                  <a:pt x="14543" y="17584"/>
                </a:lnTo>
                <a:lnTo>
                  <a:pt x="9478" y="17856"/>
                </a:lnTo>
                <a:lnTo>
                  <a:pt x="5065" y="180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267450" y="7196551"/>
            <a:ext cx="17145" cy="20320"/>
          </a:xfrm>
          <a:custGeom>
            <a:avLst/>
            <a:gdLst/>
            <a:ahLst/>
            <a:cxnLst/>
            <a:rect l="l" t="t" r="r" b="b"/>
            <a:pathLst>
              <a:path w="17145" h="20320">
                <a:moveTo>
                  <a:pt x="8287" y="20034"/>
                </a:moveTo>
                <a:lnTo>
                  <a:pt x="0" y="11214"/>
                </a:lnTo>
                <a:lnTo>
                  <a:pt x="334" y="2449"/>
                </a:lnTo>
                <a:lnTo>
                  <a:pt x="5073" y="0"/>
                </a:lnTo>
                <a:lnTo>
                  <a:pt x="11555" y="1850"/>
                </a:lnTo>
                <a:lnTo>
                  <a:pt x="11610" y="2504"/>
                </a:lnTo>
                <a:lnTo>
                  <a:pt x="11773" y="2722"/>
                </a:lnTo>
                <a:lnTo>
                  <a:pt x="12263" y="3919"/>
                </a:lnTo>
                <a:lnTo>
                  <a:pt x="14279" y="4899"/>
                </a:lnTo>
                <a:lnTo>
                  <a:pt x="16156" y="4899"/>
                </a:lnTo>
                <a:lnTo>
                  <a:pt x="16784" y="5825"/>
                </a:lnTo>
                <a:lnTo>
                  <a:pt x="15205" y="11595"/>
                </a:lnTo>
                <a:lnTo>
                  <a:pt x="14932" y="12031"/>
                </a:lnTo>
                <a:lnTo>
                  <a:pt x="14715" y="12521"/>
                </a:lnTo>
                <a:lnTo>
                  <a:pt x="14497" y="13610"/>
                </a:lnTo>
                <a:lnTo>
                  <a:pt x="13952" y="15352"/>
                </a:lnTo>
                <a:lnTo>
                  <a:pt x="14333" y="17366"/>
                </a:lnTo>
                <a:lnTo>
                  <a:pt x="10302" y="19435"/>
                </a:lnTo>
                <a:lnTo>
                  <a:pt x="8287" y="20034"/>
                </a:lnTo>
                <a:close/>
              </a:path>
              <a:path w="17145" h="20320">
                <a:moveTo>
                  <a:pt x="16156" y="4899"/>
                </a:moveTo>
                <a:lnTo>
                  <a:pt x="14279" y="4899"/>
                </a:lnTo>
                <a:lnTo>
                  <a:pt x="15477" y="4464"/>
                </a:lnTo>
                <a:lnTo>
                  <a:pt x="15749" y="4300"/>
                </a:lnTo>
                <a:lnTo>
                  <a:pt x="16156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97789" y="7166064"/>
            <a:ext cx="23495" cy="17780"/>
          </a:xfrm>
          <a:custGeom>
            <a:avLst/>
            <a:gdLst/>
            <a:ahLst/>
            <a:cxnLst/>
            <a:rect l="l" t="t" r="r" b="b"/>
            <a:pathLst>
              <a:path w="23495" h="17779">
                <a:moveTo>
                  <a:pt x="9314" y="17203"/>
                </a:moveTo>
                <a:lnTo>
                  <a:pt x="7680" y="16005"/>
                </a:lnTo>
                <a:lnTo>
                  <a:pt x="6699" y="10343"/>
                </a:lnTo>
                <a:lnTo>
                  <a:pt x="6699" y="9146"/>
                </a:lnTo>
                <a:lnTo>
                  <a:pt x="2178" y="9146"/>
                </a:lnTo>
                <a:lnTo>
                  <a:pt x="1525" y="7022"/>
                </a:lnTo>
                <a:lnTo>
                  <a:pt x="0" y="4300"/>
                </a:lnTo>
                <a:lnTo>
                  <a:pt x="272" y="3429"/>
                </a:lnTo>
                <a:lnTo>
                  <a:pt x="980" y="2395"/>
                </a:lnTo>
                <a:lnTo>
                  <a:pt x="1579" y="1687"/>
                </a:lnTo>
                <a:lnTo>
                  <a:pt x="2124" y="1252"/>
                </a:lnTo>
                <a:lnTo>
                  <a:pt x="2723" y="979"/>
                </a:lnTo>
                <a:lnTo>
                  <a:pt x="4630" y="0"/>
                </a:lnTo>
                <a:lnTo>
                  <a:pt x="6972" y="108"/>
                </a:lnTo>
                <a:lnTo>
                  <a:pt x="8660" y="1469"/>
                </a:lnTo>
                <a:lnTo>
                  <a:pt x="9859" y="2340"/>
                </a:lnTo>
                <a:lnTo>
                  <a:pt x="10785" y="2885"/>
                </a:lnTo>
                <a:lnTo>
                  <a:pt x="12582" y="2776"/>
                </a:lnTo>
                <a:lnTo>
                  <a:pt x="16559" y="2449"/>
                </a:lnTo>
                <a:lnTo>
                  <a:pt x="19936" y="4355"/>
                </a:lnTo>
                <a:lnTo>
                  <a:pt x="22442" y="8111"/>
                </a:lnTo>
                <a:lnTo>
                  <a:pt x="22551" y="8492"/>
                </a:lnTo>
                <a:lnTo>
                  <a:pt x="22714" y="8764"/>
                </a:lnTo>
                <a:lnTo>
                  <a:pt x="23259" y="10180"/>
                </a:lnTo>
                <a:lnTo>
                  <a:pt x="23095" y="11486"/>
                </a:lnTo>
                <a:lnTo>
                  <a:pt x="21788" y="12739"/>
                </a:lnTo>
                <a:lnTo>
                  <a:pt x="21516" y="12902"/>
                </a:lnTo>
                <a:lnTo>
                  <a:pt x="19010" y="15080"/>
                </a:lnTo>
                <a:lnTo>
                  <a:pt x="16286" y="16332"/>
                </a:lnTo>
                <a:lnTo>
                  <a:pt x="14271" y="17148"/>
                </a:lnTo>
                <a:lnTo>
                  <a:pt x="9314" y="172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80722" y="7152781"/>
            <a:ext cx="16510" cy="10160"/>
          </a:xfrm>
          <a:custGeom>
            <a:avLst/>
            <a:gdLst/>
            <a:ahLst/>
            <a:cxnLst/>
            <a:rect l="l" t="t" r="r" b="b"/>
            <a:pathLst>
              <a:path w="16510" h="10159">
                <a:moveTo>
                  <a:pt x="7135" y="9962"/>
                </a:moveTo>
                <a:lnTo>
                  <a:pt x="0" y="4464"/>
                </a:lnTo>
                <a:lnTo>
                  <a:pt x="925" y="3810"/>
                </a:lnTo>
                <a:lnTo>
                  <a:pt x="1906" y="1306"/>
                </a:lnTo>
                <a:lnTo>
                  <a:pt x="1743" y="0"/>
                </a:lnTo>
                <a:lnTo>
                  <a:pt x="15088" y="0"/>
                </a:lnTo>
                <a:lnTo>
                  <a:pt x="15905" y="3647"/>
                </a:lnTo>
                <a:lnTo>
                  <a:pt x="14216" y="7567"/>
                </a:lnTo>
                <a:lnTo>
                  <a:pt x="10785" y="8764"/>
                </a:lnTo>
                <a:lnTo>
                  <a:pt x="7135" y="99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169682" y="7212883"/>
            <a:ext cx="17145" cy="23495"/>
          </a:xfrm>
          <a:custGeom>
            <a:avLst/>
            <a:gdLst/>
            <a:ahLst/>
            <a:cxnLst/>
            <a:rect l="l" t="t" r="r" b="b"/>
            <a:pathLst>
              <a:path w="17145" h="23495">
                <a:moveTo>
                  <a:pt x="9968" y="23082"/>
                </a:moveTo>
                <a:lnTo>
                  <a:pt x="5664" y="19707"/>
                </a:lnTo>
                <a:lnTo>
                  <a:pt x="2178" y="18346"/>
                </a:lnTo>
                <a:lnTo>
                  <a:pt x="3703" y="13337"/>
                </a:lnTo>
                <a:lnTo>
                  <a:pt x="3431" y="12630"/>
                </a:lnTo>
                <a:lnTo>
                  <a:pt x="2941" y="12031"/>
                </a:lnTo>
                <a:lnTo>
                  <a:pt x="3377" y="10398"/>
                </a:lnTo>
                <a:lnTo>
                  <a:pt x="3322" y="8656"/>
                </a:lnTo>
                <a:lnTo>
                  <a:pt x="1906" y="6097"/>
                </a:lnTo>
                <a:lnTo>
                  <a:pt x="1143" y="5335"/>
                </a:lnTo>
                <a:lnTo>
                  <a:pt x="163" y="4627"/>
                </a:lnTo>
                <a:lnTo>
                  <a:pt x="0" y="1850"/>
                </a:lnTo>
                <a:lnTo>
                  <a:pt x="326" y="1524"/>
                </a:lnTo>
                <a:lnTo>
                  <a:pt x="5011" y="979"/>
                </a:lnTo>
                <a:lnTo>
                  <a:pt x="7026" y="0"/>
                </a:lnTo>
                <a:lnTo>
                  <a:pt x="8606" y="762"/>
                </a:lnTo>
                <a:lnTo>
                  <a:pt x="9042" y="925"/>
                </a:lnTo>
                <a:lnTo>
                  <a:pt x="9368" y="1197"/>
                </a:lnTo>
                <a:lnTo>
                  <a:pt x="11384" y="3919"/>
                </a:lnTo>
                <a:lnTo>
                  <a:pt x="9314" y="5879"/>
                </a:lnTo>
                <a:lnTo>
                  <a:pt x="8116" y="7784"/>
                </a:lnTo>
                <a:lnTo>
                  <a:pt x="6318" y="10507"/>
                </a:lnTo>
                <a:lnTo>
                  <a:pt x="6699" y="11269"/>
                </a:lnTo>
                <a:lnTo>
                  <a:pt x="10512" y="11759"/>
                </a:lnTo>
                <a:lnTo>
                  <a:pt x="11057" y="11704"/>
                </a:lnTo>
                <a:lnTo>
                  <a:pt x="11656" y="11759"/>
                </a:lnTo>
                <a:lnTo>
                  <a:pt x="13944" y="12085"/>
                </a:lnTo>
                <a:lnTo>
                  <a:pt x="15687" y="13065"/>
                </a:lnTo>
                <a:lnTo>
                  <a:pt x="17049" y="18019"/>
                </a:lnTo>
                <a:lnTo>
                  <a:pt x="15796" y="19870"/>
                </a:lnTo>
                <a:lnTo>
                  <a:pt x="13890" y="21395"/>
                </a:lnTo>
                <a:lnTo>
                  <a:pt x="12038" y="22865"/>
                </a:lnTo>
                <a:lnTo>
                  <a:pt x="9968" y="230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62011" y="7243207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40">
                <a:moveTo>
                  <a:pt x="7026" y="15188"/>
                </a:moveTo>
                <a:lnTo>
                  <a:pt x="4902" y="14045"/>
                </a:lnTo>
                <a:lnTo>
                  <a:pt x="2669" y="12902"/>
                </a:lnTo>
                <a:lnTo>
                  <a:pt x="599" y="11486"/>
                </a:lnTo>
                <a:lnTo>
                  <a:pt x="109" y="7893"/>
                </a:lnTo>
                <a:lnTo>
                  <a:pt x="109" y="7512"/>
                </a:lnTo>
                <a:lnTo>
                  <a:pt x="0" y="5444"/>
                </a:lnTo>
                <a:lnTo>
                  <a:pt x="926" y="3647"/>
                </a:lnTo>
                <a:lnTo>
                  <a:pt x="2451" y="2395"/>
                </a:lnTo>
                <a:lnTo>
                  <a:pt x="4194" y="816"/>
                </a:lnTo>
                <a:lnTo>
                  <a:pt x="6863" y="0"/>
                </a:lnTo>
                <a:lnTo>
                  <a:pt x="11275" y="598"/>
                </a:lnTo>
                <a:lnTo>
                  <a:pt x="12746" y="1088"/>
                </a:lnTo>
                <a:lnTo>
                  <a:pt x="20481" y="4137"/>
                </a:lnTo>
                <a:lnTo>
                  <a:pt x="20699" y="5389"/>
                </a:lnTo>
                <a:lnTo>
                  <a:pt x="14652" y="10507"/>
                </a:lnTo>
                <a:lnTo>
                  <a:pt x="13999" y="11432"/>
                </a:lnTo>
                <a:lnTo>
                  <a:pt x="12310" y="13120"/>
                </a:lnTo>
                <a:lnTo>
                  <a:pt x="11656" y="13991"/>
                </a:lnTo>
                <a:lnTo>
                  <a:pt x="10894" y="11976"/>
                </a:lnTo>
                <a:lnTo>
                  <a:pt x="10621" y="11160"/>
                </a:lnTo>
                <a:lnTo>
                  <a:pt x="9804" y="11378"/>
                </a:lnTo>
                <a:lnTo>
                  <a:pt x="9042" y="11650"/>
                </a:lnTo>
                <a:lnTo>
                  <a:pt x="8606" y="11868"/>
                </a:lnTo>
                <a:lnTo>
                  <a:pt x="8388" y="12031"/>
                </a:lnTo>
                <a:lnTo>
                  <a:pt x="7190" y="12684"/>
                </a:lnTo>
                <a:lnTo>
                  <a:pt x="7026" y="151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46105" y="7176463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7462" y="16277"/>
                </a:moveTo>
                <a:lnTo>
                  <a:pt x="6373" y="16223"/>
                </a:lnTo>
                <a:lnTo>
                  <a:pt x="5283" y="15569"/>
                </a:lnTo>
                <a:lnTo>
                  <a:pt x="2069" y="13719"/>
                </a:lnTo>
                <a:lnTo>
                  <a:pt x="0" y="6859"/>
                </a:lnTo>
                <a:lnTo>
                  <a:pt x="2069" y="925"/>
                </a:lnTo>
                <a:lnTo>
                  <a:pt x="3758" y="217"/>
                </a:lnTo>
                <a:lnTo>
                  <a:pt x="6209" y="0"/>
                </a:lnTo>
                <a:lnTo>
                  <a:pt x="8007" y="598"/>
                </a:lnTo>
                <a:lnTo>
                  <a:pt x="10131" y="598"/>
                </a:lnTo>
                <a:lnTo>
                  <a:pt x="15415" y="1143"/>
                </a:lnTo>
                <a:lnTo>
                  <a:pt x="16831" y="6968"/>
                </a:lnTo>
                <a:lnTo>
                  <a:pt x="14761" y="9908"/>
                </a:lnTo>
                <a:lnTo>
                  <a:pt x="13073" y="12194"/>
                </a:lnTo>
                <a:lnTo>
                  <a:pt x="10785" y="13936"/>
                </a:lnTo>
                <a:lnTo>
                  <a:pt x="8497" y="15515"/>
                </a:lnTo>
                <a:lnTo>
                  <a:pt x="7462" y="162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103061" y="7158672"/>
            <a:ext cx="48895" cy="98425"/>
          </a:xfrm>
          <a:custGeom>
            <a:avLst/>
            <a:gdLst/>
            <a:ahLst/>
            <a:cxnLst/>
            <a:rect l="l" t="t" r="r" b="b"/>
            <a:pathLst>
              <a:path w="48895" h="98425">
                <a:moveTo>
                  <a:pt x="16230" y="62763"/>
                </a:moveTo>
                <a:lnTo>
                  <a:pt x="12636" y="58902"/>
                </a:lnTo>
                <a:lnTo>
                  <a:pt x="10350" y="57696"/>
                </a:lnTo>
                <a:lnTo>
                  <a:pt x="7353" y="57696"/>
                </a:lnTo>
                <a:lnTo>
                  <a:pt x="7073" y="57924"/>
                </a:lnTo>
                <a:lnTo>
                  <a:pt x="7289" y="59067"/>
                </a:lnTo>
                <a:lnTo>
                  <a:pt x="7137" y="59601"/>
                </a:lnTo>
                <a:lnTo>
                  <a:pt x="6807" y="59982"/>
                </a:lnTo>
                <a:lnTo>
                  <a:pt x="6756" y="60375"/>
                </a:lnTo>
                <a:lnTo>
                  <a:pt x="6527" y="60909"/>
                </a:lnTo>
                <a:lnTo>
                  <a:pt x="6261" y="61239"/>
                </a:lnTo>
                <a:lnTo>
                  <a:pt x="5118" y="62763"/>
                </a:lnTo>
                <a:lnTo>
                  <a:pt x="3810" y="64071"/>
                </a:lnTo>
                <a:lnTo>
                  <a:pt x="977" y="64998"/>
                </a:lnTo>
                <a:lnTo>
                  <a:pt x="1193" y="64998"/>
                </a:lnTo>
                <a:lnTo>
                  <a:pt x="647" y="65214"/>
                </a:lnTo>
                <a:lnTo>
                  <a:pt x="50" y="65265"/>
                </a:lnTo>
                <a:lnTo>
                  <a:pt x="0" y="69837"/>
                </a:lnTo>
                <a:lnTo>
                  <a:pt x="4025" y="72999"/>
                </a:lnTo>
                <a:lnTo>
                  <a:pt x="11544" y="71259"/>
                </a:lnTo>
                <a:lnTo>
                  <a:pt x="13665" y="69303"/>
                </a:lnTo>
                <a:lnTo>
                  <a:pt x="16179" y="64998"/>
                </a:lnTo>
                <a:lnTo>
                  <a:pt x="16230" y="62763"/>
                </a:lnTo>
                <a:close/>
              </a:path>
              <a:path w="48895" h="98425">
                <a:moveTo>
                  <a:pt x="46901" y="94830"/>
                </a:moveTo>
                <a:lnTo>
                  <a:pt x="46672" y="89166"/>
                </a:lnTo>
                <a:lnTo>
                  <a:pt x="46520" y="85140"/>
                </a:lnTo>
                <a:lnTo>
                  <a:pt x="44831" y="82092"/>
                </a:lnTo>
                <a:lnTo>
                  <a:pt x="39763" y="80454"/>
                </a:lnTo>
                <a:lnTo>
                  <a:pt x="35890" y="82143"/>
                </a:lnTo>
                <a:lnTo>
                  <a:pt x="33274" y="85572"/>
                </a:lnTo>
                <a:lnTo>
                  <a:pt x="32677" y="86715"/>
                </a:lnTo>
                <a:lnTo>
                  <a:pt x="35623" y="87376"/>
                </a:lnTo>
                <a:lnTo>
                  <a:pt x="35128" y="88620"/>
                </a:lnTo>
                <a:lnTo>
                  <a:pt x="33769" y="91071"/>
                </a:lnTo>
                <a:lnTo>
                  <a:pt x="32461" y="92163"/>
                </a:lnTo>
                <a:lnTo>
                  <a:pt x="36220" y="96304"/>
                </a:lnTo>
                <a:lnTo>
                  <a:pt x="38074" y="96735"/>
                </a:lnTo>
                <a:lnTo>
                  <a:pt x="43357" y="97878"/>
                </a:lnTo>
                <a:lnTo>
                  <a:pt x="46901" y="94830"/>
                </a:lnTo>
                <a:close/>
              </a:path>
              <a:path w="48895" h="98425">
                <a:moveTo>
                  <a:pt x="48704" y="4406"/>
                </a:moveTo>
                <a:lnTo>
                  <a:pt x="48666" y="4076"/>
                </a:lnTo>
                <a:lnTo>
                  <a:pt x="47828" y="1905"/>
                </a:lnTo>
                <a:lnTo>
                  <a:pt x="47447" y="977"/>
                </a:lnTo>
                <a:lnTo>
                  <a:pt x="46964" y="266"/>
                </a:lnTo>
                <a:lnTo>
                  <a:pt x="46837" y="0"/>
                </a:lnTo>
                <a:lnTo>
                  <a:pt x="46621" y="266"/>
                </a:lnTo>
                <a:lnTo>
                  <a:pt x="46405" y="431"/>
                </a:lnTo>
                <a:lnTo>
                  <a:pt x="46240" y="698"/>
                </a:lnTo>
                <a:lnTo>
                  <a:pt x="45478" y="1625"/>
                </a:lnTo>
                <a:lnTo>
                  <a:pt x="44069" y="2717"/>
                </a:lnTo>
                <a:lnTo>
                  <a:pt x="45859" y="4076"/>
                </a:lnTo>
                <a:lnTo>
                  <a:pt x="46024" y="4241"/>
                </a:lnTo>
                <a:lnTo>
                  <a:pt x="45910" y="4787"/>
                </a:lnTo>
                <a:lnTo>
                  <a:pt x="45097" y="6692"/>
                </a:lnTo>
                <a:lnTo>
                  <a:pt x="41719" y="8318"/>
                </a:lnTo>
                <a:lnTo>
                  <a:pt x="37363" y="8001"/>
                </a:lnTo>
                <a:lnTo>
                  <a:pt x="36220" y="6578"/>
                </a:lnTo>
                <a:lnTo>
                  <a:pt x="35128" y="3314"/>
                </a:lnTo>
                <a:lnTo>
                  <a:pt x="35039" y="1295"/>
                </a:lnTo>
                <a:lnTo>
                  <a:pt x="34912" y="482"/>
                </a:lnTo>
                <a:lnTo>
                  <a:pt x="34798" y="762"/>
                </a:lnTo>
                <a:lnTo>
                  <a:pt x="34645" y="977"/>
                </a:lnTo>
                <a:lnTo>
                  <a:pt x="34531" y="1460"/>
                </a:lnTo>
                <a:lnTo>
                  <a:pt x="33616" y="4076"/>
                </a:lnTo>
                <a:lnTo>
                  <a:pt x="33578" y="4787"/>
                </a:lnTo>
                <a:lnTo>
                  <a:pt x="34645" y="9956"/>
                </a:lnTo>
                <a:lnTo>
                  <a:pt x="39814" y="13385"/>
                </a:lnTo>
                <a:lnTo>
                  <a:pt x="41935" y="11150"/>
                </a:lnTo>
                <a:lnTo>
                  <a:pt x="44615" y="9410"/>
                </a:lnTo>
                <a:lnTo>
                  <a:pt x="45872" y="8318"/>
                </a:lnTo>
                <a:lnTo>
                  <a:pt x="47764" y="6692"/>
                </a:lnTo>
                <a:lnTo>
                  <a:pt x="48704" y="44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277971" y="7152781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3050" y="2504"/>
                </a:moveTo>
                <a:lnTo>
                  <a:pt x="1525" y="1197"/>
                </a:lnTo>
                <a:lnTo>
                  <a:pt x="0" y="0"/>
                </a:lnTo>
                <a:lnTo>
                  <a:pt x="6427" y="0"/>
                </a:lnTo>
                <a:lnTo>
                  <a:pt x="6155" y="598"/>
                </a:lnTo>
                <a:lnTo>
                  <a:pt x="5719" y="1088"/>
                </a:lnTo>
                <a:lnTo>
                  <a:pt x="4956" y="1524"/>
                </a:lnTo>
                <a:lnTo>
                  <a:pt x="3050" y="25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070491" y="7169603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4">
                <a:moveTo>
                  <a:pt x="5065" y="13011"/>
                </a:moveTo>
                <a:lnTo>
                  <a:pt x="4793" y="12902"/>
                </a:lnTo>
                <a:lnTo>
                  <a:pt x="4412" y="12847"/>
                </a:lnTo>
                <a:lnTo>
                  <a:pt x="4085" y="12739"/>
                </a:lnTo>
                <a:lnTo>
                  <a:pt x="1307" y="11650"/>
                </a:lnTo>
                <a:lnTo>
                  <a:pt x="108" y="10180"/>
                </a:lnTo>
                <a:lnTo>
                  <a:pt x="0" y="6859"/>
                </a:lnTo>
                <a:lnTo>
                  <a:pt x="54" y="5062"/>
                </a:lnTo>
                <a:lnTo>
                  <a:pt x="544" y="2994"/>
                </a:lnTo>
                <a:lnTo>
                  <a:pt x="2342" y="1578"/>
                </a:lnTo>
                <a:lnTo>
                  <a:pt x="3377" y="707"/>
                </a:lnTo>
                <a:lnTo>
                  <a:pt x="4466" y="0"/>
                </a:lnTo>
                <a:lnTo>
                  <a:pt x="5664" y="489"/>
                </a:lnTo>
                <a:lnTo>
                  <a:pt x="6155" y="1143"/>
                </a:lnTo>
                <a:lnTo>
                  <a:pt x="6754" y="1633"/>
                </a:lnTo>
                <a:lnTo>
                  <a:pt x="7462" y="1796"/>
                </a:lnTo>
                <a:lnTo>
                  <a:pt x="8606" y="2830"/>
                </a:lnTo>
                <a:lnTo>
                  <a:pt x="10022" y="3701"/>
                </a:lnTo>
                <a:lnTo>
                  <a:pt x="11221" y="1034"/>
                </a:lnTo>
                <a:lnTo>
                  <a:pt x="11983" y="1088"/>
                </a:lnTo>
                <a:lnTo>
                  <a:pt x="12201" y="1252"/>
                </a:lnTo>
                <a:lnTo>
                  <a:pt x="13563" y="2449"/>
                </a:lnTo>
                <a:lnTo>
                  <a:pt x="14380" y="3756"/>
                </a:lnTo>
                <a:lnTo>
                  <a:pt x="15251" y="6151"/>
                </a:lnTo>
                <a:lnTo>
                  <a:pt x="15469" y="7186"/>
                </a:lnTo>
                <a:lnTo>
                  <a:pt x="15469" y="9200"/>
                </a:lnTo>
                <a:lnTo>
                  <a:pt x="15142" y="9908"/>
                </a:lnTo>
                <a:lnTo>
                  <a:pt x="14652" y="10561"/>
                </a:lnTo>
                <a:lnTo>
                  <a:pt x="14380" y="9744"/>
                </a:lnTo>
                <a:lnTo>
                  <a:pt x="13944" y="8928"/>
                </a:lnTo>
                <a:lnTo>
                  <a:pt x="12582" y="7458"/>
                </a:lnTo>
                <a:lnTo>
                  <a:pt x="11711" y="6805"/>
                </a:lnTo>
                <a:lnTo>
                  <a:pt x="11003" y="6206"/>
                </a:lnTo>
                <a:lnTo>
                  <a:pt x="8007" y="4409"/>
                </a:lnTo>
                <a:lnTo>
                  <a:pt x="5610" y="5607"/>
                </a:lnTo>
                <a:lnTo>
                  <a:pt x="5174" y="9037"/>
                </a:lnTo>
                <a:lnTo>
                  <a:pt x="5065" y="10343"/>
                </a:lnTo>
                <a:lnTo>
                  <a:pt x="5065" y="130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299487" y="7173741"/>
            <a:ext cx="14604" cy="16510"/>
          </a:xfrm>
          <a:custGeom>
            <a:avLst/>
            <a:gdLst/>
            <a:ahLst/>
            <a:cxnLst/>
            <a:rect l="l" t="t" r="r" b="b"/>
            <a:pathLst>
              <a:path w="14604" h="16509">
                <a:moveTo>
                  <a:pt x="9369" y="16168"/>
                </a:moveTo>
                <a:lnTo>
                  <a:pt x="3486" y="14916"/>
                </a:lnTo>
                <a:lnTo>
                  <a:pt x="2669" y="13174"/>
                </a:lnTo>
                <a:lnTo>
                  <a:pt x="1525" y="10996"/>
                </a:lnTo>
                <a:lnTo>
                  <a:pt x="871" y="8601"/>
                </a:lnTo>
                <a:lnTo>
                  <a:pt x="326" y="7186"/>
                </a:lnTo>
                <a:lnTo>
                  <a:pt x="0" y="3103"/>
                </a:lnTo>
                <a:lnTo>
                  <a:pt x="2941" y="2286"/>
                </a:lnTo>
                <a:lnTo>
                  <a:pt x="5392" y="54"/>
                </a:lnTo>
                <a:lnTo>
                  <a:pt x="6155" y="0"/>
                </a:lnTo>
                <a:lnTo>
                  <a:pt x="10077" y="3266"/>
                </a:lnTo>
                <a:lnTo>
                  <a:pt x="10077" y="3429"/>
                </a:lnTo>
                <a:lnTo>
                  <a:pt x="10186" y="3756"/>
                </a:lnTo>
                <a:lnTo>
                  <a:pt x="10295" y="4300"/>
                </a:lnTo>
                <a:lnTo>
                  <a:pt x="10621" y="5498"/>
                </a:lnTo>
                <a:lnTo>
                  <a:pt x="11166" y="6206"/>
                </a:lnTo>
                <a:lnTo>
                  <a:pt x="12201" y="6315"/>
                </a:lnTo>
                <a:lnTo>
                  <a:pt x="12746" y="7131"/>
                </a:lnTo>
                <a:lnTo>
                  <a:pt x="14162" y="10289"/>
                </a:lnTo>
                <a:lnTo>
                  <a:pt x="13127" y="13936"/>
                </a:lnTo>
                <a:lnTo>
                  <a:pt x="11003" y="15243"/>
                </a:lnTo>
                <a:lnTo>
                  <a:pt x="9369" y="161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235701" y="7225840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79">
                <a:moveTo>
                  <a:pt x="4902" y="17257"/>
                </a:moveTo>
                <a:lnTo>
                  <a:pt x="2995" y="15842"/>
                </a:lnTo>
                <a:lnTo>
                  <a:pt x="871" y="14372"/>
                </a:lnTo>
                <a:lnTo>
                  <a:pt x="0" y="12140"/>
                </a:lnTo>
                <a:lnTo>
                  <a:pt x="1252" y="9908"/>
                </a:lnTo>
                <a:lnTo>
                  <a:pt x="2069" y="8329"/>
                </a:lnTo>
                <a:lnTo>
                  <a:pt x="2887" y="6913"/>
                </a:lnTo>
                <a:lnTo>
                  <a:pt x="1743" y="2395"/>
                </a:lnTo>
                <a:lnTo>
                  <a:pt x="4030" y="1742"/>
                </a:lnTo>
                <a:lnTo>
                  <a:pt x="5556" y="1252"/>
                </a:lnTo>
                <a:lnTo>
                  <a:pt x="9042" y="0"/>
                </a:lnTo>
                <a:lnTo>
                  <a:pt x="12964" y="3103"/>
                </a:lnTo>
                <a:lnTo>
                  <a:pt x="13182" y="6859"/>
                </a:lnTo>
                <a:lnTo>
                  <a:pt x="13345" y="10615"/>
                </a:lnTo>
                <a:lnTo>
                  <a:pt x="11547" y="13446"/>
                </a:lnTo>
                <a:lnTo>
                  <a:pt x="7026" y="17094"/>
                </a:lnTo>
                <a:lnTo>
                  <a:pt x="4902" y="172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37353" y="7181199"/>
            <a:ext cx="16510" cy="14604"/>
          </a:xfrm>
          <a:custGeom>
            <a:avLst/>
            <a:gdLst/>
            <a:ahLst/>
            <a:cxnLst/>
            <a:rect l="l" t="t" r="r" b="b"/>
            <a:pathLst>
              <a:path w="16510" h="14604">
                <a:moveTo>
                  <a:pt x="7680" y="13991"/>
                </a:moveTo>
                <a:lnTo>
                  <a:pt x="5610" y="13229"/>
                </a:lnTo>
                <a:lnTo>
                  <a:pt x="3104" y="11105"/>
                </a:lnTo>
                <a:lnTo>
                  <a:pt x="2669" y="10779"/>
                </a:lnTo>
                <a:lnTo>
                  <a:pt x="272" y="7948"/>
                </a:lnTo>
                <a:lnTo>
                  <a:pt x="0" y="5607"/>
                </a:lnTo>
                <a:lnTo>
                  <a:pt x="2451" y="2232"/>
                </a:lnTo>
                <a:lnTo>
                  <a:pt x="3813" y="1252"/>
                </a:lnTo>
                <a:lnTo>
                  <a:pt x="6645" y="54"/>
                </a:lnTo>
                <a:lnTo>
                  <a:pt x="8933" y="2068"/>
                </a:lnTo>
                <a:lnTo>
                  <a:pt x="9968" y="2885"/>
                </a:lnTo>
                <a:lnTo>
                  <a:pt x="11003" y="2830"/>
                </a:lnTo>
                <a:lnTo>
                  <a:pt x="12147" y="2504"/>
                </a:lnTo>
                <a:lnTo>
                  <a:pt x="13291" y="2123"/>
                </a:lnTo>
                <a:lnTo>
                  <a:pt x="14325" y="1742"/>
                </a:lnTo>
                <a:lnTo>
                  <a:pt x="16232" y="4246"/>
                </a:lnTo>
                <a:lnTo>
                  <a:pt x="15851" y="5498"/>
                </a:lnTo>
                <a:lnTo>
                  <a:pt x="15088" y="6641"/>
                </a:lnTo>
                <a:lnTo>
                  <a:pt x="13944" y="8383"/>
                </a:lnTo>
                <a:lnTo>
                  <a:pt x="12855" y="10234"/>
                </a:lnTo>
                <a:lnTo>
                  <a:pt x="11493" y="11813"/>
                </a:lnTo>
                <a:lnTo>
                  <a:pt x="10894" y="12575"/>
                </a:lnTo>
                <a:lnTo>
                  <a:pt x="10186" y="13065"/>
                </a:lnTo>
                <a:lnTo>
                  <a:pt x="9478" y="13283"/>
                </a:lnTo>
                <a:lnTo>
                  <a:pt x="7680" y="139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028602" y="7247834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3540" y="15188"/>
                </a:moveTo>
                <a:lnTo>
                  <a:pt x="272" y="13011"/>
                </a:lnTo>
                <a:lnTo>
                  <a:pt x="817" y="11759"/>
                </a:lnTo>
                <a:lnTo>
                  <a:pt x="980" y="10507"/>
                </a:lnTo>
                <a:lnTo>
                  <a:pt x="980" y="10125"/>
                </a:lnTo>
                <a:lnTo>
                  <a:pt x="1034" y="9744"/>
                </a:lnTo>
                <a:lnTo>
                  <a:pt x="1034" y="9363"/>
                </a:lnTo>
                <a:lnTo>
                  <a:pt x="0" y="7621"/>
                </a:lnTo>
                <a:lnTo>
                  <a:pt x="980" y="6042"/>
                </a:lnTo>
                <a:lnTo>
                  <a:pt x="1688" y="3810"/>
                </a:lnTo>
                <a:lnTo>
                  <a:pt x="2505" y="2776"/>
                </a:lnTo>
                <a:lnTo>
                  <a:pt x="2886" y="2830"/>
                </a:lnTo>
                <a:lnTo>
                  <a:pt x="6155" y="3538"/>
                </a:lnTo>
                <a:lnTo>
                  <a:pt x="8606" y="1415"/>
                </a:lnTo>
                <a:lnTo>
                  <a:pt x="11384" y="544"/>
                </a:lnTo>
                <a:lnTo>
                  <a:pt x="12909" y="0"/>
                </a:lnTo>
                <a:lnTo>
                  <a:pt x="14271" y="1143"/>
                </a:lnTo>
                <a:lnTo>
                  <a:pt x="14979" y="2667"/>
                </a:lnTo>
                <a:lnTo>
                  <a:pt x="15742" y="4137"/>
                </a:lnTo>
                <a:lnTo>
                  <a:pt x="15088" y="5335"/>
                </a:lnTo>
                <a:lnTo>
                  <a:pt x="11493" y="8764"/>
                </a:lnTo>
                <a:lnTo>
                  <a:pt x="8824" y="11160"/>
                </a:lnTo>
                <a:lnTo>
                  <a:pt x="5991" y="13446"/>
                </a:lnTo>
                <a:lnTo>
                  <a:pt x="4902" y="14372"/>
                </a:lnTo>
                <a:lnTo>
                  <a:pt x="3540" y="151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099742" y="7277450"/>
            <a:ext cx="12065" cy="15875"/>
          </a:xfrm>
          <a:custGeom>
            <a:avLst/>
            <a:gdLst/>
            <a:ahLst/>
            <a:cxnLst/>
            <a:rect l="l" t="t" r="r" b="b"/>
            <a:pathLst>
              <a:path w="12064" h="15875">
                <a:moveTo>
                  <a:pt x="4139" y="15352"/>
                </a:moveTo>
                <a:lnTo>
                  <a:pt x="2723" y="14426"/>
                </a:lnTo>
                <a:lnTo>
                  <a:pt x="1906" y="12956"/>
                </a:lnTo>
                <a:lnTo>
                  <a:pt x="708" y="10996"/>
                </a:lnTo>
                <a:lnTo>
                  <a:pt x="0" y="8819"/>
                </a:lnTo>
                <a:lnTo>
                  <a:pt x="0" y="4028"/>
                </a:lnTo>
                <a:lnTo>
                  <a:pt x="817" y="2068"/>
                </a:lnTo>
                <a:lnTo>
                  <a:pt x="3213" y="979"/>
                </a:lnTo>
                <a:lnTo>
                  <a:pt x="5174" y="54"/>
                </a:lnTo>
                <a:lnTo>
                  <a:pt x="6917" y="0"/>
                </a:lnTo>
                <a:lnTo>
                  <a:pt x="10077" y="3484"/>
                </a:lnTo>
                <a:lnTo>
                  <a:pt x="11820" y="5335"/>
                </a:lnTo>
                <a:lnTo>
                  <a:pt x="11112" y="8166"/>
                </a:lnTo>
                <a:lnTo>
                  <a:pt x="10785" y="9363"/>
                </a:lnTo>
                <a:lnTo>
                  <a:pt x="10186" y="10343"/>
                </a:lnTo>
                <a:lnTo>
                  <a:pt x="9532" y="11214"/>
                </a:lnTo>
                <a:lnTo>
                  <a:pt x="9260" y="11214"/>
                </a:lnTo>
                <a:lnTo>
                  <a:pt x="8987" y="11269"/>
                </a:lnTo>
                <a:lnTo>
                  <a:pt x="8715" y="11378"/>
                </a:lnTo>
                <a:lnTo>
                  <a:pt x="7789" y="11650"/>
                </a:lnTo>
                <a:lnTo>
                  <a:pt x="7244" y="12303"/>
                </a:lnTo>
                <a:lnTo>
                  <a:pt x="7408" y="13283"/>
                </a:lnTo>
                <a:lnTo>
                  <a:pt x="6863" y="13719"/>
                </a:lnTo>
                <a:lnTo>
                  <a:pt x="5664" y="14481"/>
                </a:lnTo>
                <a:lnTo>
                  <a:pt x="4139" y="153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055075" y="7211794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3233" y="6198"/>
                </a:moveTo>
                <a:lnTo>
                  <a:pt x="3867" y="4736"/>
                </a:lnTo>
                <a:lnTo>
                  <a:pt x="3976" y="3211"/>
                </a:lnTo>
                <a:lnTo>
                  <a:pt x="4575" y="1796"/>
                </a:lnTo>
                <a:lnTo>
                  <a:pt x="4793" y="272"/>
                </a:lnTo>
                <a:lnTo>
                  <a:pt x="5065" y="217"/>
                </a:lnTo>
                <a:lnTo>
                  <a:pt x="5556" y="217"/>
                </a:lnTo>
                <a:lnTo>
                  <a:pt x="10349" y="0"/>
                </a:lnTo>
                <a:lnTo>
                  <a:pt x="12201" y="2558"/>
                </a:lnTo>
                <a:lnTo>
                  <a:pt x="10883" y="6042"/>
                </a:lnTo>
                <a:lnTo>
                  <a:pt x="3649" y="6042"/>
                </a:lnTo>
                <a:lnTo>
                  <a:pt x="3233" y="6198"/>
                </a:lnTo>
                <a:close/>
              </a:path>
              <a:path w="12700" h="10795">
                <a:moveTo>
                  <a:pt x="8606" y="10615"/>
                </a:moveTo>
                <a:lnTo>
                  <a:pt x="3649" y="6042"/>
                </a:lnTo>
                <a:lnTo>
                  <a:pt x="10883" y="6042"/>
                </a:lnTo>
                <a:lnTo>
                  <a:pt x="10467" y="7131"/>
                </a:lnTo>
                <a:lnTo>
                  <a:pt x="10077" y="8057"/>
                </a:lnTo>
                <a:lnTo>
                  <a:pt x="9804" y="8601"/>
                </a:lnTo>
                <a:lnTo>
                  <a:pt x="8987" y="10017"/>
                </a:lnTo>
                <a:lnTo>
                  <a:pt x="8606" y="10615"/>
                </a:lnTo>
                <a:close/>
              </a:path>
              <a:path w="12700" h="10795">
                <a:moveTo>
                  <a:pt x="1416" y="7131"/>
                </a:moveTo>
                <a:lnTo>
                  <a:pt x="1034" y="6913"/>
                </a:lnTo>
                <a:lnTo>
                  <a:pt x="544" y="6750"/>
                </a:lnTo>
                <a:lnTo>
                  <a:pt x="0" y="6641"/>
                </a:lnTo>
                <a:lnTo>
                  <a:pt x="0" y="6151"/>
                </a:lnTo>
                <a:lnTo>
                  <a:pt x="1416" y="6968"/>
                </a:lnTo>
                <a:lnTo>
                  <a:pt x="1602" y="6968"/>
                </a:lnTo>
                <a:lnTo>
                  <a:pt x="1416" y="7131"/>
                </a:lnTo>
                <a:close/>
              </a:path>
              <a:path w="12700" h="10795">
                <a:moveTo>
                  <a:pt x="1723" y="6862"/>
                </a:moveTo>
                <a:lnTo>
                  <a:pt x="1851" y="6750"/>
                </a:lnTo>
                <a:lnTo>
                  <a:pt x="2342" y="6478"/>
                </a:lnTo>
                <a:lnTo>
                  <a:pt x="2778" y="6369"/>
                </a:lnTo>
                <a:lnTo>
                  <a:pt x="3233" y="6198"/>
                </a:lnTo>
                <a:lnTo>
                  <a:pt x="3159" y="6369"/>
                </a:lnTo>
                <a:lnTo>
                  <a:pt x="1723" y="6862"/>
                </a:lnTo>
                <a:close/>
              </a:path>
              <a:path w="12700" h="10795">
                <a:moveTo>
                  <a:pt x="1602" y="6968"/>
                </a:moveTo>
                <a:lnTo>
                  <a:pt x="1416" y="6968"/>
                </a:lnTo>
                <a:lnTo>
                  <a:pt x="1723" y="68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305043" y="7200307"/>
            <a:ext cx="12700" cy="15240"/>
          </a:xfrm>
          <a:custGeom>
            <a:avLst/>
            <a:gdLst/>
            <a:ahLst/>
            <a:cxnLst/>
            <a:rect l="l" t="t" r="r" b="b"/>
            <a:pathLst>
              <a:path w="12700" h="15240">
                <a:moveTo>
                  <a:pt x="6699" y="14698"/>
                </a:moveTo>
                <a:lnTo>
                  <a:pt x="3976" y="13664"/>
                </a:lnTo>
                <a:lnTo>
                  <a:pt x="1089" y="9200"/>
                </a:lnTo>
                <a:lnTo>
                  <a:pt x="762" y="8492"/>
                </a:lnTo>
                <a:lnTo>
                  <a:pt x="544" y="7784"/>
                </a:lnTo>
                <a:lnTo>
                  <a:pt x="163" y="6750"/>
                </a:lnTo>
                <a:lnTo>
                  <a:pt x="0" y="5661"/>
                </a:lnTo>
                <a:lnTo>
                  <a:pt x="108" y="4464"/>
                </a:lnTo>
                <a:lnTo>
                  <a:pt x="326" y="2830"/>
                </a:lnTo>
                <a:lnTo>
                  <a:pt x="817" y="1687"/>
                </a:lnTo>
                <a:lnTo>
                  <a:pt x="1743" y="1034"/>
                </a:lnTo>
                <a:lnTo>
                  <a:pt x="2505" y="381"/>
                </a:lnTo>
                <a:lnTo>
                  <a:pt x="3595" y="54"/>
                </a:lnTo>
                <a:lnTo>
                  <a:pt x="10458" y="0"/>
                </a:lnTo>
                <a:lnTo>
                  <a:pt x="12691" y="3538"/>
                </a:lnTo>
                <a:lnTo>
                  <a:pt x="10295" y="8329"/>
                </a:lnTo>
                <a:lnTo>
                  <a:pt x="9968" y="9037"/>
                </a:lnTo>
                <a:lnTo>
                  <a:pt x="9369" y="9581"/>
                </a:lnTo>
                <a:lnTo>
                  <a:pt x="9042" y="10234"/>
                </a:lnTo>
                <a:lnTo>
                  <a:pt x="6699" y="146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98171" y="7213537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10295" y="12466"/>
                </a:moveTo>
                <a:lnTo>
                  <a:pt x="9423" y="12085"/>
                </a:lnTo>
                <a:lnTo>
                  <a:pt x="8660" y="11541"/>
                </a:lnTo>
                <a:lnTo>
                  <a:pt x="6373" y="9635"/>
                </a:lnTo>
                <a:lnTo>
                  <a:pt x="3921" y="7839"/>
                </a:lnTo>
                <a:lnTo>
                  <a:pt x="1797" y="5716"/>
                </a:lnTo>
                <a:lnTo>
                  <a:pt x="0" y="3865"/>
                </a:lnTo>
                <a:lnTo>
                  <a:pt x="544" y="2232"/>
                </a:lnTo>
                <a:lnTo>
                  <a:pt x="4630" y="762"/>
                </a:lnTo>
                <a:lnTo>
                  <a:pt x="6318" y="489"/>
                </a:lnTo>
                <a:lnTo>
                  <a:pt x="7843" y="108"/>
                </a:lnTo>
                <a:lnTo>
                  <a:pt x="10240" y="0"/>
                </a:lnTo>
                <a:lnTo>
                  <a:pt x="12855" y="2449"/>
                </a:lnTo>
                <a:lnTo>
                  <a:pt x="13781" y="5498"/>
                </a:lnTo>
                <a:lnTo>
                  <a:pt x="14489" y="8111"/>
                </a:lnTo>
                <a:lnTo>
                  <a:pt x="13454" y="10724"/>
                </a:lnTo>
                <a:lnTo>
                  <a:pt x="11329" y="11922"/>
                </a:lnTo>
                <a:lnTo>
                  <a:pt x="10295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280368" y="7173197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4" h="13970">
                <a:moveTo>
                  <a:pt x="5828" y="13827"/>
                </a:moveTo>
                <a:lnTo>
                  <a:pt x="2287" y="12031"/>
                </a:lnTo>
                <a:lnTo>
                  <a:pt x="1198" y="10180"/>
                </a:lnTo>
                <a:lnTo>
                  <a:pt x="0" y="8220"/>
                </a:lnTo>
                <a:lnTo>
                  <a:pt x="490" y="5117"/>
                </a:lnTo>
                <a:lnTo>
                  <a:pt x="2941" y="3593"/>
                </a:lnTo>
                <a:lnTo>
                  <a:pt x="4684" y="2449"/>
                </a:lnTo>
                <a:lnTo>
                  <a:pt x="6427" y="0"/>
                </a:lnTo>
                <a:lnTo>
                  <a:pt x="9478" y="1361"/>
                </a:lnTo>
                <a:lnTo>
                  <a:pt x="9859" y="1687"/>
                </a:lnTo>
                <a:lnTo>
                  <a:pt x="10186" y="2123"/>
                </a:lnTo>
                <a:lnTo>
                  <a:pt x="11221" y="3484"/>
                </a:lnTo>
                <a:lnTo>
                  <a:pt x="11166" y="5498"/>
                </a:lnTo>
                <a:lnTo>
                  <a:pt x="11711" y="7022"/>
                </a:lnTo>
                <a:lnTo>
                  <a:pt x="11820" y="9527"/>
                </a:lnTo>
                <a:lnTo>
                  <a:pt x="9586" y="13011"/>
                </a:lnTo>
                <a:lnTo>
                  <a:pt x="7571" y="13501"/>
                </a:lnTo>
                <a:lnTo>
                  <a:pt x="5828" y="138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978598" y="7216585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4" h="6350">
                <a:moveTo>
                  <a:pt x="11547" y="5879"/>
                </a:moveTo>
                <a:lnTo>
                  <a:pt x="10676" y="4464"/>
                </a:lnTo>
                <a:lnTo>
                  <a:pt x="9532" y="3266"/>
                </a:lnTo>
                <a:lnTo>
                  <a:pt x="6972" y="1959"/>
                </a:lnTo>
                <a:lnTo>
                  <a:pt x="5120" y="2504"/>
                </a:lnTo>
                <a:lnTo>
                  <a:pt x="5011" y="3701"/>
                </a:lnTo>
                <a:lnTo>
                  <a:pt x="5011" y="3974"/>
                </a:lnTo>
                <a:lnTo>
                  <a:pt x="4902" y="4464"/>
                </a:lnTo>
                <a:lnTo>
                  <a:pt x="4630" y="4355"/>
                </a:lnTo>
                <a:lnTo>
                  <a:pt x="4412" y="4191"/>
                </a:lnTo>
                <a:lnTo>
                  <a:pt x="4139" y="4137"/>
                </a:lnTo>
                <a:lnTo>
                  <a:pt x="3758" y="4028"/>
                </a:lnTo>
                <a:lnTo>
                  <a:pt x="3595" y="4028"/>
                </a:lnTo>
                <a:lnTo>
                  <a:pt x="3050" y="3647"/>
                </a:lnTo>
                <a:lnTo>
                  <a:pt x="2723" y="3756"/>
                </a:lnTo>
                <a:lnTo>
                  <a:pt x="2451" y="4028"/>
                </a:lnTo>
                <a:lnTo>
                  <a:pt x="1470" y="4191"/>
                </a:lnTo>
                <a:lnTo>
                  <a:pt x="599" y="4736"/>
                </a:lnTo>
                <a:lnTo>
                  <a:pt x="326" y="5444"/>
                </a:lnTo>
                <a:lnTo>
                  <a:pt x="109" y="5389"/>
                </a:lnTo>
                <a:lnTo>
                  <a:pt x="163" y="3211"/>
                </a:lnTo>
                <a:lnTo>
                  <a:pt x="2287" y="598"/>
                </a:lnTo>
                <a:lnTo>
                  <a:pt x="4194" y="326"/>
                </a:lnTo>
                <a:lnTo>
                  <a:pt x="5828" y="0"/>
                </a:lnTo>
                <a:lnTo>
                  <a:pt x="7952" y="598"/>
                </a:lnTo>
                <a:lnTo>
                  <a:pt x="9532" y="1578"/>
                </a:lnTo>
                <a:lnTo>
                  <a:pt x="10022" y="2504"/>
                </a:lnTo>
                <a:lnTo>
                  <a:pt x="10730" y="3211"/>
                </a:lnTo>
                <a:lnTo>
                  <a:pt x="11547" y="3701"/>
                </a:lnTo>
                <a:lnTo>
                  <a:pt x="11874" y="4464"/>
                </a:lnTo>
                <a:lnTo>
                  <a:pt x="11874" y="5171"/>
                </a:lnTo>
                <a:lnTo>
                  <a:pt x="11547" y="58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372805" y="7174666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5120" y="12412"/>
                </a:moveTo>
                <a:lnTo>
                  <a:pt x="3921" y="12412"/>
                </a:lnTo>
                <a:lnTo>
                  <a:pt x="762" y="8764"/>
                </a:lnTo>
                <a:lnTo>
                  <a:pt x="272" y="5716"/>
                </a:lnTo>
                <a:lnTo>
                  <a:pt x="0" y="707"/>
                </a:lnTo>
                <a:lnTo>
                  <a:pt x="2124" y="762"/>
                </a:lnTo>
                <a:lnTo>
                  <a:pt x="3050" y="217"/>
                </a:lnTo>
                <a:lnTo>
                  <a:pt x="6536" y="0"/>
                </a:lnTo>
                <a:lnTo>
                  <a:pt x="10349" y="2613"/>
                </a:lnTo>
                <a:lnTo>
                  <a:pt x="11493" y="7839"/>
                </a:lnTo>
                <a:lnTo>
                  <a:pt x="9532" y="10724"/>
                </a:lnTo>
                <a:lnTo>
                  <a:pt x="6536" y="11868"/>
                </a:lnTo>
                <a:lnTo>
                  <a:pt x="5120" y="124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65479" y="7199328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3540" y="11868"/>
                </a:moveTo>
                <a:lnTo>
                  <a:pt x="3104" y="9200"/>
                </a:lnTo>
                <a:lnTo>
                  <a:pt x="1525" y="5280"/>
                </a:lnTo>
                <a:lnTo>
                  <a:pt x="0" y="3211"/>
                </a:lnTo>
                <a:lnTo>
                  <a:pt x="2778" y="1796"/>
                </a:lnTo>
                <a:lnTo>
                  <a:pt x="6209" y="108"/>
                </a:lnTo>
                <a:lnTo>
                  <a:pt x="8007" y="163"/>
                </a:lnTo>
                <a:lnTo>
                  <a:pt x="11547" y="0"/>
                </a:lnTo>
                <a:lnTo>
                  <a:pt x="12582" y="1524"/>
                </a:lnTo>
                <a:lnTo>
                  <a:pt x="11329" y="4736"/>
                </a:lnTo>
                <a:lnTo>
                  <a:pt x="10839" y="5934"/>
                </a:lnTo>
                <a:lnTo>
                  <a:pt x="10512" y="7240"/>
                </a:lnTo>
                <a:lnTo>
                  <a:pt x="9913" y="8383"/>
                </a:lnTo>
                <a:lnTo>
                  <a:pt x="9205" y="9690"/>
                </a:lnTo>
                <a:lnTo>
                  <a:pt x="8279" y="11105"/>
                </a:lnTo>
                <a:lnTo>
                  <a:pt x="6699" y="11378"/>
                </a:lnTo>
                <a:lnTo>
                  <a:pt x="3540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206014" y="7248705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5447" y="11378"/>
                </a:moveTo>
                <a:lnTo>
                  <a:pt x="4466" y="11105"/>
                </a:lnTo>
                <a:lnTo>
                  <a:pt x="3050" y="10996"/>
                </a:lnTo>
                <a:lnTo>
                  <a:pt x="1960" y="10343"/>
                </a:lnTo>
                <a:lnTo>
                  <a:pt x="0" y="7784"/>
                </a:lnTo>
                <a:lnTo>
                  <a:pt x="1089" y="6750"/>
                </a:lnTo>
                <a:lnTo>
                  <a:pt x="1797" y="6042"/>
                </a:lnTo>
                <a:lnTo>
                  <a:pt x="2015" y="5607"/>
                </a:lnTo>
                <a:lnTo>
                  <a:pt x="3104" y="3974"/>
                </a:lnTo>
                <a:lnTo>
                  <a:pt x="3758" y="2068"/>
                </a:lnTo>
                <a:lnTo>
                  <a:pt x="5719" y="1143"/>
                </a:lnTo>
                <a:lnTo>
                  <a:pt x="8225" y="0"/>
                </a:lnTo>
                <a:lnTo>
                  <a:pt x="9750" y="489"/>
                </a:lnTo>
                <a:lnTo>
                  <a:pt x="10730" y="3320"/>
                </a:lnTo>
                <a:lnTo>
                  <a:pt x="10676" y="3756"/>
                </a:lnTo>
                <a:lnTo>
                  <a:pt x="10785" y="4137"/>
                </a:lnTo>
                <a:lnTo>
                  <a:pt x="12255" y="9581"/>
                </a:lnTo>
                <a:lnTo>
                  <a:pt x="11221" y="11105"/>
                </a:lnTo>
                <a:lnTo>
                  <a:pt x="5447" y="113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418942" y="7208691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6155" y="12630"/>
                </a:moveTo>
                <a:lnTo>
                  <a:pt x="3050" y="11486"/>
                </a:lnTo>
                <a:lnTo>
                  <a:pt x="544" y="10507"/>
                </a:lnTo>
                <a:lnTo>
                  <a:pt x="544" y="7893"/>
                </a:lnTo>
                <a:lnTo>
                  <a:pt x="435" y="5607"/>
                </a:lnTo>
                <a:lnTo>
                  <a:pt x="381" y="5389"/>
                </a:lnTo>
                <a:lnTo>
                  <a:pt x="381" y="5008"/>
                </a:lnTo>
                <a:lnTo>
                  <a:pt x="0" y="1415"/>
                </a:lnTo>
                <a:lnTo>
                  <a:pt x="272" y="1034"/>
                </a:lnTo>
                <a:lnTo>
                  <a:pt x="4303" y="871"/>
                </a:lnTo>
                <a:lnTo>
                  <a:pt x="6373" y="762"/>
                </a:lnTo>
                <a:lnTo>
                  <a:pt x="8769" y="0"/>
                </a:lnTo>
                <a:lnTo>
                  <a:pt x="10022" y="2340"/>
                </a:lnTo>
                <a:lnTo>
                  <a:pt x="11275" y="4573"/>
                </a:lnTo>
                <a:lnTo>
                  <a:pt x="9641" y="6532"/>
                </a:lnTo>
                <a:lnTo>
                  <a:pt x="8225" y="7839"/>
                </a:lnTo>
                <a:lnTo>
                  <a:pt x="6754" y="9309"/>
                </a:lnTo>
                <a:lnTo>
                  <a:pt x="6155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336909" y="7188603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6427" y="12249"/>
                </a:moveTo>
                <a:lnTo>
                  <a:pt x="1960" y="8329"/>
                </a:lnTo>
                <a:lnTo>
                  <a:pt x="1634" y="7839"/>
                </a:lnTo>
                <a:lnTo>
                  <a:pt x="1143" y="7458"/>
                </a:lnTo>
                <a:lnTo>
                  <a:pt x="871" y="7022"/>
                </a:lnTo>
                <a:lnTo>
                  <a:pt x="653" y="6587"/>
                </a:lnTo>
                <a:lnTo>
                  <a:pt x="0" y="5498"/>
                </a:lnTo>
                <a:lnTo>
                  <a:pt x="163" y="4573"/>
                </a:lnTo>
                <a:lnTo>
                  <a:pt x="2451" y="2885"/>
                </a:lnTo>
                <a:lnTo>
                  <a:pt x="3649" y="1088"/>
                </a:lnTo>
                <a:lnTo>
                  <a:pt x="5882" y="598"/>
                </a:lnTo>
                <a:lnTo>
                  <a:pt x="8878" y="0"/>
                </a:lnTo>
                <a:lnTo>
                  <a:pt x="10186" y="925"/>
                </a:lnTo>
                <a:lnTo>
                  <a:pt x="10077" y="3157"/>
                </a:lnTo>
                <a:lnTo>
                  <a:pt x="9750" y="6151"/>
                </a:lnTo>
                <a:lnTo>
                  <a:pt x="9913" y="8383"/>
                </a:lnTo>
                <a:lnTo>
                  <a:pt x="8497" y="10398"/>
                </a:lnTo>
                <a:lnTo>
                  <a:pt x="7571" y="11759"/>
                </a:lnTo>
                <a:lnTo>
                  <a:pt x="6427" y="122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132588" y="7281696"/>
            <a:ext cx="13335" cy="10160"/>
          </a:xfrm>
          <a:custGeom>
            <a:avLst/>
            <a:gdLst/>
            <a:ahLst/>
            <a:cxnLst/>
            <a:rect l="l" t="t" r="r" b="b"/>
            <a:pathLst>
              <a:path w="13335" h="10159">
                <a:moveTo>
                  <a:pt x="5229" y="10017"/>
                </a:moveTo>
                <a:lnTo>
                  <a:pt x="3050" y="7295"/>
                </a:lnTo>
                <a:lnTo>
                  <a:pt x="1252" y="6206"/>
                </a:lnTo>
                <a:lnTo>
                  <a:pt x="0" y="1415"/>
                </a:lnTo>
                <a:lnTo>
                  <a:pt x="926" y="0"/>
                </a:lnTo>
                <a:lnTo>
                  <a:pt x="3595" y="54"/>
                </a:lnTo>
                <a:lnTo>
                  <a:pt x="4956" y="598"/>
                </a:lnTo>
                <a:lnTo>
                  <a:pt x="7952" y="598"/>
                </a:lnTo>
                <a:lnTo>
                  <a:pt x="8007" y="762"/>
                </a:lnTo>
                <a:lnTo>
                  <a:pt x="8497" y="871"/>
                </a:lnTo>
                <a:lnTo>
                  <a:pt x="9695" y="871"/>
                </a:lnTo>
                <a:lnTo>
                  <a:pt x="10240" y="1143"/>
                </a:lnTo>
                <a:lnTo>
                  <a:pt x="12092" y="2177"/>
                </a:lnTo>
                <a:lnTo>
                  <a:pt x="12746" y="3647"/>
                </a:lnTo>
                <a:lnTo>
                  <a:pt x="10349" y="6805"/>
                </a:lnTo>
                <a:lnTo>
                  <a:pt x="8933" y="8057"/>
                </a:lnTo>
                <a:lnTo>
                  <a:pt x="7408" y="9200"/>
                </a:lnTo>
                <a:lnTo>
                  <a:pt x="6536" y="9908"/>
                </a:lnTo>
                <a:lnTo>
                  <a:pt x="5229" y="10017"/>
                </a:lnTo>
                <a:close/>
              </a:path>
              <a:path w="13335" h="10159">
                <a:moveTo>
                  <a:pt x="7952" y="598"/>
                </a:moveTo>
                <a:lnTo>
                  <a:pt x="4956" y="598"/>
                </a:lnTo>
                <a:lnTo>
                  <a:pt x="6482" y="381"/>
                </a:lnTo>
                <a:lnTo>
                  <a:pt x="7952" y="489"/>
                </a:lnTo>
                <a:close/>
              </a:path>
              <a:path w="13335" h="10159">
                <a:moveTo>
                  <a:pt x="9695" y="871"/>
                </a:moveTo>
                <a:lnTo>
                  <a:pt x="8878" y="871"/>
                </a:lnTo>
                <a:lnTo>
                  <a:pt x="9260" y="762"/>
                </a:lnTo>
                <a:lnTo>
                  <a:pt x="9586" y="8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063450" y="7236408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59">
                <a:moveTo>
                  <a:pt x="5943" y="2222"/>
                </a:moveTo>
                <a:lnTo>
                  <a:pt x="5778" y="2171"/>
                </a:lnTo>
                <a:lnTo>
                  <a:pt x="4686" y="1574"/>
                </a:lnTo>
                <a:lnTo>
                  <a:pt x="4038" y="0"/>
                </a:lnTo>
                <a:lnTo>
                  <a:pt x="508" y="1574"/>
                </a:lnTo>
                <a:lnTo>
                  <a:pt x="393" y="3429"/>
                </a:lnTo>
                <a:lnTo>
                  <a:pt x="0" y="4622"/>
                </a:lnTo>
                <a:lnTo>
                  <a:pt x="114" y="5829"/>
                </a:lnTo>
                <a:lnTo>
                  <a:pt x="444" y="7454"/>
                </a:lnTo>
                <a:lnTo>
                  <a:pt x="990" y="6642"/>
                </a:lnTo>
                <a:lnTo>
                  <a:pt x="1854" y="5715"/>
                </a:lnTo>
                <a:lnTo>
                  <a:pt x="3162" y="4622"/>
                </a:lnTo>
                <a:lnTo>
                  <a:pt x="3276" y="4457"/>
                </a:lnTo>
                <a:lnTo>
                  <a:pt x="3708" y="3098"/>
                </a:lnTo>
                <a:lnTo>
                  <a:pt x="4914" y="2171"/>
                </a:lnTo>
                <a:lnTo>
                  <a:pt x="5943" y="2222"/>
                </a:lnTo>
                <a:close/>
              </a:path>
              <a:path w="10795" h="10159">
                <a:moveTo>
                  <a:pt x="10795" y="6858"/>
                </a:moveTo>
                <a:lnTo>
                  <a:pt x="10363" y="5880"/>
                </a:lnTo>
                <a:lnTo>
                  <a:pt x="9702" y="5118"/>
                </a:lnTo>
                <a:lnTo>
                  <a:pt x="9321" y="6591"/>
                </a:lnTo>
                <a:lnTo>
                  <a:pt x="9436" y="8115"/>
                </a:lnTo>
                <a:lnTo>
                  <a:pt x="9436" y="9740"/>
                </a:lnTo>
                <a:lnTo>
                  <a:pt x="9918" y="9309"/>
                </a:lnTo>
                <a:lnTo>
                  <a:pt x="10363" y="8813"/>
                </a:lnTo>
                <a:lnTo>
                  <a:pt x="10515" y="8001"/>
                </a:lnTo>
                <a:lnTo>
                  <a:pt x="10795" y="68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296655" y="7251917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6209" y="12357"/>
                </a:moveTo>
                <a:lnTo>
                  <a:pt x="3104" y="11813"/>
                </a:lnTo>
                <a:lnTo>
                  <a:pt x="163" y="11378"/>
                </a:lnTo>
                <a:lnTo>
                  <a:pt x="544" y="8166"/>
                </a:lnTo>
                <a:lnTo>
                  <a:pt x="326" y="5770"/>
                </a:lnTo>
                <a:lnTo>
                  <a:pt x="326" y="5389"/>
                </a:lnTo>
                <a:lnTo>
                  <a:pt x="217" y="4573"/>
                </a:lnTo>
                <a:lnTo>
                  <a:pt x="54" y="3810"/>
                </a:lnTo>
                <a:lnTo>
                  <a:pt x="0" y="3103"/>
                </a:lnTo>
                <a:lnTo>
                  <a:pt x="326" y="1742"/>
                </a:lnTo>
                <a:lnTo>
                  <a:pt x="762" y="1088"/>
                </a:lnTo>
                <a:lnTo>
                  <a:pt x="2832" y="0"/>
                </a:lnTo>
                <a:lnTo>
                  <a:pt x="4194" y="707"/>
                </a:lnTo>
                <a:lnTo>
                  <a:pt x="5283" y="1361"/>
                </a:lnTo>
                <a:lnTo>
                  <a:pt x="6427" y="1959"/>
                </a:lnTo>
                <a:lnTo>
                  <a:pt x="7299" y="3048"/>
                </a:lnTo>
                <a:lnTo>
                  <a:pt x="8333" y="3919"/>
                </a:lnTo>
                <a:lnTo>
                  <a:pt x="8551" y="4083"/>
                </a:lnTo>
                <a:lnTo>
                  <a:pt x="8715" y="4300"/>
                </a:lnTo>
                <a:lnTo>
                  <a:pt x="9368" y="5335"/>
                </a:lnTo>
                <a:lnTo>
                  <a:pt x="9423" y="6260"/>
                </a:lnTo>
                <a:lnTo>
                  <a:pt x="7081" y="8819"/>
                </a:lnTo>
                <a:lnTo>
                  <a:pt x="6209" y="123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088030" y="725257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5283" y="7458"/>
                </a:moveTo>
                <a:lnTo>
                  <a:pt x="0" y="108"/>
                </a:lnTo>
                <a:lnTo>
                  <a:pt x="490" y="0"/>
                </a:lnTo>
                <a:lnTo>
                  <a:pt x="1089" y="54"/>
                </a:lnTo>
                <a:lnTo>
                  <a:pt x="1688" y="326"/>
                </a:lnTo>
                <a:lnTo>
                  <a:pt x="3921" y="1143"/>
                </a:lnTo>
                <a:lnTo>
                  <a:pt x="7408" y="435"/>
                </a:lnTo>
                <a:lnTo>
                  <a:pt x="7734" y="3647"/>
                </a:lnTo>
                <a:lnTo>
                  <a:pt x="7952" y="5335"/>
                </a:lnTo>
                <a:lnTo>
                  <a:pt x="6699" y="6478"/>
                </a:lnTo>
                <a:lnTo>
                  <a:pt x="5283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205306" y="7308263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4085" y="11269"/>
                </a:moveTo>
                <a:lnTo>
                  <a:pt x="1960" y="10125"/>
                </a:lnTo>
                <a:lnTo>
                  <a:pt x="0" y="9037"/>
                </a:lnTo>
                <a:lnTo>
                  <a:pt x="871" y="7077"/>
                </a:lnTo>
                <a:lnTo>
                  <a:pt x="381" y="5716"/>
                </a:lnTo>
                <a:lnTo>
                  <a:pt x="490" y="4627"/>
                </a:lnTo>
                <a:lnTo>
                  <a:pt x="653" y="3701"/>
                </a:lnTo>
                <a:lnTo>
                  <a:pt x="708" y="2776"/>
                </a:lnTo>
                <a:lnTo>
                  <a:pt x="762" y="816"/>
                </a:lnTo>
                <a:lnTo>
                  <a:pt x="1743" y="0"/>
                </a:lnTo>
                <a:lnTo>
                  <a:pt x="3595" y="163"/>
                </a:lnTo>
                <a:lnTo>
                  <a:pt x="4521" y="272"/>
                </a:lnTo>
                <a:lnTo>
                  <a:pt x="5447" y="489"/>
                </a:lnTo>
                <a:lnTo>
                  <a:pt x="6373" y="653"/>
                </a:lnTo>
                <a:lnTo>
                  <a:pt x="7843" y="979"/>
                </a:lnTo>
                <a:lnTo>
                  <a:pt x="9750" y="707"/>
                </a:lnTo>
                <a:lnTo>
                  <a:pt x="10948" y="4464"/>
                </a:lnTo>
                <a:lnTo>
                  <a:pt x="9586" y="5988"/>
                </a:lnTo>
                <a:lnTo>
                  <a:pt x="7571" y="7784"/>
                </a:lnTo>
                <a:lnTo>
                  <a:pt x="6808" y="8111"/>
                </a:lnTo>
                <a:lnTo>
                  <a:pt x="5011" y="9690"/>
                </a:lnTo>
                <a:lnTo>
                  <a:pt x="4085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246269" y="7212448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7190" y="10398"/>
                </a:moveTo>
                <a:lnTo>
                  <a:pt x="2178" y="10398"/>
                </a:lnTo>
                <a:lnTo>
                  <a:pt x="0" y="8111"/>
                </a:lnTo>
                <a:lnTo>
                  <a:pt x="0" y="2939"/>
                </a:lnTo>
                <a:lnTo>
                  <a:pt x="3104" y="0"/>
                </a:lnTo>
                <a:lnTo>
                  <a:pt x="7408" y="326"/>
                </a:lnTo>
                <a:lnTo>
                  <a:pt x="9151" y="2722"/>
                </a:lnTo>
                <a:lnTo>
                  <a:pt x="8987" y="5226"/>
                </a:lnTo>
                <a:lnTo>
                  <a:pt x="8878" y="8274"/>
                </a:lnTo>
                <a:lnTo>
                  <a:pt x="7190" y="103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318334" y="7189528"/>
            <a:ext cx="8890" cy="6985"/>
          </a:xfrm>
          <a:custGeom>
            <a:avLst/>
            <a:gdLst/>
            <a:ahLst/>
            <a:cxnLst/>
            <a:rect l="l" t="t" r="r" b="b"/>
            <a:pathLst>
              <a:path w="8889" h="6984">
                <a:moveTo>
                  <a:pt x="6427" y="6968"/>
                </a:moveTo>
                <a:lnTo>
                  <a:pt x="4303" y="6859"/>
                </a:lnTo>
                <a:lnTo>
                  <a:pt x="2396" y="6805"/>
                </a:lnTo>
                <a:lnTo>
                  <a:pt x="0" y="4573"/>
                </a:lnTo>
                <a:lnTo>
                  <a:pt x="381" y="816"/>
                </a:lnTo>
                <a:lnTo>
                  <a:pt x="1688" y="0"/>
                </a:lnTo>
                <a:lnTo>
                  <a:pt x="3649" y="272"/>
                </a:lnTo>
                <a:lnTo>
                  <a:pt x="6808" y="381"/>
                </a:lnTo>
                <a:lnTo>
                  <a:pt x="8606" y="1469"/>
                </a:lnTo>
                <a:lnTo>
                  <a:pt x="8715" y="5008"/>
                </a:lnTo>
                <a:lnTo>
                  <a:pt x="6427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122783" y="7175700"/>
            <a:ext cx="8255" cy="6985"/>
          </a:xfrm>
          <a:custGeom>
            <a:avLst/>
            <a:gdLst/>
            <a:ahLst/>
            <a:cxnLst/>
            <a:rect l="l" t="t" r="r" b="b"/>
            <a:pathLst>
              <a:path w="8254" h="6984">
                <a:moveTo>
                  <a:pt x="2505" y="6968"/>
                </a:moveTo>
                <a:lnTo>
                  <a:pt x="326" y="5335"/>
                </a:lnTo>
                <a:lnTo>
                  <a:pt x="54" y="3429"/>
                </a:lnTo>
                <a:lnTo>
                  <a:pt x="0" y="1469"/>
                </a:lnTo>
                <a:lnTo>
                  <a:pt x="1361" y="653"/>
                </a:lnTo>
                <a:lnTo>
                  <a:pt x="3268" y="272"/>
                </a:lnTo>
                <a:lnTo>
                  <a:pt x="5174" y="0"/>
                </a:lnTo>
                <a:lnTo>
                  <a:pt x="6645" y="816"/>
                </a:lnTo>
                <a:lnTo>
                  <a:pt x="7843" y="3701"/>
                </a:lnTo>
                <a:lnTo>
                  <a:pt x="5556" y="6641"/>
                </a:lnTo>
                <a:lnTo>
                  <a:pt x="4303" y="6805"/>
                </a:lnTo>
                <a:lnTo>
                  <a:pt x="2505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46668" y="716252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669" y="7349"/>
                </a:moveTo>
                <a:lnTo>
                  <a:pt x="217" y="5171"/>
                </a:lnTo>
                <a:lnTo>
                  <a:pt x="108" y="3266"/>
                </a:lnTo>
                <a:lnTo>
                  <a:pt x="0" y="1905"/>
                </a:lnTo>
                <a:lnTo>
                  <a:pt x="1961" y="163"/>
                </a:lnTo>
                <a:lnTo>
                  <a:pt x="3540" y="108"/>
                </a:lnTo>
                <a:lnTo>
                  <a:pt x="5283" y="0"/>
                </a:lnTo>
                <a:lnTo>
                  <a:pt x="7081" y="1524"/>
                </a:lnTo>
                <a:lnTo>
                  <a:pt x="7135" y="3266"/>
                </a:lnTo>
                <a:lnTo>
                  <a:pt x="6754" y="4681"/>
                </a:lnTo>
                <a:lnTo>
                  <a:pt x="6536" y="6532"/>
                </a:lnTo>
                <a:lnTo>
                  <a:pt x="2669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293713" y="722137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1851" y="7077"/>
                </a:moveTo>
                <a:lnTo>
                  <a:pt x="108" y="5661"/>
                </a:lnTo>
                <a:lnTo>
                  <a:pt x="0" y="3320"/>
                </a:lnTo>
                <a:lnTo>
                  <a:pt x="108" y="1578"/>
                </a:lnTo>
                <a:lnTo>
                  <a:pt x="1361" y="598"/>
                </a:lnTo>
                <a:lnTo>
                  <a:pt x="3213" y="326"/>
                </a:lnTo>
                <a:lnTo>
                  <a:pt x="5120" y="0"/>
                </a:lnTo>
                <a:lnTo>
                  <a:pt x="7081" y="1469"/>
                </a:lnTo>
                <a:lnTo>
                  <a:pt x="6754" y="3048"/>
                </a:lnTo>
                <a:lnTo>
                  <a:pt x="6482" y="4681"/>
                </a:lnTo>
                <a:lnTo>
                  <a:pt x="6264" y="6641"/>
                </a:lnTo>
                <a:lnTo>
                  <a:pt x="3976" y="6859"/>
                </a:lnTo>
                <a:lnTo>
                  <a:pt x="1851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302102" y="716601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614" y="6750"/>
                </a:moveTo>
                <a:lnTo>
                  <a:pt x="163" y="5062"/>
                </a:lnTo>
                <a:lnTo>
                  <a:pt x="0" y="2722"/>
                </a:lnTo>
                <a:lnTo>
                  <a:pt x="2451" y="217"/>
                </a:lnTo>
                <a:lnTo>
                  <a:pt x="3486" y="163"/>
                </a:lnTo>
                <a:lnTo>
                  <a:pt x="5283" y="0"/>
                </a:lnTo>
                <a:lnTo>
                  <a:pt x="7353" y="1905"/>
                </a:lnTo>
                <a:lnTo>
                  <a:pt x="7244" y="3701"/>
                </a:lnTo>
                <a:lnTo>
                  <a:pt x="7244" y="4464"/>
                </a:lnTo>
                <a:lnTo>
                  <a:pt x="7026" y="5062"/>
                </a:lnTo>
                <a:lnTo>
                  <a:pt x="6699" y="5444"/>
                </a:lnTo>
                <a:lnTo>
                  <a:pt x="6264" y="6097"/>
                </a:lnTo>
                <a:lnTo>
                  <a:pt x="5501" y="6423"/>
                </a:lnTo>
                <a:lnTo>
                  <a:pt x="4575" y="6587"/>
                </a:lnTo>
                <a:lnTo>
                  <a:pt x="2614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60858" y="7211032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6264" y="5226"/>
                </a:moveTo>
                <a:lnTo>
                  <a:pt x="4412" y="4627"/>
                </a:lnTo>
                <a:lnTo>
                  <a:pt x="2396" y="4518"/>
                </a:lnTo>
                <a:lnTo>
                  <a:pt x="599" y="5062"/>
                </a:lnTo>
                <a:lnTo>
                  <a:pt x="217" y="4573"/>
                </a:lnTo>
                <a:lnTo>
                  <a:pt x="0" y="3974"/>
                </a:lnTo>
                <a:lnTo>
                  <a:pt x="108" y="3429"/>
                </a:lnTo>
                <a:lnTo>
                  <a:pt x="326" y="1687"/>
                </a:lnTo>
                <a:lnTo>
                  <a:pt x="925" y="108"/>
                </a:lnTo>
                <a:lnTo>
                  <a:pt x="2778" y="54"/>
                </a:lnTo>
                <a:lnTo>
                  <a:pt x="3431" y="0"/>
                </a:lnTo>
                <a:lnTo>
                  <a:pt x="4030" y="217"/>
                </a:lnTo>
                <a:lnTo>
                  <a:pt x="4630" y="489"/>
                </a:lnTo>
                <a:lnTo>
                  <a:pt x="5828" y="1143"/>
                </a:lnTo>
                <a:lnTo>
                  <a:pt x="6699" y="2395"/>
                </a:lnTo>
                <a:lnTo>
                  <a:pt x="6645" y="3701"/>
                </a:lnTo>
                <a:lnTo>
                  <a:pt x="6645" y="4300"/>
                </a:lnTo>
                <a:lnTo>
                  <a:pt x="6482" y="4736"/>
                </a:lnTo>
                <a:lnTo>
                  <a:pt x="6264" y="52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187494" y="729623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015" y="6968"/>
                </a:moveTo>
                <a:lnTo>
                  <a:pt x="381" y="5661"/>
                </a:lnTo>
                <a:lnTo>
                  <a:pt x="163" y="3538"/>
                </a:lnTo>
                <a:lnTo>
                  <a:pt x="0" y="2014"/>
                </a:lnTo>
                <a:lnTo>
                  <a:pt x="1634" y="0"/>
                </a:lnTo>
                <a:lnTo>
                  <a:pt x="3104" y="217"/>
                </a:lnTo>
                <a:lnTo>
                  <a:pt x="4793" y="435"/>
                </a:lnTo>
                <a:lnTo>
                  <a:pt x="6699" y="816"/>
                </a:lnTo>
                <a:lnTo>
                  <a:pt x="6754" y="2994"/>
                </a:lnTo>
                <a:lnTo>
                  <a:pt x="6754" y="4681"/>
                </a:lnTo>
                <a:lnTo>
                  <a:pt x="6155" y="6369"/>
                </a:lnTo>
                <a:lnTo>
                  <a:pt x="4030" y="6696"/>
                </a:lnTo>
                <a:lnTo>
                  <a:pt x="2015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962148" y="723226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5555" y="6750"/>
                </a:moveTo>
                <a:lnTo>
                  <a:pt x="3377" y="6478"/>
                </a:lnTo>
                <a:lnTo>
                  <a:pt x="1361" y="6315"/>
                </a:lnTo>
                <a:lnTo>
                  <a:pt x="0" y="5008"/>
                </a:lnTo>
                <a:lnTo>
                  <a:pt x="108" y="3266"/>
                </a:lnTo>
                <a:lnTo>
                  <a:pt x="217" y="1742"/>
                </a:lnTo>
                <a:lnTo>
                  <a:pt x="2668" y="0"/>
                </a:lnTo>
                <a:lnTo>
                  <a:pt x="4412" y="381"/>
                </a:lnTo>
                <a:lnTo>
                  <a:pt x="6100" y="653"/>
                </a:lnTo>
                <a:lnTo>
                  <a:pt x="7462" y="2232"/>
                </a:lnTo>
                <a:lnTo>
                  <a:pt x="7081" y="3538"/>
                </a:lnTo>
                <a:lnTo>
                  <a:pt x="6699" y="4954"/>
                </a:lnTo>
                <a:lnTo>
                  <a:pt x="5555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043091" y="723324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6645" y="6859"/>
                </a:moveTo>
                <a:lnTo>
                  <a:pt x="3813" y="6532"/>
                </a:lnTo>
                <a:lnTo>
                  <a:pt x="1579" y="6423"/>
                </a:lnTo>
                <a:lnTo>
                  <a:pt x="0" y="5117"/>
                </a:lnTo>
                <a:lnTo>
                  <a:pt x="163" y="3266"/>
                </a:lnTo>
                <a:lnTo>
                  <a:pt x="381" y="1524"/>
                </a:lnTo>
                <a:lnTo>
                  <a:pt x="2342" y="0"/>
                </a:lnTo>
                <a:lnTo>
                  <a:pt x="4412" y="217"/>
                </a:lnTo>
                <a:lnTo>
                  <a:pt x="6100" y="435"/>
                </a:lnTo>
                <a:lnTo>
                  <a:pt x="7408" y="1252"/>
                </a:lnTo>
                <a:lnTo>
                  <a:pt x="6972" y="3157"/>
                </a:lnTo>
                <a:lnTo>
                  <a:pt x="6645" y="4790"/>
                </a:lnTo>
                <a:lnTo>
                  <a:pt x="6645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21385" y="724266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777" y="6532"/>
                </a:moveTo>
                <a:lnTo>
                  <a:pt x="1198" y="5661"/>
                </a:lnTo>
                <a:lnTo>
                  <a:pt x="272" y="4083"/>
                </a:lnTo>
                <a:lnTo>
                  <a:pt x="108" y="3701"/>
                </a:lnTo>
                <a:lnTo>
                  <a:pt x="108" y="3320"/>
                </a:lnTo>
                <a:lnTo>
                  <a:pt x="0" y="1578"/>
                </a:lnTo>
                <a:lnTo>
                  <a:pt x="1416" y="54"/>
                </a:lnTo>
                <a:lnTo>
                  <a:pt x="3268" y="0"/>
                </a:lnTo>
                <a:lnTo>
                  <a:pt x="5174" y="0"/>
                </a:lnTo>
                <a:lnTo>
                  <a:pt x="6645" y="762"/>
                </a:lnTo>
                <a:lnTo>
                  <a:pt x="6917" y="2776"/>
                </a:lnTo>
                <a:lnTo>
                  <a:pt x="6972" y="3266"/>
                </a:lnTo>
                <a:lnTo>
                  <a:pt x="6917" y="3810"/>
                </a:lnTo>
                <a:lnTo>
                  <a:pt x="6699" y="4246"/>
                </a:lnTo>
                <a:lnTo>
                  <a:pt x="6209" y="5444"/>
                </a:lnTo>
                <a:lnTo>
                  <a:pt x="5120" y="6423"/>
                </a:lnTo>
                <a:lnTo>
                  <a:pt x="4194" y="6478"/>
                </a:lnTo>
                <a:lnTo>
                  <a:pt x="2777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371552" y="7155231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575" y="7022"/>
                </a:moveTo>
                <a:lnTo>
                  <a:pt x="2124" y="7022"/>
                </a:lnTo>
                <a:lnTo>
                  <a:pt x="0" y="4518"/>
                </a:lnTo>
                <a:lnTo>
                  <a:pt x="54" y="3320"/>
                </a:lnTo>
                <a:lnTo>
                  <a:pt x="108" y="2994"/>
                </a:lnTo>
                <a:lnTo>
                  <a:pt x="217" y="2667"/>
                </a:lnTo>
                <a:lnTo>
                  <a:pt x="381" y="2286"/>
                </a:lnTo>
                <a:lnTo>
                  <a:pt x="653" y="2286"/>
                </a:lnTo>
                <a:lnTo>
                  <a:pt x="2124" y="1850"/>
                </a:lnTo>
                <a:lnTo>
                  <a:pt x="3213" y="1034"/>
                </a:lnTo>
                <a:lnTo>
                  <a:pt x="3976" y="0"/>
                </a:lnTo>
                <a:lnTo>
                  <a:pt x="5283" y="326"/>
                </a:lnTo>
                <a:lnTo>
                  <a:pt x="6699" y="762"/>
                </a:lnTo>
                <a:lnTo>
                  <a:pt x="6318" y="2667"/>
                </a:lnTo>
                <a:lnTo>
                  <a:pt x="5991" y="4790"/>
                </a:lnTo>
                <a:lnTo>
                  <a:pt x="4575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161239" y="719671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1851" y="6968"/>
                </a:moveTo>
                <a:lnTo>
                  <a:pt x="163" y="5171"/>
                </a:lnTo>
                <a:lnTo>
                  <a:pt x="54" y="3429"/>
                </a:lnTo>
                <a:lnTo>
                  <a:pt x="0" y="1578"/>
                </a:lnTo>
                <a:lnTo>
                  <a:pt x="1143" y="653"/>
                </a:lnTo>
                <a:lnTo>
                  <a:pt x="2778" y="0"/>
                </a:lnTo>
                <a:lnTo>
                  <a:pt x="5991" y="925"/>
                </a:lnTo>
                <a:lnTo>
                  <a:pt x="6917" y="4681"/>
                </a:lnTo>
                <a:lnTo>
                  <a:pt x="5338" y="6587"/>
                </a:lnTo>
                <a:lnTo>
                  <a:pt x="3213" y="6805"/>
                </a:lnTo>
                <a:lnTo>
                  <a:pt x="1851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040368" y="720090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1961" y="7077"/>
                </a:moveTo>
                <a:lnTo>
                  <a:pt x="163" y="5389"/>
                </a:lnTo>
                <a:lnTo>
                  <a:pt x="0" y="3593"/>
                </a:lnTo>
                <a:lnTo>
                  <a:pt x="108" y="2068"/>
                </a:lnTo>
                <a:lnTo>
                  <a:pt x="762" y="707"/>
                </a:lnTo>
                <a:lnTo>
                  <a:pt x="2560" y="381"/>
                </a:lnTo>
                <a:lnTo>
                  <a:pt x="4521" y="0"/>
                </a:lnTo>
                <a:lnTo>
                  <a:pt x="6264" y="1578"/>
                </a:lnTo>
                <a:lnTo>
                  <a:pt x="6318" y="3701"/>
                </a:lnTo>
                <a:lnTo>
                  <a:pt x="6427" y="5716"/>
                </a:lnTo>
                <a:lnTo>
                  <a:pt x="5011" y="6369"/>
                </a:lnTo>
                <a:lnTo>
                  <a:pt x="3540" y="6750"/>
                </a:lnTo>
                <a:lnTo>
                  <a:pt x="1961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085307" y="729732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847" y="6478"/>
                </a:moveTo>
                <a:lnTo>
                  <a:pt x="3813" y="6315"/>
                </a:lnTo>
                <a:lnTo>
                  <a:pt x="2015" y="6042"/>
                </a:lnTo>
                <a:lnTo>
                  <a:pt x="490" y="5280"/>
                </a:lnTo>
                <a:lnTo>
                  <a:pt x="217" y="3266"/>
                </a:lnTo>
                <a:lnTo>
                  <a:pt x="0" y="1796"/>
                </a:lnTo>
                <a:lnTo>
                  <a:pt x="1688" y="217"/>
                </a:lnTo>
                <a:lnTo>
                  <a:pt x="5283" y="0"/>
                </a:lnTo>
                <a:lnTo>
                  <a:pt x="7190" y="1578"/>
                </a:lnTo>
                <a:lnTo>
                  <a:pt x="7135" y="2994"/>
                </a:lnTo>
                <a:lnTo>
                  <a:pt x="7026" y="4246"/>
                </a:lnTo>
                <a:lnTo>
                  <a:pt x="4847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126150" y="7180553"/>
            <a:ext cx="43180" cy="43815"/>
          </a:xfrm>
          <a:custGeom>
            <a:avLst/>
            <a:gdLst/>
            <a:ahLst/>
            <a:cxnLst/>
            <a:rect l="l" t="t" r="r" b="b"/>
            <a:pathLst>
              <a:path w="43179" h="43815">
                <a:moveTo>
                  <a:pt x="6489" y="41097"/>
                </a:moveTo>
                <a:lnTo>
                  <a:pt x="4584" y="41478"/>
                </a:lnTo>
                <a:lnTo>
                  <a:pt x="2235" y="40779"/>
                </a:lnTo>
                <a:lnTo>
                  <a:pt x="444" y="39090"/>
                </a:lnTo>
                <a:lnTo>
                  <a:pt x="165" y="39573"/>
                </a:lnTo>
                <a:lnTo>
                  <a:pt x="0" y="40119"/>
                </a:lnTo>
                <a:lnTo>
                  <a:pt x="114" y="40665"/>
                </a:lnTo>
                <a:lnTo>
                  <a:pt x="330" y="42354"/>
                </a:lnTo>
                <a:lnTo>
                  <a:pt x="2184" y="43764"/>
                </a:lnTo>
                <a:lnTo>
                  <a:pt x="4965" y="43383"/>
                </a:lnTo>
                <a:lnTo>
                  <a:pt x="6108" y="42240"/>
                </a:lnTo>
                <a:lnTo>
                  <a:pt x="6489" y="41097"/>
                </a:lnTo>
                <a:close/>
              </a:path>
              <a:path w="43179" h="43815">
                <a:moveTo>
                  <a:pt x="42824" y="5168"/>
                </a:moveTo>
                <a:lnTo>
                  <a:pt x="42494" y="1308"/>
                </a:lnTo>
                <a:lnTo>
                  <a:pt x="40970" y="0"/>
                </a:lnTo>
                <a:lnTo>
                  <a:pt x="39116" y="330"/>
                </a:lnTo>
                <a:lnTo>
                  <a:pt x="37477" y="596"/>
                </a:lnTo>
                <a:lnTo>
                  <a:pt x="36449" y="1625"/>
                </a:lnTo>
                <a:lnTo>
                  <a:pt x="36334" y="3314"/>
                </a:lnTo>
                <a:lnTo>
                  <a:pt x="36449" y="5067"/>
                </a:lnTo>
                <a:lnTo>
                  <a:pt x="38239" y="6527"/>
                </a:lnTo>
                <a:lnTo>
                  <a:pt x="40043" y="6311"/>
                </a:lnTo>
                <a:lnTo>
                  <a:pt x="41732" y="6045"/>
                </a:lnTo>
                <a:lnTo>
                  <a:pt x="42824" y="51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240767" y="727010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178" y="6478"/>
                </a:moveTo>
                <a:lnTo>
                  <a:pt x="0" y="4028"/>
                </a:lnTo>
                <a:lnTo>
                  <a:pt x="381" y="2558"/>
                </a:lnTo>
                <a:lnTo>
                  <a:pt x="817" y="925"/>
                </a:lnTo>
                <a:lnTo>
                  <a:pt x="2124" y="217"/>
                </a:lnTo>
                <a:lnTo>
                  <a:pt x="3649" y="0"/>
                </a:lnTo>
                <a:lnTo>
                  <a:pt x="5447" y="108"/>
                </a:lnTo>
                <a:lnTo>
                  <a:pt x="7135" y="1959"/>
                </a:lnTo>
                <a:lnTo>
                  <a:pt x="6754" y="3484"/>
                </a:lnTo>
                <a:lnTo>
                  <a:pt x="6427" y="5062"/>
                </a:lnTo>
                <a:lnTo>
                  <a:pt x="5501" y="6260"/>
                </a:lnTo>
                <a:lnTo>
                  <a:pt x="2178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092330" y="7315288"/>
            <a:ext cx="31115" cy="10160"/>
          </a:xfrm>
          <a:custGeom>
            <a:avLst/>
            <a:gdLst/>
            <a:ahLst/>
            <a:cxnLst/>
            <a:rect l="l" t="t" r="r" b="b"/>
            <a:pathLst>
              <a:path w="31114" h="10159">
                <a:moveTo>
                  <a:pt x="10998" y="3429"/>
                </a:moveTo>
                <a:lnTo>
                  <a:pt x="10350" y="2565"/>
                </a:lnTo>
                <a:lnTo>
                  <a:pt x="9753" y="2184"/>
                </a:lnTo>
                <a:lnTo>
                  <a:pt x="6807" y="0"/>
                </a:lnTo>
                <a:lnTo>
                  <a:pt x="3429" y="0"/>
                </a:lnTo>
                <a:lnTo>
                  <a:pt x="0" y="1143"/>
                </a:lnTo>
                <a:lnTo>
                  <a:pt x="2781" y="3048"/>
                </a:lnTo>
                <a:lnTo>
                  <a:pt x="5880" y="3759"/>
                </a:lnTo>
                <a:lnTo>
                  <a:pt x="8991" y="4572"/>
                </a:lnTo>
                <a:lnTo>
                  <a:pt x="9690" y="4737"/>
                </a:lnTo>
                <a:lnTo>
                  <a:pt x="10731" y="4800"/>
                </a:lnTo>
                <a:lnTo>
                  <a:pt x="10896" y="3975"/>
                </a:lnTo>
                <a:lnTo>
                  <a:pt x="10998" y="3429"/>
                </a:lnTo>
                <a:close/>
              </a:path>
              <a:path w="31114" h="10159">
                <a:moveTo>
                  <a:pt x="30556" y="9588"/>
                </a:moveTo>
                <a:lnTo>
                  <a:pt x="29083" y="6921"/>
                </a:lnTo>
                <a:lnTo>
                  <a:pt x="27343" y="5880"/>
                </a:lnTo>
                <a:lnTo>
                  <a:pt x="25158" y="5613"/>
                </a:lnTo>
                <a:lnTo>
                  <a:pt x="24079" y="5397"/>
                </a:lnTo>
                <a:lnTo>
                  <a:pt x="22606" y="5397"/>
                </a:lnTo>
                <a:lnTo>
                  <a:pt x="21729" y="8382"/>
                </a:lnTo>
                <a:lnTo>
                  <a:pt x="23469" y="8280"/>
                </a:lnTo>
                <a:lnTo>
                  <a:pt x="24396" y="8547"/>
                </a:lnTo>
                <a:lnTo>
                  <a:pt x="26035" y="9042"/>
                </a:lnTo>
                <a:lnTo>
                  <a:pt x="27774" y="9144"/>
                </a:lnTo>
                <a:lnTo>
                  <a:pt x="30556" y="95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358902" y="7267384"/>
            <a:ext cx="17145" cy="5080"/>
          </a:xfrm>
          <a:custGeom>
            <a:avLst/>
            <a:gdLst/>
            <a:ahLst/>
            <a:cxnLst/>
            <a:rect l="l" t="t" r="r" b="b"/>
            <a:pathLst>
              <a:path w="17145" h="5079">
                <a:moveTo>
                  <a:pt x="2895" y="3975"/>
                </a:moveTo>
                <a:lnTo>
                  <a:pt x="1917" y="2997"/>
                </a:lnTo>
                <a:lnTo>
                  <a:pt x="1206" y="1739"/>
                </a:lnTo>
                <a:lnTo>
                  <a:pt x="1092" y="215"/>
                </a:lnTo>
                <a:lnTo>
                  <a:pt x="546" y="546"/>
                </a:lnTo>
                <a:lnTo>
                  <a:pt x="114" y="1041"/>
                </a:lnTo>
                <a:lnTo>
                  <a:pt x="63" y="1854"/>
                </a:lnTo>
                <a:lnTo>
                  <a:pt x="0" y="2997"/>
                </a:lnTo>
                <a:lnTo>
                  <a:pt x="876" y="3860"/>
                </a:lnTo>
                <a:lnTo>
                  <a:pt x="1968" y="4089"/>
                </a:lnTo>
                <a:lnTo>
                  <a:pt x="2349" y="4089"/>
                </a:lnTo>
                <a:lnTo>
                  <a:pt x="2895" y="3975"/>
                </a:lnTo>
                <a:close/>
              </a:path>
              <a:path w="17145" h="5079">
                <a:moveTo>
                  <a:pt x="12738" y="4660"/>
                </a:moveTo>
                <a:lnTo>
                  <a:pt x="11341" y="4572"/>
                </a:lnTo>
                <a:lnTo>
                  <a:pt x="11557" y="4851"/>
                </a:lnTo>
                <a:lnTo>
                  <a:pt x="11823" y="4902"/>
                </a:lnTo>
                <a:lnTo>
                  <a:pt x="12369" y="4787"/>
                </a:lnTo>
                <a:lnTo>
                  <a:pt x="12738" y="4660"/>
                </a:lnTo>
                <a:close/>
              </a:path>
              <a:path w="17145" h="5079">
                <a:moveTo>
                  <a:pt x="13258" y="4483"/>
                </a:moveTo>
                <a:lnTo>
                  <a:pt x="12738" y="4660"/>
                </a:lnTo>
                <a:lnTo>
                  <a:pt x="12966" y="4686"/>
                </a:lnTo>
                <a:lnTo>
                  <a:pt x="13258" y="4483"/>
                </a:lnTo>
                <a:close/>
              </a:path>
              <a:path w="17145" h="5079">
                <a:moveTo>
                  <a:pt x="16789" y="1092"/>
                </a:moveTo>
                <a:lnTo>
                  <a:pt x="16294" y="711"/>
                </a:lnTo>
                <a:lnTo>
                  <a:pt x="15862" y="330"/>
                </a:lnTo>
                <a:lnTo>
                  <a:pt x="15697" y="215"/>
                </a:lnTo>
                <a:lnTo>
                  <a:pt x="15252" y="0"/>
                </a:lnTo>
                <a:lnTo>
                  <a:pt x="15138" y="1092"/>
                </a:lnTo>
                <a:lnTo>
                  <a:pt x="14986" y="1689"/>
                </a:lnTo>
                <a:lnTo>
                  <a:pt x="14605" y="2565"/>
                </a:lnTo>
                <a:lnTo>
                  <a:pt x="13843" y="4089"/>
                </a:lnTo>
                <a:lnTo>
                  <a:pt x="13258" y="4483"/>
                </a:lnTo>
                <a:lnTo>
                  <a:pt x="13944" y="4241"/>
                </a:lnTo>
                <a:lnTo>
                  <a:pt x="15316" y="3213"/>
                </a:lnTo>
                <a:lnTo>
                  <a:pt x="16344" y="1803"/>
                </a:lnTo>
                <a:lnTo>
                  <a:pt x="16789" y="10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054912" y="729116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089" y="4137"/>
                </a:moveTo>
                <a:lnTo>
                  <a:pt x="490" y="3810"/>
                </a:lnTo>
                <a:lnTo>
                  <a:pt x="326" y="2939"/>
                </a:lnTo>
                <a:lnTo>
                  <a:pt x="0" y="1415"/>
                </a:lnTo>
                <a:lnTo>
                  <a:pt x="326" y="163"/>
                </a:lnTo>
                <a:lnTo>
                  <a:pt x="2886" y="0"/>
                </a:lnTo>
                <a:lnTo>
                  <a:pt x="4030" y="54"/>
                </a:lnTo>
                <a:lnTo>
                  <a:pt x="4303" y="1306"/>
                </a:lnTo>
                <a:lnTo>
                  <a:pt x="4630" y="3211"/>
                </a:lnTo>
                <a:lnTo>
                  <a:pt x="3050" y="3375"/>
                </a:lnTo>
                <a:lnTo>
                  <a:pt x="2396" y="3919"/>
                </a:lnTo>
                <a:lnTo>
                  <a:pt x="1089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6066351" y="718811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817" y="4518"/>
                </a:moveTo>
                <a:lnTo>
                  <a:pt x="0" y="3593"/>
                </a:lnTo>
                <a:lnTo>
                  <a:pt x="0" y="1850"/>
                </a:lnTo>
                <a:lnTo>
                  <a:pt x="0" y="816"/>
                </a:lnTo>
                <a:lnTo>
                  <a:pt x="381" y="0"/>
                </a:lnTo>
                <a:lnTo>
                  <a:pt x="1634" y="54"/>
                </a:lnTo>
                <a:lnTo>
                  <a:pt x="3213" y="163"/>
                </a:lnTo>
                <a:lnTo>
                  <a:pt x="3921" y="1361"/>
                </a:lnTo>
                <a:lnTo>
                  <a:pt x="4085" y="2722"/>
                </a:lnTo>
                <a:lnTo>
                  <a:pt x="4194" y="3810"/>
                </a:lnTo>
                <a:lnTo>
                  <a:pt x="3322" y="4355"/>
                </a:lnTo>
                <a:lnTo>
                  <a:pt x="2233" y="4409"/>
                </a:lnTo>
                <a:lnTo>
                  <a:pt x="817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112106" y="726585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980" y="4028"/>
                </a:moveTo>
                <a:lnTo>
                  <a:pt x="163" y="3103"/>
                </a:lnTo>
                <a:lnTo>
                  <a:pt x="54" y="1687"/>
                </a:lnTo>
                <a:lnTo>
                  <a:pt x="0" y="816"/>
                </a:lnTo>
                <a:lnTo>
                  <a:pt x="381" y="217"/>
                </a:lnTo>
                <a:lnTo>
                  <a:pt x="1034" y="0"/>
                </a:lnTo>
                <a:lnTo>
                  <a:pt x="1361" y="163"/>
                </a:lnTo>
                <a:lnTo>
                  <a:pt x="1688" y="381"/>
                </a:lnTo>
                <a:lnTo>
                  <a:pt x="1961" y="544"/>
                </a:lnTo>
                <a:lnTo>
                  <a:pt x="2451" y="816"/>
                </a:lnTo>
                <a:lnTo>
                  <a:pt x="2941" y="979"/>
                </a:lnTo>
                <a:lnTo>
                  <a:pt x="3377" y="925"/>
                </a:lnTo>
                <a:lnTo>
                  <a:pt x="3540" y="1415"/>
                </a:lnTo>
                <a:lnTo>
                  <a:pt x="3595" y="2014"/>
                </a:lnTo>
                <a:lnTo>
                  <a:pt x="3758" y="2504"/>
                </a:lnTo>
                <a:lnTo>
                  <a:pt x="3976" y="3538"/>
                </a:lnTo>
                <a:lnTo>
                  <a:pt x="3322" y="3865"/>
                </a:lnTo>
                <a:lnTo>
                  <a:pt x="980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994068" y="720303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980" y="3701"/>
                </a:moveTo>
                <a:lnTo>
                  <a:pt x="381" y="3484"/>
                </a:lnTo>
                <a:lnTo>
                  <a:pt x="0" y="3048"/>
                </a:lnTo>
                <a:lnTo>
                  <a:pt x="0" y="871"/>
                </a:lnTo>
                <a:lnTo>
                  <a:pt x="871" y="326"/>
                </a:lnTo>
                <a:lnTo>
                  <a:pt x="1797" y="217"/>
                </a:lnTo>
                <a:lnTo>
                  <a:pt x="3213" y="0"/>
                </a:lnTo>
                <a:lnTo>
                  <a:pt x="3867" y="1197"/>
                </a:lnTo>
                <a:lnTo>
                  <a:pt x="4139" y="2286"/>
                </a:lnTo>
                <a:lnTo>
                  <a:pt x="4194" y="2613"/>
                </a:lnTo>
                <a:lnTo>
                  <a:pt x="4085" y="2939"/>
                </a:lnTo>
                <a:lnTo>
                  <a:pt x="3976" y="3157"/>
                </a:lnTo>
                <a:lnTo>
                  <a:pt x="2995" y="3103"/>
                </a:lnTo>
                <a:lnTo>
                  <a:pt x="1960" y="3320"/>
                </a:lnTo>
                <a:lnTo>
                  <a:pt x="980" y="37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108838" y="727342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743" y="4083"/>
                </a:moveTo>
                <a:lnTo>
                  <a:pt x="762" y="4083"/>
                </a:lnTo>
                <a:lnTo>
                  <a:pt x="0" y="3211"/>
                </a:lnTo>
                <a:lnTo>
                  <a:pt x="163" y="2123"/>
                </a:lnTo>
                <a:lnTo>
                  <a:pt x="435" y="544"/>
                </a:lnTo>
                <a:lnTo>
                  <a:pt x="1634" y="108"/>
                </a:lnTo>
                <a:lnTo>
                  <a:pt x="2941" y="0"/>
                </a:lnTo>
                <a:lnTo>
                  <a:pt x="3976" y="54"/>
                </a:lnTo>
                <a:lnTo>
                  <a:pt x="4466" y="762"/>
                </a:lnTo>
                <a:lnTo>
                  <a:pt x="4303" y="1524"/>
                </a:lnTo>
                <a:lnTo>
                  <a:pt x="4085" y="2939"/>
                </a:lnTo>
                <a:lnTo>
                  <a:pt x="3213" y="4028"/>
                </a:lnTo>
                <a:lnTo>
                  <a:pt x="1743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175511" y="7328079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0" y="3375"/>
                </a:moveTo>
                <a:lnTo>
                  <a:pt x="2233" y="0"/>
                </a:lnTo>
                <a:lnTo>
                  <a:pt x="3159" y="489"/>
                </a:lnTo>
                <a:lnTo>
                  <a:pt x="3540" y="1524"/>
                </a:lnTo>
                <a:lnTo>
                  <a:pt x="3649" y="2504"/>
                </a:lnTo>
                <a:lnTo>
                  <a:pt x="2886" y="2885"/>
                </a:lnTo>
                <a:lnTo>
                  <a:pt x="2178" y="2939"/>
                </a:lnTo>
                <a:lnTo>
                  <a:pt x="1307" y="2994"/>
                </a:lnTo>
                <a:lnTo>
                  <a:pt x="0" y="33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134440" y="7152781"/>
            <a:ext cx="16510" cy="14604"/>
          </a:xfrm>
          <a:custGeom>
            <a:avLst/>
            <a:gdLst/>
            <a:ahLst/>
            <a:cxnLst/>
            <a:rect l="l" t="t" r="r" b="b"/>
            <a:pathLst>
              <a:path w="16510" h="14604">
                <a:moveTo>
                  <a:pt x="10349" y="14208"/>
                </a:moveTo>
                <a:lnTo>
                  <a:pt x="5991" y="13882"/>
                </a:lnTo>
                <a:lnTo>
                  <a:pt x="4847" y="12466"/>
                </a:lnTo>
                <a:lnTo>
                  <a:pt x="4194" y="10507"/>
                </a:lnTo>
                <a:lnTo>
                  <a:pt x="3758" y="9200"/>
                </a:lnTo>
                <a:lnTo>
                  <a:pt x="3758" y="7784"/>
                </a:lnTo>
                <a:lnTo>
                  <a:pt x="3649" y="7022"/>
                </a:lnTo>
                <a:lnTo>
                  <a:pt x="3104" y="3919"/>
                </a:lnTo>
                <a:lnTo>
                  <a:pt x="1851" y="1850"/>
                </a:lnTo>
                <a:lnTo>
                  <a:pt x="0" y="0"/>
                </a:lnTo>
                <a:lnTo>
                  <a:pt x="15197" y="0"/>
                </a:lnTo>
                <a:lnTo>
                  <a:pt x="15088" y="979"/>
                </a:lnTo>
                <a:lnTo>
                  <a:pt x="15088" y="1959"/>
                </a:lnTo>
                <a:lnTo>
                  <a:pt x="15415" y="2939"/>
                </a:lnTo>
                <a:lnTo>
                  <a:pt x="15469" y="3266"/>
                </a:lnTo>
                <a:lnTo>
                  <a:pt x="15578" y="3538"/>
                </a:lnTo>
                <a:lnTo>
                  <a:pt x="16177" y="4627"/>
                </a:lnTo>
                <a:lnTo>
                  <a:pt x="15905" y="5280"/>
                </a:lnTo>
                <a:lnTo>
                  <a:pt x="15415" y="5879"/>
                </a:lnTo>
                <a:lnTo>
                  <a:pt x="15251" y="6151"/>
                </a:lnTo>
                <a:lnTo>
                  <a:pt x="15033" y="6315"/>
                </a:lnTo>
                <a:lnTo>
                  <a:pt x="14870" y="6587"/>
                </a:lnTo>
                <a:lnTo>
                  <a:pt x="14107" y="7512"/>
                </a:lnTo>
                <a:lnTo>
                  <a:pt x="12691" y="8601"/>
                </a:lnTo>
                <a:lnTo>
                  <a:pt x="14489" y="9962"/>
                </a:lnTo>
                <a:lnTo>
                  <a:pt x="14652" y="10125"/>
                </a:lnTo>
                <a:lnTo>
                  <a:pt x="14543" y="10670"/>
                </a:lnTo>
                <a:lnTo>
                  <a:pt x="13726" y="12575"/>
                </a:lnTo>
                <a:lnTo>
                  <a:pt x="10349" y="142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008230" y="7256119"/>
            <a:ext cx="22225" cy="20320"/>
          </a:xfrm>
          <a:custGeom>
            <a:avLst/>
            <a:gdLst/>
            <a:ahLst/>
            <a:cxnLst/>
            <a:rect l="l" t="t" r="r" b="b"/>
            <a:pathLst>
              <a:path w="22225" h="20320">
                <a:moveTo>
                  <a:pt x="10287" y="2552"/>
                </a:moveTo>
                <a:lnTo>
                  <a:pt x="10121" y="2451"/>
                </a:lnTo>
                <a:lnTo>
                  <a:pt x="8597" y="977"/>
                </a:lnTo>
                <a:lnTo>
                  <a:pt x="6807" y="0"/>
                </a:lnTo>
                <a:lnTo>
                  <a:pt x="4572" y="596"/>
                </a:lnTo>
                <a:lnTo>
                  <a:pt x="2451" y="1193"/>
                </a:lnTo>
                <a:lnTo>
                  <a:pt x="533" y="2070"/>
                </a:lnTo>
                <a:lnTo>
                  <a:pt x="0" y="4406"/>
                </a:lnTo>
                <a:lnTo>
                  <a:pt x="0" y="4737"/>
                </a:lnTo>
                <a:lnTo>
                  <a:pt x="101" y="4572"/>
                </a:lnTo>
                <a:lnTo>
                  <a:pt x="381" y="4292"/>
                </a:lnTo>
                <a:lnTo>
                  <a:pt x="2451" y="2387"/>
                </a:lnTo>
                <a:lnTo>
                  <a:pt x="5384" y="1574"/>
                </a:lnTo>
                <a:lnTo>
                  <a:pt x="8382" y="2501"/>
                </a:lnTo>
                <a:lnTo>
                  <a:pt x="9639" y="2933"/>
                </a:lnTo>
                <a:lnTo>
                  <a:pt x="10121" y="3263"/>
                </a:lnTo>
                <a:lnTo>
                  <a:pt x="10185" y="2882"/>
                </a:lnTo>
                <a:lnTo>
                  <a:pt x="10287" y="2552"/>
                </a:lnTo>
                <a:close/>
              </a:path>
              <a:path w="22225" h="20320">
                <a:moveTo>
                  <a:pt x="22110" y="12192"/>
                </a:moveTo>
                <a:lnTo>
                  <a:pt x="21894" y="5765"/>
                </a:lnTo>
                <a:lnTo>
                  <a:pt x="19608" y="3746"/>
                </a:lnTo>
                <a:lnTo>
                  <a:pt x="14808" y="4241"/>
                </a:lnTo>
                <a:lnTo>
                  <a:pt x="13614" y="4406"/>
                </a:lnTo>
                <a:lnTo>
                  <a:pt x="12357" y="4521"/>
                </a:lnTo>
                <a:lnTo>
                  <a:pt x="11163" y="4737"/>
                </a:lnTo>
                <a:lnTo>
                  <a:pt x="11264" y="5219"/>
                </a:lnTo>
                <a:lnTo>
                  <a:pt x="11264" y="5816"/>
                </a:lnTo>
                <a:lnTo>
                  <a:pt x="10998" y="6578"/>
                </a:lnTo>
                <a:lnTo>
                  <a:pt x="10071" y="9525"/>
                </a:lnTo>
                <a:lnTo>
                  <a:pt x="13233" y="7950"/>
                </a:lnTo>
                <a:lnTo>
                  <a:pt x="14097" y="10502"/>
                </a:lnTo>
                <a:lnTo>
                  <a:pt x="15405" y="12738"/>
                </a:lnTo>
                <a:lnTo>
                  <a:pt x="14427" y="15290"/>
                </a:lnTo>
                <a:lnTo>
                  <a:pt x="13995" y="16332"/>
                </a:lnTo>
                <a:lnTo>
                  <a:pt x="13169" y="17094"/>
                </a:lnTo>
                <a:lnTo>
                  <a:pt x="12522" y="17907"/>
                </a:lnTo>
                <a:lnTo>
                  <a:pt x="16002" y="19977"/>
                </a:lnTo>
                <a:lnTo>
                  <a:pt x="19113" y="18884"/>
                </a:lnTo>
                <a:lnTo>
                  <a:pt x="21018" y="14859"/>
                </a:lnTo>
                <a:lnTo>
                  <a:pt x="21564" y="13601"/>
                </a:lnTo>
                <a:lnTo>
                  <a:pt x="22110" y="121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096825" y="7245070"/>
            <a:ext cx="21590" cy="19050"/>
          </a:xfrm>
          <a:custGeom>
            <a:avLst/>
            <a:gdLst/>
            <a:ahLst/>
            <a:cxnLst/>
            <a:rect l="l" t="t" r="r" b="b"/>
            <a:pathLst>
              <a:path w="21589" h="19050">
                <a:moveTo>
                  <a:pt x="13309" y="18554"/>
                </a:moveTo>
                <a:lnTo>
                  <a:pt x="13144" y="18453"/>
                </a:lnTo>
                <a:lnTo>
                  <a:pt x="11239" y="16598"/>
                </a:lnTo>
                <a:lnTo>
                  <a:pt x="9829" y="14363"/>
                </a:lnTo>
                <a:lnTo>
                  <a:pt x="6667" y="15240"/>
                </a:lnTo>
                <a:lnTo>
                  <a:pt x="8470" y="15951"/>
                </a:lnTo>
                <a:lnTo>
                  <a:pt x="10160" y="16814"/>
                </a:lnTo>
                <a:lnTo>
                  <a:pt x="11785" y="17792"/>
                </a:lnTo>
                <a:lnTo>
                  <a:pt x="12280" y="18072"/>
                </a:lnTo>
                <a:lnTo>
                  <a:pt x="12827" y="18338"/>
                </a:lnTo>
                <a:lnTo>
                  <a:pt x="13309" y="18554"/>
                </a:lnTo>
                <a:close/>
              </a:path>
              <a:path w="21589" h="19050">
                <a:moveTo>
                  <a:pt x="19304" y="10287"/>
                </a:moveTo>
                <a:lnTo>
                  <a:pt x="18592" y="10071"/>
                </a:lnTo>
                <a:lnTo>
                  <a:pt x="15494" y="9144"/>
                </a:lnTo>
                <a:lnTo>
                  <a:pt x="14897" y="6959"/>
                </a:lnTo>
                <a:lnTo>
                  <a:pt x="13538" y="2717"/>
                </a:lnTo>
                <a:lnTo>
                  <a:pt x="12928" y="812"/>
                </a:lnTo>
                <a:lnTo>
                  <a:pt x="10160" y="0"/>
                </a:lnTo>
                <a:lnTo>
                  <a:pt x="4495" y="2501"/>
                </a:lnTo>
                <a:lnTo>
                  <a:pt x="2908" y="4025"/>
                </a:lnTo>
                <a:lnTo>
                  <a:pt x="1981" y="5651"/>
                </a:lnTo>
                <a:lnTo>
                  <a:pt x="0" y="9626"/>
                </a:lnTo>
                <a:lnTo>
                  <a:pt x="114" y="10401"/>
                </a:lnTo>
                <a:lnTo>
                  <a:pt x="952" y="13004"/>
                </a:lnTo>
                <a:lnTo>
                  <a:pt x="4927" y="14528"/>
                </a:lnTo>
                <a:lnTo>
                  <a:pt x="4711" y="14262"/>
                </a:lnTo>
                <a:lnTo>
                  <a:pt x="4381" y="13716"/>
                </a:lnTo>
                <a:lnTo>
                  <a:pt x="4279" y="10337"/>
                </a:lnTo>
                <a:lnTo>
                  <a:pt x="4559" y="7785"/>
                </a:lnTo>
                <a:lnTo>
                  <a:pt x="4546" y="6629"/>
                </a:lnTo>
                <a:lnTo>
                  <a:pt x="4432" y="4787"/>
                </a:lnTo>
                <a:lnTo>
                  <a:pt x="9448" y="2717"/>
                </a:lnTo>
                <a:lnTo>
                  <a:pt x="10375" y="5384"/>
                </a:lnTo>
                <a:lnTo>
                  <a:pt x="11899" y="6629"/>
                </a:lnTo>
                <a:lnTo>
                  <a:pt x="13373" y="7785"/>
                </a:lnTo>
                <a:lnTo>
                  <a:pt x="14300" y="9626"/>
                </a:lnTo>
                <a:lnTo>
                  <a:pt x="16370" y="10007"/>
                </a:lnTo>
                <a:lnTo>
                  <a:pt x="17729" y="10337"/>
                </a:lnTo>
                <a:lnTo>
                  <a:pt x="19304" y="10287"/>
                </a:lnTo>
                <a:close/>
              </a:path>
              <a:path w="21589" h="19050">
                <a:moveTo>
                  <a:pt x="19659" y="10401"/>
                </a:moveTo>
                <a:lnTo>
                  <a:pt x="19304" y="10287"/>
                </a:lnTo>
                <a:lnTo>
                  <a:pt x="19659" y="10401"/>
                </a:lnTo>
                <a:close/>
              </a:path>
              <a:path w="21589" h="19050">
                <a:moveTo>
                  <a:pt x="21323" y="14528"/>
                </a:moveTo>
                <a:lnTo>
                  <a:pt x="20447" y="10668"/>
                </a:lnTo>
                <a:lnTo>
                  <a:pt x="19659" y="10401"/>
                </a:lnTo>
                <a:lnTo>
                  <a:pt x="19964" y="12192"/>
                </a:lnTo>
                <a:lnTo>
                  <a:pt x="20193" y="13716"/>
                </a:lnTo>
                <a:lnTo>
                  <a:pt x="20561" y="15125"/>
                </a:lnTo>
                <a:lnTo>
                  <a:pt x="20662" y="16649"/>
                </a:lnTo>
                <a:lnTo>
                  <a:pt x="21323" y="145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6078825" y="7152781"/>
            <a:ext cx="19050" cy="14604"/>
          </a:xfrm>
          <a:custGeom>
            <a:avLst/>
            <a:gdLst/>
            <a:ahLst/>
            <a:cxnLst/>
            <a:rect l="l" t="t" r="r" b="b"/>
            <a:pathLst>
              <a:path w="19050" h="14604">
                <a:moveTo>
                  <a:pt x="9859" y="14045"/>
                </a:moveTo>
                <a:lnTo>
                  <a:pt x="7026" y="13229"/>
                </a:lnTo>
                <a:lnTo>
                  <a:pt x="5664" y="12956"/>
                </a:lnTo>
                <a:lnTo>
                  <a:pt x="4303" y="12630"/>
                </a:lnTo>
                <a:lnTo>
                  <a:pt x="1416" y="11378"/>
                </a:lnTo>
                <a:lnTo>
                  <a:pt x="0" y="8873"/>
                </a:lnTo>
                <a:lnTo>
                  <a:pt x="2069" y="3974"/>
                </a:lnTo>
                <a:lnTo>
                  <a:pt x="2451" y="2014"/>
                </a:lnTo>
                <a:lnTo>
                  <a:pt x="2614" y="0"/>
                </a:lnTo>
                <a:lnTo>
                  <a:pt x="3486" y="0"/>
                </a:lnTo>
                <a:lnTo>
                  <a:pt x="4139" y="381"/>
                </a:lnTo>
                <a:lnTo>
                  <a:pt x="4902" y="544"/>
                </a:lnTo>
                <a:lnTo>
                  <a:pt x="5556" y="871"/>
                </a:lnTo>
                <a:lnTo>
                  <a:pt x="8116" y="544"/>
                </a:lnTo>
                <a:lnTo>
                  <a:pt x="9314" y="435"/>
                </a:lnTo>
                <a:lnTo>
                  <a:pt x="9859" y="435"/>
                </a:lnTo>
                <a:lnTo>
                  <a:pt x="10676" y="0"/>
                </a:lnTo>
                <a:lnTo>
                  <a:pt x="11439" y="762"/>
                </a:lnTo>
                <a:lnTo>
                  <a:pt x="12147" y="1252"/>
                </a:lnTo>
                <a:lnTo>
                  <a:pt x="12746" y="4464"/>
                </a:lnTo>
                <a:lnTo>
                  <a:pt x="13454" y="6532"/>
                </a:lnTo>
                <a:lnTo>
                  <a:pt x="16940" y="5444"/>
                </a:lnTo>
                <a:lnTo>
                  <a:pt x="17703" y="5171"/>
                </a:lnTo>
                <a:lnTo>
                  <a:pt x="18465" y="6206"/>
                </a:lnTo>
                <a:lnTo>
                  <a:pt x="18356" y="8220"/>
                </a:lnTo>
                <a:lnTo>
                  <a:pt x="17921" y="9472"/>
                </a:lnTo>
                <a:lnTo>
                  <a:pt x="13890" y="8601"/>
                </a:lnTo>
                <a:lnTo>
                  <a:pt x="11874" y="8764"/>
                </a:lnTo>
                <a:lnTo>
                  <a:pt x="11112" y="13174"/>
                </a:lnTo>
                <a:lnTo>
                  <a:pt x="9859" y="140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912688" y="7209508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4">
                <a:moveTo>
                  <a:pt x="7516" y="14372"/>
                </a:moveTo>
                <a:lnTo>
                  <a:pt x="2287" y="11922"/>
                </a:lnTo>
                <a:lnTo>
                  <a:pt x="708" y="10398"/>
                </a:lnTo>
                <a:lnTo>
                  <a:pt x="0" y="8764"/>
                </a:lnTo>
                <a:lnTo>
                  <a:pt x="217" y="8982"/>
                </a:lnTo>
                <a:lnTo>
                  <a:pt x="1416" y="10670"/>
                </a:lnTo>
                <a:lnTo>
                  <a:pt x="1906" y="9690"/>
                </a:lnTo>
                <a:lnTo>
                  <a:pt x="2995" y="7730"/>
                </a:lnTo>
                <a:lnTo>
                  <a:pt x="3431" y="6641"/>
                </a:lnTo>
                <a:lnTo>
                  <a:pt x="4030" y="5770"/>
                </a:lnTo>
                <a:lnTo>
                  <a:pt x="6155" y="2776"/>
                </a:lnTo>
                <a:lnTo>
                  <a:pt x="6863" y="1143"/>
                </a:lnTo>
                <a:lnTo>
                  <a:pt x="5991" y="108"/>
                </a:lnTo>
                <a:lnTo>
                  <a:pt x="7190" y="0"/>
                </a:lnTo>
                <a:lnTo>
                  <a:pt x="8061" y="217"/>
                </a:lnTo>
                <a:lnTo>
                  <a:pt x="9042" y="3429"/>
                </a:lnTo>
                <a:lnTo>
                  <a:pt x="9804" y="5226"/>
                </a:lnTo>
                <a:lnTo>
                  <a:pt x="12528" y="2939"/>
                </a:lnTo>
                <a:lnTo>
                  <a:pt x="13345" y="3756"/>
                </a:lnTo>
                <a:lnTo>
                  <a:pt x="13508" y="4464"/>
                </a:lnTo>
                <a:lnTo>
                  <a:pt x="14216" y="7186"/>
                </a:lnTo>
                <a:lnTo>
                  <a:pt x="14543" y="10017"/>
                </a:lnTo>
                <a:lnTo>
                  <a:pt x="11221" y="14317"/>
                </a:lnTo>
                <a:lnTo>
                  <a:pt x="7516" y="143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104971" y="7167698"/>
            <a:ext cx="15875" cy="16510"/>
          </a:xfrm>
          <a:custGeom>
            <a:avLst/>
            <a:gdLst/>
            <a:ahLst/>
            <a:cxnLst/>
            <a:rect l="l" t="t" r="r" b="b"/>
            <a:pathLst>
              <a:path w="15875" h="16509">
                <a:moveTo>
                  <a:pt x="8606" y="15896"/>
                </a:moveTo>
                <a:lnTo>
                  <a:pt x="4956" y="14208"/>
                </a:lnTo>
                <a:lnTo>
                  <a:pt x="1034" y="12303"/>
                </a:lnTo>
                <a:lnTo>
                  <a:pt x="0" y="8819"/>
                </a:lnTo>
                <a:lnTo>
                  <a:pt x="2342" y="5226"/>
                </a:lnTo>
                <a:lnTo>
                  <a:pt x="2887" y="4300"/>
                </a:lnTo>
                <a:lnTo>
                  <a:pt x="4303" y="2776"/>
                </a:lnTo>
                <a:lnTo>
                  <a:pt x="6427" y="653"/>
                </a:lnTo>
                <a:lnTo>
                  <a:pt x="9314" y="0"/>
                </a:lnTo>
                <a:lnTo>
                  <a:pt x="11439" y="979"/>
                </a:lnTo>
                <a:lnTo>
                  <a:pt x="13454" y="1850"/>
                </a:lnTo>
                <a:lnTo>
                  <a:pt x="15306" y="5498"/>
                </a:lnTo>
                <a:lnTo>
                  <a:pt x="14925" y="8057"/>
                </a:lnTo>
                <a:lnTo>
                  <a:pt x="14870" y="8764"/>
                </a:lnTo>
                <a:lnTo>
                  <a:pt x="14707" y="9635"/>
                </a:lnTo>
                <a:lnTo>
                  <a:pt x="12310" y="9200"/>
                </a:lnTo>
                <a:lnTo>
                  <a:pt x="12147" y="10289"/>
                </a:lnTo>
                <a:lnTo>
                  <a:pt x="11765" y="11214"/>
                </a:lnTo>
                <a:lnTo>
                  <a:pt x="10240" y="15188"/>
                </a:lnTo>
                <a:lnTo>
                  <a:pt x="8606" y="158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913006" y="7177887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4" h="69215">
                <a:moveTo>
                  <a:pt x="10185" y="67284"/>
                </a:moveTo>
                <a:lnTo>
                  <a:pt x="9588" y="66192"/>
                </a:lnTo>
                <a:lnTo>
                  <a:pt x="9702" y="64998"/>
                </a:lnTo>
                <a:lnTo>
                  <a:pt x="7518" y="63906"/>
                </a:lnTo>
                <a:lnTo>
                  <a:pt x="6540" y="60312"/>
                </a:lnTo>
                <a:lnTo>
                  <a:pt x="7518" y="57213"/>
                </a:lnTo>
                <a:lnTo>
                  <a:pt x="7467" y="57048"/>
                </a:lnTo>
                <a:lnTo>
                  <a:pt x="7086" y="56235"/>
                </a:lnTo>
                <a:lnTo>
                  <a:pt x="6807" y="55422"/>
                </a:lnTo>
                <a:lnTo>
                  <a:pt x="6756" y="54546"/>
                </a:lnTo>
                <a:lnTo>
                  <a:pt x="5943" y="54813"/>
                </a:lnTo>
                <a:lnTo>
                  <a:pt x="5067" y="55308"/>
                </a:lnTo>
                <a:lnTo>
                  <a:pt x="2946" y="57048"/>
                </a:lnTo>
                <a:lnTo>
                  <a:pt x="2070" y="58305"/>
                </a:lnTo>
                <a:lnTo>
                  <a:pt x="1257" y="59994"/>
                </a:lnTo>
                <a:lnTo>
                  <a:pt x="0" y="62064"/>
                </a:lnTo>
                <a:lnTo>
                  <a:pt x="0" y="64350"/>
                </a:lnTo>
                <a:lnTo>
                  <a:pt x="1524" y="66573"/>
                </a:lnTo>
                <a:lnTo>
                  <a:pt x="2565" y="68046"/>
                </a:lnTo>
                <a:lnTo>
                  <a:pt x="7251" y="68757"/>
                </a:lnTo>
                <a:lnTo>
                  <a:pt x="9372" y="67881"/>
                </a:lnTo>
                <a:lnTo>
                  <a:pt x="9702" y="67716"/>
                </a:lnTo>
                <a:lnTo>
                  <a:pt x="10185" y="67284"/>
                </a:lnTo>
                <a:close/>
              </a:path>
              <a:path w="33654" h="69215">
                <a:moveTo>
                  <a:pt x="33070" y="5334"/>
                </a:moveTo>
                <a:lnTo>
                  <a:pt x="32080" y="2501"/>
                </a:lnTo>
                <a:lnTo>
                  <a:pt x="28333" y="647"/>
                </a:lnTo>
                <a:lnTo>
                  <a:pt x="27076" y="0"/>
                </a:lnTo>
                <a:lnTo>
                  <a:pt x="25501" y="50"/>
                </a:lnTo>
                <a:lnTo>
                  <a:pt x="23964" y="330"/>
                </a:lnTo>
                <a:lnTo>
                  <a:pt x="22059" y="711"/>
                </a:lnTo>
                <a:lnTo>
                  <a:pt x="22656" y="2552"/>
                </a:lnTo>
                <a:lnTo>
                  <a:pt x="21577" y="4241"/>
                </a:lnTo>
                <a:lnTo>
                  <a:pt x="20866" y="5384"/>
                </a:lnTo>
                <a:lnTo>
                  <a:pt x="18199" y="3644"/>
                </a:lnTo>
                <a:lnTo>
                  <a:pt x="18681" y="6261"/>
                </a:lnTo>
                <a:lnTo>
                  <a:pt x="18465" y="9740"/>
                </a:lnTo>
                <a:lnTo>
                  <a:pt x="19342" y="12192"/>
                </a:lnTo>
                <a:lnTo>
                  <a:pt x="23698" y="14909"/>
                </a:lnTo>
                <a:lnTo>
                  <a:pt x="25882" y="13830"/>
                </a:lnTo>
                <a:lnTo>
                  <a:pt x="27952" y="12738"/>
                </a:lnTo>
                <a:lnTo>
                  <a:pt x="29578" y="11925"/>
                </a:lnTo>
                <a:lnTo>
                  <a:pt x="30556" y="10502"/>
                </a:lnTo>
                <a:lnTo>
                  <a:pt x="33070" y="53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078879" y="7251863"/>
            <a:ext cx="15240" cy="14604"/>
          </a:xfrm>
          <a:custGeom>
            <a:avLst/>
            <a:gdLst/>
            <a:ahLst/>
            <a:cxnLst/>
            <a:rect l="l" t="t" r="r" b="b"/>
            <a:pathLst>
              <a:path w="15239" h="14604">
                <a:moveTo>
                  <a:pt x="8334" y="14426"/>
                </a:moveTo>
                <a:lnTo>
                  <a:pt x="4575" y="12249"/>
                </a:lnTo>
                <a:lnTo>
                  <a:pt x="1361" y="10343"/>
                </a:lnTo>
                <a:lnTo>
                  <a:pt x="0" y="6859"/>
                </a:lnTo>
                <a:lnTo>
                  <a:pt x="1634" y="3484"/>
                </a:lnTo>
                <a:lnTo>
                  <a:pt x="2886" y="979"/>
                </a:lnTo>
                <a:lnTo>
                  <a:pt x="5937" y="0"/>
                </a:lnTo>
                <a:lnTo>
                  <a:pt x="9151" y="816"/>
                </a:lnTo>
                <a:lnTo>
                  <a:pt x="10240" y="1143"/>
                </a:lnTo>
                <a:lnTo>
                  <a:pt x="10730" y="1361"/>
                </a:lnTo>
                <a:lnTo>
                  <a:pt x="13835" y="2830"/>
                </a:lnTo>
                <a:lnTo>
                  <a:pt x="15197" y="5498"/>
                </a:lnTo>
                <a:lnTo>
                  <a:pt x="14434" y="8166"/>
                </a:lnTo>
                <a:lnTo>
                  <a:pt x="14325" y="8383"/>
                </a:lnTo>
                <a:lnTo>
                  <a:pt x="14271" y="8656"/>
                </a:lnTo>
                <a:lnTo>
                  <a:pt x="12800" y="11922"/>
                </a:lnTo>
                <a:lnTo>
                  <a:pt x="8334" y="144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87567" y="7175385"/>
            <a:ext cx="20320" cy="56515"/>
          </a:xfrm>
          <a:custGeom>
            <a:avLst/>
            <a:gdLst/>
            <a:ahLst/>
            <a:cxnLst/>
            <a:rect l="l" t="t" r="r" b="b"/>
            <a:pathLst>
              <a:path w="20320" h="56515">
                <a:moveTo>
                  <a:pt x="16941" y="13817"/>
                </a:moveTo>
                <a:lnTo>
                  <a:pt x="16675" y="12458"/>
                </a:lnTo>
                <a:lnTo>
                  <a:pt x="15748" y="12192"/>
                </a:lnTo>
                <a:lnTo>
                  <a:pt x="12534" y="11430"/>
                </a:lnTo>
                <a:lnTo>
                  <a:pt x="11988" y="9144"/>
                </a:lnTo>
                <a:lnTo>
                  <a:pt x="11658" y="6578"/>
                </a:lnTo>
                <a:lnTo>
                  <a:pt x="10731" y="6362"/>
                </a:lnTo>
                <a:lnTo>
                  <a:pt x="9804" y="5930"/>
                </a:lnTo>
                <a:lnTo>
                  <a:pt x="8991" y="5054"/>
                </a:lnTo>
                <a:lnTo>
                  <a:pt x="8661" y="4457"/>
                </a:lnTo>
                <a:lnTo>
                  <a:pt x="8610" y="4076"/>
                </a:lnTo>
                <a:lnTo>
                  <a:pt x="8445" y="3479"/>
                </a:lnTo>
                <a:lnTo>
                  <a:pt x="8610" y="2832"/>
                </a:lnTo>
                <a:lnTo>
                  <a:pt x="8877" y="2171"/>
                </a:lnTo>
                <a:lnTo>
                  <a:pt x="6591" y="0"/>
                </a:lnTo>
                <a:lnTo>
                  <a:pt x="4800" y="698"/>
                </a:lnTo>
                <a:lnTo>
                  <a:pt x="0" y="10388"/>
                </a:lnTo>
                <a:lnTo>
                  <a:pt x="1803" y="13436"/>
                </a:lnTo>
                <a:lnTo>
                  <a:pt x="8178" y="13055"/>
                </a:lnTo>
                <a:lnTo>
                  <a:pt x="10248" y="12903"/>
                </a:lnTo>
                <a:lnTo>
                  <a:pt x="11277" y="13220"/>
                </a:lnTo>
                <a:lnTo>
                  <a:pt x="11988" y="16433"/>
                </a:lnTo>
                <a:lnTo>
                  <a:pt x="13081" y="17411"/>
                </a:lnTo>
                <a:lnTo>
                  <a:pt x="15684" y="16814"/>
                </a:lnTo>
                <a:lnTo>
                  <a:pt x="16078" y="15836"/>
                </a:lnTo>
                <a:lnTo>
                  <a:pt x="16510" y="14909"/>
                </a:lnTo>
                <a:lnTo>
                  <a:pt x="16941" y="13817"/>
                </a:lnTo>
                <a:close/>
              </a:path>
              <a:path w="20320" h="56515">
                <a:moveTo>
                  <a:pt x="19824" y="49047"/>
                </a:moveTo>
                <a:lnTo>
                  <a:pt x="19291" y="46977"/>
                </a:lnTo>
                <a:lnTo>
                  <a:pt x="17868" y="45783"/>
                </a:lnTo>
                <a:lnTo>
                  <a:pt x="17373" y="45567"/>
                </a:lnTo>
                <a:lnTo>
                  <a:pt x="16891" y="45288"/>
                </a:lnTo>
                <a:lnTo>
                  <a:pt x="16344" y="44907"/>
                </a:lnTo>
                <a:lnTo>
                  <a:pt x="16129" y="44805"/>
                </a:lnTo>
                <a:lnTo>
                  <a:pt x="12420" y="43713"/>
                </a:lnTo>
                <a:lnTo>
                  <a:pt x="7302" y="45402"/>
                </a:lnTo>
                <a:lnTo>
                  <a:pt x="5994" y="48171"/>
                </a:lnTo>
                <a:lnTo>
                  <a:pt x="4902" y="50571"/>
                </a:lnTo>
                <a:lnTo>
                  <a:pt x="7569" y="55740"/>
                </a:lnTo>
                <a:lnTo>
                  <a:pt x="10134" y="56070"/>
                </a:lnTo>
                <a:lnTo>
                  <a:pt x="10401" y="56121"/>
                </a:lnTo>
                <a:lnTo>
                  <a:pt x="10896" y="55854"/>
                </a:lnTo>
                <a:lnTo>
                  <a:pt x="11010" y="55689"/>
                </a:lnTo>
                <a:lnTo>
                  <a:pt x="11493" y="53949"/>
                </a:lnTo>
                <a:lnTo>
                  <a:pt x="12534" y="54381"/>
                </a:lnTo>
                <a:lnTo>
                  <a:pt x="13779" y="54813"/>
                </a:lnTo>
                <a:lnTo>
                  <a:pt x="16941" y="55740"/>
                </a:lnTo>
                <a:lnTo>
                  <a:pt x="18681" y="54648"/>
                </a:lnTo>
                <a:lnTo>
                  <a:pt x="19291" y="51600"/>
                </a:lnTo>
                <a:lnTo>
                  <a:pt x="19824" y="490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782338" y="7152781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1579" y="10561"/>
                </a:moveTo>
                <a:lnTo>
                  <a:pt x="762" y="9799"/>
                </a:lnTo>
                <a:lnTo>
                  <a:pt x="108" y="8656"/>
                </a:lnTo>
                <a:lnTo>
                  <a:pt x="1034" y="7676"/>
                </a:lnTo>
                <a:lnTo>
                  <a:pt x="1851" y="6315"/>
                </a:lnTo>
                <a:lnTo>
                  <a:pt x="2139" y="4518"/>
                </a:lnTo>
                <a:lnTo>
                  <a:pt x="2396" y="2613"/>
                </a:lnTo>
                <a:lnTo>
                  <a:pt x="1634" y="816"/>
                </a:lnTo>
                <a:lnTo>
                  <a:pt x="163" y="0"/>
                </a:lnTo>
                <a:lnTo>
                  <a:pt x="8551" y="0"/>
                </a:lnTo>
                <a:lnTo>
                  <a:pt x="8933" y="1088"/>
                </a:lnTo>
                <a:lnTo>
                  <a:pt x="8878" y="4518"/>
                </a:lnTo>
                <a:lnTo>
                  <a:pt x="6318" y="5607"/>
                </a:lnTo>
                <a:lnTo>
                  <a:pt x="5229" y="6042"/>
                </a:lnTo>
                <a:lnTo>
                  <a:pt x="4847" y="6913"/>
                </a:lnTo>
                <a:lnTo>
                  <a:pt x="4695" y="7676"/>
                </a:lnTo>
                <a:lnTo>
                  <a:pt x="4520" y="9037"/>
                </a:lnTo>
                <a:lnTo>
                  <a:pt x="4357" y="10071"/>
                </a:lnTo>
                <a:lnTo>
                  <a:pt x="1579" y="105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892043" y="7160239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10" h="10795">
                <a:moveTo>
                  <a:pt x="3813" y="10507"/>
                </a:moveTo>
                <a:lnTo>
                  <a:pt x="3649" y="10398"/>
                </a:lnTo>
                <a:lnTo>
                  <a:pt x="3431" y="10343"/>
                </a:lnTo>
                <a:lnTo>
                  <a:pt x="1579" y="9254"/>
                </a:lnTo>
                <a:lnTo>
                  <a:pt x="54" y="8111"/>
                </a:lnTo>
                <a:lnTo>
                  <a:pt x="0" y="5770"/>
                </a:lnTo>
                <a:lnTo>
                  <a:pt x="544" y="5389"/>
                </a:lnTo>
                <a:lnTo>
                  <a:pt x="1089" y="4845"/>
                </a:lnTo>
                <a:lnTo>
                  <a:pt x="1797" y="4518"/>
                </a:lnTo>
                <a:lnTo>
                  <a:pt x="2069" y="4627"/>
                </a:lnTo>
                <a:lnTo>
                  <a:pt x="2342" y="4790"/>
                </a:lnTo>
                <a:lnTo>
                  <a:pt x="2723" y="4899"/>
                </a:lnTo>
                <a:lnTo>
                  <a:pt x="3540" y="4899"/>
                </a:lnTo>
                <a:lnTo>
                  <a:pt x="4575" y="4137"/>
                </a:lnTo>
                <a:lnTo>
                  <a:pt x="5174" y="3211"/>
                </a:lnTo>
                <a:lnTo>
                  <a:pt x="7299" y="2613"/>
                </a:lnTo>
                <a:lnTo>
                  <a:pt x="9532" y="2123"/>
                </a:lnTo>
                <a:lnTo>
                  <a:pt x="12909" y="0"/>
                </a:lnTo>
                <a:lnTo>
                  <a:pt x="14925" y="489"/>
                </a:lnTo>
                <a:lnTo>
                  <a:pt x="16014" y="3266"/>
                </a:lnTo>
                <a:lnTo>
                  <a:pt x="16069" y="3865"/>
                </a:lnTo>
                <a:lnTo>
                  <a:pt x="15960" y="4409"/>
                </a:lnTo>
                <a:lnTo>
                  <a:pt x="15360" y="4083"/>
                </a:lnTo>
                <a:lnTo>
                  <a:pt x="14598" y="3919"/>
                </a:lnTo>
                <a:lnTo>
                  <a:pt x="13835" y="3865"/>
                </a:lnTo>
                <a:lnTo>
                  <a:pt x="8170" y="3429"/>
                </a:lnTo>
                <a:lnTo>
                  <a:pt x="4248" y="5498"/>
                </a:lnTo>
                <a:lnTo>
                  <a:pt x="3813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964108" y="7190617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8824" y="11813"/>
                </a:moveTo>
                <a:lnTo>
                  <a:pt x="7843" y="11541"/>
                </a:lnTo>
                <a:lnTo>
                  <a:pt x="6917" y="11486"/>
                </a:lnTo>
                <a:lnTo>
                  <a:pt x="6100" y="11595"/>
                </a:lnTo>
                <a:lnTo>
                  <a:pt x="5501" y="11378"/>
                </a:lnTo>
                <a:lnTo>
                  <a:pt x="4412" y="10833"/>
                </a:lnTo>
                <a:lnTo>
                  <a:pt x="1634" y="9527"/>
                </a:lnTo>
                <a:lnTo>
                  <a:pt x="0" y="7131"/>
                </a:lnTo>
                <a:lnTo>
                  <a:pt x="326" y="4899"/>
                </a:lnTo>
                <a:lnTo>
                  <a:pt x="599" y="2776"/>
                </a:lnTo>
                <a:lnTo>
                  <a:pt x="3104" y="762"/>
                </a:lnTo>
                <a:lnTo>
                  <a:pt x="5937" y="272"/>
                </a:lnTo>
                <a:lnTo>
                  <a:pt x="7299" y="0"/>
                </a:lnTo>
                <a:lnTo>
                  <a:pt x="8279" y="381"/>
                </a:lnTo>
                <a:lnTo>
                  <a:pt x="9096" y="1415"/>
                </a:lnTo>
                <a:lnTo>
                  <a:pt x="11112" y="4137"/>
                </a:lnTo>
                <a:lnTo>
                  <a:pt x="10839" y="7295"/>
                </a:lnTo>
                <a:lnTo>
                  <a:pt x="10730" y="10343"/>
                </a:lnTo>
                <a:lnTo>
                  <a:pt x="10676" y="11378"/>
                </a:lnTo>
                <a:lnTo>
                  <a:pt x="9641" y="11486"/>
                </a:lnTo>
                <a:lnTo>
                  <a:pt x="8824" y="11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954903" y="724995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6917" y="12357"/>
                </a:moveTo>
                <a:lnTo>
                  <a:pt x="5773" y="11595"/>
                </a:lnTo>
                <a:lnTo>
                  <a:pt x="4520" y="10888"/>
                </a:lnTo>
                <a:lnTo>
                  <a:pt x="3649" y="10452"/>
                </a:lnTo>
                <a:lnTo>
                  <a:pt x="3213" y="10125"/>
                </a:lnTo>
                <a:lnTo>
                  <a:pt x="1089" y="8710"/>
                </a:lnTo>
                <a:lnTo>
                  <a:pt x="0" y="5226"/>
                </a:lnTo>
                <a:lnTo>
                  <a:pt x="925" y="3266"/>
                </a:lnTo>
                <a:lnTo>
                  <a:pt x="1688" y="1796"/>
                </a:lnTo>
                <a:lnTo>
                  <a:pt x="6155" y="0"/>
                </a:lnTo>
                <a:lnTo>
                  <a:pt x="8987" y="871"/>
                </a:lnTo>
                <a:lnTo>
                  <a:pt x="9641" y="1742"/>
                </a:lnTo>
                <a:lnTo>
                  <a:pt x="10131" y="2613"/>
                </a:lnTo>
                <a:lnTo>
                  <a:pt x="11438" y="5226"/>
                </a:lnTo>
                <a:lnTo>
                  <a:pt x="11112" y="7948"/>
                </a:lnTo>
                <a:lnTo>
                  <a:pt x="10403" y="10724"/>
                </a:lnTo>
                <a:lnTo>
                  <a:pt x="10185" y="11704"/>
                </a:lnTo>
                <a:lnTo>
                  <a:pt x="9368" y="11922"/>
                </a:lnTo>
                <a:lnTo>
                  <a:pt x="8442" y="12031"/>
                </a:lnTo>
                <a:lnTo>
                  <a:pt x="6917" y="123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054694" y="7257198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5" h="11429">
                <a:moveTo>
                  <a:pt x="4902" y="10888"/>
                </a:moveTo>
                <a:lnTo>
                  <a:pt x="2941" y="9254"/>
                </a:lnTo>
                <a:lnTo>
                  <a:pt x="1470" y="7077"/>
                </a:lnTo>
                <a:lnTo>
                  <a:pt x="0" y="5062"/>
                </a:lnTo>
                <a:lnTo>
                  <a:pt x="653" y="3266"/>
                </a:lnTo>
                <a:lnTo>
                  <a:pt x="4248" y="1687"/>
                </a:lnTo>
                <a:lnTo>
                  <a:pt x="5555" y="1088"/>
                </a:lnTo>
                <a:lnTo>
                  <a:pt x="6863" y="871"/>
                </a:lnTo>
                <a:lnTo>
                  <a:pt x="11057" y="0"/>
                </a:lnTo>
                <a:lnTo>
                  <a:pt x="13127" y="2232"/>
                </a:lnTo>
                <a:lnTo>
                  <a:pt x="12201" y="6369"/>
                </a:lnTo>
                <a:lnTo>
                  <a:pt x="12038" y="7022"/>
                </a:lnTo>
                <a:lnTo>
                  <a:pt x="11711" y="7676"/>
                </a:lnTo>
                <a:lnTo>
                  <a:pt x="11547" y="8329"/>
                </a:lnTo>
                <a:lnTo>
                  <a:pt x="10894" y="10071"/>
                </a:lnTo>
                <a:lnTo>
                  <a:pt x="9532" y="10561"/>
                </a:lnTo>
                <a:lnTo>
                  <a:pt x="4902" y="108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062700" y="7156538"/>
            <a:ext cx="23495" cy="30480"/>
          </a:xfrm>
          <a:custGeom>
            <a:avLst/>
            <a:gdLst/>
            <a:ahLst/>
            <a:cxnLst/>
            <a:rect l="l" t="t" r="r" b="b"/>
            <a:pathLst>
              <a:path w="23495" h="30479">
                <a:moveTo>
                  <a:pt x="12407" y="7785"/>
                </a:moveTo>
                <a:lnTo>
                  <a:pt x="12090" y="6108"/>
                </a:lnTo>
                <a:lnTo>
                  <a:pt x="11645" y="4089"/>
                </a:lnTo>
                <a:lnTo>
                  <a:pt x="10833" y="1968"/>
                </a:lnTo>
                <a:lnTo>
                  <a:pt x="6591" y="0"/>
                </a:lnTo>
                <a:lnTo>
                  <a:pt x="4838" y="1473"/>
                </a:lnTo>
                <a:lnTo>
                  <a:pt x="3365" y="3048"/>
                </a:lnTo>
                <a:lnTo>
                  <a:pt x="2768" y="3657"/>
                </a:lnTo>
                <a:lnTo>
                  <a:pt x="2336" y="4419"/>
                </a:lnTo>
                <a:lnTo>
                  <a:pt x="1790" y="5118"/>
                </a:lnTo>
                <a:lnTo>
                  <a:pt x="0" y="7632"/>
                </a:lnTo>
                <a:lnTo>
                  <a:pt x="381" y="9093"/>
                </a:lnTo>
                <a:lnTo>
                  <a:pt x="3048" y="10236"/>
                </a:lnTo>
                <a:lnTo>
                  <a:pt x="5435" y="11214"/>
                </a:lnTo>
                <a:lnTo>
                  <a:pt x="7785" y="11442"/>
                </a:lnTo>
                <a:lnTo>
                  <a:pt x="11544" y="9093"/>
                </a:lnTo>
                <a:lnTo>
                  <a:pt x="12407" y="7785"/>
                </a:lnTo>
                <a:close/>
              </a:path>
              <a:path w="23495" h="30479">
                <a:moveTo>
                  <a:pt x="22923" y="24993"/>
                </a:moveTo>
                <a:lnTo>
                  <a:pt x="22440" y="23634"/>
                </a:lnTo>
                <a:lnTo>
                  <a:pt x="22161" y="22821"/>
                </a:lnTo>
                <a:lnTo>
                  <a:pt x="21729" y="21996"/>
                </a:lnTo>
                <a:lnTo>
                  <a:pt x="20370" y="20523"/>
                </a:lnTo>
                <a:lnTo>
                  <a:pt x="19494" y="19875"/>
                </a:lnTo>
                <a:lnTo>
                  <a:pt x="18783" y="19278"/>
                </a:lnTo>
                <a:lnTo>
                  <a:pt x="15786" y="17475"/>
                </a:lnTo>
                <a:lnTo>
                  <a:pt x="13398" y="18681"/>
                </a:lnTo>
                <a:lnTo>
                  <a:pt x="12954" y="22110"/>
                </a:lnTo>
                <a:lnTo>
                  <a:pt x="12852" y="23418"/>
                </a:lnTo>
                <a:lnTo>
                  <a:pt x="12852" y="26085"/>
                </a:lnTo>
                <a:lnTo>
                  <a:pt x="12903" y="26301"/>
                </a:lnTo>
                <a:lnTo>
                  <a:pt x="12852" y="26517"/>
                </a:lnTo>
                <a:lnTo>
                  <a:pt x="12903" y="26733"/>
                </a:lnTo>
                <a:lnTo>
                  <a:pt x="13017" y="28536"/>
                </a:lnTo>
                <a:lnTo>
                  <a:pt x="14211" y="29464"/>
                </a:lnTo>
                <a:lnTo>
                  <a:pt x="15900" y="29845"/>
                </a:lnTo>
                <a:lnTo>
                  <a:pt x="17919" y="30327"/>
                </a:lnTo>
                <a:lnTo>
                  <a:pt x="21450" y="28917"/>
                </a:lnTo>
                <a:lnTo>
                  <a:pt x="22275" y="27393"/>
                </a:lnTo>
                <a:lnTo>
                  <a:pt x="22923" y="26301"/>
                </a:lnTo>
                <a:lnTo>
                  <a:pt x="22923" y="249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953868" y="7273312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4847" y="12630"/>
                </a:moveTo>
                <a:lnTo>
                  <a:pt x="3976" y="9799"/>
                </a:lnTo>
                <a:lnTo>
                  <a:pt x="54" y="6315"/>
                </a:lnTo>
                <a:lnTo>
                  <a:pt x="0" y="4518"/>
                </a:lnTo>
                <a:lnTo>
                  <a:pt x="1579" y="2232"/>
                </a:lnTo>
                <a:lnTo>
                  <a:pt x="2941" y="217"/>
                </a:lnTo>
                <a:lnTo>
                  <a:pt x="4956" y="0"/>
                </a:lnTo>
                <a:lnTo>
                  <a:pt x="8333" y="1524"/>
                </a:lnTo>
                <a:lnTo>
                  <a:pt x="10785" y="2286"/>
                </a:lnTo>
                <a:lnTo>
                  <a:pt x="10567" y="4137"/>
                </a:lnTo>
                <a:lnTo>
                  <a:pt x="9477" y="8383"/>
                </a:lnTo>
                <a:lnTo>
                  <a:pt x="9641" y="10779"/>
                </a:lnTo>
                <a:lnTo>
                  <a:pt x="7408" y="11650"/>
                </a:lnTo>
                <a:lnTo>
                  <a:pt x="4847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37335" y="7158008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4956" y="11922"/>
                </a:moveTo>
                <a:lnTo>
                  <a:pt x="1361" y="10289"/>
                </a:lnTo>
                <a:lnTo>
                  <a:pt x="0" y="6859"/>
                </a:lnTo>
                <a:lnTo>
                  <a:pt x="653" y="4409"/>
                </a:lnTo>
                <a:lnTo>
                  <a:pt x="762" y="3865"/>
                </a:lnTo>
                <a:lnTo>
                  <a:pt x="1034" y="3375"/>
                </a:lnTo>
                <a:lnTo>
                  <a:pt x="1089" y="3211"/>
                </a:lnTo>
                <a:lnTo>
                  <a:pt x="2015" y="1197"/>
                </a:lnTo>
                <a:lnTo>
                  <a:pt x="2832" y="217"/>
                </a:lnTo>
                <a:lnTo>
                  <a:pt x="3758" y="0"/>
                </a:lnTo>
                <a:lnTo>
                  <a:pt x="3213" y="925"/>
                </a:lnTo>
                <a:lnTo>
                  <a:pt x="2941" y="2068"/>
                </a:lnTo>
                <a:lnTo>
                  <a:pt x="3867" y="4736"/>
                </a:lnTo>
                <a:lnTo>
                  <a:pt x="5447" y="5661"/>
                </a:lnTo>
                <a:lnTo>
                  <a:pt x="7026" y="5117"/>
                </a:lnTo>
                <a:lnTo>
                  <a:pt x="7789" y="4899"/>
                </a:lnTo>
                <a:lnTo>
                  <a:pt x="8443" y="4083"/>
                </a:lnTo>
                <a:lnTo>
                  <a:pt x="8878" y="3211"/>
                </a:lnTo>
                <a:lnTo>
                  <a:pt x="10730" y="5280"/>
                </a:lnTo>
                <a:lnTo>
                  <a:pt x="11003" y="7077"/>
                </a:lnTo>
                <a:lnTo>
                  <a:pt x="8551" y="10615"/>
                </a:lnTo>
                <a:lnTo>
                  <a:pt x="4956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152197" y="7183159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4" h="10795">
                <a:moveTo>
                  <a:pt x="6318" y="10670"/>
                </a:moveTo>
                <a:lnTo>
                  <a:pt x="4194" y="10615"/>
                </a:lnTo>
                <a:lnTo>
                  <a:pt x="2396" y="9853"/>
                </a:lnTo>
                <a:lnTo>
                  <a:pt x="1634" y="9581"/>
                </a:lnTo>
                <a:lnTo>
                  <a:pt x="1034" y="9037"/>
                </a:lnTo>
                <a:lnTo>
                  <a:pt x="653" y="8438"/>
                </a:lnTo>
                <a:lnTo>
                  <a:pt x="109" y="7676"/>
                </a:lnTo>
                <a:lnTo>
                  <a:pt x="0" y="6696"/>
                </a:lnTo>
                <a:lnTo>
                  <a:pt x="381" y="5825"/>
                </a:lnTo>
                <a:lnTo>
                  <a:pt x="1852" y="2613"/>
                </a:lnTo>
                <a:lnTo>
                  <a:pt x="6536" y="0"/>
                </a:lnTo>
                <a:lnTo>
                  <a:pt x="10240" y="1959"/>
                </a:lnTo>
                <a:lnTo>
                  <a:pt x="11929" y="6641"/>
                </a:lnTo>
                <a:lnTo>
                  <a:pt x="10785" y="9091"/>
                </a:lnTo>
                <a:lnTo>
                  <a:pt x="9532" y="9853"/>
                </a:lnTo>
                <a:lnTo>
                  <a:pt x="6318" y="106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885180" y="7203478"/>
            <a:ext cx="17145" cy="38735"/>
          </a:xfrm>
          <a:custGeom>
            <a:avLst/>
            <a:gdLst/>
            <a:ahLst/>
            <a:cxnLst/>
            <a:rect l="l" t="t" r="r" b="b"/>
            <a:pathLst>
              <a:path w="17145" h="38734">
                <a:moveTo>
                  <a:pt x="11709" y="33528"/>
                </a:moveTo>
                <a:lnTo>
                  <a:pt x="11379" y="31191"/>
                </a:lnTo>
                <a:lnTo>
                  <a:pt x="9575" y="30264"/>
                </a:lnTo>
                <a:lnTo>
                  <a:pt x="9321" y="30099"/>
                </a:lnTo>
                <a:lnTo>
                  <a:pt x="9144" y="29984"/>
                </a:lnTo>
                <a:lnTo>
                  <a:pt x="8496" y="29883"/>
                </a:lnTo>
                <a:lnTo>
                  <a:pt x="7785" y="29832"/>
                </a:lnTo>
                <a:lnTo>
                  <a:pt x="7569" y="29933"/>
                </a:lnTo>
                <a:lnTo>
                  <a:pt x="6908" y="30099"/>
                </a:lnTo>
                <a:lnTo>
                  <a:pt x="6311" y="30048"/>
                </a:lnTo>
                <a:lnTo>
                  <a:pt x="5816" y="29832"/>
                </a:lnTo>
                <a:lnTo>
                  <a:pt x="3644" y="29984"/>
                </a:lnTo>
                <a:lnTo>
                  <a:pt x="1295" y="30695"/>
                </a:lnTo>
                <a:lnTo>
                  <a:pt x="0" y="33147"/>
                </a:lnTo>
                <a:lnTo>
                  <a:pt x="1143" y="35712"/>
                </a:lnTo>
                <a:lnTo>
                  <a:pt x="2933" y="37287"/>
                </a:lnTo>
                <a:lnTo>
                  <a:pt x="3365" y="36690"/>
                </a:lnTo>
                <a:lnTo>
                  <a:pt x="4025" y="36195"/>
                </a:lnTo>
                <a:lnTo>
                  <a:pt x="4838" y="35864"/>
                </a:lnTo>
                <a:lnTo>
                  <a:pt x="6527" y="35547"/>
                </a:lnTo>
                <a:lnTo>
                  <a:pt x="8547" y="36855"/>
                </a:lnTo>
                <a:lnTo>
                  <a:pt x="8597" y="38430"/>
                </a:lnTo>
                <a:lnTo>
                  <a:pt x="9359" y="38049"/>
                </a:lnTo>
                <a:lnTo>
                  <a:pt x="10020" y="37287"/>
                </a:lnTo>
                <a:lnTo>
                  <a:pt x="10782" y="35547"/>
                </a:lnTo>
                <a:lnTo>
                  <a:pt x="11709" y="33528"/>
                </a:lnTo>
                <a:close/>
              </a:path>
              <a:path w="17145" h="38734">
                <a:moveTo>
                  <a:pt x="16611" y="3048"/>
                </a:moveTo>
                <a:lnTo>
                  <a:pt x="13881" y="0"/>
                </a:lnTo>
                <a:lnTo>
                  <a:pt x="13830" y="215"/>
                </a:lnTo>
                <a:lnTo>
                  <a:pt x="14922" y="1028"/>
                </a:lnTo>
                <a:lnTo>
                  <a:pt x="15900" y="2006"/>
                </a:lnTo>
                <a:lnTo>
                  <a:pt x="16611" y="30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195338" y="7176245"/>
            <a:ext cx="10160" cy="12700"/>
          </a:xfrm>
          <a:custGeom>
            <a:avLst/>
            <a:gdLst/>
            <a:ahLst/>
            <a:cxnLst/>
            <a:rect l="l" t="t" r="r" b="b"/>
            <a:pathLst>
              <a:path w="10160" h="12700">
                <a:moveTo>
                  <a:pt x="2505" y="12466"/>
                </a:moveTo>
                <a:lnTo>
                  <a:pt x="1688" y="11704"/>
                </a:lnTo>
                <a:lnTo>
                  <a:pt x="1143" y="10398"/>
                </a:lnTo>
                <a:lnTo>
                  <a:pt x="0" y="7784"/>
                </a:lnTo>
                <a:lnTo>
                  <a:pt x="653" y="4954"/>
                </a:lnTo>
                <a:lnTo>
                  <a:pt x="653" y="489"/>
                </a:lnTo>
                <a:lnTo>
                  <a:pt x="3213" y="0"/>
                </a:lnTo>
                <a:lnTo>
                  <a:pt x="5664" y="1415"/>
                </a:lnTo>
                <a:lnTo>
                  <a:pt x="6863" y="2830"/>
                </a:lnTo>
                <a:lnTo>
                  <a:pt x="9804" y="3974"/>
                </a:lnTo>
                <a:lnTo>
                  <a:pt x="8660" y="9091"/>
                </a:lnTo>
                <a:lnTo>
                  <a:pt x="6373" y="10888"/>
                </a:lnTo>
                <a:lnTo>
                  <a:pt x="3921" y="11922"/>
                </a:lnTo>
                <a:lnTo>
                  <a:pt x="2505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078389" y="7280988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4739" y="10507"/>
                </a:moveTo>
                <a:lnTo>
                  <a:pt x="2560" y="9363"/>
                </a:lnTo>
                <a:lnTo>
                  <a:pt x="435" y="8220"/>
                </a:lnTo>
                <a:lnTo>
                  <a:pt x="0" y="6097"/>
                </a:lnTo>
                <a:lnTo>
                  <a:pt x="3704" y="3211"/>
                </a:lnTo>
                <a:lnTo>
                  <a:pt x="4739" y="1034"/>
                </a:lnTo>
                <a:lnTo>
                  <a:pt x="8552" y="0"/>
                </a:lnTo>
                <a:lnTo>
                  <a:pt x="9641" y="54"/>
                </a:lnTo>
                <a:lnTo>
                  <a:pt x="10131" y="1361"/>
                </a:lnTo>
                <a:lnTo>
                  <a:pt x="10948" y="3701"/>
                </a:lnTo>
                <a:lnTo>
                  <a:pt x="10621" y="6151"/>
                </a:lnTo>
                <a:lnTo>
                  <a:pt x="10512" y="8438"/>
                </a:lnTo>
                <a:lnTo>
                  <a:pt x="9913" y="8928"/>
                </a:lnTo>
                <a:lnTo>
                  <a:pt x="9532" y="9581"/>
                </a:lnTo>
                <a:lnTo>
                  <a:pt x="6972" y="9527"/>
                </a:lnTo>
                <a:lnTo>
                  <a:pt x="4739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050118" y="7206732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6373" y="12031"/>
                </a:moveTo>
                <a:lnTo>
                  <a:pt x="4793" y="11105"/>
                </a:lnTo>
                <a:lnTo>
                  <a:pt x="4575" y="10996"/>
                </a:lnTo>
                <a:lnTo>
                  <a:pt x="4030" y="10561"/>
                </a:lnTo>
                <a:lnTo>
                  <a:pt x="3486" y="10017"/>
                </a:lnTo>
                <a:lnTo>
                  <a:pt x="2396" y="7730"/>
                </a:lnTo>
                <a:lnTo>
                  <a:pt x="0" y="6423"/>
                </a:lnTo>
                <a:lnTo>
                  <a:pt x="817" y="4573"/>
                </a:lnTo>
                <a:lnTo>
                  <a:pt x="1743" y="2286"/>
                </a:lnTo>
                <a:lnTo>
                  <a:pt x="4521" y="1578"/>
                </a:lnTo>
                <a:lnTo>
                  <a:pt x="6699" y="653"/>
                </a:lnTo>
                <a:lnTo>
                  <a:pt x="8061" y="0"/>
                </a:lnTo>
                <a:lnTo>
                  <a:pt x="9205" y="979"/>
                </a:lnTo>
                <a:lnTo>
                  <a:pt x="9968" y="3593"/>
                </a:lnTo>
                <a:lnTo>
                  <a:pt x="9913" y="4464"/>
                </a:lnTo>
                <a:lnTo>
                  <a:pt x="9750" y="5335"/>
                </a:lnTo>
                <a:lnTo>
                  <a:pt x="9532" y="6859"/>
                </a:lnTo>
                <a:lnTo>
                  <a:pt x="8933" y="8274"/>
                </a:lnTo>
                <a:lnTo>
                  <a:pt x="8824" y="9799"/>
                </a:lnTo>
                <a:lnTo>
                  <a:pt x="8116" y="11432"/>
                </a:lnTo>
                <a:lnTo>
                  <a:pt x="6373" y="120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092225" y="7266071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3050" y="9527"/>
                </a:moveTo>
                <a:lnTo>
                  <a:pt x="1361" y="8819"/>
                </a:lnTo>
                <a:lnTo>
                  <a:pt x="599" y="5934"/>
                </a:lnTo>
                <a:lnTo>
                  <a:pt x="0" y="3756"/>
                </a:lnTo>
                <a:lnTo>
                  <a:pt x="435" y="2885"/>
                </a:lnTo>
                <a:lnTo>
                  <a:pt x="3050" y="2558"/>
                </a:lnTo>
                <a:lnTo>
                  <a:pt x="5338" y="2232"/>
                </a:lnTo>
                <a:lnTo>
                  <a:pt x="7680" y="2939"/>
                </a:lnTo>
                <a:lnTo>
                  <a:pt x="9478" y="762"/>
                </a:lnTo>
                <a:lnTo>
                  <a:pt x="10077" y="0"/>
                </a:lnTo>
                <a:lnTo>
                  <a:pt x="11057" y="1034"/>
                </a:lnTo>
                <a:lnTo>
                  <a:pt x="11820" y="1143"/>
                </a:lnTo>
                <a:lnTo>
                  <a:pt x="13508" y="1905"/>
                </a:lnTo>
                <a:lnTo>
                  <a:pt x="14489" y="3919"/>
                </a:lnTo>
                <a:lnTo>
                  <a:pt x="12909" y="6750"/>
                </a:lnTo>
                <a:lnTo>
                  <a:pt x="11384" y="7948"/>
                </a:lnTo>
                <a:lnTo>
                  <a:pt x="8007" y="5607"/>
                </a:lnTo>
                <a:lnTo>
                  <a:pt x="7026" y="6315"/>
                </a:lnTo>
                <a:lnTo>
                  <a:pt x="5501" y="7512"/>
                </a:lnTo>
                <a:lnTo>
                  <a:pt x="3050" y="95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983500" y="7218545"/>
            <a:ext cx="8255" cy="11430"/>
          </a:xfrm>
          <a:custGeom>
            <a:avLst/>
            <a:gdLst/>
            <a:ahLst/>
            <a:cxnLst/>
            <a:rect l="l" t="t" r="r" b="b"/>
            <a:pathLst>
              <a:path w="8254" h="11429">
                <a:moveTo>
                  <a:pt x="2124" y="11105"/>
                </a:moveTo>
                <a:lnTo>
                  <a:pt x="2723" y="10017"/>
                </a:lnTo>
                <a:lnTo>
                  <a:pt x="2832" y="8764"/>
                </a:lnTo>
                <a:lnTo>
                  <a:pt x="2451" y="7349"/>
                </a:lnTo>
                <a:lnTo>
                  <a:pt x="2233" y="6641"/>
                </a:lnTo>
                <a:lnTo>
                  <a:pt x="1960" y="5988"/>
                </a:lnTo>
                <a:lnTo>
                  <a:pt x="1579" y="5389"/>
                </a:lnTo>
                <a:lnTo>
                  <a:pt x="1634" y="5226"/>
                </a:lnTo>
                <a:lnTo>
                  <a:pt x="1634" y="3919"/>
                </a:lnTo>
                <a:lnTo>
                  <a:pt x="980" y="3048"/>
                </a:lnTo>
                <a:lnTo>
                  <a:pt x="0" y="2504"/>
                </a:lnTo>
                <a:lnTo>
                  <a:pt x="108" y="2014"/>
                </a:lnTo>
                <a:lnTo>
                  <a:pt x="108" y="1742"/>
                </a:lnTo>
                <a:lnTo>
                  <a:pt x="217" y="544"/>
                </a:lnTo>
                <a:lnTo>
                  <a:pt x="2069" y="0"/>
                </a:lnTo>
                <a:lnTo>
                  <a:pt x="4630" y="1306"/>
                </a:lnTo>
                <a:lnTo>
                  <a:pt x="8116" y="6750"/>
                </a:lnTo>
                <a:lnTo>
                  <a:pt x="7789" y="7295"/>
                </a:lnTo>
                <a:lnTo>
                  <a:pt x="7680" y="8002"/>
                </a:lnTo>
                <a:lnTo>
                  <a:pt x="4357" y="10779"/>
                </a:lnTo>
                <a:lnTo>
                  <a:pt x="2124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098870" y="7156156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20">
                <a:moveTo>
                  <a:pt x="6591" y="7077"/>
                </a:moveTo>
                <a:lnTo>
                  <a:pt x="1470" y="5607"/>
                </a:lnTo>
                <a:lnTo>
                  <a:pt x="381" y="4028"/>
                </a:lnTo>
                <a:lnTo>
                  <a:pt x="109" y="3593"/>
                </a:lnTo>
                <a:lnTo>
                  <a:pt x="163" y="3048"/>
                </a:lnTo>
                <a:lnTo>
                  <a:pt x="0" y="2449"/>
                </a:lnTo>
                <a:lnTo>
                  <a:pt x="980" y="1796"/>
                </a:lnTo>
                <a:lnTo>
                  <a:pt x="2669" y="217"/>
                </a:lnTo>
                <a:lnTo>
                  <a:pt x="4085" y="1578"/>
                </a:lnTo>
                <a:lnTo>
                  <a:pt x="5937" y="2232"/>
                </a:lnTo>
                <a:lnTo>
                  <a:pt x="7462" y="1796"/>
                </a:lnTo>
                <a:lnTo>
                  <a:pt x="8443" y="1578"/>
                </a:lnTo>
                <a:lnTo>
                  <a:pt x="9478" y="925"/>
                </a:lnTo>
                <a:lnTo>
                  <a:pt x="10349" y="0"/>
                </a:lnTo>
                <a:lnTo>
                  <a:pt x="10512" y="1742"/>
                </a:lnTo>
                <a:lnTo>
                  <a:pt x="10131" y="3429"/>
                </a:lnTo>
                <a:lnTo>
                  <a:pt x="9913" y="5062"/>
                </a:lnTo>
                <a:lnTo>
                  <a:pt x="9804" y="5716"/>
                </a:lnTo>
                <a:lnTo>
                  <a:pt x="9314" y="6315"/>
                </a:lnTo>
                <a:lnTo>
                  <a:pt x="8552" y="6478"/>
                </a:lnTo>
                <a:lnTo>
                  <a:pt x="6591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867749" y="7194428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1034" y="9744"/>
                </a:moveTo>
                <a:lnTo>
                  <a:pt x="0" y="8547"/>
                </a:lnTo>
                <a:lnTo>
                  <a:pt x="1361" y="4573"/>
                </a:lnTo>
                <a:lnTo>
                  <a:pt x="2015" y="3375"/>
                </a:lnTo>
                <a:lnTo>
                  <a:pt x="3377" y="108"/>
                </a:lnTo>
                <a:lnTo>
                  <a:pt x="3703" y="0"/>
                </a:lnTo>
                <a:lnTo>
                  <a:pt x="6917" y="1361"/>
                </a:lnTo>
                <a:lnTo>
                  <a:pt x="8007" y="1850"/>
                </a:lnTo>
                <a:lnTo>
                  <a:pt x="9205" y="2340"/>
                </a:lnTo>
                <a:lnTo>
                  <a:pt x="10131" y="3048"/>
                </a:lnTo>
                <a:lnTo>
                  <a:pt x="10730" y="3593"/>
                </a:lnTo>
                <a:lnTo>
                  <a:pt x="11057" y="4191"/>
                </a:lnTo>
                <a:lnTo>
                  <a:pt x="11220" y="4790"/>
                </a:lnTo>
                <a:lnTo>
                  <a:pt x="10349" y="4845"/>
                </a:lnTo>
                <a:lnTo>
                  <a:pt x="9586" y="5117"/>
                </a:lnTo>
                <a:lnTo>
                  <a:pt x="8878" y="5552"/>
                </a:lnTo>
                <a:lnTo>
                  <a:pt x="7789" y="6315"/>
                </a:lnTo>
                <a:lnTo>
                  <a:pt x="6209" y="7186"/>
                </a:lnTo>
                <a:lnTo>
                  <a:pt x="6536" y="8873"/>
                </a:lnTo>
                <a:lnTo>
                  <a:pt x="5828" y="9146"/>
                </a:lnTo>
                <a:lnTo>
                  <a:pt x="5174" y="9363"/>
                </a:lnTo>
                <a:lnTo>
                  <a:pt x="1034" y="97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6010245" y="7152781"/>
            <a:ext cx="6985" cy="8890"/>
          </a:xfrm>
          <a:custGeom>
            <a:avLst/>
            <a:gdLst/>
            <a:ahLst/>
            <a:cxnLst/>
            <a:rect l="l" t="t" r="r" b="b"/>
            <a:pathLst>
              <a:path w="6985" h="8890">
                <a:moveTo>
                  <a:pt x="4194" y="8710"/>
                </a:moveTo>
                <a:lnTo>
                  <a:pt x="2723" y="8547"/>
                </a:lnTo>
                <a:lnTo>
                  <a:pt x="1143" y="8329"/>
                </a:lnTo>
                <a:lnTo>
                  <a:pt x="0" y="7022"/>
                </a:lnTo>
                <a:lnTo>
                  <a:pt x="108" y="5716"/>
                </a:lnTo>
                <a:lnTo>
                  <a:pt x="217" y="3865"/>
                </a:lnTo>
                <a:lnTo>
                  <a:pt x="217" y="1796"/>
                </a:lnTo>
                <a:lnTo>
                  <a:pt x="1089" y="0"/>
                </a:lnTo>
                <a:lnTo>
                  <a:pt x="4902" y="0"/>
                </a:lnTo>
                <a:lnTo>
                  <a:pt x="5991" y="1850"/>
                </a:lnTo>
                <a:lnTo>
                  <a:pt x="6754" y="5661"/>
                </a:lnTo>
                <a:lnTo>
                  <a:pt x="6155" y="7022"/>
                </a:lnTo>
                <a:lnTo>
                  <a:pt x="5392" y="8166"/>
                </a:lnTo>
                <a:lnTo>
                  <a:pt x="4194" y="87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41902" y="7200689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60" h="8254">
                <a:moveTo>
                  <a:pt x="6318" y="7730"/>
                </a:moveTo>
                <a:lnTo>
                  <a:pt x="4956" y="7676"/>
                </a:lnTo>
                <a:lnTo>
                  <a:pt x="2941" y="6696"/>
                </a:lnTo>
                <a:lnTo>
                  <a:pt x="2669" y="6532"/>
                </a:lnTo>
                <a:lnTo>
                  <a:pt x="980" y="5389"/>
                </a:lnTo>
                <a:lnTo>
                  <a:pt x="0" y="3211"/>
                </a:lnTo>
                <a:lnTo>
                  <a:pt x="2015" y="925"/>
                </a:lnTo>
                <a:lnTo>
                  <a:pt x="3486" y="0"/>
                </a:lnTo>
                <a:lnTo>
                  <a:pt x="5338" y="1088"/>
                </a:lnTo>
                <a:lnTo>
                  <a:pt x="5664" y="1252"/>
                </a:lnTo>
                <a:lnTo>
                  <a:pt x="5991" y="1361"/>
                </a:lnTo>
                <a:lnTo>
                  <a:pt x="6427" y="1633"/>
                </a:lnTo>
                <a:lnTo>
                  <a:pt x="6754" y="1742"/>
                </a:lnTo>
                <a:lnTo>
                  <a:pt x="8933" y="2885"/>
                </a:lnTo>
                <a:lnTo>
                  <a:pt x="9641" y="4137"/>
                </a:lnTo>
                <a:lnTo>
                  <a:pt x="8878" y="5716"/>
                </a:lnTo>
                <a:lnTo>
                  <a:pt x="8551" y="6478"/>
                </a:lnTo>
                <a:lnTo>
                  <a:pt x="8007" y="6968"/>
                </a:lnTo>
                <a:lnTo>
                  <a:pt x="7353" y="7240"/>
                </a:lnTo>
                <a:lnTo>
                  <a:pt x="6318" y="77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6123328" y="725409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704" y="7458"/>
                </a:moveTo>
                <a:lnTo>
                  <a:pt x="2124" y="6423"/>
                </a:lnTo>
                <a:lnTo>
                  <a:pt x="599" y="5444"/>
                </a:lnTo>
                <a:lnTo>
                  <a:pt x="0" y="3266"/>
                </a:lnTo>
                <a:lnTo>
                  <a:pt x="2069" y="653"/>
                </a:lnTo>
                <a:lnTo>
                  <a:pt x="3431" y="0"/>
                </a:lnTo>
                <a:lnTo>
                  <a:pt x="5065" y="598"/>
                </a:lnTo>
                <a:lnTo>
                  <a:pt x="6591" y="1415"/>
                </a:lnTo>
                <a:lnTo>
                  <a:pt x="7135" y="4137"/>
                </a:lnTo>
                <a:lnTo>
                  <a:pt x="6155" y="5716"/>
                </a:lnTo>
                <a:lnTo>
                  <a:pt x="5174" y="7186"/>
                </a:lnTo>
                <a:lnTo>
                  <a:pt x="3704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05361" y="7229760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832" y="7458"/>
                </a:moveTo>
                <a:lnTo>
                  <a:pt x="1525" y="6423"/>
                </a:lnTo>
                <a:lnTo>
                  <a:pt x="163" y="5280"/>
                </a:lnTo>
                <a:lnTo>
                  <a:pt x="0" y="3701"/>
                </a:lnTo>
                <a:lnTo>
                  <a:pt x="653" y="2177"/>
                </a:lnTo>
                <a:lnTo>
                  <a:pt x="1361" y="598"/>
                </a:lnTo>
                <a:lnTo>
                  <a:pt x="3540" y="0"/>
                </a:lnTo>
                <a:lnTo>
                  <a:pt x="6754" y="1742"/>
                </a:lnTo>
                <a:lnTo>
                  <a:pt x="6917" y="3157"/>
                </a:lnTo>
                <a:lnTo>
                  <a:pt x="5664" y="6532"/>
                </a:lnTo>
                <a:lnTo>
                  <a:pt x="2832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982465" y="7271243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886" y="7022"/>
                </a:moveTo>
                <a:lnTo>
                  <a:pt x="1634" y="6369"/>
                </a:lnTo>
                <a:lnTo>
                  <a:pt x="544" y="5825"/>
                </a:lnTo>
                <a:lnTo>
                  <a:pt x="0" y="3484"/>
                </a:lnTo>
                <a:lnTo>
                  <a:pt x="544" y="2232"/>
                </a:lnTo>
                <a:lnTo>
                  <a:pt x="1307" y="653"/>
                </a:lnTo>
                <a:lnTo>
                  <a:pt x="3377" y="0"/>
                </a:lnTo>
                <a:lnTo>
                  <a:pt x="4902" y="871"/>
                </a:lnTo>
                <a:lnTo>
                  <a:pt x="6373" y="1633"/>
                </a:lnTo>
                <a:lnTo>
                  <a:pt x="6863" y="3320"/>
                </a:lnTo>
                <a:lnTo>
                  <a:pt x="6046" y="4736"/>
                </a:lnTo>
                <a:lnTo>
                  <a:pt x="5338" y="6151"/>
                </a:lnTo>
                <a:lnTo>
                  <a:pt x="2886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966505" y="721636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3322" y="5117"/>
                </a:moveTo>
                <a:lnTo>
                  <a:pt x="1797" y="4464"/>
                </a:lnTo>
                <a:lnTo>
                  <a:pt x="544" y="3865"/>
                </a:lnTo>
                <a:lnTo>
                  <a:pt x="0" y="2504"/>
                </a:lnTo>
                <a:lnTo>
                  <a:pt x="381" y="1088"/>
                </a:lnTo>
                <a:lnTo>
                  <a:pt x="708" y="1197"/>
                </a:lnTo>
                <a:lnTo>
                  <a:pt x="4194" y="2014"/>
                </a:lnTo>
                <a:lnTo>
                  <a:pt x="4847" y="2123"/>
                </a:lnTo>
                <a:lnTo>
                  <a:pt x="5991" y="0"/>
                </a:lnTo>
                <a:lnTo>
                  <a:pt x="6318" y="816"/>
                </a:lnTo>
                <a:lnTo>
                  <a:pt x="6209" y="1742"/>
                </a:lnTo>
                <a:lnTo>
                  <a:pt x="6100" y="2558"/>
                </a:lnTo>
                <a:lnTo>
                  <a:pt x="5828" y="4191"/>
                </a:lnTo>
                <a:lnTo>
                  <a:pt x="3322" y="5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53658" y="7158557"/>
            <a:ext cx="7620" cy="25400"/>
          </a:xfrm>
          <a:custGeom>
            <a:avLst/>
            <a:gdLst/>
            <a:ahLst/>
            <a:cxnLst/>
            <a:rect l="l" t="t" r="r" b="b"/>
            <a:pathLst>
              <a:path w="7620" h="25400">
                <a:moveTo>
                  <a:pt x="6743" y="1524"/>
                </a:moveTo>
                <a:lnTo>
                  <a:pt x="4787" y="596"/>
                </a:lnTo>
                <a:lnTo>
                  <a:pt x="3149" y="0"/>
                </a:lnTo>
                <a:lnTo>
                  <a:pt x="863" y="762"/>
                </a:lnTo>
                <a:lnTo>
                  <a:pt x="266" y="2184"/>
                </a:lnTo>
                <a:lnTo>
                  <a:pt x="0" y="2717"/>
                </a:lnTo>
                <a:lnTo>
                  <a:pt x="0" y="3378"/>
                </a:lnTo>
                <a:lnTo>
                  <a:pt x="215" y="4025"/>
                </a:lnTo>
                <a:lnTo>
                  <a:pt x="647" y="3644"/>
                </a:lnTo>
                <a:lnTo>
                  <a:pt x="1028" y="3098"/>
                </a:lnTo>
                <a:lnTo>
                  <a:pt x="1308" y="2286"/>
                </a:lnTo>
                <a:lnTo>
                  <a:pt x="1625" y="1409"/>
                </a:lnTo>
                <a:lnTo>
                  <a:pt x="2882" y="1308"/>
                </a:lnTo>
                <a:lnTo>
                  <a:pt x="3810" y="1854"/>
                </a:lnTo>
                <a:lnTo>
                  <a:pt x="4787" y="2400"/>
                </a:lnTo>
                <a:lnTo>
                  <a:pt x="5054" y="3479"/>
                </a:lnTo>
                <a:lnTo>
                  <a:pt x="4521" y="4305"/>
                </a:lnTo>
                <a:lnTo>
                  <a:pt x="4025" y="5067"/>
                </a:lnTo>
                <a:lnTo>
                  <a:pt x="3860" y="5715"/>
                </a:lnTo>
                <a:lnTo>
                  <a:pt x="3810" y="6426"/>
                </a:lnTo>
                <a:lnTo>
                  <a:pt x="4787" y="6146"/>
                </a:lnTo>
                <a:lnTo>
                  <a:pt x="5715" y="5448"/>
                </a:lnTo>
                <a:lnTo>
                  <a:pt x="6743" y="1524"/>
                </a:lnTo>
                <a:close/>
              </a:path>
              <a:path w="7620" h="25400">
                <a:moveTo>
                  <a:pt x="7454" y="22047"/>
                </a:moveTo>
                <a:lnTo>
                  <a:pt x="6858" y="19164"/>
                </a:lnTo>
                <a:lnTo>
                  <a:pt x="5600" y="18288"/>
                </a:lnTo>
                <a:lnTo>
                  <a:pt x="4572" y="17640"/>
                </a:lnTo>
                <a:lnTo>
                  <a:pt x="1955" y="18618"/>
                </a:lnTo>
                <a:lnTo>
                  <a:pt x="1193" y="20040"/>
                </a:lnTo>
                <a:lnTo>
                  <a:pt x="812" y="20802"/>
                </a:lnTo>
                <a:lnTo>
                  <a:pt x="1790" y="23787"/>
                </a:lnTo>
                <a:lnTo>
                  <a:pt x="2768" y="24066"/>
                </a:lnTo>
                <a:lnTo>
                  <a:pt x="4076" y="24447"/>
                </a:lnTo>
                <a:lnTo>
                  <a:pt x="5600" y="24828"/>
                </a:lnTo>
                <a:lnTo>
                  <a:pt x="6591" y="23406"/>
                </a:lnTo>
                <a:lnTo>
                  <a:pt x="7454" y="220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038734" y="7267433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778" y="7022"/>
                </a:moveTo>
                <a:lnTo>
                  <a:pt x="1525" y="6151"/>
                </a:lnTo>
                <a:lnTo>
                  <a:pt x="0" y="5062"/>
                </a:lnTo>
                <a:lnTo>
                  <a:pt x="163" y="3593"/>
                </a:lnTo>
                <a:lnTo>
                  <a:pt x="762" y="2068"/>
                </a:lnTo>
                <a:lnTo>
                  <a:pt x="1144" y="925"/>
                </a:lnTo>
                <a:lnTo>
                  <a:pt x="4085" y="0"/>
                </a:lnTo>
                <a:lnTo>
                  <a:pt x="6155" y="925"/>
                </a:lnTo>
                <a:lnTo>
                  <a:pt x="6591" y="3320"/>
                </a:lnTo>
                <a:lnTo>
                  <a:pt x="5882" y="4681"/>
                </a:lnTo>
                <a:lnTo>
                  <a:pt x="4956" y="6206"/>
                </a:lnTo>
                <a:lnTo>
                  <a:pt x="2778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224262" y="7152781"/>
            <a:ext cx="5715" cy="1270"/>
          </a:xfrm>
          <a:custGeom>
            <a:avLst/>
            <a:gdLst/>
            <a:ahLst/>
            <a:cxnLst/>
            <a:rect l="l" t="t" r="r" b="b"/>
            <a:pathLst>
              <a:path w="5714" h="1270">
                <a:moveTo>
                  <a:pt x="2941" y="1143"/>
                </a:moveTo>
                <a:lnTo>
                  <a:pt x="1252" y="762"/>
                </a:lnTo>
                <a:lnTo>
                  <a:pt x="653" y="544"/>
                </a:lnTo>
                <a:lnTo>
                  <a:pt x="272" y="326"/>
                </a:lnTo>
                <a:lnTo>
                  <a:pt x="0" y="0"/>
                </a:lnTo>
                <a:lnTo>
                  <a:pt x="5174" y="0"/>
                </a:lnTo>
                <a:lnTo>
                  <a:pt x="4466" y="925"/>
                </a:lnTo>
                <a:lnTo>
                  <a:pt x="2941" y="11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21231" y="720640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995" y="6859"/>
                </a:moveTo>
                <a:lnTo>
                  <a:pt x="1579" y="5988"/>
                </a:lnTo>
                <a:lnTo>
                  <a:pt x="0" y="4899"/>
                </a:lnTo>
                <a:lnTo>
                  <a:pt x="272" y="3375"/>
                </a:lnTo>
                <a:lnTo>
                  <a:pt x="599" y="1959"/>
                </a:lnTo>
                <a:lnTo>
                  <a:pt x="1361" y="544"/>
                </a:lnTo>
                <a:lnTo>
                  <a:pt x="3213" y="0"/>
                </a:lnTo>
                <a:lnTo>
                  <a:pt x="4575" y="762"/>
                </a:lnTo>
                <a:lnTo>
                  <a:pt x="6209" y="1633"/>
                </a:lnTo>
                <a:lnTo>
                  <a:pt x="6699" y="2939"/>
                </a:lnTo>
                <a:lnTo>
                  <a:pt x="5882" y="4627"/>
                </a:lnTo>
                <a:lnTo>
                  <a:pt x="5174" y="6151"/>
                </a:lnTo>
                <a:lnTo>
                  <a:pt x="2995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044236" y="717537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322" y="6750"/>
                </a:moveTo>
                <a:lnTo>
                  <a:pt x="2069" y="6042"/>
                </a:lnTo>
                <a:lnTo>
                  <a:pt x="490" y="5171"/>
                </a:lnTo>
                <a:lnTo>
                  <a:pt x="0" y="3810"/>
                </a:lnTo>
                <a:lnTo>
                  <a:pt x="544" y="2177"/>
                </a:lnTo>
                <a:lnTo>
                  <a:pt x="1198" y="653"/>
                </a:lnTo>
                <a:lnTo>
                  <a:pt x="2995" y="0"/>
                </a:lnTo>
                <a:lnTo>
                  <a:pt x="5937" y="1469"/>
                </a:lnTo>
                <a:lnTo>
                  <a:pt x="6590" y="3157"/>
                </a:lnTo>
                <a:lnTo>
                  <a:pt x="5882" y="4573"/>
                </a:lnTo>
                <a:lnTo>
                  <a:pt x="5174" y="6042"/>
                </a:lnTo>
                <a:lnTo>
                  <a:pt x="3322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68103" y="716029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0" y="4300"/>
                </a:moveTo>
                <a:lnTo>
                  <a:pt x="599" y="2885"/>
                </a:lnTo>
                <a:lnTo>
                  <a:pt x="980" y="1469"/>
                </a:lnTo>
                <a:lnTo>
                  <a:pt x="1143" y="0"/>
                </a:lnTo>
                <a:lnTo>
                  <a:pt x="1797" y="653"/>
                </a:lnTo>
                <a:lnTo>
                  <a:pt x="2178" y="1415"/>
                </a:lnTo>
                <a:lnTo>
                  <a:pt x="1525" y="2722"/>
                </a:lnTo>
                <a:lnTo>
                  <a:pt x="1143" y="3429"/>
                </a:lnTo>
                <a:lnTo>
                  <a:pt x="599" y="3974"/>
                </a:lnTo>
                <a:lnTo>
                  <a:pt x="0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69165" y="7239233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213" y="6696"/>
                </a:moveTo>
                <a:lnTo>
                  <a:pt x="817" y="5280"/>
                </a:lnTo>
                <a:lnTo>
                  <a:pt x="0" y="4246"/>
                </a:lnTo>
                <a:lnTo>
                  <a:pt x="653" y="2613"/>
                </a:lnTo>
                <a:lnTo>
                  <a:pt x="1361" y="707"/>
                </a:lnTo>
                <a:lnTo>
                  <a:pt x="2668" y="0"/>
                </a:lnTo>
                <a:lnTo>
                  <a:pt x="6046" y="1197"/>
                </a:lnTo>
                <a:lnTo>
                  <a:pt x="6155" y="2340"/>
                </a:lnTo>
                <a:lnTo>
                  <a:pt x="5882" y="3538"/>
                </a:lnTo>
                <a:lnTo>
                  <a:pt x="5392" y="5226"/>
                </a:lnTo>
                <a:lnTo>
                  <a:pt x="3213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857236" y="7177933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505" y="6478"/>
                </a:moveTo>
                <a:lnTo>
                  <a:pt x="1089" y="5552"/>
                </a:lnTo>
                <a:lnTo>
                  <a:pt x="0" y="4845"/>
                </a:lnTo>
                <a:lnTo>
                  <a:pt x="326" y="3810"/>
                </a:lnTo>
                <a:lnTo>
                  <a:pt x="708" y="2994"/>
                </a:lnTo>
                <a:lnTo>
                  <a:pt x="1634" y="816"/>
                </a:lnTo>
                <a:lnTo>
                  <a:pt x="3268" y="0"/>
                </a:lnTo>
                <a:lnTo>
                  <a:pt x="6209" y="1143"/>
                </a:lnTo>
                <a:lnTo>
                  <a:pt x="6318" y="1905"/>
                </a:lnTo>
                <a:lnTo>
                  <a:pt x="4684" y="5226"/>
                </a:lnTo>
                <a:lnTo>
                  <a:pt x="2505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938997" y="715849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97" y="1742"/>
                </a:moveTo>
                <a:lnTo>
                  <a:pt x="1416" y="979"/>
                </a:lnTo>
                <a:lnTo>
                  <a:pt x="817" y="381"/>
                </a:lnTo>
                <a:lnTo>
                  <a:pt x="0" y="0"/>
                </a:lnTo>
                <a:lnTo>
                  <a:pt x="326" y="0"/>
                </a:lnTo>
                <a:lnTo>
                  <a:pt x="653" y="54"/>
                </a:lnTo>
                <a:lnTo>
                  <a:pt x="1034" y="326"/>
                </a:lnTo>
                <a:lnTo>
                  <a:pt x="1525" y="598"/>
                </a:lnTo>
                <a:lnTo>
                  <a:pt x="1797" y="1143"/>
                </a:lnTo>
                <a:lnTo>
                  <a:pt x="1797" y="17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26424" y="7282404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178" y="4409"/>
                </a:moveTo>
                <a:lnTo>
                  <a:pt x="1143" y="3701"/>
                </a:lnTo>
                <a:lnTo>
                  <a:pt x="599" y="3266"/>
                </a:lnTo>
                <a:lnTo>
                  <a:pt x="0" y="2722"/>
                </a:lnTo>
                <a:lnTo>
                  <a:pt x="490" y="1959"/>
                </a:lnTo>
                <a:lnTo>
                  <a:pt x="1089" y="871"/>
                </a:lnTo>
                <a:lnTo>
                  <a:pt x="1906" y="0"/>
                </a:lnTo>
                <a:lnTo>
                  <a:pt x="3322" y="435"/>
                </a:lnTo>
                <a:lnTo>
                  <a:pt x="4521" y="1252"/>
                </a:lnTo>
                <a:lnTo>
                  <a:pt x="4357" y="2395"/>
                </a:lnTo>
                <a:lnTo>
                  <a:pt x="3867" y="3266"/>
                </a:lnTo>
                <a:lnTo>
                  <a:pt x="3268" y="4246"/>
                </a:lnTo>
                <a:lnTo>
                  <a:pt x="2178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5835012" y="720308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486" y="3974"/>
                </a:moveTo>
                <a:lnTo>
                  <a:pt x="2451" y="3919"/>
                </a:lnTo>
                <a:lnTo>
                  <a:pt x="1634" y="3484"/>
                </a:lnTo>
                <a:lnTo>
                  <a:pt x="653" y="2994"/>
                </a:lnTo>
                <a:lnTo>
                  <a:pt x="0" y="2286"/>
                </a:lnTo>
                <a:lnTo>
                  <a:pt x="490" y="1143"/>
                </a:lnTo>
                <a:lnTo>
                  <a:pt x="762" y="435"/>
                </a:lnTo>
                <a:lnTo>
                  <a:pt x="1252" y="108"/>
                </a:lnTo>
                <a:lnTo>
                  <a:pt x="1797" y="0"/>
                </a:lnTo>
                <a:lnTo>
                  <a:pt x="2451" y="381"/>
                </a:lnTo>
                <a:lnTo>
                  <a:pt x="3159" y="707"/>
                </a:lnTo>
                <a:lnTo>
                  <a:pt x="3867" y="1088"/>
                </a:lnTo>
                <a:lnTo>
                  <a:pt x="4139" y="1687"/>
                </a:lnTo>
                <a:lnTo>
                  <a:pt x="4139" y="2395"/>
                </a:lnTo>
                <a:lnTo>
                  <a:pt x="3867" y="3103"/>
                </a:lnTo>
                <a:lnTo>
                  <a:pt x="3486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136183" y="720874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668" y="4355"/>
                </a:moveTo>
                <a:lnTo>
                  <a:pt x="1960" y="4191"/>
                </a:lnTo>
                <a:lnTo>
                  <a:pt x="1960" y="3701"/>
                </a:lnTo>
                <a:lnTo>
                  <a:pt x="1906" y="3429"/>
                </a:lnTo>
                <a:lnTo>
                  <a:pt x="1906" y="2939"/>
                </a:lnTo>
                <a:lnTo>
                  <a:pt x="1688" y="2286"/>
                </a:lnTo>
                <a:lnTo>
                  <a:pt x="980" y="2395"/>
                </a:lnTo>
                <a:lnTo>
                  <a:pt x="762" y="2449"/>
                </a:lnTo>
                <a:lnTo>
                  <a:pt x="599" y="2613"/>
                </a:lnTo>
                <a:lnTo>
                  <a:pt x="435" y="2830"/>
                </a:lnTo>
                <a:lnTo>
                  <a:pt x="163" y="2340"/>
                </a:lnTo>
                <a:lnTo>
                  <a:pt x="0" y="1687"/>
                </a:lnTo>
                <a:lnTo>
                  <a:pt x="163" y="1088"/>
                </a:lnTo>
                <a:lnTo>
                  <a:pt x="326" y="326"/>
                </a:lnTo>
                <a:lnTo>
                  <a:pt x="1307" y="0"/>
                </a:lnTo>
                <a:lnTo>
                  <a:pt x="2233" y="381"/>
                </a:lnTo>
                <a:lnTo>
                  <a:pt x="3486" y="925"/>
                </a:lnTo>
                <a:lnTo>
                  <a:pt x="4194" y="1742"/>
                </a:lnTo>
                <a:lnTo>
                  <a:pt x="3703" y="3157"/>
                </a:lnTo>
                <a:lnTo>
                  <a:pt x="3322" y="3974"/>
                </a:lnTo>
                <a:lnTo>
                  <a:pt x="2668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5964599" y="7185881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2614" y="3593"/>
                </a:moveTo>
                <a:lnTo>
                  <a:pt x="1579" y="2994"/>
                </a:lnTo>
                <a:lnTo>
                  <a:pt x="871" y="2667"/>
                </a:lnTo>
                <a:lnTo>
                  <a:pt x="0" y="2232"/>
                </a:lnTo>
                <a:lnTo>
                  <a:pt x="544" y="1143"/>
                </a:lnTo>
                <a:lnTo>
                  <a:pt x="1089" y="0"/>
                </a:lnTo>
                <a:lnTo>
                  <a:pt x="2069" y="54"/>
                </a:lnTo>
                <a:lnTo>
                  <a:pt x="3050" y="326"/>
                </a:lnTo>
                <a:lnTo>
                  <a:pt x="4030" y="653"/>
                </a:lnTo>
                <a:lnTo>
                  <a:pt x="4466" y="1361"/>
                </a:lnTo>
                <a:lnTo>
                  <a:pt x="4030" y="2286"/>
                </a:lnTo>
                <a:lnTo>
                  <a:pt x="3540" y="3429"/>
                </a:lnTo>
                <a:lnTo>
                  <a:pt x="2614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040150" y="7214680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1361" y="3974"/>
                </a:moveTo>
                <a:lnTo>
                  <a:pt x="272" y="3429"/>
                </a:lnTo>
                <a:lnTo>
                  <a:pt x="108" y="3266"/>
                </a:lnTo>
                <a:lnTo>
                  <a:pt x="0" y="3103"/>
                </a:lnTo>
                <a:lnTo>
                  <a:pt x="381" y="2395"/>
                </a:lnTo>
                <a:lnTo>
                  <a:pt x="653" y="1633"/>
                </a:lnTo>
                <a:lnTo>
                  <a:pt x="1143" y="871"/>
                </a:lnTo>
                <a:lnTo>
                  <a:pt x="1307" y="598"/>
                </a:lnTo>
                <a:lnTo>
                  <a:pt x="1579" y="272"/>
                </a:lnTo>
                <a:lnTo>
                  <a:pt x="1743" y="0"/>
                </a:lnTo>
                <a:lnTo>
                  <a:pt x="1906" y="54"/>
                </a:lnTo>
                <a:lnTo>
                  <a:pt x="2124" y="108"/>
                </a:lnTo>
                <a:lnTo>
                  <a:pt x="3104" y="707"/>
                </a:lnTo>
                <a:lnTo>
                  <a:pt x="3050" y="1850"/>
                </a:lnTo>
                <a:lnTo>
                  <a:pt x="2832" y="2613"/>
                </a:lnTo>
                <a:lnTo>
                  <a:pt x="2178" y="3701"/>
                </a:lnTo>
                <a:lnTo>
                  <a:pt x="1361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140595" y="7280226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871" y="2340"/>
                </a:moveTo>
                <a:lnTo>
                  <a:pt x="490" y="2340"/>
                </a:lnTo>
                <a:lnTo>
                  <a:pt x="0" y="2232"/>
                </a:lnTo>
                <a:lnTo>
                  <a:pt x="0" y="1361"/>
                </a:lnTo>
                <a:lnTo>
                  <a:pt x="817" y="489"/>
                </a:lnTo>
                <a:lnTo>
                  <a:pt x="1851" y="0"/>
                </a:lnTo>
                <a:lnTo>
                  <a:pt x="3758" y="326"/>
                </a:lnTo>
                <a:lnTo>
                  <a:pt x="3540" y="1034"/>
                </a:lnTo>
                <a:lnTo>
                  <a:pt x="2560" y="1578"/>
                </a:lnTo>
                <a:lnTo>
                  <a:pt x="1906" y="2014"/>
                </a:lnTo>
                <a:lnTo>
                  <a:pt x="871" y="23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006760" y="7257688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09">
                <a:moveTo>
                  <a:pt x="5120" y="29180"/>
                </a:moveTo>
                <a:lnTo>
                  <a:pt x="2832" y="27764"/>
                </a:lnTo>
                <a:lnTo>
                  <a:pt x="0" y="24334"/>
                </a:lnTo>
                <a:lnTo>
                  <a:pt x="1906" y="20360"/>
                </a:lnTo>
                <a:lnTo>
                  <a:pt x="5229" y="19217"/>
                </a:lnTo>
                <a:lnTo>
                  <a:pt x="6264" y="19435"/>
                </a:lnTo>
                <a:lnTo>
                  <a:pt x="8388" y="19054"/>
                </a:lnTo>
                <a:lnTo>
                  <a:pt x="8824" y="18509"/>
                </a:lnTo>
                <a:lnTo>
                  <a:pt x="6536" y="16277"/>
                </a:lnTo>
                <a:lnTo>
                  <a:pt x="5447" y="14862"/>
                </a:lnTo>
                <a:lnTo>
                  <a:pt x="3159" y="12303"/>
                </a:lnTo>
                <a:lnTo>
                  <a:pt x="2233" y="10888"/>
                </a:lnTo>
                <a:lnTo>
                  <a:pt x="1143" y="7186"/>
                </a:lnTo>
                <a:lnTo>
                  <a:pt x="217" y="4790"/>
                </a:lnTo>
                <a:lnTo>
                  <a:pt x="1579" y="2994"/>
                </a:lnTo>
                <a:lnTo>
                  <a:pt x="3921" y="816"/>
                </a:lnTo>
                <a:lnTo>
                  <a:pt x="6863" y="0"/>
                </a:lnTo>
                <a:lnTo>
                  <a:pt x="9859" y="925"/>
                </a:lnTo>
                <a:lnTo>
                  <a:pt x="11112" y="1361"/>
                </a:lnTo>
                <a:lnTo>
                  <a:pt x="12147" y="2014"/>
                </a:lnTo>
                <a:lnTo>
                  <a:pt x="12528" y="2504"/>
                </a:lnTo>
                <a:lnTo>
                  <a:pt x="12746" y="3647"/>
                </a:lnTo>
                <a:lnTo>
                  <a:pt x="12746" y="4246"/>
                </a:lnTo>
                <a:lnTo>
                  <a:pt x="11547" y="7948"/>
                </a:lnTo>
                <a:lnTo>
                  <a:pt x="14707" y="6369"/>
                </a:lnTo>
                <a:lnTo>
                  <a:pt x="15578" y="8928"/>
                </a:lnTo>
                <a:lnTo>
                  <a:pt x="16885" y="11160"/>
                </a:lnTo>
                <a:lnTo>
                  <a:pt x="15905" y="13719"/>
                </a:lnTo>
                <a:lnTo>
                  <a:pt x="15469" y="14753"/>
                </a:lnTo>
                <a:lnTo>
                  <a:pt x="14652" y="15515"/>
                </a:lnTo>
                <a:lnTo>
                  <a:pt x="13563" y="16822"/>
                </a:lnTo>
                <a:lnTo>
                  <a:pt x="13236" y="17312"/>
                </a:lnTo>
                <a:lnTo>
                  <a:pt x="13018" y="18781"/>
                </a:lnTo>
                <a:lnTo>
                  <a:pt x="15469" y="19163"/>
                </a:lnTo>
                <a:lnTo>
                  <a:pt x="17376" y="23899"/>
                </a:lnTo>
                <a:lnTo>
                  <a:pt x="16940" y="25314"/>
                </a:lnTo>
                <a:lnTo>
                  <a:pt x="13835" y="26566"/>
                </a:lnTo>
                <a:lnTo>
                  <a:pt x="11820" y="27546"/>
                </a:lnTo>
                <a:lnTo>
                  <a:pt x="9477" y="27383"/>
                </a:lnTo>
                <a:lnTo>
                  <a:pt x="5120" y="29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5911435" y="7159641"/>
            <a:ext cx="22860" cy="18415"/>
          </a:xfrm>
          <a:custGeom>
            <a:avLst/>
            <a:gdLst/>
            <a:ahLst/>
            <a:cxnLst/>
            <a:rect l="l" t="t" r="r" b="b"/>
            <a:pathLst>
              <a:path w="22860" h="18415">
                <a:moveTo>
                  <a:pt x="5773" y="18019"/>
                </a:moveTo>
                <a:lnTo>
                  <a:pt x="2233" y="16059"/>
                </a:lnTo>
                <a:lnTo>
                  <a:pt x="871" y="12575"/>
                </a:lnTo>
                <a:lnTo>
                  <a:pt x="0" y="10180"/>
                </a:lnTo>
                <a:lnTo>
                  <a:pt x="1470" y="7131"/>
                </a:lnTo>
                <a:lnTo>
                  <a:pt x="4412" y="5607"/>
                </a:lnTo>
                <a:lnTo>
                  <a:pt x="5447" y="5117"/>
                </a:lnTo>
                <a:lnTo>
                  <a:pt x="6536" y="4790"/>
                </a:lnTo>
                <a:lnTo>
                  <a:pt x="7625" y="4409"/>
                </a:lnTo>
                <a:lnTo>
                  <a:pt x="8660" y="3974"/>
                </a:lnTo>
                <a:lnTo>
                  <a:pt x="11221" y="3048"/>
                </a:lnTo>
                <a:lnTo>
                  <a:pt x="13835" y="1633"/>
                </a:lnTo>
                <a:lnTo>
                  <a:pt x="17049" y="163"/>
                </a:lnTo>
                <a:lnTo>
                  <a:pt x="18574" y="0"/>
                </a:lnTo>
                <a:lnTo>
                  <a:pt x="19990" y="381"/>
                </a:lnTo>
                <a:lnTo>
                  <a:pt x="19337" y="1252"/>
                </a:lnTo>
                <a:lnTo>
                  <a:pt x="19064" y="2395"/>
                </a:lnTo>
                <a:lnTo>
                  <a:pt x="19555" y="5879"/>
                </a:lnTo>
                <a:lnTo>
                  <a:pt x="20535" y="7403"/>
                </a:lnTo>
                <a:lnTo>
                  <a:pt x="21897" y="8710"/>
                </a:lnTo>
                <a:lnTo>
                  <a:pt x="22115" y="8819"/>
                </a:lnTo>
                <a:lnTo>
                  <a:pt x="22496" y="9146"/>
                </a:lnTo>
                <a:lnTo>
                  <a:pt x="21352" y="9799"/>
                </a:lnTo>
                <a:lnTo>
                  <a:pt x="20372" y="11105"/>
                </a:lnTo>
                <a:lnTo>
                  <a:pt x="20372" y="12303"/>
                </a:lnTo>
                <a:lnTo>
                  <a:pt x="20372" y="13555"/>
                </a:lnTo>
                <a:lnTo>
                  <a:pt x="20971" y="14263"/>
                </a:lnTo>
                <a:lnTo>
                  <a:pt x="21733" y="14590"/>
                </a:lnTo>
                <a:lnTo>
                  <a:pt x="19881" y="15624"/>
                </a:lnTo>
                <a:lnTo>
                  <a:pt x="17757" y="16114"/>
                </a:lnTo>
                <a:lnTo>
                  <a:pt x="15578" y="15951"/>
                </a:lnTo>
                <a:lnTo>
                  <a:pt x="13290" y="15733"/>
                </a:lnTo>
                <a:lnTo>
                  <a:pt x="11329" y="15624"/>
                </a:lnTo>
                <a:lnTo>
                  <a:pt x="5773" y="180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5849610" y="7152781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4" h="2540">
                <a:moveTo>
                  <a:pt x="6863" y="2068"/>
                </a:moveTo>
                <a:lnTo>
                  <a:pt x="3213" y="1306"/>
                </a:lnTo>
                <a:lnTo>
                  <a:pt x="0" y="0"/>
                </a:lnTo>
                <a:lnTo>
                  <a:pt x="1743" y="0"/>
                </a:lnTo>
                <a:lnTo>
                  <a:pt x="1961" y="217"/>
                </a:lnTo>
                <a:lnTo>
                  <a:pt x="2342" y="326"/>
                </a:lnTo>
                <a:lnTo>
                  <a:pt x="2995" y="326"/>
                </a:lnTo>
                <a:lnTo>
                  <a:pt x="3213" y="108"/>
                </a:lnTo>
                <a:lnTo>
                  <a:pt x="3377" y="0"/>
                </a:lnTo>
                <a:lnTo>
                  <a:pt x="11439" y="0"/>
                </a:lnTo>
                <a:lnTo>
                  <a:pt x="10730" y="598"/>
                </a:lnTo>
                <a:lnTo>
                  <a:pt x="9859" y="1088"/>
                </a:lnTo>
                <a:lnTo>
                  <a:pt x="8878" y="1415"/>
                </a:lnTo>
                <a:lnTo>
                  <a:pt x="6863" y="20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864535" y="7211576"/>
            <a:ext cx="15875" cy="17780"/>
          </a:xfrm>
          <a:custGeom>
            <a:avLst/>
            <a:gdLst/>
            <a:ahLst/>
            <a:cxnLst/>
            <a:rect l="l" t="t" r="r" b="b"/>
            <a:pathLst>
              <a:path w="15875" h="17779">
                <a:moveTo>
                  <a:pt x="15470" y="3266"/>
                </a:moveTo>
                <a:lnTo>
                  <a:pt x="5065" y="3266"/>
                </a:lnTo>
                <a:lnTo>
                  <a:pt x="7680" y="1959"/>
                </a:lnTo>
                <a:lnTo>
                  <a:pt x="8606" y="1469"/>
                </a:lnTo>
                <a:lnTo>
                  <a:pt x="9314" y="598"/>
                </a:lnTo>
                <a:lnTo>
                  <a:pt x="10186" y="54"/>
                </a:lnTo>
                <a:lnTo>
                  <a:pt x="10676" y="1197"/>
                </a:lnTo>
                <a:lnTo>
                  <a:pt x="11765" y="2123"/>
                </a:lnTo>
                <a:lnTo>
                  <a:pt x="13236" y="2667"/>
                </a:lnTo>
                <a:lnTo>
                  <a:pt x="14053" y="2994"/>
                </a:lnTo>
                <a:lnTo>
                  <a:pt x="14816" y="3048"/>
                </a:lnTo>
                <a:lnTo>
                  <a:pt x="15542" y="3048"/>
                </a:lnTo>
                <a:lnTo>
                  <a:pt x="15470" y="3266"/>
                </a:lnTo>
                <a:close/>
              </a:path>
              <a:path w="15875" h="17779">
                <a:moveTo>
                  <a:pt x="2668" y="17475"/>
                </a:moveTo>
                <a:lnTo>
                  <a:pt x="1089" y="17420"/>
                </a:lnTo>
                <a:lnTo>
                  <a:pt x="708" y="17366"/>
                </a:lnTo>
                <a:lnTo>
                  <a:pt x="381" y="17366"/>
                </a:lnTo>
                <a:lnTo>
                  <a:pt x="1797" y="15406"/>
                </a:lnTo>
                <a:lnTo>
                  <a:pt x="2396" y="13283"/>
                </a:lnTo>
                <a:lnTo>
                  <a:pt x="2287" y="10942"/>
                </a:lnTo>
                <a:lnTo>
                  <a:pt x="2233" y="9091"/>
                </a:lnTo>
                <a:lnTo>
                  <a:pt x="1361" y="7839"/>
                </a:lnTo>
                <a:lnTo>
                  <a:pt x="0" y="7240"/>
                </a:lnTo>
                <a:lnTo>
                  <a:pt x="1797" y="6097"/>
                </a:lnTo>
                <a:lnTo>
                  <a:pt x="2995" y="4355"/>
                </a:lnTo>
                <a:lnTo>
                  <a:pt x="2914" y="1959"/>
                </a:lnTo>
                <a:lnTo>
                  <a:pt x="3050" y="1687"/>
                </a:lnTo>
                <a:lnTo>
                  <a:pt x="3213" y="1959"/>
                </a:lnTo>
                <a:lnTo>
                  <a:pt x="3431" y="2177"/>
                </a:lnTo>
                <a:lnTo>
                  <a:pt x="3703" y="2340"/>
                </a:lnTo>
                <a:lnTo>
                  <a:pt x="5065" y="3266"/>
                </a:lnTo>
                <a:lnTo>
                  <a:pt x="15470" y="3266"/>
                </a:lnTo>
                <a:lnTo>
                  <a:pt x="13890" y="8057"/>
                </a:lnTo>
                <a:lnTo>
                  <a:pt x="8551" y="15515"/>
                </a:lnTo>
                <a:lnTo>
                  <a:pt x="4575" y="17039"/>
                </a:lnTo>
                <a:lnTo>
                  <a:pt x="4030" y="17203"/>
                </a:lnTo>
                <a:lnTo>
                  <a:pt x="2668" y="17475"/>
                </a:lnTo>
                <a:close/>
              </a:path>
              <a:path w="15875" h="17779">
                <a:moveTo>
                  <a:pt x="15542" y="3048"/>
                </a:moveTo>
                <a:lnTo>
                  <a:pt x="14816" y="3048"/>
                </a:lnTo>
                <a:lnTo>
                  <a:pt x="15578" y="29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153940" y="7215551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10839" y="19925"/>
                </a:moveTo>
                <a:lnTo>
                  <a:pt x="6699" y="17312"/>
                </a:lnTo>
                <a:lnTo>
                  <a:pt x="4630" y="16059"/>
                </a:lnTo>
                <a:lnTo>
                  <a:pt x="2560" y="14644"/>
                </a:lnTo>
                <a:lnTo>
                  <a:pt x="1470" y="11595"/>
                </a:lnTo>
                <a:lnTo>
                  <a:pt x="0" y="7893"/>
                </a:lnTo>
                <a:lnTo>
                  <a:pt x="2178" y="2830"/>
                </a:lnTo>
                <a:lnTo>
                  <a:pt x="6645" y="871"/>
                </a:lnTo>
                <a:lnTo>
                  <a:pt x="6917" y="707"/>
                </a:lnTo>
                <a:lnTo>
                  <a:pt x="7244" y="653"/>
                </a:lnTo>
                <a:lnTo>
                  <a:pt x="7517" y="544"/>
                </a:lnTo>
                <a:lnTo>
                  <a:pt x="9314" y="0"/>
                </a:lnTo>
                <a:lnTo>
                  <a:pt x="11329" y="108"/>
                </a:lnTo>
                <a:lnTo>
                  <a:pt x="13182" y="707"/>
                </a:lnTo>
                <a:lnTo>
                  <a:pt x="14162" y="979"/>
                </a:lnTo>
                <a:lnTo>
                  <a:pt x="19119" y="7730"/>
                </a:lnTo>
                <a:lnTo>
                  <a:pt x="18683" y="9363"/>
                </a:lnTo>
                <a:lnTo>
                  <a:pt x="17921" y="11704"/>
                </a:lnTo>
                <a:lnTo>
                  <a:pt x="17104" y="13501"/>
                </a:lnTo>
                <a:lnTo>
                  <a:pt x="13726" y="19163"/>
                </a:lnTo>
                <a:lnTo>
                  <a:pt x="10839" y="199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5760542" y="7155459"/>
            <a:ext cx="18415" cy="22860"/>
          </a:xfrm>
          <a:custGeom>
            <a:avLst/>
            <a:gdLst/>
            <a:ahLst/>
            <a:cxnLst/>
            <a:rect l="l" t="t" r="r" b="b"/>
            <a:pathLst>
              <a:path w="18414" h="22859">
                <a:moveTo>
                  <a:pt x="14325" y="2933"/>
                </a:moveTo>
                <a:lnTo>
                  <a:pt x="12636" y="1143"/>
                </a:lnTo>
                <a:lnTo>
                  <a:pt x="10566" y="0"/>
                </a:lnTo>
                <a:lnTo>
                  <a:pt x="8013" y="647"/>
                </a:lnTo>
                <a:lnTo>
                  <a:pt x="5562" y="1308"/>
                </a:lnTo>
                <a:lnTo>
                  <a:pt x="4038" y="2933"/>
                </a:lnTo>
                <a:lnTo>
                  <a:pt x="3543" y="5219"/>
                </a:lnTo>
                <a:lnTo>
                  <a:pt x="4305" y="3314"/>
                </a:lnTo>
                <a:lnTo>
                  <a:pt x="5994" y="2070"/>
                </a:lnTo>
                <a:lnTo>
                  <a:pt x="8394" y="1689"/>
                </a:lnTo>
                <a:lnTo>
                  <a:pt x="10566" y="1308"/>
                </a:lnTo>
                <a:lnTo>
                  <a:pt x="12585" y="1689"/>
                </a:lnTo>
                <a:lnTo>
                  <a:pt x="14160" y="2933"/>
                </a:lnTo>
                <a:lnTo>
                  <a:pt x="14325" y="2933"/>
                </a:lnTo>
                <a:close/>
              </a:path>
              <a:path w="18414" h="22859">
                <a:moveTo>
                  <a:pt x="17919" y="11760"/>
                </a:moveTo>
                <a:lnTo>
                  <a:pt x="17818" y="9359"/>
                </a:lnTo>
                <a:lnTo>
                  <a:pt x="16941" y="6908"/>
                </a:lnTo>
                <a:lnTo>
                  <a:pt x="16891" y="6692"/>
                </a:lnTo>
                <a:lnTo>
                  <a:pt x="16675" y="6311"/>
                </a:lnTo>
                <a:lnTo>
                  <a:pt x="16395" y="6311"/>
                </a:lnTo>
                <a:lnTo>
                  <a:pt x="16725" y="8001"/>
                </a:lnTo>
                <a:lnTo>
                  <a:pt x="16230" y="9740"/>
                </a:lnTo>
                <a:lnTo>
                  <a:pt x="14439" y="12293"/>
                </a:lnTo>
                <a:lnTo>
                  <a:pt x="13779" y="13004"/>
                </a:lnTo>
                <a:lnTo>
                  <a:pt x="13131" y="13881"/>
                </a:lnTo>
                <a:lnTo>
                  <a:pt x="12915" y="14046"/>
                </a:lnTo>
                <a:lnTo>
                  <a:pt x="11607" y="15621"/>
                </a:lnTo>
                <a:lnTo>
                  <a:pt x="10185" y="16979"/>
                </a:lnTo>
                <a:lnTo>
                  <a:pt x="5778" y="15405"/>
                </a:lnTo>
                <a:lnTo>
                  <a:pt x="3873" y="12192"/>
                </a:lnTo>
                <a:lnTo>
                  <a:pt x="3327" y="9309"/>
                </a:lnTo>
                <a:lnTo>
                  <a:pt x="2882" y="10337"/>
                </a:lnTo>
                <a:lnTo>
                  <a:pt x="2616" y="10833"/>
                </a:lnTo>
                <a:lnTo>
                  <a:pt x="0" y="16116"/>
                </a:lnTo>
                <a:lnTo>
                  <a:pt x="1422" y="19926"/>
                </a:lnTo>
                <a:lnTo>
                  <a:pt x="6642" y="22148"/>
                </a:lnTo>
                <a:lnTo>
                  <a:pt x="7251" y="22313"/>
                </a:lnTo>
                <a:lnTo>
                  <a:pt x="7899" y="21996"/>
                </a:lnTo>
                <a:lnTo>
                  <a:pt x="8712" y="21882"/>
                </a:lnTo>
                <a:lnTo>
                  <a:pt x="9207" y="21602"/>
                </a:lnTo>
                <a:lnTo>
                  <a:pt x="9804" y="21602"/>
                </a:lnTo>
                <a:lnTo>
                  <a:pt x="11061" y="21831"/>
                </a:lnTo>
                <a:lnTo>
                  <a:pt x="11544" y="21221"/>
                </a:lnTo>
                <a:lnTo>
                  <a:pt x="11925" y="20358"/>
                </a:lnTo>
                <a:lnTo>
                  <a:pt x="12471" y="16548"/>
                </a:lnTo>
                <a:lnTo>
                  <a:pt x="12750" y="14363"/>
                </a:lnTo>
                <a:lnTo>
                  <a:pt x="15468" y="12954"/>
                </a:lnTo>
                <a:lnTo>
                  <a:pt x="17919" y="117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030454" y="7273476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4" h="18415">
                <a:moveTo>
                  <a:pt x="5065" y="18400"/>
                </a:moveTo>
                <a:lnTo>
                  <a:pt x="4521" y="17747"/>
                </a:lnTo>
                <a:lnTo>
                  <a:pt x="4139" y="16822"/>
                </a:lnTo>
                <a:lnTo>
                  <a:pt x="3758" y="15733"/>
                </a:lnTo>
                <a:lnTo>
                  <a:pt x="3322" y="14644"/>
                </a:lnTo>
                <a:lnTo>
                  <a:pt x="2832" y="13283"/>
                </a:lnTo>
                <a:lnTo>
                  <a:pt x="0" y="9418"/>
                </a:lnTo>
                <a:lnTo>
                  <a:pt x="2832" y="6206"/>
                </a:lnTo>
                <a:lnTo>
                  <a:pt x="5229" y="2232"/>
                </a:lnTo>
                <a:lnTo>
                  <a:pt x="5828" y="1742"/>
                </a:lnTo>
                <a:lnTo>
                  <a:pt x="6645" y="1578"/>
                </a:lnTo>
                <a:lnTo>
                  <a:pt x="12909" y="0"/>
                </a:lnTo>
                <a:lnTo>
                  <a:pt x="19446" y="4573"/>
                </a:lnTo>
                <a:lnTo>
                  <a:pt x="20590" y="13719"/>
                </a:lnTo>
                <a:lnTo>
                  <a:pt x="19664" y="15515"/>
                </a:lnTo>
                <a:lnTo>
                  <a:pt x="17321" y="16604"/>
                </a:lnTo>
                <a:lnTo>
                  <a:pt x="13781" y="18183"/>
                </a:lnTo>
                <a:lnTo>
                  <a:pt x="9968" y="18074"/>
                </a:lnTo>
                <a:lnTo>
                  <a:pt x="6209" y="18346"/>
                </a:lnTo>
                <a:lnTo>
                  <a:pt x="5065" y="184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152088" y="715278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4847" y="18292"/>
                </a:moveTo>
                <a:lnTo>
                  <a:pt x="0" y="14208"/>
                </a:lnTo>
                <a:lnTo>
                  <a:pt x="163" y="11269"/>
                </a:lnTo>
                <a:lnTo>
                  <a:pt x="1089" y="8492"/>
                </a:lnTo>
                <a:lnTo>
                  <a:pt x="1252" y="8111"/>
                </a:lnTo>
                <a:lnTo>
                  <a:pt x="1851" y="6260"/>
                </a:lnTo>
                <a:lnTo>
                  <a:pt x="7516" y="163"/>
                </a:lnTo>
                <a:lnTo>
                  <a:pt x="7898" y="0"/>
                </a:lnTo>
                <a:lnTo>
                  <a:pt x="12746" y="0"/>
                </a:lnTo>
                <a:lnTo>
                  <a:pt x="13890" y="435"/>
                </a:lnTo>
                <a:lnTo>
                  <a:pt x="14870" y="1034"/>
                </a:lnTo>
                <a:lnTo>
                  <a:pt x="15687" y="2014"/>
                </a:lnTo>
                <a:lnTo>
                  <a:pt x="16994" y="3756"/>
                </a:lnTo>
                <a:lnTo>
                  <a:pt x="17321" y="5661"/>
                </a:lnTo>
                <a:lnTo>
                  <a:pt x="17158" y="7512"/>
                </a:lnTo>
                <a:lnTo>
                  <a:pt x="16994" y="8982"/>
                </a:lnTo>
                <a:lnTo>
                  <a:pt x="16613" y="10398"/>
                </a:lnTo>
                <a:lnTo>
                  <a:pt x="16014" y="11813"/>
                </a:lnTo>
                <a:lnTo>
                  <a:pt x="15088" y="14154"/>
                </a:lnTo>
                <a:lnTo>
                  <a:pt x="13127" y="16168"/>
                </a:lnTo>
                <a:lnTo>
                  <a:pt x="7734" y="18074"/>
                </a:lnTo>
                <a:lnTo>
                  <a:pt x="4847" y="182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5957844" y="7202104"/>
            <a:ext cx="20955" cy="16510"/>
          </a:xfrm>
          <a:custGeom>
            <a:avLst/>
            <a:gdLst/>
            <a:ahLst/>
            <a:cxnLst/>
            <a:rect l="l" t="t" r="r" b="b"/>
            <a:pathLst>
              <a:path w="20954" h="16509">
                <a:moveTo>
                  <a:pt x="13508" y="16386"/>
                </a:moveTo>
                <a:lnTo>
                  <a:pt x="12855" y="16277"/>
                </a:lnTo>
                <a:lnTo>
                  <a:pt x="9369" y="15461"/>
                </a:lnTo>
                <a:lnTo>
                  <a:pt x="9151" y="15352"/>
                </a:lnTo>
                <a:lnTo>
                  <a:pt x="6536" y="14644"/>
                </a:lnTo>
                <a:lnTo>
                  <a:pt x="4412" y="13446"/>
                </a:lnTo>
                <a:lnTo>
                  <a:pt x="0" y="8057"/>
                </a:lnTo>
                <a:lnTo>
                  <a:pt x="490" y="4954"/>
                </a:lnTo>
                <a:lnTo>
                  <a:pt x="5447" y="2395"/>
                </a:lnTo>
                <a:lnTo>
                  <a:pt x="6699" y="2068"/>
                </a:lnTo>
                <a:lnTo>
                  <a:pt x="8933" y="1197"/>
                </a:lnTo>
                <a:lnTo>
                  <a:pt x="9804" y="707"/>
                </a:lnTo>
                <a:lnTo>
                  <a:pt x="10948" y="272"/>
                </a:lnTo>
                <a:lnTo>
                  <a:pt x="13182" y="0"/>
                </a:lnTo>
                <a:lnTo>
                  <a:pt x="14108" y="54"/>
                </a:lnTo>
                <a:lnTo>
                  <a:pt x="15088" y="326"/>
                </a:lnTo>
                <a:lnTo>
                  <a:pt x="15306" y="326"/>
                </a:lnTo>
                <a:lnTo>
                  <a:pt x="19555" y="1633"/>
                </a:lnTo>
                <a:lnTo>
                  <a:pt x="20699" y="5117"/>
                </a:lnTo>
                <a:lnTo>
                  <a:pt x="18029" y="8220"/>
                </a:lnTo>
                <a:lnTo>
                  <a:pt x="16831" y="9635"/>
                </a:lnTo>
                <a:lnTo>
                  <a:pt x="16232" y="11160"/>
                </a:lnTo>
                <a:lnTo>
                  <a:pt x="15524" y="12684"/>
                </a:lnTo>
                <a:lnTo>
                  <a:pt x="14925" y="13827"/>
                </a:lnTo>
                <a:lnTo>
                  <a:pt x="14652" y="14263"/>
                </a:lnTo>
                <a:lnTo>
                  <a:pt x="13508" y="163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844599" y="7274510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4" h="15240">
                <a:moveTo>
                  <a:pt x="6427" y="14698"/>
                </a:moveTo>
                <a:lnTo>
                  <a:pt x="5556" y="14535"/>
                </a:lnTo>
                <a:lnTo>
                  <a:pt x="4902" y="14100"/>
                </a:lnTo>
                <a:lnTo>
                  <a:pt x="2124" y="12466"/>
                </a:lnTo>
                <a:lnTo>
                  <a:pt x="0" y="10234"/>
                </a:lnTo>
                <a:lnTo>
                  <a:pt x="0" y="6859"/>
                </a:lnTo>
                <a:lnTo>
                  <a:pt x="871" y="8329"/>
                </a:lnTo>
                <a:lnTo>
                  <a:pt x="2505" y="8928"/>
                </a:lnTo>
                <a:lnTo>
                  <a:pt x="6046" y="7458"/>
                </a:lnTo>
                <a:lnTo>
                  <a:pt x="6155" y="5770"/>
                </a:lnTo>
                <a:lnTo>
                  <a:pt x="5719" y="4191"/>
                </a:lnTo>
                <a:lnTo>
                  <a:pt x="5283" y="2395"/>
                </a:lnTo>
                <a:lnTo>
                  <a:pt x="3758" y="2286"/>
                </a:lnTo>
                <a:lnTo>
                  <a:pt x="2287" y="2395"/>
                </a:lnTo>
                <a:lnTo>
                  <a:pt x="2614" y="2123"/>
                </a:lnTo>
                <a:lnTo>
                  <a:pt x="3050" y="1850"/>
                </a:lnTo>
                <a:lnTo>
                  <a:pt x="3486" y="1633"/>
                </a:lnTo>
                <a:lnTo>
                  <a:pt x="4303" y="1796"/>
                </a:lnTo>
                <a:lnTo>
                  <a:pt x="5991" y="1905"/>
                </a:lnTo>
                <a:lnTo>
                  <a:pt x="7789" y="1905"/>
                </a:lnTo>
                <a:lnTo>
                  <a:pt x="9096" y="1252"/>
                </a:lnTo>
                <a:lnTo>
                  <a:pt x="9968" y="0"/>
                </a:lnTo>
                <a:lnTo>
                  <a:pt x="15360" y="217"/>
                </a:lnTo>
                <a:lnTo>
                  <a:pt x="18247" y="5117"/>
                </a:lnTo>
                <a:lnTo>
                  <a:pt x="15142" y="11704"/>
                </a:lnTo>
                <a:lnTo>
                  <a:pt x="14434" y="12357"/>
                </a:lnTo>
                <a:lnTo>
                  <a:pt x="13290" y="12630"/>
                </a:lnTo>
                <a:lnTo>
                  <a:pt x="12855" y="11868"/>
                </a:lnTo>
                <a:lnTo>
                  <a:pt x="12147" y="11323"/>
                </a:lnTo>
                <a:lnTo>
                  <a:pt x="11003" y="11160"/>
                </a:lnTo>
                <a:lnTo>
                  <a:pt x="10022" y="11051"/>
                </a:lnTo>
                <a:lnTo>
                  <a:pt x="9042" y="11486"/>
                </a:lnTo>
                <a:lnTo>
                  <a:pt x="8334" y="12194"/>
                </a:lnTo>
                <a:lnTo>
                  <a:pt x="7680" y="12303"/>
                </a:lnTo>
                <a:lnTo>
                  <a:pt x="7135" y="12684"/>
                </a:lnTo>
                <a:lnTo>
                  <a:pt x="6427" y="146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122619" y="7205643"/>
            <a:ext cx="15875" cy="16510"/>
          </a:xfrm>
          <a:custGeom>
            <a:avLst/>
            <a:gdLst/>
            <a:ahLst/>
            <a:cxnLst/>
            <a:rect l="l" t="t" r="r" b="b"/>
            <a:pathLst>
              <a:path w="15875" h="16509">
                <a:moveTo>
                  <a:pt x="8116" y="16386"/>
                </a:moveTo>
                <a:lnTo>
                  <a:pt x="5773" y="15678"/>
                </a:lnTo>
                <a:lnTo>
                  <a:pt x="3976" y="13991"/>
                </a:lnTo>
                <a:lnTo>
                  <a:pt x="3540" y="13664"/>
                </a:lnTo>
                <a:lnTo>
                  <a:pt x="2342" y="12412"/>
                </a:lnTo>
                <a:lnTo>
                  <a:pt x="1743" y="10942"/>
                </a:lnTo>
                <a:lnTo>
                  <a:pt x="1361" y="10398"/>
                </a:lnTo>
                <a:lnTo>
                  <a:pt x="108" y="7186"/>
                </a:lnTo>
                <a:lnTo>
                  <a:pt x="0" y="5117"/>
                </a:lnTo>
                <a:lnTo>
                  <a:pt x="926" y="3647"/>
                </a:lnTo>
                <a:lnTo>
                  <a:pt x="1198" y="3157"/>
                </a:lnTo>
                <a:lnTo>
                  <a:pt x="6917" y="0"/>
                </a:lnTo>
                <a:lnTo>
                  <a:pt x="9913" y="54"/>
                </a:lnTo>
                <a:lnTo>
                  <a:pt x="12528" y="1742"/>
                </a:lnTo>
                <a:lnTo>
                  <a:pt x="12473" y="2395"/>
                </a:lnTo>
                <a:lnTo>
                  <a:pt x="11602" y="4300"/>
                </a:lnTo>
                <a:lnTo>
                  <a:pt x="11711" y="5498"/>
                </a:lnTo>
                <a:lnTo>
                  <a:pt x="12473" y="6315"/>
                </a:lnTo>
                <a:lnTo>
                  <a:pt x="13290" y="7240"/>
                </a:lnTo>
                <a:lnTo>
                  <a:pt x="13563" y="6478"/>
                </a:lnTo>
                <a:lnTo>
                  <a:pt x="14162" y="5716"/>
                </a:lnTo>
                <a:lnTo>
                  <a:pt x="14325" y="5552"/>
                </a:lnTo>
                <a:lnTo>
                  <a:pt x="15251" y="5389"/>
                </a:lnTo>
                <a:lnTo>
                  <a:pt x="15469" y="6042"/>
                </a:lnTo>
                <a:lnTo>
                  <a:pt x="15469" y="6532"/>
                </a:lnTo>
                <a:lnTo>
                  <a:pt x="15524" y="6805"/>
                </a:lnTo>
                <a:lnTo>
                  <a:pt x="15633" y="10398"/>
                </a:lnTo>
                <a:lnTo>
                  <a:pt x="14598" y="13120"/>
                </a:lnTo>
                <a:lnTo>
                  <a:pt x="12038" y="15080"/>
                </a:lnTo>
                <a:lnTo>
                  <a:pt x="11438" y="15569"/>
                </a:lnTo>
                <a:lnTo>
                  <a:pt x="10785" y="15896"/>
                </a:lnTo>
                <a:lnTo>
                  <a:pt x="10022" y="16005"/>
                </a:lnTo>
                <a:lnTo>
                  <a:pt x="8116" y="163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5883211" y="7191870"/>
            <a:ext cx="16510" cy="12065"/>
          </a:xfrm>
          <a:custGeom>
            <a:avLst/>
            <a:gdLst/>
            <a:ahLst/>
            <a:cxnLst/>
            <a:rect l="l" t="t" r="r" b="b"/>
            <a:pathLst>
              <a:path w="16510" h="12065">
                <a:moveTo>
                  <a:pt x="50" y="4851"/>
                </a:moveTo>
                <a:close/>
              </a:path>
              <a:path w="16510" h="12065">
                <a:moveTo>
                  <a:pt x="114" y="4686"/>
                </a:moveTo>
                <a:lnTo>
                  <a:pt x="50" y="4851"/>
                </a:lnTo>
                <a:lnTo>
                  <a:pt x="114" y="4686"/>
                </a:lnTo>
                <a:close/>
              </a:path>
              <a:path w="16510" h="12065">
                <a:moveTo>
                  <a:pt x="16090" y="10896"/>
                </a:moveTo>
                <a:lnTo>
                  <a:pt x="16002" y="9207"/>
                </a:lnTo>
                <a:lnTo>
                  <a:pt x="15709" y="7518"/>
                </a:lnTo>
                <a:lnTo>
                  <a:pt x="15417" y="5829"/>
                </a:lnTo>
                <a:lnTo>
                  <a:pt x="13677" y="3759"/>
                </a:lnTo>
                <a:lnTo>
                  <a:pt x="11163" y="2184"/>
                </a:lnTo>
                <a:lnTo>
                  <a:pt x="11544" y="2946"/>
                </a:lnTo>
                <a:lnTo>
                  <a:pt x="11696" y="3492"/>
                </a:lnTo>
                <a:lnTo>
                  <a:pt x="11607" y="5829"/>
                </a:lnTo>
                <a:lnTo>
                  <a:pt x="11544" y="6489"/>
                </a:lnTo>
                <a:lnTo>
                  <a:pt x="10464" y="7518"/>
                </a:lnTo>
                <a:lnTo>
                  <a:pt x="8775" y="7302"/>
                </a:lnTo>
                <a:lnTo>
                  <a:pt x="7353" y="7188"/>
                </a:lnTo>
                <a:lnTo>
                  <a:pt x="5499" y="5067"/>
                </a:lnTo>
                <a:lnTo>
                  <a:pt x="5638" y="3975"/>
                </a:lnTo>
                <a:lnTo>
                  <a:pt x="5715" y="3111"/>
                </a:lnTo>
                <a:lnTo>
                  <a:pt x="7188" y="1524"/>
                </a:lnTo>
                <a:lnTo>
                  <a:pt x="8331" y="876"/>
                </a:lnTo>
                <a:lnTo>
                  <a:pt x="5562" y="0"/>
                </a:lnTo>
                <a:lnTo>
                  <a:pt x="3543" y="1371"/>
                </a:lnTo>
                <a:lnTo>
                  <a:pt x="1739" y="3492"/>
                </a:lnTo>
                <a:lnTo>
                  <a:pt x="1308" y="3975"/>
                </a:lnTo>
                <a:lnTo>
                  <a:pt x="660" y="4419"/>
                </a:lnTo>
                <a:lnTo>
                  <a:pt x="114" y="4851"/>
                </a:lnTo>
                <a:lnTo>
                  <a:pt x="228" y="5829"/>
                </a:lnTo>
                <a:lnTo>
                  <a:pt x="381" y="8166"/>
                </a:lnTo>
                <a:lnTo>
                  <a:pt x="596" y="9423"/>
                </a:lnTo>
                <a:lnTo>
                  <a:pt x="1143" y="10020"/>
                </a:lnTo>
                <a:lnTo>
                  <a:pt x="1638" y="10731"/>
                </a:lnTo>
                <a:lnTo>
                  <a:pt x="3048" y="12039"/>
                </a:lnTo>
                <a:lnTo>
                  <a:pt x="4851" y="10185"/>
                </a:lnTo>
                <a:lnTo>
                  <a:pt x="7569" y="9207"/>
                </a:lnTo>
                <a:lnTo>
                  <a:pt x="12534" y="10134"/>
                </a:lnTo>
                <a:lnTo>
                  <a:pt x="14274" y="10896"/>
                </a:lnTo>
                <a:lnTo>
                  <a:pt x="15748" y="11874"/>
                </a:lnTo>
                <a:lnTo>
                  <a:pt x="16090" y="108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096355" y="7207605"/>
            <a:ext cx="21590" cy="59690"/>
          </a:xfrm>
          <a:custGeom>
            <a:avLst/>
            <a:gdLst/>
            <a:ahLst/>
            <a:cxnLst/>
            <a:rect l="l" t="t" r="r" b="b"/>
            <a:pathLst>
              <a:path w="21589" h="59690">
                <a:moveTo>
                  <a:pt x="13779" y="5334"/>
                </a:moveTo>
                <a:lnTo>
                  <a:pt x="12852" y="3924"/>
                </a:lnTo>
                <a:lnTo>
                  <a:pt x="11163" y="1473"/>
                </a:lnTo>
                <a:lnTo>
                  <a:pt x="7251" y="0"/>
                </a:lnTo>
                <a:lnTo>
                  <a:pt x="4305" y="977"/>
                </a:lnTo>
                <a:lnTo>
                  <a:pt x="1638" y="1905"/>
                </a:lnTo>
                <a:lnTo>
                  <a:pt x="0" y="5715"/>
                </a:lnTo>
                <a:lnTo>
                  <a:pt x="1041" y="13284"/>
                </a:lnTo>
                <a:lnTo>
                  <a:pt x="3759" y="16395"/>
                </a:lnTo>
                <a:lnTo>
                  <a:pt x="6756" y="16332"/>
                </a:lnTo>
                <a:lnTo>
                  <a:pt x="7353" y="16281"/>
                </a:lnTo>
                <a:lnTo>
                  <a:pt x="7899" y="16065"/>
                </a:lnTo>
                <a:lnTo>
                  <a:pt x="7683" y="16065"/>
                </a:lnTo>
                <a:lnTo>
                  <a:pt x="10515" y="15138"/>
                </a:lnTo>
                <a:lnTo>
                  <a:pt x="11823" y="13830"/>
                </a:lnTo>
                <a:lnTo>
                  <a:pt x="12966" y="12306"/>
                </a:lnTo>
                <a:lnTo>
                  <a:pt x="13233" y="11976"/>
                </a:lnTo>
                <a:lnTo>
                  <a:pt x="13462" y="11442"/>
                </a:lnTo>
                <a:lnTo>
                  <a:pt x="13563" y="10668"/>
                </a:lnTo>
                <a:lnTo>
                  <a:pt x="13512" y="10401"/>
                </a:lnTo>
                <a:lnTo>
                  <a:pt x="9867" y="9855"/>
                </a:lnTo>
                <a:lnTo>
                  <a:pt x="12039" y="8064"/>
                </a:lnTo>
                <a:lnTo>
                  <a:pt x="12319" y="6921"/>
                </a:lnTo>
                <a:lnTo>
                  <a:pt x="12585" y="5943"/>
                </a:lnTo>
                <a:lnTo>
                  <a:pt x="13779" y="5334"/>
                </a:lnTo>
                <a:close/>
              </a:path>
              <a:path w="21589" h="59690">
                <a:moveTo>
                  <a:pt x="21247" y="55422"/>
                </a:moveTo>
                <a:lnTo>
                  <a:pt x="21031" y="52590"/>
                </a:lnTo>
                <a:lnTo>
                  <a:pt x="20650" y="51117"/>
                </a:lnTo>
                <a:lnTo>
                  <a:pt x="20104" y="47752"/>
                </a:lnTo>
                <a:lnTo>
                  <a:pt x="18199" y="47802"/>
                </a:lnTo>
                <a:lnTo>
                  <a:pt x="16840" y="47472"/>
                </a:lnTo>
                <a:lnTo>
                  <a:pt x="14770" y="47091"/>
                </a:lnTo>
                <a:lnTo>
                  <a:pt x="13843" y="45250"/>
                </a:lnTo>
                <a:lnTo>
                  <a:pt x="12369" y="44094"/>
                </a:lnTo>
                <a:lnTo>
                  <a:pt x="10845" y="42849"/>
                </a:lnTo>
                <a:lnTo>
                  <a:pt x="9918" y="40182"/>
                </a:lnTo>
                <a:lnTo>
                  <a:pt x="4902" y="42252"/>
                </a:lnTo>
                <a:lnTo>
                  <a:pt x="5067" y="44919"/>
                </a:lnTo>
                <a:lnTo>
                  <a:pt x="4800" y="47205"/>
                </a:lnTo>
                <a:lnTo>
                  <a:pt x="4686" y="48450"/>
                </a:lnTo>
                <a:lnTo>
                  <a:pt x="4800" y="49822"/>
                </a:lnTo>
                <a:lnTo>
                  <a:pt x="4851" y="51181"/>
                </a:lnTo>
                <a:lnTo>
                  <a:pt x="5181" y="51727"/>
                </a:lnTo>
                <a:lnTo>
                  <a:pt x="5829" y="52489"/>
                </a:lnTo>
                <a:lnTo>
                  <a:pt x="6375" y="52971"/>
                </a:lnTo>
                <a:lnTo>
                  <a:pt x="6972" y="52755"/>
                </a:lnTo>
                <a:lnTo>
                  <a:pt x="7137" y="52705"/>
                </a:lnTo>
                <a:lnTo>
                  <a:pt x="10299" y="51828"/>
                </a:lnTo>
                <a:lnTo>
                  <a:pt x="11709" y="54063"/>
                </a:lnTo>
                <a:lnTo>
                  <a:pt x="13614" y="55918"/>
                </a:lnTo>
                <a:lnTo>
                  <a:pt x="13779" y="56019"/>
                </a:lnTo>
                <a:lnTo>
                  <a:pt x="14706" y="56845"/>
                </a:lnTo>
                <a:lnTo>
                  <a:pt x="16776" y="58254"/>
                </a:lnTo>
                <a:lnTo>
                  <a:pt x="17106" y="58420"/>
                </a:lnTo>
                <a:lnTo>
                  <a:pt x="18199" y="59067"/>
                </a:lnTo>
                <a:lnTo>
                  <a:pt x="18681" y="59232"/>
                </a:lnTo>
                <a:lnTo>
                  <a:pt x="19126" y="59182"/>
                </a:lnTo>
                <a:lnTo>
                  <a:pt x="19672" y="59131"/>
                </a:lnTo>
                <a:lnTo>
                  <a:pt x="20205" y="58801"/>
                </a:lnTo>
                <a:lnTo>
                  <a:pt x="21196" y="56730"/>
                </a:lnTo>
                <a:lnTo>
                  <a:pt x="21247" y="554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970143" y="7219530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12039" y="1092"/>
                </a:moveTo>
                <a:lnTo>
                  <a:pt x="11493" y="711"/>
                </a:lnTo>
                <a:lnTo>
                  <a:pt x="11176" y="812"/>
                </a:lnTo>
                <a:lnTo>
                  <a:pt x="10896" y="1092"/>
                </a:lnTo>
                <a:lnTo>
                  <a:pt x="11277" y="1092"/>
                </a:lnTo>
                <a:lnTo>
                  <a:pt x="11658" y="1041"/>
                </a:lnTo>
                <a:lnTo>
                  <a:pt x="12039" y="1092"/>
                </a:lnTo>
                <a:close/>
              </a:path>
              <a:path w="16510" h="13970">
                <a:moveTo>
                  <a:pt x="16179" y="7785"/>
                </a:moveTo>
                <a:lnTo>
                  <a:pt x="15798" y="6375"/>
                </a:lnTo>
                <a:lnTo>
                  <a:pt x="15582" y="5664"/>
                </a:lnTo>
                <a:lnTo>
                  <a:pt x="15316" y="5003"/>
                </a:lnTo>
                <a:lnTo>
                  <a:pt x="14935" y="4406"/>
                </a:lnTo>
                <a:lnTo>
                  <a:pt x="14605" y="5334"/>
                </a:lnTo>
                <a:lnTo>
                  <a:pt x="12103" y="6972"/>
                </a:lnTo>
                <a:lnTo>
                  <a:pt x="11442" y="6858"/>
                </a:lnTo>
                <a:lnTo>
                  <a:pt x="9867" y="6477"/>
                </a:lnTo>
                <a:lnTo>
                  <a:pt x="8445" y="4406"/>
                </a:lnTo>
                <a:lnTo>
                  <a:pt x="8661" y="2832"/>
                </a:lnTo>
                <a:lnTo>
                  <a:pt x="8775" y="2616"/>
                </a:lnTo>
                <a:lnTo>
                  <a:pt x="8559" y="2451"/>
                </a:lnTo>
                <a:lnTo>
                  <a:pt x="8013" y="2336"/>
                </a:lnTo>
                <a:lnTo>
                  <a:pt x="7581" y="2120"/>
                </a:lnTo>
                <a:lnTo>
                  <a:pt x="4470" y="0"/>
                </a:lnTo>
                <a:lnTo>
                  <a:pt x="3492" y="50"/>
                </a:lnTo>
                <a:lnTo>
                  <a:pt x="660" y="5283"/>
                </a:lnTo>
                <a:lnTo>
                  <a:pt x="0" y="8064"/>
                </a:lnTo>
                <a:lnTo>
                  <a:pt x="1689" y="10782"/>
                </a:lnTo>
                <a:lnTo>
                  <a:pt x="3327" y="13284"/>
                </a:lnTo>
                <a:lnTo>
                  <a:pt x="5994" y="13779"/>
                </a:lnTo>
                <a:lnTo>
                  <a:pt x="8724" y="13550"/>
                </a:lnTo>
                <a:lnTo>
                  <a:pt x="9867" y="13500"/>
                </a:lnTo>
                <a:lnTo>
                  <a:pt x="10960" y="13233"/>
                </a:lnTo>
                <a:lnTo>
                  <a:pt x="11493" y="13169"/>
                </a:lnTo>
                <a:lnTo>
                  <a:pt x="13512" y="12407"/>
                </a:lnTo>
                <a:lnTo>
                  <a:pt x="14820" y="11379"/>
                </a:lnTo>
                <a:lnTo>
                  <a:pt x="16078" y="9042"/>
                </a:lnTo>
                <a:lnTo>
                  <a:pt x="16179" y="77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6046415" y="7218382"/>
            <a:ext cx="14604" cy="16510"/>
          </a:xfrm>
          <a:custGeom>
            <a:avLst/>
            <a:gdLst/>
            <a:ahLst/>
            <a:cxnLst/>
            <a:rect l="l" t="t" r="r" b="b"/>
            <a:pathLst>
              <a:path w="14604" h="16509">
                <a:moveTo>
                  <a:pt x="6482" y="16168"/>
                </a:moveTo>
                <a:lnTo>
                  <a:pt x="2832" y="11868"/>
                </a:lnTo>
                <a:lnTo>
                  <a:pt x="2396" y="11269"/>
                </a:lnTo>
                <a:lnTo>
                  <a:pt x="2178" y="10452"/>
                </a:lnTo>
                <a:lnTo>
                  <a:pt x="2015" y="10234"/>
                </a:lnTo>
                <a:lnTo>
                  <a:pt x="0" y="4573"/>
                </a:lnTo>
                <a:lnTo>
                  <a:pt x="2015" y="707"/>
                </a:lnTo>
                <a:lnTo>
                  <a:pt x="7625" y="0"/>
                </a:lnTo>
                <a:lnTo>
                  <a:pt x="8170" y="0"/>
                </a:lnTo>
                <a:lnTo>
                  <a:pt x="8660" y="54"/>
                </a:lnTo>
                <a:lnTo>
                  <a:pt x="9205" y="163"/>
                </a:lnTo>
                <a:lnTo>
                  <a:pt x="9695" y="326"/>
                </a:lnTo>
                <a:lnTo>
                  <a:pt x="10077" y="544"/>
                </a:lnTo>
                <a:lnTo>
                  <a:pt x="8660" y="1850"/>
                </a:lnTo>
                <a:lnTo>
                  <a:pt x="7516" y="4246"/>
                </a:lnTo>
                <a:lnTo>
                  <a:pt x="7734" y="7948"/>
                </a:lnTo>
                <a:lnTo>
                  <a:pt x="10077" y="10289"/>
                </a:lnTo>
                <a:lnTo>
                  <a:pt x="12092" y="10507"/>
                </a:lnTo>
                <a:lnTo>
                  <a:pt x="12855" y="10343"/>
                </a:lnTo>
                <a:lnTo>
                  <a:pt x="14434" y="10125"/>
                </a:lnTo>
                <a:lnTo>
                  <a:pt x="13835" y="12847"/>
                </a:lnTo>
                <a:lnTo>
                  <a:pt x="12201" y="15025"/>
                </a:lnTo>
                <a:lnTo>
                  <a:pt x="9423" y="15569"/>
                </a:lnTo>
                <a:lnTo>
                  <a:pt x="6482" y="161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755702" y="7209617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8079" y="5755"/>
                </a:moveTo>
                <a:lnTo>
                  <a:pt x="5501" y="4300"/>
                </a:lnTo>
                <a:lnTo>
                  <a:pt x="3540" y="3266"/>
                </a:lnTo>
                <a:lnTo>
                  <a:pt x="1688" y="2613"/>
                </a:lnTo>
                <a:lnTo>
                  <a:pt x="0" y="2449"/>
                </a:lnTo>
                <a:lnTo>
                  <a:pt x="1797" y="653"/>
                </a:lnTo>
                <a:lnTo>
                  <a:pt x="4357" y="0"/>
                </a:lnTo>
                <a:lnTo>
                  <a:pt x="6863" y="979"/>
                </a:lnTo>
                <a:lnTo>
                  <a:pt x="7026" y="1088"/>
                </a:lnTo>
                <a:lnTo>
                  <a:pt x="7190" y="1143"/>
                </a:lnTo>
                <a:lnTo>
                  <a:pt x="6917" y="3484"/>
                </a:lnTo>
                <a:lnTo>
                  <a:pt x="7952" y="5552"/>
                </a:lnTo>
                <a:lnTo>
                  <a:pt x="8079" y="5755"/>
                </a:lnTo>
                <a:close/>
              </a:path>
              <a:path w="13335" h="14604">
                <a:moveTo>
                  <a:pt x="9134" y="7443"/>
                </a:moveTo>
                <a:lnTo>
                  <a:pt x="8079" y="5755"/>
                </a:lnTo>
                <a:lnTo>
                  <a:pt x="8878" y="6206"/>
                </a:lnTo>
                <a:lnTo>
                  <a:pt x="9134" y="7443"/>
                </a:lnTo>
                <a:close/>
              </a:path>
              <a:path w="13335" h="14604">
                <a:moveTo>
                  <a:pt x="8170" y="14590"/>
                </a:moveTo>
                <a:lnTo>
                  <a:pt x="6209" y="14590"/>
                </a:lnTo>
                <a:lnTo>
                  <a:pt x="6699" y="13991"/>
                </a:lnTo>
                <a:lnTo>
                  <a:pt x="7244" y="13392"/>
                </a:lnTo>
                <a:lnTo>
                  <a:pt x="9532" y="9363"/>
                </a:lnTo>
                <a:lnTo>
                  <a:pt x="9134" y="7443"/>
                </a:lnTo>
                <a:lnTo>
                  <a:pt x="10131" y="9037"/>
                </a:lnTo>
                <a:lnTo>
                  <a:pt x="12888" y="9037"/>
                </a:lnTo>
                <a:lnTo>
                  <a:pt x="12800" y="10071"/>
                </a:lnTo>
                <a:lnTo>
                  <a:pt x="12364" y="10615"/>
                </a:lnTo>
                <a:lnTo>
                  <a:pt x="12092" y="11323"/>
                </a:lnTo>
                <a:lnTo>
                  <a:pt x="12092" y="11976"/>
                </a:lnTo>
                <a:lnTo>
                  <a:pt x="11711" y="12466"/>
                </a:lnTo>
                <a:lnTo>
                  <a:pt x="9968" y="14100"/>
                </a:lnTo>
                <a:lnTo>
                  <a:pt x="8170" y="14590"/>
                </a:lnTo>
                <a:close/>
              </a:path>
              <a:path w="13335" h="14604">
                <a:moveTo>
                  <a:pt x="12888" y="9037"/>
                </a:moveTo>
                <a:lnTo>
                  <a:pt x="10131" y="9037"/>
                </a:lnTo>
                <a:lnTo>
                  <a:pt x="11384" y="8274"/>
                </a:lnTo>
                <a:lnTo>
                  <a:pt x="12582" y="7730"/>
                </a:lnTo>
                <a:lnTo>
                  <a:pt x="12855" y="8601"/>
                </a:lnTo>
                <a:lnTo>
                  <a:pt x="12888" y="90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6027894" y="7226657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09">
                <a:moveTo>
                  <a:pt x="4466" y="15951"/>
                </a:moveTo>
                <a:lnTo>
                  <a:pt x="1961" y="14916"/>
                </a:lnTo>
                <a:lnTo>
                  <a:pt x="599" y="12521"/>
                </a:lnTo>
                <a:lnTo>
                  <a:pt x="381" y="12031"/>
                </a:lnTo>
                <a:lnTo>
                  <a:pt x="0" y="11378"/>
                </a:lnTo>
                <a:lnTo>
                  <a:pt x="108" y="10996"/>
                </a:lnTo>
                <a:lnTo>
                  <a:pt x="817" y="9091"/>
                </a:lnTo>
                <a:lnTo>
                  <a:pt x="3104" y="7295"/>
                </a:lnTo>
                <a:lnTo>
                  <a:pt x="272" y="5280"/>
                </a:lnTo>
                <a:lnTo>
                  <a:pt x="4357" y="1143"/>
                </a:lnTo>
                <a:lnTo>
                  <a:pt x="7190" y="0"/>
                </a:lnTo>
                <a:lnTo>
                  <a:pt x="9314" y="707"/>
                </a:lnTo>
                <a:lnTo>
                  <a:pt x="12038" y="5661"/>
                </a:lnTo>
                <a:lnTo>
                  <a:pt x="12364" y="8220"/>
                </a:lnTo>
                <a:lnTo>
                  <a:pt x="11221" y="13446"/>
                </a:lnTo>
                <a:lnTo>
                  <a:pt x="9968" y="14971"/>
                </a:lnTo>
                <a:lnTo>
                  <a:pt x="7408" y="15461"/>
                </a:lnTo>
                <a:lnTo>
                  <a:pt x="4466" y="159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804454" y="7197368"/>
            <a:ext cx="15875" cy="1016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12201" y="9853"/>
                </a:moveTo>
                <a:lnTo>
                  <a:pt x="12637" y="8492"/>
                </a:lnTo>
                <a:lnTo>
                  <a:pt x="12800" y="7077"/>
                </a:lnTo>
                <a:lnTo>
                  <a:pt x="9314" y="4246"/>
                </a:lnTo>
                <a:lnTo>
                  <a:pt x="7244" y="6369"/>
                </a:lnTo>
                <a:lnTo>
                  <a:pt x="5283" y="7131"/>
                </a:lnTo>
                <a:lnTo>
                  <a:pt x="3813" y="7730"/>
                </a:lnTo>
                <a:lnTo>
                  <a:pt x="3104" y="8111"/>
                </a:lnTo>
                <a:lnTo>
                  <a:pt x="2832" y="8710"/>
                </a:lnTo>
                <a:lnTo>
                  <a:pt x="1470" y="7458"/>
                </a:lnTo>
                <a:lnTo>
                  <a:pt x="435" y="5607"/>
                </a:lnTo>
                <a:lnTo>
                  <a:pt x="0" y="1742"/>
                </a:lnTo>
                <a:lnTo>
                  <a:pt x="544" y="598"/>
                </a:lnTo>
                <a:lnTo>
                  <a:pt x="2124" y="272"/>
                </a:lnTo>
                <a:lnTo>
                  <a:pt x="3649" y="0"/>
                </a:lnTo>
                <a:lnTo>
                  <a:pt x="5174" y="0"/>
                </a:lnTo>
                <a:lnTo>
                  <a:pt x="6699" y="54"/>
                </a:lnTo>
                <a:lnTo>
                  <a:pt x="7353" y="2123"/>
                </a:lnTo>
                <a:lnTo>
                  <a:pt x="9151" y="3320"/>
                </a:lnTo>
                <a:lnTo>
                  <a:pt x="12201" y="4518"/>
                </a:lnTo>
                <a:lnTo>
                  <a:pt x="13672" y="4845"/>
                </a:lnTo>
                <a:lnTo>
                  <a:pt x="14434" y="4954"/>
                </a:lnTo>
                <a:lnTo>
                  <a:pt x="15142" y="4954"/>
                </a:lnTo>
                <a:lnTo>
                  <a:pt x="15796" y="4845"/>
                </a:lnTo>
                <a:lnTo>
                  <a:pt x="15742" y="5607"/>
                </a:lnTo>
                <a:lnTo>
                  <a:pt x="15578" y="6369"/>
                </a:lnTo>
                <a:lnTo>
                  <a:pt x="14543" y="8492"/>
                </a:lnTo>
                <a:lnTo>
                  <a:pt x="13508" y="9363"/>
                </a:lnTo>
                <a:lnTo>
                  <a:pt x="12201" y="98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5970808" y="7170039"/>
            <a:ext cx="12700" cy="18415"/>
          </a:xfrm>
          <a:custGeom>
            <a:avLst/>
            <a:gdLst/>
            <a:ahLst/>
            <a:cxnLst/>
            <a:rect l="l" t="t" r="r" b="b"/>
            <a:pathLst>
              <a:path w="12700" h="18415">
                <a:moveTo>
                  <a:pt x="4630" y="17802"/>
                </a:moveTo>
                <a:lnTo>
                  <a:pt x="2233" y="17257"/>
                </a:lnTo>
                <a:lnTo>
                  <a:pt x="1961" y="16059"/>
                </a:lnTo>
                <a:lnTo>
                  <a:pt x="3595" y="13120"/>
                </a:lnTo>
                <a:lnTo>
                  <a:pt x="3595" y="11650"/>
                </a:lnTo>
                <a:lnTo>
                  <a:pt x="1198" y="10289"/>
                </a:lnTo>
                <a:lnTo>
                  <a:pt x="54" y="9581"/>
                </a:lnTo>
                <a:lnTo>
                  <a:pt x="0" y="8220"/>
                </a:lnTo>
                <a:lnTo>
                  <a:pt x="326" y="6913"/>
                </a:lnTo>
                <a:lnTo>
                  <a:pt x="653" y="7077"/>
                </a:lnTo>
                <a:lnTo>
                  <a:pt x="980" y="7295"/>
                </a:lnTo>
                <a:lnTo>
                  <a:pt x="1307" y="7349"/>
                </a:lnTo>
                <a:lnTo>
                  <a:pt x="2995" y="7295"/>
                </a:lnTo>
                <a:lnTo>
                  <a:pt x="4738" y="7077"/>
                </a:lnTo>
                <a:lnTo>
                  <a:pt x="5338" y="5062"/>
                </a:lnTo>
                <a:lnTo>
                  <a:pt x="5610" y="4028"/>
                </a:lnTo>
                <a:lnTo>
                  <a:pt x="5283" y="2885"/>
                </a:lnTo>
                <a:lnTo>
                  <a:pt x="4575" y="2068"/>
                </a:lnTo>
                <a:lnTo>
                  <a:pt x="4956" y="1850"/>
                </a:lnTo>
                <a:lnTo>
                  <a:pt x="5773" y="1633"/>
                </a:lnTo>
                <a:lnTo>
                  <a:pt x="10785" y="0"/>
                </a:lnTo>
                <a:lnTo>
                  <a:pt x="12582" y="1469"/>
                </a:lnTo>
                <a:lnTo>
                  <a:pt x="11874" y="6423"/>
                </a:lnTo>
                <a:lnTo>
                  <a:pt x="11493" y="9254"/>
                </a:lnTo>
                <a:lnTo>
                  <a:pt x="10894" y="12194"/>
                </a:lnTo>
                <a:lnTo>
                  <a:pt x="7571" y="13120"/>
                </a:lnTo>
                <a:lnTo>
                  <a:pt x="5610" y="13610"/>
                </a:lnTo>
                <a:lnTo>
                  <a:pt x="6155" y="14862"/>
                </a:lnTo>
                <a:lnTo>
                  <a:pt x="5991" y="16114"/>
                </a:lnTo>
                <a:lnTo>
                  <a:pt x="5882" y="17529"/>
                </a:lnTo>
                <a:lnTo>
                  <a:pt x="4630" y="178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5852443" y="7302493"/>
            <a:ext cx="15240" cy="13335"/>
          </a:xfrm>
          <a:custGeom>
            <a:avLst/>
            <a:gdLst/>
            <a:ahLst/>
            <a:cxnLst/>
            <a:rect l="l" t="t" r="r" b="b"/>
            <a:pathLst>
              <a:path w="15239" h="13334">
                <a:moveTo>
                  <a:pt x="4684" y="13120"/>
                </a:moveTo>
                <a:lnTo>
                  <a:pt x="2832" y="12140"/>
                </a:lnTo>
                <a:lnTo>
                  <a:pt x="0" y="3484"/>
                </a:lnTo>
                <a:lnTo>
                  <a:pt x="1851" y="598"/>
                </a:lnTo>
                <a:lnTo>
                  <a:pt x="7353" y="598"/>
                </a:lnTo>
                <a:lnTo>
                  <a:pt x="7571" y="544"/>
                </a:lnTo>
                <a:lnTo>
                  <a:pt x="7898" y="598"/>
                </a:lnTo>
                <a:lnTo>
                  <a:pt x="9968" y="707"/>
                </a:lnTo>
                <a:lnTo>
                  <a:pt x="12800" y="0"/>
                </a:lnTo>
                <a:lnTo>
                  <a:pt x="13835" y="2776"/>
                </a:lnTo>
                <a:lnTo>
                  <a:pt x="14870" y="5335"/>
                </a:lnTo>
                <a:lnTo>
                  <a:pt x="10785" y="10615"/>
                </a:lnTo>
                <a:lnTo>
                  <a:pt x="9478" y="11486"/>
                </a:lnTo>
                <a:lnTo>
                  <a:pt x="8061" y="11976"/>
                </a:lnTo>
                <a:lnTo>
                  <a:pt x="4684" y="131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5784517" y="7170039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29">
                <a:moveTo>
                  <a:pt x="2832" y="10996"/>
                </a:moveTo>
                <a:lnTo>
                  <a:pt x="1960" y="10071"/>
                </a:lnTo>
                <a:lnTo>
                  <a:pt x="1307" y="7621"/>
                </a:lnTo>
                <a:lnTo>
                  <a:pt x="1198" y="7295"/>
                </a:lnTo>
                <a:lnTo>
                  <a:pt x="817" y="5226"/>
                </a:lnTo>
                <a:lnTo>
                  <a:pt x="0" y="2776"/>
                </a:lnTo>
                <a:lnTo>
                  <a:pt x="3649" y="0"/>
                </a:lnTo>
                <a:lnTo>
                  <a:pt x="5937" y="1197"/>
                </a:lnTo>
                <a:lnTo>
                  <a:pt x="7462" y="2504"/>
                </a:lnTo>
                <a:lnTo>
                  <a:pt x="7680" y="2722"/>
                </a:lnTo>
                <a:lnTo>
                  <a:pt x="7898" y="2885"/>
                </a:lnTo>
                <a:lnTo>
                  <a:pt x="8116" y="2994"/>
                </a:lnTo>
                <a:lnTo>
                  <a:pt x="8007" y="3538"/>
                </a:lnTo>
                <a:lnTo>
                  <a:pt x="8007" y="3810"/>
                </a:lnTo>
                <a:lnTo>
                  <a:pt x="7952" y="4845"/>
                </a:lnTo>
                <a:lnTo>
                  <a:pt x="8116" y="5879"/>
                </a:lnTo>
                <a:lnTo>
                  <a:pt x="8333" y="6913"/>
                </a:lnTo>
                <a:lnTo>
                  <a:pt x="8061" y="7458"/>
                </a:lnTo>
                <a:lnTo>
                  <a:pt x="9151" y="10234"/>
                </a:lnTo>
                <a:lnTo>
                  <a:pt x="7734" y="10071"/>
                </a:lnTo>
                <a:lnTo>
                  <a:pt x="6264" y="10180"/>
                </a:lnTo>
                <a:lnTo>
                  <a:pt x="4793" y="10507"/>
                </a:lnTo>
                <a:lnTo>
                  <a:pt x="2832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878534" y="7272714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09">
                <a:moveTo>
                  <a:pt x="6536" y="16168"/>
                </a:moveTo>
                <a:lnTo>
                  <a:pt x="599" y="15678"/>
                </a:lnTo>
                <a:lnTo>
                  <a:pt x="0" y="14590"/>
                </a:lnTo>
                <a:lnTo>
                  <a:pt x="3595" y="8710"/>
                </a:lnTo>
                <a:lnTo>
                  <a:pt x="4902" y="6859"/>
                </a:lnTo>
                <a:lnTo>
                  <a:pt x="2614" y="2667"/>
                </a:lnTo>
                <a:lnTo>
                  <a:pt x="3159" y="1306"/>
                </a:lnTo>
                <a:lnTo>
                  <a:pt x="6699" y="0"/>
                </a:lnTo>
                <a:lnTo>
                  <a:pt x="8279" y="163"/>
                </a:lnTo>
                <a:lnTo>
                  <a:pt x="9314" y="1959"/>
                </a:lnTo>
                <a:lnTo>
                  <a:pt x="9641" y="2613"/>
                </a:lnTo>
                <a:lnTo>
                  <a:pt x="10077" y="4083"/>
                </a:lnTo>
                <a:lnTo>
                  <a:pt x="11003" y="6587"/>
                </a:lnTo>
                <a:lnTo>
                  <a:pt x="11439" y="9146"/>
                </a:lnTo>
                <a:lnTo>
                  <a:pt x="11275" y="11813"/>
                </a:lnTo>
                <a:lnTo>
                  <a:pt x="11112" y="15733"/>
                </a:lnTo>
                <a:lnTo>
                  <a:pt x="10839" y="16114"/>
                </a:lnTo>
                <a:lnTo>
                  <a:pt x="6536" y="161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6046415" y="7159859"/>
            <a:ext cx="12700" cy="16510"/>
          </a:xfrm>
          <a:custGeom>
            <a:avLst/>
            <a:gdLst/>
            <a:ahLst/>
            <a:cxnLst/>
            <a:rect l="l" t="t" r="r" b="b"/>
            <a:pathLst>
              <a:path w="12700" h="16509">
                <a:moveTo>
                  <a:pt x="4303" y="16277"/>
                </a:moveTo>
                <a:lnTo>
                  <a:pt x="1416" y="14916"/>
                </a:lnTo>
                <a:lnTo>
                  <a:pt x="1089" y="14698"/>
                </a:lnTo>
                <a:lnTo>
                  <a:pt x="163" y="13392"/>
                </a:lnTo>
                <a:lnTo>
                  <a:pt x="0" y="11868"/>
                </a:lnTo>
                <a:lnTo>
                  <a:pt x="272" y="10180"/>
                </a:lnTo>
                <a:lnTo>
                  <a:pt x="762" y="10615"/>
                </a:lnTo>
                <a:lnTo>
                  <a:pt x="1416" y="10833"/>
                </a:lnTo>
                <a:lnTo>
                  <a:pt x="2178" y="10996"/>
                </a:lnTo>
                <a:lnTo>
                  <a:pt x="3758" y="11051"/>
                </a:lnTo>
                <a:lnTo>
                  <a:pt x="5501" y="9581"/>
                </a:lnTo>
                <a:lnTo>
                  <a:pt x="5174" y="6696"/>
                </a:lnTo>
                <a:lnTo>
                  <a:pt x="4684" y="5389"/>
                </a:lnTo>
                <a:lnTo>
                  <a:pt x="2832" y="5226"/>
                </a:lnTo>
                <a:lnTo>
                  <a:pt x="2505" y="5226"/>
                </a:lnTo>
                <a:lnTo>
                  <a:pt x="2342" y="5280"/>
                </a:lnTo>
                <a:lnTo>
                  <a:pt x="2995" y="4409"/>
                </a:lnTo>
                <a:lnTo>
                  <a:pt x="3703" y="3810"/>
                </a:lnTo>
                <a:lnTo>
                  <a:pt x="4520" y="3484"/>
                </a:lnTo>
                <a:lnTo>
                  <a:pt x="5664" y="3593"/>
                </a:lnTo>
                <a:lnTo>
                  <a:pt x="6645" y="3429"/>
                </a:lnTo>
                <a:lnTo>
                  <a:pt x="7898" y="2340"/>
                </a:lnTo>
                <a:lnTo>
                  <a:pt x="8279" y="1796"/>
                </a:lnTo>
                <a:lnTo>
                  <a:pt x="8551" y="979"/>
                </a:lnTo>
                <a:lnTo>
                  <a:pt x="8878" y="108"/>
                </a:lnTo>
                <a:lnTo>
                  <a:pt x="10131" y="0"/>
                </a:lnTo>
                <a:lnTo>
                  <a:pt x="12038" y="1088"/>
                </a:lnTo>
                <a:lnTo>
                  <a:pt x="12310" y="2177"/>
                </a:lnTo>
                <a:lnTo>
                  <a:pt x="11275" y="3756"/>
                </a:lnTo>
                <a:lnTo>
                  <a:pt x="11112" y="4409"/>
                </a:lnTo>
                <a:lnTo>
                  <a:pt x="11003" y="6097"/>
                </a:lnTo>
                <a:lnTo>
                  <a:pt x="11220" y="7077"/>
                </a:lnTo>
                <a:lnTo>
                  <a:pt x="11547" y="8166"/>
                </a:lnTo>
                <a:lnTo>
                  <a:pt x="12310" y="10670"/>
                </a:lnTo>
                <a:lnTo>
                  <a:pt x="10785" y="12575"/>
                </a:lnTo>
                <a:lnTo>
                  <a:pt x="8715" y="13773"/>
                </a:lnTo>
                <a:lnTo>
                  <a:pt x="6536" y="14971"/>
                </a:lnTo>
                <a:lnTo>
                  <a:pt x="4303" y="162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5966669" y="7286759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13944" y="17529"/>
                </a:moveTo>
                <a:lnTo>
                  <a:pt x="12473" y="16332"/>
                </a:lnTo>
                <a:lnTo>
                  <a:pt x="10785" y="15134"/>
                </a:lnTo>
                <a:lnTo>
                  <a:pt x="10295" y="14590"/>
                </a:lnTo>
                <a:lnTo>
                  <a:pt x="9913" y="10289"/>
                </a:lnTo>
                <a:lnTo>
                  <a:pt x="7625" y="10180"/>
                </a:lnTo>
                <a:lnTo>
                  <a:pt x="4575" y="10779"/>
                </a:lnTo>
                <a:lnTo>
                  <a:pt x="2995" y="11105"/>
                </a:lnTo>
                <a:lnTo>
                  <a:pt x="2560" y="10398"/>
                </a:lnTo>
                <a:lnTo>
                  <a:pt x="2015" y="8547"/>
                </a:lnTo>
                <a:lnTo>
                  <a:pt x="1797" y="5988"/>
                </a:lnTo>
                <a:lnTo>
                  <a:pt x="0" y="3320"/>
                </a:lnTo>
                <a:lnTo>
                  <a:pt x="3976" y="0"/>
                </a:lnTo>
                <a:lnTo>
                  <a:pt x="7516" y="1361"/>
                </a:lnTo>
                <a:lnTo>
                  <a:pt x="10022" y="4028"/>
                </a:lnTo>
                <a:lnTo>
                  <a:pt x="10730" y="4845"/>
                </a:lnTo>
                <a:lnTo>
                  <a:pt x="11493" y="5879"/>
                </a:lnTo>
                <a:lnTo>
                  <a:pt x="11765" y="6913"/>
                </a:lnTo>
                <a:lnTo>
                  <a:pt x="12092" y="8601"/>
                </a:lnTo>
                <a:lnTo>
                  <a:pt x="12964" y="9581"/>
                </a:lnTo>
                <a:lnTo>
                  <a:pt x="14925" y="10507"/>
                </a:lnTo>
                <a:lnTo>
                  <a:pt x="15360" y="10942"/>
                </a:lnTo>
                <a:lnTo>
                  <a:pt x="16885" y="13120"/>
                </a:lnTo>
                <a:lnTo>
                  <a:pt x="16450" y="14916"/>
                </a:lnTo>
                <a:lnTo>
                  <a:pt x="15251" y="16114"/>
                </a:lnTo>
                <a:lnTo>
                  <a:pt x="13944" y="175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5839588" y="720351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0240" y="12412"/>
                </a:moveTo>
                <a:lnTo>
                  <a:pt x="8061" y="11541"/>
                </a:lnTo>
                <a:lnTo>
                  <a:pt x="6863" y="11105"/>
                </a:lnTo>
                <a:lnTo>
                  <a:pt x="5610" y="10561"/>
                </a:lnTo>
                <a:lnTo>
                  <a:pt x="4412" y="10071"/>
                </a:lnTo>
                <a:lnTo>
                  <a:pt x="653" y="8383"/>
                </a:lnTo>
                <a:lnTo>
                  <a:pt x="0" y="7131"/>
                </a:lnTo>
                <a:lnTo>
                  <a:pt x="1416" y="2667"/>
                </a:lnTo>
                <a:lnTo>
                  <a:pt x="1525" y="1687"/>
                </a:lnTo>
                <a:lnTo>
                  <a:pt x="2505" y="2068"/>
                </a:lnTo>
                <a:lnTo>
                  <a:pt x="3486" y="2558"/>
                </a:lnTo>
                <a:lnTo>
                  <a:pt x="4466" y="2939"/>
                </a:lnTo>
                <a:lnTo>
                  <a:pt x="5283" y="3320"/>
                </a:lnTo>
                <a:lnTo>
                  <a:pt x="6209" y="3484"/>
                </a:lnTo>
                <a:lnTo>
                  <a:pt x="7026" y="2667"/>
                </a:lnTo>
                <a:lnTo>
                  <a:pt x="7789" y="1959"/>
                </a:lnTo>
                <a:lnTo>
                  <a:pt x="8225" y="1034"/>
                </a:lnTo>
                <a:lnTo>
                  <a:pt x="8443" y="0"/>
                </a:lnTo>
                <a:lnTo>
                  <a:pt x="11166" y="2395"/>
                </a:lnTo>
                <a:lnTo>
                  <a:pt x="11112" y="4028"/>
                </a:lnTo>
                <a:lnTo>
                  <a:pt x="12474" y="7839"/>
                </a:lnTo>
                <a:lnTo>
                  <a:pt x="11656" y="11650"/>
                </a:lnTo>
                <a:lnTo>
                  <a:pt x="10240" y="124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5943028" y="7152781"/>
            <a:ext cx="8890" cy="3810"/>
          </a:xfrm>
          <a:custGeom>
            <a:avLst/>
            <a:gdLst/>
            <a:ahLst/>
            <a:cxnLst/>
            <a:rect l="l" t="t" r="r" b="b"/>
            <a:pathLst>
              <a:path w="8889" h="3809">
                <a:moveTo>
                  <a:pt x="6373" y="3375"/>
                </a:moveTo>
                <a:lnTo>
                  <a:pt x="2069" y="1415"/>
                </a:lnTo>
                <a:lnTo>
                  <a:pt x="980" y="871"/>
                </a:lnTo>
                <a:lnTo>
                  <a:pt x="0" y="0"/>
                </a:lnTo>
                <a:lnTo>
                  <a:pt x="8824" y="0"/>
                </a:lnTo>
                <a:lnTo>
                  <a:pt x="8007" y="2885"/>
                </a:lnTo>
                <a:lnTo>
                  <a:pt x="6373" y="33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6099415" y="7152781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5">
                <a:moveTo>
                  <a:pt x="5392" y="5607"/>
                </a:moveTo>
                <a:lnTo>
                  <a:pt x="3540" y="4954"/>
                </a:lnTo>
                <a:lnTo>
                  <a:pt x="2124" y="3593"/>
                </a:lnTo>
                <a:lnTo>
                  <a:pt x="1634" y="3157"/>
                </a:lnTo>
                <a:lnTo>
                  <a:pt x="1198" y="2613"/>
                </a:lnTo>
                <a:lnTo>
                  <a:pt x="871" y="2014"/>
                </a:lnTo>
                <a:lnTo>
                  <a:pt x="544" y="1578"/>
                </a:lnTo>
                <a:lnTo>
                  <a:pt x="381" y="1034"/>
                </a:lnTo>
                <a:lnTo>
                  <a:pt x="217" y="598"/>
                </a:lnTo>
                <a:lnTo>
                  <a:pt x="108" y="435"/>
                </a:lnTo>
                <a:lnTo>
                  <a:pt x="0" y="0"/>
                </a:lnTo>
                <a:lnTo>
                  <a:pt x="11983" y="0"/>
                </a:lnTo>
                <a:lnTo>
                  <a:pt x="11602" y="1197"/>
                </a:lnTo>
                <a:lnTo>
                  <a:pt x="10839" y="2395"/>
                </a:lnTo>
                <a:lnTo>
                  <a:pt x="9804" y="3375"/>
                </a:lnTo>
                <a:lnTo>
                  <a:pt x="8933" y="4300"/>
                </a:lnTo>
                <a:lnTo>
                  <a:pt x="7898" y="4954"/>
                </a:lnTo>
                <a:lnTo>
                  <a:pt x="6917" y="5171"/>
                </a:lnTo>
                <a:lnTo>
                  <a:pt x="5392" y="56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5989056" y="7291713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4">
                <a:moveTo>
                  <a:pt x="8170" y="12739"/>
                </a:moveTo>
                <a:lnTo>
                  <a:pt x="0" y="7839"/>
                </a:lnTo>
                <a:lnTo>
                  <a:pt x="1198" y="5988"/>
                </a:lnTo>
                <a:lnTo>
                  <a:pt x="2178" y="4573"/>
                </a:lnTo>
                <a:lnTo>
                  <a:pt x="3431" y="2613"/>
                </a:lnTo>
                <a:lnTo>
                  <a:pt x="4630" y="0"/>
                </a:lnTo>
                <a:lnTo>
                  <a:pt x="7571" y="0"/>
                </a:lnTo>
                <a:lnTo>
                  <a:pt x="9695" y="54"/>
                </a:lnTo>
                <a:lnTo>
                  <a:pt x="10948" y="1469"/>
                </a:lnTo>
                <a:lnTo>
                  <a:pt x="11493" y="3320"/>
                </a:lnTo>
                <a:lnTo>
                  <a:pt x="12691" y="6423"/>
                </a:lnTo>
                <a:lnTo>
                  <a:pt x="12038" y="10017"/>
                </a:lnTo>
                <a:lnTo>
                  <a:pt x="10131" y="11378"/>
                </a:lnTo>
                <a:lnTo>
                  <a:pt x="8170" y="127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6018682" y="7198893"/>
            <a:ext cx="54610" cy="53975"/>
          </a:xfrm>
          <a:custGeom>
            <a:avLst/>
            <a:gdLst/>
            <a:ahLst/>
            <a:cxnLst/>
            <a:rect l="l" t="t" r="r" b="b"/>
            <a:pathLst>
              <a:path w="54610" h="53975">
                <a:moveTo>
                  <a:pt x="10566" y="5613"/>
                </a:moveTo>
                <a:lnTo>
                  <a:pt x="10401" y="4686"/>
                </a:lnTo>
                <a:lnTo>
                  <a:pt x="10299" y="3708"/>
                </a:lnTo>
                <a:lnTo>
                  <a:pt x="9918" y="825"/>
                </a:lnTo>
                <a:lnTo>
                  <a:pt x="8445" y="0"/>
                </a:lnTo>
                <a:lnTo>
                  <a:pt x="5499" y="990"/>
                </a:lnTo>
                <a:lnTo>
                  <a:pt x="4902" y="1308"/>
                </a:lnTo>
                <a:lnTo>
                  <a:pt x="4191" y="1587"/>
                </a:lnTo>
                <a:lnTo>
                  <a:pt x="977" y="3594"/>
                </a:lnTo>
                <a:lnTo>
                  <a:pt x="0" y="5664"/>
                </a:lnTo>
                <a:lnTo>
                  <a:pt x="762" y="8064"/>
                </a:lnTo>
                <a:lnTo>
                  <a:pt x="1524" y="10236"/>
                </a:lnTo>
                <a:lnTo>
                  <a:pt x="5664" y="12966"/>
                </a:lnTo>
                <a:lnTo>
                  <a:pt x="7518" y="12204"/>
                </a:lnTo>
                <a:lnTo>
                  <a:pt x="10020" y="11214"/>
                </a:lnTo>
                <a:lnTo>
                  <a:pt x="10299" y="8826"/>
                </a:lnTo>
                <a:lnTo>
                  <a:pt x="10515" y="6540"/>
                </a:lnTo>
                <a:lnTo>
                  <a:pt x="10566" y="5613"/>
                </a:lnTo>
                <a:close/>
              </a:path>
              <a:path w="54610" h="53975">
                <a:moveTo>
                  <a:pt x="54470" y="42468"/>
                </a:moveTo>
                <a:lnTo>
                  <a:pt x="54038" y="42037"/>
                </a:lnTo>
                <a:lnTo>
                  <a:pt x="53822" y="41757"/>
                </a:lnTo>
                <a:lnTo>
                  <a:pt x="53543" y="41490"/>
                </a:lnTo>
                <a:lnTo>
                  <a:pt x="53060" y="41160"/>
                </a:lnTo>
                <a:lnTo>
                  <a:pt x="53492" y="41821"/>
                </a:lnTo>
                <a:lnTo>
                  <a:pt x="53759" y="42583"/>
                </a:lnTo>
                <a:lnTo>
                  <a:pt x="53543" y="43497"/>
                </a:lnTo>
                <a:lnTo>
                  <a:pt x="53213" y="45300"/>
                </a:lnTo>
                <a:lnTo>
                  <a:pt x="51803" y="46443"/>
                </a:lnTo>
                <a:lnTo>
                  <a:pt x="50279" y="46113"/>
                </a:lnTo>
                <a:lnTo>
                  <a:pt x="48920" y="45897"/>
                </a:lnTo>
                <a:lnTo>
                  <a:pt x="47612" y="43611"/>
                </a:lnTo>
                <a:lnTo>
                  <a:pt x="48044" y="42037"/>
                </a:lnTo>
                <a:lnTo>
                  <a:pt x="46621" y="43230"/>
                </a:lnTo>
                <a:lnTo>
                  <a:pt x="45758" y="44157"/>
                </a:lnTo>
                <a:lnTo>
                  <a:pt x="44399" y="46177"/>
                </a:lnTo>
                <a:lnTo>
                  <a:pt x="44399" y="47205"/>
                </a:lnTo>
                <a:lnTo>
                  <a:pt x="45097" y="48133"/>
                </a:lnTo>
                <a:lnTo>
                  <a:pt x="46520" y="49872"/>
                </a:lnTo>
                <a:lnTo>
                  <a:pt x="48260" y="51346"/>
                </a:lnTo>
                <a:lnTo>
                  <a:pt x="50990" y="53467"/>
                </a:lnTo>
                <a:lnTo>
                  <a:pt x="52298" y="53416"/>
                </a:lnTo>
                <a:lnTo>
                  <a:pt x="52997" y="52273"/>
                </a:lnTo>
                <a:lnTo>
                  <a:pt x="54038" y="50685"/>
                </a:lnTo>
                <a:lnTo>
                  <a:pt x="54140" y="48945"/>
                </a:lnTo>
                <a:lnTo>
                  <a:pt x="54203" y="47256"/>
                </a:lnTo>
                <a:lnTo>
                  <a:pt x="54203" y="45631"/>
                </a:lnTo>
                <a:lnTo>
                  <a:pt x="54089" y="44107"/>
                </a:lnTo>
                <a:lnTo>
                  <a:pt x="54470" y="42633"/>
                </a:lnTo>
                <a:lnTo>
                  <a:pt x="54470" y="424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5945915" y="7282567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6482" y="12521"/>
                </a:moveTo>
                <a:lnTo>
                  <a:pt x="5174" y="11160"/>
                </a:lnTo>
                <a:lnTo>
                  <a:pt x="4248" y="9853"/>
                </a:lnTo>
                <a:lnTo>
                  <a:pt x="3050" y="8166"/>
                </a:lnTo>
                <a:lnTo>
                  <a:pt x="0" y="6641"/>
                </a:lnTo>
                <a:lnTo>
                  <a:pt x="3104" y="2613"/>
                </a:lnTo>
                <a:lnTo>
                  <a:pt x="5120" y="1143"/>
                </a:lnTo>
                <a:lnTo>
                  <a:pt x="9151" y="0"/>
                </a:lnTo>
                <a:lnTo>
                  <a:pt x="10240" y="925"/>
                </a:lnTo>
                <a:lnTo>
                  <a:pt x="11221" y="2014"/>
                </a:lnTo>
                <a:lnTo>
                  <a:pt x="10676" y="5171"/>
                </a:lnTo>
                <a:lnTo>
                  <a:pt x="11003" y="8438"/>
                </a:lnTo>
                <a:lnTo>
                  <a:pt x="8878" y="11214"/>
                </a:lnTo>
                <a:lnTo>
                  <a:pt x="8660" y="11486"/>
                </a:lnTo>
                <a:lnTo>
                  <a:pt x="8497" y="11595"/>
                </a:lnTo>
                <a:lnTo>
                  <a:pt x="6482" y="125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6031925" y="7209944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5828" y="11214"/>
                </a:moveTo>
                <a:lnTo>
                  <a:pt x="2342" y="10670"/>
                </a:lnTo>
                <a:lnTo>
                  <a:pt x="1089" y="6587"/>
                </a:lnTo>
                <a:lnTo>
                  <a:pt x="1198" y="6859"/>
                </a:lnTo>
                <a:lnTo>
                  <a:pt x="653" y="5444"/>
                </a:lnTo>
                <a:lnTo>
                  <a:pt x="0" y="3320"/>
                </a:lnTo>
                <a:lnTo>
                  <a:pt x="381" y="1742"/>
                </a:lnTo>
                <a:lnTo>
                  <a:pt x="2886" y="1197"/>
                </a:lnTo>
                <a:lnTo>
                  <a:pt x="3758" y="979"/>
                </a:lnTo>
                <a:lnTo>
                  <a:pt x="4630" y="326"/>
                </a:lnTo>
                <a:lnTo>
                  <a:pt x="5556" y="272"/>
                </a:lnTo>
                <a:lnTo>
                  <a:pt x="7190" y="108"/>
                </a:lnTo>
                <a:lnTo>
                  <a:pt x="8933" y="0"/>
                </a:lnTo>
                <a:lnTo>
                  <a:pt x="11112" y="2994"/>
                </a:lnTo>
                <a:lnTo>
                  <a:pt x="10621" y="3810"/>
                </a:lnTo>
                <a:lnTo>
                  <a:pt x="9968" y="4736"/>
                </a:lnTo>
                <a:lnTo>
                  <a:pt x="9804" y="5008"/>
                </a:lnTo>
                <a:lnTo>
                  <a:pt x="9532" y="5335"/>
                </a:lnTo>
                <a:lnTo>
                  <a:pt x="9369" y="5607"/>
                </a:lnTo>
                <a:lnTo>
                  <a:pt x="8878" y="6369"/>
                </a:lnTo>
                <a:lnTo>
                  <a:pt x="8606" y="7131"/>
                </a:lnTo>
                <a:lnTo>
                  <a:pt x="8061" y="8111"/>
                </a:lnTo>
                <a:lnTo>
                  <a:pt x="7952" y="8383"/>
                </a:lnTo>
                <a:lnTo>
                  <a:pt x="7789" y="8656"/>
                </a:lnTo>
                <a:lnTo>
                  <a:pt x="5828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796991" y="7161165"/>
            <a:ext cx="12065" cy="8255"/>
          </a:xfrm>
          <a:custGeom>
            <a:avLst/>
            <a:gdLst/>
            <a:ahLst/>
            <a:cxnLst/>
            <a:rect l="l" t="t" r="r" b="b"/>
            <a:pathLst>
              <a:path w="12064" h="8254">
                <a:moveTo>
                  <a:pt x="11057" y="8166"/>
                </a:moveTo>
                <a:lnTo>
                  <a:pt x="9151" y="6587"/>
                </a:lnTo>
                <a:lnTo>
                  <a:pt x="6590" y="5607"/>
                </a:lnTo>
                <a:lnTo>
                  <a:pt x="3649" y="5498"/>
                </a:lnTo>
                <a:lnTo>
                  <a:pt x="2342" y="5498"/>
                </a:lnTo>
                <a:lnTo>
                  <a:pt x="1089" y="5770"/>
                </a:lnTo>
                <a:lnTo>
                  <a:pt x="0" y="6260"/>
                </a:lnTo>
                <a:lnTo>
                  <a:pt x="0" y="5879"/>
                </a:lnTo>
                <a:lnTo>
                  <a:pt x="217" y="5062"/>
                </a:lnTo>
                <a:lnTo>
                  <a:pt x="1307" y="2340"/>
                </a:lnTo>
                <a:lnTo>
                  <a:pt x="4194" y="1796"/>
                </a:lnTo>
                <a:lnTo>
                  <a:pt x="6427" y="0"/>
                </a:lnTo>
                <a:lnTo>
                  <a:pt x="7408" y="272"/>
                </a:lnTo>
                <a:lnTo>
                  <a:pt x="7734" y="653"/>
                </a:lnTo>
                <a:lnTo>
                  <a:pt x="8987" y="2286"/>
                </a:lnTo>
                <a:lnTo>
                  <a:pt x="10131" y="4028"/>
                </a:lnTo>
                <a:lnTo>
                  <a:pt x="11057" y="5389"/>
                </a:lnTo>
                <a:lnTo>
                  <a:pt x="11438" y="6532"/>
                </a:lnTo>
                <a:lnTo>
                  <a:pt x="11384" y="7458"/>
                </a:lnTo>
                <a:lnTo>
                  <a:pt x="11057" y="8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989546" y="7242989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4">
                <a:moveTo>
                  <a:pt x="6100" y="12793"/>
                </a:moveTo>
                <a:lnTo>
                  <a:pt x="4521" y="11432"/>
                </a:lnTo>
                <a:lnTo>
                  <a:pt x="2941" y="10125"/>
                </a:lnTo>
                <a:lnTo>
                  <a:pt x="1797" y="8329"/>
                </a:lnTo>
                <a:lnTo>
                  <a:pt x="871" y="7186"/>
                </a:lnTo>
                <a:lnTo>
                  <a:pt x="0" y="4845"/>
                </a:lnTo>
                <a:lnTo>
                  <a:pt x="817" y="4028"/>
                </a:lnTo>
                <a:lnTo>
                  <a:pt x="1961" y="2994"/>
                </a:lnTo>
                <a:lnTo>
                  <a:pt x="2886" y="1687"/>
                </a:lnTo>
                <a:lnTo>
                  <a:pt x="4139" y="925"/>
                </a:lnTo>
                <a:lnTo>
                  <a:pt x="5447" y="163"/>
                </a:lnTo>
                <a:lnTo>
                  <a:pt x="7026" y="0"/>
                </a:lnTo>
                <a:lnTo>
                  <a:pt x="9532" y="1742"/>
                </a:lnTo>
                <a:lnTo>
                  <a:pt x="9695" y="2939"/>
                </a:lnTo>
                <a:lnTo>
                  <a:pt x="9314" y="4028"/>
                </a:lnTo>
                <a:lnTo>
                  <a:pt x="8715" y="6042"/>
                </a:lnTo>
                <a:lnTo>
                  <a:pt x="9478" y="8166"/>
                </a:lnTo>
                <a:lnTo>
                  <a:pt x="7462" y="12031"/>
                </a:lnTo>
                <a:lnTo>
                  <a:pt x="6100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931208" y="726264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7571" y="10670"/>
                </a:moveTo>
                <a:lnTo>
                  <a:pt x="5229" y="9146"/>
                </a:lnTo>
                <a:lnTo>
                  <a:pt x="3050" y="7784"/>
                </a:lnTo>
                <a:lnTo>
                  <a:pt x="871" y="6151"/>
                </a:lnTo>
                <a:lnTo>
                  <a:pt x="217" y="3320"/>
                </a:lnTo>
                <a:lnTo>
                  <a:pt x="0" y="2613"/>
                </a:lnTo>
                <a:lnTo>
                  <a:pt x="326" y="1850"/>
                </a:lnTo>
                <a:lnTo>
                  <a:pt x="1143" y="1469"/>
                </a:lnTo>
                <a:lnTo>
                  <a:pt x="4139" y="0"/>
                </a:lnTo>
                <a:lnTo>
                  <a:pt x="10894" y="925"/>
                </a:lnTo>
                <a:lnTo>
                  <a:pt x="11220" y="1633"/>
                </a:lnTo>
                <a:lnTo>
                  <a:pt x="11602" y="2068"/>
                </a:lnTo>
                <a:lnTo>
                  <a:pt x="12092" y="4191"/>
                </a:lnTo>
                <a:lnTo>
                  <a:pt x="11602" y="6042"/>
                </a:lnTo>
                <a:lnTo>
                  <a:pt x="9804" y="6968"/>
                </a:lnTo>
                <a:lnTo>
                  <a:pt x="8333" y="7784"/>
                </a:lnTo>
                <a:lnTo>
                  <a:pt x="7571" y="106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6089882" y="7231067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4466" y="11105"/>
                </a:moveTo>
                <a:lnTo>
                  <a:pt x="1961" y="10017"/>
                </a:lnTo>
                <a:lnTo>
                  <a:pt x="653" y="9418"/>
                </a:lnTo>
                <a:lnTo>
                  <a:pt x="0" y="8166"/>
                </a:lnTo>
                <a:lnTo>
                  <a:pt x="762" y="6750"/>
                </a:lnTo>
                <a:lnTo>
                  <a:pt x="2069" y="4028"/>
                </a:lnTo>
                <a:lnTo>
                  <a:pt x="2995" y="2830"/>
                </a:lnTo>
                <a:lnTo>
                  <a:pt x="3867" y="1742"/>
                </a:lnTo>
                <a:lnTo>
                  <a:pt x="4630" y="0"/>
                </a:lnTo>
                <a:lnTo>
                  <a:pt x="8388" y="381"/>
                </a:lnTo>
                <a:lnTo>
                  <a:pt x="8824" y="2232"/>
                </a:lnTo>
                <a:lnTo>
                  <a:pt x="9260" y="3865"/>
                </a:lnTo>
                <a:lnTo>
                  <a:pt x="9695" y="5607"/>
                </a:lnTo>
                <a:lnTo>
                  <a:pt x="11166" y="7676"/>
                </a:lnTo>
                <a:lnTo>
                  <a:pt x="8987" y="8982"/>
                </a:lnTo>
                <a:lnTo>
                  <a:pt x="6917" y="10180"/>
                </a:lnTo>
                <a:lnTo>
                  <a:pt x="4466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5851735" y="7163833"/>
            <a:ext cx="12065" cy="7620"/>
          </a:xfrm>
          <a:custGeom>
            <a:avLst/>
            <a:gdLst/>
            <a:ahLst/>
            <a:cxnLst/>
            <a:rect l="l" t="t" r="r" b="b"/>
            <a:pathLst>
              <a:path w="12064" h="7620">
                <a:moveTo>
                  <a:pt x="10022" y="7567"/>
                </a:moveTo>
                <a:lnTo>
                  <a:pt x="1797" y="6423"/>
                </a:lnTo>
                <a:lnTo>
                  <a:pt x="1361" y="5988"/>
                </a:lnTo>
                <a:lnTo>
                  <a:pt x="490" y="4899"/>
                </a:lnTo>
                <a:lnTo>
                  <a:pt x="0" y="3701"/>
                </a:lnTo>
                <a:lnTo>
                  <a:pt x="817" y="2340"/>
                </a:lnTo>
                <a:lnTo>
                  <a:pt x="1525" y="1306"/>
                </a:lnTo>
                <a:lnTo>
                  <a:pt x="2178" y="0"/>
                </a:lnTo>
                <a:lnTo>
                  <a:pt x="5991" y="979"/>
                </a:lnTo>
                <a:lnTo>
                  <a:pt x="7680" y="2504"/>
                </a:lnTo>
                <a:lnTo>
                  <a:pt x="9968" y="2994"/>
                </a:lnTo>
                <a:lnTo>
                  <a:pt x="11602" y="3375"/>
                </a:lnTo>
                <a:lnTo>
                  <a:pt x="11820" y="6750"/>
                </a:lnTo>
                <a:lnTo>
                  <a:pt x="10621" y="7295"/>
                </a:lnTo>
                <a:lnTo>
                  <a:pt x="10022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5796610" y="7281206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3159" y="5171"/>
                </a:moveTo>
                <a:lnTo>
                  <a:pt x="2832" y="5062"/>
                </a:lnTo>
                <a:lnTo>
                  <a:pt x="2178" y="5117"/>
                </a:lnTo>
                <a:lnTo>
                  <a:pt x="1743" y="4899"/>
                </a:lnTo>
                <a:lnTo>
                  <a:pt x="1143" y="4518"/>
                </a:lnTo>
                <a:lnTo>
                  <a:pt x="599" y="4137"/>
                </a:lnTo>
                <a:lnTo>
                  <a:pt x="0" y="3756"/>
                </a:lnTo>
                <a:lnTo>
                  <a:pt x="435" y="3647"/>
                </a:lnTo>
                <a:lnTo>
                  <a:pt x="871" y="3320"/>
                </a:lnTo>
                <a:lnTo>
                  <a:pt x="1143" y="2939"/>
                </a:lnTo>
                <a:lnTo>
                  <a:pt x="1852" y="2014"/>
                </a:lnTo>
                <a:lnTo>
                  <a:pt x="2505" y="1034"/>
                </a:lnTo>
                <a:lnTo>
                  <a:pt x="3104" y="0"/>
                </a:lnTo>
                <a:lnTo>
                  <a:pt x="3813" y="435"/>
                </a:lnTo>
                <a:lnTo>
                  <a:pt x="4357" y="871"/>
                </a:lnTo>
                <a:lnTo>
                  <a:pt x="4630" y="1306"/>
                </a:lnTo>
                <a:lnTo>
                  <a:pt x="5283" y="2395"/>
                </a:lnTo>
                <a:lnTo>
                  <a:pt x="4521" y="4790"/>
                </a:lnTo>
                <a:lnTo>
                  <a:pt x="3159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5705316" y="7154741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2778" y="7186"/>
                </a:moveTo>
                <a:lnTo>
                  <a:pt x="925" y="6097"/>
                </a:lnTo>
                <a:lnTo>
                  <a:pt x="0" y="3484"/>
                </a:lnTo>
                <a:lnTo>
                  <a:pt x="54" y="2776"/>
                </a:lnTo>
                <a:lnTo>
                  <a:pt x="163" y="2068"/>
                </a:lnTo>
                <a:lnTo>
                  <a:pt x="490" y="2123"/>
                </a:lnTo>
                <a:lnTo>
                  <a:pt x="1143" y="2340"/>
                </a:lnTo>
                <a:lnTo>
                  <a:pt x="1743" y="2504"/>
                </a:lnTo>
                <a:lnTo>
                  <a:pt x="2233" y="2504"/>
                </a:lnTo>
                <a:lnTo>
                  <a:pt x="2668" y="2395"/>
                </a:lnTo>
                <a:lnTo>
                  <a:pt x="2614" y="2558"/>
                </a:lnTo>
                <a:lnTo>
                  <a:pt x="2614" y="4409"/>
                </a:lnTo>
                <a:lnTo>
                  <a:pt x="3703" y="4790"/>
                </a:lnTo>
                <a:lnTo>
                  <a:pt x="5991" y="4518"/>
                </a:lnTo>
                <a:lnTo>
                  <a:pt x="6318" y="4028"/>
                </a:lnTo>
                <a:lnTo>
                  <a:pt x="6155" y="2776"/>
                </a:lnTo>
                <a:lnTo>
                  <a:pt x="5773" y="2286"/>
                </a:lnTo>
                <a:lnTo>
                  <a:pt x="5719" y="1034"/>
                </a:lnTo>
                <a:lnTo>
                  <a:pt x="4521" y="871"/>
                </a:lnTo>
                <a:lnTo>
                  <a:pt x="4684" y="598"/>
                </a:lnTo>
                <a:lnTo>
                  <a:pt x="4793" y="326"/>
                </a:lnTo>
                <a:lnTo>
                  <a:pt x="7734" y="3048"/>
                </a:lnTo>
                <a:lnTo>
                  <a:pt x="6264" y="5988"/>
                </a:lnTo>
                <a:lnTo>
                  <a:pt x="4630" y="6587"/>
                </a:lnTo>
                <a:lnTo>
                  <a:pt x="2778" y="71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879406" y="730766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4194" y="8002"/>
                </a:moveTo>
                <a:lnTo>
                  <a:pt x="1852" y="6968"/>
                </a:lnTo>
                <a:lnTo>
                  <a:pt x="926" y="5280"/>
                </a:lnTo>
                <a:lnTo>
                  <a:pt x="0" y="3484"/>
                </a:lnTo>
                <a:lnTo>
                  <a:pt x="435" y="1796"/>
                </a:lnTo>
                <a:lnTo>
                  <a:pt x="2069" y="1034"/>
                </a:lnTo>
                <a:lnTo>
                  <a:pt x="4303" y="0"/>
                </a:lnTo>
                <a:lnTo>
                  <a:pt x="5882" y="272"/>
                </a:lnTo>
                <a:lnTo>
                  <a:pt x="7952" y="3974"/>
                </a:lnTo>
                <a:lnTo>
                  <a:pt x="7353" y="6369"/>
                </a:lnTo>
                <a:lnTo>
                  <a:pt x="4194" y="80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966015" y="7155612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1906" y="7676"/>
                </a:moveTo>
                <a:lnTo>
                  <a:pt x="1198" y="7403"/>
                </a:lnTo>
                <a:lnTo>
                  <a:pt x="435" y="6968"/>
                </a:lnTo>
                <a:lnTo>
                  <a:pt x="1797" y="6423"/>
                </a:lnTo>
                <a:lnTo>
                  <a:pt x="2178" y="5171"/>
                </a:lnTo>
                <a:lnTo>
                  <a:pt x="1579" y="3484"/>
                </a:lnTo>
                <a:lnTo>
                  <a:pt x="1198" y="2613"/>
                </a:lnTo>
                <a:lnTo>
                  <a:pt x="653" y="1742"/>
                </a:lnTo>
                <a:lnTo>
                  <a:pt x="0" y="1034"/>
                </a:lnTo>
                <a:lnTo>
                  <a:pt x="544" y="598"/>
                </a:lnTo>
                <a:lnTo>
                  <a:pt x="871" y="544"/>
                </a:lnTo>
                <a:lnTo>
                  <a:pt x="2886" y="0"/>
                </a:lnTo>
                <a:lnTo>
                  <a:pt x="4956" y="1088"/>
                </a:lnTo>
                <a:lnTo>
                  <a:pt x="5447" y="2885"/>
                </a:lnTo>
                <a:lnTo>
                  <a:pt x="5991" y="4790"/>
                </a:lnTo>
                <a:lnTo>
                  <a:pt x="4630" y="6859"/>
                </a:lnTo>
                <a:lnTo>
                  <a:pt x="2287" y="7512"/>
                </a:lnTo>
                <a:lnTo>
                  <a:pt x="1906" y="76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5875972" y="7189913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7239" y="6692"/>
                </a:moveTo>
                <a:lnTo>
                  <a:pt x="7073" y="5715"/>
                </a:lnTo>
                <a:lnTo>
                  <a:pt x="7137" y="3810"/>
                </a:lnTo>
                <a:lnTo>
                  <a:pt x="5168" y="3594"/>
                </a:lnTo>
                <a:lnTo>
                  <a:pt x="3530" y="2184"/>
                </a:lnTo>
                <a:lnTo>
                  <a:pt x="2997" y="114"/>
                </a:lnTo>
                <a:lnTo>
                  <a:pt x="2717" y="0"/>
                </a:lnTo>
                <a:lnTo>
                  <a:pt x="2451" y="50"/>
                </a:lnTo>
                <a:lnTo>
                  <a:pt x="0" y="1257"/>
                </a:lnTo>
                <a:lnTo>
                  <a:pt x="165" y="4191"/>
                </a:lnTo>
                <a:lnTo>
                  <a:pt x="647" y="5715"/>
                </a:lnTo>
                <a:lnTo>
                  <a:pt x="3860" y="6921"/>
                </a:lnTo>
                <a:lnTo>
                  <a:pt x="7239" y="6692"/>
                </a:lnTo>
                <a:close/>
              </a:path>
              <a:path w="7620" h="6984">
                <a:moveTo>
                  <a:pt x="7353" y="6642"/>
                </a:moveTo>
                <a:lnTo>
                  <a:pt x="7239" y="6921"/>
                </a:lnTo>
                <a:lnTo>
                  <a:pt x="7353" y="66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5975874" y="715278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3431" y="5280"/>
                </a:moveTo>
                <a:lnTo>
                  <a:pt x="1143" y="4137"/>
                </a:lnTo>
                <a:lnTo>
                  <a:pt x="272" y="2014"/>
                </a:lnTo>
                <a:lnTo>
                  <a:pt x="102" y="1306"/>
                </a:lnTo>
                <a:lnTo>
                  <a:pt x="0" y="0"/>
                </a:lnTo>
                <a:lnTo>
                  <a:pt x="6591" y="0"/>
                </a:lnTo>
                <a:lnTo>
                  <a:pt x="6754" y="1306"/>
                </a:lnTo>
                <a:lnTo>
                  <a:pt x="5773" y="3810"/>
                </a:lnTo>
                <a:lnTo>
                  <a:pt x="4793" y="4518"/>
                </a:lnTo>
                <a:lnTo>
                  <a:pt x="3431" y="52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6054149" y="7296177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4085" y="7839"/>
                </a:moveTo>
                <a:lnTo>
                  <a:pt x="1307" y="6587"/>
                </a:lnTo>
                <a:lnTo>
                  <a:pt x="0" y="3375"/>
                </a:lnTo>
                <a:lnTo>
                  <a:pt x="1034" y="1197"/>
                </a:lnTo>
                <a:lnTo>
                  <a:pt x="2832" y="598"/>
                </a:lnTo>
                <a:lnTo>
                  <a:pt x="4739" y="0"/>
                </a:lnTo>
                <a:lnTo>
                  <a:pt x="6155" y="816"/>
                </a:lnTo>
                <a:lnTo>
                  <a:pt x="7898" y="3593"/>
                </a:lnTo>
                <a:lnTo>
                  <a:pt x="6754" y="6750"/>
                </a:lnTo>
                <a:lnTo>
                  <a:pt x="5501" y="7240"/>
                </a:lnTo>
                <a:lnTo>
                  <a:pt x="4085" y="78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5760441" y="719099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995" y="7295"/>
                </a:moveTo>
                <a:lnTo>
                  <a:pt x="1579" y="6750"/>
                </a:lnTo>
                <a:lnTo>
                  <a:pt x="762" y="5117"/>
                </a:lnTo>
                <a:lnTo>
                  <a:pt x="0" y="3484"/>
                </a:lnTo>
                <a:lnTo>
                  <a:pt x="1579" y="871"/>
                </a:lnTo>
                <a:lnTo>
                  <a:pt x="5174" y="0"/>
                </a:lnTo>
                <a:lnTo>
                  <a:pt x="6591" y="163"/>
                </a:lnTo>
                <a:lnTo>
                  <a:pt x="7190" y="1633"/>
                </a:lnTo>
                <a:lnTo>
                  <a:pt x="7244" y="1796"/>
                </a:lnTo>
                <a:lnTo>
                  <a:pt x="7299" y="2068"/>
                </a:lnTo>
                <a:lnTo>
                  <a:pt x="5447" y="3103"/>
                </a:lnTo>
                <a:lnTo>
                  <a:pt x="4575" y="5117"/>
                </a:lnTo>
                <a:lnTo>
                  <a:pt x="4739" y="6913"/>
                </a:lnTo>
                <a:lnTo>
                  <a:pt x="2995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000060" y="7252298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812" y="7948"/>
                </a:moveTo>
                <a:lnTo>
                  <a:pt x="1634" y="7240"/>
                </a:lnTo>
                <a:lnTo>
                  <a:pt x="708" y="5552"/>
                </a:lnTo>
                <a:lnTo>
                  <a:pt x="0" y="4137"/>
                </a:lnTo>
                <a:lnTo>
                  <a:pt x="544" y="1415"/>
                </a:lnTo>
                <a:lnTo>
                  <a:pt x="3213" y="0"/>
                </a:lnTo>
                <a:lnTo>
                  <a:pt x="5882" y="1306"/>
                </a:lnTo>
                <a:lnTo>
                  <a:pt x="6754" y="3375"/>
                </a:lnTo>
                <a:lnTo>
                  <a:pt x="7516" y="5226"/>
                </a:lnTo>
                <a:lnTo>
                  <a:pt x="7135" y="6532"/>
                </a:lnTo>
                <a:lnTo>
                  <a:pt x="5610" y="7186"/>
                </a:lnTo>
                <a:lnTo>
                  <a:pt x="3812" y="79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749819" y="7197804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3649" y="7839"/>
                </a:moveTo>
                <a:lnTo>
                  <a:pt x="1307" y="6750"/>
                </a:lnTo>
                <a:lnTo>
                  <a:pt x="708" y="5389"/>
                </a:lnTo>
                <a:lnTo>
                  <a:pt x="0" y="3647"/>
                </a:lnTo>
                <a:lnTo>
                  <a:pt x="980" y="1143"/>
                </a:lnTo>
                <a:lnTo>
                  <a:pt x="2560" y="598"/>
                </a:lnTo>
                <a:lnTo>
                  <a:pt x="4466" y="0"/>
                </a:lnTo>
                <a:lnTo>
                  <a:pt x="6591" y="925"/>
                </a:lnTo>
                <a:lnTo>
                  <a:pt x="7244" y="2667"/>
                </a:lnTo>
                <a:lnTo>
                  <a:pt x="7789" y="4246"/>
                </a:lnTo>
                <a:lnTo>
                  <a:pt x="6591" y="6805"/>
                </a:lnTo>
                <a:lnTo>
                  <a:pt x="5011" y="7349"/>
                </a:lnTo>
                <a:lnTo>
                  <a:pt x="3649" y="78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6047340" y="7188058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595" y="7893"/>
                </a:moveTo>
                <a:lnTo>
                  <a:pt x="762" y="6750"/>
                </a:lnTo>
                <a:lnTo>
                  <a:pt x="0" y="4409"/>
                </a:lnTo>
                <a:lnTo>
                  <a:pt x="1416" y="925"/>
                </a:lnTo>
                <a:lnTo>
                  <a:pt x="2342" y="544"/>
                </a:lnTo>
                <a:lnTo>
                  <a:pt x="3595" y="0"/>
                </a:lnTo>
                <a:lnTo>
                  <a:pt x="5937" y="1469"/>
                </a:lnTo>
                <a:lnTo>
                  <a:pt x="6591" y="3320"/>
                </a:lnTo>
                <a:lnTo>
                  <a:pt x="7353" y="5280"/>
                </a:lnTo>
                <a:lnTo>
                  <a:pt x="6754" y="6750"/>
                </a:lnTo>
                <a:lnTo>
                  <a:pt x="5011" y="7403"/>
                </a:lnTo>
                <a:lnTo>
                  <a:pt x="3595" y="7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114612" y="7198293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486" y="7784"/>
                </a:moveTo>
                <a:lnTo>
                  <a:pt x="1252" y="6968"/>
                </a:lnTo>
                <a:lnTo>
                  <a:pt x="490" y="5062"/>
                </a:lnTo>
                <a:lnTo>
                  <a:pt x="0" y="3429"/>
                </a:lnTo>
                <a:lnTo>
                  <a:pt x="762" y="1959"/>
                </a:lnTo>
                <a:lnTo>
                  <a:pt x="2124" y="871"/>
                </a:lnTo>
                <a:lnTo>
                  <a:pt x="3268" y="0"/>
                </a:lnTo>
                <a:lnTo>
                  <a:pt x="6046" y="1361"/>
                </a:lnTo>
                <a:lnTo>
                  <a:pt x="6808" y="2885"/>
                </a:lnTo>
                <a:lnTo>
                  <a:pt x="7626" y="4573"/>
                </a:lnTo>
                <a:lnTo>
                  <a:pt x="6972" y="6369"/>
                </a:lnTo>
                <a:lnTo>
                  <a:pt x="5338" y="7022"/>
                </a:lnTo>
                <a:lnTo>
                  <a:pt x="3486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5737781" y="715278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322" y="6805"/>
                </a:moveTo>
                <a:lnTo>
                  <a:pt x="1361" y="6369"/>
                </a:lnTo>
                <a:lnTo>
                  <a:pt x="708" y="4954"/>
                </a:lnTo>
                <a:lnTo>
                  <a:pt x="0" y="3320"/>
                </a:lnTo>
                <a:lnTo>
                  <a:pt x="926" y="762"/>
                </a:lnTo>
                <a:lnTo>
                  <a:pt x="2451" y="163"/>
                </a:lnTo>
                <a:lnTo>
                  <a:pt x="2832" y="0"/>
                </a:lnTo>
                <a:lnTo>
                  <a:pt x="3595" y="0"/>
                </a:lnTo>
                <a:lnTo>
                  <a:pt x="4739" y="54"/>
                </a:lnTo>
                <a:lnTo>
                  <a:pt x="5719" y="762"/>
                </a:lnTo>
                <a:lnTo>
                  <a:pt x="6264" y="1742"/>
                </a:lnTo>
                <a:lnTo>
                  <a:pt x="6264" y="2177"/>
                </a:lnTo>
                <a:lnTo>
                  <a:pt x="6427" y="2667"/>
                </a:lnTo>
                <a:lnTo>
                  <a:pt x="6699" y="3103"/>
                </a:lnTo>
                <a:lnTo>
                  <a:pt x="6863" y="4300"/>
                </a:lnTo>
                <a:lnTo>
                  <a:pt x="6482" y="5280"/>
                </a:lnTo>
                <a:lnTo>
                  <a:pt x="3322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6242293" y="7152781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4030" y="5444"/>
                </a:moveTo>
                <a:lnTo>
                  <a:pt x="3649" y="5444"/>
                </a:lnTo>
                <a:lnTo>
                  <a:pt x="3050" y="5008"/>
                </a:lnTo>
                <a:lnTo>
                  <a:pt x="2124" y="4573"/>
                </a:lnTo>
                <a:lnTo>
                  <a:pt x="0" y="1524"/>
                </a:lnTo>
                <a:lnTo>
                  <a:pt x="163" y="653"/>
                </a:lnTo>
                <a:lnTo>
                  <a:pt x="490" y="0"/>
                </a:lnTo>
                <a:lnTo>
                  <a:pt x="5556" y="0"/>
                </a:lnTo>
                <a:lnTo>
                  <a:pt x="5828" y="326"/>
                </a:lnTo>
                <a:lnTo>
                  <a:pt x="6046" y="762"/>
                </a:lnTo>
                <a:lnTo>
                  <a:pt x="6209" y="1252"/>
                </a:lnTo>
                <a:lnTo>
                  <a:pt x="6645" y="3211"/>
                </a:lnTo>
                <a:lnTo>
                  <a:pt x="5828" y="4954"/>
                </a:lnTo>
                <a:lnTo>
                  <a:pt x="4194" y="5389"/>
                </a:lnTo>
                <a:lnTo>
                  <a:pt x="4030" y="54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147567" y="7174176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867" y="6532"/>
                </a:moveTo>
                <a:lnTo>
                  <a:pt x="2451" y="6042"/>
                </a:lnTo>
                <a:lnTo>
                  <a:pt x="980" y="4736"/>
                </a:lnTo>
                <a:lnTo>
                  <a:pt x="544" y="4191"/>
                </a:lnTo>
                <a:lnTo>
                  <a:pt x="381" y="3593"/>
                </a:lnTo>
                <a:lnTo>
                  <a:pt x="0" y="2286"/>
                </a:lnTo>
                <a:lnTo>
                  <a:pt x="1470" y="544"/>
                </a:lnTo>
                <a:lnTo>
                  <a:pt x="3431" y="217"/>
                </a:lnTo>
                <a:lnTo>
                  <a:pt x="4847" y="0"/>
                </a:lnTo>
                <a:lnTo>
                  <a:pt x="6046" y="435"/>
                </a:lnTo>
                <a:lnTo>
                  <a:pt x="6917" y="1687"/>
                </a:lnTo>
                <a:lnTo>
                  <a:pt x="7081" y="1850"/>
                </a:lnTo>
                <a:lnTo>
                  <a:pt x="7571" y="2885"/>
                </a:lnTo>
                <a:lnTo>
                  <a:pt x="5719" y="6151"/>
                </a:lnTo>
                <a:lnTo>
                  <a:pt x="4956" y="6315"/>
                </a:lnTo>
                <a:lnTo>
                  <a:pt x="3867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007249" y="732552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085" y="6423"/>
                </a:moveTo>
                <a:lnTo>
                  <a:pt x="926" y="6097"/>
                </a:lnTo>
                <a:lnTo>
                  <a:pt x="272" y="4954"/>
                </a:lnTo>
                <a:lnTo>
                  <a:pt x="0" y="3429"/>
                </a:lnTo>
                <a:lnTo>
                  <a:pt x="272" y="2014"/>
                </a:lnTo>
                <a:lnTo>
                  <a:pt x="1743" y="1088"/>
                </a:lnTo>
                <a:lnTo>
                  <a:pt x="3322" y="0"/>
                </a:lnTo>
                <a:lnTo>
                  <a:pt x="5773" y="653"/>
                </a:lnTo>
                <a:lnTo>
                  <a:pt x="7135" y="3647"/>
                </a:lnTo>
                <a:lnTo>
                  <a:pt x="6645" y="4736"/>
                </a:lnTo>
                <a:lnTo>
                  <a:pt x="5610" y="5389"/>
                </a:lnTo>
                <a:lnTo>
                  <a:pt x="4085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034376" y="715425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050" y="6913"/>
                </a:moveTo>
                <a:lnTo>
                  <a:pt x="1525" y="6423"/>
                </a:lnTo>
                <a:lnTo>
                  <a:pt x="0" y="3048"/>
                </a:lnTo>
                <a:lnTo>
                  <a:pt x="272" y="1687"/>
                </a:lnTo>
                <a:lnTo>
                  <a:pt x="1961" y="816"/>
                </a:lnTo>
                <a:lnTo>
                  <a:pt x="3704" y="0"/>
                </a:lnTo>
                <a:lnTo>
                  <a:pt x="5610" y="544"/>
                </a:lnTo>
                <a:lnTo>
                  <a:pt x="6318" y="2123"/>
                </a:lnTo>
                <a:lnTo>
                  <a:pt x="6917" y="3647"/>
                </a:lnTo>
                <a:lnTo>
                  <a:pt x="6209" y="6097"/>
                </a:lnTo>
                <a:lnTo>
                  <a:pt x="4847" y="6641"/>
                </a:lnTo>
                <a:lnTo>
                  <a:pt x="3050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124362" y="719426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886" y="6805"/>
                </a:moveTo>
                <a:lnTo>
                  <a:pt x="1470" y="6478"/>
                </a:lnTo>
                <a:lnTo>
                  <a:pt x="762" y="4790"/>
                </a:lnTo>
                <a:lnTo>
                  <a:pt x="0" y="3103"/>
                </a:lnTo>
                <a:lnTo>
                  <a:pt x="599" y="1143"/>
                </a:lnTo>
                <a:lnTo>
                  <a:pt x="2233" y="544"/>
                </a:lnTo>
                <a:lnTo>
                  <a:pt x="3921" y="0"/>
                </a:lnTo>
                <a:lnTo>
                  <a:pt x="5174" y="762"/>
                </a:lnTo>
                <a:lnTo>
                  <a:pt x="6699" y="3701"/>
                </a:lnTo>
                <a:lnTo>
                  <a:pt x="5937" y="6097"/>
                </a:lnTo>
                <a:lnTo>
                  <a:pt x="4466" y="6478"/>
                </a:lnTo>
                <a:lnTo>
                  <a:pt x="2886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19832" y="7180110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213" y="7077"/>
                </a:moveTo>
                <a:lnTo>
                  <a:pt x="1906" y="6641"/>
                </a:lnTo>
                <a:lnTo>
                  <a:pt x="1089" y="5117"/>
                </a:lnTo>
                <a:lnTo>
                  <a:pt x="0" y="3320"/>
                </a:lnTo>
                <a:lnTo>
                  <a:pt x="272" y="1306"/>
                </a:lnTo>
                <a:lnTo>
                  <a:pt x="1743" y="707"/>
                </a:lnTo>
                <a:lnTo>
                  <a:pt x="3431" y="0"/>
                </a:lnTo>
                <a:lnTo>
                  <a:pt x="4684" y="925"/>
                </a:lnTo>
                <a:lnTo>
                  <a:pt x="5664" y="2177"/>
                </a:lnTo>
                <a:lnTo>
                  <a:pt x="6427" y="3266"/>
                </a:lnTo>
                <a:lnTo>
                  <a:pt x="5828" y="6315"/>
                </a:lnTo>
                <a:lnTo>
                  <a:pt x="4738" y="6913"/>
                </a:lnTo>
                <a:lnTo>
                  <a:pt x="3213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1317" y="729127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5065" y="5117"/>
                </a:moveTo>
                <a:lnTo>
                  <a:pt x="4303" y="4954"/>
                </a:lnTo>
                <a:lnTo>
                  <a:pt x="3595" y="4627"/>
                </a:lnTo>
                <a:lnTo>
                  <a:pt x="2233" y="3919"/>
                </a:lnTo>
                <a:lnTo>
                  <a:pt x="817" y="3429"/>
                </a:lnTo>
                <a:lnTo>
                  <a:pt x="0" y="2068"/>
                </a:lnTo>
                <a:lnTo>
                  <a:pt x="108" y="1742"/>
                </a:lnTo>
                <a:lnTo>
                  <a:pt x="108" y="1306"/>
                </a:lnTo>
                <a:lnTo>
                  <a:pt x="381" y="1088"/>
                </a:lnTo>
                <a:lnTo>
                  <a:pt x="1688" y="0"/>
                </a:lnTo>
                <a:lnTo>
                  <a:pt x="4902" y="925"/>
                </a:lnTo>
                <a:lnTo>
                  <a:pt x="5501" y="2613"/>
                </a:lnTo>
                <a:lnTo>
                  <a:pt x="5664" y="3103"/>
                </a:lnTo>
                <a:lnTo>
                  <a:pt x="5664" y="3810"/>
                </a:lnTo>
                <a:lnTo>
                  <a:pt x="5501" y="4246"/>
                </a:lnTo>
                <a:lnTo>
                  <a:pt x="5065" y="5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106986" y="728861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361" y="4191"/>
                </a:moveTo>
                <a:lnTo>
                  <a:pt x="544" y="3593"/>
                </a:lnTo>
                <a:lnTo>
                  <a:pt x="163" y="2340"/>
                </a:lnTo>
                <a:lnTo>
                  <a:pt x="163" y="2123"/>
                </a:lnTo>
                <a:lnTo>
                  <a:pt x="0" y="1143"/>
                </a:lnTo>
                <a:lnTo>
                  <a:pt x="544" y="489"/>
                </a:lnTo>
                <a:lnTo>
                  <a:pt x="1470" y="217"/>
                </a:lnTo>
                <a:lnTo>
                  <a:pt x="1743" y="108"/>
                </a:lnTo>
                <a:lnTo>
                  <a:pt x="2015" y="54"/>
                </a:lnTo>
                <a:lnTo>
                  <a:pt x="2287" y="54"/>
                </a:lnTo>
                <a:lnTo>
                  <a:pt x="3104" y="0"/>
                </a:lnTo>
                <a:lnTo>
                  <a:pt x="3867" y="326"/>
                </a:lnTo>
                <a:lnTo>
                  <a:pt x="4248" y="1306"/>
                </a:lnTo>
                <a:lnTo>
                  <a:pt x="4847" y="2722"/>
                </a:lnTo>
                <a:lnTo>
                  <a:pt x="3867" y="3320"/>
                </a:lnTo>
                <a:lnTo>
                  <a:pt x="2723" y="3701"/>
                </a:lnTo>
                <a:lnTo>
                  <a:pt x="1361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846712" y="7164437"/>
            <a:ext cx="147320" cy="97790"/>
          </a:xfrm>
          <a:custGeom>
            <a:avLst/>
            <a:gdLst/>
            <a:ahLst/>
            <a:cxnLst/>
            <a:rect l="l" t="t" r="r" b="b"/>
            <a:pathLst>
              <a:path w="147320" h="97790">
                <a:moveTo>
                  <a:pt x="4686" y="65874"/>
                </a:moveTo>
                <a:lnTo>
                  <a:pt x="4368" y="64731"/>
                </a:lnTo>
                <a:lnTo>
                  <a:pt x="3657" y="63423"/>
                </a:lnTo>
                <a:lnTo>
                  <a:pt x="2514" y="62661"/>
                </a:lnTo>
                <a:lnTo>
                  <a:pt x="1155" y="63093"/>
                </a:lnTo>
                <a:lnTo>
                  <a:pt x="228" y="63423"/>
                </a:lnTo>
                <a:lnTo>
                  <a:pt x="0" y="64681"/>
                </a:lnTo>
                <a:lnTo>
                  <a:pt x="546" y="65544"/>
                </a:lnTo>
                <a:lnTo>
                  <a:pt x="1092" y="66522"/>
                </a:lnTo>
                <a:lnTo>
                  <a:pt x="1803" y="67614"/>
                </a:lnTo>
                <a:lnTo>
                  <a:pt x="3162" y="67017"/>
                </a:lnTo>
                <a:lnTo>
                  <a:pt x="3987" y="66636"/>
                </a:lnTo>
                <a:lnTo>
                  <a:pt x="4686" y="65874"/>
                </a:lnTo>
                <a:close/>
              </a:path>
              <a:path w="147320" h="97790">
                <a:moveTo>
                  <a:pt x="47282" y="67665"/>
                </a:moveTo>
                <a:lnTo>
                  <a:pt x="47180" y="66687"/>
                </a:lnTo>
                <a:lnTo>
                  <a:pt x="46469" y="64998"/>
                </a:lnTo>
                <a:lnTo>
                  <a:pt x="45110" y="64782"/>
                </a:lnTo>
                <a:lnTo>
                  <a:pt x="43586" y="65278"/>
                </a:lnTo>
                <a:lnTo>
                  <a:pt x="42875" y="65493"/>
                </a:lnTo>
                <a:lnTo>
                  <a:pt x="45377" y="69138"/>
                </a:lnTo>
                <a:lnTo>
                  <a:pt x="46037" y="68973"/>
                </a:lnTo>
                <a:lnTo>
                  <a:pt x="46202" y="68922"/>
                </a:lnTo>
                <a:lnTo>
                  <a:pt x="47015" y="68491"/>
                </a:lnTo>
                <a:lnTo>
                  <a:pt x="47282" y="67665"/>
                </a:lnTo>
                <a:close/>
              </a:path>
              <a:path w="147320" h="97790">
                <a:moveTo>
                  <a:pt x="54965" y="96037"/>
                </a:moveTo>
                <a:lnTo>
                  <a:pt x="54038" y="96850"/>
                </a:lnTo>
                <a:lnTo>
                  <a:pt x="53009" y="97396"/>
                </a:lnTo>
                <a:lnTo>
                  <a:pt x="51485" y="96469"/>
                </a:lnTo>
                <a:lnTo>
                  <a:pt x="51257" y="96304"/>
                </a:lnTo>
                <a:lnTo>
                  <a:pt x="51104" y="96202"/>
                </a:lnTo>
                <a:lnTo>
                  <a:pt x="50939" y="96037"/>
                </a:lnTo>
                <a:lnTo>
                  <a:pt x="51371" y="97282"/>
                </a:lnTo>
                <a:lnTo>
                  <a:pt x="52514" y="97447"/>
                </a:lnTo>
                <a:lnTo>
                  <a:pt x="53771" y="97345"/>
                </a:lnTo>
                <a:lnTo>
                  <a:pt x="54419" y="97015"/>
                </a:lnTo>
                <a:lnTo>
                  <a:pt x="54914" y="96583"/>
                </a:lnTo>
                <a:lnTo>
                  <a:pt x="54965" y="96037"/>
                </a:lnTo>
                <a:close/>
              </a:path>
              <a:path w="147320" h="97790">
                <a:moveTo>
                  <a:pt x="85420" y="65214"/>
                </a:moveTo>
                <a:lnTo>
                  <a:pt x="84759" y="64071"/>
                </a:lnTo>
                <a:lnTo>
                  <a:pt x="83566" y="64020"/>
                </a:lnTo>
                <a:lnTo>
                  <a:pt x="82423" y="64300"/>
                </a:lnTo>
                <a:lnTo>
                  <a:pt x="83235" y="65214"/>
                </a:lnTo>
                <a:lnTo>
                  <a:pt x="84277" y="65328"/>
                </a:lnTo>
                <a:lnTo>
                  <a:pt x="85420" y="65214"/>
                </a:lnTo>
                <a:close/>
              </a:path>
              <a:path w="147320" h="97790">
                <a:moveTo>
                  <a:pt x="106654" y="45567"/>
                </a:moveTo>
                <a:lnTo>
                  <a:pt x="106337" y="44145"/>
                </a:lnTo>
                <a:lnTo>
                  <a:pt x="105625" y="43332"/>
                </a:lnTo>
                <a:lnTo>
                  <a:pt x="104749" y="43167"/>
                </a:lnTo>
                <a:lnTo>
                  <a:pt x="103822" y="43548"/>
                </a:lnTo>
                <a:lnTo>
                  <a:pt x="102463" y="44145"/>
                </a:lnTo>
                <a:lnTo>
                  <a:pt x="102628" y="45186"/>
                </a:lnTo>
                <a:lnTo>
                  <a:pt x="103555" y="47142"/>
                </a:lnTo>
                <a:lnTo>
                  <a:pt x="104152" y="48120"/>
                </a:lnTo>
                <a:lnTo>
                  <a:pt x="105194" y="47523"/>
                </a:lnTo>
                <a:lnTo>
                  <a:pt x="106438" y="46875"/>
                </a:lnTo>
                <a:lnTo>
                  <a:pt x="106654" y="45567"/>
                </a:lnTo>
                <a:close/>
              </a:path>
              <a:path w="147320" h="97790">
                <a:moveTo>
                  <a:pt x="109054" y="72517"/>
                </a:moveTo>
                <a:lnTo>
                  <a:pt x="108508" y="71259"/>
                </a:lnTo>
                <a:lnTo>
                  <a:pt x="108127" y="70231"/>
                </a:lnTo>
                <a:lnTo>
                  <a:pt x="107264" y="69850"/>
                </a:lnTo>
                <a:lnTo>
                  <a:pt x="106273" y="70281"/>
                </a:lnTo>
                <a:lnTo>
                  <a:pt x="105029" y="70827"/>
                </a:lnTo>
                <a:lnTo>
                  <a:pt x="104101" y="71805"/>
                </a:lnTo>
                <a:lnTo>
                  <a:pt x="104914" y="73380"/>
                </a:lnTo>
                <a:lnTo>
                  <a:pt x="105460" y="74422"/>
                </a:lnTo>
                <a:lnTo>
                  <a:pt x="106387" y="74142"/>
                </a:lnTo>
                <a:lnTo>
                  <a:pt x="108572" y="73380"/>
                </a:lnTo>
                <a:lnTo>
                  <a:pt x="109054" y="72517"/>
                </a:lnTo>
                <a:close/>
              </a:path>
              <a:path w="147320" h="97790">
                <a:moveTo>
                  <a:pt x="147078" y="2400"/>
                </a:moveTo>
                <a:lnTo>
                  <a:pt x="146265" y="1028"/>
                </a:lnTo>
                <a:lnTo>
                  <a:pt x="145656" y="114"/>
                </a:lnTo>
                <a:lnTo>
                  <a:pt x="144627" y="0"/>
                </a:lnTo>
                <a:lnTo>
                  <a:pt x="143814" y="495"/>
                </a:lnTo>
                <a:lnTo>
                  <a:pt x="142227" y="1409"/>
                </a:lnTo>
                <a:lnTo>
                  <a:pt x="142989" y="2667"/>
                </a:lnTo>
                <a:lnTo>
                  <a:pt x="143586" y="3810"/>
                </a:lnTo>
                <a:lnTo>
                  <a:pt x="143967" y="4572"/>
                </a:lnTo>
                <a:lnTo>
                  <a:pt x="144576" y="4851"/>
                </a:lnTo>
                <a:lnTo>
                  <a:pt x="145770" y="4241"/>
                </a:lnTo>
                <a:lnTo>
                  <a:pt x="146037" y="3378"/>
                </a:lnTo>
                <a:lnTo>
                  <a:pt x="147078" y="24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6066187" y="7307773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614" y="4300"/>
                </a:moveTo>
                <a:lnTo>
                  <a:pt x="762" y="4137"/>
                </a:lnTo>
                <a:lnTo>
                  <a:pt x="0" y="3375"/>
                </a:lnTo>
                <a:lnTo>
                  <a:pt x="109" y="2123"/>
                </a:lnTo>
                <a:lnTo>
                  <a:pt x="163" y="1306"/>
                </a:lnTo>
                <a:lnTo>
                  <a:pt x="544" y="217"/>
                </a:lnTo>
                <a:lnTo>
                  <a:pt x="1579" y="108"/>
                </a:lnTo>
                <a:lnTo>
                  <a:pt x="2995" y="0"/>
                </a:lnTo>
                <a:lnTo>
                  <a:pt x="3431" y="1143"/>
                </a:lnTo>
                <a:lnTo>
                  <a:pt x="3377" y="2286"/>
                </a:lnTo>
                <a:lnTo>
                  <a:pt x="3322" y="3048"/>
                </a:lnTo>
                <a:lnTo>
                  <a:pt x="2832" y="3810"/>
                </a:lnTo>
                <a:lnTo>
                  <a:pt x="2614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090481" y="7184683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1470" y="3211"/>
                </a:moveTo>
                <a:lnTo>
                  <a:pt x="817" y="2340"/>
                </a:lnTo>
                <a:lnTo>
                  <a:pt x="381" y="1469"/>
                </a:lnTo>
                <a:lnTo>
                  <a:pt x="163" y="1034"/>
                </a:lnTo>
                <a:lnTo>
                  <a:pt x="0" y="489"/>
                </a:lnTo>
                <a:lnTo>
                  <a:pt x="54" y="0"/>
                </a:lnTo>
                <a:lnTo>
                  <a:pt x="217" y="163"/>
                </a:lnTo>
                <a:lnTo>
                  <a:pt x="381" y="272"/>
                </a:lnTo>
                <a:lnTo>
                  <a:pt x="544" y="326"/>
                </a:lnTo>
                <a:lnTo>
                  <a:pt x="1416" y="707"/>
                </a:lnTo>
                <a:lnTo>
                  <a:pt x="2342" y="1252"/>
                </a:lnTo>
                <a:lnTo>
                  <a:pt x="3268" y="1415"/>
                </a:lnTo>
                <a:lnTo>
                  <a:pt x="3213" y="1850"/>
                </a:lnTo>
                <a:lnTo>
                  <a:pt x="3050" y="2232"/>
                </a:lnTo>
                <a:lnTo>
                  <a:pt x="2560" y="2558"/>
                </a:lnTo>
                <a:lnTo>
                  <a:pt x="1470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5819488" y="7235313"/>
            <a:ext cx="20320" cy="26034"/>
          </a:xfrm>
          <a:custGeom>
            <a:avLst/>
            <a:gdLst/>
            <a:ahLst/>
            <a:cxnLst/>
            <a:rect l="l" t="t" r="r" b="b"/>
            <a:pathLst>
              <a:path w="20320" h="26034">
                <a:moveTo>
                  <a:pt x="13781" y="25695"/>
                </a:moveTo>
                <a:lnTo>
                  <a:pt x="10730" y="25423"/>
                </a:lnTo>
                <a:lnTo>
                  <a:pt x="8606" y="25478"/>
                </a:lnTo>
                <a:lnTo>
                  <a:pt x="6754" y="24389"/>
                </a:lnTo>
                <a:lnTo>
                  <a:pt x="4575" y="24280"/>
                </a:lnTo>
                <a:lnTo>
                  <a:pt x="2396" y="24226"/>
                </a:lnTo>
                <a:lnTo>
                  <a:pt x="1034" y="22102"/>
                </a:lnTo>
                <a:lnTo>
                  <a:pt x="0" y="18128"/>
                </a:lnTo>
                <a:lnTo>
                  <a:pt x="3213" y="15569"/>
                </a:lnTo>
                <a:lnTo>
                  <a:pt x="5610" y="15842"/>
                </a:lnTo>
                <a:lnTo>
                  <a:pt x="6482" y="15896"/>
                </a:lnTo>
                <a:lnTo>
                  <a:pt x="7244" y="16549"/>
                </a:lnTo>
                <a:lnTo>
                  <a:pt x="8061" y="16713"/>
                </a:lnTo>
                <a:lnTo>
                  <a:pt x="9151" y="17039"/>
                </a:lnTo>
                <a:lnTo>
                  <a:pt x="9695" y="16713"/>
                </a:lnTo>
                <a:lnTo>
                  <a:pt x="8660" y="13936"/>
                </a:lnTo>
                <a:lnTo>
                  <a:pt x="8388" y="12412"/>
                </a:lnTo>
                <a:lnTo>
                  <a:pt x="7952" y="10833"/>
                </a:lnTo>
                <a:lnTo>
                  <a:pt x="7462" y="9309"/>
                </a:lnTo>
                <a:lnTo>
                  <a:pt x="7299" y="7784"/>
                </a:lnTo>
                <a:lnTo>
                  <a:pt x="7843" y="4083"/>
                </a:lnTo>
                <a:lnTo>
                  <a:pt x="8007" y="1469"/>
                </a:lnTo>
                <a:lnTo>
                  <a:pt x="10186" y="816"/>
                </a:lnTo>
                <a:lnTo>
                  <a:pt x="12637" y="0"/>
                </a:lnTo>
                <a:lnTo>
                  <a:pt x="15469" y="489"/>
                </a:lnTo>
                <a:lnTo>
                  <a:pt x="18901" y="3701"/>
                </a:lnTo>
                <a:lnTo>
                  <a:pt x="19936" y="5062"/>
                </a:lnTo>
                <a:lnTo>
                  <a:pt x="18138" y="6913"/>
                </a:lnTo>
                <a:lnTo>
                  <a:pt x="16177" y="9037"/>
                </a:lnTo>
                <a:lnTo>
                  <a:pt x="19500" y="8928"/>
                </a:lnTo>
                <a:lnTo>
                  <a:pt x="19173" y="11432"/>
                </a:lnTo>
                <a:lnTo>
                  <a:pt x="19337" y="13773"/>
                </a:lnTo>
                <a:lnTo>
                  <a:pt x="17539" y="15569"/>
                </a:lnTo>
                <a:lnTo>
                  <a:pt x="16341" y="16713"/>
                </a:lnTo>
                <a:lnTo>
                  <a:pt x="14380" y="16767"/>
                </a:lnTo>
                <a:lnTo>
                  <a:pt x="13127" y="18618"/>
                </a:lnTo>
                <a:lnTo>
                  <a:pt x="14979" y="19925"/>
                </a:lnTo>
                <a:lnTo>
                  <a:pt x="14925" y="21503"/>
                </a:lnTo>
                <a:lnTo>
                  <a:pt x="14707" y="24661"/>
                </a:lnTo>
                <a:lnTo>
                  <a:pt x="13781" y="256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5721984" y="7152781"/>
            <a:ext cx="10160" cy="1905"/>
          </a:xfrm>
          <a:custGeom>
            <a:avLst/>
            <a:gdLst/>
            <a:ahLst/>
            <a:cxnLst/>
            <a:rect l="l" t="t" r="r" b="b"/>
            <a:pathLst>
              <a:path w="10160" h="1904">
                <a:moveTo>
                  <a:pt x="5338" y="1578"/>
                </a:moveTo>
                <a:lnTo>
                  <a:pt x="653" y="381"/>
                </a:lnTo>
                <a:lnTo>
                  <a:pt x="326" y="217"/>
                </a:lnTo>
                <a:lnTo>
                  <a:pt x="0" y="0"/>
                </a:lnTo>
                <a:lnTo>
                  <a:pt x="9695" y="0"/>
                </a:lnTo>
                <a:lnTo>
                  <a:pt x="7462" y="979"/>
                </a:lnTo>
                <a:lnTo>
                  <a:pt x="5338" y="15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5965144" y="7259539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7571" y="18183"/>
                </a:moveTo>
                <a:lnTo>
                  <a:pt x="4847" y="17638"/>
                </a:lnTo>
                <a:lnTo>
                  <a:pt x="2396" y="13882"/>
                </a:lnTo>
                <a:lnTo>
                  <a:pt x="1198" y="11976"/>
                </a:lnTo>
                <a:lnTo>
                  <a:pt x="0" y="9962"/>
                </a:lnTo>
                <a:lnTo>
                  <a:pt x="326" y="6968"/>
                </a:lnTo>
                <a:lnTo>
                  <a:pt x="599" y="3266"/>
                </a:lnTo>
                <a:lnTo>
                  <a:pt x="4412" y="0"/>
                </a:lnTo>
                <a:lnTo>
                  <a:pt x="12800" y="108"/>
                </a:lnTo>
                <a:lnTo>
                  <a:pt x="16994" y="3919"/>
                </a:lnTo>
                <a:lnTo>
                  <a:pt x="17267" y="9472"/>
                </a:lnTo>
                <a:lnTo>
                  <a:pt x="16450" y="11105"/>
                </a:lnTo>
                <a:lnTo>
                  <a:pt x="14053" y="13610"/>
                </a:lnTo>
                <a:lnTo>
                  <a:pt x="12691" y="14753"/>
                </a:lnTo>
                <a:lnTo>
                  <a:pt x="11221" y="15733"/>
                </a:lnTo>
                <a:lnTo>
                  <a:pt x="7571" y="181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839206" y="7261717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40">
                <a:moveTo>
                  <a:pt x="13181" y="14698"/>
                </a:moveTo>
                <a:lnTo>
                  <a:pt x="11384" y="14698"/>
                </a:lnTo>
                <a:lnTo>
                  <a:pt x="9695" y="14590"/>
                </a:lnTo>
                <a:lnTo>
                  <a:pt x="6264" y="13882"/>
                </a:lnTo>
                <a:lnTo>
                  <a:pt x="3921" y="12739"/>
                </a:lnTo>
                <a:lnTo>
                  <a:pt x="435" y="11323"/>
                </a:lnTo>
                <a:lnTo>
                  <a:pt x="272" y="10561"/>
                </a:lnTo>
                <a:lnTo>
                  <a:pt x="381" y="8601"/>
                </a:lnTo>
                <a:lnTo>
                  <a:pt x="490" y="7567"/>
                </a:lnTo>
                <a:lnTo>
                  <a:pt x="599" y="6151"/>
                </a:lnTo>
                <a:lnTo>
                  <a:pt x="0" y="3048"/>
                </a:lnTo>
                <a:lnTo>
                  <a:pt x="1688" y="1415"/>
                </a:lnTo>
                <a:lnTo>
                  <a:pt x="3813" y="0"/>
                </a:lnTo>
                <a:lnTo>
                  <a:pt x="5065" y="4409"/>
                </a:lnTo>
                <a:lnTo>
                  <a:pt x="10730" y="7676"/>
                </a:lnTo>
                <a:lnTo>
                  <a:pt x="15306" y="6206"/>
                </a:lnTo>
                <a:lnTo>
                  <a:pt x="15742" y="5934"/>
                </a:lnTo>
                <a:lnTo>
                  <a:pt x="16232" y="5716"/>
                </a:lnTo>
                <a:lnTo>
                  <a:pt x="16668" y="7512"/>
                </a:lnTo>
                <a:lnTo>
                  <a:pt x="16668" y="9418"/>
                </a:lnTo>
                <a:lnTo>
                  <a:pt x="16068" y="11269"/>
                </a:lnTo>
                <a:lnTo>
                  <a:pt x="15633" y="12357"/>
                </a:lnTo>
                <a:lnTo>
                  <a:pt x="15360" y="12793"/>
                </a:lnTo>
                <a:lnTo>
                  <a:pt x="14489" y="14045"/>
                </a:lnTo>
                <a:lnTo>
                  <a:pt x="13181" y="146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5986605" y="7206133"/>
            <a:ext cx="19050" cy="15875"/>
          </a:xfrm>
          <a:custGeom>
            <a:avLst/>
            <a:gdLst/>
            <a:ahLst/>
            <a:cxnLst/>
            <a:rect l="l" t="t" r="r" b="b"/>
            <a:pathLst>
              <a:path w="19050" h="15875">
                <a:moveTo>
                  <a:pt x="10240" y="15624"/>
                </a:moveTo>
                <a:lnTo>
                  <a:pt x="1525" y="12031"/>
                </a:lnTo>
                <a:lnTo>
                  <a:pt x="1307" y="11759"/>
                </a:lnTo>
                <a:lnTo>
                  <a:pt x="1252" y="11595"/>
                </a:lnTo>
                <a:lnTo>
                  <a:pt x="0" y="8819"/>
                </a:lnTo>
                <a:lnTo>
                  <a:pt x="7680" y="925"/>
                </a:lnTo>
                <a:lnTo>
                  <a:pt x="7952" y="762"/>
                </a:lnTo>
                <a:lnTo>
                  <a:pt x="8170" y="707"/>
                </a:lnTo>
                <a:lnTo>
                  <a:pt x="9423" y="217"/>
                </a:lnTo>
                <a:lnTo>
                  <a:pt x="10458" y="0"/>
                </a:lnTo>
                <a:lnTo>
                  <a:pt x="11439" y="54"/>
                </a:lnTo>
                <a:lnTo>
                  <a:pt x="14434" y="108"/>
                </a:lnTo>
                <a:lnTo>
                  <a:pt x="16434" y="1415"/>
                </a:lnTo>
                <a:lnTo>
                  <a:pt x="13291" y="1415"/>
                </a:lnTo>
                <a:lnTo>
                  <a:pt x="12201" y="1796"/>
                </a:lnTo>
                <a:lnTo>
                  <a:pt x="11003" y="2286"/>
                </a:lnTo>
                <a:lnTo>
                  <a:pt x="9695" y="2994"/>
                </a:lnTo>
                <a:lnTo>
                  <a:pt x="10186" y="5607"/>
                </a:lnTo>
                <a:lnTo>
                  <a:pt x="11221" y="6206"/>
                </a:lnTo>
                <a:lnTo>
                  <a:pt x="18195" y="6206"/>
                </a:lnTo>
                <a:lnTo>
                  <a:pt x="18629" y="8274"/>
                </a:lnTo>
                <a:lnTo>
                  <a:pt x="16668" y="10996"/>
                </a:lnTo>
                <a:lnTo>
                  <a:pt x="12691" y="14753"/>
                </a:lnTo>
                <a:lnTo>
                  <a:pt x="10240" y="15624"/>
                </a:lnTo>
                <a:close/>
              </a:path>
              <a:path w="19050" h="15875">
                <a:moveTo>
                  <a:pt x="18195" y="6206"/>
                </a:moveTo>
                <a:lnTo>
                  <a:pt x="11221" y="6206"/>
                </a:lnTo>
                <a:lnTo>
                  <a:pt x="12310" y="6097"/>
                </a:lnTo>
                <a:lnTo>
                  <a:pt x="14271" y="5770"/>
                </a:lnTo>
                <a:lnTo>
                  <a:pt x="14209" y="4899"/>
                </a:lnTo>
                <a:lnTo>
                  <a:pt x="14108" y="2395"/>
                </a:lnTo>
                <a:lnTo>
                  <a:pt x="13291" y="1415"/>
                </a:lnTo>
                <a:lnTo>
                  <a:pt x="16434" y="1415"/>
                </a:lnTo>
                <a:lnTo>
                  <a:pt x="17267" y="1959"/>
                </a:lnTo>
                <a:lnTo>
                  <a:pt x="18195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5809193" y="7171400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40">
                <a:moveTo>
                  <a:pt x="6046" y="15025"/>
                </a:moveTo>
                <a:lnTo>
                  <a:pt x="2941" y="12521"/>
                </a:lnTo>
                <a:lnTo>
                  <a:pt x="1688" y="11486"/>
                </a:lnTo>
                <a:lnTo>
                  <a:pt x="708" y="10343"/>
                </a:lnTo>
                <a:lnTo>
                  <a:pt x="0" y="9037"/>
                </a:lnTo>
                <a:lnTo>
                  <a:pt x="1143" y="7567"/>
                </a:lnTo>
                <a:lnTo>
                  <a:pt x="1906" y="5988"/>
                </a:lnTo>
                <a:lnTo>
                  <a:pt x="1974" y="5008"/>
                </a:lnTo>
                <a:lnTo>
                  <a:pt x="2069" y="3048"/>
                </a:lnTo>
                <a:lnTo>
                  <a:pt x="1743" y="1742"/>
                </a:lnTo>
                <a:lnTo>
                  <a:pt x="1089" y="544"/>
                </a:lnTo>
                <a:lnTo>
                  <a:pt x="1797" y="272"/>
                </a:lnTo>
                <a:lnTo>
                  <a:pt x="2614" y="108"/>
                </a:lnTo>
                <a:lnTo>
                  <a:pt x="4793" y="0"/>
                </a:lnTo>
                <a:lnTo>
                  <a:pt x="5991" y="272"/>
                </a:lnTo>
                <a:lnTo>
                  <a:pt x="8225" y="435"/>
                </a:lnTo>
                <a:lnTo>
                  <a:pt x="10708" y="435"/>
                </a:lnTo>
                <a:lnTo>
                  <a:pt x="12147" y="598"/>
                </a:lnTo>
                <a:lnTo>
                  <a:pt x="14108" y="2449"/>
                </a:lnTo>
                <a:lnTo>
                  <a:pt x="16885" y="5008"/>
                </a:lnTo>
                <a:lnTo>
                  <a:pt x="16450" y="8383"/>
                </a:lnTo>
                <a:lnTo>
                  <a:pt x="12964" y="9908"/>
                </a:lnTo>
                <a:lnTo>
                  <a:pt x="11438" y="10615"/>
                </a:lnTo>
                <a:lnTo>
                  <a:pt x="10349" y="11650"/>
                </a:lnTo>
                <a:lnTo>
                  <a:pt x="6046" y="15025"/>
                </a:lnTo>
                <a:close/>
              </a:path>
              <a:path w="17145" h="15240">
                <a:moveTo>
                  <a:pt x="10708" y="435"/>
                </a:moveTo>
                <a:lnTo>
                  <a:pt x="8225" y="435"/>
                </a:lnTo>
                <a:lnTo>
                  <a:pt x="9750" y="326"/>
                </a:lnTo>
                <a:lnTo>
                  <a:pt x="10708" y="4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5682983" y="7185228"/>
            <a:ext cx="17780" cy="13970"/>
          </a:xfrm>
          <a:custGeom>
            <a:avLst/>
            <a:gdLst/>
            <a:ahLst/>
            <a:cxnLst/>
            <a:rect l="l" t="t" r="r" b="b"/>
            <a:pathLst>
              <a:path w="17779" h="13970">
                <a:moveTo>
                  <a:pt x="11384" y="13936"/>
                </a:moveTo>
                <a:lnTo>
                  <a:pt x="10077" y="13882"/>
                </a:lnTo>
                <a:lnTo>
                  <a:pt x="7843" y="12194"/>
                </a:lnTo>
                <a:lnTo>
                  <a:pt x="6754" y="11323"/>
                </a:lnTo>
                <a:lnTo>
                  <a:pt x="5664" y="10343"/>
                </a:lnTo>
                <a:lnTo>
                  <a:pt x="4248" y="11813"/>
                </a:lnTo>
                <a:lnTo>
                  <a:pt x="3649" y="12521"/>
                </a:lnTo>
                <a:lnTo>
                  <a:pt x="2941" y="12031"/>
                </a:lnTo>
                <a:lnTo>
                  <a:pt x="2560" y="11378"/>
                </a:lnTo>
                <a:lnTo>
                  <a:pt x="925" y="8873"/>
                </a:lnTo>
                <a:lnTo>
                  <a:pt x="0" y="6206"/>
                </a:lnTo>
                <a:lnTo>
                  <a:pt x="2668" y="707"/>
                </a:lnTo>
                <a:lnTo>
                  <a:pt x="5174" y="0"/>
                </a:lnTo>
                <a:lnTo>
                  <a:pt x="8987" y="435"/>
                </a:lnTo>
                <a:lnTo>
                  <a:pt x="9260" y="544"/>
                </a:lnTo>
                <a:lnTo>
                  <a:pt x="10512" y="653"/>
                </a:lnTo>
                <a:lnTo>
                  <a:pt x="11602" y="1143"/>
                </a:lnTo>
                <a:lnTo>
                  <a:pt x="16777" y="3266"/>
                </a:lnTo>
                <a:lnTo>
                  <a:pt x="17539" y="8928"/>
                </a:lnTo>
                <a:lnTo>
                  <a:pt x="11384" y="139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907671" y="7235049"/>
            <a:ext cx="50165" cy="49530"/>
          </a:xfrm>
          <a:custGeom>
            <a:avLst/>
            <a:gdLst/>
            <a:ahLst/>
            <a:cxnLst/>
            <a:rect l="l" t="t" r="r" b="b"/>
            <a:pathLst>
              <a:path w="50164" h="49529">
                <a:moveTo>
                  <a:pt x="14109" y="39573"/>
                </a:moveTo>
                <a:lnTo>
                  <a:pt x="12471" y="38925"/>
                </a:lnTo>
                <a:lnTo>
                  <a:pt x="9855" y="36906"/>
                </a:lnTo>
                <a:lnTo>
                  <a:pt x="9804" y="35001"/>
                </a:lnTo>
                <a:lnTo>
                  <a:pt x="9093" y="33477"/>
                </a:lnTo>
                <a:lnTo>
                  <a:pt x="8280" y="31838"/>
                </a:lnTo>
                <a:lnTo>
                  <a:pt x="8610" y="29235"/>
                </a:lnTo>
                <a:lnTo>
                  <a:pt x="3543" y="29019"/>
                </a:lnTo>
                <a:lnTo>
                  <a:pt x="2616" y="31305"/>
                </a:lnTo>
                <a:lnTo>
                  <a:pt x="1524" y="33045"/>
                </a:lnTo>
                <a:lnTo>
                  <a:pt x="927" y="34074"/>
                </a:lnTo>
                <a:lnTo>
                  <a:pt x="482" y="35280"/>
                </a:lnTo>
                <a:lnTo>
                  <a:pt x="0" y="36423"/>
                </a:lnTo>
                <a:lnTo>
                  <a:pt x="50" y="37287"/>
                </a:lnTo>
                <a:lnTo>
                  <a:pt x="266" y="38430"/>
                </a:lnTo>
                <a:lnTo>
                  <a:pt x="1092" y="38544"/>
                </a:lnTo>
                <a:lnTo>
                  <a:pt x="4241" y="38976"/>
                </a:lnTo>
                <a:lnTo>
                  <a:pt x="4572" y="41478"/>
                </a:lnTo>
                <a:lnTo>
                  <a:pt x="5930" y="45237"/>
                </a:lnTo>
                <a:lnTo>
                  <a:pt x="6858" y="46545"/>
                </a:lnTo>
                <a:lnTo>
                  <a:pt x="7683" y="47904"/>
                </a:lnTo>
                <a:lnTo>
                  <a:pt x="8331" y="48882"/>
                </a:lnTo>
                <a:lnTo>
                  <a:pt x="9309" y="49263"/>
                </a:lnTo>
                <a:lnTo>
                  <a:pt x="12585" y="46545"/>
                </a:lnTo>
                <a:lnTo>
                  <a:pt x="12801" y="43764"/>
                </a:lnTo>
                <a:lnTo>
                  <a:pt x="14109" y="39573"/>
                </a:lnTo>
                <a:close/>
              </a:path>
              <a:path w="50164" h="49529">
                <a:moveTo>
                  <a:pt x="19824" y="8267"/>
                </a:moveTo>
                <a:lnTo>
                  <a:pt x="16700" y="8267"/>
                </a:lnTo>
                <a:lnTo>
                  <a:pt x="19011" y="8547"/>
                </a:lnTo>
                <a:lnTo>
                  <a:pt x="19824" y="8267"/>
                </a:lnTo>
                <a:close/>
              </a:path>
              <a:path w="50164" h="49529">
                <a:moveTo>
                  <a:pt x="22466" y="3416"/>
                </a:moveTo>
                <a:lnTo>
                  <a:pt x="20535" y="3911"/>
                </a:lnTo>
                <a:lnTo>
                  <a:pt x="21272" y="4406"/>
                </a:lnTo>
                <a:lnTo>
                  <a:pt x="22466" y="3416"/>
                </a:lnTo>
                <a:close/>
              </a:path>
              <a:path w="50164" h="49529">
                <a:moveTo>
                  <a:pt x="23698" y="5981"/>
                </a:moveTo>
                <a:lnTo>
                  <a:pt x="23507" y="5880"/>
                </a:lnTo>
                <a:lnTo>
                  <a:pt x="23152" y="5664"/>
                </a:lnTo>
                <a:lnTo>
                  <a:pt x="21272" y="4406"/>
                </a:lnTo>
                <a:lnTo>
                  <a:pt x="19494" y="5880"/>
                </a:lnTo>
                <a:lnTo>
                  <a:pt x="16776" y="5118"/>
                </a:lnTo>
                <a:lnTo>
                  <a:pt x="13970" y="1625"/>
                </a:lnTo>
                <a:lnTo>
                  <a:pt x="13449" y="1028"/>
                </a:lnTo>
                <a:lnTo>
                  <a:pt x="13131" y="546"/>
                </a:lnTo>
                <a:lnTo>
                  <a:pt x="12852" y="0"/>
                </a:lnTo>
                <a:lnTo>
                  <a:pt x="11988" y="2768"/>
                </a:lnTo>
                <a:lnTo>
                  <a:pt x="12077" y="3911"/>
                </a:lnTo>
                <a:lnTo>
                  <a:pt x="12852" y="6743"/>
                </a:lnTo>
                <a:lnTo>
                  <a:pt x="15036" y="7835"/>
                </a:lnTo>
                <a:lnTo>
                  <a:pt x="15735" y="8216"/>
                </a:lnTo>
                <a:lnTo>
                  <a:pt x="16281" y="8216"/>
                </a:lnTo>
                <a:lnTo>
                  <a:pt x="19989" y="8216"/>
                </a:lnTo>
                <a:lnTo>
                  <a:pt x="20637" y="8001"/>
                </a:lnTo>
                <a:lnTo>
                  <a:pt x="22225" y="7124"/>
                </a:lnTo>
                <a:lnTo>
                  <a:pt x="22771" y="6858"/>
                </a:lnTo>
                <a:lnTo>
                  <a:pt x="23698" y="5981"/>
                </a:lnTo>
                <a:close/>
              </a:path>
              <a:path w="50164" h="49529">
                <a:moveTo>
                  <a:pt x="25387" y="546"/>
                </a:moveTo>
                <a:lnTo>
                  <a:pt x="23253" y="2768"/>
                </a:lnTo>
                <a:lnTo>
                  <a:pt x="22466" y="3416"/>
                </a:lnTo>
                <a:lnTo>
                  <a:pt x="23088" y="3263"/>
                </a:lnTo>
                <a:lnTo>
                  <a:pt x="23799" y="2387"/>
                </a:lnTo>
                <a:lnTo>
                  <a:pt x="24345" y="1790"/>
                </a:lnTo>
                <a:lnTo>
                  <a:pt x="25323" y="1625"/>
                </a:lnTo>
                <a:lnTo>
                  <a:pt x="25387" y="546"/>
                </a:lnTo>
                <a:close/>
              </a:path>
              <a:path w="50164" h="49529">
                <a:moveTo>
                  <a:pt x="49568" y="11099"/>
                </a:moveTo>
                <a:lnTo>
                  <a:pt x="48209" y="10668"/>
                </a:lnTo>
                <a:lnTo>
                  <a:pt x="47282" y="12242"/>
                </a:lnTo>
                <a:lnTo>
                  <a:pt x="46570" y="9791"/>
                </a:lnTo>
                <a:lnTo>
                  <a:pt x="46951" y="8712"/>
                </a:lnTo>
                <a:lnTo>
                  <a:pt x="47879" y="7950"/>
                </a:lnTo>
                <a:lnTo>
                  <a:pt x="48425" y="7454"/>
                </a:lnTo>
                <a:lnTo>
                  <a:pt x="48755" y="6959"/>
                </a:lnTo>
                <a:lnTo>
                  <a:pt x="48209" y="6146"/>
                </a:lnTo>
                <a:lnTo>
                  <a:pt x="46837" y="3911"/>
                </a:lnTo>
                <a:lnTo>
                  <a:pt x="42760" y="2451"/>
                </a:lnTo>
                <a:lnTo>
                  <a:pt x="37414" y="3860"/>
                </a:lnTo>
                <a:lnTo>
                  <a:pt x="36334" y="5549"/>
                </a:lnTo>
                <a:lnTo>
                  <a:pt x="35953" y="9740"/>
                </a:lnTo>
                <a:lnTo>
                  <a:pt x="36055" y="10337"/>
                </a:lnTo>
                <a:lnTo>
                  <a:pt x="36004" y="11811"/>
                </a:lnTo>
                <a:lnTo>
                  <a:pt x="36436" y="13119"/>
                </a:lnTo>
                <a:lnTo>
                  <a:pt x="37477" y="16433"/>
                </a:lnTo>
                <a:lnTo>
                  <a:pt x="40360" y="18503"/>
                </a:lnTo>
                <a:lnTo>
                  <a:pt x="43027" y="17907"/>
                </a:lnTo>
                <a:lnTo>
                  <a:pt x="46189" y="17195"/>
                </a:lnTo>
                <a:lnTo>
                  <a:pt x="48209" y="15125"/>
                </a:lnTo>
                <a:lnTo>
                  <a:pt x="49453" y="11696"/>
                </a:lnTo>
                <a:lnTo>
                  <a:pt x="49568" y="110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5810555" y="7188168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4">
                <a:moveTo>
                  <a:pt x="9042" y="14154"/>
                </a:moveTo>
                <a:lnTo>
                  <a:pt x="8334" y="14154"/>
                </a:lnTo>
                <a:lnTo>
                  <a:pt x="7571" y="14045"/>
                </a:lnTo>
                <a:lnTo>
                  <a:pt x="599" y="9254"/>
                </a:lnTo>
                <a:lnTo>
                  <a:pt x="490" y="8982"/>
                </a:lnTo>
                <a:lnTo>
                  <a:pt x="381" y="8601"/>
                </a:lnTo>
                <a:lnTo>
                  <a:pt x="381" y="8220"/>
                </a:lnTo>
                <a:lnTo>
                  <a:pt x="0" y="5280"/>
                </a:lnTo>
                <a:lnTo>
                  <a:pt x="1688" y="3211"/>
                </a:lnTo>
                <a:lnTo>
                  <a:pt x="6100" y="0"/>
                </a:lnTo>
                <a:lnTo>
                  <a:pt x="6972" y="326"/>
                </a:lnTo>
                <a:lnTo>
                  <a:pt x="8497" y="2939"/>
                </a:lnTo>
                <a:lnTo>
                  <a:pt x="8933" y="3756"/>
                </a:lnTo>
                <a:lnTo>
                  <a:pt x="9586" y="4464"/>
                </a:lnTo>
                <a:lnTo>
                  <a:pt x="11329" y="4464"/>
                </a:lnTo>
                <a:lnTo>
                  <a:pt x="12201" y="2776"/>
                </a:lnTo>
                <a:lnTo>
                  <a:pt x="12964" y="4518"/>
                </a:lnTo>
                <a:lnTo>
                  <a:pt x="13781" y="6260"/>
                </a:lnTo>
                <a:lnTo>
                  <a:pt x="14216" y="8111"/>
                </a:lnTo>
                <a:lnTo>
                  <a:pt x="13508" y="12412"/>
                </a:lnTo>
                <a:lnTo>
                  <a:pt x="12092" y="13773"/>
                </a:lnTo>
                <a:lnTo>
                  <a:pt x="9695" y="14045"/>
                </a:lnTo>
                <a:lnTo>
                  <a:pt x="9042" y="141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854674" y="7217409"/>
            <a:ext cx="33655" cy="16510"/>
          </a:xfrm>
          <a:custGeom>
            <a:avLst/>
            <a:gdLst/>
            <a:ahLst/>
            <a:cxnLst/>
            <a:rect l="l" t="t" r="r" b="b"/>
            <a:pathLst>
              <a:path w="33654" h="16509">
                <a:moveTo>
                  <a:pt x="12192" y="6096"/>
                </a:moveTo>
                <a:lnTo>
                  <a:pt x="12090" y="3263"/>
                </a:lnTo>
                <a:lnTo>
                  <a:pt x="11633" y="2616"/>
                </a:lnTo>
                <a:lnTo>
                  <a:pt x="11214" y="2019"/>
                </a:lnTo>
                <a:lnTo>
                  <a:pt x="9855" y="1409"/>
                </a:lnTo>
                <a:lnTo>
                  <a:pt x="9042" y="1854"/>
                </a:lnTo>
                <a:lnTo>
                  <a:pt x="8166" y="2235"/>
                </a:lnTo>
                <a:lnTo>
                  <a:pt x="5981" y="2616"/>
                </a:lnTo>
                <a:lnTo>
                  <a:pt x="4953" y="2501"/>
                </a:lnTo>
                <a:lnTo>
                  <a:pt x="4140" y="1574"/>
                </a:lnTo>
                <a:lnTo>
                  <a:pt x="3378" y="1955"/>
                </a:lnTo>
                <a:lnTo>
                  <a:pt x="2616" y="2616"/>
                </a:lnTo>
                <a:lnTo>
                  <a:pt x="4191" y="5499"/>
                </a:lnTo>
                <a:lnTo>
                  <a:pt x="1574" y="6096"/>
                </a:lnTo>
                <a:lnTo>
                  <a:pt x="215" y="7404"/>
                </a:lnTo>
                <a:lnTo>
                  <a:pt x="0" y="7670"/>
                </a:lnTo>
                <a:lnTo>
                  <a:pt x="114" y="9575"/>
                </a:lnTo>
                <a:lnTo>
                  <a:pt x="215" y="10121"/>
                </a:lnTo>
                <a:lnTo>
                  <a:pt x="431" y="10617"/>
                </a:lnTo>
                <a:lnTo>
                  <a:pt x="2222" y="9410"/>
                </a:lnTo>
                <a:lnTo>
                  <a:pt x="3644" y="9575"/>
                </a:lnTo>
                <a:lnTo>
                  <a:pt x="5130" y="11811"/>
                </a:lnTo>
                <a:lnTo>
                  <a:pt x="5219" y="12242"/>
                </a:lnTo>
                <a:lnTo>
                  <a:pt x="5715" y="13119"/>
                </a:lnTo>
                <a:lnTo>
                  <a:pt x="6261" y="14211"/>
                </a:lnTo>
                <a:lnTo>
                  <a:pt x="7734" y="14097"/>
                </a:lnTo>
                <a:lnTo>
                  <a:pt x="8928" y="13335"/>
                </a:lnTo>
                <a:lnTo>
                  <a:pt x="9969" y="11925"/>
                </a:lnTo>
                <a:lnTo>
                  <a:pt x="10236" y="11544"/>
                </a:lnTo>
                <a:lnTo>
                  <a:pt x="11645" y="9575"/>
                </a:lnTo>
                <a:lnTo>
                  <a:pt x="11696" y="9410"/>
                </a:lnTo>
                <a:lnTo>
                  <a:pt x="12192" y="7670"/>
                </a:lnTo>
                <a:lnTo>
                  <a:pt x="12192" y="6096"/>
                </a:lnTo>
                <a:close/>
              </a:path>
              <a:path w="33654" h="16509">
                <a:moveTo>
                  <a:pt x="33274" y="10502"/>
                </a:moveTo>
                <a:lnTo>
                  <a:pt x="30822" y="9029"/>
                </a:lnTo>
                <a:lnTo>
                  <a:pt x="31419" y="8115"/>
                </a:lnTo>
                <a:lnTo>
                  <a:pt x="32677" y="4140"/>
                </a:lnTo>
                <a:lnTo>
                  <a:pt x="31534" y="2235"/>
                </a:lnTo>
                <a:lnTo>
                  <a:pt x="29133" y="1473"/>
                </a:lnTo>
                <a:lnTo>
                  <a:pt x="24676" y="0"/>
                </a:lnTo>
                <a:lnTo>
                  <a:pt x="21399" y="2400"/>
                </a:lnTo>
                <a:lnTo>
                  <a:pt x="20916" y="7950"/>
                </a:lnTo>
                <a:lnTo>
                  <a:pt x="20916" y="8216"/>
                </a:lnTo>
                <a:lnTo>
                  <a:pt x="20751" y="8928"/>
                </a:lnTo>
                <a:lnTo>
                  <a:pt x="21513" y="12026"/>
                </a:lnTo>
                <a:lnTo>
                  <a:pt x="22225" y="14643"/>
                </a:lnTo>
                <a:lnTo>
                  <a:pt x="24942" y="15354"/>
                </a:lnTo>
                <a:lnTo>
                  <a:pt x="27508" y="16002"/>
                </a:lnTo>
                <a:lnTo>
                  <a:pt x="29730" y="14808"/>
                </a:lnTo>
                <a:lnTo>
                  <a:pt x="31369" y="12687"/>
                </a:lnTo>
                <a:lnTo>
                  <a:pt x="31965" y="11861"/>
                </a:lnTo>
                <a:lnTo>
                  <a:pt x="33274" y="105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6088085" y="7171944"/>
            <a:ext cx="13335" cy="15240"/>
          </a:xfrm>
          <a:custGeom>
            <a:avLst/>
            <a:gdLst/>
            <a:ahLst/>
            <a:cxnLst/>
            <a:rect l="l" t="t" r="r" b="b"/>
            <a:pathLst>
              <a:path w="13335" h="15240">
                <a:moveTo>
                  <a:pt x="10621" y="14971"/>
                </a:moveTo>
                <a:lnTo>
                  <a:pt x="9532" y="14426"/>
                </a:lnTo>
                <a:lnTo>
                  <a:pt x="8388" y="14154"/>
                </a:lnTo>
                <a:lnTo>
                  <a:pt x="8061" y="14100"/>
                </a:lnTo>
                <a:lnTo>
                  <a:pt x="7734" y="13991"/>
                </a:lnTo>
                <a:lnTo>
                  <a:pt x="7299" y="13936"/>
                </a:lnTo>
                <a:lnTo>
                  <a:pt x="6754" y="14208"/>
                </a:lnTo>
                <a:lnTo>
                  <a:pt x="6155" y="14263"/>
                </a:lnTo>
                <a:lnTo>
                  <a:pt x="5664" y="14154"/>
                </a:lnTo>
                <a:lnTo>
                  <a:pt x="4738" y="13991"/>
                </a:lnTo>
                <a:lnTo>
                  <a:pt x="3812" y="13446"/>
                </a:lnTo>
                <a:lnTo>
                  <a:pt x="2778" y="13011"/>
                </a:lnTo>
                <a:lnTo>
                  <a:pt x="2614" y="12902"/>
                </a:lnTo>
                <a:lnTo>
                  <a:pt x="2451" y="12739"/>
                </a:lnTo>
                <a:lnTo>
                  <a:pt x="1960" y="12412"/>
                </a:lnTo>
                <a:lnTo>
                  <a:pt x="1525" y="11868"/>
                </a:lnTo>
                <a:lnTo>
                  <a:pt x="1579" y="11595"/>
                </a:lnTo>
                <a:lnTo>
                  <a:pt x="2560" y="8710"/>
                </a:lnTo>
                <a:lnTo>
                  <a:pt x="925" y="6260"/>
                </a:lnTo>
                <a:lnTo>
                  <a:pt x="0" y="2177"/>
                </a:lnTo>
                <a:lnTo>
                  <a:pt x="1198" y="1088"/>
                </a:lnTo>
                <a:lnTo>
                  <a:pt x="4139" y="0"/>
                </a:lnTo>
                <a:lnTo>
                  <a:pt x="5120" y="816"/>
                </a:lnTo>
                <a:lnTo>
                  <a:pt x="5882" y="1742"/>
                </a:lnTo>
                <a:lnTo>
                  <a:pt x="9804" y="7077"/>
                </a:lnTo>
                <a:lnTo>
                  <a:pt x="12310" y="10942"/>
                </a:lnTo>
                <a:lnTo>
                  <a:pt x="12909" y="12194"/>
                </a:lnTo>
                <a:lnTo>
                  <a:pt x="11711" y="13719"/>
                </a:lnTo>
                <a:lnTo>
                  <a:pt x="10621" y="149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5830544" y="7152792"/>
            <a:ext cx="12700" cy="1905"/>
          </a:xfrm>
          <a:custGeom>
            <a:avLst/>
            <a:gdLst/>
            <a:ahLst/>
            <a:cxnLst/>
            <a:rect l="l" t="t" r="r" b="b"/>
            <a:pathLst>
              <a:path w="12700" h="1904">
                <a:moveTo>
                  <a:pt x="4838" y="0"/>
                </a:moveTo>
                <a:lnTo>
                  <a:pt x="152" y="0"/>
                </a:lnTo>
                <a:lnTo>
                  <a:pt x="0" y="482"/>
                </a:lnTo>
                <a:lnTo>
                  <a:pt x="977" y="812"/>
                </a:lnTo>
                <a:lnTo>
                  <a:pt x="1790" y="863"/>
                </a:lnTo>
                <a:lnTo>
                  <a:pt x="3098" y="431"/>
                </a:lnTo>
                <a:lnTo>
                  <a:pt x="3695" y="215"/>
                </a:lnTo>
                <a:lnTo>
                  <a:pt x="4292" y="101"/>
                </a:lnTo>
                <a:lnTo>
                  <a:pt x="4838" y="0"/>
                </a:lnTo>
                <a:close/>
              </a:path>
              <a:path w="12700" h="1904">
                <a:moveTo>
                  <a:pt x="12090" y="0"/>
                </a:moveTo>
                <a:lnTo>
                  <a:pt x="7620" y="0"/>
                </a:lnTo>
                <a:lnTo>
                  <a:pt x="9042" y="215"/>
                </a:lnTo>
                <a:lnTo>
                  <a:pt x="10350" y="762"/>
                </a:lnTo>
                <a:lnTo>
                  <a:pt x="11595" y="1524"/>
                </a:lnTo>
                <a:lnTo>
                  <a:pt x="11874" y="977"/>
                </a:lnTo>
                <a:lnTo>
                  <a:pt x="12026" y="482"/>
                </a:lnTo>
                <a:lnTo>
                  <a:pt x="12090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5680798" y="7197152"/>
            <a:ext cx="42545" cy="23495"/>
          </a:xfrm>
          <a:custGeom>
            <a:avLst/>
            <a:gdLst/>
            <a:ahLst/>
            <a:cxnLst/>
            <a:rect l="l" t="t" r="r" b="b"/>
            <a:pathLst>
              <a:path w="42545" h="23495">
                <a:moveTo>
                  <a:pt x="12369" y="17259"/>
                </a:moveTo>
                <a:lnTo>
                  <a:pt x="9753" y="16776"/>
                </a:lnTo>
                <a:lnTo>
                  <a:pt x="3860" y="13500"/>
                </a:lnTo>
                <a:lnTo>
                  <a:pt x="1028" y="14541"/>
                </a:lnTo>
                <a:lnTo>
                  <a:pt x="0" y="18516"/>
                </a:lnTo>
                <a:lnTo>
                  <a:pt x="1409" y="18351"/>
                </a:lnTo>
                <a:lnTo>
                  <a:pt x="4140" y="18237"/>
                </a:lnTo>
                <a:lnTo>
                  <a:pt x="6261" y="18516"/>
                </a:lnTo>
                <a:lnTo>
                  <a:pt x="8166" y="20739"/>
                </a:lnTo>
                <a:lnTo>
                  <a:pt x="8826" y="23469"/>
                </a:lnTo>
                <a:lnTo>
                  <a:pt x="9855" y="23037"/>
                </a:lnTo>
                <a:lnTo>
                  <a:pt x="10515" y="22974"/>
                </a:lnTo>
                <a:lnTo>
                  <a:pt x="11442" y="22275"/>
                </a:lnTo>
                <a:lnTo>
                  <a:pt x="12090" y="21285"/>
                </a:lnTo>
                <a:lnTo>
                  <a:pt x="12204" y="19977"/>
                </a:lnTo>
                <a:lnTo>
                  <a:pt x="12369" y="17259"/>
                </a:lnTo>
                <a:close/>
              </a:path>
              <a:path w="42545" h="23495">
                <a:moveTo>
                  <a:pt x="42329" y="3708"/>
                </a:moveTo>
                <a:lnTo>
                  <a:pt x="42164" y="1092"/>
                </a:lnTo>
                <a:lnTo>
                  <a:pt x="40906" y="279"/>
                </a:lnTo>
                <a:lnTo>
                  <a:pt x="39166" y="165"/>
                </a:lnTo>
                <a:lnTo>
                  <a:pt x="37426" y="0"/>
                </a:lnTo>
                <a:lnTo>
                  <a:pt x="36436" y="927"/>
                </a:lnTo>
                <a:lnTo>
                  <a:pt x="36499" y="2565"/>
                </a:lnTo>
                <a:lnTo>
                  <a:pt x="36715" y="5334"/>
                </a:lnTo>
                <a:lnTo>
                  <a:pt x="34912" y="6375"/>
                </a:lnTo>
                <a:lnTo>
                  <a:pt x="29527" y="9855"/>
                </a:lnTo>
                <a:lnTo>
                  <a:pt x="29629" y="10998"/>
                </a:lnTo>
                <a:lnTo>
                  <a:pt x="33121" y="13068"/>
                </a:lnTo>
                <a:lnTo>
                  <a:pt x="34975" y="14046"/>
                </a:lnTo>
                <a:lnTo>
                  <a:pt x="37960" y="15405"/>
                </a:lnTo>
                <a:lnTo>
                  <a:pt x="38404" y="15189"/>
                </a:lnTo>
                <a:lnTo>
                  <a:pt x="41236" y="9855"/>
                </a:lnTo>
                <a:lnTo>
                  <a:pt x="41884" y="7518"/>
                </a:lnTo>
                <a:lnTo>
                  <a:pt x="42164" y="4356"/>
                </a:lnTo>
                <a:lnTo>
                  <a:pt x="42329" y="37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5896019" y="717684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4248" y="5389"/>
                </a:moveTo>
                <a:lnTo>
                  <a:pt x="3213" y="5117"/>
                </a:lnTo>
                <a:lnTo>
                  <a:pt x="2287" y="4899"/>
                </a:lnTo>
                <a:lnTo>
                  <a:pt x="1361" y="4464"/>
                </a:lnTo>
                <a:lnTo>
                  <a:pt x="544" y="3593"/>
                </a:lnTo>
                <a:lnTo>
                  <a:pt x="381" y="3266"/>
                </a:lnTo>
                <a:lnTo>
                  <a:pt x="217" y="2994"/>
                </a:lnTo>
                <a:lnTo>
                  <a:pt x="163" y="2613"/>
                </a:lnTo>
                <a:lnTo>
                  <a:pt x="0" y="2014"/>
                </a:lnTo>
                <a:lnTo>
                  <a:pt x="163" y="1361"/>
                </a:lnTo>
                <a:lnTo>
                  <a:pt x="435" y="707"/>
                </a:lnTo>
                <a:lnTo>
                  <a:pt x="544" y="217"/>
                </a:lnTo>
                <a:lnTo>
                  <a:pt x="653" y="0"/>
                </a:lnTo>
                <a:lnTo>
                  <a:pt x="1906" y="2722"/>
                </a:lnTo>
                <a:lnTo>
                  <a:pt x="4139" y="4790"/>
                </a:lnTo>
                <a:lnTo>
                  <a:pt x="6482" y="5280"/>
                </a:lnTo>
                <a:lnTo>
                  <a:pt x="4248" y="53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5782175" y="7243751"/>
            <a:ext cx="11430" cy="18415"/>
          </a:xfrm>
          <a:custGeom>
            <a:avLst/>
            <a:gdLst/>
            <a:ahLst/>
            <a:cxnLst/>
            <a:rect l="l" t="t" r="r" b="b"/>
            <a:pathLst>
              <a:path w="11429" h="18415">
                <a:moveTo>
                  <a:pt x="6699" y="17910"/>
                </a:moveTo>
                <a:lnTo>
                  <a:pt x="5937" y="16332"/>
                </a:lnTo>
                <a:lnTo>
                  <a:pt x="5229" y="15134"/>
                </a:lnTo>
                <a:lnTo>
                  <a:pt x="5011" y="14644"/>
                </a:lnTo>
                <a:lnTo>
                  <a:pt x="4793" y="13991"/>
                </a:lnTo>
                <a:lnTo>
                  <a:pt x="6155" y="10234"/>
                </a:lnTo>
                <a:lnTo>
                  <a:pt x="4303" y="9254"/>
                </a:lnTo>
                <a:lnTo>
                  <a:pt x="54" y="8166"/>
                </a:lnTo>
                <a:lnTo>
                  <a:pt x="0" y="7458"/>
                </a:lnTo>
                <a:lnTo>
                  <a:pt x="326" y="5661"/>
                </a:lnTo>
                <a:lnTo>
                  <a:pt x="1034" y="3647"/>
                </a:lnTo>
                <a:lnTo>
                  <a:pt x="762" y="1034"/>
                </a:lnTo>
                <a:lnTo>
                  <a:pt x="3104" y="0"/>
                </a:lnTo>
                <a:lnTo>
                  <a:pt x="3159" y="435"/>
                </a:lnTo>
                <a:lnTo>
                  <a:pt x="2614" y="2830"/>
                </a:lnTo>
                <a:lnTo>
                  <a:pt x="1688" y="4137"/>
                </a:lnTo>
                <a:lnTo>
                  <a:pt x="3431" y="5280"/>
                </a:lnTo>
                <a:lnTo>
                  <a:pt x="6155" y="7077"/>
                </a:lnTo>
                <a:lnTo>
                  <a:pt x="7952" y="7022"/>
                </a:lnTo>
                <a:lnTo>
                  <a:pt x="9151" y="6859"/>
                </a:lnTo>
                <a:lnTo>
                  <a:pt x="9151" y="7730"/>
                </a:lnTo>
                <a:lnTo>
                  <a:pt x="9096" y="8166"/>
                </a:lnTo>
                <a:lnTo>
                  <a:pt x="8715" y="9690"/>
                </a:lnTo>
                <a:lnTo>
                  <a:pt x="8987" y="10888"/>
                </a:lnTo>
                <a:lnTo>
                  <a:pt x="10295" y="12412"/>
                </a:lnTo>
                <a:lnTo>
                  <a:pt x="10458" y="12956"/>
                </a:lnTo>
                <a:lnTo>
                  <a:pt x="10894" y="15352"/>
                </a:lnTo>
                <a:lnTo>
                  <a:pt x="9804" y="16713"/>
                </a:lnTo>
                <a:lnTo>
                  <a:pt x="8333" y="17257"/>
                </a:lnTo>
                <a:lnTo>
                  <a:pt x="6699" y="179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5948094" y="7176517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4">
                <a:moveTo>
                  <a:pt x="6100" y="13229"/>
                </a:moveTo>
                <a:lnTo>
                  <a:pt x="3867" y="12793"/>
                </a:lnTo>
                <a:lnTo>
                  <a:pt x="1906" y="12412"/>
                </a:lnTo>
                <a:lnTo>
                  <a:pt x="272" y="10289"/>
                </a:lnTo>
                <a:lnTo>
                  <a:pt x="0" y="7186"/>
                </a:lnTo>
                <a:lnTo>
                  <a:pt x="54" y="6696"/>
                </a:lnTo>
                <a:lnTo>
                  <a:pt x="54" y="6260"/>
                </a:lnTo>
                <a:lnTo>
                  <a:pt x="217" y="4736"/>
                </a:lnTo>
                <a:lnTo>
                  <a:pt x="326" y="3429"/>
                </a:lnTo>
                <a:lnTo>
                  <a:pt x="2723" y="816"/>
                </a:lnTo>
                <a:lnTo>
                  <a:pt x="4030" y="0"/>
                </a:lnTo>
                <a:lnTo>
                  <a:pt x="6645" y="2504"/>
                </a:lnTo>
                <a:lnTo>
                  <a:pt x="7843" y="2939"/>
                </a:lnTo>
                <a:lnTo>
                  <a:pt x="8769" y="3810"/>
                </a:lnTo>
                <a:lnTo>
                  <a:pt x="11057" y="5879"/>
                </a:lnTo>
                <a:lnTo>
                  <a:pt x="11711" y="8111"/>
                </a:lnTo>
                <a:lnTo>
                  <a:pt x="9532" y="11704"/>
                </a:lnTo>
                <a:lnTo>
                  <a:pt x="6100" y="132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5797808" y="725632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4847" y="12031"/>
                </a:moveTo>
                <a:lnTo>
                  <a:pt x="1688" y="10180"/>
                </a:lnTo>
                <a:lnTo>
                  <a:pt x="544" y="7893"/>
                </a:lnTo>
                <a:lnTo>
                  <a:pt x="381" y="7621"/>
                </a:lnTo>
                <a:lnTo>
                  <a:pt x="272" y="7240"/>
                </a:lnTo>
                <a:lnTo>
                  <a:pt x="217" y="6913"/>
                </a:lnTo>
                <a:lnTo>
                  <a:pt x="0" y="4736"/>
                </a:lnTo>
                <a:lnTo>
                  <a:pt x="3050" y="2830"/>
                </a:lnTo>
                <a:lnTo>
                  <a:pt x="4956" y="1742"/>
                </a:lnTo>
                <a:lnTo>
                  <a:pt x="6972" y="0"/>
                </a:lnTo>
                <a:lnTo>
                  <a:pt x="9423" y="1197"/>
                </a:lnTo>
                <a:lnTo>
                  <a:pt x="11166" y="2014"/>
                </a:lnTo>
                <a:lnTo>
                  <a:pt x="11656" y="3756"/>
                </a:lnTo>
                <a:lnTo>
                  <a:pt x="11384" y="5552"/>
                </a:lnTo>
                <a:lnTo>
                  <a:pt x="11166" y="8547"/>
                </a:lnTo>
                <a:lnTo>
                  <a:pt x="9151" y="11323"/>
                </a:lnTo>
                <a:lnTo>
                  <a:pt x="7026" y="11704"/>
                </a:lnTo>
                <a:lnTo>
                  <a:pt x="4847" y="120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057145" y="7152781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4" h="6984">
                <a:moveTo>
                  <a:pt x="6917" y="6587"/>
                </a:moveTo>
                <a:lnTo>
                  <a:pt x="980" y="5171"/>
                </a:lnTo>
                <a:lnTo>
                  <a:pt x="0" y="3810"/>
                </a:lnTo>
                <a:lnTo>
                  <a:pt x="272" y="381"/>
                </a:lnTo>
                <a:lnTo>
                  <a:pt x="272" y="0"/>
                </a:lnTo>
                <a:lnTo>
                  <a:pt x="11220" y="0"/>
                </a:lnTo>
                <a:lnTo>
                  <a:pt x="11820" y="925"/>
                </a:lnTo>
                <a:lnTo>
                  <a:pt x="11820" y="1687"/>
                </a:lnTo>
                <a:lnTo>
                  <a:pt x="11384" y="2613"/>
                </a:lnTo>
                <a:lnTo>
                  <a:pt x="10186" y="5008"/>
                </a:lnTo>
                <a:lnTo>
                  <a:pt x="6917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053932" y="7217837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4575" y="11051"/>
                </a:moveTo>
                <a:lnTo>
                  <a:pt x="2560" y="10833"/>
                </a:lnTo>
                <a:lnTo>
                  <a:pt x="217" y="8492"/>
                </a:lnTo>
                <a:lnTo>
                  <a:pt x="0" y="4790"/>
                </a:lnTo>
                <a:lnTo>
                  <a:pt x="1143" y="2395"/>
                </a:lnTo>
                <a:lnTo>
                  <a:pt x="2560" y="1088"/>
                </a:lnTo>
                <a:lnTo>
                  <a:pt x="2995" y="707"/>
                </a:lnTo>
                <a:lnTo>
                  <a:pt x="3486" y="435"/>
                </a:lnTo>
                <a:lnTo>
                  <a:pt x="3921" y="326"/>
                </a:lnTo>
                <a:lnTo>
                  <a:pt x="4793" y="0"/>
                </a:lnTo>
                <a:lnTo>
                  <a:pt x="9750" y="4573"/>
                </a:lnTo>
                <a:lnTo>
                  <a:pt x="9968" y="4899"/>
                </a:lnTo>
                <a:lnTo>
                  <a:pt x="10022" y="5062"/>
                </a:lnTo>
                <a:lnTo>
                  <a:pt x="11711" y="8274"/>
                </a:lnTo>
                <a:lnTo>
                  <a:pt x="11112" y="9799"/>
                </a:lnTo>
                <a:lnTo>
                  <a:pt x="7680" y="10507"/>
                </a:lnTo>
                <a:lnTo>
                  <a:pt x="7408" y="10615"/>
                </a:lnTo>
                <a:lnTo>
                  <a:pt x="7190" y="10615"/>
                </a:lnTo>
                <a:lnTo>
                  <a:pt x="6917" y="10670"/>
                </a:lnTo>
                <a:lnTo>
                  <a:pt x="5338" y="10888"/>
                </a:lnTo>
                <a:lnTo>
                  <a:pt x="4575" y="11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5859678" y="7191717"/>
            <a:ext cx="31750" cy="62865"/>
          </a:xfrm>
          <a:custGeom>
            <a:avLst/>
            <a:gdLst/>
            <a:ahLst/>
            <a:cxnLst/>
            <a:rect l="l" t="t" r="r" b="b"/>
            <a:pathLst>
              <a:path w="31750" h="62865">
                <a:moveTo>
                  <a:pt x="10731" y="1625"/>
                </a:moveTo>
                <a:lnTo>
                  <a:pt x="9867" y="317"/>
                </a:lnTo>
                <a:lnTo>
                  <a:pt x="7035" y="0"/>
                </a:lnTo>
                <a:lnTo>
                  <a:pt x="6642" y="0"/>
                </a:lnTo>
                <a:lnTo>
                  <a:pt x="6159" y="50"/>
                </a:lnTo>
                <a:lnTo>
                  <a:pt x="5664" y="50"/>
                </a:lnTo>
                <a:lnTo>
                  <a:pt x="4851" y="1790"/>
                </a:lnTo>
                <a:lnTo>
                  <a:pt x="3276" y="3365"/>
                </a:lnTo>
                <a:lnTo>
                  <a:pt x="2070" y="3149"/>
                </a:lnTo>
                <a:lnTo>
                  <a:pt x="1739" y="3048"/>
                </a:lnTo>
                <a:lnTo>
                  <a:pt x="1358" y="2717"/>
                </a:lnTo>
                <a:lnTo>
                  <a:pt x="927" y="2222"/>
                </a:lnTo>
                <a:lnTo>
                  <a:pt x="596" y="2768"/>
                </a:lnTo>
                <a:lnTo>
                  <a:pt x="330" y="3365"/>
                </a:lnTo>
                <a:lnTo>
                  <a:pt x="279" y="4025"/>
                </a:lnTo>
                <a:lnTo>
                  <a:pt x="0" y="6146"/>
                </a:lnTo>
                <a:lnTo>
                  <a:pt x="2400" y="10007"/>
                </a:lnTo>
                <a:lnTo>
                  <a:pt x="4305" y="10172"/>
                </a:lnTo>
                <a:lnTo>
                  <a:pt x="6705" y="10337"/>
                </a:lnTo>
                <a:lnTo>
                  <a:pt x="7899" y="8483"/>
                </a:lnTo>
                <a:lnTo>
                  <a:pt x="9423" y="5880"/>
                </a:lnTo>
                <a:lnTo>
                  <a:pt x="9969" y="4191"/>
                </a:lnTo>
                <a:lnTo>
                  <a:pt x="10731" y="1625"/>
                </a:lnTo>
                <a:close/>
              </a:path>
              <a:path w="31750" h="62865">
                <a:moveTo>
                  <a:pt x="31483" y="54051"/>
                </a:moveTo>
                <a:lnTo>
                  <a:pt x="31432" y="53886"/>
                </a:lnTo>
                <a:lnTo>
                  <a:pt x="31318" y="53619"/>
                </a:lnTo>
                <a:lnTo>
                  <a:pt x="29908" y="53505"/>
                </a:lnTo>
                <a:lnTo>
                  <a:pt x="28168" y="52209"/>
                </a:lnTo>
                <a:lnTo>
                  <a:pt x="27952" y="51003"/>
                </a:lnTo>
                <a:lnTo>
                  <a:pt x="27406" y="50952"/>
                </a:lnTo>
                <a:lnTo>
                  <a:pt x="26797" y="51003"/>
                </a:lnTo>
                <a:lnTo>
                  <a:pt x="26098" y="51168"/>
                </a:lnTo>
                <a:lnTo>
                  <a:pt x="22440" y="52209"/>
                </a:lnTo>
                <a:lnTo>
                  <a:pt x="20980" y="53289"/>
                </a:lnTo>
                <a:lnTo>
                  <a:pt x="21894" y="57099"/>
                </a:lnTo>
                <a:lnTo>
                  <a:pt x="22771" y="59067"/>
                </a:lnTo>
                <a:lnTo>
                  <a:pt x="24130" y="61899"/>
                </a:lnTo>
                <a:lnTo>
                  <a:pt x="25273" y="62331"/>
                </a:lnTo>
                <a:lnTo>
                  <a:pt x="26365" y="61671"/>
                </a:lnTo>
                <a:lnTo>
                  <a:pt x="29248" y="59829"/>
                </a:lnTo>
                <a:lnTo>
                  <a:pt x="29578" y="56400"/>
                </a:lnTo>
                <a:lnTo>
                  <a:pt x="31483" y="54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5956210" y="7153271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4" h="10159">
                <a:moveTo>
                  <a:pt x="4956" y="10125"/>
                </a:moveTo>
                <a:lnTo>
                  <a:pt x="3921" y="9744"/>
                </a:lnTo>
                <a:lnTo>
                  <a:pt x="2668" y="9472"/>
                </a:lnTo>
                <a:lnTo>
                  <a:pt x="1634" y="8873"/>
                </a:lnTo>
                <a:lnTo>
                  <a:pt x="544" y="8166"/>
                </a:lnTo>
                <a:lnTo>
                  <a:pt x="0" y="7022"/>
                </a:lnTo>
                <a:lnTo>
                  <a:pt x="1143" y="5117"/>
                </a:lnTo>
                <a:lnTo>
                  <a:pt x="2015" y="4028"/>
                </a:lnTo>
                <a:lnTo>
                  <a:pt x="3322" y="2667"/>
                </a:lnTo>
                <a:lnTo>
                  <a:pt x="4466" y="0"/>
                </a:lnTo>
                <a:lnTo>
                  <a:pt x="6318" y="707"/>
                </a:lnTo>
                <a:lnTo>
                  <a:pt x="7571" y="1252"/>
                </a:lnTo>
                <a:lnTo>
                  <a:pt x="8824" y="2232"/>
                </a:lnTo>
                <a:lnTo>
                  <a:pt x="9804" y="3375"/>
                </a:lnTo>
                <a:lnTo>
                  <a:pt x="10458" y="4083"/>
                </a:lnTo>
                <a:lnTo>
                  <a:pt x="11003" y="4954"/>
                </a:lnTo>
                <a:lnTo>
                  <a:pt x="11384" y="5825"/>
                </a:lnTo>
                <a:lnTo>
                  <a:pt x="11983" y="7512"/>
                </a:lnTo>
                <a:lnTo>
                  <a:pt x="11602" y="8764"/>
                </a:lnTo>
                <a:lnTo>
                  <a:pt x="9968" y="9418"/>
                </a:lnTo>
                <a:lnTo>
                  <a:pt x="9532" y="9527"/>
                </a:lnTo>
                <a:lnTo>
                  <a:pt x="9096" y="9581"/>
                </a:lnTo>
                <a:lnTo>
                  <a:pt x="9314" y="9091"/>
                </a:lnTo>
                <a:lnTo>
                  <a:pt x="9532" y="7784"/>
                </a:lnTo>
                <a:lnTo>
                  <a:pt x="9314" y="6750"/>
                </a:lnTo>
                <a:lnTo>
                  <a:pt x="8225" y="6587"/>
                </a:lnTo>
                <a:lnTo>
                  <a:pt x="6917" y="6423"/>
                </a:lnTo>
                <a:lnTo>
                  <a:pt x="5664" y="7022"/>
                </a:lnTo>
                <a:lnTo>
                  <a:pt x="5283" y="8438"/>
                </a:lnTo>
                <a:lnTo>
                  <a:pt x="5229" y="9091"/>
                </a:lnTo>
                <a:lnTo>
                  <a:pt x="5392" y="9581"/>
                </a:lnTo>
                <a:lnTo>
                  <a:pt x="5610" y="9962"/>
                </a:lnTo>
                <a:lnTo>
                  <a:pt x="5392" y="9962"/>
                </a:lnTo>
                <a:lnTo>
                  <a:pt x="5174" y="10017"/>
                </a:lnTo>
                <a:lnTo>
                  <a:pt x="4956" y="101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5765834" y="7232754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4139" y="9908"/>
                </a:moveTo>
                <a:lnTo>
                  <a:pt x="2941" y="9418"/>
                </a:lnTo>
                <a:lnTo>
                  <a:pt x="2505" y="8111"/>
                </a:lnTo>
                <a:lnTo>
                  <a:pt x="1961" y="5062"/>
                </a:lnTo>
                <a:lnTo>
                  <a:pt x="0" y="2558"/>
                </a:lnTo>
                <a:lnTo>
                  <a:pt x="2505" y="1252"/>
                </a:lnTo>
                <a:lnTo>
                  <a:pt x="4194" y="435"/>
                </a:lnTo>
                <a:lnTo>
                  <a:pt x="6482" y="0"/>
                </a:lnTo>
                <a:lnTo>
                  <a:pt x="8660" y="326"/>
                </a:lnTo>
                <a:lnTo>
                  <a:pt x="10349" y="653"/>
                </a:lnTo>
                <a:lnTo>
                  <a:pt x="10839" y="1796"/>
                </a:lnTo>
                <a:lnTo>
                  <a:pt x="11221" y="3157"/>
                </a:lnTo>
                <a:lnTo>
                  <a:pt x="10349" y="4464"/>
                </a:lnTo>
                <a:lnTo>
                  <a:pt x="9586" y="5879"/>
                </a:lnTo>
                <a:lnTo>
                  <a:pt x="8660" y="7131"/>
                </a:lnTo>
                <a:lnTo>
                  <a:pt x="8170" y="7022"/>
                </a:lnTo>
                <a:lnTo>
                  <a:pt x="6046" y="7022"/>
                </a:lnTo>
                <a:lnTo>
                  <a:pt x="4575" y="7730"/>
                </a:lnTo>
                <a:lnTo>
                  <a:pt x="4139" y="9472"/>
                </a:lnTo>
                <a:lnTo>
                  <a:pt x="4139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5866987" y="7204826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2614" y="10017"/>
                </a:moveTo>
                <a:lnTo>
                  <a:pt x="1252" y="9091"/>
                </a:lnTo>
                <a:lnTo>
                  <a:pt x="980" y="8928"/>
                </a:lnTo>
                <a:lnTo>
                  <a:pt x="762" y="8710"/>
                </a:lnTo>
                <a:lnTo>
                  <a:pt x="0" y="7512"/>
                </a:lnTo>
                <a:lnTo>
                  <a:pt x="490" y="4300"/>
                </a:lnTo>
                <a:lnTo>
                  <a:pt x="544" y="3211"/>
                </a:lnTo>
                <a:lnTo>
                  <a:pt x="871" y="1143"/>
                </a:lnTo>
                <a:lnTo>
                  <a:pt x="1797" y="0"/>
                </a:lnTo>
                <a:lnTo>
                  <a:pt x="4085" y="489"/>
                </a:lnTo>
                <a:lnTo>
                  <a:pt x="4956" y="707"/>
                </a:lnTo>
                <a:lnTo>
                  <a:pt x="6427" y="707"/>
                </a:lnTo>
                <a:lnTo>
                  <a:pt x="7190" y="979"/>
                </a:lnTo>
                <a:lnTo>
                  <a:pt x="8116" y="1415"/>
                </a:lnTo>
                <a:lnTo>
                  <a:pt x="8170" y="2340"/>
                </a:lnTo>
                <a:lnTo>
                  <a:pt x="7952" y="3320"/>
                </a:lnTo>
                <a:lnTo>
                  <a:pt x="7603" y="4627"/>
                </a:lnTo>
                <a:lnTo>
                  <a:pt x="7579" y="6206"/>
                </a:lnTo>
                <a:lnTo>
                  <a:pt x="7789" y="6750"/>
                </a:lnTo>
                <a:lnTo>
                  <a:pt x="6863" y="7349"/>
                </a:lnTo>
                <a:lnTo>
                  <a:pt x="6155" y="8220"/>
                </a:lnTo>
                <a:lnTo>
                  <a:pt x="5229" y="8710"/>
                </a:lnTo>
                <a:lnTo>
                  <a:pt x="2614" y="10017"/>
                </a:lnTo>
                <a:close/>
              </a:path>
              <a:path w="8254" h="10159">
                <a:moveTo>
                  <a:pt x="6427" y="707"/>
                </a:moveTo>
                <a:lnTo>
                  <a:pt x="4956" y="707"/>
                </a:lnTo>
                <a:lnTo>
                  <a:pt x="5882" y="489"/>
                </a:lnTo>
                <a:lnTo>
                  <a:pt x="6427" y="707"/>
                </a:lnTo>
                <a:close/>
              </a:path>
              <a:path w="8254" h="10159">
                <a:moveTo>
                  <a:pt x="435" y="4627"/>
                </a:moveTo>
                <a:lnTo>
                  <a:pt x="460" y="4300"/>
                </a:lnTo>
                <a:lnTo>
                  <a:pt x="435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5818943" y="7222247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2396" y="4681"/>
                </a:moveTo>
                <a:lnTo>
                  <a:pt x="0" y="0"/>
                </a:lnTo>
                <a:lnTo>
                  <a:pt x="217" y="54"/>
                </a:lnTo>
                <a:lnTo>
                  <a:pt x="435" y="108"/>
                </a:lnTo>
                <a:lnTo>
                  <a:pt x="1198" y="1742"/>
                </a:lnTo>
                <a:lnTo>
                  <a:pt x="2069" y="3211"/>
                </a:lnTo>
                <a:lnTo>
                  <a:pt x="3431" y="4300"/>
                </a:lnTo>
                <a:lnTo>
                  <a:pt x="2396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5762620" y="7208963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59">
                <a:moveTo>
                  <a:pt x="3213" y="9690"/>
                </a:moveTo>
                <a:lnTo>
                  <a:pt x="2178" y="8057"/>
                </a:lnTo>
                <a:lnTo>
                  <a:pt x="1034" y="6206"/>
                </a:lnTo>
                <a:lnTo>
                  <a:pt x="0" y="4137"/>
                </a:lnTo>
                <a:lnTo>
                  <a:pt x="272" y="1796"/>
                </a:lnTo>
                <a:lnTo>
                  <a:pt x="272" y="1415"/>
                </a:lnTo>
                <a:lnTo>
                  <a:pt x="490" y="489"/>
                </a:lnTo>
                <a:lnTo>
                  <a:pt x="1034" y="0"/>
                </a:lnTo>
                <a:lnTo>
                  <a:pt x="4956" y="0"/>
                </a:lnTo>
                <a:lnTo>
                  <a:pt x="7408" y="1633"/>
                </a:lnTo>
                <a:lnTo>
                  <a:pt x="10240" y="3429"/>
                </a:lnTo>
                <a:lnTo>
                  <a:pt x="10186" y="4137"/>
                </a:lnTo>
                <a:lnTo>
                  <a:pt x="10349" y="4681"/>
                </a:lnTo>
                <a:lnTo>
                  <a:pt x="9968" y="6587"/>
                </a:lnTo>
                <a:lnTo>
                  <a:pt x="8769" y="7948"/>
                </a:lnTo>
                <a:lnTo>
                  <a:pt x="6917" y="8057"/>
                </a:lnTo>
                <a:lnTo>
                  <a:pt x="6536" y="8057"/>
                </a:lnTo>
                <a:lnTo>
                  <a:pt x="5664" y="8383"/>
                </a:lnTo>
                <a:lnTo>
                  <a:pt x="4466" y="8928"/>
                </a:lnTo>
                <a:lnTo>
                  <a:pt x="3213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082311" y="7152781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2069" y="871"/>
                </a:moveTo>
                <a:lnTo>
                  <a:pt x="1416" y="544"/>
                </a:lnTo>
                <a:lnTo>
                  <a:pt x="653" y="381"/>
                </a:lnTo>
                <a:lnTo>
                  <a:pt x="0" y="0"/>
                </a:lnTo>
                <a:lnTo>
                  <a:pt x="7190" y="0"/>
                </a:lnTo>
                <a:lnTo>
                  <a:pt x="6809" y="217"/>
                </a:lnTo>
                <a:lnTo>
                  <a:pt x="6373" y="435"/>
                </a:lnTo>
                <a:lnTo>
                  <a:pt x="5828" y="435"/>
                </a:lnTo>
                <a:lnTo>
                  <a:pt x="4630" y="544"/>
                </a:lnTo>
                <a:lnTo>
                  <a:pt x="2069" y="8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5905934" y="7245656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011" y="9418"/>
                </a:moveTo>
                <a:lnTo>
                  <a:pt x="2560" y="9200"/>
                </a:lnTo>
                <a:lnTo>
                  <a:pt x="925" y="7295"/>
                </a:lnTo>
                <a:lnTo>
                  <a:pt x="54" y="6315"/>
                </a:lnTo>
                <a:lnTo>
                  <a:pt x="0" y="5008"/>
                </a:lnTo>
                <a:lnTo>
                  <a:pt x="1198" y="4083"/>
                </a:lnTo>
                <a:lnTo>
                  <a:pt x="2287" y="3211"/>
                </a:lnTo>
                <a:lnTo>
                  <a:pt x="3431" y="2340"/>
                </a:lnTo>
                <a:lnTo>
                  <a:pt x="4630" y="1687"/>
                </a:lnTo>
                <a:lnTo>
                  <a:pt x="5828" y="1088"/>
                </a:lnTo>
                <a:lnTo>
                  <a:pt x="7081" y="0"/>
                </a:lnTo>
                <a:lnTo>
                  <a:pt x="8497" y="816"/>
                </a:lnTo>
                <a:lnTo>
                  <a:pt x="10131" y="1796"/>
                </a:lnTo>
                <a:lnTo>
                  <a:pt x="9750" y="3484"/>
                </a:lnTo>
                <a:lnTo>
                  <a:pt x="9096" y="6696"/>
                </a:lnTo>
                <a:lnTo>
                  <a:pt x="9532" y="9037"/>
                </a:lnTo>
                <a:lnTo>
                  <a:pt x="7190" y="9200"/>
                </a:lnTo>
                <a:lnTo>
                  <a:pt x="5011" y="94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5639406" y="7165792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6808" y="9418"/>
                </a:moveTo>
                <a:lnTo>
                  <a:pt x="5501" y="9200"/>
                </a:lnTo>
                <a:lnTo>
                  <a:pt x="5229" y="8982"/>
                </a:lnTo>
                <a:lnTo>
                  <a:pt x="4684" y="8819"/>
                </a:lnTo>
                <a:lnTo>
                  <a:pt x="1688" y="4028"/>
                </a:lnTo>
                <a:lnTo>
                  <a:pt x="54" y="1361"/>
                </a:lnTo>
                <a:lnTo>
                  <a:pt x="0" y="816"/>
                </a:lnTo>
                <a:lnTo>
                  <a:pt x="980" y="217"/>
                </a:lnTo>
                <a:lnTo>
                  <a:pt x="1525" y="0"/>
                </a:lnTo>
                <a:lnTo>
                  <a:pt x="3812" y="326"/>
                </a:lnTo>
                <a:lnTo>
                  <a:pt x="8116" y="4845"/>
                </a:lnTo>
                <a:lnTo>
                  <a:pt x="8388" y="7784"/>
                </a:lnTo>
                <a:lnTo>
                  <a:pt x="6808" y="94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5701558" y="7226003"/>
            <a:ext cx="6985" cy="5080"/>
          </a:xfrm>
          <a:custGeom>
            <a:avLst/>
            <a:gdLst/>
            <a:ahLst/>
            <a:cxnLst/>
            <a:rect l="l" t="t" r="r" b="b"/>
            <a:pathLst>
              <a:path w="6985" h="5079">
                <a:moveTo>
                  <a:pt x="708" y="4954"/>
                </a:moveTo>
                <a:lnTo>
                  <a:pt x="381" y="4355"/>
                </a:lnTo>
                <a:lnTo>
                  <a:pt x="163" y="3756"/>
                </a:lnTo>
                <a:lnTo>
                  <a:pt x="108" y="3103"/>
                </a:lnTo>
                <a:lnTo>
                  <a:pt x="0" y="1252"/>
                </a:lnTo>
                <a:lnTo>
                  <a:pt x="1034" y="0"/>
                </a:lnTo>
                <a:lnTo>
                  <a:pt x="5011" y="0"/>
                </a:lnTo>
                <a:lnTo>
                  <a:pt x="6209" y="925"/>
                </a:lnTo>
                <a:lnTo>
                  <a:pt x="6318" y="2722"/>
                </a:lnTo>
                <a:lnTo>
                  <a:pt x="6373" y="3048"/>
                </a:lnTo>
                <a:lnTo>
                  <a:pt x="6318" y="3320"/>
                </a:lnTo>
                <a:lnTo>
                  <a:pt x="6318" y="3593"/>
                </a:lnTo>
                <a:lnTo>
                  <a:pt x="5392" y="3375"/>
                </a:lnTo>
                <a:lnTo>
                  <a:pt x="4303" y="3484"/>
                </a:lnTo>
                <a:lnTo>
                  <a:pt x="2995" y="3865"/>
                </a:lnTo>
                <a:lnTo>
                  <a:pt x="2015" y="4191"/>
                </a:lnTo>
                <a:lnTo>
                  <a:pt x="1307" y="4518"/>
                </a:lnTo>
                <a:lnTo>
                  <a:pt x="708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5851952" y="728556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521" y="6805"/>
                </a:moveTo>
                <a:lnTo>
                  <a:pt x="3268" y="6696"/>
                </a:lnTo>
                <a:lnTo>
                  <a:pt x="1852" y="6641"/>
                </a:lnTo>
                <a:lnTo>
                  <a:pt x="0" y="4518"/>
                </a:lnTo>
                <a:lnTo>
                  <a:pt x="2669" y="0"/>
                </a:lnTo>
                <a:lnTo>
                  <a:pt x="3649" y="108"/>
                </a:lnTo>
                <a:lnTo>
                  <a:pt x="4793" y="272"/>
                </a:lnTo>
                <a:lnTo>
                  <a:pt x="5501" y="816"/>
                </a:lnTo>
                <a:lnTo>
                  <a:pt x="5937" y="1578"/>
                </a:lnTo>
                <a:lnTo>
                  <a:pt x="6264" y="2014"/>
                </a:lnTo>
                <a:lnTo>
                  <a:pt x="6482" y="2558"/>
                </a:lnTo>
                <a:lnTo>
                  <a:pt x="6536" y="3211"/>
                </a:lnTo>
                <a:lnTo>
                  <a:pt x="6754" y="4627"/>
                </a:lnTo>
                <a:lnTo>
                  <a:pt x="4521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5824063" y="7227201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5065" y="7022"/>
                </a:moveTo>
                <a:lnTo>
                  <a:pt x="1688" y="6913"/>
                </a:lnTo>
                <a:lnTo>
                  <a:pt x="163" y="5444"/>
                </a:lnTo>
                <a:lnTo>
                  <a:pt x="54" y="3701"/>
                </a:lnTo>
                <a:lnTo>
                  <a:pt x="0" y="2177"/>
                </a:lnTo>
                <a:lnTo>
                  <a:pt x="1525" y="163"/>
                </a:lnTo>
                <a:lnTo>
                  <a:pt x="2723" y="108"/>
                </a:lnTo>
                <a:lnTo>
                  <a:pt x="4357" y="0"/>
                </a:lnTo>
                <a:lnTo>
                  <a:pt x="6046" y="2177"/>
                </a:lnTo>
                <a:lnTo>
                  <a:pt x="5937" y="4246"/>
                </a:lnTo>
                <a:lnTo>
                  <a:pt x="5882" y="6097"/>
                </a:lnTo>
                <a:lnTo>
                  <a:pt x="5065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5888720" y="7192359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4956" y="7022"/>
                </a:moveTo>
                <a:lnTo>
                  <a:pt x="3268" y="6805"/>
                </a:lnTo>
                <a:lnTo>
                  <a:pt x="1851" y="6696"/>
                </a:lnTo>
                <a:lnTo>
                  <a:pt x="0" y="4573"/>
                </a:lnTo>
                <a:lnTo>
                  <a:pt x="163" y="3320"/>
                </a:lnTo>
                <a:lnTo>
                  <a:pt x="217" y="2613"/>
                </a:lnTo>
                <a:lnTo>
                  <a:pt x="1688" y="1034"/>
                </a:lnTo>
                <a:lnTo>
                  <a:pt x="3213" y="163"/>
                </a:lnTo>
                <a:lnTo>
                  <a:pt x="3540" y="0"/>
                </a:lnTo>
                <a:lnTo>
                  <a:pt x="4466" y="0"/>
                </a:lnTo>
                <a:lnTo>
                  <a:pt x="5174" y="762"/>
                </a:lnTo>
                <a:lnTo>
                  <a:pt x="5664" y="1687"/>
                </a:lnTo>
                <a:lnTo>
                  <a:pt x="6046" y="2449"/>
                </a:lnTo>
                <a:lnTo>
                  <a:pt x="6264" y="3266"/>
                </a:lnTo>
                <a:lnTo>
                  <a:pt x="6046" y="5988"/>
                </a:lnTo>
                <a:lnTo>
                  <a:pt x="4956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5941176" y="722752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5011" y="6805"/>
                </a:moveTo>
                <a:lnTo>
                  <a:pt x="3377" y="6696"/>
                </a:lnTo>
                <a:lnTo>
                  <a:pt x="1470" y="6587"/>
                </a:lnTo>
                <a:lnTo>
                  <a:pt x="0" y="5062"/>
                </a:lnTo>
                <a:lnTo>
                  <a:pt x="4357" y="0"/>
                </a:lnTo>
                <a:lnTo>
                  <a:pt x="6209" y="2232"/>
                </a:lnTo>
                <a:lnTo>
                  <a:pt x="6209" y="3810"/>
                </a:lnTo>
                <a:lnTo>
                  <a:pt x="6209" y="5552"/>
                </a:lnTo>
                <a:lnTo>
                  <a:pt x="5011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5909030" y="7152792"/>
            <a:ext cx="29845" cy="22225"/>
          </a:xfrm>
          <a:custGeom>
            <a:avLst/>
            <a:gdLst/>
            <a:ahLst/>
            <a:cxnLst/>
            <a:rect l="l" t="t" r="r" b="b"/>
            <a:pathLst>
              <a:path w="29845" h="22225">
                <a:moveTo>
                  <a:pt x="5778" y="0"/>
                </a:moveTo>
                <a:lnTo>
                  <a:pt x="0" y="0"/>
                </a:lnTo>
                <a:lnTo>
                  <a:pt x="215" y="1244"/>
                </a:lnTo>
                <a:lnTo>
                  <a:pt x="1041" y="2070"/>
                </a:lnTo>
                <a:lnTo>
                  <a:pt x="2616" y="2171"/>
                </a:lnTo>
                <a:lnTo>
                  <a:pt x="3873" y="2222"/>
                </a:lnTo>
                <a:lnTo>
                  <a:pt x="5334" y="1193"/>
                </a:lnTo>
                <a:lnTo>
                  <a:pt x="5778" y="0"/>
                </a:lnTo>
                <a:close/>
              </a:path>
              <a:path w="29845" h="22225">
                <a:moveTo>
                  <a:pt x="29248" y="18999"/>
                </a:moveTo>
                <a:lnTo>
                  <a:pt x="29032" y="18554"/>
                </a:lnTo>
                <a:lnTo>
                  <a:pt x="28702" y="17691"/>
                </a:lnTo>
                <a:lnTo>
                  <a:pt x="27622" y="17856"/>
                </a:lnTo>
                <a:lnTo>
                  <a:pt x="26314" y="17195"/>
                </a:lnTo>
                <a:lnTo>
                  <a:pt x="24892" y="16002"/>
                </a:lnTo>
                <a:lnTo>
                  <a:pt x="23749" y="16649"/>
                </a:lnTo>
                <a:lnTo>
                  <a:pt x="22771" y="17957"/>
                </a:lnTo>
                <a:lnTo>
                  <a:pt x="22771" y="20408"/>
                </a:lnTo>
                <a:lnTo>
                  <a:pt x="23368" y="21120"/>
                </a:lnTo>
                <a:lnTo>
                  <a:pt x="24130" y="21450"/>
                </a:lnTo>
                <a:lnTo>
                  <a:pt x="24676" y="21767"/>
                </a:lnTo>
                <a:lnTo>
                  <a:pt x="25336" y="21932"/>
                </a:lnTo>
                <a:lnTo>
                  <a:pt x="25984" y="21983"/>
                </a:lnTo>
                <a:lnTo>
                  <a:pt x="27457" y="22212"/>
                </a:lnTo>
                <a:lnTo>
                  <a:pt x="29197" y="20574"/>
                </a:lnTo>
                <a:lnTo>
                  <a:pt x="29248" y="189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066296" y="723857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4194" y="6750"/>
                </a:moveTo>
                <a:lnTo>
                  <a:pt x="2668" y="6423"/>
                </a:lnTo>
                <a:lnTo>
                  <a:pt x="1307" y="6206"/>
                </a:lnTo>
                <a:lnTo>
                  <a:pt x="0" y="3919"/>
                </a:lnTo>
                <a:lnTo>
                  <a:pt x="488" y="2123"/>
                </a:lnTo>
                <a:lnTo>
                  <a:pt x="871" y="925"/>
                </a:lnTo>
                <a:lnTo>
                  <a:pt x="2069" y="0"/>
                </a:lnTo>
                <a:lnTo>
                  <a:pt x="3159" y="54"/>
                </a:lnTo>
                <a:lnTo>
                  <a:pt x="3322" y="108"/>
                </a:lnTo>
                <a:lnTo>
                  <a:pt x="3649" y="108"/>
                </a:lnTo>
                <a:lnTo>
                  <a:pt x="6155" y="2885"/>
                </a:lnTo>
                <a:lnTo>
                  <a:pt x="5917" y="3919"/>
                </a:lnTo>
                <a:lnTo>
                  <a:pt x="5610" y="5607"/>
                </a:lnTo>
                <a:lnTo>
                  <a:pt x="4194" y="6750"/>
                </a:lnTo>
                <a:close/>
              </a:path>
              <a:path w="6350" h="6984">
                <a:moveTo>
                  <a:pt x="3649" y="108"/>
                </a:moveTo>
                <a:lnTo>
                  <a:pt x="3322" y="108"/>
                </a:lnTo>
                <a:lnTo>
                  <a:pt x="3486" y="54"/>
                </a:lnTo>
                <a:lnTo>
                  <a:pt x="3649" y="1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045695" y="7164654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20">
                <a:moveTo>
                  <a:pt x="6210" y="4787"/>
                </a:moveTo>
                <a:lnTo>
                  <a:pt x="5892" y="1905"/>
                </a:lnTo>
                <a:lnTo>
                  <a:pt x="5397" y="596"/>
                </a:lnTo>
                <a:lnTo>
                  <a:pt x="3543" y="431"/>
                </a:lnTo>
                <a:lnTo>
                  <a:pt x="3213" y="431"/>
                </a:lnTo>
                <a:lnTo>
                  <a:pt x="3060" y="495"/>
                </a:lnTo>
                <a:lnTo>
                  <a:pt x="1371" y="596"/>
                </a:lnTo>
                <a:lnTo>
                  <a:pt x="0" y="1905"/>
                </a:lnTo>
                <a:lnTo>
                  <a:pt x="165" y="3594"/>
                </a:lnTo>
                <a:lnTo>
                  <a:pt x="228" y="4356"/>
                </a:lnTo>
                <a:lnTo>
                  <a:pt x="4470" y="6261"/>
                </a:lnTo>
                <a:lnTo>
                  <a:pt x="6210" y="4787"/>
                </a:lnTo>
                <a:close/>
              </a:path>
              <a:path w="36195" h="7620">
                <a:moveTo>
                  <a:pt x="36169" y="1308"/>
                </a:moveTo>
                <a:lnTo>
                  <a:pt x="34315" y="1041"/>
                </a:lnTo>
                <a:lnTo>
                  <a:pt x="32854" y="596"/>
                </a:lnTo>
                <a:lnTo>
                  <a:pt x="31102" y="0"/>
                </a:lnTo>
                <a:lnTo>
                  <a:pt x="30289" y="1143"/>
                </a:lnTo>
                <a:lnTo>
                  <a:pt x="29908" y="2616"/>
                </a:lnTo>
                <a:lnTo>
                  <a:pt x="29743" y="3644"/>
                </a:lnTo>
                <a:lnTo>
                  <a:pt x="29959" y="4686"/>
                </a:lnTo>
                <a:lnTo>
                  <a:pt x="30454" y="5448"/>
                </a:lnTo>
                <a:lnTo>
                  <a:pt x="30949" y="6096"/>
                </a:lnTo>
                <a:lnTo>
                  <a:pt x="31546" y="6591"/>
                </a:lnTo>
                <a:lnTo>
                  <a:pt x="32258" y="6756"/>
                </a:lnTo>
                <a:lnTo>
                  <a:pt x="33883" y="7137"/>
                </a:lnTo>
                <a:lnTo>
                  <a:pt x="35242" y="5829"/>
                </a:lnTo>
                <a:lnTo>
                  <a:pt x="35572" y="3759"/>
                </a:lnTo>
                <a:lnTo>
                  <a:pt x="36169" y="13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5978598" y="7220560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3649" y="5934"/>
                </a:moveTo>
                <a:lnTo>
                  <a:pt x="2995" y="5825"/>
                </a:lnTo>
                <a:lnTo>
                  <a:pt x="1416" y="5444"/>
                </a:lnTo>
                <a:lnTo>
                  <a:pt x="0" y="3375"/>
                </a:lnTo>
                <a:lnTo>
                  <a:pt x="217" y="1796"/>
                </a:lnTo>
                <a:lnTo>
                  <a:pt x="326" y="1578"/>
                </a:lnTo>
                <a:lnTo>
                  <a:pt x="599" y="762"/>
                </a:lnTo>
                <a:lnTo>
                  <a:pt x="1470" y="217"/>
                </a:lnTo>
                <a:lnTo>
                  <a:pt x="2451" y="54"/>
                </a:lnTo>
                <a:lnTo>
                  <a:pt x="2832" y="54"/>
                </a:lnTo>
                <a:lnTo>
                  <a:pt x="3213" y="0"/>
                </a:lnTo>
                <a:lnTo>
                  <a:pt x="3595" y="54"/>
                </a:lnTo>
                <a:lnTo>
                  <a:pt x="3758" y="54"/>
                </a:lnTo>
                <a:lnTo>
                  <a:pt x="3976" y="108"/>
                </a:lnTo>
                <a:lnTo>
                  <a:pt x="4139" y="163"/>
                </a:lnTo>
                <a:lnTo>
                  <a:pt x="4412" y="217"/>
                </a:lnTo>
                <a:lnTo>
                  <a:pt x="4630" y="381"/>
                </a:lnTo>
                <a:lnTo>
                  <a:pt x="4902" y="489"/>
                </a:lnTo>
                <a:lnTo>
                  <a:pt x="5882" y="1034"/>
                </a:lnTo>
                <a:lnTo>
                  <a:pt x="6536" y="1905"/>
                </a:lnTo>
                <a:lnTo>
                  <a:pt x="6536" y="3211"/>
                </a:lnTo>
                <a:lnTo>
                  <a:pt x="6482" y="3375"/>
                </a:lnTo>
                <a:lnTo>
                  <a:pt x="6155" y="4300"/>
                </a:lnTo>
                <a:lnTo>
                  <a:pt x="3649" y="59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5800913" y="729127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2614" y="5607"/>
                </a:moveTo>
                <a:lnTo>
                  <a:pt x="108" y="4191"/>
                </a:lnTo>
                <a:lnTo>
                  <a:pt x="0" y="2939"/>
                </a:lnTo>
                <a:lnTo>
                  <a:pt x="381" y="1524"/>
                </a:lnTo>
                <a:lnTo>
                  <a:pt x="1198" y="489"/>
                </a:lnTo>
                <a:lnTo>
                  <a:pt x="2778" y="272"/>
                </a:lnTo>
                <a:lnTo>
                  <a:pt x="4521" y="0"/>
                </a:lnTo>
                <a:lnTo>
                  <a:pt x="6318" y="1524"/>
                </a:lnTo>
                <a:lnTo>
                  <a:pt x="6264" y="3375"/>
                </a:lnTo>
                <a:lnTo>
                  <a:pt x="6264" y="4573"/>
                </a:lnTo>
                <a:lnTo>
                  <a:pt x="5447" y="5280"/>
                </a:lnTo>
                <a:lnTo>
                  <a:pt x="4303" y="5389"/>
                </a:lnTo>
                <a:lnTo>
                  <a:pt x="2614" y="56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92043" y="715909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540" y="6042"/>
                </a:moveTo>
                <a:lnTo>
                  <a:pt x="2723" y="6042"/>
                </a:lnTo>
                <a:lnTo>
                  <a:pt x="2342" y="5934"/>
                </a:lnTo>
                <a:lnTo>
                  <a:pt x="2069" y="5770"/>
                </a:lnTo>
                <a:lnTo>
                  <a:pt x="1797" y="5661"/>
                </a:lnTo>
                <a:lnTo>
                  <a:pt x="708" y="5117"/>
                </a:lnTo>
                <a:lnTo>
                  <a:pt x="0" y="4137"/>
                </a:lnTo>
                <a:lnTo>
                  <a:pt x="54" y="2722"/>
                </a:lnTo>
                <a:lnTo>
                  <a:pt x="54" y="1143"/>
                </a:lnTo>
                <a:lnTo>
                  <a:pt x="817" y="54"/>
                </a:lnTo>
                <a:lnTo>
                  <a:pt x="2614" y="0"/>
                </a:lnTo>
                <a:lnTo>
                  <a:pt x="4412" y="0"/>
                </a:lnTo>
                <a:lnTo>
                  <a:pt x="5719" y="1197"/>
                </a:lnTo>
                <a:lnTo>
                  <a:pt x="5719" y="2830"/>
                </a:lnTo>
                <a:lnTo>
                  <a:pt x="5664" y="3375"/>
                </a:lnTo>
                <a:lnTo>
                  <a:pt x="5501" y="3919"/>
                </a:lnTo>
                <a:lnTo>
                  <a:pt x="5174" y="4355"/>
                </a:lnTo>
                <a:lnTo>
                  <a:pt x="4575" y="5280"/>
                </a:lnTo>
                <a:lnTo>
                  <a:pt x="3540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951253" y="7227963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67" y="6260"/>
                </a:moveTo>
                <a:lnTo>
                  <a:pt x="2505" y="5988"/>
                </a:lnTo>
                <a:lnTo>
                  <a:pt x="1089" y="5661"/>
                </a:lnTo>
                <a:lnTo>
                  <a:pt x="0" y="4790"/>
                </a:lnTo>
                <a:lnTo>
                  <a:pt x="108" y="1361"/>
                </a:lnTo>
                <a:lnTo>
                  <a:pt x="1416" y="0"/>
                </a:lnTo>
                <a:lnTo>
                  <a:pt x="2995" y="163"/>
                </a:lnTo>
                <a:lnTo>
                  <a:pt x="4630" y="272"/>
                </a:lnTo>
                <a:lnTo>
                  <a:pt x="5338" y="1415"/>
                </a:lnTo>
                <a:lnTo>
                  <a:pt x="5392" y="2994"/>
                </a:lnTo>
                <a:lnTo>
                  <a:pt x="5501" y="4573"/>
                </a:lnTo>
                <a:lnTo>
                  <a:pt x="3867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869601" y="717472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2560" y="6423"/>
                </a:moveTo>
                <a:lnTo>
                  <a:pt x="1198" y="5934"/>
                </a:lnTo>
                <a:lnTo>
                  <a:pt x="272" y="5117"/>
                </a:lnTo>
                <a:lnTo>
                  <a:pt x="163" y="3484"/>
                </a:lnTo>
                <a:lnTo>
                  <a:pt x="0" y="1578"/>
                </a:lnTo>
                <a:lnTo>
                  <a:pt x="980" y="0"/>
                </a:lnTo>
                <a:lnTo>
                  <a:pt x="4194" y="108"/>
                </a:lnTo>
                <a:lnTo>
                  <a:pt x="4902" y="1361"/>
                </a:lnTo>
                <a:lnTo>
                  <a:pt x="5120" y="2830"/>
                </a:lnTo>
                <a:lnTo>
                  <a:pt x="5392" y="4083"/>
                </a:lnTo>
                <a:lnTo>
                  <a:pt x="3649" y="6369"/>
                </a:lnTo>
                <a:lnTo>
                  <a:pt x="2560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653187" y="718631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634" y="3593"/>
                </a:moveTo>
                <a:lnTo>
                  <a:pt x="1034" y="3211"/>
                </a:lnTo>
                <a:lnTo>
                  <a:pt x="544" y="2613"/>
                </a:lnTo>
                <a:lnTo>
                  <a:pt x="217" y="2177"/>
                </a:lnTo>
                <a:lnTo>
                  <a:pt x="0" y="1905"/>
                </a:lnTo>
                <a:lnTo>
                  <a:pt x="871" y="1306"/>
                </a:lnTo>
                <a:lnTo>
                  <a:pt x="1634" y="707"/>
                </a:lnTo>
                <a:lnTo>
                  <a:pt x="2396" y="0"/>
                </a:lnTo>
                <a:lnTo>
                  <a:pt x="2778" y="544"/>
                </a:lnTo>
                <a:lnTo>
                  <a:pt x="3050" y="1197"/>
                </a:lnTo>
                <a:lnTo>
                  <a:pt x="2941" y="2232"/>
                </a:lnTo>
                <a:lnTo>
                  <a:pt x="2668" y="2830"/>
                </a:lnTo>
                <a:lnTo>
                  <a:pt x="2287" y="3048"/>
                </a:lnTo>
                <a:lnTo>
                  <a:pt x="1634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129156" y="7162417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797" y="3974"/>
                </a:moveTo>
                <a:lnTo>
                  <a:pt x="1198" y="3865"/>
                </a:lnTo>
                <a:lnTo>
                  <a:pt x="326" y="3375"/>
                </a:lnTo>
                <a:lnTo>
                  <a:pt x="0" y="2885"/>
                </a:lnTo>
                <a:lnTo>
                  <a:pt x="0" y="2014"/>
                </a:lnTo>
                <a:lnTo>
                  <a:pt x="54" y="1252"/>
                </a:lnTo>
                <a:lnTo>
                  <a:pt x="217" y="217"/>
                </a:lnTo>
                <a:lnTo>
                  <a:pt x="1416" y="108"/>
                </a:lnTo>
                <a:lnTo>
                  <a:pt x="3050" y="0"/>
                </a:lnTo>
                <a:lnTo>
                  <a:pt x="3104" y="1306"/>
                </a:lnTo>
                <a:lnTo>
                  <a:pt x="3486" y="1959"/>
                </a:lnTo>
                <a:lnTo>
                  <a:pt x="3595" y="2123"/>
                </a:lnTo>
                <a:lnTo>
                  <a:pt x="3649" y="3320"/>
                </a:lnTo>
                <a:lnTo>
                  <a:pt x="3322" y="3810"/>
                </a:lnTo>
                <a:lnTo>
                  <a:pt x="2451" y="3919"/>
                </a:lnTo>
                <a:lnTo>
                  <a:pt x="1797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5899615" y="729928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941" y="3701"/>
                </a:moveTo>
                <a:lnTo>
                  <a:pt x="1797" y="3593"/>
                </a:lnTo>
                <a:lnTo>
                  <a:pt x="490" y="3429"/>
                </a:lnTo>
                <a:lnTo>
                  <a:pt x="0" y="2613"/>
                </a:lnTo>
                <a:lnTo>
                  <a:pt x="272" y="1415"/>
                </a:lnTo>
                <a:lnTo>
                  <a:pt x="435" y="381"/>
                </a:lnTo>
                <a:lnTo>
                  <a:pt x="1252" y="0"/>
                </a:lnTo>
                <a:lnTo>
                  <a:pt x="2178" y="163"/>
                </a:lnTo>
                <a:lnTo>
                  <a:pt x="3268" y="326"/>
                </a:lnTo>
                <a:lnTo>
                  <a:pt x="4139" y="871"/>
                </a:lnTo>
                <a:lnTo>
                  <a:pt x="4085" y="2123"/>
                </a:lnTo>
                <a:lnTo>
                  <a:pt x="3976" y="3593"/>
                </a:lnTo>
                <a:lnTo>
                  <a:pt x="2941" y="37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5741429" y="7163460"/>
            <a:ext cx="36830" cy="17145"/>
          </a:xfrm>
          <a:custGeom>
            <a:avLst/>
            <a:gdLst/>
            <a:ahLst/>
            <a:cxnLst/>
            <a:rect l="l" t="t" r="r" b="b"/>
            <a:pathLst>
              <a:path w="36829" h="17145">
                <a:moveTo>
                  <a:pt x="4076" y="1028"/>
                </a:moveTo>
                <a:lnTo>
                  <a:pt x="3048" y="266"/>
                </a:lnTo>
                <a:lnTo>
                  <a:pt x="1574" y="101"/>
                </a:lnTo>
                <a:lnTo>
                  <a:pt x="927" y="0"/>
                </a:lnTo>
                <a:lnTo>
                  <a:pt x="215" y="330"/>
                </a:lnTo>
                <a:lnTo>
                  <a:pt x="165" y="1193"/>
                </a:lnTo>
                <a:lnTo>
                  <a:pt x="0" y="2717"/>
                </a:lnTo>
                <a:lnTo>
                  <a:pt x="596" y="3911"/>
                </a:lnTo>
                <a:lnTo>
                  <a:pt x="2171" y="4191"/>
                </a:lnTo>
                <a:lnTo>
                  <a:pt x="3098" y="4292"/>
                </a:lnTo>
                <a:lnTo>
                  <a:pt x="3695" y="3644"/>
                </a:lnTo>
                <a:lnTo>
                  <a:pt x="4025" y="2717"/>
                </a:lnTo>
                <a:lnTo>
                  <a:pt x="4076" y="1028"/>
                </a:lnTo>
                <a:close/>
              </a:path>
              <a:path w="36829" h="17145">
                <a:moveTo>
                  <a:pt x="36550" y="15405"/>
                </a:moveTo>
                <a:lnTo>
                  <a:pt x="35458" y="14859"/>
                </a:lnTo>
                <a:lnTo>
                  <a:pt x="34251" y="14693"/>
                </a:lnTo>
                <a:lnTo>
                  <a:pt x="33718" y="14592"/>
                </a:lnTo>
                <a:lnTo>
                  <a:pt x="33274" y="14757"/>
                </a:lnTo>
                <a:lnTo>
                  <a:pt x="33007" y="15074"/>
                </a:lnTo>
                <a:lnTo>
                  <a:pt x="33769" y="15621"/>
                </a:lnTo>
                <a:lnTo>
                  <a:pt x="34417" y="16217"/>
                </a:lnTo>
                <a:lnTo>
                  <a:pt x="34912" y="16878"/>
                </a:lnTo>
                <a:lnTo>
                  <a:pt x="35458" y="16764"/>
                </a:lnTo>
                <a:lnTo>
                  <a:pt x="36004" y="16713"/>
                </a:lnTo>
                <a:lnTo>
                  <a:pt x="36550" y="16878"/>
                </a:lnTo>
                <a:lnTo>
                  <a:pt x="36550" y="154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922874" y="7154523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470" y="3919"/>
                </a:moveTo>
                <a:lnTo>
                  <a:pt x="708" y="3810"/>
                </a:lnTo>
                <a:lnTo>
                  <a:pt x="0" y="3593"/>
                </a:lnTo>
                <a:lnTo>
                  <a:pt x="0" y="2722"/>
                </a:lnTo>
                <a:lnTo>
                  <a:pt x="54" y="1415"/>
                </a:lnTo>
                <a:lnTo>
                  <a:pt x="653" y="381"/>
                </a:lnTo>
                <a:lnTo>
                  <a:pt x="3104" y="0"/>
                </a:lnTo>
                <a:lnTo>
                  <a:pt x="3813" y="762"/>
                </a:lnTo>
                <a:lnTo>
                  <a:pt x="3813" y="3103"/>
                </a:lnTo>
                <a:lnTo>
                  <a:pt x="2778" y="3756"/>
                </a:lnTo>
                <a:lnTo>
                  <a:pt x="1470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791163" y="7192686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2233" y="3266"/>
                </a:moveTo>
                <a:lnTo>
                  <a:pt x="1579" y="2395"/>
                </a:lnTo>
                <a:lnTo>
                  <a:pt x="871" y="1524"/>
                </a:lnTo>
                <a:lnTo>
                  <a:pt x="0" y="1252"/>
                </a:lnTo>
                <a:lnTo>
                  <a:pt x="163" y="653"/>
                </a:lnTo>
                <a:lnTo>
                  <a:pt x="490" y="326"/>
                </a:lnTo>
                <a:lnTo>
                  <a:pt x="980" y="108"/>
                </a:lnTo>
                <a:lnTo>
                  <a:pt x="1579" y="163"/>
                </a:lnTo>
                <a:lnTo>
                  <a:pt x="2069" y="108"/>
                </a:lnTo>
                <a:lnTo>
                  <a:pt x="2560" y="0"/>
                </a:lnTo>
                <a:lnTo>
                  <a:pt x="3322" y="54"/>
                </a:lnTo>
                <a:lnTo>
                  <a:pt x="3813" y="653"/>
                </a:lnTo>
                <a:lnTo>
                  <a:pt x="3703" y="2667"/>
                </a:lnTo>
                <a:lnTo>
                  <a:pt x="3159" y="3157"/>
                </a:lnTo>
                <a:lnTo>
                  <a:pt x="2233" y="32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042874" y="720918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995" y="4028"/>
                </a:moveTo>
                <a:lnTo>
                  <a:pt x="1525" y="3865"/>
                </a:lnTo>
                <a:lnTo>
                  <a:pt x="435" y="3756"/>
                </a:lnTo>
                <a:lnTo>
                  <a:pt x="54" y="2885"/>
                </a:lnTo>
                <a:lnTo>
                  <a:pt x="54" y="2014"/>
                </a:lnTo>
                <a:lnTo>
                  <a:pt x="0" y="707"/>
                </a:lnTo>
                <a:lnTo>
                  <a:pt x="1143" y="217"/>
                </a:lnTo>
                <a:lnTo>
                  <a:pt x="2124" y="163"/>
                </a:lnTo>
                <a:lnTo>
                  <a:pt x="3268" y="0"/>
                </a:lnTo>
                <a:lnTo>
                  <a:pt x="3486" y="979"/>
                </a:lnTo>
                <a:lnTo>
                  <a:pt x="3431" y="2068"/>
                </a:lnTo>
                <a:lnTo>
                  <a:pt x="3322" y="3048"/>
                </a:lnTo>
                <a:lnTo>
                  <a:pt x="2995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851353" y="7152781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252" y="326"/>
                </a:moveTo>
                <a:lnTo>
                  <a:pt x="599" y="326"/>
                </a:lnTo>
                <a:lnTo>
                  <a:pt x="217" y="217"/>
                </a:lnTo>
                <a:lnTo>
                  <a:pt x="0" y="0"/>
                </a:lnTo>
                <a:lnTo>
                  <a:pt x="1634" y="0"/>
                </a:lnTo>
                <a:lnTo>
                  <a:pt x="1470" y="108"/>
                </a:lnTo>
                <a:lnTo>
                  <a:pt x="1252" y="3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5857618" y="729889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906" y="4191"/>
                </a:moveTo>
                <a:lnTo>
                  <a:pt x="381" y="3320"/>
                </a:lnTo>
                <a:lnTo>
                  <a:pt x="0" y="2395"/>
                </a:lnTo>
                <a:lnTo>
                  <a:pt x="980" y="762"/>
                </a:lnTo>
                <a:lnTo>
                  <a:pt x="1743" y="0"/>
                </a:lnTo>
                <a:lnTo>
                  <a:pt x="2614" y="326"/>
                </a:lnTo>
                <a:lnTo>
                  <a:pt x="3867" y="762"/>
                </a:lnTo>
                <a:lnTo>
                  <a:pt x="3758" y="1905"/>
                </a:lnTo>
                <a:lnTo>
                  <a:pt x="2886" y="3429"/>
                </a:lnTo>
                <a:lnTo>
                  <a:pt x="2287" y="3865"/>
                </a:lnTo>
                <a:lnTo>
                  <a:pt x="1906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5927831" y="720482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17" y="3756"/>
                </a:moveTo>
                <a:lnTo>
                  <a:pt x="54" y="2776"/>
                </a:lnTo>
                <a:lnTo>
                  <a:pt x="54" y="1905"/>
                </a:lnTo>
                <a:lnTo>
                  <a:pt x="0" y="1034"/>
                </a:lnTo>
                <a:lnTo>
                  <a:pt x="108" y="54"/>
                </a:lnTo>
                <a:lnTo>
                  <a:pt x="1307" y="54"/>
                </a:lnTo>
                <a:lnTo>
                  <a:pt x="2396" y="0"/>
                </a:lnTo>
                <a:lnTo>
                  <a:pt x="2778" y="707"/>
                </a:lnTo>
                <a:lnTo>
                  <a:pt x="2941" y="1742"/>
                </a:lnTo>
                <a:lnTo>
                  <a:pt x="2669" y="2504"/>
                </a:lnTo>
                <a:lnTo>
                  <a:pt x="2451" y="3538"/>
                </a:lnTo>
                <a:lnTo>
                  <a:pt x="1416" y="3593"/>
                </a:lnTo>
                <a:lnTo>
                  <a:pt x="217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5769211" y="7180164"/>
            <a:ext cx="15875" cy="26670"/>
          </a:xfrm>
          <a:custGeom>
            <a:avLst/>
            <a:gdLst/>
            <a:ahLst/>
            <a:cxnLst/>
            <a:rect l="l" t="t" r="r" b="b"/>
            <a:pathLst>
              <a:path w="15875" h="26670">
                <a:moveTo>
                  <a:pt x="6482" y="26458"/>
                </a:moveTo>
                <a:lnTo>
                  <a:pt x="4412" y="25097"/>
                </a:lnTo>
                <a:lnTo>
                  <a:pt x="2941" y="22973"/>
                </a:lnTo>
                <a:lnTo>
                  <a:pt x="4847" y="22211"/>
                </a:lnTo>
                <a:lnTo>
                  <a:pt x="6972" y="19707"/>
                </a:lnTo>
                <a:lnTo>
                  <a:pt x="7190" y="17584"/>
                </a:lnTo>
                <a:lnTo>
                  <a:pt x="6917" y="15461"/>
                </a:lnTo>
                <a:lnTo>
                  <a:pt x="7680" y="12630"/>
                </a:lnTo>
                <a:lnTo>
                  <a:pt x="3595" y="9908"/>
                </a:lnTo>
                <a:lnTo>
                  <a:pt x="1743" y="11269"/>
                </a:lnTo>
                <a:lnTo>
                  <a:pt x="0" y="12140"/>
                </a:lnTo>
                <a:lnTo>
                  <a:pt x="0" y="11813"/>
                </a:lnTo>
                <a:lnTo>
                  <a:pt x="381" y="10234"/>
                </a:lnTo>
                <a:lnTo>
                  <a:pt x="708" y="9309"/>
                </a:lnTo>
                <a:lnTo>
                  <a:pt x="1143" y="8492"/>
                </a:lnTo>
                <a:lnTo>
                  <a:pt x="1851" y="8764"/>
                </a:lnTo>
                <a:lnTo>
                  <a:pt x="2669" y="8710"/>
                </a:lnTo>
                <a:lnTo>
                  <a:pt x="6536" y="7403"/>
                </a:lnTo>
                <a:lnTo>
                  <a:pt x="8551" y="4627"/>
                </a:lnTo>
                <a:lnTo>
                  <a:pt x="8116" y="2123"/>
                </a:lnTo>
                <a:lnTo>
                  <a:pt x="7952" y="1469"/>
                </a:lnTo>
                <a:lnTo>
                  <a:pt x="7625" y="816"/>
                </a:lnTo>
                <a:lnTo>
                  <a:pt x="7135" y="163"/>
                </a:lnTo>
                <a:lnTo>
                  <a:pt x="7680" y="54"/>
                </a:lnTo>
                <a:lnTo>
                  <a:pt x="13454" y="4300"/>
                </a:lnTo>
                <a:lnTo>
                  <a:pt x="11602" y="8547"/>
                </a:lnTo>
                <a:lnTo>
                  <a:pt x="10621" y="10343"/>
                </a:lnTo>
                <a:lnTo>
                  <a:pt x="12637" y="12521"/>
                </a:lnTo>
                <a:lnTo>
                  <a:pt x="13617" y="13664"/>
                </a:lnTo>
                <a:lnTo>
                  <a:pt x="11765" y="15297"/>
                </a:lnTo>
                <a:lnTo>
                  <a:pt x="12256" y="16713"/>
                </a:lnTo>
                <a:lnTo>
                  <a:pt x="12528" y="17747"/>
                </a:lnTo>
                <a:lnTo>
                  <a:pt x="12364" y="20088"/>
                </a:lnTo>
                <a:lnTo>
                  <a:pt x="14216" y="17529"/>
                </a:lnTo>
                <a:lnTo>
                  <a:pt x="14489" y="17094"/>
                </a:lnTo>
                <a:lnTo>
                  <a:pt x="15088" y="17420"/>
                </a:lnTo>
                <a:lnTo>
                  <a:pt x="15251" y="17910"/>
                </a:lnTo>
                <a:lnTo>
                  <a:pt x="14816" y="18945"/>
                </a:lnTo>
                <a:lnTo>
                  <a:pt x="14761" y="19653"/>
                </a:lnTo>
                <a:lnTo>
                  <a:pt x="14816" y="20034"/>
                </a:lnTo>
                <a:lnTo>
                  <a:pt x="14761" y="20197"/>
                </a:lnTo>
                <a:lnTo>
                  <a:pt x="12473" y="26349"/>
                </a:lnTo>
                <a:lnTo>
                  <a:pt x="6482" y="26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549965" y="7182342"/>
            <a:ext cx="20320" cy="17780"/>
          </a:xfrm>
          <a:custGeom>
            <a:avLst/>
            <a:gdLst/>
            <a:ahLst/>
            <a:cxnLst/>
            <a:rect l="l" t="t" r="r" b="b"/>
            <a:pathLst>
              <a:path w="20320" h="17779">
                <a:moveTo>
                  <a:pt x="18459" y="5226"/>
                </a:moveTo>
                <a:lnTo>
                  <a:pt x="8007" y="5226"/>
                </a:lnTo>
                <a:lnTo>
                  <a:pt x="9750" y="4464"/>
                </a:lnTo>
                <a:lnTo>
                  <a:pt x="11547" y="4300"/>
                </a:lnTo>
                <a:lnTo>
                  <a:pt x="12800" y="4137"/>
                </a:lnTo>
                <a:lnTo>
                  <a:pt x="13345" y="3103"/>
                </a:lnTo>
                <a:lnTo>
                  <a:pt x="13236" y="2123"/>
                </a:lnTo>
                <a:lnTo>
                  <a:pt x="13140" y="871"/>
                </a:lnTo>
                <a:lnTo>
                  <a:pt x="13018" y="0"/>
                </a:lnTo>
                <a:lnTo>
                  <a:pt x="15415" y="871"/>
                </a:lnTo>
                <a:lnTo>
                  <a:pt x="17648" y="2885"/>
                </a:lnTo>
                <a:lnTo>
                  <a:pt x="18459" y="5226"/>
                </a:lnTo>
                <a:close/>
              </a:path>
              <a:path w="20320" h="17779">
                <a:moveTo>
                  <a:pt x="18708" y="5934"/>
                </a:moveTo>
                <a:lnTo>
                  <a:pt x="3867" y="5934"/>
                </a:lnTo>
                <a:lnTo>
                  <a:pt x="4847" y="5280"/>
                </a:lnTo>
                <a:lnTo>
                  <a:pt x="5664" y="4409"/>
                </a:lnTo>
                <a:lnTo>
                  <a:pt x="5937" y="4573"/>
                </a:lnTo>
                <a:lnTo>
                  <a:pt x="6100" y="4573"/>
                </a:lnTo>
                <a:lnTo>
                  <a:pt x="8007" y="5226"/>
                </a:lnTo>
                <a:lnTo>
                  <a:pt x="18459" y="5226"/>
                </a:lnTo>
                <a:lnTo>
                  <a:pt x="18708" y="5934"/>
                </a:lnTo>
                <a:close/>
              </a:path>
              <a:path w="20320" h="17779">
                <a:moveTo>
                  <a:pt x="12528" y="17420"/>
                </a:moveTo>
                <a:lnTo>
                  <a:pt x="0" y="8982"/>
                </a:lnTo>
                <a:lnTo>
                  <a:pt x="1743" y="5825"/>
                </a:lnTo>
                <a:lnTo>
                  <a:pt x="2287" y="5934"/>
                </a:lnTo>
                <a:lnTo>
                  <a:pt x="18708" y="5934"/>
                </a:lnTo>
                <a:lnTo>
                  <a:pt x="19845" y="9037"/>
                </a:lnTo>
                <a:lnTo>
                  <a:pt x="12582" y="9037"/>
                </a:lnTo>
                <a:lnTo>
                  <a:pt x="10948" y="9635"/>
                </a:lnTo>
                <a:lnTo>
                  <a:pt x="9804" y="10507"/>
                </a:lnTo>
                <a:lnTo>
                  <a:pt x="9804" y="13991"/>
                </a:lnTo>
                <a:lnTo>
                  <a:pt x="11439" y="15787"/>
                </a:lnTo>
                <a:lnTo>
                  <a:pt x="16188" y="15787"/>
                </a:lnTo>
                <a:lnTo>
                  <a:pt x="14271" y="16658"/>
                </a:lnTo>
                <a:lnTo>
                  <a:pt x="12528" y="17420"/>
                </a:lnTo>
                <a:close/>
              </a:path>
              <a:path w="20320" h="17779">
                <a:moveTo>
                  <a:pt x="16188" y="15787"/>
                </a:moveTo>
                <a:lnTo>
                  <a:pt x="11439" y="15787"/>
                </a:lnTo>
                <a:lnTo>
                  <a:pt x="12800" y="15678"/>
                </a:lnTo>
                <a:lnTo>
                  <a:pt x="14816" y="15624"/>
                </a:lnTo>
                <a:lnTo>
                  <a:pt x="16504" y="13773"/>
                </a:lnTo>
                <a:lnTo>
                  <a:pt x="16069" y="11976"/>
                </a:lnTo>
                <a:lnTo>
                  <a:pt x="15687" y="10071"/>
                </a:lnTo>
                <a:lnTo>
                  <a:pt x="12582" y="9037"/>
                </a:lnTo>
                <a:lnTo>
                  <a:pt x="19845" y="9037"/>
                </a:lnTo>
                <a:lnTo>
                  <a:pt x="20045" y="9581"/>
                </a:lnTo>
                <a:lnTo>
                  <a:pt x="17866" y="15025"/>
                </a:lnTo>
                <a:lnTo>
                  <a:pt x="16188" y="157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5841875" y="7249848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4">
                <a:moveTo>
                  <a:pt x="8061" y="19544"/>
                </a:moveTo>
                <a:lnTo>
                  <a:pt x="2396" y="16277"/>
                </a:lnTo>
                <a:lnTo>
                  <a:pt x="1143" y="11976"/>
                </a:lnTo>
                <a:lnTo>
                  <a:pt x="0" y="7621"/>
                </a:lnTo>
                <a:lnTo>
                  <a:pt x="3431" y="2939"/>
                </a:lnTo>
                <a:lnTo>
                  <a:pt x="8715" y="1469"/>
                </a:lnTo>
                <a:lnTo>
                  <a:pt x="13726" y="0"/>
                </a:lnTo>
                <a:lnTo>
                  <a:pt x="17103" y="1905"/>
                </a:lnTo>
                <a:lnTo>
                  <a:pt x="18574" y="6805"/>
                </a:lnTo>
                <a:lnTo>
                  <a:pt x="19718" y="10779"/>
                </a:lnTo>
                <a:lnTo>
                  <a:pt x="17376" y="15515"/>
                </a:lnTo>
                <a:lnTo>
                  <a:pt x="13563" y="17584"/>
                </a:lnTo>
                <a:lnTo>
                  <a:pt x="13073" y="17802"/>
                </a:lnTo>
                <a:lnTo>
                  <a:pt x="12637" y="18074"/>
                </a:lnTo>
                <a:lnTo>
                  <a:pt x="12092" y="18237"/>
                </a:lnTo>
                <a:lnTo>
                  <a:pt x="8061" y="195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5895747" y="7163669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7843" y="18618"/>
                </a:moveTo>
                <a:lnTo>
                  <a:pt x="817" y="12793"/>
                </a:lnTo>
                <a:lnTo>
                  <a:pt x="708" y="12630"/>
                </a:lnTo>
                <a:lnTo>
                  <a:pt x="599" y="12249"/>
                </a:lnTo>
                <a:lnTo>
                  <a:pt x="599" y="11922"/>
                </a:lnTo>
                <a:lnTo>
                  <a:pt x="108" y="9853"/>
                </a:lnTo>
                <a:lnTo>
                  <a:pt x="0" y="8383"/>
                </a:lnTo>
                <a:lnTo>
                  <a:pt x="544" y="2068"/>
                </a:lnTo>
                <a:lnTo>
                  <a:pt x="4466" y="0"/>
                </a:lnTo>
                <a:lnTo>
                  <a:pt x="10894" y="489"/>
                </a:lnTo>
                <a:lnTo>
                  <a:pt x="11656" y="653"/>
                </a:lnTo>
                <a:lnTo>
                  <a:pt x="12255" y="979"/>
                </a:lnTo>
                <a:lnTo>
                  <a:pt x="14489" y="1850"/>
                </a:lnTo>
                <a:lnTo>
                  <a:pt x="15578" y="4028"/>
                </a:lnTo>
                <a:lnTo>
                  <a:pt x="15251" y="8111"/>
                </a:lnTo>
                <a:lnTo>
                  <a:pt x="14707" y="9363"/>
                </a:lnTo>
                <a:lnTo>
                  <a:pt x="14598" y="12357"/>
                </a:lnTo>
                <a:lnTo>
                  <a:pt x="15415" y="14208"/>
                </a:lnTo>
                <a:lnTo>
                  <a:pt x="12147" y="17094"/>
                </a:lnTo>
                <a:lnTo>
                  <a:pt x="10458" y="18183"/>
                </a:lnTo>
                <a:lnTo>
                  <a:pt x="7843" y="186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5822157" y="7152781"/>
            <a:ext cx="24130" cy="15240"/>
          </a:xfrm>
          <a:custGeom>
            <a:avLst/>
            <a:gdLst/>
            <a:ahLst/>
            <a:cxnLst/>
            <a:rect l="l" t="t" r="r" b="b"/>
            <a:pathLst>
              <a:path w="24129" h="15240">
                <a:moveTo>
                  <a:pt x="11929" y="14698"/>
                </a:moveTo>
                <a:lnTo>
                  <a:pt x="10077" y="13936"/>
                </a:lnTo>
                <a:lnTo>
                  <a:pt x="8497" y="10398"/>
                </a:lnTo>
                <a:lnTo>
                  <a:pt x="7789" y="8928"/>
                </a:lnTo>
                <a:lnTo>
                  <a:pt x="7517" y="7839"/>
                </a:lnTo>
                <a:lnTo>
                  <a:pt x="5447" y="8383"/>
                </a:lnTo>
                <a:lnTo>
                  <a:pt x="3322" y="8873"/>
                </a:lnTo>
                <a:lnTo>
                  <a:pt x="2233" y="7077"/>
                </a:lnTo>
                <a:lnTo>
                  <a:pt x="0" y="4790"/>
                </a:lnTo>
                <a:lnTo>
                  <a:pt x="163" y="3756"/>
                </a:lnTo>
                <a:lnTo>
                  <a:pt x="1307" y="1415"/>
                </a:lnTo>
                <a:lnTo>
                  <a:pt x="2560" y="435"/>
                </a:lnTo>
                <a:lnTo>
                  <a:pt x="3976" y="0"/>
                </a:lnTo>
                <a:lnTo>
                  <a:pt x="7026" y="0"/>
                </a:lnTo>
                <a:lnTo>
                  <a:pt x="7190" y="54"/>
                </a:lnTo>
                <a:lnTo>
                  <a:pt x="7353" y="54"/>
                </a:lnTo>
                <a:lnTo>
                  <a:pt x="7517" y="163"/>
                </a:lnTo>
                <a:lnTo>
                  <a:pt x="8116" y="435"/>
                </a:lnTo>
                <a:lnTo>
                  <a:pt x="8388" y="489"/>
                </a:lnTo>
                <a:lnTo>
                  <a:pt x="9369" y="816"/>
                </a:lnTo>
                <a:lnTo>
                  <a:pt x="10186" y="871"/>
                </a:lnTo>
                <a:lnTo>
                  <a:pt x="12092" y="217"/>
                </a:lnTo>
                <a:lnTo>
                  <a:pt x="13236" y="0"/>
                </a:lnTo>
                <a:lnTo>
                  <a:pt x="16014" y="0"/>
                </a:lnTo>
                <a:lnTo>
                  <a:pt x="17430" y="217"/>
                </a:lnTo>
                <a:lnTo>
                  <a:pt x="23531" y="5716"/>
                </a:lnTo>
                <a:lnTo>
                  <a:pt x="20916" y="10017"/>
                </a:lnTo>
                <a:lnTo>
                  <a:pt x="18411" y="12085"/>
                </a:lnTo>
                <a:lnTo>
                  <a:pt x="16504" y="13392"/>
                </a:lnTo>
                <a:lnTo>
                  <a:pt x="11929" y="146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5612866" y="7184313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17322" y="7404"/>
                </a:moveTo>
                <a:lnTo>
                  <a:pt x="17005" y="6578"/>
                </a:lnTo>
                <a:lnTo>
                  <a:pt x="16624" y="5715"/>
                </a:lnTo>
                <a:lnTo>
                  <a:pt x="16014" y="4953"/>
                </a:lnTo>
                <a:lnTo>
                  <a:pt x="15697" y="5499"/>
                </a:lnTo>
                <a:lnTo>
                  <a:pt x="15481" y="6908"/>
                </a:lnTo>
                <a:lnTo>
                  <a:pt x="14338" y="9080"/>
                </a:lnTo>
                <a:lnTo>
                  <a:pt x="17221" y="7404"/>
                </a:lnTo>
                <a:close/>
              </a:path>
              <a:path w="18414" h="17779">
                <a:moveTo>
                  <a:pt x="17932" y="11430"/>
                </a:moveTo>
                <a:lnTo>
                  <a:pt x="17653" y="8928"/>
                </a:lnTo>
                <a:lnTo>
                  <a:pt x="17322" y="9410"/>
                </a:lnTo>
                <a:lnTo>
                  <a:pt x="16891" y="9906"/>
                </a:lnTo>
                <a:lnTo>
                  <a:pt x="16459" y="10287"/>
                </a:lnTo>
                <a:lnTo>
                  <a:pt x="14109" y="12573"/>
                </a:lnTo>
                <a:lnTo>
                  <a:pt x="11658" y="15024"/>
                </a:lnTo>
                <a:lnTo>
                  <a:pt x="4965" y="12077"/>
                </a:lnTo>
                <a:lnTo>
                  <a:pt x="3378" y="8001"/>
                </a:lnTo>
                <a:lnTo>
                  <a:pt x="4038" y="3746"/>
                </a:lnTo>
                <a:lnTo>
                  <a:pt x="4368" y="2603"/>
                </a:lnTo>
                <a:lnTo>
                  <a:pt x="4800" y="0"/>
                </a:lnTo>
                <a:lnTo>
                  <a:pt x="3822" y="215"/>
                </a:lnTo>
                <a:lnTo>
                  <a:pt x="2895" y="698"/>
                </a:lnTo>
                <a:lnTo>
                  <a:pt x="2070" y="1524"/>
                </a:lnTo>
                <a:lnTo>
                  <a:pt x="0" y="3695"/>
                </a:lnTo>
                <a:lnTo>
                  <a:pt x="0" y="6477"/>
                </a:lnTo>
                <a:lnTo>
                  <a:pt x="711" y="9245"/>
                </a:lnTo>
                <a:lnTo>
                  <a:pt x="1422" y="11861"/>
                </a:lnTo>
                <a:lnTo>
                  <a:pt x="3276" y="13931"/>
                </a:lnTo>
                <a:lnTo>
                  <a:pt x="5511" y="15024"/>
                </a:lnTo>
                <a:lnTo>
                  <a:pt x="8394" y="16484"/>
                </a:lnTo>
                <a:lnTo>
                  <a:pt x="11823" y="17411"/>
                </a:lnTo>
                <a:lnTo>
                  <a:pt x="14935" y="15405"/>
                </a:lnTo>
                <a:lnTo>
                  <a:pt x="17056" y="13982"/>
                </a:lnTo>
                <a:lnTo>
                  <a:pt x="17932" y="114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5807113" y="7201623"/>
            <a:ext cx="19050" cy="20955"/>
          </a:xfrm>
          <a:custGeom>
            <a:avLst/>
            <a:gdLst/>
            <a:ahLst/>
            <a:cxnLst/>
            <a:rect l="l" t="t" r="r" b="b"/>
            <a:pathLst>
              <a:path w="19050" h="20954">
                <a:moveTo>
                  <a:pt x="10134" y="2832"/>
                </a:moveTo>
                <a:lnTo>
                  <a:pt x="8775" y="1739"/>
                </a:lnTo>
                <a:lnTo>
                  <a:pt x="6654" y="0"/>
                </a:lnTo>
                <a:lnTo>
                  <a:pt x="4584" y="2120"/>
                </a:lnTo>
                <a:lnTo>
                  <a:pt x="0" y="5118"/>
                </a:lnTo>
                <a:lnTo>
                  <a:pt x="927" y="7950"/>
                </a:lnTo>
                <a:lnTo>
                  <a:pt x="1371" y="9410"/>
                </a:lnTo>
                <a:lnTo>
                  <a:pt x="2070" y="11214"/>
                </a:lnTo>
                <a:lnTo>
                  <a:pt x="3759" y="12306"/>
                </a:lnTo>
                <a:lnTo>
                  <a:pt x="4038" y="11049"/>
                </a:lnTo>
                <a:lnTo>
                  <a:pt x="4965" y="10883"/>
                </a:lnTo>
                <a:lnTo>
                  <a:pt x="7683" y="10833"/>
                </a:lnTo>
                <a:lnTo>
                  <a:pt x="8013" y="10833"/>
                </a:lnTo>
                <a:lnTo>
                  <a:pt x="8280" y="10782"/>
                </a:lnTo>
                <a:lnTo>
                  <a:pt x="8610" y="10782"/>
                </a:lnTo>
                <a:lnTo>
                  <a:pt x="8115" y="10287"/>
                </a:lnTo>
                <a:lnTo>
                  <a:pt x="8229" y="9410"/>
                </a:lnTo>
                <a:lnTo>
                  <a:pt x="8724" y="7835"/>
                </a:lnTo>
                <a:lnTo>
                  <a:pt x="8991" y="7124"/>
                </a:lnTo>
                <a:lnTo>
                  <a:pt x="9321" y="6362"/>
                </a:lnTo>
                <a:lnTo>
                  <a:pt x="9537" y="5600"/>
                </a:lnTo>
                <a:lnTo>
                  <a:pt x="9969" y="4241"/>
                </a:lnTo>
                <a:lnTo>
                  <a:pt x="10134" y="2832"/>
                </a:lnTo>
                <a:close/>
              </a:path>
              <a:path w="19050" h="20954">
                <a:moveTo>
                  <a:pt x="12369" y="20789"/>
                </a:moveTo>
                <a:lnTo>
                  <a:pt x="12090" y="20142"/>
                </a:lnTo>
                <a:lnTo>
                  <a:pt x="11823" y="19431"/>
                </a:lnTo>
                <a:lnTo>
                  <a:pt x="11557" y="18783"/>
                </a:lnTo>
                <a:lnTo>
                  <a:pt x="11391" y="18288"/>
                </a:lnTo>
                <a:lnTo>
                  <a:pt x="11493" y="17805"/>
                </a:lnTo>
                <a:lnTo>
                  <a:pt x="11772" y="17310"/>
                </a:lnTo>
                <a:lnTo>
                  <a:pt x="11277" y="17805"/>
                </a:lnTo>
                <a:lnTo>
                  <a:pt x="10731" y="18288"/>
                </a:lnTo>
                <a:lnTo>
                  <a:pt x="9753" y="19812"/>
                </a:lnTo>
                <a:lnTo>
                  <a:pt x="10464" y="20091"/>
                </a:lnTo>
                <a:lnTo>
                  <a:pt x="11112" y="20307"/>
                </a:lnTo>
                <a:lnTo>
                  <a:pt x="11823" y="20624"/>
                </a:lnTo>
                <a:lnTo>
                  <a:pt x="12039" y="20688"/>
                </a:lnTo>
                <a:lnTo>
                  <a:pt x="12255" y="20739"/>
                </a:lnTo>
                <a:close/>
              </a:path>
              <a:path w="19050" h="20954">
                <a:moveTo>
                  <a:pt x="18796" y="14262"/>
                </a:moveTo>
                <a:lnTo>
                  <a:pt x="18681" y="13830"/>
                </a:lnTo>
                <a:lnTo>
                  <a:pt x="18529" y="13385"/>
                </a:lnTo>
                <a:lnTo>
                  <a:pt x="18249" y="12954"/>
                </a:lnTo>
                <a:lnTo>
                  <a:pt x="17106" y="10934"/>
                </a:lnTo>
                <a:lnTo>
                  <a:pt x="15201" y="10401"/>
                </a:lnTo>
                <a:lnTo>
                  <a:pt x="13017" y="10718"/>
                </a:lnTo>
                <a:lnTo>
                  <a:pt x="12585" y="10782"/>
                </a:lnTo>
                <a:lnTo>
                  <a:pt x="11709" y="10998"/>
                </a:lnTo>
                <a:lnTo>
                  <a:pt x="12319" y="11264"/>
                </a:lnTo>
                <a:lnTo>
                  <a:pt x="12865" y="11645"/>
                </a:lnTo>
                <a:lnTo>
                  <a:pt x="13246" y="12407"/>
                </a:lnTo>
                <a:lnTo>
                  <a:pt x="14109" y="14211"/>
                </a:lnTo>
                <a:lnTo>
                  <a:pt x="13296" y="15671"/>
                </a:lnTo>
                <a:lnTo>
                  <a:pt x="12319" y="16764"/>
                </a:lnTo>
                <a:lnTo>
                  <a:pt x="14224" y="15887"/>
                </a:lnTo>
                <a:lnTo>
                  <a:pt x="15748" y="14312"/>
                </a:lnTo>
                <a:lnTo>
                  <a:pt x="18034" y="14211"/>
                </a:lnTo>
                <a:lnTo>
                  <a:pt x="18580" y="14211"/>
                </a:lnTo>
                <a:lnTo>
                  <a:pt x="18796" y="142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5901576" y="7207766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4" h="15240">
                <a:moveTo>
                  <a:pt x="8551" y="14644"/>
                </a:moveTo>
                <a:lnTo>
                  <a:pt x="6318" y="14154"/>
                </a:lnTo>
                <a:lnTo>
                  <a:pt x="5447" y="13991"/>
                </a:lnTo>
                <a:lnTo>
                  <a:pt x="4630" y="13719"/>
                </a:lnTo>
                <a:lnTo>
                  <a:pt x="0" y="7948"/>
                </a:lnTo>
                <a:lnTo>
                  <a:pt x="817" y="6968"/>
                </a:lnTo>
                <a:lnTo>
                  <a:pt x="1361" y="5879"/>
                </a:lnTo>
                <a:lnTo>
                  <a:pt x="1688" y="4191"/>
                </a:lnTo>
                <a:lnTo>
                  <a:pt x="1743" y="3647"/>
                </a:lnTo>
                <a:lnTo>
                  <a:pt x="1743" y="3103"/>
                </a:lnTo>
                <a:lnTo>
                  <a:pt x="3050" y="1633"/>
                </a:lnTo>
                <a:lnTo>
                  <a:pt x="5065" y="544"/>
                </a:lnTo>
                <a:lnTo>
                  <a:pt x="7516" y="163"/>
                </a:lnTo>
                <a:lnTo>
                  <a:pt x="8933" y="0"/>
                </a:lnTo>
                <a:lnTo>
                  <a:pt x="10458" y="108"/>
                </a:lnTo>
                <a:lnTo>
                  <a:pt x="14761" y="653"/>
                </a:lnTo>
                <a:lnTo>
                  <a:pt x="16395" y="1088"/>
                </a:lnTo>
                <a:lnTo>
                  <a:pt x="17103" y="1850"/>
                </a:lnTo>
                <a:lnTo>
                  <a:pt x="17975" y="2885"/>
                </a:lnTo>
                <a:lnTo>
                  <a:pt x="17267" y="4518"/>
                </a:lnTo>
                <a:lnTo>
                  <a:pt x="14543" y="8383"/>
                </a:lnTo>
                <a:lnTo>
                  <a:pt x="14108" y="9472"/>
                </a:lnTo>
                <a:lnTo>
                  <a:pt x="13018" y="11432"/>
                </a:lnTo>
                <a:lnTo>
                  <a:pt x="12528" y="12412"/>
                </a:lnTo>
                <a:lnTo>
                  <a:pt x="11329" y="10724"/>
                </a:lnTo>
                <a:lnTo>
                  <a:pt x="11220" y="10507"/>
                </a:lnTo>
                <a:lnTo>
                  <a:pt x="10512" y="10071"/>
                </a:lnTo>
                <a:lnTo>
                  <a:pt x="9641" y="10833"/>
                </a:lnTo>
                <a:lnTo>
                  <a:pt x="8116" y="12249"/>
                </a:lnTo>
                <a:lnTo>
                  <a:pt x="8551" y="146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5566034" y="7152781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8878" y="13827"/>
                </a:moveTo>
                <a:lnTo>
                  <a:pt x="5011" y="13827"/>
                </a:lnTo>
                <a:lnTo>
                  <a:pt x="2233" y="12630"/>
                </a:lnTo>
                <a:lnTo>
                  <a:pt x="326" y="9799"/>
                </a:lnTo>
                <a:lnTo>
                  <a:pt x="163" y="9635"/>
                </a:lnTo>
                <a:lnTo>
                  <a:pt x="54" y="9363"/>
                </a:lnTo>
                <a:lnTo>
                  <a:pt x="0" y="9146"/>
                </a:lnTo>
                <a:lnTo>
                  <a:pt x="1307" y="9037"/>
                </a:lnTo>
                <a:lnTo>
                  <a:pt x="3976" y="8547"/>
                </a:lnTo>
                <a:lnTo>
                  <a:pt x="5828" y="7512"/>
                </a:lnTo>
                <a:lnTo>
                  <a:pt x="6209" y="5444"/>
                </a:lnTo>
                <a:lnTo>
                  <a:pt x="6536" y="3538"/>
                </a:lnTo>
                <a:lnTo>
                  <a:pt x="6318" y="1687"/>
                </a:lnTo>
                <a:lnTo>
                  <a:pt x="5555" y="0"/>
                </a:lnTo>
                <a:lnTo>
                  <a:pt x="12473" y="0"/>
                </a:lnTo>
                <a:lnTo>
                  <a:pt x="15524" y="8274"/>
                </a:lnTo>
                <a:lnTo>
                  <a:pt x="13236" y="11323"/>
                </a:lnTo>
                <a:lnTo>
                  <a:pt x="12637" y="11214"/>
                </a:lnTo>
                <a:lnTo>
                  <a:pt x="10894" y="10234"/>
                </a:lnTo>
                <a:lnTo>
                  <a:pt x="9695" y="10234"/>
                </a:lnTo>
                <a:lnTo>
                  <a:pt x="8769" y="10888"/>
                </a:lnTo>
                <a:lnTo>
                  <a:pt x="7462" y="11922"/>
                </a:lnTo>
                <a:lnTo>
                  <a:pt x="9368" y="12194"/>
                </a:lnTo>
                <a:lnTo>
                  <a:pt x="9477" y="13664"/>
                </a:lnTo>
                <a:lnTo>
                  <a:pt x="8878" y="138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5870418" y="7152781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39" h="12700">
                <a:moveTo>
                  <a:pt x="8225" y="12412"/>
                </a:moveTo>
                <a:lnTo>
                  <a:pt x="7081" y="12085"/>
                </a:lnTo>
                <a:lnTo>
                  <a:pt x="3649" y="11105"/>
                </a:lnTo>
                <a:lnTo>
                  <a:pt x="0" y="5226"/>
                </a:lnTo>
                <a:lnTo>
                  <a:pt x="381" y="1034"/>
                </a:lnTo>
                <a:lnTo>
                  <a:pt x="544" y="489"/>
                </a:lnTo>
                <a:lnTo>
                  <a:pt x="762" y="0"/>
                </a:lnTo>
                <a:lnTo>
                  <a:pt x="14216" y="0"/>
                </a:lnTo>
                <a:lnTo>
                  <a:pt x="14816" y="1469"/>
                </a:lnTo>
                <a:lnTo>
                  <a:pt x="15034" y="3157"/>
                </a:lnTo>
                <a:lnTo>
                  <a:pt x="14543" y="4518"/>
                </a:lnTo>
                <a:lnTo>
                  <a:pt x="13508" y="7022"/>
                </a:lnTo>
                <a:lnTo>
                  <a:pt x="11820" y="9200"/>
                </a:lnTo>
                <a:lnTo>
                  <a:pt x="9314" y="12194"/>
                </a:lnTo>
                <a:lnTo>
                  <a:pt x="8225" y="124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746648" y="7225194"/>
            <a:ext cx="51435" cy="26034"/>
          </a:xfrm>
          <a:custGeom>
            <a:avLst/>
            <a:gdLst/>
            <a:ahLst/>
            <a:cxnLst/>
            <a:rect l="l" t="t" r="r" b="b"/>
            <a:pathLst>
              <a:path w="51435" h="26034">
                <a:moveTo>
                  <a:pt x="15151" y="2171"/>
                </a:moveTo>
                <a:lnTo>
                  <a:pt x="15087" y="1028"/>
                </a:lnTo>
                <a:lnTo>
                  <a:pt x="14605" y="0"/>
                </a:lnTo>
                <a:lnTo>
                  <a:pt x="14325" y="431"/>
                </a:lnTo>
                <a:lnTo>
                  <a:pt x="13462" y="2070"/>
                </a:lnTo>
                <a:lnTo>
                  <a:pt x="13462" y="4140"/>
                </a:lnTo>
                <a:lnTo>
                  <a:pt x="9105" y="5499"/>
                </a:lnTo>
                <a:lnTo>
                  <a:pt x="1143" y="1524"/>
                </a:lnTo>
                <a:lnTo>
                  <a:pt x="279" y="2501"/>
                </a:lnTo>
                <a:lnTo>
                  <a:pt x="0" y="3860"/>
                </a:lnTo>
                <a:lnTo>
                  <a:pt x="1422" y="9740"/>
                </a:lnTo>
                <a:lnTo>
                  <a:pt x="5994" y="11709"/>
                </a:lnTo>
                <a:lnTo>
                  <a:pt x="9918" y="9690"/>
                </a:lnTo>
                <a:lnTo>
                  <a:pt x="12585" y="8267"/>
                </a:lnTo>
                <a:lnTo>
                  <a:pt x="14058" y="5930"/>
                </a:lnTo>
                <a:lnTo>
                  <a:pt x="14820" y="3263"/>
                </a:lnTo>
                <a:lnTo>
                  <a:pt x="15151" y="2171"/>
                </a:lnTo>
                <a:close/>
              </a:path>
              <a:path w="51435" h="26034">
                <a:moveTo>
                  <a:pt x="51155" y="21170"/>
                </a:moveTo>
                <a:lnTo>
                  <a:pt x="49682" y="16383"/>
                </a:lnTo>
                <a:lnTo>
                  <a:pt x="48590" y="12687"/>
                </a:lnTo>
                <a:lnTo>
                  <a:pt x="46253" y="10287"/>
                </a:lnTo>
                <a:lnTo>
                  <a:pt x="41135" y="9956"/>
                </a:lnTo>
                <a:lnTo>
                  <a:pt x="37922" y="12522"/>
                </a:lnTo>
                <a:lnTo>
                  <a:pt x="36334" y="16332"/>
                </a:lnTo>
                <a:lnTo>
                  <a:pt x="36004" y="17526"/>
                </a:lnTo>
                <a:lnTo>
                  <a:pt x="36779" y="17526"/>
                </a:lnTo>
                <a:lnTo>
                  <a:pt x="38074" y="17475"/>
                </a:lnTo>
                <a:lnTo>
                  <a:pt x="38519" y="17907"/>
                </a:lnTo>
                <a:lnTo>
                  <a:pt x="38684" y="18999"/>
                </a:lnTo>
                <a:lnTo>
                  <a:pt x="38138" y="21399"/>
                </a:lnTo>
                <a:lnTo>
                  <a:pt x="37211" y="22694"/>
                </a:lnTo>
                <a:lnTo>
                  <a:pt x="41681" y="25641"/>
                </a:lnTo>
                <a:lnTo>
                  <a:pt x="43472" y="25590"/>
                </a:lnTo>
                <a:lnTo>
                  <a:pt x="44665" y="25425"/>
                </a:lnTo>
                <a:lnTo>
                  <a:pt x="49034" y="24714"/>
                </a:lnTo>
                <a:lnTo>
                  <a:pt x="51155" y="211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695729" y="7152781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39" h="6984">
                <a:moveTo>
                  <a:pt x="7353" y="6859"/>
                </a:moveTo>
                <a:lnTo>
                  <a:pt x="6808" y="6859"/>
                </a:lnTo>
                <a:lnTo>
                  <a:pt x="2941" y="5716"/>
                </a:lnTo>
                <a:lnTo>
                  <a:pt x="54" y="2830"/>
                </a:lnTo>
                <a:lnTo>
                  <a:pt x="0" y="0"/>
                </a:lnTo>
                <a:lnTo>
                  <a:pt x="15088" y="0"/>
                </a:lnTo>
                <a:lnTo>
                  <a:pt x="14979" y="653"/>
                </a:lnTo>
                <a:lnTo>
                  <a:pt x="14816" y="1306"/>
                </a:lnTo>
                <a:lnTo>
                  <a:pt x="14489" y="1959"/>
                </a:lnTo>
                <a:lnTo>
                  <a:pt x="14271" y="2558"/>
                </a:lnTo>
                <a:lnTo>
                  <a:pt x="14140" y="2776"/>
                </a:lnTo>
                <a:lnTo>
                  <a:pt x="13781" y="2776"/>
                </a:lnTo>
                <a:lnTo>
                  <a:pt x="13563" y="2830"/>
                </a:lnTo>
                <a:lnTo>
                  <a:pt x="12582" y="2939"/>
                </a:lnTo>
                <a:lnTo>
                  <a:pt x="12310" y="3647"/>
                </a:lnTo>
                <a:lnTo>
                  <a:pt x="12289" y="3919"/>
                </a:lnTo>
                <a:lnTo>
                  <a:pt x="8606" y="3919"/>
                </a:lnTo>
                <a:lnTo>
                  <a:pt x="7843" y="4246"/>
                </a:lnTo>
                <a:lnTo>
                  <a:pt x="8769" y="6260"/>
                </a:lnTo>
                <a:lnTo>
                  <a:pt x="8225" y="6750"/>
                </a:lnTo>
                <a:lnTo>
                  <a:pt x="7898" y="6750"/>
                </a:lnTo>
                <a:lnTo>
                  <a:pt x="7353" y="6859"/>
                </a:lnTo>
                <a:close/>
              </a:path>
              <a:path w="15239" h="6984">
                <a:moveTo>
                  <a:pt x="14108" y="2830"/>
                </a:moveTo>
                <a:lnTo>
                  <a:pt x="13890" y="2830"/>
                </a:lnTo>
                <a:lnTo>
                  <a:pt x="14140" y="2776"/>
                </a:lnTo>
                <a:close/>
              </a:path>
              <a:path w="15239" h="6984">
                <a:moveTo>
                  <a:pt x="11820" y="4464"/>
                </a:moveTo>
                <a:lnTo>
                  <a:pt x="11329" y="4464"/>
                </a:lnTo>
                <a:lnTo>
                  <a:pt x="10730" y="4300"/>
                </a:lnTo>
                <a:lnTo>
                  <a:pt x="10077" y="4083"/>
                </a:lnTo>
                <a:lnTo>
                  <a:pt x="9750" y="4028"/>
                </a:lnTo>
                <a:lnTo>
                  <a:pt x="8606" y="3919"/>
                </a:lnTo>
                <a:lnTo>
                  <a:pt x="12289" y="3919"/>
                </a:lnTo>
                <a:lnTo>
                  <a:pt x="12255" y="4355"/>
                </a:lnTo>
                <a:lnTo>
                  <a:pt x="11820" y="44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5704662" y="7156767"/>
            <a:ext cx="73025" cy="42545"/>
          </a:xfrm>
          <a:custGeom>
            <a:avLst/>
            <a:gdLst/>
            <a:ahLst/>
            <a:cxnLst/>
            <a:rect l="l" t="t" r="r" b="b"/>
            <a:pathLst>
              <a:path w="73025" h="42545">
                <a:moveTo>
                  <a:pt x="14592" y="33578"/>
                </a:moveTo>
                <a:lnTo>
                  <a:pt x="13716" y="31788"/>
                </a:lnTo>
                <a:lnTo>
                  <a:pt x="12357" y="30314"/>
                </a:lnTo>
                <a:lnTo>
                  <a:pt x="10452" y="29451"/>
                </a:lnTo>
                <a:lnTo>
                  <a:pt x="10185" y="29286"/>
                </a:lnTo>
                <a:lnTo>
                  <a:pt x="9474" y="29451"/>
                </a:lnTo>
                <a:lnTo>
                  <a:pt x="9474" y="29616"/>
                </a:lnTo>
                <a:lnTo>
                  <a:pt x="8877" y="32664"/>
                </a:lnTo>
                <a:lnTo>
                  <a:pt x="6908" y="31521"/>
                </a:lnTo>
                <a:lnTo>
                  <a:pt x="3429" y="29616"/>
                </a:lnTo>
                <a:lnTo>
                  <a:pt x="2336" y="30759"/>
                </a:lnTo>
                <a:lnTo>
                  <a:pt x="1295" y="32054"/>
                </a:lnTo>
                <a:lnTo>
                  <a:pt x="0" y="33858"/>
                </a:lnTo>
                <a:lnTo>
                  <a:pt x="50" y="35864"/>
                </a:lnTo>
                <a:lnTo>
                  <a:pt x="8382" y="42405"/>
                </a:lnTo>
                <a:lnTo>
                  <a:pt x="10731" y="41427"/>
                </a:lnTo>
                <a:lnTo>
                  <a:pt x="12903" y="39903"/>
                </a:lnTo>
                <a:lnTo>
                  <a:pt x="13068" y="39738"/>
                </a:lnTo>
                <a:lnTo>
                  <a:pt x="13449" y="39458"/>
                </a:lnTo>
                <a:lnTo>
                  <a:pt x="12852" y="39573"/>
                </a:lnTo>
                <a:lnTo>
                  <a:pt x="12522" y="39522"/>
                </a:lnTo>
                <a:lnTo>
                  <a:pt x="10617" y="39408"/>
                </a:lnTo>
                <a:lnTo>
                  <a:pt x="8382" y="37172"/>
                </a:lnTo>
                <a:lnTo>
                  <a:pt x="8597" y="35547"/>
                </a:lnTo>
                <a:lnTo>
                  <a:pt x="8877" y="33528"/>
                </a:lnTo>
                <a:lnTo>
                  <a:pt x="10185" y="32766"/>
                </a:lnTo>
                <a:lnTo>
                  <a:pt x="12090" y="33096"/>
                </a:lnTo>
                <a:lnTo>
                  <a:pt x="13068" y="33147"/>
                </a:lnTo>
                <a:lnTo>
                  <a:pt x="13881" y="33312"/>
                </a:lnTo>
                <a:lnTo>
                  <a:pt x="14592" y="33578"/>
                </a:lnTo>
                <a:close/>
              </a:path>
              <a:path w="73025" h="42545">
                <a:moveTo>
                  <a:pt x="70040" y="1625"/>
                </a:moveTo>
                <a:lnTo>
                  <a:pt x="68465" y="381"/>
                </a:lnTo>
                <a:lnTo>
                  <a:pt x="66446" y="0"/>
                </a:lnTo>
                <a:lnTo>
                  <a:pt x="64274" y="381"/>
                </a:lnTo>
                <a:lnTo>
                  <a:pt x="61874" y="762"/>
                </a:lnTo>
                <a:lnTo>
                  <a:pt x="60185" y="2006"/>
                </a:lnTo>
                <a:lnTo>
                  <a:pt x="59207" y="4508"/>
                </a:lnTo>
                <a:lnTo>
                  <a:pt x="59042" y="5168"/>
                </a:lnTo>
                <a:lnTo>
                  <a:pt x="58928" y="6527"/>
                </a:lnTo>
                <a:lnTo>
                  <a:pt x="59042" y="7239"/>
                </a:lnTo>
                <a:lnTo>
                  <a:pt x="59753" y="10883"/>
                </a:lnTo>
                <a:lnTo>
                  <a:pt x="61658" y="14097"/>
                </a:lnTo>
                <a:lnTo>
                  <a:pt x="63614" y="14808"/>
                </a:lnTo>
                <a:lnTo>
                  <a:pt x="66065" y="15671"/>
                </a:lnTo>
                <a:lnTo>
                  <a:pt x="67487" y="14312"/>
                </a:lnTo>
                <a:lnTo>
                  <a:pt x="68795" y="12738"/>
                </a:lnTo>
                <a:lnTo>
                  <a:pt x="68465" y="13119"/>
                </a:lnTo>
                <a:lnTo>
                  <a:pt x="68033" y="13385"/>
                </a:lnTo>
                <a:lnTo>
                  <a:pt x="67373" y="13601"/>
                </a:lnTo>
                <a:lnTo>
                  <a:pt x="64541" y="14427"/>
                </a:lnTo>
                <a:lnTo>
                  <a:pt x="63182" y="11264"/>
                </a:lnTo>
                <a:lnTo>
                  <a:pt x="61328" y="9791"/>
                </a:lnTo>
                <a:lnTo>
                  <a:pt x="59753" y="8483"/>
                </a:lnTo>
                <a:lnTo>
                  <a:pt x="59804" y="6908"/>
                </a:lnTo>
                <a:lnTo>
                  <a:pt x="61442" y="5270"/>
                </a:lnTo>
                <a:lnTo>
                  <a:pt x="61595" y="5168"/>
                </a:lnTo>
                <a:lnTo>
                  <a:pt x="61544" y="4787"/>
                </a:lnTo>
                <a:lnTo>
                  <a:pt x="61493" y="4508"/>
                </a:lnTo>
                <a:lnTo>
                  <a:pt x="61493" y="4292"/>
                </a:lnTo>
                <a:lnTo>
                  <a:pt x="61658" y="2717"/>
                </a:lnTo>
                <a:lnTo>
                  <a:pt x="64046" y="698"/>
                </a:lnTo>
                <a:lnTo>
                  <a:pt x="65900" y="1244"/>
                </a:lnTo>
                <a:lnTo>
                  <a:pt x="66344" y="1409"/>
                </a:lnTo>
                <a:lnTo>
                  <a:pt x="66725" y="1625"/>
                </a:lnTo>
                <a:lnTo>
                  <a:pt x="67373" y="1524"/>
                </a:lnTo>
                <a:lnTo>
                  <a:pt x="68084" y="1460"/>
                </a:lnTo>
                <a:lnTo>
                  <a:pt x="69342" y="1739"/>
                </a:lnTo>
                <a:lnTo>
                  <a:pt x="69723" y="1739"/>
                </a:lnTo>
                <a:lnTo>
                  <a:pt x="70040" y="1625"/>
                </a:lnTo>
                <a:close/>
              </a:path>
              <a:path w="73025" h="42545">
                <a:moveTo>
                  <a:pt x="72605" y="6692"/>
                </a:moveTo>
                <a:lnTo>
                  <a:pt x="72224" y="4953"/>
                </a:lnTo>
                <a:lnTo>
                  <a:pt x="70256" y="4787"/>
                </a:lnTo>
                <a:lnTo>
                  <a:pt x="69938" y="5219"/>
                </a:lnTo>
                <a:lnTo>
                  <a:pt x="69824" y="7239"/>
                </a:lnTo>
                <a:lnTo>
                  <a:pt x="69723" y="8978"/>
                </a:lnTo>
                <a:lnTo>
                  <a:pt x="69989" y="11049"/>
                </a:lnTo>
                <a:lnTo>
                  <a:pt x="69113" y="12407"/>
                </a:lnTo>
                <a:lnTo>
                  <a:pt x="69392" y="12077"/>
                </a:lnTo>
                <a:lnTo>
                  <a:pt x="69659" y="11696"/>
                </a:lnTo>
                <a:lnTo>
                  <a:pt x="69938" y="11430"/>
                </a:lnTo>
                <a:lnTo>
                  <a:pt x="70319" y="10985"/>
                </a:lnTo>
                <a:lnTo>
                  <a:pt x="70637" y="10502"/>
                </a:lnTo>
                <a:lnTo>
                  <a:pt x="70967" y="10071"/>
                </a:lnTo>
                <a:lnTo>
                  <a:pt x="72110" y="8432"/>
                </a:lnTo>
                <a:lnTo>
                  <a:pt x="72605" y="66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5873959" y="7199110"/>
            <a:ext cx="12065" cy="15875"/>
          </a:xfrm>
          <a:custGeom>
            <a:avLst/>
            <a:gdLst/>
            <a:ahLst/>
            <a:cxnLst/>
            <a:rect l="l" t="t" r="r" b="b"/>
            <a:pathLst>
              <a:path w="12064" h="15875">
                <a:moveTo>
                  <a:pt x="5392" y="15515"/>
                </a:moveTo>
                <a:lnTo>
                  <a:pt x="4630" y="15461"/>
                </a:lnTo>
                <a:lnTo>
                  <a:pt x="3813" y="15134"/>
                </a:lnTo>
                <a:lnTo>
                  <a:pt x="2342" y="14590"/>
                </a:lnTo>
                <a:lnTo>
                  <a:pt x="1252" y="13664"/>
                </a:lnTo>
                <a:lnTo>
                  <a:pt x="605" y="11922"/>
                </a:lnTo>
                <a:lnTo>
                  <a:pt x="515" y="10833"/>
                </a:lnTo>
                <a:lnTo>
                  <a:pt x="1077" y="8601"/>
                </a:lnTo>
                <a:lnTo>
                  <a:pt x="1143" y="7131"/>
                </a:lnTo>
                <a:lnTo>
                  <a:pt x="1034" y="5879"/>
                </a:lnTo>
                <a:lnTo>
                  <a:pt x="653" y="5280"/>
                </a:lnTo>
                <a:lnTo>
                  <a:pt x="435" y="4845"/>
                </a:lnTo>
                <a:lnTo>
                  <a:pt x="0" y="2504"/>
                </a:lnTo>
                <a:lnTo>
                  <a:pt x="1579" y="1633"/>
                </a:lnTo>
                <a:lnTo>
                  <a:pt x="2668" y="871"/>
                </a:lnTo>
                <a:lnTo>
                  <a:pt x="3377" y="435"/>
                </a:lnTo>
                <a:lnTo>
                  <a:pt x="4139" y="163"/>
                </a:lnTo>
                <a:lnTo>
                  <a:pt x="6754" y="0"/>
                </a:lnTo>
                <a:lnTo>
                  <a:pt x="8606" y="762"/>
                </a:lnTo>
                <a:lnTo>
                  <a:pt x="10403" y="2776"/>
                </a:lnTo>
                <a:lnTo>
                  <a:pt x="10894" y="3484"/>
                </a:lnTo>
                <a:lnTo>
                  <a:pt x="11275" y="4845"/>
                </a:lnTo>
                <a:lnTo>
                  <a:pt x="11493" y="5879"/>
                </a:lnTo>
                <a:lnTo>
                  <a:pt x="10948" y="6696"/>
                </a:lnTo>
                <a:lnTo>
                  <a:pt x="10567" y="7567"/>
                </a:lnTo>
                <a:lnTo>
                  <a:pt x="10403" y="8601"/>
                </a:lnTo>
                <a:lnTo>
                  <a:pt x="10186" y="9690"/>
                </a:lnTo>
                <a:lnTo>
                  <a:pt x="10240" y="11922"/>
                </a:lnTo>
                <a:lnTo>
                  <a:pt x="9586" y="13011"/>
                </a:lnTo>
                <a:lnTo>
                  <a:pt x="9123" y="13664"/>
                </a:lnTo>
                <a:lnTo>
                  <a:pt x="8388" y="14644"/>
                </a:lnTo>
                <a:lnTo>
                  <a:pt x="7353" y="15243"/>
                </a:lnTo>
                <a:lnTo>
                  <a:pt x="5392" y="155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5685271" y="7267923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09">
                <a:moveTo>
                  <a:pt x="5174" y="16441"/>
                </a:moveTo>
                <a:lnTo>
                  <a:pt x="3268" y="15787"/>
                </a:lnTo>
                <a:lnTo>
                  <a:pt x="1579" y="15243"/>
                </a:lnTo>
                <a:lnTo>
                  <a:pt x="1743" y="13991"/>
                </a:lnTo>
                <a:lnTo>
                  <a:pt x="1579" y="12739"/>
                </a:lnTo>
                <a:lnTo>
                  <a:pt x="1416" y="11595"/>
                </a:lnTo>
                <a:lnTo>
                  <a:pt x="0" y="10289"/>
                </a:lnTo>
                <a:lnTo>
                  <a:pt x="544" y="8547"/>
                </a:lnTo>
                <a:lnTo>
                  <a:pt x="599" y="6315"/>
                </a:lnTo>
                <a:lnTo>
                  <a:pt x="1143" y="5117"/>
                </a:lnTo>
                <a:lnTo>
                  <a:pt x="1525" y="5117"/>
                </a:lnTo>
                <a:lnTo>
                  <a:pt x="4793" y="4954"/>
                </a:lnTo>
                <a:lnTo>
                  <a:pt x="6536" y="2449"/>
                </a:lnTo>
                <a:lnTo>
                  <a:pt x="10186" y="0"/>
                </a:lnTo>
                <a:lnTo>
                  <a:pt x="11711" y="762"/>
                </a:lnTo>
                <a:lnTo>
                  <a:pt x="13835" y="3211"/>
                </a:lnTo>
                <a:lnTo>
                  <a:pt x="13508" y="4518"/>
                </a:lnTo>
                <a:lnTo>
                  <a:pt x="12800" y="5552"/>
                </a:lnTo>
                <a:lnTo>
                  <a:pt x="11003" y="8547"/>
                </a:lnTo>
                <a:lnTo>
                  <a:pt x="9096" y="11432"/>
                </a:lnTo>
                <a:lnTo>
                  <a:pt x="6209" y="15352"/>
                </a:lnTo>
                <a:lnTo>
                  <a:pt x="5174" y="164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5757936" y="7279682"/>
            <a:ext cx="11430" cy="15240"/>
          </a:xfrm>
          <a:custGeom>
            <a:avLst/>
            <a:gdLst/>
            <a:ahLst/>
            <a:cxnLst/>
            <a:rect l="l" t="t" r="r" b="b"/>
            <a:pathLst>
              <a:path w="11429" h="15240">
                <a:moveTo>
                  <a:pt x="6590" y="15080"/>
                </a:moveTo>
                <a:lnTo>
                  <a:pt x="599" y="7730"/>
                </a:lnTo>
                <a:lnTo>
                  <a:pt x="0" y="5444"/>
                </a:lnTo>
                <a:lnTo>
                  <a:pt x="272" y="3429"/>
                </a:lnTo>
                <a:lnTo>
                  <a:pt x="3867" y="544"/>
                </a:lnTo>
                <a:lnTo>
                  <a:pt x="5447" y="0"/>
                </a:lnTo>
                <a:lnTo>
                  <a:pt x="7299" y="1197"/>
                </a:lnTo>
                <a:lnTo>
                  <a:pt x="9260" y="2504"/>
                </a:lnTo>
                <a:lnTo>
                  <a:pt x="11329" y="3810"/>
                </a:lnTo>
                <a:lnTo>
                  <a:pt x="11384" y="6587"/>
                </a:lnTo>
                <a:lnTo>
                  <a:pt x="11384" y="9581"/>
                </a:lnTo>
                <a:lnTo>
                  <a:pt x="9750" y="11813"/>
                </a:lnTo>
                <a:lnTo>
                  <a:pt x="7843" y="13827"/>
                </a:lnTo>
                <a:lnTo>
                  <a:pt x="6590" y="150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5700250" y="7229379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8333" y="12466"/>
                </a:moveTo>
                <a:lnTo>
                  <a:pt x="6264" y="12249"/>
                </a:lnTo>
                <a:lnTo>
                  <a:pt x="3486" y="12031"/>
                </a:lnTo>
                <a:lnTo>
                  <a:pt x="708" y="9363"/>
                </a:lnTo>
                <a:lnTo>
                  <a:pt x="381" y="6696"/>
                </a:lnTo>
                <a:lnTo>
                  <a:pt x="0" y="4083"/>
                </a:lnTo>
                <a:lnTo>
                  <a:pt x="435" y="2613"/>
                </a:lnTo>
                <a:lnTo>
                  <a:pt x="2015" y="1578"/>
                </a:lnTo>
                <a:lnTo>
                  <a:pt x="2614" y="1143"/>
                </a:lnTo>
                <a:lnTo>
                  <a:pt x="3322" y="816"/>
                </a:lnTo>
                <a:lnTo>
                  <a:pt x="4303" y="489"/>
                </a:lnTo>
                <a:lnTo>
                  <a:pt x="5610" y="108"/>
                </a:lnTo>
                <a:lnTo>
                  <a:pt x="6699" y="0"/>
                </a:lnTo>
                <a:lnTo>
                  <a:pt x="7625" y="217"/>
                </a:lnTo>
                <a:lnTo>
                  <a:pt x="9804" y="544"/>
                </a:lnTo>
                <a:lnTo>
                  <a:pt x="10894" y="2449"/>
                </a:lnTo>
                <a:lnTo>
                  <a:pt x="10567" y="5661"/>
                </a:lnTo>
                <a:lnTo>
                  <a:pt x="10458" y="6206"/>
                </a:lnTo>
                <a:lnTo>
                  <a:pt x="10403" y="6750"/>
                </a:lnTo>
                <a:lnTo>
                  <a:pt x="10295" y="7295"/>
                </a:lnTo>
                <a:lnTo>
                  <a:pt x="9368" y="11160"/>
                </a:lnTo>
                <a:lnTo>
                  <a:pt x="8333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5930500" y="7157844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6155" y="12793"/>
                </a:moveTo>
                <a:lnTo>
                  <a:pt x="4847" y="12140"/>
                </a:lnTo>
                <a:lnTo>
                  <a:pt x="3431" y="10942"/>
                </a:lnTo>
                <a:lnTo>
                  <a:pt x="3213" y="10779"/>
                </a:lnTo>
                <a:lnTo>
                  <a:pt x="3050" y="10615"/>
                </a:lnTo>
                <a:lnTo>
                  <a:pt x="2832" y="10507"/>
                </a:lnTo>
                <a:lnTo>
                  <a:pt x="1470" y="9200"/>
                </a:lnTo>
                <a:lnTo>
                  <a:pt x="490" y="7676"/>
                </a:lnTo>
                <a:lnTo>
                  <a:pt x="217" y="5770"/>
                </a:lnTo>
                <a:lnTo>
                  <a:pt x="0" y="4191"/>
                </a:lnTo>
                <a:lnTo>
                  <a:pt x="272" y="3048"/>
                </a:lnTo>
                <a:lnTo>
                  <a:pt x="1525" y="1415"/>
                </a:lnTo>
                <a:lnTo>
                  <a:pt x="2396" y="871"/>
                </a:lnTo>
                <a:lnTo>
                  <a:pt x="3758" y="489"/>
                </a:lnTo>
                <a:lnTo>
                  <a:pt x="5664" y="0"/>
                </a:lnTo>
                <a:lnTo>
                  <a:pt x="7299" y="54"/>
                </a:lnTo>
                <a:lnTo>
                  <a:pt x="8497" y="653"/>
                </a:lnTo>
                <a:lnTo>
                  <a:pt x="9314" y="1034"/>
                </a:lnTo>
                <a:lnTo>
                  <a:pt x="9913" y="1633"/>
                </a:lnTo>
                <a:lnTo>
                  <a:pt x="10894" y="3538"/>
                </a:lnTo>
                <a:lnTo>
                  <a:pt x="11057" y="5117"/>
                </a:lnTo>
                <a:lnTo>
                  <a:pt x="10676" y="6968"/>
                </a:lnTo>
                <a:lnTo>
                  <a:pt x="10512" y="7621"/>
                </a:lnTo>
                <a:lnTo>
                  <a:pt x="10131" y="8274"/>
                </a:lnTo>
                <a:lnTo>
                  <a:pt x="9423" y="11378"/>
                </a:lnTo>
                <a:lnTo>
                  <a:pt x="8442" y="12466"/>
                </a:lnTo>
                <a:lnTo>
                  <a:pt x="6155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5834195" y="7195789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29">
                <a:moveTo>
                  <a:pt x="11602" y="11214"/>
                </a:moveTo>
                <a:lnTo>
                  <a:pt x="10676" y="11051"/>
                </a:lnTo>
                <a:lnTo>
                  <a:pt x="9859" y="10670"/>
                </a:lnTo>
                <a:lnTo>
                  <a:pt x="8878" y="10289"/>
                </a:lnTo>
                <a:lnTo>
                  <a:pt x="7898" y="9799"/>
                </a:lnTo>
                <a:lnTo>
                  <a:pt x="6917" y="9418"/>
                </a:lnTo>
                <a:lnTo>
                  <a:pt x="6155" y="9091"/>
                </a:lnTo>
                <a:lnTo>
                  <a:pt x="4684" y="8383"/>
                </a:lnTo>
                <a:lnTo>
                  <a:pt x="3976" y="8002"/>
                </a:lnTo>
                <a:lnTo>
                  <a:pt x="3268" y="7676"/>
                </a:lnTo>
                <a:lnTo>
                  <a:pt x="2614" y="7295"/>
                </a:lnTo>
                <a:lnTo>
                  <a:pt x="2233" y="7022"/>
                </a:lnTo>
                <a:lnTo>
                  <a:pt x="2015" y="6913"/>
                </a:lnTo>
                <a:lnTo>
                  <a:pt x="0" y="5716"/>
                </a:lnTo>
                <a:lnTo>
                  <a:pt x="54" y="4137"/>
                </a:lnTo>
                <a:lnTo>
                  <a:pt x="1851" y="2776"/>
                </a:lnTo>
                <a:lnTo>
                  <a:pt x="3431" y="3211"/>
                </a:lnTo>
                <a:lnTo>
                  <a:pt x="4847" y="2776"/>
                </a:lnTo>
                <a:lnTo>
                  <a:pt x="6155" y="1415"/>
                </a:lnTo>
                <a:lnTo>
                  <a:pt x="6536" y="979"/>
                </a:lnTo>
                <a:lnTo>
                  <a:pt x="6808" y="489"/>
                </a:lnTo>
                <a:lnTo>
                  <a:pt x="7135" y="108"/>
                </a:lnTo>
                <a:lnTo>
                  <a:pt x="9260" y="0"/>
                </a:lnTo>
                <a:lnTo>
                  <a:pt x="11711" y="1578"/>
                </a:lnTo>
                <a:lnTo>
                  <a:pt x="13835" y="5062"/>
                </a:lnTo>
                <a:lnTo>
                  <a:pt x="14053" y="6478"/>
                </a:lnTo>
                <a:lnTo>
                  <a:pt x="13835" y="7730"/>
                </a:lnTo>
                <a:lnTo>
                  <a:pt x="13617" y="8764"/>
                </a:lnTo>
                <a:lnTo>
                  <a:pt x="13181" y="9690"/>
                </a:lnTo>
                <a:lnTo>
                  <a:pt x="12419" y="10398"/>
                </a:lnTo>
                <a:lnTo>
                  <a:pt x="11602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5629983" y="7252353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4">
                <a:moveTo>
                  <a:pt x="5937" y="13011"/>
                </a:moveTo>
                <a:lnTo>
                  <a:pt x="4194" y="13011"/>
                </a:lnTo>
                <a:lnTo>
                  <a:pt x="2233" y="9962"/>
                </a:lnTo>
                <a:lnTo>
                  <a:pt x="1089" y="8057"/>
                </a:lnTo>
                <a:lnTo>
                  <a:pt x="544" y="7077"/>
                </a:lnTo>
                <a:lnTo>
                  <a:pt x="0" y="5008"/>
                </a:lnTo>
                <a:lnTo>
                  <a:pt x="1416" y="1850"/>
                </a:lnTo>
                <a:lnTo>
                  <a:pt x="5556" y="0"/>
                </a:lnTo>
                <a:lnTo>
                  <a:pt x="9532" y="707"/>
                </a:lnTo>
                <a:lnTo>
                  <a:pt x="11493" y="3157"/>
                </a:lnTo>
                <a:lnTo>
                  <a:pt x="11656" y="4028"/>
                </a:lnTo>
                <a:lnTo>
                  <a:pt x="10621" y="6859"/>
                </a:lnTo>
                <a:lnTo>
                  <a:pt x="9859" y="8601"/>
                </a:lnTo>
                <a:lnTo>
                  <a:pt x="8497" y="10180"/>
                </a:lnTo>
                <a:lnTo>
                  <a:pt x="5937" y="130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5706733" y="7214081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5447" y="13011"/>
                </a:moveTo>
                <a:lnTo>
                  <a:pt x="4412" y="10615"/>
                </a:lnTo>
                <a:lnTo>
                  <a:pt x="3104" y="8928"/>
                </a:lnTo>
                <a:lnTo>
                  <a:pt x="1961" y="7403"/>
                </a:lnTo>
                <a:lnTo>
                  <a:pt x="0" y="5825"/>
                </a:lnTo>
                <a:lnTo>
                  <a:pt x="2287" y="3810"/>
                </a:lnTo>
                <a:lnTo>
                  <a:pt x="3649" y="2667"/>
                </a:lnTo>
                <a:lnTo>
                  <a:pt x="5065" y="1415"/>
                </a:lnTo>
                <a:lnTo>
                  <a:pt x="6754" y="1034"/>
                </a:lnTo>
                <a:lnTo>
                  <a:pt x="9968" y="0"/>
                </a:lnTo>
                <a:lnTo>
                  <a:pt x="11384" y="1197"/>
                </a:lnTo>
                <a:lnTo>
                  <a:pt x="10785" y="5716"/>
                </a:lnTo>
                <a:lnTo>
                  <a:pt x="10785" y="6968"/>
                </a:lnTo>
                <a:lnTo>
                  <a:pt x="10186" y="9635"/>
                </a:lnTo>
                <a:lnTo>
                  <a:pt x="9641" y="11160"/>
                </a:lnTo>
                <a:lnTo>
                  <a:pt x="8225" y="11759"/>
                </a:lnTo>
                <a:lnTo>
                  <a:pt x="5447" y="130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850536" y="7226820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4030" y="11486"/>
                </a:moveTo>
                <a:lnTo>
                  <a:pt x="2832" y="11160"/>
                </a:lnTo>
                <a:lnTo>
                  <a:pt x="1416" y="10724"/>
                </a:lnTo>
                <a:lnTo>
                  <a:pt x="0" y="9744"/>
                </a:lnTo>
                <a:lnTo>
                  <a:pt x="1143" y="7893"/>
                </a:lnTo>
                <a:lnTo>
                  <a:pt x="2451" y="5934"/>
                </a:lnTo>
                <a:lnTo>
                  <a:pt x="2015" y="3211"/>
                </a:lnTo>
                <a:lnTo>
                  <a:pt x="4085" y="1578"/>
                </a:lnTo>
                <a:lnTo>
                  <a:pt x="4248" y="1415"/>
                </a:lnTo>
                <a:lnTo>
                  <a:pt x="4412" y="1361"/>
                </a:lnTo>
                <a:lnTo>
                  <a:pt x="4575" y="1197"/>
                </a:lnTo>
                <a:lnTo>
                  <a:pt x="6373" y="0"/>
                </a:lnTo>
                <a:lnTo>
                  <a:pt x="7789" y="163"/>
                </a:lnTo>
                <a:lnTo>
                  <a:pt x="9096" y="2123"/>
                </a:lnTo>
                <a:lnTo>
                  <a:pt x="9314" y="2449"/>
                </a:lnTo>
                <a:lnTo>
                  <a:pt x="9369" y="2830"/>
                </a:lnTo>
                <a:lnTo>
                  <a:pt x="9859" y="3701"/>
                </a:lnTo>
                <a:lnTo>
                  <a:pt x="10403" y="4790"/>
                </a:lnTo>
                <a:lnTo>
                  <a:pt x="11983" y="8274"/>
                </a:lnTo>
                <a:lnTo>
                  <a:pt x="10948" y="9744"/>
                </a:lnTo>
                <a:lnTo>
                  <a:pt x="6318" y="11214"/>
                </a:lnTo>
                <a:lnTo>
                  <a:pt x="5392" y="11214"/>
                </a:lnTo>
                <a:lnTo>
                  <a:pt x="4030" y="114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5788984" y="7275272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7081" y="9853"/>
                </a:moveTo>
                <a:lnTo>
                  <a:pt x="6427" y="9799"/>
                </a:lnTo>
                <a:lnTo>
                  <a:pt x="5828" y="9309"/>
                </a:lnTo>
                <a:lnTo>
                  <a:pt x="4248" y="8166"/>
                </a:lnTo>
                <a:lnTo>
                  <a:pt x="2287" y="7512"/>
                </a:lnTo>
                <a:lnTo>
                  <a:pt x="1198" y="5607"/>
                </a:lnTo>
                <a:lnTo>
                  <a:pt x="0" y="3429"/>
                </a:lnTo>
                <a:lnTo>
                  <a:pt x="490" y="1850"/>
                </a:lnTo>
                <a:lnTo>
                  <a:pt x="2995" y="1252"/>
                </a:lnTo>
                <a:lnTo>
                  <a:pt x="5174" y="1578"/>
                </a:lnTo>
                <a:lnTo>
                  <a:pt x="7135" y="0"/>
                </a:lnTo>
                <a:lnTo>
                  <a:pt x="9423" y="653"/>
                </a:lnTo>
                <a:lnTo>
                  <a:pt x="11438" y="1197"/>
                </a:lnTo>
                <a:lnTo>
                  <a:pt x="12419" y="2395"/>
                </a:lnTo>
                <a:lnTo>
                  <a:pt x="8061" y="9581"/>
                </a:lnTo>
                <a:lnTo>
                  <a:pt x="7081" y="98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713868" y="725099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4357" y="11214"/>
                </a:moveTo>
                <a:lnTo>
                  <a:pt x="2995" y="10833"/>
                </a:lnTo>
                <a:lnTo>
                  <a:pt x="2178" y="9091"/>
                </a:lnTo>
                <a:lnTo>
                  <a:pt x="980" y="6805"/>
                </a:lnTo>
                <a:lnTo>
                  <a:pt x="381" y="5607"/>
                </a:lnTo>
                <a:lnTo>
                  <a:pt x="435" y="4028"/>
                </a:lnTo>
                <a:lnTo>
                  <a:pt x="0" y="2340"/>
                </a:lnTo>
                <a:lnTo>
                  <a:pt x="3050" y="0"/>
                </a:lnTo>
                <a:lnTo>
                  <a:pt x="4030" y="1252"/>
                </a:lnTo>
                <a:lnTo>
                  <a:pt x="5174" y="1578"/>
                </a:lnTo>
                <a:lnTo>
                  <a:pt x="5392" y="1578"/>
                </a:lnTo>
                <a:lnTo>
                  <a:pt x="5719" y="1687"/>
                </a:lnTo>
                <a:lnTo>
                  <a:pt x="7898" y="2613"/>
                </a:lnTo>
                <a:lnTo>
                  <a:pt x="10894" y="3157"/>
                </a:lnTo>
                <a:lnTo>
                  <a:pt x="11003" y="5879"/>
                </a:lnTo>
                <a:lnTo>
                  <a:pt x="11112" y="8819"/>
                </a:lnTo>
                <a:lnTo>
                  <a:pt x="7680" y="8928"/>
                </a:lnTo>
                <a:lnTo>
                  <a:pt x="5828" y="10234"/>
                </a:lnTo>
                <a:lnTo>
                  <a:pt x="4357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5936274" y="7209345"/>
            <a:ext cx="8890" cy="11430"/>
          </a:xfrm>
          <a:custGeom>
            <a:avLst/>
            <a:gdLst/>
            <a:ahLst/>
            <a:cxnLst/>
            <a:rect l="l" t="t" r="r" b="b"/>
            <a:pathLst>
              <a:path w="8889" h="11429">
                <a:moveTo>
                  <a:pt x="1307" y="10833"/>
                </a:moveTo>
                <a:lnTo>
                  <a:pt x="653" y="8492"/>
                </a:lnTo>
                <a:lnTo>
                  <a:pt x="0" y="6478"/>
                </a:lnTo>
                <a:lnTo>
                  <a:pt x="2124" y="6423"/>
                </a:lnTo>
                <a:lnTo>
                  <a:pt x="2668" y="4627"/>
                </a:lnTo>
                <a:lnTo>
                  <a:pt x="3322" y="3266"/>
                </a:lnTo>
                <a:lnTo>
                  <a:pt x="3540" y="2014"/>
                </a:lnTo>
                <a:lnTo>
                  <a:pt x="2723" y="707"/>
                </a:lnTo>
                <a:lnTo>
                  <a:pt x="1634" y="0"/>
                </a:lnTo>
                <a:lnTo>
                  <a:pt x="2178" y="54"/>
                </a:lnTo>
                <a:lnTo>
                  <a:pt x="3268" y="272"/>
                </a:lnTo>
                <a:lnTo>
                  <a:pt x="4466" y="653"/>
                </a:lnTo>
                <a:lnTo>
                  <a:pt x="5556" y="1415"/>
                </a:lnTo>
                <a:lnTo>
                  <a:pt x="6699" y="1959"/>
                </a:lnTo>
                <a:lnTo>
                  <a:pt x="7898" y="2558"/>
                </a:lnTo>
                <a:lnTo>
                  <a:pt x="8443" y="3647"/>
                </a:lnTo>
                <a:lnTo>
                  <a:pt x="6808" y="6805"/>
                </a:lnTo>
                <a:lnTo>
                  <a:pt x="6808" y="10343"/>
                </a:lnTo>
                <a:lnTo>
                  <a:pt x="1307" y="108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5739742" y="726765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089" y="3484"/>
                </a:moveTo>
                <a:lnTo>
                  <a:pt x="0" y="2014"/>
                </a:lnTo>
                <a:lnTo>
                  <a:pt x="544" y="1524"/>
                </a:lnTo>
                <a:lnTo>
                  <a:pt x="1034" y="871"/>
                </a:lnTo>
                <a:lnTo>
                  <a:pt x="1634" y="653"/>
                </a:lnTo>
                <a:lnTo>
                  <a:pt x="2560" y="326"/>
                </a:lnTo>
                <a:lnTo>
                  <a:pt x="3921" y="0"/>
                </a:lnTo>
                <a:lnTo>
                  <a:pt x="4085" y="1034"/>
                </a:lnTo>
                <a:lnTo>
                  <a:pt x="4194" y="1578"/>
                </a:lnTo>
                <a:lnTo>
                  <a:pt x="4248" y="1742"/>
                </a:lnTo>
                <a:lnTo>
                  <a:pt x="2560" y="3375"/>
                </a:lnTo>
                <a:lnTo>
                  <a:pt x="1089" y="34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863718" y="7282730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5664" y="11214"/>
                </a:moveTo>
                <a:lnTo>
                  <a:pt x="3431" y="10615"/>
                </a:lnTo>
                <a:lnTo>
                  <a:pt x="1361" y="10125"/>
                </a:lnTo>
                <a:lnTo>
                  <a:pt x="1688" y="8111"/>
                </a:lnTo>
                <a:lnTo>
                  <a:pt x="926" y="6913"/>
                </a:lnTo>
                <a:lnTo>
                  <a:pt x="762" y="5879"/>
                </a:lnTo>
                <a:lnTo>
                  <a:pt x="653" y="5008"/>
                </a:lnTo>
                <a:lnTo>
                  <a:pt x="0" y="2286"/>
                </a:lnTo>
                <a:lnTo>
                  <a:pt x="762" y="1252"/>
                </a:lnTo>
                <a:lnTo>
                  <a:pt x="2560" y="979"/>
                </a:lnTo>
                <a:lnTo>
                  <a:pt x="3431" y="816"/>
                </a:lnTo>
                <a:lnTo>
                  <a:pt x="4357" y="816"/>
                </a:lnTo>
                <a:lnTo>
                  <a:pt x="6699" y="653"/>
                </a:lnTo>
                <a:lnTo>
                  <a:pt x="8443" y="0"/>
                </a:lnTo>
                <a:lnTo>
                  <a:pt x="9314" y="1469"/>
                </a:lnTo>
                <a:lnTo>
                  <a:pt x="10404" y="3211"/>
                </a:lnTo>
                <a:lnTo>
                  <a:pt x="9532" y="4954"/>
                </a:lnTo>
                <a:lnTo>
                  <a:pt x="8116" y="7131"/>
                </a:lnTo>
                <a:lnTo>
                  <a:pt x="7462" y="7567"/>
                </a:lnTo>
                <a:lnTo>
                  <a:pt x="7081" y="8166"/>
                </a:lnTo>
                <a:lnTo>
                  <a:pt x="6209" y="9472"/>
                </a:lnTo>
                <a:lnTo>
                  <a:pt x="5664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878589" y="7184411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5065" y="9418"/>
                </a:moveTo>
                <a:lnTo>
                  <a:pt x="4521" y="9309"/>
                </a:lnTo>
                <a:lnTo>
                  <a:pt x="2560" y="9091"/>
                </a:lnTo>
                <a:lnTo>
                  <a:pt x="926" y="7676"/>
                </a:lnTo>
                <a:lnTo>
                  <a:pt x="381" y="5607"/>
                </a:lnTo>
                <a:lnTo>
                  <a:pt x="0" y="3701"/>
                </a:lnTo>
                <a:lnTo>
                  <a:pt x="1470" y="1088"/>
                </a:lnTo>
                <a:lnTo>
                  <a:pt x="3159" y="0"/>
                </a:lnTo>
                <a:lnTo>
                  <a:pt x="3486" y="598"/>
                </a:lnTo>
                <a:lnTo>
                  <a:pt x="4085" y="871"/>
                </a:lnTo>
                <a:lnTo>
                  <a:pt x="7504" y="871"/>
                </a:lnTo>
                <a:lnTo>
                  <a:pt x="7789" y="1088"/>
                </a:lnTo>
                <a:lnTo>
                  <a:pt x="8551" y="2123"/>
                </a:lnTo>
                <a:lnTo>
                  <a:pt x="8836" y="3701"/>
                </a:lnTo>
                <a:lnTo>
                  <a:pt x="9368" y="6315"/>
                </a:lnTo>
                <a:lnTo>
                  <a:pt x="8334" y="8656"/>
                </a:lnTo>
                <a:lnTo>
                  <a:pt x="6264" y="9254"/>
                </a:lnTo>
                <a:lnTo>
                  <a:pt x="5664" y="9363"/>
                </a:lnTo>
                <a:lnTo>
                  <a:pt x="5065" y="9418"/>
                </a:lnTo>
                <a:close/>
              </a:path>
              <a:path w="9525" h="9525">
                <a:moveTo>
                  <a:pt x="7504" y="871"/>
                </a:moveTo>
                <a:lnTo>
                  <a:pt x="4085" y="871"/>
                </a:lnTo>
                <a:lnTo>
                  <a:pt x="6373" y="653"/>
                </a:lnTo>
                <a:lnTo>
                  <a:pt x="6863" y="381"/>
                </a:lnTo>
                <a:lnTo>
                  <a:pt x="7504" y="8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754013" y="717967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649" y="7186"/>
                </a:moveTo>
                <a:lnTo>
                  <a:pt x="1198" y="6151"/>
                </a:lnTo>
                <a:lnTo>
                  <a:pt x="544" y="4409"/>
                </a:lnTo>
                <a:lnTo>
                  <a:pt x="0" y="2613"/>
                </a:lnTo>
                <a:lnTo>
                  <a:pt x="1034" y="1469"/>
                </a:lnTo>
                <a:lnTo>
                  <a:pt x="2723" y="762"/>
                </a:lnTo>
                <a:lnTo>
                  <a:pt x="4466" y="0"/>
                </a:lnTo>
                <a:lnTo>
                  <a:pt x="6046" y="381"/>
                </a:lnTo>
                <a:lnTo>
                  <a:pt x="7135" y="1850"/>
                </a:lnTo>
                <a:lnTo>
                  <a:pt x="7843" y="2830"/>
                </a:lnTo>
                <a:lnTo>
                  <a:pt x="6482" y="6097"/>
                </a:lnTo>
                <a:lnTo>
                  <a:pt x="5283" y="6587"/>
                </a:lnTo>
                <a:lnTo>
                  <a:pt x="3649" y="71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924562" y="718070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995" y="7349"/>
                </a:moveTo>
                <a:lnTo>
                  <a:pt x="1034" y="6478"/>
                </a:lnTo>
                <a:lnTo>
                  <a:pt x="381" y="4355"/>
                </a:lnTo>
                <a:lnTo>
                  <a:pt x="0" y="2722"/>
                </a:lnTo>
                <a:lnTo>
                  <a:pt x="980" y="1469"/>
                </a:lnTo>
                <a:lnTo>
                  <a:pt x="4357" y="0"/>
                </a:lnTo>
                <a:lnTo>
                  <a:pt x="6482" y="871"/>
                </a:lnTo>
                <a:lnTo>
                  <a:pt x="6645" y="2449"/>
                </a:lnTo>
                <a:lnTo>
                  <a:pt x="6754" y="3974"/>
                </a:lnTo>
                <a:lnTo>
                  <a:pt x="7026" y="5825"/>
                </a:lnTo>
                <a:lnTo>
                  <a:pt x="4956" y="6641"/>
                </a:lnTo>
                <a:lnTo>
                  <a:pt x="2995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798462" y="720341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505" y="6859"/>
                </a:moveTo>
                <a:lnTo>
                  <a:pt x="381" y="5879"/>
                </a:lnTo>
                <a:lnTo>
                  <a:pt x="163" y="4355"/>
                </a:lnTo>
                <a:lnTo>
                  <a:pt x="0" y="2667"/>
                </a:lnTo>
                <a:lnTo>
                  <a:pt x="163" y="1034"/>
                </a:lnTo>
                <a:lnTo>
                  <a:pt x="1851" y="544"/>
                </a:lnTo>
                <a:lnTo>
                  <a:pt x="3812" y="0"/>
                </a:lnTo>
                <a:lnTo>
                  <a:pt x="5937" y="1252"/>
                </a:lnTo>
                <a:lnTo>
                  <a:pt x="6373" y="2994"/>
                </a:lnTo>
                <a:lnTo>
                  <a:pt x="6754" y="4573"/>
                </a:lnTo>
                <a:lnTo>
                  <a:pt x="6318" y="5879"/>
                </a:lnTo>
                <a:lnTo>
                  <a:pt x="4520" y="6315"/>
                </a:lnTo>
                <a:lnTo>
                  <a:pt x="2505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843836" y="727679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268" y="6641"/>
                </a:moveTo>
                <a:lnTo>
                  <a:pt x="1634" y="6042"/>
                </a:lnTo>
                <a:lnTo>
                  <a:pt x="762" y="4573"/>
                </a:lnTo>
                <a:lnTo>
                  <a:pt x="653" y="4355"/>
                </a:lnTo>
                <a:lnTo>
                  <a:pt x="599" y="4191"/>
                </a:lnTo>
                <a:lnTo>
                  <a:pt x="490" y="4028"/>
                </a:lnTo>
                <a:lnTo>
                  <a:pt x="0" y="2613"/>
                </a:lnTo>
                <a:lnTo>
                  <a:pt x="1034" y="326"/>
                </a:lnTo>
                <a:lnTo>
                  <a:pt x="2451" y="163"/>
                </a:lnTo>
                <a:lnTo>
                  <a:pt x="2669" y="163"/>
                </a:lnTo>
                <a:lnTo>
                  <a:pt x="2832" y="108"/>
                </a:lnTo>
                <a:lnTo>
                  <a:pt x="3050" y="108"/>
                </a:lnTo>
                <a:lnTo>
                  <a:pt x="4521" y="0"/>
                </a:lnTo>
                <a:lnTo>
                  <a:pt x="6046" y="108"/>
                </a:lnTo>
                <a:lnTo>
                  <a:pt x="6482" y="1905"/>
                </a:lnTo>
                <a:lnTo>
                  <a:pt x="6917" y="3484"/>
                </a:lnTo>
                <a:lnTo>
                  <a:pt x="6808" y="5171"/>
                </a:lnTo>
                <a:lnTo>
                  <a:pt x="4847" y="5988"/>
                </a:lnTo>
                <a:lnTo>
                  <a:pt x="3268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618326" y="727189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178" y="6423"/>
                </a:moveTo>
                <a:lnTo>
                  <a:pt x="544" y="5498"/>
                </a:lnTo>
                <a:lnTo>
                  <a:pt x="272" y="3865"/>
                </a:lnTo>
                <a:lnTo>
                  <a:pt x="0" y="2449"/>
                </a:lnTo>
                <a:lnTo>
                  <a:pt x="1851" y="217"/>
                </a:lnTo>
                <a:lnTo>
                  <a:pt x="5229" y="0"/>
                </a:lnTo>
                <a:lnTo>
                  <a:pt x="6863" y="1088"/>
                </a:lnTo>
                <a:lnTo>
                  <a:pt x="6808" y="2449"/>
                </a:lnTo>
                <a:lnTo>
                  <a:pt x="6808" y="3865"/>
                </a:lnTo>
                <a:lnTo>
                  <a:pt x="6209" y="5716"/>
                </a:lnTo>
                <a:lnTo>
                  <a:pt x="4085" y="6097"/>
                </a:lnTo>
                <a:lnTo>
                  <a:pt x="2178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696546" y="7252897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1252" y="6369"/>
                </a:moveTo>
                <a:lnTo>
                  <a:pt x="599" y="6315"/>
                </a:lnTo>
                <a:lnTo>
                  <a:pt x="0" y="6151"/>
                </a:lnTo>
                <a:lnTo>
                  <a:pt x="599" y="5335"/>
                </a:lnTo>
                <a:lnTo>
                  <a:pt x="1143" y="4409"/>
                </a:lnTo>
                <a:lnTo>
                  <a:pt x="1797" y="3701"/>
                </a:lnTo>
                <a:lnTo>
                  <a:pt x="2614" y="2885"/>
                </a:lnTo>
                <a:lnTo>
                  <a:pt x="2451" y="1687"/>
                </a:lnTo>
                <a:lnTo>
                  <a:pt x="1470" y="762"/>
                </a:lnTo>
                <a:lnTo>
                  <a:pt x="926" y="217"/>
                </a:lnTo>
                <a:lnTo>
                  <a:pt x="2560" y="0"/>
                </a:lnTo>
                <a:lnTo>
                  <a:pt x="4030" y="381"/>
                </a:lnTo>
                <a:lnTo>
                  <a:pt x="4139" y="2340"/>
                </a:lnTo>
                <a:lnTo>
                  <a:pt x="4194" y="3865"/>
                </a:lnTo>
                <a:lnTo>
                  <a:pt x="4684" y="5825"/>
                </a:lnTo>
                <a:lnTo>
                  <a:pt x="1961" y="6206"/>
                </a:lnTo>
                <a:lnTo>
                  <a:pt x="1252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5955448" y="7193829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377" y="6805"/>
                </a:moveTo>
                <a:lnTo>
                  <a:pt x="1034" y="5770"/>
                </a:lnTo>
                <a:lnTo>
                  <a:pt x="544" y="4246"/>
                </a:lnTo>
                <a:lnTo>
                  <a:pt x="0" y="2667"/>
                </a:lnTo>
                <a:lnTo>
                  <a:pt x="980" y="925"/>
                </a:lnTo>
                <a:lnTo>
                  <a:pt x="2723" y="435"/>
                </a:lnTo>
                <a:lnTo>
                  <a:pt x="4466" y="0"/>
                </a:lnTo>
                <a:lnTo>
                  <a:pt x="5991" y="326"/>
                </a:lnTo>
                <a:lnTo>
                  <a:pt x="6808" y="2123"/>
                </a:lnTo>
                <a:lnTo>
                  <a:pt x="7408" y="3538"/>
                </a:lnTo>
                <a:lnTo>
                  <a:pt x="6373" y="5879"/>
                </a:lnTo>
                <a:lnTo>
                  <a:pt x="5120" y="6260"/>
                </a:lnTo>
                <a:lnTo>
                  <a:pt x="3377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5794976" y="719045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995" y="6750"/>
                </a:moveTo>
                <a:lnTo>
                  <a:pt x="1034" y="5498"/>
                </a:lnTo>
                <a:lnTo>
                  <a:pt x="490" y="3865"/>
                </a:lnTo>
                <a:lnTo>
                  <a:pt x="0" y="2177"/>
                </a:lnTo>
                <a:lnTo>
                  <a:pt x="871" y="1088"/>
                </a:lnTo>
                <a:lnTo>
                  <a:pt x="2233" y="0"/>
                </a:lnTo>
                <a:lnTo>
                  <a:pt x="5447" y="108"/>
                </a:lnTo>
                <a:lnTo>
                  <a:pt x="6373" y="1796"/>
                </a:lnTo>
                <a:lnTo>
                  <a:pt x="7244" y="3429"/>
                </a:lnTo>
                <a:lnTo>
                  <a:pt x="6209" y="5607"/>
                </a:lnTo>
                <a:lnTo>
                  <a:pt x="4303" y="6260"/>
                </a:lnTo>
                <a:lnTo>
                  <a:pt x="2995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5683746" y="722551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2723" y="5117"/>
                </a:moveTo>
                <a:lnTo>
                  <a:pt x="653" y="3974"/>
                </a:lnTo>
                <a:lnTo>
                  <a:pt x="109" y="2340"/>
                </a:lnTo>
                <a:lnTo>
                  <a:pt x="0" y="1687"/>
                </a:lnTo>
                <a:lnTo>
                  <a:pt x="0" y="1361"/>
                </a:lnTo>
                <a:lnTo>
                  <a:pt x="653" y="2068"/>
                </a:lnTo>
                <a:lnTo>
                  <a:pt x="1416" y="2613"/>
                </a:lnTo>
                <a:lnTo>
                  <a:pt x="3704" y="1850"/>
                </a:lnTo>
                <a:lnTo>
                  <a:pt x="4684" y="1034"/>
                </a:lnTo>
                <a:lnTo>
                  <a:pt x="5283" y="0"/>
                </a:lnTo>
                <a:lnTo>
                  <a:pt x="5610" y="326"/>
                </a:lnTo>
                <a:lnTo>
                  <a:pt x="5828" y="435"/>
                </a:lnTo>
                <a:lnTo>
                  <a:pt x="5882" y="598"/>
                </a:lnTo>
                <a:lnTo>
                  <a:pt x="5991" y="871"/>
                </a:lnTo>
                <a:lnTo>
                  <a:pt x="6591" y="2667"/>
                </a:lnTo>
                <a:lnTo>
                  <a:pt x="5447" y="3701"/>
                </a:lnTo>
                <a:lnTo>
                  <a:pt x="4139" y="4409"/>
                </a:lnTo>
                <a:lnTo>
                  <a:pt x="2723" y="5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5603891" y="717923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322" y="6532"/>
                </a:moveTo>
                <a:lnTo>
                  <a:pt x="326" y="4464"/>
                </a:lnTo>
                <a:lnTo>
                  <a:pt x="217" y="3701"/>
                </a:lnTo>
                <a:lnTo>
                  <a:pt x="0" y="2449"/>
                </a:lnTo>
                <a:lnTo>
                  <a:pt x="871" y="816"/>
                </a:lnTo>
                <a:lnTo>
                  <a:pt x="2069" y="0"/>
                </a:lnTo>
                <a:lnTo>
                  <a:pt x="2886" y="272"/>
                </a:lnTo>
                <a:lnTo>
                  <a:pt x="3976" y="489"/>
                </a:lnTo>
                <a:lnTo>
                  <a:pt x="6318" y="4300"/>
                </a:lnTo>
                <a:lnTo>
                  <a:pt x="5664" y="5607"/>
                </a:lnTo>
                <a:lnTo>
                  <a:pt x="3322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5748784" y="730211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886" y="6478"/>
                </a:moveTo>
                <a:lnTo>
                  <a:pt x="1307" y="6151"/>
                </a:lnTo>
                <a:lnTo>
                  <a:pt x="0" y="2994"/>
                </a:lnTo>
                <a:lnTo>
                  <a:pt x="1198" y="1088"/>
                </a:lnTo>
                <a:lnTo>
                  <a:pt x="2886" y="544"/>
                </a:lnTo>
                <a:lnTo>
                  <a:pt x="4466" y="0"/>
                </a:lnTo>
                <a:lnTo>
                  <a:pt x="6645" y="979"/>
                </a:lnTo>
                <a:lnTo>
                  <a:pt x="7135" y="3538"/>
                </a:lnTo>
                <a:lnTo>
                  <a:pt x="5664" y="6206"/>
                </a:lnTo>
                <a:lnTo>
                  <a:pt x="4630" y="6260"/>
                </a:lnTo>
                <a:lnTo>
                  <a:pt x="2886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5767794" y="7176960"/>
            <a:ext cx="26670" cy="48260"/>
          </a:xfrm>
          <a:custGeom>
            <a:avLst/>
            <a:gdLst/>
            <a:ahLst/>
            <a:cxnLst/>
            <a:rect l="l" t="t" r="r" b="b"/>
            <a:pathLst>
              <a:path w="26670" h="48259">
                <a:moveTo>
                  <a:pt x="6743" y="44424"/>
                </a:moveTo>
                <a:lnTo>
                  <a:pt x="5981" y="43116"/>
                </a:lnTo>
                <a:lnTo>
                  <a:pt x="5168" y="41757"/>
                </a:lnTo>
                <a:lnTo>
                  <a:pt x="3911" y="41097"/>
                </a:lnTo>
                <a:lnTo>
                  <a:pt x="2222" y="41643"/>
                </a:lnTo>
                <a:lnTo>
                  <a:pt x="0" y="43992"/>
                </a:lnTo>
                <a:lnTo>
                  <a:pt x="0" y="44640"/>
                </a:lnTo>
                <a:lnTo>
                  <a:pt x="0" y="44970"/>
                </a:lnTo>
                <a:lnTo>
                  <a:pt x="50" y="45288"/>
                </a:lnTo>
                <a:lnTo>
                  <a:pt x="215" y="45567"/>
                </a:lnTo>
                <a:lnTo>
                  <a:pt x="812" y="47091"/>
                </a:lnTo>
                <a:lnTo>
                  <a:pt x="2882" y="47955"/>
                </a:lnTo>
                <a:lnTo>
                  <a:pt x="4356" y="47307"/>
                </a:lnTo>
                <a:lnTo>
                  <a:pt x="5765" y="46710"/>
                </a:lnTo>
                <a:lnTo>
                  <a:pt x="6743" y="44424"/>
                </a:lnTo>
                <a:close/>
              </a:path>
              <a:path w="26670" h="48259">
                <a:moveTo>
                  <a:pt x="26581" y="3695"/>
                </a:moveTo>
                <a:lnTo>
                  <a:pt x="25869" y="2616"/>
                </a:lnTo>
                <a:lnTo>
                  <a:pt x="25374" y="1308"/>
                </a:lnTo>
                <a:lnTo>
                  <a:pt x="25057" y="0"/>
                </a:lnTo>
                <a:lnTo>
                  <a:pt x="24777" y="546"/>
                </a:lnTo>
                <a:lnTo>
                  <a:pt x="25869" y="3314"/>
                </a:lnTo>
                <a:lnTo>
                  <a:pt x="26085" y="3479"/>
                </a:lnTo>
                <a:lnTo>
                  <a:pt x="26352" y="3594"/>
                </a:lnTo>
                <a:lnTo>
                  <a:pt x="26581" y="36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5585970" y="715436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723" y="6478"/>
                </a:moveTo>
                <a:lnTo>
                  <a:pt x="490" y="5552"/>
                </a:lnTo>
                <a:lnTo>
                  <a:pt x="272" y="4083"/>
                </a:lnTo>
                <a:lnTo>
                  <a:pt x="0" y="2558"/>
                </a:lnTo>
                <a:lnTo>
                  <a:pt x="490" y="1197"/>
                </a:lnTo>
                <a:lnTo>
                  <a:pt x="2124" y="653"/>
                </a:lnTo>
                <a:lnTo>
                  <a:pt x="3813" y="0"/>
                </a:lnTo>
                <a:lnTo>
                  <a:pt x="5719" y="762"/>
                </a:lnTo>
                <a:lnTo>
                  <a:pt x="6155" y="2395"/>
                </a:lnTo>
                <a:lnTo>
                  <a:pt x="6591" y="4083"/>
                </a:lnTo>
                <a:lnTo>
                  <a:pt x="5719" y="5226"/>
                </a:lnTo>
                <a:lnTo>
                  <a:pt x="4248" y="5825"/>
                </a:lnTo>
                <a:lnTo>
                  <a:pt x="2723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5887577" y="723901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921" y="6315"/>
                </a:moveTo>
                <a:lnTo>
                  <a:pt x="3431" y="6315"/>
                </a:lnTo>
                <a:lnTo>
                  <a:pt x="2015" y="6206"/>
                </a:lnTo>
                <a:lnTo>
                  <a:pt x="272" y="4899"/>
                </a:lnTo>
                <a:lnTo>
                  <a:pt x="54" y="3701"/>
                </a:lnTo>
                <a:lnTo>
                  <a:pt x="0" y="2776"/>
                </a:lnTo>
                <a:lnTo>
                  <a:pt x="217" y="2232"/>
                </a:lnTo>
                <a:lnTo>
                  <a:pt x="980" y="1143"/>
                </a:lnTo>
                <a:lnTo>
                  <a:pt x="1634" y="653"/>
                </a:lnTo>
                <a:lnTo>
                  <a:pt x="2451" y="326"/>
                </a:lnTo>
                <a:lnTo>
                  <a:pt x="4139" y="0"/>
                </a:lnTo>
                <a:lnTo>
                  <a:pt x="6155" y="1306"/>
                </a:lnTo>
                <a:lnTo>
                  <a:pt x="6264" y="4355"/>
                </a:lnTo>
                <a:lnTo>
                  <a:pt x="5664" y="5716"/>
                </a:lnTo>
                <a:lnTo>
                  <a:pt x="4139" y="6260"/>
                </a:lnTo>
                <a:lnTo>
                  <a:pt x="3921" y="63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5759513" y="7316812"/>
            <a:ext cx="31115" cy="4445"/>
          </a:xfrm>
          <a:custGeom>
            <a:avLst/>
            <a:gdLst/>
            <a:ahLst/>
            <a:cxnLst/>
            <a:rect l="l" t="t" r="r" b="b"/>
            <a:pathLst>
              <a:path w="31114" h="4445">
                <a:moveTo>
                  <a:pt x="10883" y="3543"/>
                </a:moveTo>
                <a:lnTo>
                  <a:pt x="10833" y="2730"/>
                </a:lnTo>
                <a:lnTo>
                  <a:pt x="10833" y="2235"/>
                </a:lnTo>
                <a:lnTo>
                  <a:pt x="9969" y="1524"/>
                </a:lnTo>
                <a:lnTo>
                  <a:pt x="9359" y="1308"/>
                </a:lnTo>
                <a:lnTo>
                  <a:pt x="6096" y="0"/>
                </a:lnTo>
                <a:lnTo>
                  <a:pt x="2933" y="825"/>
                </a:lnTo>
                <a:lnTo>
                  <a:pt x="0" y="2730"/>
                </a:lnTo>
                <a:lnTo>
                  <a:pt x="3098" y="3810"/>
                </a:lnTo>
                <a:lnTo>
                  <a:pt x="6146" y="3708"/>
                </a:lnTo>
                <a:lnTo>
                  <a:pt x="9194" y="3708"/>
                </a:lnTo>
                <a:lnTo>
                  <a:pt x="9906" y="3708"/>
                </a:lnTo>
                <a:lnTo>
                  <a:pt x="10883" y="3543"/>
                </a:lnTo>
                <a:close/>
              </a:path>
              <a:path w="31114" h="4445">
                <a:moveTo>
                  <a:pt x="30556" y="3162"/>
                </a:moveTo>
                <a:lnTo>
                  <a:pt x="28536" y="977"/>
                </a:lnTo>
                <a:lnTo>
                  <a:pt x="26631" y="495"/>
                </a:lnTo>
                <a:lnTo>
                  <a:pt x="23533" y="825"/>
                </a:lnTo>
                <a:lnTo>
                  <a:pt x="22110" y="1206"/>
                </a:lnTo>
                <a:lnTo>
                  <a:pt x="22059" y="2514"/>
                </a:lnTo>
                <a:lnTo>
                  <a:pt x="22059" y="4191"/>
                </a:lnTo>
                <a:lnTo>
                  <a:pt x="23685" y="3657"/>
                </a:lnTo>
                <a:lnTo>
                  <a:pt x="24561" y="3657"/>
                </a:lnTo>
                <a:lnTo>
                  <a:pt x="26200" y="3708"/>
                </a:lnTo>
                <a:lnTo>
                  <a:pt x="27825" y="3429"/>
                </a:lnTo>
                <a:lnTo>
                  <a:pt x="30556" y="31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996292" y="7204773"/>
            <a:ext cx="15875" cy="7620"/>
          </a:xfrm>
          <a:custGeom>
            <a:avLst/>
            <a:gdLst/>
            <a:ahLst/>
            <a:cxnLst/>
            <a:rect l="l" t="t" r="r" b="b"/>
            <a:pathLst>
              <a:path w="15875" h="7620">
                <a:moveTo>
                  <a:pt x="4572" y="7137"/>
                </a:moveTo>
                <a:lnTo>
                  <a:pt x="4470" y="5613"/>
                </a:lnTo>
                <a:lnTo>
                  <a:pt x="4470" y="4470"/>
                </a:lnTo>
                <a:lnTo>
                  <a:pt x="4419" y="3759"/>
                </a:lnTo>
                <a:lnTo>
                  <a:pt x="3594" y="2781"/>
                </a:lnTo>
                <a:lnTo>
                  <a:pt x="2501" y="3162"/>
                </a:lnTo>
                <a:lnTo>
                  <a:pt x="1308" y="3657"/>
                </a:lnTo>
                <a:lnTo>
                  <a:pt x="0" y="4356"/>
                </a:lnTo>
                <a:lnTo>
                  <a:pt x="279" y="5880"/>
                </a:lnTo>
                <a:lnTo>
                  <a:pt x="495" y="6972"/>
                </a:lnTo>
                <a:lnTo>
                  <a:pt x="1524" y="7569"/>
                </a:lnTo>
                <a:lnTo>
                  <a:pt x="2616" y="7467"/>
                </a:lnTo>
                <a:lnTo>
                  <a:pt x="4572" y="7137"/>
                </a:lnTo>
                <a:close/>
              </a:path>
              <a:path w="15875" h="7620">
                <a:moveTo>
                  <a:pt x="15684" y="1143"/>
                </a:moveTo>
                <a:lnTo>
                  <a:pt x="14706" y="660"/>
                </a:lnTo>
                <a:lnTo>
                  <a:pt x="13347" y="0"/>
                </a:lnTo>
                <a:lnTo>
                  <a:pt x="12204" y="609"/>
                </a:lnTo>
                <a:lnTo>
                  <a:pt x="11277" y="1473"/>
                </a:lnTo>
                <a:lnTo>
                  <a:pt x="10515" y="2235"/>
                </a:lnTo>
                <a:lnTo>
                  <a:pt x="9867" y="3162"/>
                </a:lnTo>
                <a:lnTo>
                  <a:pt x="10515" y="4419"/>
                </a:lnTo>
                <a:lnTo>
                  <a:pt x="11112" y="4851"/>
                </a:lnTo>
                <a:lnTo>
                  <a:pt x="11277" y="6375"/>
                </a:lnTo>
                <a:lnTo>
                  <a:pt x="12471" y="5613"/>
                </a:lnTo>
                <a:lnTo>
                  <a:pt x="13843" y="4737"/>
                </a:lnTo>
                <a:lnTo>
                  <a:pt x="14871" y="3492"/>
                </a:lnTo>
                <a:lnTo>
                  <a:pt x="15417" y="1854"/>
                </a:lnTo>
                <a:lnTo>
                  <a:pt x="15684" y="11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718823" y="7266457"/>
            <a:ext cx="51435" cy="42545"/>
          </a:xfrm>
          <a:custGeom>
            <a:avLst/>
            <a:gdLst/>
            <a:ahLst/>
            <a:cxnLst/>
            <a:rect l="l" t="t" r="r" b="b"/>
            <a:pathLst>
              <a:path w="51435" h="42545">
                <a:moveTo>
                  <a:pt x="4787" y="40500"/>
                </a:moveTo>
                <a:lnTo>
                  <a:pt x="4025" y="38823"/>
                </a:lnTo>
                <a:lnTo>
                  <a:pt x="3479" y="37731"/>
                </a:lnTo>
                <a:lnTo>
                  <a:pt x="2387" y="37896"/>
                </a:lnTo>
                <a:lnTo>
                  <a:pt x="1625" y="38163"/>
                </a:lnTo>
                <a:lnTo>
                  <a:pt x="0" y="38709"/>
                </a:lnTo>
                <a:lnTo>
                  <a:pt x="0" y="39966"/>
                </a:lnTo>
                <a:lnTo>
                  <a:pt x="1079" y="42138"/>
                </a:lnTo>
                <a:lnTo>
                  <a:pt x="1689" y="42252"/>
                </a:lnTo>
                <a:lnTo>
                  <a:pt x="2882" y="41706"/>
                </a:lnTo>
                <a:lnTo>
                  <a:pt x="3314" y="41046"/>
                </a:lnTo>
                <a:lnTo>
                  <a:pt x="4787" y="40500"/>
                </a:lnTo>
                <a:close/>
              </a:path>
              <a:path w="51435" h="42545">
                <a:moveTo>
                  <a:pt x="51422" y="3429"/>
                </a:moveTo>
                <a:lnTo>
                  <a:pt x="50927" y="2565"/>
                </a:lnTo>
                <a:lnTo>
                  <a:pt x="50330" y="1574"/>
                </a:lnTo>
                <a:lnTo>
                  <a:pt x="50050" y="0"/>
                </a:lnTo>
                <a:lnTo>
                  <a:pt x="48310" y="546"/>
                </a:lnTo>
                <a:lnTo>
                  <a:pt x="47764" y="711"/>
                </a:lnTo>
                <a:lnTo>
                  <a:pt x="47434" y="1092"/>
                </a:lnTo>
                <a:lnTo>
                  <a:pt x="47282" y="1574"/>
                </a:lnTo>
                <a:lnTo>
                  <a:pt x="47434" y="1803"/>
                </a:lnTo>
                <a:lnTo>
                  <a:pt x="47498" y="2120"/>
                </a:lnTo>
                <a:lnTo>
                  <a:pt x="47218" y="2451"/>
                </a:lnTo>
                <a:lnTo>
                  <a:pt x="47282" y="2667"/>
                </a:lnTo>
                <a:lnTo>
                  <a:pt x="47713" y="3975"/>
                </a:lnTo>
                <a:lnTo>
                  <a:pt x="48691" y="4686"/>
                </a:lnTo>
                <a:lnTo>
                  <a:pt x="50165" y="4140"/>
                </a:lnTo>
                <a:lnTo>
                  <a:pt x="50876" y="3924"/>
                </a:lnTo>
                <a:lnTo>
                  <a:pt x="51422" y="34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5640496" y="723694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653" y="4191"/>
                </a:moveTo>
                <a:lnTo>
                  <a:pt x="326" y="2722"/>
                </a:lnTo>
                <a:lnTo>
                  <a:pt x="0" y="1578"/>
                </a:lnTo>
                <a:lnTo>
                  <a:pt x="708" y="925"/>
                </a:lnTo>
                <a:lnTo>
                  <a:pt x="2832" y="0"/>
                </a:lnTo>
                <a:lnTo>
                  <a:pt x="3758" y="925"/>
                </a:lnTo>
                <a:lnTo>
                  <a:pt x="4194" y="1850"/>
                </a:lnTo>
                <a:lnTo>
                  <a:pt x="4738" y="2939"/>
                </a:lnTo>
                <a:lnTo>
                  <a:pt x="3867" y="3484"/>
                </a:lnTo>
                <a:lnTo>
                  <a:pt x="2832" y="3919"/>
                </a:lnTo>
                <a:lnTo>
                  <a:pt x="1743" y="4137"/>
                </a:lnTo>
                <a:lnTo>
                  <a:pt x="653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5764962" y="727467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1143" y="4355"/>
                </a:moveTo>
                <a:lnTo>
                  <a:pt x="272" y="3756"/>
                </a:lnTo>
                <a:lnTo>
                  <a:pt x="0" y="1143"/>
                </a:lnTo>
                <a:lnTo>
                  <a:pt x="1034" y="435"/>
                </a:lnTo>
                <a:lnTo>
                  <a:pt x="2233" y="0"/>
                </a:lnTo>
                <a:lnTo>
                  <a:pt x="2451" y="0"/>
                </a:lnTo>
                <a:lnTo>
                  <a:pt x="2396" y="326"/>
                </a:lnTo>
                <a:lnTo>
                  <a:pt x="2396" y="598"/>
                </a:lnTo>
                <a:lnTo>
                  <a:pt x="2342" y="871"/>
                </a:lnTo>
                <a:lnTo>
                  <a:pt x="2233" y="1905"/>
                </a:lnTo>
                <a:lnTo>
                  <a:pt x="2069" y="3048"/>
                </a:lnTo>
                <a:lnTo>
                  <a:pt x="2069" y="4083"/>
                </a:lnTo>
                <a:lnTo>
                  <a:pt x="1143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840296" y="7309624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490" y="3647"/>
                </a:moveTo>
                <a:lnTo>
                  <a:pt x="163" y="2286"/>
                </a:lnTo>
                <a:lnTo>
                  <a:pt x="0" y="1687"/>
                </a:lnTo>
                <a:lnTo>
                  <a:pt x="435" y="598"/>
                </a:lnTo>
                <a:lnTo>
                  <a:pt x="925" y="381"/>
                </a:lnTo>
                <a:lnTo>
                  <a:pt x="1688" y="0"/>
                </a:lnTo>
                <a:lnTo>
                  <a:pt x="2668" y="217"/>
                </a:lnTo>
                <a:lnTo>
                  <a:pt x="3322" y="1034"/>
                </a:lnTo>
                <a:lnTo>
                  <a:pt x="3595" y="2014"/>
                </a:lnTo>
                <a:lnTo>
                  <a:pt x="2995" y="2558"/>
                </a:lnTo>
                <a:lnTo>
                  <a:pt x="2342" y="2722"/>
                </a:lnTo>
                <a:lnTo>
                  <a:pt x="1579" y="3048"/>
                </a:lnTo>
                <a:lnTo>
                  <a:pt x="490" y="36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5616348" y="7171618"/>
            <a:ext cx="19050" cy="27940"/>
          </a:xfrm>
          <a:custGeom>
            <a:avLst/>
            <a:gdLst/>
            <a:ahLst/>
            <a:cxnLst/>
            <a:rect l="l" t="t" r="r" b="b"/>
            <a:pathLst>
              <a:path w="19050" h="27940">
                <a:moveTo>
                  <a:pt x="8187" y="27710"/>
                </a:moveTo>
                <a:lnTo>
                  <a:pt x="1487" y="24770"/>
                </a:lnTo>
                <a:lnTo>
                  <a:pt x="118" y="21231"/>
                </a:lnTo>
                <a:lnTo>
                  <a:pt x="0" y="20088"/>
                </a:lnTo>
                <a:lnTo>
                  <a:pt x="561" y="16441"/>
                </a:lnTo>
                <a:lnTo>
                  <a:pt x="888" y="15297"/>
                </a:lnTo>
                <a:lnTo>
                  <a:pt x="1324" y="12684"/>
                </a:lnTo>
                <a:lnTo>
                  <a:pt x="14397" y="0"/>
                </a:lnTo>
                <a:lnTo>
                  <a:pt x="16684" y="816"/>
                </a:lnTo>
                <a:lnTo>
                  <a:pt x="18427" y="5062"/>
                </a:lnTo>
                <a:lnTo>
                  <a:pt x="18863" y="7240"/>
                </a:lnTo>
                <a:lnTo>
                  <a:pt x="16957" y="8928"/>
                </a:lnTo>
                <a:lnTo>
                  <a:pt x="15214" y="10507"/>
                </a:lnTo>
                <a:lnTo>
                  <a:pt x="13525" y="11759"/>
                </a:lnTo>
                <a:lnTo>
                  <a:pt x="14451" y="14698"/>
                </a:lnTo>
                <a:lnTo>
                  <a:pt x="14778" y="15896"/>
                </a:lnTo>
                <a:lnTo>
                  <a:pt x="13307" y="16604"/>
                </a:lnTo>
                <a:lnTo>
                  <a:pt x="12545" y="17638"/>
                </a:lnTo>
                <a:lnTo>
                  <a:pt x="12218" y="18183"/>
                </a:lnTo>
                <a:lnTo>
                  <a:pt x="12000" y="19598"/>
                </a:lnTo>
                <a:lnTo>
                  <a:pt x="10856" y="21776"/>
                </a:lnTo>
                <a:lnTo>
                  <a:pt x="14062" y="21776"/>
                </a:lnTo>
                <a:lnTo>
                  <a:pt x="13852" y="22102"/>
                </a:lnTo>
                <a:lnTo>
                  <a:pt x="13416" y="22592"/>
                </a:lnTo>
                <a:lnTo>
                  <a:pt x="12980" y="22973"/>
                </a:lnTo>
                <a:lnTo>
                  <a:pt x="10638" y="25260"/>
                </a:lnTo>
                <a:lnTo>
                  <a:pt x="8187" y="27710"/>
                </a:lnTo>
                <a:close/>
              </a:path>
              <a:path w="19050" h="27940">
                <a:moveTo>
                  <a:pt x="14062" y="21776"/>
                </a:moveTo>
                <a:lnTo>
                  <a:pt x="10856" y="21776"/>
                </a:lnTo>
                <a:lnTo>
                  <a:pt x="13743" y="20088"/>
                </a:lnTo>
                <a:lnTo>
                  <a:pt x="14288" y="19979"/>
                </a:lnTo>
                <a:lnTo>
                  <a:pt x="14723" y="20632"/>
                </a:lnTo>
                <a:lnTo>
                  <a:pt x="14451" y="21231"/>
                </a:lnTo>
                <a:lnTo>
                  <a:pt x="14062" y="217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884145" y="7201070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10512" y="20088"/>
                </a:moveTo>
                <a:lnTo>
                  <a:pt x="7081" y="19489"/>
                </a:lnTo>
                <a:lnTo>
                  <a:pt x="3322" y="18890"/>
                </a:lnTo>
                <a:lnTo>
                  <a:pt x="435" y="14590"/>
                </a:lnTo>
                <a:lnTo>
                  <a:pt x="54" y="9962"/>
                </a:lnTo>
                <a:lnTo>
                  <a:pt x="0" y="8873"/>
                </a:lnTo>
                <a:lnTo>
                  <a:pt x="0" y="7730"/>
                </a:lnTo>
                <a:lnTo>
                  <a:pt x="217" y="6641"/>
                </a:lnTo>
                <a:lnTo>
                  <a:pt x="381" y="5607"/>
                </a:lnTo>
                <a:lnTo>
                  <a:pt x="762" y="4736"/>
                </a:lnTo>
                <a:lnTo>
                  <a:pt x="1307" y="3919"/>
                </a:lnTo>
                <a:lnTo>
                  <a:pt x="1525" y="3538"/>
                </a:lnTo>
                <a:lnTo>
                  <a:pt x="1851" y="3211"/>
                </a:lnTo>
                <a:lnTo>
                  <a:pt x="2124" y="2830"/>
                </a:lnTo>
                <a:lnTo>
                  <a:pt x="3921" y="979"/>
                </a:lnTo>
                <a:lnTo>
                  <a:pt x="6645" y="0"/>
                </a:lnTo>
                <a:lnTo>
                  <a:pt x="11602" y="925"/>
                </a:lnTo>
                <a:lnTo>
                  <a:pt x="13345" y="1687"/>
                </a:lnTo>
                <a:lnTo>
                  <a:pt x="19173" y="10343"/>
                </a:lnTo>
                <a:lnTo>
                  <a:pt x="19119" y="10888"/>
                </a:lnTo>
                <a:lnTo>
                  <a:pt x="18792" y="12575"/>
                </a:lnTo>
                <a:lnTo>
                  <a:pt x="18247" y="13664"/>
                </a:lnTo>
                <a:lnTo>
                  <a:pt x="17430" y="14644"/>
                </a:lnTo>
                <a:lnTo>
                  <a:pt x="15033" y="17747"/>
                </a:lnTo>
                <a:lnTo>
                  <a:pt x="10512" y="200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5657600" y="7271353"/>
            <a:ext cx="20320" cy="19050"/>
          </a:xfrm>
          <a:custGeom>
            <a:avLst/>
            <a:gdLst/>
            <a:ahLst/>
            <a:cxnLst/>
            <a:rect l="l" t="t" r="r" b="b"/>
            <a:pathLst>
              <a:path w="20320" h="19050">
                <a:moveTo>
                  <a:pt x="13399" y="19054"/>
                </a:moveTo>
                <a:lnTo>
                  <a:pt x="3921" y="17802"/>
                </a:lnTo>
                <a:lnTo>
                  <a:pt x="0" y="12303"/>
                </a:lnTo>
                <a:lnTo>
                  <a:pt x="1416" y="3048"/>
                </a:lnTo>
                <a:lnTo>
                  <a:pt x="6808" y="0"/>
                </a:lnTo>
                <a:lnTo>
                  <a:pt x="12582" y="925"/>
                </a:lnTo>
                <a:lnTo>
                  <a:pt x="17921" y="1850"/>
                </a:lnTo>
                <a:lnTo>
                  <a:pt x="20317" y="5062"/>
                </a:lnTo>
                <a:lnTo>
                  <a:pt x="18792" y="15188"/>
                </a:lnTo>
                <a:lnTo>
                  <a:pt x="13399" y="190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5556656" y="7152792"/>
            <a:ext cx="240665" cy="118110"/>
          </a:xfrm>
          <a:custGeom>
            <a:avLst/>
            <a:gdLst/>
            <a:ahLst/>
            <a:cxnLst/>
            <a:rect l="l" t="t" r="r" b="b"/>
            <a:pathLst>
              <a:path w="240664" h="118109">
                <a:moveTo>
                  <a:pt x="15913" y="3530"/>
                </a:moveTo>
                <a:lnTo>
                  <a:pt x="15684" y="1689"/>
                </a:lnTo>
                <a:lnTo>
                  <a:pt x="14922" y="0"/>
                </a:lnTo>
                <a:lnTo>
                  <a:pt x="876" y="0"/>
                </a:lnTo>
                <a:lnTo>
                  <a:pt x="711" y="431"/>
                </a:lnTo>
                <a:lnTo>
                  <a:pt x="596" y="812"/>
                </a:lnTo>
                <a:lnTo>
                  <a:pt x="0" y="4508"/>
                </a:lnTo>
                <a:lnTo>
                  <a:pt x="927" y="6261"/>
                </a:lnTo>
                <a:lnTo>
                  <a:pt x="3492" y="7835"/>
                </a:lnTo>
                <a:lnTo>
                  <a:pt x="5346" y="8928"/>
                </a:lnTo>
                <a:lnTo>
                  <a:pt x="7353" y="9245"/>
                </a:lnTo>
                <a:lnTo>
                  <a:pt x="10680" y="9029"/>
                </a:lnTo>
                <a:lnTo>
                  <a:pt x="13347" y="8547"/>
                </a:lnTo>
                <a:lnTo>
                  <a:pt x="15201" y="7505"/>
                </a:lnTo>
                <a:lnTo>
                  <a:pt x="15913" y="3530"/>
                </a:lnTo>
                <a:close/>
              </a:path>
              <a:path w="240664" h="118109">
                <a:moveTo>
                  <a:pt x="40805" y="54648"/>
                </a:moveTo>
                <a:lnTo>
                  <a:pt x="39497" y="52590"/>
                </a:lnTo>
                <a:lnTo>
                  <a:pt x="37973" y="50241"/>
                </a:lnTo>
                <a:lnTo>
                  <a:pt x="35902" y="48615"/>
                </a:lnTo>
                <a:lnTo>
                  <a:pt x="33070" y="48069"/>
                </a:lnTo>
                <a:lnTo>
                  <a:pt x="32905" y="48069"/>
                </a:lnTo>
                <a:lnTo>
                  <a:pt x="32575" y="48234"/>
                </a:lnTo>
                <a:lnTo>
                  <a:pt x="32626" y="51168"/>
                </a:lnTo>
                <a:lnTo>
                  <a:pt x="30721" y="50406"/>
                </a:lnTo>
                <a:lnTo>
                  <a:pt x="27673" y="50304"/>
                </a:lnTo>
                <a:lnTo>
                  <a:pt x="26581" y="50685"/>
                </a:lnTo>
                <a:lnTo>
                  <a:pt x="25768" y="51384"/>
                </a:lnTo>
                <a:lnTo>
                  <a:pt x="26911" y="52146"/>
                </a:lnTo>
                <a:lnTo>
                  <a:pt x="27838" y="53289"/>
                </a:lnTo>
                <a:lnTo>
                  <a:pt x="28168" y="54711"/>
                </a:lnTo>
                <a:lnTo>
                  <a:pt x="28765" y="57099"/>
                </a:lnTo>
                <a:lnTo>
                  <a:pt x="28003" y="59118"/>
                </a:lnTo>
                <a:lnTo>
                  <a:pt x="26746" y="60909"/>
                </a:lnTo>
                <a:lnTo>
                  <a:pt x="28003" y="61950"/>
                </a:lnTo>
                <a:lnTo>
                  <a:pt x="29629" y="62547"/>
                </a:lnTo>
                <a:lnTo>
                  <a:pt x="34645" y="62280"/>
                </a:lnTo>
                <a:lnTo>
                  <a:pt x="37096" y="60693"/>
                </a:lnTo>
                <a:lnTo>
                  <a:pt x="38950" y="58521"/>
                </a:lnTo>
                <a:lnTo>
                  <a:pt x="40360" y="56883"/>
                </a:lnTo>
                <a:lnTo>
                  <a:pt x="40805" y="54648"/>
                </a:lnTo>
                <a:close/>
              </a:path>
              <a:path w="240664" h="118109">
                <a:moveTo>
                  <a:pt x="66840" y="82359"/>
                </a:moveTo>
                <a:lnTo>
                  <a:pt x="65697" y="78994"/>
                </a:lnTo>
                <a:lnTo>
                  <a:pt x="60960" y="76479"/>
                </a:lnTo>
                <a:lnTo>
                  <a:pt x="56819" y="77470"/>
                </a:lnTo>
                <a:lnTo>
                  <a:pt x="53606" y="80403"/>
                </a:lnTo>
                <a:lnTo>
                  <a:pt x="52781" y="81381"/>
                </a:lnTo>
                <a:lnTo>
                  <a:pt x="55613" y="82638"/>
                </a:lnTo>
                <a:lnTo>
                  <a:pt x="54851" y="83781"/>
                </a:lnTo>
                <a:lnTo>
                  <a:pt x="53060" y="85953"/>
                </a:lnTo>
                <a:lnTo>
                  <a:pt x="51638" y="86829"/>
                </a:lnTo>
                <a:lnTo>
                  <a:pt x="54584" y="91617"/>
                </a:lnTo>
                <a:lnTo>
                  <a:pt x="56324" y="92278"/>
                </a:lnTo>
                <a:lnTo>
                  <a:pt x="61391" y="94399"/>
                </a:lnTo>
                <a:lnTo>
                  <a:pt x="65481" y="92049"/>
                </a:lnTo>
                <a:lnTo>
                  <a:pt x="66294" y="86398"/>
                </a:lnTo>
                <a:lnTo>
                  <a:pt x="66840" y="82359"/>
                </a:lnTo>
                <a:close/>
              </a:path>
              <a:path w="240664" h="118109">
                <a:moveTo>
                  <a:pt x="83185" y="863"/>
                </a:moveTo>
                <a:lnTo>
                  <a:pt x="82308" y="647"/>
                </a:lnTo>
                <a:lnTo>
                  <a:pt x="81546" y="381"/>
                </a:lnTo>
                <a:lnTo>
                  <a:pt x="81000" y="0"/>
                </a:lnTo>
                <a:lnTo>
                  <a:pt x="69176" y="0"/>
                </a:lnTo>
                <a:lnTo>
                  <a:pt x="68745" y="2832"/>
                </a:lnTo>
                <a:lnTo>
                  <a:pt x="69176" y="6146"/>
                </a:lnTo>
                <a:lnTo>
                  <a:pt x="70700" y="7556"/>
                </a:lnTo>
                <a:lnTo>
                  <a:pt x="70866" y="7721"/>
                </a:lnTo>
                <a:lnTo>
                  <a:pt x="71310" y="7620"/>
                </a:lnTo>
                <a:lnTo>
                  <a:pt x="71526" y="7670"/>
                </a:lnTo>
                <a:lnTo>
                  <a:pt x="72504" y="7721"/>
                </a:lnTo>
                <a:lnTo>
                  <a:pt x="73101" y="8102"/>
                </a:lnTo>
                <a:lnTo>
                  <a:pt x="73482" y="8648"/>
                </a:lnTo>
                <a:lnTo>
                  <a:pt x="75069" y="8597"/>
                </a:lnTo>
                <a:lnTo>
                  <a:pt x="76593" y="7670"/>
                </a:lnTo>
                <a:lnTo>
                  <a:pt x="78117" y="7073"/>
                </a:lnTo>
                <a:lnTo>
                  <a:pt x="78600" y="6858"/>
                </a:lnTo>
                <a:lnTo>
                  <a:pt x="79095" y="6527"/>
                </a:lnTo>
                <a:lnTo>
                  <a:pt x="79641" y="6261"/>
                </a:lnTo>
                <a:lnTo>
                  <a:pt x="81813" y="4953"/>
                </a:lnTo>
                <a:lnTo>
                  <a:pt x="83121" y="3213"/>
                </a:lnTo>
                <a:lnTo>
                  <a:pt x="83185" y="863"/>
                </a:lnTo>
                <a:close/>
              </a:path>
              <a:path w="240664" h="118109">
                <a:moveTo>
                  <a:pt x="106057" y="76212"/>
                </a:moveTo>
                <a:lnTo>
                  <a:pt x="105562" y="71145"/>
                </a:lnTo>
                <a:lnTo>
                  <a:pt x="103987" y="69786"/>
                </a:lnTo>
                <a:lnTo>
                  <a:pt x="101269" y="68922"/>
                </a:lnTo>
                <a:lnTo>
                  <a:pt x="100660" y="68859"/>
                </a:lnTo>
                <a:lnTo>
                  <a:pt x="97015" y="67716"/>
                </a:lnTo>
                <a:lnTo>
                  <a:pt x="96748" y="66852"/>
                </a:lnTo>
                <a:lnTo>
                  <a:pt x="100558" y="62763"/>
                </a:lnTo>
                <a:lnTo>
                  <a:pt x="102958" y="61239"/>
                </a:lnTo>
                <a:lnTo>
                  <a:pt x="101701" y="58686"/>
                </a:lnTo>
                <a:lnTo>
                  <a:pt x="100495" y="56121"/>
                </a:lnTo>
                <a:lnTo>
                  <a:pt x="97561" y="57213"/>
                </a:lnTo>
                <a:lnTo>
                  <a:pt x="93586" y="56934"/>
                </a:lnTo>
                <a:lnTo>
                  <a:pt x="92760" y="56997"/>
                </a:lnTo>
                <a:lnTo>
                  <a:pt x="92278" y="57645"/>
                </a:lnTo>
                <a:lnTo>
                  <a:pt x="93522" y="58521"/>
                </a:lnTo>
                <a:lnTo>
                  <a:pt x="94297" y="60261"/>
                </a:lnTo>
                <a:lnTo>
                  <a:pt x="94183" y="62001"/>
                </a:lnTo>
                <a:lnTo>
                  <a:pt x="94018" y="63957"/>
                </a:lnTo>
                <a:lnTo>
                  <a:pt x="93205" y="65481"/>
                </a:lnTo>
                <a:lnTo>
                  <a:pt x="92113" y="66306"/>
                </a:lnTo>
                <a:lnTo>
                  <a:pt x="92443" y="66903"/>
                </a:lnTo>
                <a:lnTo>
                  <a:pt x="93421" y="68046"/>
                </a:lnTo>
                <a:lnTo>
                  <a:pt x="93751" y="68973"/>
                </a:lnTo>
                <a:lnTo>
                  <a:pt x="91236" y="73926"/>
                </a:lnTo>
                <a:lnTo>
                  <a:pt x="94449" y="75831"/>
                </a:lnTo>
                <a:lnTo>
                  <a:pt x="98107" y="80022"/>
                </a:lnTo>
                <a:lnTo>
                  <a:pt x="100177" y="80187"/>
                </a:lnTo>
                <a:lnTo>
                  <a:pt x="102298" y="78994"/>
                </a:lnTo>
                <a:lnTo>
                  <a:pt x="104482" y="77851"/>
                </a:lnTo>
                <a:lnTo>
                  <a:pt x="106057" y="76212"/>
                </a:lnTo>
                <a:close/>
              </a:path>
              <a:path w="240664" h="118109">
                <a:moveTo>
                  <a:pt x="148983" y="24879"/>
                </a:moveTo>
                <a:lnTo>
                  <a:pt x="147294" y="21501"/>
                </a:lnTo>
                <a:lnTo>
                  <a:pt x="144462" y="19265"/>
                </a:lnTo>
                <a:lnTo>
                  <a:pt x="140754" y="18935"/>
                </a:lnTo>
                <a:lnTo>
                  <a:pt x="138899" y="18719"/>
                </a:lnTo>
                <a:lnTo>
                  <a:pt x="138137" y="18021"/>
                </a:lnTo>
                <a:lnTo>
                  <a:pt x="135204" y="14744"/>
                </a:lnTo>
                <a:lnTo>
                  <a:pt x="131660" y="14528"/>
                </a:lnTo>
                <a:lnTo>
                  <a:pt x="129476" y="16332"/>
                </a:lnTo>
                <a:lnTo>
                  <a:pt x="128498" y="17094"/>
                </a:lnTo>
                <a:lnTo>
                  <a:pt x="127901" y="17957"/>
                </a:lnTo>
                <a:lnTo>
                  <a:pt x="128384" y="19316"/>
                </a:lnTo>
                <a:lnTo>
                  <a:pt x="128879" y="20955"/>
                </a:lnTo>
                <a:lnTo>
                  <a:pt x="129921" y="21551"/>
                </a:lnTo>
                <a:lnTo>
                  <a:pt x="130352" y="22428"/>
                </a:lnTo>
                <a:lnTo>
                  <a:pt x="130619" y="23456"/>
                </a:lnTo>
                <a:lnTo>
                  <a:pt x="131165" y="23672"/>
                </a:lnTo>
                <a:lnTo>
                  <a:pt x="133680" y="24168"/>
                </a:lnTo>
                <a:lnTo>
                  <a:pt x="133515" y="25361"/>
                </a:lnTo>
                <a:lnTo>
                  <a:pt x="133451" y="31191"/>
                </a:lnTo>
                <a:lnTo>
                  <a:pt x="134874" y="32664"/>
                </a:lnTo>
                <a:lnTo>
                  <a:pt x="139827" y="33477"/>
                </a:lnTo>
                <a:lnTo>
                  <a:pt x="140703" y="33261"/>
                </a:lnTo>
                <a:lnTo>
                  <a:pt x="139827" y="31242"/>
                </a:lnTo>
                <a:lnTo>
                  <a:pt x="139230" y="29006"/>
                </a:lnTo>
                <a:lnTo>
                  <a:pt x="138798" y="27711"/>
                </a:lnTo>
                <a:lnTo>
                  <a:pt x="138633" y="23672"/>
                </a:lnTo>
                <a:lnTo>
                  <a:pt x="141516" y="22974"/>
                </a:lnTo>
                <a:lnTo>
                  <a:pt x="143205" y="21501"/>
                </a:lnTo>
                <a:lnTo>
                  <a:pt x="144843" y="20193"/>
                </a:lnTo>
                <a:lnTo>
                  <a:pt x="147510" y="22910"/>
                </a:lnTo>
                <a:lnTo>
                  <a:pt x="148056" y="23507"/>
                </a:lnTo>
                <a:lnTo>
                  <a:pt x="148983" y="24879"/>
                </a:lnTo>
                <a:close/>
              </a:path>
              <a:path w="240664" h="118109">
                <a:moveTo>
                  <a:pt x="167881" y="85521"/>
                </a:moveTo>
                <a:lnTo>
                  <a:pt x="164617" y="81838"/>
                </a:lnTo>
                <a:lnTo>
                  <a:pt x="164617" y="93091"/>
                </a:lnTo>
                <a:lnTo>
                  <a:pt x="162979" y="95046"/>
                </a:lnTo>
                <a:lnTo>
                  <a:pt x="161620" y="95046"/>
                </a:lnTo>
                <a:lnTo>
                  <a:pt x="159816" y="95097"/>
                </a:lnTo>
                <a:lnTo>
                  <a:pt x="157861" y="93421"/>
                </a:lnTo>
                <a:lnTo>
                  <a:pt x="157810" y="92113"/>
                </a:lnTo>
                <a:lnTo>
                  <a:pt x="157695" y="90093"/>
                </a:lnTo>
                <a:lnTo>
                  <a:pt x="159169" y="88684"/>
                </a:lnTo>
                <a:lnTo>
                  <a:pt x="160959" y="88734"/>
                </a:lnTo>
                <a:lnTo>
                  <a:pt x="162814" y="88734"/>
                </a:lnTo>
                <a:lnTo>
                  <a:pt x="164236" y="89598"/>
                </a:lnTo>
                <a:lnTo>
                  <a:pt x="164617" y="93091"/>
                </a:lnTo>
                <a:lnTo>
                  <a:pt x="164617" y="81838"/>
                </a:lnTo>
                <a:lnTo>
                  <a:pt x="160909" y="82308"/>
                </a:lnTo>
                <a:lnTo>
                  <a:pt x="156883" y="82804"/>
                </a:lnTo>
                <a:lnTo>
                  <a:pt x="157149" y="87426"/>
                </a:lnTo>
                <a:lnTo>
                  <a:pt x="156210" y="88684"/>
                </a:lnTo>
                <a:lnTo>
                  <a:pt x="155016" y="90093"/>
                </a:lnTo>
                <a:lnTo>
                  <a:pt x="153390" y="92113"/>
                </a:lnTo>
                <a:lnTo>
                  <a:pt x="153822" y="94500"/>
                </a:lnTo>
                <a:lnTo>
                  <a:pt x="157365" y="98044"/>
                </a:lnTo>
                <a:lnTo>
                  <a:pt x="159435" y="98310"/>
                </a:lnTo>
                <a:lnTo>
                  <a:pt x="161455" y="97282"/>
                </a:lnTo>
                <a:lnTo>
                  <a:pt x="164617" y="95542"/>
                </a:lnTo>
                <a:lnTo>
                  <a:pt x="165011" y="95097"/>
                </a:lnTo>
                <a:lnTo>
                  <a:pt x="166903" y="93040"/>
                </a:lnTo>
                <a:lnTo>
                  <a:pt x="167474" y="88684"/>
                </a:lnTo>
                <a:lnTo>
                  <a:pt x="167881" y="85521"/>
                </a:lnTo>
                <a:close/>
              </a:path>
              <a:path w="240664" h="118109">
                <a:moveTo>
                  <a:pt x="190271" y="42900"/>
                </a:moveTo>
                <a:lnTo>
                  <a:pt x="189941" y="36791"/>
                </a:lnTo>
                <a:lnTo>
                  <a:pt x="189344" y="36639"/>
                </a:lnTo>
                <a:lnTo>
                  <a:pt x="184772" y="35382"/>
                </a:lnTo>
                <a:lnTo>
                  <a:pt x="184531" y="35344"/>
                </a:lnTo>
                <a:lnTo>
                  <a:pt x="184531" y="37553"/>
                </a:lnTo>
                <a:lnTo>
                  <a:pt x="184442" y="39839"/>
                </a:lnTo>
                <a:lnTo>
                  <a:pt x="184048" y="42405"/>
                </a:lnTo>
                <a:lnTo>
                  <a:pt x="184061" y="44907"/>
                </a:lnTo>
                <a:lnTo>
                  <a:pt x="182714" y="46647"/>
                </a:lnTo>
                <a:lnTo>
                  <a:pt x="181660" y="48069"/>
                </a:lnTo>
                <a:lnTo>
                  <a:pt x="180568" y="48552"/>
                </a:lnTo>
                <a:lnTo>
                  <a:pt x="177139" y="46647"/>
                </a:lnTo>
                <a:lnTo>
                  <a:pt x="175120" y="42900"/>
                </a:lnTo>
                <a:lnTo>
                  <a:pt x="174523" y="41757"/>
                </a:lnTo>
                <a:lnTo>
                  <a:pt x="174688" y="40830"/>
                </a:lnTo>
                <a:lnTo>
                  <a:pt x="177038" y="39306"/>
                </a:lnTo>
                <a:lnTo>
                  <a:pt x="178231" y="37553"/>
                </a:lnTo>
                <a:lnTo>
                  <a:pt x="183349" y="36639"/>
                </a:lnTo>
                <a:lnTo>
                  <a:pt x="184531" y="37553"/>
                </a:lnTo>
                <a:lnTo>
                  <a:pt x="184531" y="35344"/>
                </a:lnTo>
                <a:lnTo>
                  <a:pt x="182638" y="34950"/>
                </a:lnTo>
                <a:lnTo>
                  <a:pt x="180949" y="34074"/>
                </a:lnTo>
                <a:lnTo>
                  <a:pt x="178498" y="33858"/>
                </a:lnTo>
                <a:lnTo>
                  <a:pt x="176707" y="34239"/>
                </a:lnTo>
                <a:lnTo>
                  <a:pt x="175399" y="36525"/>
                </a:lnTo>
                <a:lnTo>
                  <a:pt x="173596" y="39738"/>
                </a:lnTo>
                <a:lnTo>
                  <a:pt x="174421" y="46926"/>
                </a:lnTo>
                <a:lnTo>
                  <a:pt x="177253" y="49314"/>
                </a:lnTo>
                <a:lnTo>
                  <a:pt x="178231" y="50190"/>
                </a:lnTo>
                <a:lnTo>
                  <a:pt x="179324" y="50406"/>
                </a:lnTo>
                <a:lnTo>
                  <a:pt x="183248" y="48552"/>
                </a:lnTo>
                <a:lnTo>
                  <a:pt x="185585" y="47409"/>
                </a:lnTo>
                <a:lnTo>
                  <a:pt x="187655" y="45453"/>
                </a:lnTo>
                <a:lnTo>
                  <a:pt x="190271" y="42900"/>
                </a:lnTo>
                <a:close/>
              </a:path>
              <a:path w="240664" h="118109">
                <a:moveTo>
                  <a:pt x="198170" y="109905"/>
                </a:moveTo>
                <a:lnTo>
                  <a:pt x="191033" y="105448"/>
                </a:lnTo>
                <a:lnTo>
                  <a:pt x="189611" y="104686"/>
                </a:lnTo>
                <a:lnTo>
                  <a:pt x="182918" y="102565"/>
                </a:lnTo>
                <a:lnTo>
                  <a:pt x="177901" y="105067"/>
                </a:lnTo>
                <a:lnTo>
                  <a:pt x="177253" y="109588"/>
                </a:lnTo>
                <a:lnTo>
                  <a:pt x="177253" y="109969"/>
                </a:lnTo>
                <a:lnTo>
                  <a:pt x="177190" y="110286"/>
                </a:lnTo>
                <a:lnTo>
                  <a:pt x="177088" y="113563"/>
                </a:lnTo>
                <a:lnTo>
                  <a:pt x="178828" y="115354"/>
                </a:lnTo>
                <a:lnTo>
                  <a:pt x="180848" y="116928"/>
                </a:lnTo>
                <a:lnTo>
                  <a:pt x="181876" y="117690"/>
                </a:lnTo>
                <a:lnTo>
                  <a:pt x="182537" y="117373"/>
                </a:lnTo>
                <a:lnTo>
                  <a:pt x="183629" y="116395"/>
                </a:lnTo>
                <a:lnTo>
                  <a:pt x="184111" y="115735"/>
                </a:lnTo>
                <a:lnTo>
                  <a:pt x="185635" y="115189"/>
                </a:lnTo>
                <a:lnTo>
                  <a:pt x="187007" y="114858"/>
                </a:lnTo>
                <a:lnTo>
                  <a:pt x="187274" y="116446"/>
                </a:lnTo>
                <a:lnTo>
                  <a:pt x="187769" y="117856"/>
                </a:lnTo>
                <a:lnTo>
                  <a:pt x="188531" y="117208"/>
                </a:lnTo>
                <a:lnTo>
                  <a:pt x="189458" y="116611"/>
                </a:lnTo>
                <a:lnTo>
                  <a:pt x="190373" y="115951"/>
                </a:lnTo>
                <a:lnTo>
                  <a:pt x="191198" y="115087"/>
                </a:lnTo>
                <a:lnTo>
                  <a:pt x="198107" y="111163"/>
                </a:lnTo>
                <a:lnTo>
                  <a:pt x="198170" y="109905"/>
                </a:lnTo>
                <a:close/>
              </a:path>
              <a:path w="240664" h="118109">
                <a:moveTo>
                  <a:pt x="208572" y="66192"/>
                </a:moveTo>
                <a:lnTo>
                  <a:pt x="195008" y="58902"/>
                </a:lnTo>
                <a:lnTo>
                  <a:pt x="191795" y="61290"/>
                </a:lnTo>
                <a:lnTo>
                  <a:pt x="190487" y="67449"/>
                </a:lnTo>
                <a:lnTo>
                  <a:pt x="190373" y="67830"/>
                </a:lnTo>
                <a:lnTo>
                  <a:pt x="190220" y="68211"/>
                </a:lnTo>
                <a:lnTo>
                  <a:pt x="190220" y="68541"/>
                </a:lnTo>
                <a:lnTo>
                  <a:pt x="190055" y="70497"/>
                </a:lnTo>
                <a:lnTo>
                  <a:pt x="196964" y="78117"/>
                </a:lnTo>
                <a:lnTo>
                  <a:pt x="199097" y="77901"/>
                </a:lnTo>
                <a:lnTo>
                  <a:pt x="203454" y="76542"/>
                </a:lnTo>
                <a:lnTo>
                  <a:pt x="203454" y="74472"/>
                </a:lnTo>
                <a:lnTo>
                  <a:pt x="204597" y="72402"/>
                </a:lnTo>
                <a:lnTo>
                  <a:pt x="205244" y="71424"/>
                </a:lnTo>
                <a:lnTo>
                  <a:pt x="205740" y="70827"/>
                </a:lnTo>
                <a:lnTo>
                  <a:pt x="206286" y="70218"/>
                </a:lnTo>
                <a:lnTo>
                  <a:pt x="208572" y="66192"/>
                </a:lnTo>
                <a:close/>
              </a:path>
              <a:path w="240664" h="118109">
                <a:moveTo>
                  <a:pt x="228066" y="2603"/>
                </a:moveTo>
                <a:lnTo>
                  <a:pt x="227304" y="812"/>
                </a:lnTo>
                <a:lnTo>
                  <a:pt x="225844" y="0"/>
                </a:lnTo>
                <a:lnTo>
                  <a:pt x="222084" y="0"/>
                </a:lnTo>
                <a:lnTo>
                  <a:pt x="219189" y="5270"/>
                </a:lnTo>
                <a:lnTo>
                  <a:pt x="218211" y="5600"/>
                </a:lnTo>
                <a:lnTo>
                  <a:pt x="218046" y="5600"/>
                </a:lnTo>
                <a:lnTo>
                  <a:pt x="217728" y="5715"/>
                </a:lnTo>
                <a:lnTo>
                  <a:pt x="217347" y="5715"/>
                </a:lnTo>
                <a:lnTo>
                  <a:pt x="216090" y="5435"/>
                </a:lnTo>
                <a:lnTo>
                  <a:pt x="215379" y="5499"/>
                </a:lnTo>
                <a:lnTo>
                  <a:pt x="214731" y="5600"/>
                </a:lnTo>
                <a:lnTo>
                  <a:pt x="215430" y="5981"/>
                </a:lnTo>
                <a:lnTo>
                  <a:pt x="215925" y="6578"/>
                </a:lnTo>
                <a:lnTo>
                  <a:pt x="215214" y="9855"/>
                </a:lnTo>
                <a:lnTo>
                  <a:pt x="213804" y="11976"/>
                </a:lnTo>
                <a:lnTo>
                  <a:pt x="212496" y="11912"/>
                </a:lnTo>
                <a:lnTo>
                  <a:pt x="211620" y="11912"/>
                </a:lnTo>
                <a:lnTo>
                  <a:pt x="210146" y="10287"/>
                </a:lnTo>
                <a:lnTo>
                  <a:pt x="209715" y="9029"/>
                </a:lnTo>
                <a:lnTo>
                  <a:pt x="209550" y="9194"/>
                </a:lnTo>
                <a:lnTo>
                  <a:pt x="207810" y="10883"/>
                </a:lnTo>
                <a:lnTo>
                  <a:pt x="207759" y="12458"/>
                </a:lnTo>
                <a:lnTo>
                  <a:pt x="209334" y="13766"/>
                </a:lnTo>
                <a:lnTo>
                  <a:pt x="211188" y="15240"/>
                </a:lnTo>
                <a:lnTo>
                  <a:pt x="212547" y="18402"/>
                </a:lnTo>
                <a:lnTo>
                  <a:pt x="215379" y="17576"/>
                </a:lnTo>
                <a:lnTo>
                  <a:pt x="216039" y="17360"/>
                </a:lnTo>
                <a:lnTo>
                  <a:pt x="216471" y="17094"/>
                </a:lnTo>
                <a:lnTo>
                  <a:pt x="216801" y="16713"/>
                </a:lnTo>
                <a:lnTo>
                  <a:pt x="217017" y="16548"/>
                </a:lnTo>
                <a:lnTo>
                  <a:pt x="217995" y="15024"/>
                </a:lnTo>
                <a:lnTo>
                  <a:pt x="217830" y="13766"/>
                </a:lnTo>
                <a:lnTo>
                  <a:pt x="217779" y="11976"/>
                </a:lnTo>
                <a:lnTo>
                  <a:pt x="217906" y="9855"/>
                </a:lnTo>
                <a:lnTo>
                  <a:pt x="218020" y="9093"/>
                </a:lnTo>
                <a:lnTo>
                  <a:pt x="218262" y="8763"/>
                </a:lnTo>
                <a:lnTo>
                  <a:pt x="220230" y="8928"/>
                </a:lnTo>
                <a:lnTo>
                  <a:pt x="220662" y="8978"/>
                </a:lnTo>
                <a:lnTo>
                  <a:pt x="221424" y="9093"/>
                </a:lnTo>
                <a:lnTo>
                  <a:pt x="222186" y="9410"/>
                </a:lnTo>
                <a:lnTo>
                  <a:pt x="223989" y="9525"/>
                </a:lnTo>
                <a:lnTo>
                  <a:pt x="227622" y="5715"/>
                </a:lnTo>
                <a:lnTo>
                  <a:pt x="227799" y="4622"/>
                </a:lnTo>
                <a:lnTo>
                  <a:pt x="228066" y="2603"/>
                </a:lnTo>
                <a:close/>
              </a:path>
              <a:path w="240664" h="118109">
                <a:moveTo>
                  <a:pt x="240487" y="52590"/>
                </a:moveTo>
                <a:lnTo>
                  <a:pt x="239179" y="47523"/>
                </a:lnTo>
                <a:lnTo>
                  <a:pt x="238264" y="45402"/>
                </a:lnTo>
                <a:lnTo>
                  <a:pt x="236842" y="43281"/>
                </a:lnTo>
                <a:lnTo>
                  <a:pt x="236080" y="42291"/>
                </a:lnTo>
                <a:lnTo>
                  <a:pt x="235369" y="41427"/>
                </a:lnTo>
                <a:lnTo>
                  <a:pt x="234505" y="41148"/>
                </a:lnTo>
                <a:lnTo>
                  <a:pt x="234010" y="41046"/>
                </a:lnTo>
                <a:lnTo>
                  <a:pt x="233413" y="41097"/>
                </a:lnTo>
                <a:lnTo>
                  <a:pt x="231178" y="42456"/>
                </a:lnTo>
                <a:lnTo>
                  <a:pt x="228777" y="42837"/>
                </a:lnTo>
                <a:lnTo>
                  <a:pt x="227799" y="45288"/>
                </a:lnTo>
                <a:lnTo>
                  <a:pt x="227368" y="46329"/>
                </a:lnTo>
                <a:lnTo>
                  <a:pt x="227304" y="47142"/>
                </a:lnTo>
                <a:lnTo>
                  <a:pt x="227368" y="47307"/>
                </a:lnTo>
                <a:lnTo>
                  <a:pt x="227634" y="48933"/>
                </a:lnTo>
                <a:lnTo>
                  <a:pt x="227914" y="51282"/>
                </a:lnTo>
                <a:lnTo>
                  <a:pt x="229108" y="55308"/>
                </a:lnTo>
                <a:lnTo>
                  <a:pt x="234721" y="57594"/>
                </a:lnTo>
                <a:lnTo>
                  <a:pt x="236461" y="56934"/>
                </a:lnTo>
                <a:lnTo>
                  <a:pt x="238798" y="56121"/>
                </a:lnTo>
                <a:lnTo>
                  <a:pt x="240487" y="525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5919715" y="7226221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10" h="15240">
                <a:moveTo>
                  <a:pt x="7462" y="14698"/>
                </a:moveTo>
                <a:lnTo>
                  <a:pt x="4738" y="13936"/>
                </a:lnTo>
                <a:lnTo>
                  <a:pt x="1851" y="10343"/>
                </a:lnTo>
                <a:lnTo>
                  <a:pt x="1416" y="9853"/>
                </a:lnTo>
                <a:lnTo>
                  <a:pt x="1089" y="9363"/>
                </a:lnTo>
                <a:lnTo>
                  <a:pt x="381" y="7893"/>
                </a:lnTo>
                <a:lnTo>
                  <a:pt x="108" y="7077"/>
                </a:lnTo>
                <a:lnTo>
                  <a:pt x="0" y="4845"/>
                </a:lnTo>
                <a:lnTo>
                  <a:pt x="490" y="3647"/>
                </a:lnTo>
                <a:lnTo>
                  <a:pt x="7353" y="0"/>
                </a:lnTo>
                <a:lnTo>
                  <a:pt x="9260" y="2395"/>
                </a:lnTo>
                <a:lnTo>
                  <a:pt x="9423" y="2504"/>
                </a:lnTo>
                <a:lnTo>
                  <a:pt x="10240" y="3429"/>
                </a:lnTo>
                <a:lnTo>
                  <a:pt x="11275" y="3538"/>
                </a:lnTo>
                <a:lnTo>
                  <a:pt x="14920" y="3538"/>
                </a:lnTo>
                <a:lnTo>
                  <a:pt x="16068" y="5879"/>
                </a:lnTo>
                <a:lnTo>
                  <a:pt x="15578" y="7022"/>
                </a:lnTo>
                <a:lnTo>
                  <a:pt x="14543" y="8111"/>
                </a:lnTo>
                <a:lnTo>
                  <a:pt x="13726" y="8928"/>
                </a:lnTo>
                <a:lnTo>
                  <a:pt x="13345" y="9363"/>
                </a:lnTo>
                <a:lnTo>
                  <a:pt x="11221" y="11595"/>
                </a:lnTo>
                <a:lnTo>
                  <a:pt x="7462" y="14698"/>
                </a:lnTo>
                <a:close/>
              </a:path>
              <a:path w="16510" h="15240">
                <a:moveTo>
                  <a:pt x="14920" y="3538"/>
                </a:moveTo>
                <a:lnTo>
                  <a:pt x="11275" y="3538"/>
                </a:lnTo>
                <a:lnTo>
                  <a:pt x="12419" y="3429"/>
                </a:lnTo>
                <a:lnTo>
                  <a:pt x="13563" y="3211"/>
                </a:lnTo>
                <a:lnTo>
                  <a:pt x="14707" y="3103"/>
                </a:lnTo>
                <a:lnTo>
                  <a:pt x="14920" y="35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5500614" y="7220070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5">
                <a:moveTo>
                  <a:pt x="1851" y="11922"/>
                </a:moveTo>
                <a:lnTo>
                  <a:pt x="1688" y="11759"/>
                </a:lnTo>
                <a:lnTo>
                  <a:pt x="1525" y="11650"/>
                </a:lnTo>
                <a:lnTo>
                  <a:pt x="0" y="10180"/>
                </a:lnTo>
                <a:lnTo>
                  <a:pt x="708" y="9091"/>
                </a:lnTo>
                <a:lnTo>
                  <a:pt x="1416" y="6696"/>
                </a:lnTo>
                <a:lnTo>
                  <a:pt x="653" y="4790"/>
                </a:lnTo>
                <a:lnTo>
                  <a:pt x="1961" y="3429"/>
                </a:lnTo>
                <a:lnTo>
                  <a:pt x="2669" y="1905"/>
                </a:lnTo>
                <a:lnTo>
                  <a:pt x="2886" y="1578"/>
                </a:lnTo>
                <a:lnTo>
                  <a:pt x="3268" y="1143"/>
                </a:lnTo>
                <a:lnTo>
                  <a:pt x="3649" y="871"/>
                </a:lnTo>
                <a:lnTo>
                  <a:pt x="5120" y="2340"/>
                </a:lnTo>
                <a:lnTo>
                  <a:pt x="7299" y="3157"/>
                </a:lnTo>
                <a:lnTo>
                  <a:pt x="11711" y="2286"/>
                </a:lnTo>
                <a:lnTo>
                  <a:pt x="13291" y="1306"/>
                </a:lnTo>
                <a:lnTo>
                  <a:pt x="14598" y="0"/>
                </a:lnTo>
                <a:lnTo>
                  <a:pt x="15469" y="435"/>
                </a:lnTo>
                <a:lnTo>
                  <a:pt x="16123" y="1469"/>
                </a:lnTo>
                <a:lnTo>
                  <a:pt x="16504" y="2613"/>
                </a:lnTo>
                <a:lnTo>
                  <a:pt x="16940" y="4191"/>
                </a:lnTo>
                <a:lnTo>
                  <a:pt x="16014" y="5280"/>
                </a:lnTo>
                <a:lnTo>
                  <a:pt x="13399" y="6968"/>
                </a:lnTo>
                <a:lnTo>
                  <a:pt x="11874" y="8002"/>
                </a:lnTo>
                <a:lnTo>
                  <a:pt x="10295" y="8928"/>
                </a:lnTo>
                <a:lnTo>
                  <a:pt x="9423" y="8383"/>
                </a:lnTo>
                <a:lnTo>
                  <a:pt x="8497" y="7948"/>
                </a:lnTo>
                <a:lnTo>
                  <a:pt x="7516" y="7893"/>
                </a:lnTo>
                <a:lnTo>
                  <a:pt x="5447" y="7676"/>
                </a:lnTo>
                <a:lnTo>
                  <a:pt x="3213" y="9363"/>
                </a:lnTo>
                <a:lnTo>
                  <a:pt x="1851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5566361" y="7260573"/>
            <a:ext cx="12700" cy="15240"/>
          </a:xfrm>
          <a:custGeom>
            <a:avLst/>
            <a:gdLst/>
            <a:ahLst/>
            <a:cxnLst/>
            <a:rect l="l" t="t" r="r" b="b"/>
            <a:pathLst>
              <a:path w="12700" h="15240">
                <a:moveTo>
                  <a:pt x="2887" y="14971"/>
                </a:moveTo>
                <a:lnTo>
                  <a:pt x="1688" y="13773"/>
                </a:lnTo>
                <a:lnTo>
                  <a:pt x="272" y="10017"/>
                </a:lnTo>
                <a:lnTo>
                  <a:pt x="0" y="7730"/>
                </a:lnTo>
                <a:lnTo>
                  <a:pt x="381" y="5389"/>
                </a:lnTo>
                <a:lnTo>
                  <a:pt x="817" y="2939"/>
                </a:lnTo>
                <a:lnTo>
                  <a:pt x="1961" y="1143"/>
                </a:lnTo>
                <a:lnTo>
                  <a:pt x="6699" y="0"/>
                </a:lnTo>
                <a:lnTo>
                  <a:pt x="8443" y="163"/>
                </a:lnTo>
                <a:lnTo>
                  <a:pt x="10948" y="4246"/>
                </a:lnTo>
                <a:lnTo>
                  <a:pt x="12364" y="6423"/>
                </a:lnTo>
                <a:lnTo>
                  <a:pt x="11112" y="9091"/>
                </a:lnTo>
                <a:lnTo>
                  <a:pt x="9859" y="11868"/>
                </a:lnTo>
                <a:lnTo>
                  <a:pt x="7299" y="13337"/>
                </a:lnTo>
                <a:lnTo>
                  <a:pt x="4575" y="14372"/>
                </a:lnTo>
                <a:lnTo>
                  <a:pt x="2887" y="149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5545335" y="719192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0" y="1796"/>
                </a:moveTo>
                <a:lnTo>
                  <a:pt x="54" y="1524"/>
                </a:lnTo>
                <a:lnTo>
                  <a:pt x="54" y="762"/>
                </a:lnTo>
                <a:lnTo>
                  <a:pt x="217" y="381"/>
                </a:lnTo>
                <a:lnTo>
                  <a:pt x="435" y="0"/>
                </a:lnTo>
                <a:lnTo>
                  <a:pt x="381" y="598"/>
                </a:lnTo>
                <a:lnTo>
                  <a:pt x="272" y="1143"/>
                </a:lnTo>
                <a:lnTo>
                  <a:pt x="0" y="17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5784408" y="7220505"/>
            <a:ext cx="13335" cy="15875"/>
          </a:xfrm>
          <a:custGeom>
            <a:avLst/>
            <a:gdLst/>
            <a:ahLst/>
            <a:cxnLst/>
            <a:rect l="l" t="t" r="r" b="b"/>
            <a:pathLst>
              <a:path w="13335" h="15875">
                <a:moveTo>
                  <a:pt x="5283" y="15297"/>
                </a:moveTo>
                <a:lnTo>
                  <a:pt x="2723" y="13827"/>
                </a:lnTo>
                <a:lnTo>
                  <a:pt x="980" y="9527"/>
                </a:lnTo>
                <a:lnTo>
                  <a:pt x="217" y="7730"/>
                </a:lnTo>
                <a:lnTo>
                  <a:pt x="0" y="5879"/>
                </a:lnTo>
                <a:lnTo>
                  <a:pt x="1525" y="1034"/>
                </a:lnTo>
                <a:lnTo>
                  <a:pt x="3159" y="0"/>
                </a:lnTo>
                <a:lnTo>
                  <a:pt x="6264" y="489"/>
                </a:lnTo>
                <a:lnTo>
                  <a:pt x="11656" y="1415"/>
                </a:lnTo>
                <a:lnTo>
                  <a:pt x="13236" y="5335"/>
                </a:lnTo>
                <a:lnTo>
                  <a:pt x="9532" y="10289"/>
                </a:lnTo>
                <a:lnTo>
                  <a:pt x="8878" y="10724"/>
                </a:lnTo>
                <a:lnTo>
                  <a:pt x="8388" y="11323"/>
                </a:lnTo>
                <a:lnTo>
                  <a:pt x="5283" y="152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5676501" y="7215388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8660" y="12739"/>
                </a:moveTo>
                <a:lnTo>
                  <a:pt x="7898" y="12194"/>
                </a:lnTo>
                <a:lnTo>
                  <a:pt x="7244" y="11486"/>
                </a:lnTo>
                <a:lnTo>
                  <a:pt x="5229" y="9200"/>
                </a:lnTo>
                <a:lnTo>
                  <a:pt x="3159" y="6968"/>
                </a:lnTo>
                <a:lnTo>
                  <a:pt x="1470" y="4464"/>
                </a:lnTo>
                <a:lnTo>
                  <a:pt x="0" y="2340"/>
                </a:lnTo>
                <a:lnTo>
                  <a:pt x="871" y="762"/>
                </a:lnTo>
                <a:lnTo>
                  <a:pt x="3704" y="326"/>
                </a:lnTo>
                <a:lnTo>
                  <a:pt x="4030" y="326"/>
                </a:lnTo>
                <a:lnTo>
                  <a:pt x="4303" y="272"/>
                </a:lnTo>
                <a:lnTo>
                  <a:pt x="5719" y="108"/>
                </a:lnTo>
                <a:lnTo>
                  <a:pt x="8443" y="0"/>
                </a:lnTo>
                <a:lnTo>
                  <a:pt x="10567" y="272"/>
                </a:lnTo>
                <a:lnTo>
                  <a:pt x="12473" y="2504"/>
                </a:lnTo>
                <a:lnTo>
                  <a:pt x="13127" y="5226"/>
                </a:lnTo>
                <a:lnTo>
                  <a:pt x="12256" y="5716"/>
                </a:lnTo>
                <a:lnTo>
                  <a:pt x="11656" y="6478"/>
                </a:lnTo>
                <a:lnTo>
                  <a:pt x="11547" y="7567"/>
                </a:lnTo>
                <a:lnTo>
                  <a:pt x="11547" y="8656"/>
                </a:lnTo>
                <a:lnTo>
                  <a:pt x="11929" y="9527"/>
                </a:lnTo>
                <a:lnTo>
                  <a:pt x="12528" y="10125"/>
                </a:lnTo>
                <a:lnTo>
                  <a:pt x="11929" y="11160"/>
                </a:lnTo>
                <a:lnTo>
                  <a:pt x="10948" y="11976"/>
                </a:lnTo>
                <a:lnTo>
                  <a:pt x="8660" y="127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5765017" y="7190073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4" h="13970">
                <a:moveTo>
                  <a:pt x="4357" y="13392"/>
                </a:moveTo>
                <a:lnTo>
                  <a:pt x="0" y="6042"/>
                </a:lnTo>
                <a:lnTo>
                  <a:pt x="871" y="4028"/>
                </a:lnTo>
                <a:lnTo>
                  <a:pt x="2941" y="2885"/>
                </a:lnTo>
                <a:lnTo>
                  <a:pt x="3104" y="2776"/>
                </a:lnTo>
                <a:lnTo>
                  <a:pt x="3322" y="2667"/>
                </a:lnTo>
                <a:lnTo>
                  <a:pt x="3867" y="2449"/>
                </a:lnTo>
                <a:lnTo>
                  <a:pt x="4194" y="2232"/>
                </a:lnTo>
                <a:lnTo>
                  <a:pt x="5937" y="1361"/>
                </a:lnTo>
                <a:lnTo>
                  <a:pt x="7789" y="0"/>
                </a:lnTo>
                <a:lnTo>
                  <a:pt x="9695" y="1252"/>
                </a:lnTo>
                <a:lnTo>
                  <a:pt x="11874" y="2722"/>
                </a:lnTo>
                <a:lnTo>
                  <a:pt x="11112" y="5552"/>
                </a:lnTo>
                <a:lnTo>
                  <a:pt x="11384" y="7676"/>
                </a:lnTo>
                <a:lnTo>
                  <a:pt x="6155" y="13337"/>
                </a:lnTo>
                <a:lnTo>
                  <a:pt x="4357" y="133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5457582" y="7178259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2560" y="12630"/>
                </a:moveTo>
                <a:lnTo>
                  <a:pt x="871" y="11922"/>
                </a:lnTo>
                <a:lnTo>
                  <a:pt x="163" y="6913"/>
                </a:lnTo>
                <a:lnTo>
                  <a:pt x="109" y="5770"/>
                </a:lnTo>
                <a:lnTo>
                  <a:pt x="0" y="4627"/>
                </a:lnTo>
                <a:lnTo>
                  <a:pt x="435" y="2395"/>
                </a:lnTo>
                <a:lnTo>
                  <a:pt x="3159" y="0"/>
                </a:lnTo>
                <a:lnTo>
                  <a:pt x="5229" y="54"/>
                </a:lnTo>
                <a:lnTo>
                  <a:pt x="6863" y="54"/>
                </a:lnTo>
                <a:lnTo>
                  <a:pt x="8878" y="1034"/>
                </a:lnTo>
                <a:lnTo>
                  <a:pt x="10295" y="2286"/>
                </a:lnTo>
                <a:lnTo>
                  <a:pt x="10131" y="2613"/>
                </a:lnTo>
                <a:lnTo>
                  <a:pt x="10022" y="2939"/>
                </a:lnTo>
                <a:lnTo>
                  <a:pt x="9968" y="4954"/>
                </a:lnTo>
                <a:lnTo>
                  <a:pt x="10621" y="5825"/>
                </a:lnTo>
                <a:lnTo>
                  <a:pt x="11929" y="5879"/>
                </a:lnTo>
                <a:lnTo>
                  <a:pt x="11874" y="6423"/>
                </a:lnTo>
                <a:lnTo>
                  <a:pt x="11602" y="6913"/>
                </a:lnTo>
                <a:lnTo>
                  <a:pt x="10349" y="8166"/>
                </a:lnTo>
                <a:lnTo>
                  <a:pt x="9532" y="8928"/>
                </a:lnTo>
                <a:lnTo>
                  <a:pt x="8606" y="9635"/>
                </a:lnTo>
                <a:lnTo>
                  <a:pt x="7843" y="9527"/>
                </a:lnTo>
                <a:lnTo>
                  <a:pt x="7081" y="9962"/>
                </a:lnTo>
                <a:lnTo>
                  <a:pt x="6318" y="10996"/>
                </a:lnTo>
                <a:lnTo>
                  <a:pt x="6155" y="11051"/>
                </a:lnTo>
                <a:lnTo>
                  <a:pt x="2560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5856746" y="7207548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3921" y="12466"/>
                </a:moveTo>
                <a:lnTo>
                  <a:pt x="2886" y="12357"/>
                </a:lnTo>
                <a:lnTo>
                  <a:pt x="2069" y="11432"/>
                </a:lnTo>
                <a:lnTo>
                  <a:pt x="1797" y="11160"/>
                </a:lnTo>
                <a:lnTo>
                  <a:pt x="0" y="8111"/>
                </a:lnTo>
                <a:lnTo>
                  <a:pt x="54" y="4954"/>
                </a:lnTo>
                <a:lnTo>
                  <a:pt x="435" y="1959"/>
                </a:lnTo>
                <a:lnTo>
                  <a:pt x="708" y="0"/>
                </a:lnTo>
                <a:lnTo>
                  <a:pt x="2832" y="381"/>
                </a:lnTo>
                <a:lnTo>
                  <a:pt x="3813" y="54"/>
                </a:lnTo>
                <a:lnTo>
                  <a:pt x="7135" y="381"/>
                </a:lnTo>
                <a:lnTo>
                  <a:pt x="10186" y="3320"/>
                </a:lnTo>
                <a:lnTo>
                  <a:pt x="10676" y="6042"/>
                </a:lnTo>
                <a:lnTo>
                  <a:pt x="10730" y="6369"/>
                </a:lnTo>
                <a:lnTo>
                  <a:pt x="5120" y="12249"/>
                </a:lnTo>
                <a:lnTo>
                  <a:pt x="3921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5548876" y="7177061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4956" y="11214"/>
                </a:moveTo>
                <a:lnTo>
                  <a:pt x="3377" y="11214"/>
                </a:lnTo>
                <a:lnTo>
                  <a:pt x="544" y="10561"/>
                </a:lnTo>
                <a:lnTo>
                  <a:pt x="544" y="8166"/>
                </a:lnTo>
                <a:lnTo>
                  <a:pt x="108" y="6260"/>
                </a:lnTo>
                <a:lnTo>
                  <a:pt x="108" y="6097"/>
                </a:lnTo>
                <a:lnTo>
                  <a:pt x="0" y="5770"/>
                </a:lnTo>
                <a:lnTo>
                  <a:pt x="871" y="4464"/>
                </a:lnTo>
                <a:lnTo>
                  <a:pt x="762" y="3103"/>
                </a:lnTo>
                <a:lnTo>
                  <a:pt x="217" y="1796"/>
                </a:lnTo>
                <a:lnTo>
                  <a:pt x="544" y="1524"/>
                </a:lnTo>
                <a:lnTo>
                  <a:pt x="980" y="1197"/>
                </a:lnTo>
                <a:lnTo>
                  <a:pt x="3431" y="544"/>
                </a:lnTo>
                <a:lnTo>
                  <a:pt x="5338" y="0"/>
                </a:lnTo>
                <a:lnTo>
                  <a:pt x="7081" y="326"/>
                </a:lnTo>
                <a:lnTo>
                  <a:pt x="8388" y="544"/>
                </a:lnTo>
                <a:lnTo>
                  <a:pt x="9314" y="871"/>
                </a:lnTo>
                <a:lnTo>
                  <a:pt x="9859" y="1361"/>
                </a:lnTo>
                <a:lnTo>
                  <a:pt x="9695" y="1415"/>
                </a:lnTo>
                <a:lnTo>
                  <a:pt x="7789" y="2395"/>
                </a:lnTo>
                <a:lnTo>
                  <a:pt x="7353" y="4681"/>
                </a:lnTo>
                <a:lnTo>
                  <a:pt x="5719" y="5825"/>
                </a:lnTo>
                <a:lnTo>
                  <a:pt x="4466" y="7676"/>
                </a:lnTo>
                <a:lnTo>
                  <a:pt x="4956" y="8928"/>
                </a:lnTo>
                <a:lnTo>
                  <a:pt x="6754" y="9690"/>
                </a:lnTo>
                <a:lnTo>
                  <a:pt x="5937" y="10561"/>
                </a:lnTo>
                <a:lnTo>
                  <a:pt x="4956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5676556" y="7251700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11166" y="11541"/>
                </a:moveTo>
                <a:lnTo>
                  <a:pt x="5447" y="10724"/>
                </a:lnTo>
                <a:lnTo>
                  <a:pt x="4521" y="10343"/>
                </a:lnTo>
                <a:lnTo>
                  <a:pt x="3104" y="10017"/>
                </a:lnTo>
                <a:lnTo>
                  <a:pt x="2124" y="9146"/>
                </a:lnTo>
                <a:lnTo>
                  <a:pt x="980" y="8166"/>
                </a:lnTo>
                <a:lnTo>
                  <a:pt x="0" y="6587"/>
                </a:lnTo>
                <a:lnTo>
                  <a:pt x="1960" y="5389"/>
                </a:lnTo>
                <a:lnTo>
                  <a:pt x="4030" y="4028"/>
                </a:lnTo>
                <a:lnTo>
                  <a:pt x="4847" y="1361"/>
                </a:lnTo>
                <a:lnTo>
                  <a:pt x="7571" y="653"/>
                </a:lnTo>
                <a:lnTo>
                  <a:pt x="10240" y="0"/>
                </a:lnTo>
                <a:lnTo>
                  <a:pt x="11656" y="762"/>
                </a:lnTo>
                <a:lnTo>
                  <a:pt x="12092" y="3756"/>
                </a:lnTo>
                <a:lnTo>
                  <a:pt x="11983" y="4137"/>
                </a:lnTo>
                <a:lnTo>
                  <a:pt x="12038" y="4518"/>
                </a:lnTo>
                <a:lnTo>
                  <a:pt x="12473" y="10234"/>
                </a:lnTo>
                <a:lnTo>
                  <a:pt x="11166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5895965" y="7250066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3758" y="11759"/>
                </a:moveTo>
                <a:lnTo>
                  <a:pt x="2233" y="10833"/>
                </a:lnTo>
                <a:lnTo>
                  <a:pt x="1852" y="10561"/>
                </a:lnTo>
                <a:lnTo>
                  <a:pt x="1688" y="10398"/>
                </a:lnTo>
                <a:lnTo>
                  <a:pt x="0" y="8928"/>
                </a:lnTo>
                <a:lnTo>
                  <a:pt x="381" y="6587"/>
                </a:lnTo>
                <a:lnTo>
                  <a:pt x="653" y="4518"/>
                </a:lnTo>
                <a:lnTo>
                  <a:pt x="653" y="4300"/>
                </a:lnTo>
                <a:lnTo>
                  <a:pt x="708" y="4083"/>
                </a:lnTo>
                <a:lnTo>
                  <a:pt x="708" y="3919"/>
                </a:lnTo>
                <a:lnTo>
                  <a:pt x="1034" y="217"/>
                </a:lnTo>
                <a:lnTo>
                  <a:pt x="1307" y="0"/>
                </a:lnTo>
                <a:lnTo>
                  <a:pt x="5392" y="489"/>
                </a:lnTo>
                <a:lnTo>
                  <a:pt x="7462" y="762"/>
                </a:lnTo>
                <a:lnTo>
                  <a:pt x="9968" y="435"/>
                </a:lnTo>
                <a:lnTo>
                  <a:pt x="10839" y="2994"/>
                </a:lnTo>
                <a:lnTo>
                  <a:pt x="11602" y="5444"/>
                </a:lnTo>
                <a:lnTo>
                  <a:pt x="9695" y="7077"/>
                </a:lnTo>
                <a:lnTo>
                  <a:pt x="7190" y="8710"/>
                </a:lnTo>
                <a:lnTo>
                  <a:pt x="6482" y="9635"/>
                </a:lnTo>
                <a:lnTo>
                  <a:pt x="5719" y="10398"/>
                </a:lnTo>
                <a:lnTo>
                  <a:pt x="4793" y="11214"/>
                </a:lnTo>
                <a:lnTo>
                  <a:pt x="3758" y="117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5818616" y="721582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5011" y="11704"/>
                </a:moveTo>
                <a:lnTo>
                  <a:pt x="3813" y="10779"/>
                </a:lnTo>
                <a:lnTo>
                  <a:pt x="2396" y="9635"/>
                </a:lnTo>
                <a:lnTo>
                  <a:pt x="1525" y="8166"/>
                </a:lnTo>
                <a:lnTo>
                  <a:pt x="54" y="4573"/>
                </a:lnTo>
                <a:lnTo>
                  <a:pt x="0" y="3593"/>
                </a:lnTo>
                <a:lnTo>
                  <a:pt x="272" y="3103"/>
                </a:lnTo>
                <a:lnTo>
                  <a:pt x="435" y="2994"/>
                </a:lnTo>
                <a:lnTo>
                  <a:pt x="599" y="2830"/>
                </a:lnTo>
                <a:lnTo>
                  <a:pt x="708" y="2667"/>
                </a:lnTo>
                <a:lnTo>
                  <a:pt x="871" y="2558"/>
                </a:lnTo>
                <a:lnTo>
                  <a:pt x="2723" y="1687"/>
                </a:lnTo>
                <a:lnTo>
                  <a:pt x="4248" y="108"/>
                </a:lnTo>
                <a:lnTo>
                  <a:pt x="6536" y="0"/>
                </a:lnTo>
                <a:lnTo>
                  <a:pt x="7081" y="0"/>
                </a:lnTo>
                <a:lnTo>
                  <a:pt x="7299" y="54"/>
                </a:lnTo>
                <a:lnTo>
                  <a:pt x="9804" y="163"/>
                </a:lnTo>
                <a:lnTo>
                  <a:pt x="10730" y="1306"/>
                </a:lnTo>
                <a:lnTo>
                  <a:pt x="10177" y="3593"/>
                </a:lnTo>
                <a:lnTo>
                  <a:pt x="9423" y="6206"/>
                </a:lnTo>
                <a:lnTo>
                  <a:pt x="9151" y="8438"/>
                </a:lnTo>
                <a:lnTo>
                  <a:pt x="6155" y="11378"/>
                </a:lnTo>
                <a:lnTo>
                  <a:pt x="5011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5602529" y="7270917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1961" y="9799"/>
                </a:moveTo>
                <a:lnTo>
                  <a:pt x="708" y="9635"/>
                </a:lnTo>
                <a:lnTo>
                  <a:pt x="0" y="8492"/>
                </a:lnTo>
                <a:lnTo>
                  <a:pt x="1361" y="6913"/>
                </a:lnTo>
                <a:lnTo>
                  <a:pt x="2233" y="4954"/>
                </a:lnTo>
                <a:lnTo>
                  <a:pt x="2233" y="1850"/>
                </a:lnTo>
                <a:lnTo>
                  <a:pt x="2124" y="871"/>
                </a:lnTo>
                <a:lnTo>
                  <a:pt x="1852" y="0"/>
                </a:lnTo>
                <a:lnTo>
                  <a:pt x="3595" y="598"/>
                </a:lnTo>
                <a:lnTo>
                  <a:pt x="5664" y="381"/>
                </a:lnTo>
                <a:lnTo>
                  <a:pt x="7190" y="1742"/>
                </a:lnTo>
                <a:lnTo>
                  <a:pt x="8824" y="3103"/>
                </a:lnTo>
                <a:lnTo>
                  <a:pt x="9260" y="4736"/>
                </a:lnTo>
                <a:lnTo>
                  <a:pt x="7680" y="6097"/>
                </a:lnTo>
                <a:lnTo>
                  <a:pt x="6318" y="7349"/>
                </a:lnTo>
                <a:lnTo>
                  <a:pt x="4630" y="8383"/>
                </a:lnTo>
                <a:lnTo>
                  <a:pt x="2941" y="9254"/>
                </a:lnTo>
                <a:lnTo>
                  <a:pt x="1961" y="97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5538363" y="7212993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8769" y="11922"/>
                </a:moveTo>
                <a:lnTo>
                  <a:pt x="5447" y="10507"/>
                </a:lnTo>
                <a:lnTo>
                  <a:pt x="3104" y="10942"/>
                </a:lnTo>
                <a:lnTo>
                  <a:pt x="1307" y="11214"/>
                </a:lnTo>
                <a:lnTo>
                  <a:pt x="163" y="10289"/>
                </a:lnTo>
                <a:lnTo>
                  <a:pt x="108" y="8274"/>
                </a:lnTo>
                <a:lnTo>
                  <a:pt x="108" y="6968"/>
                </a:lnTo>
                <a:lnTo>
                  <a:pt x="0" y="4137"/>
                </a:lnTo>
                <a:lnTo>
                  <a:pt x="762" y="2722"/>
                </a:lnTo>
                <a:lnTo>
                  <a:pt x="1034" y="925"/>
                </a:lnTo>
                <a:lnTo>
                  <a:pt x="4956" y="0"/>
                </a:lnTo>
                <a:lnTo>
                  <a:pt x="5392" y="1633"/>
                </a:lnTo>
                <a:lnTo>
                  <a:pt x="6318" y="2395"/>
                </a:lnTo>
                <a:lnTo>
                  <a:pt x="6482" y="2558"/>
                </a:lnTo>
                <a:lnTo>
                  <a:pt x="6645" y="2667"/>
                </a:lnTo>
                <a:lnTo>
                  <a:pt x="6754" y="2830"/>
                </a:lnTo>
                <a:lnTo>
                  <a:pt x="8497" y="4627"/>
                </a:lnTo>
                <a:lnTo>
                  <a:pt x="11057" y="6478"/>
                </a:lnTo>
                <a:lnTo>
                  <a:pt x="9968" y="9146"/>
                </a:lnTo>
                <a:lnTo>
                  <a:pt x="8769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5766978" y="7270318"/>
            <a:ext cx="9525" cy="13335"/>
          </a:xfrm>
          <a:custGeom>
            <a:avLst/>
            <a:gdLst/>
            <a:ahLst/>
            <a:cxnLst/>
            <a:rect l="l" t="t" r="r" b="b"/>
            <a:pathLst>
              <a:path w="9525" h="13334">
                <a:moveTo>
                  <a:pt x="4956" y="12847"/>
                </a:moveTo>
                <a:lnTo>
                  <a:pt x="1961" y="11759"/>
                </a:lnTo>
                <a:lnTo>
                  <a:pt x="381" y="11160"/>
                </a:lnTo>
                <a:lnTo>
                  <a:pt x="0" y="9908"/>
                </a:lnTo>
                <a:lnTo>
                  <a:pt x="54" y="8438"/>
                </a:lnTo>
                <a:lnTo>
                  <a:pt x="54" y="7403"/>
                </a:lnTo>
                <a:lnTo>
                  <a:pt x="217" y="6260"/>
                </a:lnTo>
                <a:lnTo>
                  <a:pt x="326" y="5226"/>
                </a:lnTo>
                <a:lnTo>
                  <a:pt x="381" y="4954"/>
                </a:lnTo>
                <a:lnTo>
                  <a:pt x="381" y="4681"/>
                </a:lnTo>
                <a:lnTo>
                  <a:pt x="435" y="4355"/>
                </a:lnTo>
                <a:lnTo>
                  <a:pt x="326" y="2395"/>
                </a:lnTo>
                <a:lnTo>
                  <a:pt x="762" y="871"/>
                </a:lnTo>
                <a:lnTo>
                  <a:pt x="2451" y="381"/>
                </a:lnTo>
                <a:lnTo>
                  <a:pt x="3867" y="0"/>
                </a:lnTo>
                <a:lnTo>
                  <a:pt x="5065" y="925"/>
                </a:lnTo>
                <a:lnTo>
                  <a:pt x="6046" y="1742"/>
                </a:lnTo>
                <a:lnTo>
                  <a:pt x="7081" y="2558"/>
                </a:lnTo>
                <a:lnTo>
                  <a:pt x="7734" y="3756"/>
                </a:lnTo>
                <a:lnTo>
                  <a:pt x="9423" y="5879"/>
                </a:lnTo>
                <a:lnTo>
                  <a:pt x="9478" y="7186"/>
                </a:lnTo>
                <a:lnTo>
                  <a:pt x="8497" y="7893"/>
                </a:lnTo>
                <a:lnTo>
                  <a:pt x="6482" y="9472"/>
                </a:lnTo>
                <a:lnTo>
                  <a:pt x="4956" y="128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5556175" y="7232210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1579" y="11378"/>
                </a:moveTo>
                <a:lnTo>
                  <a:pt x="0" y="10017"/>
                </a:lnTo>
                <a:lnTo>
                  <a:pt x="653" y="5825"/>
                </a:lnTo>
                <a:lnTo>
                  <a:pt x="980" y="5117"/>
                </a:lnTo>
                <a:lnTo>
                  <a:pt x="1470" y="3865"/>
                </a:lnTo>
                <a:lnTo>
                  <a:pt x="2069" y="2667"/>
                </a:lnTo>
                <a:lnTo>
                  <a:pt x="2941" y="816"/>
                </a:lnTo>
                <a:lnTo>
                  <a:pt x="4412" y="0"/>
                </a:lnTo>
                <a:lnTo>
                  <a:pt x="8279" y="2340"/>
                </a:lnTo>
                <a:lnTo>
                  <a:pt x="11874" y="2286"/>
                </a:lnTo>
                <a:lnTo>
                  <a:pt x="11656" y="5552"/>
                </a:lnTo>
                <a:lnTo>
                  <a:pt x="11493" y="8002"/>
                </a:lnTo>
                <a:lnTo>
                  <a:pt x="8715" y="8710"/>
                </a:lnTo>
                <a:lnTo>
                  <a:pt x="6645" y="9635"/>
                </a:lnTo>
                <a:lnTo>
                  <a:pt x="6100" y="9853"/>
                </a:lnTo>
                <a:lnTo>
                  <a:pt x="5555" y="9962"/>
                </a:lnTo>
                <a:lnTo>
                  <a:pt x="5011" y="10180"/>
                </a:lnTo>
                <a:lnTo>
                  <a:pt x="1579" y="113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5665553" y="7309515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3595" y="11595"/>
                </a:moveTo>
                <a:lnTo>
                  <a:pt x="1743" y="10071"/>
                </a:lnTo>
                <a:lnTo>
                  <a:pt x="0" y="8656"/>
                </a:lnTo>
                <a:lnTo>
                  <a:pt x="1143" y="6913"/>
                </a:lnTo>
                <a:lnTo>
                  <a:pt x="980" y="5389"/>
                </a:lnTo>
                <a:lnTo>
                  <a:pt x="1252" y="4409"/>
                </a:lnTo>
                <a:lnTo>
                  <a:pt x="1579" y="3429"/>
                </a:lnTo>
                <a:lnTo>
                  <a:pt x="1797" y="2558"/>
                </a:lnTo>
                <a:lnTo>
                  <a:pt x="2178" y="598"/>
                </a:lnTo>
                <a:lnTo>
                  <a:pt x="3322" y="0"/>
                </a:lnTo>
                <a:lnTo>
                  <a:pt x="5120" y="489"/>
                </a:lnTo>
                <a:lnTo>
                  <a:pt x="6046" y="762"/>
                </a:lnTo>
                <a:lnTo>
                  <a:pt x="6917" y="1143"/>
                </a:lnTo>
                <a:lnTo>
                  <a:pt x="9205" y="2068"/>
                </a:lnTo>
                <a:lnTo>
                  <a:pt x="11166" y="2177"/>
                </a:lnTo>
                <a:lnTo>
                  <a:pt x="11656" y="6097"/>
                </a:lnTo>
                <a:lnTo>
                  <a:pt x="10022" y="7403"/>
                </a:lnTo>
                <a:lnTo>
                  <a:pt x="8388" y="8438"/>
                </a:lnTo>
                <a:lnTo>
                  <a:pt x="7734" y="8764"/>
                </a:lnTo>
                <a:lnTo>
                  <a:pt x="6917" y="8928"/>
                </a:lnTo>
                <a:lnTo>
                  <a:pt x="6264" y="9309"/>
                </a:lnTo>
                <a:lnTo>
                  <a:pt x="4847" y="10234"/>
                </a:lnTo>
                <a:lnTo>
                  <a:pt x="3595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5723673" y="7222083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6754" y="10996"/>
                </a:moveTo>
                <a:lnTo>
                  <a:pt x="4466" y="10615"/>
                </a:lnTo>
                <a:lnTo>
                  <a:pt x="1743" y="10071"/>
                </a:lnTo>
                <a:lnTo>
                  <a:pt x="0" y="7403"/>
                </a:lnTo>
                <a:lnTo>
                  <a:pt x="490" y="4573"/>
                </a:lnTo>
                <a:lnTo>
                  <a:pt x="926" y="2340"/>
                </a:lnTo>
                <a:lnTo>
                  <a:pt x="4575" y="0"/>
                </a:lnTo>
                <a:lnTo>
                  <a:pt x="8715" y="1034"/>
                </a:lnTo>
                <a:lnTo>
                  <a:pt x="10077" y="3756"/>
                </a:lnTo>
                <a:lnTo>
                  <a:pt x="9478" y="6151"/>
                </a:lnTo>
                <a:lnTo>
                  <a:pt x="8769" y="9200"/>
                </a:lnTo>
                <a:lnTo>
                  <a:pt x="6754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5811426" y="715278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6863" y="6260"/>
                </a:moveTo>
                <a:lnTo>
                  <a:pt x="708" y="1959"/>
                </a:lnTo>
                <a:lnTo>
                  <a:pt x="0" y="816"/>
                </a:lnTo>
                <a:lnTo>
                  <a:pt x="272" y="0"/>
                </a:lnTo>
                <a:lnTo>
                  <a:pt x="8007" y="0"/>
                </a:lnTo>
                <a:lnTo>
                  <a:pt x="9096" y="1469"/>
                </a:lnTo>
                <a:lnTo>
                  <a:pt x="9913" y="2994"/>
                </a:lnTo>
                <a:lnTo>
                  <a:pt x="9695" y="3810"/>
                </a:lnTo>
                <a:lnTo>
                  <a:pt x="9042" y="5770"/>
                </a:lnTo>
                <a:lnTo>
                  <a:pt x="6863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5743991" y="7152781"/>
            <a:ext cx="6985" cy="5080"/>
          </a:xfrm>
          <a:custGeom>
            <a:avLst/>
            <a:gdLst/>
            <a:ahLst/>
            <a:cxnLst/>
            <a:rect l="l" t="t" r="r" b="b"/>
            <a:pathLst>
              <a:path w="6985" h="5079">
                <a:moveTo>
                  <a:pt x="3104" y="5062"/>
                </a:moveTo>
                <a:lnTo>
                  <a:pt x="2069" y="4627"/>
                </a:lnTo>
                <a:lnTo>
                  <a:pt x="1089" y="3810"/>
                </a:lnTo>
                <a:lnTo>
                  <a:pt x="871" y="3538"/>
                </a:lnTo>
                <a:lnTo>
                  <a:pt x="653" y="3375"/>
                </a:lnTo>
                <a:lnTo>
                  <a:pt x="217" y="2667"/>
                </a:lnTo>
                <a:lnTo>
                  <a:pt x="54" y="2177"/>
                </a:lnTo>
                <a:lnTo>
                  <a:pt x="54" y="1742"/>
                </a:lnTo>
                <a:lnTo>
                  <a:pt x="0" y="1143"/>
                </a:lnTo>
                <a:lnTo>
                  <a:pt x="163" y="598"/>
                </a:lnTo>
                <a:lnTo>
                  <a:pt x="381" y="0"/>
                </a:lnTo>
                <a:lnTo>
                  <a:pt x="6699" y="0"/>
                </a:lnTo>
                <a:lnTo>
                  <a:pt x="6536" y="1034"/>
                </a:lnTo>
                <a:lnTo>
                  <a:pt x="6373" y="2776"/>
                </a:lnTo>
                <a:lnTo>
                  <a:pt x="6155" y="4355"/>
                </a:lnTo>
                <a:lnTo>
                  <a:pt x="3104" y="5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5799987" y="7212012"/>
            <a:ext cx="9525" cy="8255"/>
          </a:xfrm>
          <a:custGeom>
            <a:avLst/>
            <a:gdLst/>
            <a:ahLst/>
            <a:cxnLst/>
            <a:rect l="l" t="t" r="r" b="b"/>
            <a:pathLst>
              <a:path w="9525" h="8254">
                <a:moveTo>
                  <a:pt x="5937" y="7784"/>
                </a:moveTo>
                <a:lnTo>
                  <a:pt x="3867" y="7349"/>
                </a:lnTo>
                <a:lnTo>
                  <a:pt x="1961" y="6913"/>
                </a:lnTo>
                <a:lnTo>
                  <a:pt x="0" y="4300"/>
                </a:lnTo>
                <a:lnTo>
                  <a:pt x="490" y="2667"/>
                </a:lnTo>
                <a:lnTo>
                  <a:pt x="1089" y="598"/>
                </a:lnTo>
                <a:lnTo>
                  <a:pt x="2505" y="0"/>
                </a:lnTo>
                <a:lnTo>
                  <a:pt x="4412" y="653"/>
                </a:lnTo>
                <a:lnTo>
                  <a:pt x="7516" y="1361"/>
                </a:lnTo>
                <a:lnTo>
                  <a:pt x="9096" y="2722"/>
                </a:lnTo>
                <a:lnTo>
                  <a:pt x="8878" y="4464"/>
                </a:lnTo>
                <a:lnTo>
                  <a:pt x="8551" y="6260"/>
                </a:lnTo>
                <a:lnTo>
                  <a:pt x="5937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5608794" y="7163560"/>
            <a:ext cx="7620" cy="5080"/>
          </a:xfrm>
          <a:custGeom>
            <a:avLst/>
            <a:gdLst/>
            <a:ahLst/>
            <a:cxnLst/>
            <a:rect l="l" t="t" r="r" b="b"/>
            <a:pathLst>
              <a:path w="7620" h="5079">
                <a:moveTo>
                  <a:pt x="6645" y="4573"/>
                </a:moveTo>
                <a:lnTo>
                  <a:pt x="4793" y="2939"/>
                </a:lnTo>
                <a:lnTo>
                  <a:pt x="2560" y="2068"/>
                </a:lnTo>
                <a:lnTo>
                  <a:pt x="0" y="2177"/>
                </a:lnTo>
                <a:lnTo>
                  <a:pt x="435" y="544"/>
                </a:lnTo>
                <a:lnTo>
                  <a:pt x="1797" y="0"/>
                </a:lnTo>
                <a:lnTo>
                  <a:pt x="3595" y="0"/>
                </a:lnTo>
                <a:lnTo>
                  <a:pt x="5556" y="54"/>
                </a:lnTo>
                <a:lnTo>
                  <a:pt x="6863" y="1143"/>
                </a:lnTo>
                <a:lnTo>
                  <a:pt x="7244" y="2994"/>
                </a:lnTo>
                <a:lnTo>
                  <a:pt x="7353" y="3429"/>
                </a:lnTo>
                <a:lnTo>
                  <a:pt x="7081" y="3974"/>
                </a:lnTo>
                <a:lnTo>
                  <a:pt x="6645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932406" y="720863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015" y="7240"/>
                </a:moveTo>
                <a:lnTo>
                  <a:pt x="0" y="4573"/>
                </a:lnTo>
                <a:lnTo>
                  <a:pt x="217" y="2722"/>
                </a:lnTo>
                <a:lnTo>
                  <a:pt x="326" y="1415"/>
                </a:lnTo>
                <a:lnTo>
                  <a:pt x="2560" y="0"/>
                </a:lnTo>
                <a:lnTo>
                  <a:pt x="4194" y="217"/>
                </a:lnTo>
                <a:lnTo>
                  <a:pt x="4684" y="272"/>
                </a:lnTo>
                <a:lnTo>
                  <a:pt x="5065" y="435"/>
                </a:lnTo>
                <a:lnTo>
                  <a:pt x="6591" y="1415"/>
                </a:lnTo>
                <a:lnTo>
                  <a:pt x="7408" y="2722"/>
                </a:lnTo>
                <a:lnTo>
                  <a:pt x="7190" y="3974"/>
                </a:lnTo>
                <a:lnTo>
                  <a:pt x="6536" y="5335"/>
                </a:lnTo>
                <a:lnTo>
                  <a:pt x="5991" y="7131"/>
                </a:lnTo>
                <a:lnTo>
                  <a:pt x="2015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769864" y="7239777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5828" y="6859"/>
                </a:moveTo>
                <a:lnTo>
                  <a:pt x="3486" y="6641"/>
                </a:lnTo>
                <a:lnTo>
                  <a:pt x="1416" y="6478"/>
                </a:lnTo>
                <a:lnTo>
                  <a:pt x="0" y="5008"/>
                </a:lnTo>
                <a:lnTo>
                  <a:pt x="109" y="2885"/>
                </a:lnTo>
                <a:lnTo>
                  <a:pt x="109" y="2449"/>
                </a:lnTo>
                <a:lnTo>
                  <a:pt x="544" y="707"/>
                </a:lnTo>
                <a:lnTo>
                  <a:pt x="2015" y="0"/>
                </a:lnTo>
                <a:lnTo>
                  <a:pt x="4139" y="0"/>
                </a:lnTo>
                <a:lnTo>
                  <a:pt x="4412" y="54"/>
                </a:lnTo>
                <a:lnTo>
                  <a:pt x="6264" y="544"/>
                </a:lnTo>
                <a:lnTo>
                  <a:pt x="7462" y="2068"/>
                </a:lnTo>
                <a:lnTo>
                  <a:pt x="6972" y="3429"/>
                </a:lnTo>
                <a:lnTo>
                  <a:pt x="6373" y="4954"/>
                </a:lnTo>
                <a:lnTo>
                  <a:pt x="5828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788167" y="7186153"/>
            <a:ext cx="8255" cy="6985"/>
          </a:xfrm>
          <a:custGeom>
            <a:avLst/>
            <a:gdLst/>
            <a:ahLst/>
            <a:cxnLst/>
            <a:rect l="l" t="t" r="r" b="b"/>
            <a:pathLst>
              <a:path w="8254" h="6984">
                <a:moveTo>
                  <a:pt x="4575" y="6696"/>
                </a:moveTo>
                <a:lnTo>
                  <a:pt x="2124" y="6478"/>
                </a:lnTo>
                <a:lnTo>
                  <a:pt x="0" y="4355"/>
                </a:lnTo>
                <a:lnTo>
                  <a:pt x="217" y="2885"/>
                </a:lnTo>
                <a:lnTo>
                  <a:pt x="326" y="1959"/>
                </a:lnTo>
                <a:lnTo>
                  <a:pt x="3213" y="0"/>
                </a:lnTo>
                <a:lnTo>
                  <a:pt x="6046" y="272"/>
                </a:lnTo>
                <a:lnTo>
                  <a:pt x="7734" y="2504"/>
                </a:lnTo>
                <a:lnTo>
                  <a:pt x="7081" y="5498"/>
                </a:lnTo>
                <a:lnTo>
                  <a:pt x="6427" y="6206"/>
                </a:lnTo>
                <a:lnTo>
                  <a:pt x="5556" y="6532"/>
                </a:lnTo>
                <a:lnTo>
                  <a:pt x="5065" y="6641"/>
                </a:lnTo>
                <a:lnTo>
                  <a:pt x="4575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639570" y="7204935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758" y="6913"/>
                </a:moveTo>
                <a:lnTo>
                  <a:pt x="1634" y="6532"/>
                </a:lnTo>
                <a:lnTo>
                  <a:pt x="0" y="4627"/>
                </a:lnTo>
                <a:lnTo>
                  <a:pt x="490" y="3103"/>
                </a:lnTo>
                <a:lnTo>
                  <a:pt x="1089" y="1469"/>
                </a:lnTo>
                <a:lnTo>
                  <a:pt x="1961" y="0"/>
                </a:lnTo>
                <a:lnTo>
                  <a:pt x="3758" y="217"/>
                </a:lnTo>
                <a:lnTo>
                  <a:pt x="5828" y="598"/>
                </a:lnTo>
                <a:lnTo>
                  <a:pt x="7353" y="2722"/>
                </a:lnTo>
                <a:lnTo>
                  <a:pt x="6972" y="4573"/>
                </a:lnTo>
                <a:lnTo>
                  <a:pt x="6917" y="4790"/>
                </a:lnTo>
                <a:lnTo>
                  <a:pt x="6863" y="4954"/>
                </a:lnTo>
                <a:lnTo>
                  <a:pt x="5774" y="5226"/>
                </a:lnTo>
                <a:lnTo>
                  <a:pt x="4630" y="5934"/>
                </a:lnTo>
                <a:lnTo>
                  <a:pt x="3758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5651009" y="729432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5610" y="7131"/>
                </a:moveTo>
                <a:lnTo>
                  <a:pt x="3377" y="7077"/>
                </a:lnTo>
                <a:lnTo>
                  <a:pt x="1416" y="7022"/>
                </a:lnTo>
                <a:lnTo>
                  <a:pt x="0" y="5335"/>
                </a:lnTo>
                <a:lnTo>
                  <a:pt x="272" y="1687"/>
                </a:lnTo>
                <a:lnTo>
                  <a:pt x="2233" y="0"/>
                </a:lnTo>
                <a:lnTo>
                  <a:pt x="3703" y="489"/>
                </a:lnTo>
                <a:lnTo>
                  <a:pt x="5283" y="979"/>
                </a:lnTo>
                <a:lnTo>
                  <a:pt x="7190" y="1742"/>
                </a:lnTo>
                <a:lnTo>
                  <a:pt x="6808" y="3919"/>
                </a:lnTo>
                <a:lnTo>
                  <a:pt x="6482" y="5607"/>
                </a:lnTo>
                <a:lnTo>
                  <a:pt x="5610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5438735" y="7190345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1416" y="5825"/>
                </a:moveTo>
                <a:lnTo>
                  <a:pt x="490" y="5062"/>
                </a:lnTo>
                <a:lnTo>
                  <a:pt x="0" y="3919"/>
                </a:lnTo>
                <a:lnTo>
                  <a:pt x="326" y="2722"/>
                </a:lnTo>
                <a:lnTo>
                  <a:pt x="708" y="1252"/>
                </a:lnTo>
                <a:lnTo>
                  <a:pt x="3431" y="0"/>
                </a:lnTo>
                <a:lnTo>
                  <a:pt x="5120" y="653"/>
                </a:lnTo>
                <a:lnTo>
                  <a:pt x="5610" y="816"/>
                </a:lnTo>
                <a:lnTo>
                  <a:pt x="6046" y="1143"/>
                </a:lnTo>
                <a:lnTo>
                  <a:pt x="6373" y="1524"/>
                </a:lnTo>
                <a:lnTo>
                  <a:pt x="6155" y="1469"/>
                </a:lnTo>
                <a:lnTo>
                  <a:pt x="5882" y="1469"/>
                </a:lnTo>
                <a:lnTo>
                  <a:pt x="4684" y="1687"/>
                </a:lnTo>
                <a:lnTo>
                  <a:pt x="4085" y="2068"/>
                </a:lnTo>
                <a:lnTo>
                  <a:pt x="3704" y="2613"/>
                </a:lnTo>
                <a:lnTo>
                  <a:pt x="2396" y="3320"/>
                </a:lnTo>
                <a:lnTo>
                  <a:pt x="1634" y="4355"/>
                </a:lnTo>
                <a:lnTo>
                  <a:pt x="1416" y="58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5518807" y="720586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6209" y="7567"/>
                </a:moveTo>
                <a:lnTo>
                  <a:pt x="3486" y="6696"/>
                </a:lnTo>
                <a:lnTo>
                  <a:pt x="1252" y="6206"/>
                </a:lnTo>
                <a:lnTo>
                  <a:pt x="0" y="4627"/>
                </a:lnTo>
                <a:lnTo>
                  <a:pt x="490" y="2830"/>
                </a:lnTo>
                <a:lnTo>
                  <a:pt x="980" y="1143"/>
                </a:lnTo>
                <a:lnTo>
                  <a:pt x="3213" y="0"/>
                </a:lnTo>
                <a:lnTo>
                  <a:pt x="6808" y="1088"/>
                </a:lnTo>
                <a:lnTo>
                  <a:pt x="8007" y="2068"/>
                </a:lnTo>
                <a:lnTo>
                  <a:pt x="7244" y="3974"/>
                </a:lnTo>
                <a:lnTo>
                  <a:pt x="6590" y="5498"/>
                </a:lnTo>
                <a:lnTo>
                  <a:pt x="6209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5793559" y="726531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5011" y="7077"/>
                </a:moveTo>
                <a:lnTo>
                  <a:pt x="3649" y="6913"/>
                </a:lnTo>
                <a:lnTo>
                  <a:pt x="1797" y="6696"/>
                </a:lnTo>
                <a:lnTo>
                  <a:pt x="0" y="4681"/>
                </a:lnTo>
                <a:lnTo>
                  <a:pt x="217" y="2994"/>
                </a:lnTo>
                <a:lnTo>
                  <a:pt x="381" y="1252"/>
                </a:lnTo>
                <a:lnTo>
                  <a:pt x="2069" y="0"/>
                </a:lnTo>
                <a:lnTo>
                  <a:pt x="3921" y="381"/>
                </a:lnTo>
                <a:lnTo>
                  <a:pt x="5828" y="653"/>
                </a:lnTo>
                <a:lnTo>
                  <a:pt x="7135" y="1742"/>
                </a:lnTo>
                <a:lnTo>
                  <a:pt x="7026" y="5389"/>
                </a:lnTo>
                <a:lnTo>
                  <a:pt x="5011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5969283" y="7170583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832" y="6805"/>
                </a:moveTo>
                <a:lnTo>
                  <a:pt x="2505" y="6750"/>
                </a:lnTo>
                <a:lnTo>
                  <a:pt x="2178" y="6532"/>
                </a:lnTo>
                <a:lnTo>
                  <a:pt x="1851" y="6369"/>
                </a:lnTo>
                <a:lnTo>
                  <a:pt x="708" y="5716"/>
                </a:lnTo>
                <a:lnTo>
                  <a:pt x="0" y="4300"/>
                </a:lnTo>
                <a:lnTo>
                  <a:pt x="326" y="2939"/>
                </a:lnTo>
                <a:lnTo>
                  <a:pt x="762" y="925"/>
                </a:lnTo>
                <a:lnTo>
                  <a:pt x="2015" y="0"/>
                </a:lnTo>
                <a:lnTo>
                  <a:pt x="4030" y="272"/>
                </a:lnTo>
                <a:lnTo>
                  <a:pt x="4847" y="435"/>
                </a:lnTo>
                <a:lnTo>
                  <a:pt x="5555" y="871"/>
                </a:lnTo>
                <a:lnTo>
                  <a:pt x="6100" y="1524"/>
                </a:lnTo>
                <a:lnTo>
                  <a:pt x="6808" y="2340"/>
                </a:lnTo>
                <a:lnTo>
                  <a:pt x="7135" y="3484"/>
                </a:lnTo>
                <a:lnTo>
                  <a:pt x="6863" y="4518"/>
                </a:lnTo>
                <a:lnTo>
                  <a:pt x="6264" y="6532"/>
                </a:lnTo>
                <a:lnTo>
                  <a:pt x="4520" y="6750"/>
                </a:lnTo>
                <a:lnTo>
                  <a:pt x="2832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5859143" y="7187351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813" y="7730"/>
                </a:moveTo>
                <a:lnTo>
                  <a:pt x="0" y="4083"/>
                </a:lnTo>
                <a:lnTo>
                  <a:pt x="163" y="3266"/>
                </a:lnTo>
                <a:lnTo>
                  <a:pt x="599" y="1687"/>
                </a:lnTo>
                <a:lnTo>
                  <a:pt x="3268" y="0"/>
                </a:lnTo>
                <a:lnTo>
                  <a:pt x="5882" y="1252"/>
                </a:lnTo>
                <a:lnTo>
                  <a:pt x="7190" y="1905"/>
                </a:lnTo>
                <a:lnTo>
                  <a:pt x="6536" y="3756"/>
                </a:lnTo>
                <a:lnTo>
                  <a:pt x="5392" y="6151"/>
                </a:lnTo>
                <a:lnTo>
                  <a:pt x="3813" y="77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5642783" y="719099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847" y="7022"/>
                </a:moveTo>
                <a:lnTo>
                  <a:pt x="2778" y="6859"/>
                </a:lnTo>
                <a:lnTo>
                  <a:pt x="1307" y="6750"/>
                </a:lnTo>
                <a:lnTo>
                  <a:pt x="0" y="4681"/>
                </a:lnTo>
                <a:lnTo>
                  <a:pt x="217" y="2885"/>
                </a:lnTo>
                <a:lnTo>
                  <a:pt x="490" y="1088"/>
                </a:lnTo>
                <a:lnTo>
                  <a:pt x="1797" y="381"/>
                </a:lnTo>
                <a:lnTo>
                  <a:pt x="3540" y="0"/>
                </a:lnTo>
                <a:lnTo>
                  <a:pt x="5011" y="707"/>
                </a:lnTo>
                <a:lnTo>
                  <a:pt x="6536" y="1524"/>
                </a:lnTo>
                <a:lnTo>
                  <a:pt x="6863" y="5389"/>
                </a:lnTo>
                <a:lnTo>
                  <a:pt x="4847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5521967" y="7174285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1525" y="5934"/>
                </a:moveTo>
                <a:lnTo>
                  <a:pt x="0" y="3919"/>
                </a:lnTo>
                <a:lnTo>
                  <a:pt x="217" y="2177"/>
                </a:lnTo>
                <a:lnTo>
                  <a:pt x="435" y="1252"/>
                </a:lnTo>
                <a:lnTo>
                  <a:pt x="871" y="489"/>
                </a:lnTo>
                <a:lnTo>
                  <a:pt x="1525" y="0"/>
                </a:lnTo>
                <a:lnTo>
                  <a:pt x="2233" y="1197"/>
                </a:lnTo>
                <a:lnTo>
                  <a:pt x="3758" y="2123"/>
                </a:lnTo>
                <a:lnTo>
                  <a:pt x="5011" y="2068"/>
                </a:lnTo>
                <a:lnTo>
                  <a:pt x="5392" y="2014"/>
                </a:lnTo>
                <a:lnTo>
                  <a:pt x="5828" y="1742"/>
                </a:lnTo>
                <a:lnTo>
                  <a:pt x="6264" y="1415"/>
                </a:lnTo>
                <a:lnTo>
                  <a:pt x="6482" y="2014"/>
                </a:lnTo>
                <a:lnTo>
                  <a:pt x="6591" y="2667"/>
                </a:lnTo>
                <a:lnTo>
                  <a:pt x="6482" y="3375"/>
                </a:lnTo>
                <a:lnTo>
                  <a:pt x="6209" y="5335"/>
                </a:lnTo>
                <a:lnTo>
                  <a:pt x="4684" y="5770"/>
                </a:lnTo>
                <a:lnTo>
                  <a:pt x="3159" y="5825"/>
                </a:lnTo>
                <a:lnTo>
                  <a:pt x="1525" y="59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5549529" y="7277123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139" y="6859"/>
                </a:moveTo>
                <a:lnTo>
                  <a:pt x="3104" y="6532"/>
                </a:lnTo>
                <a:lnTo>
                  <a:pt x="1361" y="5934"/>
                </a:lnTo>
                <a:lnTo>
                  <a:pt x="0" y="4899"/>
                </a:lnTo>
                <a:lnTo>
                  <a:pt x="109" y="2776"/>
                </a:lnTo>
                <a:lnTo>
                  <a:pt x="163" y="1306"/>
                </a:lnTo>
                <a:lnTo>
                  <a:pt x="2124" y="0"/>
                </a:lnTo>
                <a:lnTo>
                  <a:pt x="3976" y="272"/>
                </a:lnTo>
                <a:lnTo>
                  <a:pt x="5719" y="489"/>
                </a:lnTo>
                <a:lnTo>
                  <a:pt x="7353" y="2395"/>
                </a:lnTo>
                <a:lnTo>
                  <a:pt x="7026" y="3810"/>
                </a:lnTo>
                <a:lnTo>
                  <a:pt x="6699" y="5008"/>
                </a:lnTo>
                <a:lnTo>
                  <a:pt x="4139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5604381" y="720553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847" y="6532"/>
                </a:moveTo>
                <a:lnTo>
                  <a:pt x="3050" y="6478"/>
                </a:lnTo>
                <a:lnTo>
                  <a:pt x="2832" y="6423"/>
                </a:lnTo>
                <a:lnTo>
                  <a:pt x="2124" y="5389"/>
                </a:lnTo>
                <a:lnTo>
                  <a:pt x="1198" y="4573"/>
                </a:lnTo>
                <a:lnTo>
                  <a:pt x="272" y="4137"/>
                </a:lnTo>
                <a:lnTo>
                  <a:pt x="108" y="3756"/>
                </a:lnTo>
                <a:lnTo>
                  <a:pt x="0" y="3375"/>
                </a:lnTo>
                <a:lnTo>
                  <a:pt x="54" y="2994"/>
                </a:lnTo>
                <a:lnTo>
                  <a:pt x="108" y="1306"/>
                </a:lnTo>
                <a:lnTo>
                  <a:pt x="1851" y="0"/>
                </a:lnTo>
                <a:lnTo>
                  <a:pt x="3758" y="163"/>
                </a:lnTo>
                <a:lnTo>
                  <a:pt x="5610" y="381"/>
                </a:lnTo>
                <a:lnTo>
                  <a:pt x="6482" y="1578"/>
                </a:lnTo>
                <a:lnTo>
                  <a:pt x="6645" y="3266"/>
                </a:lnTo>
                <a:lnTo>
                  <a:pt x="6808" y="4790"/>
                </a:lnTo>
                <a:lnTo>
                  <a:pt x="4847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5708530" y="7278266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5065" y="6641"/>
                </a:moveTo>
                <a:lnTo>
                  <a:pt x="3322" y="6423"/>
                </a:lnTo>
                <a:lnTo>
                  <a:pt x="1743" y="6260"/>
                </a:lnTo>
                <a:lnTo>
                  <a:pt x="0" y="3484"/>
                </a:lnTo>
                <a:lnTo>
                  <a:pt x="1361" y="435"/>
                </a:lnTo>
                <a:lnTo>
                  <a:pt x="2778" y="0"/>
                </a:lnTo>
                <a:lnTo>
                  <a:pt x="4357" y="163"/>
                </a:lnTo>
                <a:lnTo>
                  <a:pt x="6100" y="544"/>
                </a:lnTo>
                <a:lnTo>
                  <a:pt x="7462" y="2667"/>
                </a:lnTo>
                <a:lnTo>
                  <a:pt x="6808" y="4137"/>
                </a:lnTo>
                <a:lnTo>
                  <a:pt x="6209" y="5607"/>
                </a:lnTo>
                <a:lnTo>
                  <a:pt x="5065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5553560" y="7296395"/>
            <a:ext cx="10795" cy="6350"/>
          </a:xfrm>
          <a:custGeom>
            <a:avLst/>
            <a:gdLst/>
            <a:ahLst/>
            <a:cxnLst/>
            <a:rect l="l" t="t" r="r" b="b"/>
            <a:pathLst>
              <a:path w="10795" h="6350">
                <a:moveTo>
                  <a:pt x="9968" y="6097"/>
                </a:moveTo>
                <a:lnTo>
                  <a:pt x="8933" y="5825"/>
                </a:lnTo>
                <a:lnTo>
                  <a:pt x="8279" y="5498"/>
                </a:lnTo>
                <a:lnTo>
                  <a:pt x="2396" y="2885"/>
                </a:lnTo>
                <a:lnTo>
                  <a:pt x="0" y="489"/>
                </a:lnTo>
                <a:lnTo>
                  <a:pt x="3595" y="0"/>
                </a:lnTo>
                <a:lnTo>
                  <a:pt x="6917" y="598"/>
                </a:lnTo>
                <a:lnTo>
                  <a:pt x="9477" y="3266"/>
                </a:lnTo>
                <a:lnTo>
                  <a:pt x="9968" y="3756"/>
                </a:lnTo>
                <a:lnTo>
                  <a:pt x="10458" y="4790"/>
                </a:lnTo>
                <a:lnTo>
                  <a:pt x="10240" y="5280"/>
                </a:lnTo>
                <a:lnTo>
                  <a:pt x="9968" y="6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5884036" y="715593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5174" y="6968"/>
                </a:moveTo>
                <a:lnTo>
                  <a:pt x="3050" y="6478"/>
                </a:lnTo>
                <a:lnTo>
                  <a:pt x="1416" y="5825"/>
                </a:lnTo>
                <a:lnTo>
                  <a:pt x="0" y="4845"/>
                </a:lnTo>
                <a:lnTo>
                  <a:pt x="490" y="2667"/>
                </a:lnTo>
                <a:lnTo>
                  <a:pt x="926" y="925"/>
                </a:lnTo>
                <a:lnTo>
                  <a:pt x="2015" y="0"/>
                </a:lnTo>
                <a:lnTo>
                  <a:pt x="3813" y="217"/>
                </a:lnTo>
                <a:lnTo>
                  <a:pt x="5664" y="489"/>
                </a:lnTo>
                <a:lnTo>
                  <a:pt x="6809" y="2177"/>
                </a:lnTo>
                <a:lnTo>
                  <a:pt x="6373" y="4083"/>
                </a:lnTo>
                <a:lnTo>
                  <a:pt x="5991" y="5661"/>
                </a:lnTo>
                <a:lnTo>
                  <a:pt x="5174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5573769" y="7305214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8552" y="5552"/>
                </a:moveTo>
                <a:lnTo>
                  <a:pt x="5882" y="4627"/>
                </a:lnTo>
                <a:lnTo>
                  <a:pt x="4194" y="4191"/>
                </a:lnTo>
                <a:lnTo>
                  <a:pt x="2669" y="3429"/>
                </a:lnTo>
                <a:lnTo>
                  <a:pt x="1797" y="2994"/>
                </a:lnTo>
                <a:lnTo>
                  <a:pt x="0" y="2830"/>
                </a:lnTo>
                <a:lnTo>
                  <a:pt x="1416" y="0"/>
                </a:lnTo>
                <a:lnTo>
                  <a:pt x="2887" y="272"/>
                </a:lnTo>
                <a:lnTo>
                  <a:pt x="3976" y="653"/>
                </a:lnTo>
                <a:lnTo>
                  <a:pt x="6046" y="1306"/>
                </a:lnTo>
                <a:lnTo>
                  <a:pt x="7626" y="2613"/>
                </a:lnTo>
                <a:lnTo>
                  <a:pt x="8552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5836973" y="7298355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0" y="5171"/>
                </a:moveTo>
                <a:lnTo>
                  <a:pt x="490" y="3647"/>
                </a:lnTo>
                <a:lnTo>
                  <a:pt x="109" y="2939"/>
                </a:lnTo>
                <a:lnTo>
                  <a:pt x="54" y="1524"/>
                </a:lnTo>
                <a:lnTo>
                  <a:pt x="1034" y="871"/>
                </a:lnTo>
                <a:lnTo>
                  <a:pt x="2124" y="544"/>
                </a:lnTo>
                <a:lnTo>
                  <a:pt x="3377" y="54"/>
                </a:lnTo>
                <a:lnTo>
                  <a:pt x="4739" y="0"/>
                </a:lnTo>
                <a:lnTo>
                  <a:pt x="5719" y="1197"/>
                </a:lnTo>
                <a:lnTo>
                  <a:pt x="6100" y="1633"/>
                </a:lnTo>
                <a:lnTo>
                  <a:pt x="1470" y="4954"/>
                </a:lnTo>
                <a:lnTo>
                  <a:pt x="0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5881258" y="718043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416" y="4845"/>
                </a:moveTo>
                <a:lnTo>
                  <a:pt x="817" y="4573"/>
                </a:lnTo>
                <a:lnTo>
                  <a:pt x="490" y="3974"/>
                </a:lnTo>
                <a:lnTo>
                  <a:pt x="217" y="3593"/>
                </a:lnTo>
                <a:lnTo>
                  <a:pt x="54" y="2994"/>
                </a:lnTo>
                <a:lnTo>
                  <a:pt x="0" y="2395"/>
                </a:lnTo>
                <a:lnTo>
                  <a:pt x="217" y="1197"/>
                </a:lnTo>
                <a:lnTo>
                  <a:pt x="925" y="0"/>
                </a:lnTo>
                <a:lnTo>
                  <a:pt x="2124" y="326"/>
                </a:lnTo>
                <a:lnTo>
                  <a:pt x="3595" y="707"/>
                </a:lnTo>
                <a:lnTo>
                  <a:pt x="5011" y="1742"/>
                </a:lnTo>
                <a:lnTo>
                  <a:pt x="4684" y="3974"/>
                </a:lnTo>
                <a:lnTo>
                  <a:pt x="4466" y="4191"/>
                </a:lnTo>
                <a:lnTo>
                  <a:pt x="4194" y="4355"/>
                </a:lnTo>
                <a:lnTo>
                  <a:pt x="3703" y="4627"/>
                </a:lnTo>
                <a:lnTo>
                  <a:pt x="2451" y="4736"/>
                </a:lnTo>
                <a:lnTo>
                  <a:pt x="1416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5826460" y="729650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3813" y="4790"/>
                </a:moveTo>
                <a:lnTo>
                  <a:pt x="1797" y="4246"/>
                </a:lnTo>
                <a:lnTo>
                  <a:pt x="708" y="3865"/>
                </a:lnTo>
                <a:lnTo>
                  <a:pt x="0" y="2776"/>
                </a:lnTo>
                <a:lnTo>
                  <a:pt x="326" y="1687"/>
                </a:lnTo>
                <a:lnTo>
                  <a:pt x="653" y="108"/>
                </a:lnTo>
                <a:lnTo>
                  <a:pt x="2233" y="0"/>
                </a:lnTo>
                <a:lnTo>
                  <a:pt x="3595" y="108"/>
                </a:lnTo>
                <a:lnTo>
                  <a:pt x="4793" y="163"/>
                </a:lnTo>
                <a:lnTo>
                  <a:pt x="5120" y="1524"/>
                </a:lnTo>
                <a:lnTo>
                  <a:pt x="4847" y="2177"/>
                </a:lnTo>
                <a:lnTo>
                  <a:pt x="3813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5520714" y="726531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906" y="4083"/>
                </a:moveTo>
                <a:lnTo>
                  <a:pt x="544" y="4083"/>
                </a:lnTo>
                <a:lnTo>
                  <a:pt x="0" y="3647"/>
                </a:lnTo>
                <a:lnTo>
                  <a:pt x="0" y="1197"/>
                </a:lnTo>
                <a:lnTo>
                  <a:pt x="544" y="0"/>
                </a:lnTo>
                <a:lnTo>
                  <a:pt x="2287" y="163"/>
                </a:lnTo>
                <a:lnTo>
                  <a:pt x="3104" y="272"/>
                </a:lnTo>
                <a:lnTo>
                  <a:pt x="4248" y="544"/>
                </a:lnTo>
                <a:lnTo>
                  <a:pt x="4248" y="3756"/>
                </a:lnTo>
                <a:lnTo>
                  <a:pt x="2614" y="3647"/>
                </a:lnTo>
                <a:lnTo>
                  <a:pt x="1906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5550292" y="716486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3104" y="4845"/>
                </a:moveTo>
                <a:lnTo>
                  <a:pt x="2124" y="4736"/>
                </a:lnTo>
                <a:lnTo>
                  <a:pt x="599" y="4573"/>
                </a:lnTo>
                <a:lnTo>
                  <a:pt x="0" y="3484"/>
                </a:lnTo>
                <a:lnTo>
                  <a:pt x="326" y="1796"/>
                </a:lnTo>
                <a:lnTo>
                  <a:pt x="544" y="762"/>
                </a:lnTo>
                <a:lnTo>
                  <a:pt x="1034" y="0"/>
                </a:lnTo>
                <a:lnTo>
                  <a:pt x="2233" y="326"/>
                </a:lnTo>
                <a:lnTo>
                  <a:pt x="3758" y="707"/>
                </a:lnTo>
                <a:lnTo>
                  <a:pt x="4248" y="2014"/>
                </a:lnTo>
                <a:lnTo>
                  <a:pt x="4194" y="3375"/>
                </a:lnTo>
                <a:lnTo>
                  <a:pt x="4139" y="4464"/>
                </a:lnTo>
                <a:lnTo>
                  <a:pt x="3104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5961439" y="715969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3050" y="4518"/>
                </a:moveTo>
                <a:lnTo>
                  <a:pt x="0" y="2667"/>
                </a:lnTo>
                <a:lnTo>
                  <a:pt x="54" y="2014"/>
                </a:lnTo>
                <a:lnTo>
                  <a:pt x="435" y="598"/>
                </a:lnTo>
                <a:lnTo>
                  <a:pt x="1688" y="0"/>
                </a:lnTo>
                <a:lnTo>
                  <a:pt x="2995" y="163"/>
                </a:lnTo>
                <a:lnTo>
                  <a:pt x="4085" y="326"/>
                </a:lnTo>
                <a:lnTo>
                  <a:pt x="4303" y="1361"/>
                </a:lnTo>
                <a:lnTo>
                  <a:pt x="4139" y="2395"/>
                </a:lnTo>
                <a:lnTo>
                  <a:pt x="4085" y="2667"/>
                </a:lnTo>
                <a:lnTo>
                  <a:pt x="3976" y="2885"/>
                </a:lnTo>
                <a:lnTo>
                  <a:pt x="3867" y="3157"/>
                </a:lnTo>
                <a:lnTo>
                  <a:pt x="3595" y="3974"/>
                </a:lnTo>
                <a:lnTo>
                  <a:pt x="3050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5577090" y="7250238"/>
            <a:ext cx="8890" cy="12065"/>
          </a:xfrm>
          <a:custGeom>
            <a:avLst/>
            <a:gdLst/>
            <a:ahLst/>
            <a:cxnLst/>
            <a:rect l="l" t="t" r="r" b="b"/>
            <a:pathLst>
              <a:path w="8889" h="12065">
                <a:moveTo>
                  <a:pt x="4838" y="8547"/>
                </a:moveTo>
                <a:lnTo>
                  <a:pt x="4572" y="7721"/>
                </a:lnTo>
                <a:lnTo>
                  <a:pt x="3530" y="7505"/>
                </a:lnTo>
                <a:lnTo>
                  <a:pt x="2222" y="7340"/>
                </a:lnTo>
                <a:lnTo>
                  <a:pt x="914" y="7569"/>
                </a:lnTo>
                <a:lnTo>
                  <a:pt x="0" y="10172"/>
                </a:lnTo>
                <a:lnTo>
                  <a:pt x="596" y="11099"/>
                </a:lnTo>
                <a:lnTo>
                  <a:pt x="1574" y="11315"/>
                </a:lnTo>
                <a:lnTo>
                  <a:pt x="3048" y="11544"/>
                </a:lnTo>
                <a:lnTo>
                  <a:pt x="4140" y="10553"/>
                </a:lnTo>
                <a:lnTo>
                  <a:pt x="4572" y="9245"/>
                </a:lnTo>
                <a:lnTo>
                  <a:pt x="4838" y="8547"/>
                </a:lnTo>
                <a:close/>
              </a:path>
              <a:path w="8889" h="12065">
                <a:moveTo>
                  <a:pt x="8763" y="431"/>
                </a:moveTo>
                <a:lnTo>
                  <a:pt x="6908" y="165"/>
                </a:lnTo>
                <a:lnTo>
                  <a:pt x="5880" y="0"/>
                </a:lnTo>
                <a:lnTo>
                  <a:pt x="5054" y="596"/>
                </a:lnTo>
                <a:lnTo>
                  <a:pt x="4953" y="1689"/>
                </a:lnTo>
                <a:lnTo>
                  <a:pt x="4787" y="3098"/>
                </a:lnTo>
                <a:lnTo>
                  <a:pt x="5435" y="4191"/>
                </a:lnTo>
                <a:lnTo>
                  <a:pt x="7023" y="4406"/>
                </a:lnTo>
                <a:lnTo>
                  <a:pt x="7835" y="4457"/>
                </a:lnTo>
                <a:lnTo>
                  <a:pt x="8547" y="4241"/>
                </a:lnTo>
                <a:lnTo>
                  <a:pt x="8496" y="3263"/>
                </a:lnTo>
                <a:lnTo>
                  <a:pt x="8331" y="2006"/>
                </a:lnTo>
                <a:lnTo>
                  <a:pt x="8763" y="4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5633415" y="7323942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2886" y="2939"/>
                </a:moveTo>
                <a:lnTo>
                  <a:pt x="2178" y="2885"/>
                </a:lnTo>
                <a:lnTo>
                  <a:pt x="1361" y="2776"/>
                </a:lnTo>
                <a:lnTo>
                  <a:pt x="0" y="2885"/>
                </a:lnTo>
                <a:lnTo>
                  <a:pt x="326" y="1469"/>
                </a:lnTo>
                <a:lnTo>
                  <a:pt x="435" y="816"/>
                </a:lnTo>
                <a:lnTo>
                  <a:pt x="1307" y="0"/>
                </a:lnTo>
                <a:lnTo>
                  <a:pt x="2778" y="0"/>
                </a:lnTo>
                <a:lnTo>
                  <a:pt x="3649" y="598"/>
                </a:lnTo>
                <a:lnTo>
                  <a:pt x="3867" y="1633"/>
                </a:lnTo>
                <a:lnTo>
                  <a:pt x="3703" y="2722"/>
                </a:lnTo>
                <a:lnTo>
                  <a:pt x="2886" y="29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5534059" y="7175047"/>
            <a:ext cx="15875" cy="27940"/>
          </a:xfrm>
          <a:custGeom>
            <a:avLst/>
            <a:gdLst/>
            <a:ahLst/>
            <a:cxnLst/>
            <a:rect l="l" t="t" r="r" b="b"/>
            <a:pathLst>
              <a:path w="15875" h="27940">
                <a:moveTo>
                  <a:pt x="8824" y="27438"/>
                </a:moveTo>
                <a:lnTo>
                  <a:pt x="5011" y="26349"/>
                </a:lnTo>
                <a:lnTo>
                  <a:pt x="2342" y="25641"/>
                </a:lnTo>
                <a:lnTo>
                  <a:pt x="435" y="22701"/>
                </a:lnTo>
                <a:lnTo>
                  <a:pt x="0" y="19163"/>
                </a:lnTo>
                <a:lnTo>
                  <a:pt x="544" y="18999"/>
                </a:lnTo>
                <a:lnTo>
                  <a:pt x="980" y="18727"/>
                </a:lnTo>
                <a:lnTo>
                  <a:pt x="1634" y="17475"/>
                </a:lnTo>
                <a:lnTo>
                  <a:pt x="1688" y="16822"/>
                </a:lnTo>
                <a:lnTo>
                  <a:pt x="871" y="16495"/>
                </a:lnTo>
                <a:lnTo>
                  <a:pt x="599" y="16441"/>
                </a:lnTo>
                <a:lnTo>
                  <a:pt x="54" y="16223"/>
                </a:lnTo>
                <a:lnTo>
                  <a:pt x="108" y="13392"/>
                </a:lnTo>
                <a:lnTo>
                  <a:pt x="326" y="11976"/>
                </a:lnTo>
                <a:lnTo>
                  <a:pt x="2015" y="11432"/>
                </a:lnTo>
                <a:lnTo>
                  <a:pt x="3703" y="10343"/>
                </a:lnTo>
                <a:lnTo>
                  <a:pt x="4970" y="8166"/>
                </a:lnTo>
                <a:lnTo>
                  <a:pt x="5011" y="6696"/>
                </a:lnTo>
                <a:lnTo>
                  <a:pt x="4248" y="5444"/>
                </a:lnTo>
                <a:lnTo>
                  <a:pt x="5882" y="3810"/>
                </a:lnTo>
                <a:lnTo>
                  <a:pt x="7680" y="2340"/>
                </a:lnTo>
                <a:lnTo>
                  <a:pt x="9478" y="979"/>
                </a:lnTo>
                <a:lnTo>
                  <a:pt x="10839" y="0"/>
                </a:lnTo>
                <a:lnTo>
                  <a:pt x="13181" y="489"/>
                </a:lnTo>
                <a:lnTo>
                  <a:pt x="14380" y="2449"/>
                </a:lnTo>
                <a:lnTo>
                  <a:pt x="14598" y="2885"/>
                </a:lnTo>
                <a:lnTo>
                  <a:pt x="14870" y="3320"/>
                </a:lnTo>
                <a:lnTo>
                  <a:pt x="15033" y="3810"/>
                </a:lnTo>
                <a:lnTo>
                  <a:pt x="15578" y="5117"/>
                </a:lnTo>
                <a:lnTo>
                  <a:pt x="15687" y="6478"/>
                </a:lnTo>
                <a:lnTo>
                  <a:pt x="14816" y="7784"/>
                </a:lnTo>
                <a:lnTo>
                  <a:pt x="14652" y="8002"/>
                </a:lnTo>
                <a:lnTo>
                  <a:pt x="14543" y="8166"/>
                </a:lnTo>
                <a:lnTo>
                  <a:pt x="13127" y="9962"/>
                </a:lnTo>
                <a:lnTo>
                  <a:pt x="11656" y="11378"/>
                </a:lnTo>
                <a:lnTo>
                  <a:pt x="12909" y="14045"/>
                </a:lnTo>
                <a:lnTo>
                  <a:pt x="13454" y="15080"/>
                </a:lnTo>
                <a:lnTo>
                  <a:pt x="12310" y="15896"/>
                </a:lnTo>
                <a:lnTo>
                  <a:pt x="11493" y="17257"/>
                </a:lnTo>
                <a:lnTo>
                  <a:pt x="11400" y="17475"/>
                </a:lnTo>
                <a:lnTo>
                  <a:pt x="11166" y="19707"/>
                </a:lnTo>
                <a:lnTo>
                  <a:pt x="10948" y="21014"/>
                </a:lnTo>
                <a:lnTo>
                  <a:pt x="13672" y="21014"/>
                </a:lnTo>
                <a:lnTo>
                  <a:pt x="13538" y="21177"/>
                </a:lnTo>
                <a:lnTo>
                  <a:pt x="3213" y="21177"/>
                </a:lnTo>
                <a:lnTo>
                  <a:pt x="2668" y="21939"/>
                </a:lnTo>
                <a:lnTo>
                  <a:pt x="2124" y="22973"/>
                </a:lnTo>
                <a:lnTo>
                  <a:pt x="1851" y="24062"/>
                </a:lnTo>
                <a:lnTo>
                  <a:pt x="2886" y="25042"/>
                </a:lnTo>
                <a:lnTo>
                  <a:pt x="3649" y="25695"/>
                </a:lnTo>
                <a:lnTo>
                  <a:pt x="10079" y="25695"/>
                </a:lnTo>
                <a:lnTo>
                  <a:pt x="8824" y="27438"/>
                </a:lnTo>
                <a:close/>
              </a:path>
              <a:path w="15875" h="27940">
                <a:moveTo>
                  <a:pt x="13672" y="21014"/>
                </a:moveTo>
                <a:lnTo>
                  <a:pt x="10948" y="21014"/>
                </a:lnTo>
                <a:lnTo>
                  <a:pt x="13073" y="19326"/>
                </a:lnTo>
                <a:lnTo>
                  <a:pt x="13508" y="18945"/>
                </a:lnTo>
                <a:lnTo>
                  <a:pt x="14108" y="19653"/>
                </a:lnTo>
                <a:lnTo>
                  <a:pt x="13672" y="21014"/>
                </a:lnTo>
                <a:close/>
              </a:path>
              <a:path w="15875" h="27940">
                <a:moveTo>
                  <a:pt x="10079" y="25695"/>
                </a:moveTo>
                <a:lnTo>
                  <a:pt x="3649" y="25695"/>
                </a:lnTo>
                <a:lnTo>
                  <a:pt x="4630" y="25532"/>
                </a:lnTo>
                <a:lnTo>
                  <a:pt x="5101" y="24715"/>
                </a:lnTo>
                <a:lnTo>
                  <a:pt x="5773" y="23681"/>
                </a:lnTo>
                <a:lnTo>
                  <a:pt x="5338" y="22483"/>
                </a:lnTo>
                <a:lnTo>
                  <a:pt x="4357" y="21612"/>
                </a:lnTo>
                <a:lnTo>
                  <a:pt x="3921" y="21177"/>
                </a:lnTo>
                <a:lnTo>
                  <a:pt x="13538" y="21177"/>
                </a:lnTo>
                <a:lnTo>
                  <a:pt x="13142" y="21667"/>
                </a:lnTo>
                <a:lnTo>
                  <a:pt x="12746" y="22211"/>
                </a:lnTo>
                <a:lnTo>
                  <a:pt x="10746" y="24770"/>
                </a:lnTo>
                <a:lnTo>
                  <a:pt x="10079" y="256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5792470" y="7166664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1275" y="18564"/>
                </a:moveTo>
                <a:lnTo>
                  <a:pt x="5882" y="18455"/>
                </a:lnTo>
                <a:lnTo>
                  <a:pt x="3486" y="16604"/>
                </a:lnTo>
                <a:lnTo>
                  <a:pt x="1906" y="13991"/>
                </a:lnTo>
                <a:lnTo>
                  <a:pt x="1198" y="12902"/>
                </a:lnTo>
                <a:lnTo>
                  <a:pt x="708" y="11595"/>
                </a:lnTo>
                <a:lnTo>
                  <a:pt x="381" y="10289"/>
                </a:lnTo>
                <a:lnTo>
                  <a:pt x="163" y="9254"/>
                </a:lnTo>
                <a:lnTo>
                  <a:pt x="0" y="8220"/>
                </a:lnTo>
                <a:lnTo>
                  <a:pt x="54" y="6913"/>
                </a:lnTo>
                <a:lnTo>
                  <a:pt x="544" y="3810"/>
                </a:lnTo>
                <a:lnTo>
                  <a:pt x="2178" y="1742"/>
                </a:lnTo>
                <a:lnTo>
                  <a:pt x="4521" y="762"/>
                </a:lnTo>
                <a:lnTo>
                  <a:pt x="5610" y="272"/>
                </a:lnTo>
                <a:lnTo>
                  <a:pt x="6863" y="0"/>
                </a:lnTo>
                <a:lnTo>
                  <a:pt x="8170" y="0"/>
                </a:lnTo>
                <a:lnTo>
                  <a:pt x="18792" y="7784"/>
                </a:lnTo>
                <a:lnTo>
                  <a:pt x="18738" y="9146"/>
                </a:lnTo>
                <a:lnTo>
                  <a:pt x="18629" y="10724"/>
                </a:lnTo>
                <a:lnTo>
                  <a:pt x="17866" y="12303"/>
                </a:lnTo>
                <a:lnTo>
                  <a:pt x="16722" y="13773"/>
                </a:lnTo>
                <a:lnTo>
                  <a:pt x="14652" y="16441"/>
                </a:lnTo>
                <a:lnTo>
                  <a:pt x="11275" y="185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5586352" y="7265745"/>
            <a:ext cx="18415" cy="17780"/>
          </a:xfrm>
          <a:custGeom>
            <a:avLst/>
            <a:gdLst/>
            <a:ahLst/>
            <a:cxnLst/>
            <a:rect l="l" t="t" r="r" b="b"/>
            <a:pathLst>
              <a:path w="18414" h="17779">
                <a:moveTo>
                  <a:pt x="4575" y="17420"/>
                </a:moveTo>
                <a:lnTo>
                  <a:pt x="0" y="12630"/>
                </a:lnTo>
                <a:lnTo>
                  <a:pt x="108" y="3647"/>
                </a:lnTo>
                <a:lnTo>
                  <a:pt x="4793" y="0"/>
                </a:lnTo>
                <a:lnTo>
                  <a:pt x="14598" y="108"/>
                </a:lnTo>
                <a:lnTo>
                  <a:pt x="17158" y="1905"/>
                </a:lnTo>
                <a:lnTo>
                  <a:pt x="18029" y="5171"/>
                </a:lnTo>
                <a:lnTo>
                  <a:pt x="18302" y="6042"/>
                </a:lnTo>
                <a:lnTo>
                  <a:pt x="18411" y="7022"/>
                </a:lnTo>
                <a:lnTo>
                  <a:pt x="18411" y="10125"/>
                </a:lnTo>
                <a:lnTo>
                  <a:pt x="17539" y="12085"/>
                </a:lnTo>
                <a:lnTo>
                  <a:pt x="14380" y="15787"/>
                </a:lnTo>
                <a:lnTo>
                  <a:pt x="11711" y="17257"/>
                </a:lnTo>
                <a:lnTo>
                  <a:pt x="4575" y="174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5472062" y="7152792"/>
            <a:ext cx="236854" cy="102235"/>
          </a:xfrm>
          <a:custGeom>
            <a:avLst/>
            <a:gdLst/>
            <a:ahLst/>
            <a:cxnLst/>
            <a:rect l="l" t="t" r="r" b="b"/>
            <a:pathLst>
              <a:path w="236854" h="102234">
                <a:moveTo>
                  <a:pt x="15087" y="15024"/>
                </a:moveTo>
                <a:lnTo>
                  <a:pt x="14160" y="12573"/>
                </a:lnTo>
                <a:lnTo>
                  <a:pt x="11874" y="10553"/>
                </a:lnTo>
                <a:lnTo>
                  <a:pt x="11112" y="10502"/>
                </a:lnTo>
                <a:lnTo>
                  <a:pt x="9639" y="13436"/>
                </a:lnTo>
                <a:lnTo>
                  <a:pt x="8064" y="11760"/>
                </a:lnTo>
                <a:lnTo>
                  <a:pt x="6045" y="9740"/>
                </a:lnTo>
                <a:lnTo>
                  <a:pt x="5346" y="9525"/>
                </a:lnTo>
                <a:lnTo>
                  <a:pt x="4635" y="9626"/>
                </a:lnTo>
                <a:lnTo>
                  <a:pt x="4203" y="10883"/>
                </a:lnTo>
                <a:lnTo>
                  <a:pt x="2997" y="12026"/>
                </a:lnTo>
                <a:lnTo>
                  <a:pt x="1968" y="12026"/>
                </a:lnTo>
                <a:lnTo>
                  <a:pt x="1752" y="11976"/>
                </a:lnTo>
                <a:lnTo>
                  <a:pt x="1358" y="11760"/>
                </a:lnTo>
                <a:lnTo>
                  <a:pt x="444" y="13004"/>
                </a:lnTo>
                <a:lnTo>
                  <a:pt x="114" y="14427"/>
                </a:lnTo>
                <a:lnTo>
                  <a:pt x="0" y="15722"/>
                </a:lnTo>
                <a:lnTo>
                  <a:pt x="0" y="18999"/>
                </a:lnTo>
                <a:lnTo>
                  <a:pt x="1092" y="20574"/>
                </a:lnTo>
                <a:lnTo>
                  <a:pt x="3759" y="21717"/>
                </a:lnTo>
                <a:lnTo>
                  <a:pt x="4254" y="21882"/>
                </a:lnTo>
                <a:lnTo>
                  <a:pt x="4686" y="21932"/>
                </a:lnTo>
                <a:lnTo>
                  <a:pt x="5118" y="22047"/>
                </a:lnTo>
                <a:lnTo>
                  <a:pt x="6591" y="20078"/>
                </a:lnTo>
                <a:lnTo>
                  <a:pt x="8940" y="18338"/>
                </a:lnTo>
                <a:lnTo>
                  <a:pt x="10896" y="18453"/>
                </a:lnTo>
                <a:lnTo>
                  <a:pt x="12204" y="19164"/>
                </a:lnTo>
                <a:lnTo>
                  <a:pt x="13563" y="19316"/>
                </a:lnTo>
                <a:lnTo>
                  <a:pt x="14871" y="18122"/>
                </a:lnTo>
                <a:lnTo>
                  <a:pt x="14986" y="17856"/>
                </a:lnTo>
                <a:lnTo>
                  <a:pt x="15087" y="15024"/>
                </a:lnTo>
                <a:close/>
              </a:path>
              <a:path w="236854" h="102234">
                <a:moveTo>
                  <a:pt x="46088" y="61239"/>
                </a:moveTo>
                <a:lnTo>
                  <a:pt x="44500" y="59448"/>
                </a:lnTo>
                <a:lnTo>
                  <a:pt x="43903" y="58686"/>
                </a:lnTo>
                <a:lnTo>
                  <a:pt x="43256" y="58140"/>
                </a:lnTo>
                <a:lnTo>
                  <a:pt x="42494" y="57645"/>
                </a:lnTo>
                <a:lnTo>
                  <a:pt x="41998" y="57480"/>
                </a:lnTo>
                <a:lnTo>
                  <a:pt x="41402" y="57213"/>
                </a:lnTo>
                <a:lnTo>
                  <a:pt x="40741" y="56781"/>
                </a:lnTo>
                <a:lnTo>
                  <a:pt x="40525" y="56616"/>
                </a:lnTo>
                <a:lnTo>
                  <a:pt x="39712" y="56286"/>
                </a:lnTo>
                <a:lnTo>
                  <a:pt x="38735" y="56070"/>
                </a:lnTo>
                <a:lnTo>
                  <a:pt x="37592" y="56019"/>
                </a:lnTo>
                <a:lnTo>
                  <a:pt x="37312" y="56235"/>
                </a:lnTo>
                <a:lnTo>
                  <a:pt x="37757" y="59067"/>
                </a:lnTo>
                <a:lnTo>
                  <a:pt x="35839" y="58572"/>
                </a:lnTo>
                <a:lnTo>
                  <a:pt x="34213" y="58737"/>
                </a:lnTo>
                <a:lnTo>
                  <a:pt x="31648" y="59067"/>
                </a:lnTo>
                <a:lnTo>
                  <a:pt x="30340" y="60591"/>
                </a:lnTo>
                <a:lnTo>
                  <a:pt x="30124" y="65100"/>
                </a:lnTo>
                <a:lnTo>
                  <a:pt x="30886" y="66903"/>
                </a:lnTo>
                <a:lnTo>
                  <a:pt x="32194" y="68160"/>
                </a:lnTo>
                <a:lnTo>
                  <a:pt x="33667" y="69621"/>
                </a:lnTo>
                <a:lnTo>
                  <a:pt x="35839" y="70446"/>
                </a:lnTo>
                <a:lnTo>
                  <a:pt x="38239" y="69951"/>
                </a:lnTo>
                <a:lnTo>
                  <a:pt x="40259" y="69570"/>
                </a:lnTo>
                <a:lnTo>
                  <a:pt x="41833" y="68592"/>
                </a:lnTo>
                <a:lnTo>
                  <a:pt x="43802" y="66636"/>
                </a:lnTo>
                <a:lnTo>
                  <a:pt x="44399" y="65925"/>
                </a:lnTo>
                <a:lnTo>
                  <a:pt x="45974" y="63423"/>
                </a:lnTo>
                <a:lnTo>
                  <a:pt x="46088" y="61239"/>
                </a:lnTo>
                <a:close/>
              </a:path>
              <a:path w="236854" h="102234">
                <a:moveTo>
                  <a:pt x="74904" y="84048"/>
                </a:moveTo>
                <a:lnTo>
                  <a:pt x="73317" y="81000"/>
                </a:lnTo>
                <a:lnTo>
                  <a:pt x="68414" y="79260"/>
                </a:lnTo>
                <a:lnTo>
                  <a:pt x="64604" y="80784"/>
                </a:lnTo>
                <a:lnTo>
                  <a:pt x="62153" y="83781"/>
                </a:lnTo>
                <a:lnTo>
                  <a:pt x="62052" y="83997"/>
                </a:lnTo>
                <a:lnTo>
                  <a:pt x="63347" y="84493"/>
                </a:lnTo>
                <a:lnTo>
                  <a:pt x="64503" y="85255"/>
                </a:lnTo>
                <a:lnTo>
                  <a:pt x="65100" y="86233"/>
                </a:lnTo>
                <a:lnTo>
                  <a:pt x="65646" y="86995"/>
                </a:lnTo>
                <a:lnTo>
                  <a:pt x="65366" y="87541"/>
                </a:lnTo>
                <a:lnTo>
                  <a:pt x="64820" y="88023"/>
                </a:lnTo>
                <a:lnTo>
                  <a:pt x="63893" y="88785"/>
                </a:lnTo>
                <a:lnTo>
                  <a:pt x="63576" y="89877"/>
                </a:lnTo>
                <a:lnTo>
                  <a:pt x="63842" y="90855"/>
                </a:lnTo>
                <a:lnTo>
                  <a:pt x="64338" y="92329"/>
                </a:lnTo>
                <a:lnTo>
                  <a:pt x="65265" y="90754"/>
                </a:lnTo>
                <a:lnTo>
                  <a:pt x="66560" y="91071"/>
                </a:lnTo>
                <a:lnTo>
                  <a:pt x="66509" y="91668"/>
                </a:lnTo>
                <a:lnTo>
                  <a:pt x="66027" y="93091"/>
                </a:lnTo>
                <a:lnTo>
                  <a:pt x="65582" y="93853"/>
                </a:lnTo>
                <a:lnTo>
                  <a:pt x="65100" y="94615"/>
                </a:lnTo>
                <a:lnTo>
                  <a:pt x="65798" y="94945"/>
                </a:lnTo>
                <a:lnTo>
                  <a:pt x="71361" y="96304"/>
                </a:lnTo>
                <a:lnTo>
                  <a:pt x="74904" y="93472"/>
                </a:lnTo>
                <a:lnTo>
                  <a:pt x="74904" y="87972"/>
                </a:lnTo>
                <a:lnTo>
                  <a:pt x="74904" y="84048"/>
                </a:lnTo>
                <a:close/>
              </a:path>
              <a:path w="236854" h="102234">
                <a:moveTo>
                  <a:pt x="79692" y="5270"/>
                </a:moveTo>
                <a:lnTo>
                  <a:pt x="78333" y="1460"/>
                </a:lnTo>
                <a:lnTo>
                  <a:pt x="77736" y="647"/>
                </a:lnTo>
                <a:lnTo>
                  <a:pt x="77025" y="0"/>
                </a:lnTo>
                <a:lnTo>
                  <a:pt x="71081" y="0"/>
                </a:lnTo>
                <a:lnTo>
                  <a:pt x="72504" y="977"/>
                </a:lnTo>
                <a:lnTo>
                  <a:pt x="73761" y="2286"/>
                </a:lnTo>
                <a:lnTo>
                  <a:pt x="74460" y="3975"/>
                </a:lnTo>
                <a:lnTo>
                  <a:pt x="75336" y="6096"/>
                </a:lnTo>
                <a:lnTo>
                  <a:pt x="74409" y="7620"/>
                </a:lnTo>
                <a:lnTo>
                  <a:pt x="71907" y="7835"/>
                </a:lnTo>
                <a:lnTo>
                  <a:pt x="69507" y="7950"/>
                </a:lnTo>
                <a:lnTo>
                  <a:pt x="68199" y="8432"/>
                </a:lnTo>
                <a:lnTo>
                  <a:pt x="67932" y="8382"/>
                </a:lnTo>
                <a:lnTo>
                  <a:pt x="67386" y="8166"/>
                </a:lnTo>
                <a:lnTo>
                  <a:pt x="67602" y="9144"/>
                </a:lnTo>
                <a:lnTo>
                  <a:pt x="67551" y="10121"/>
                </a:lnTo>
                <a:lnTo>
                  <a:pt x="67170" y="11099"/>
                </a:lnTo>
                <a:lnTo>
                  <a:pt x="67386" y="11430"/>
                </a:lnTo>
                <a:lnTo>
                  <a:pt x="67652" y="11696"/>
                </a:lnTo>
                <a:lnTo>
                  <a:pt x="67932" y="11912"/>
                </a:lnTo>
                <a:lnTo>
                  <a:pt x="70700" y="13881"/>
                </a:lnTo>
                <a:lnTo>
                  <a:pt x="72834" y="11760"/>
                </a:lnTo>
                <a:lnTo>
                  <a:pt x="75006" y="10452"/>
                </a:lnTo>
                <a:lnTo>
                  <a:pt x="75501" y="10172"/>
                </a:lnTo>
                <a:lnTo>
                  <a:pt x="75933" y="9791"/>
                </a:lnTo>
                <a:lnTo>
                  <a:pt x="76377" y="9474"/>
                </a:lnTo>
                <a:lnTo>
                  <a:pt x="78663" y="7620"/>
                </a:lnTo>
                <a:lnTo>
                  <a:pt x="79692" y="5270"/>
                </a:lnTo>
                <a:close/>
              </a:path>
              <a:path w="236854" h="102234">
                <a:moveTo>
                  <a:pt x="95542" y="60286"/>
                </a:moveTo>
                <a:lnTo>
                  <a:pt x="95478" y="58978"/>
                </a:lnTo>
                <a:lnTo>
                  <a:pt x="95275" y="59715"/>
                </a:lnTo>
                <a:lnTo>
                  <a:pt x="95542" y="60286"/>
                </a:lnTo>
                <a:close/>
              </a:path>
              <a:path w="236854" h="102234">
                <a:moveTo>
                  <a:pt x="97015" y="56070"/>
                </a:moveTo>
                <a:lnTo>
                  <a:pt x="95377" y="56337"/>
                </a:lnTo>
                <a:lnTo>
                  <a:pt x="95478" y="58978"/>
                </a:lnTo>
                <a:lnTo>
                  <a:pt x="95821" y="57759"/>
                </a:lnTo>
                <a:lnTo>
                  <a:pt x="97015" y="56070"/>
                </a:lnTo>
                <a:close/>
              </a:path>
              <a:path w="236854" h="102234">
                <a:moveTo>
                  <a:pt x="111506" y="72618"/>
                </a:moveTo>
                <a:lnTo>
                  <a:pt x="105892" y="66357"/>
                </a:lnTo>
                <a:lnTo>
                  <a:pt x="105346" y="66357"/>
                </a:lnTo>
                <a:lnTo>
                  <a:pt x="103492" y="66027"/>
                </a:lnTo>
                <a:lnTo>
                  <a:pt x="103352" y="65976"/>
                </a:lnTo>
                <a:lnTo>
                  <a:pt x="103060" y="65862"/>
                </a:lnTo>
                <a:lnTo>
                  <a:pt x="102730" y="65976"/>
                </a:lnTo>
                <a:lnTo>
                  <a:pt x="102412" y="65925"/>
                </a:lnTo>
                <a:lnTo>
                  <a:pt x="102031" y="65481"/>
                </a:lnTo>
                <a:lnTo>
                  <a:pt x="99580" y="65100"/>
                </a:lnTo>
                <a:lnTo>
                  <a:pt x="97447" y="64185"/>
                </a:lnTo>
                <a:lnTo>
                  <a:pt x="96367" y="62001"/>
                </a:lnTo>
                <a:lnTo>
                  <a:pt x="95542" y="60286"/>
                </a:lnTo>
                <a:lnTo>
                  <a:pt x="95656" y="64287"/>
                </a:lnTo>
                <a:lnTo>
                  <a:pt x="98272" y="66636"/>
                </a:lnTo>
                <a:lnTo>
                  <a:pt x="98755" y="67449"/>
                </a:lnTo>
                <a:lnTo>
                  <a:pt x="96964" y="72504"/>
                </a:lnTo>
                <a:lnTo>
                  <a:pt x="100342" y="73926"/>
                </a:lnTo>
                <a:lnTo>
                  <a:pt x="102679" y="75882"/>
                </a:lnTo>
                <a:lnTo>
                  <a:pt x="104419" y="77406"/>
                </a:lnTo>
                <a:lnTo>
                  <a:pt x="106438" y="77241"/>
                </a:lnTo>
                <a:lnTo>
                  <a:pt x="108343" y="75882"/>
                </a:lnTo>
                <a:lnTo>
                  <a:pt x="110197" y="74422"/>
                </a:lnTo>
                <a:lnTo>
                  <a:pt x="111506" y="72618"/>
                </a:lnTo>
                <a:close/>
              </a:path>
              <a:path w="236854" h="102234">
                <a:moveTo>
                  <a:pt x="146862" y="19812"/>
                </a:moveTo>
                <a:lnTo>
                  <a:pt x="145110" y="17094"/>
                </a:lnTo>
                <a:lnTo>
                  <a:pt x="144297" y="16103"/>
                </a:lnTo>
                <a:lnTo>
                  <a:pt x="143370" y="15341"/>
                </a:lnTo>
                <a:lnTo>
                  <a:pt x="141516" y="13716"/>
                </a:lnTo>
                <a:lnTo>
                  <a:pt x="139839" y="13055"/>
                </a:lnTo>
                <a:lnTo>
                  <a:pt x="139395" y="12890"/>
                </a:lnTo>
                <a:lnTo>
                  <a:pt x="139395" y="21717"/>
                </a:lnTo>
                <a:lnTo>
                  <a:pt x="139280" y="22479"/>
                </a:lnTo>
                <a:lnTo>
                  <a:pt x="138633" y="23672"/>
                </a:lnTo>
                <a:lnTo>
                  <a:pt x="138252" y="24765"/>
                </a:lnTo>
                <a:lnTo>
                  <a:pt x="137210" y="24053"/>
                </a:lnTo>
                <a:lnTo>
                  <a:pt x="136779" y="23736"/>
                </a:lnTo>
                <a:lnTo>
                  <a:pt x="136461" y="23025"/>
                </a:lnTo>
                <a:lnTo>
                  <a:pt x="136486" y="22479"/>
                </a:lnTo>
                <a:lnTo>
                  <a:pt x="136563" y="22313"/>
                </a:lnTo>
                <a:lnTo>
                  <a:pt x="136829" y="21551"/>
                </a:lnTo>
                <a:lnTo>
                  <a:pt x="137655" y="21069"/>
                </a:lnTo>
                <a:lnTo>
                  <a:pt x="138582" y="21285"/>
                </a:lnTo>
                <a:lnTo>
                  <a:pt x="139395" y="21717"/>
                </a:lnTo>
                <a:lnTo>
                  <a:pt x="139395" y="12890"/>
                </a:lnTo>
                <a:lnTo>
                  <a:pt x="136728" y="12954"/>
                </a:lnTo>
                <a:lnTo>
                  <a:pt x="134823" y="13055"/>
                </a:lnTo>
                <a:lnTo>
                  <a:pt x="133946" y="12458"/>
                </a:lnTo>
                <a:lnTo>
                  <a:pt x="132854" y="11531"/>
                </a:lnTo>
                <a:lnTo>
                  <a:pt x="130683" y="9740"/>
                </a:lnTo>
                <a:lnTo>
                  <a:pt x="127304" y="10007"/>
                </a:lnTo>
                <a:lnTo>
                  <a:pt x="124688" y="12954"/>
                </a:lnTo>
                <a:lnTo>
                  <a:pt x="124193" y="13881"/>
                </a:lnTo>
                <a:lnTo>
                  <a:pt x="124802" y="15074"/>
                </a:lnTo>
                <a:lnTo>
                  <a:pt x="125666" y="16713"/>
                </a:lnTo>
                <a:lnTo>
                  <a:pt x="126263" y="18834"/>
                </a:lnTo>
                <a:lnTo>
                  <a:pt x="128447" y="18935"/>
                </a:lnTo>
                <a:lnTo>
                  <a:pt x="130619" y="18999"/>
                </a:lnTo>
                <a:lnTo>
                  <a:pt x="130721" y="21069"/>
                </a:lnTo>
                <a:lnTo>
                  <a:pt x="130848" y="21767"/>
                </a:lnTo>
                <a:lnTo>
                  <a:pt x="131165" y="24333"/>
                </a:lnTo>
                <a:lnTo>
                  <a:pt x="131991" y="25742"/>
                </a:lnTo>
                <a:lnTo>
                  <a:pt x="133896" y="26454"/>
                </a:lnTo>
                <a:lnTo>
                  <a:pt x="134708" y="26720"/>
                </a:lnTo>
                <a:lnTo>
                  <a:pt x="135801" y="26949"/>
                </a:lnTo>
                <a:lnTo>
                  <a:pt x="137109" y="27000"/>
                </a:lnTo>
                <a:lnTo>
                  <a:pt x="137756" y="27000"/>
                </a:lnTo>
                <a:lnTo>
                  <a:pt x="139941" y="26238"/>
                </a:lnTo>
                <a:lnTo>
                  <a:pt x="142989" y="24980"/>
                </a:lnTo>
                <a:lnTo>
                  <a:pt x="143230" y="24765"/>
                </a:lnTo>
                <a:lnTo>
                  <a:pt x="145440" y="22809"/>
                </a:lnTo>
                <a:lnTo>
                  <a:pt x="146799" y="21551"/>
                </a:lnTo>
                <a:lnTo>
                  <a:pt x="146824" y="21069"/>
                </a:lnTo>
                <a:lnTo>
                  <a:pt x="146862" y="19812"/>
                </a:lnTo>
                <a:close/>
              </a:path>
              <a:path w="236854" h="102234">
                <a:moveTo>
                  <a:pt x="172072" y="80137"/>
                </a:moveTo>
                <a:lnTo>
                  <a:pt x="171970" y="73977"/>
                </a:lnTo>
                <a:lnTo>
                  <a:pt x="170167" y="71691"/>
                </a:lnTo>
                <a:lnTo>
                  <a:pt x="167932" y="70878"/>
                </a:lnTo>
                <a:lnTo>
                  <a:pt x="167170" y="71043"/>
                </a:lnTo>
                <a:lnTo>
                  <a:pt x="166687" y="70980"/>
                </a:lnTo>
                <a:lnTo>
                  <a:pt x="166192" y="70827"/>
                </a:lnTo>
                <a:lnTo>
                  <a:pt x="165709" y="70599"/>
                </a:lnTo>
                <a:lnTo>
                  <a:pt x="165379" y="70662"/>
                </a:lnTo>
                <a:lnTo>
                  <a:pt x="165100" y="70662"/>
                </a:lnTo>
                <a:lnTo>
                  <a:pt x="164782" y="70713"/>
                </a:lnTo>
                <a:lnTo>
                  <a:pt x="163258" y="71259"/>
                </a:lnTo>
                <a:lnTo>
                  <a:pt x="161023" y="71742"/>
                </a:lnTo>
                <a:lnTo>
                  <a:pt x="161950" y="76161"/>
                </a:lnTo>
                <a:lnTo>
                  <a:pt x="161188" y="77571"/>
                </a:lnTo>
                <a:lnTo>
                  <a:pt x="160261" y="79044"/>
                </a:lnTo>
                <a:lnTo>
                  <a:pt x="159004" y="81165"/>
                </a:lnTo>
                <a:lnTo>
                  <a:pt x="159766" y="83400"/>
                </a:lnTo>
                <a:lnTo>
                  <a:pt x="161785" y="84874"/>
                </a:lnTo>
                <a:lnTo>
                  <a:pt x="163639" y="86334"/>
                </a:lnTo>
                <a:lnTo>
                  <a:pt x="165709" y="86283"/>
                </a:lnTo>
                <a:lnTo>
                  <a:pt x="170230" y="82905"/>
                </a:lnTo>
                <a:lnTo>
                  <a:pt x="172072" y="80137"/>
                </a:lnTo>
                <a:close/>
              </a:path>
              <a:path w="236854" h="102234">
                <a:moveTo>
                  <a:pt x="187325" y="28956"/>
                </a:moveTo>
                <a:lnTo>
                  <a:pt x="186182" y="23126"/>
                </a:lnTo>
                <a:lnTo>
                  <a:pt x="181013" y="22529"/>
                </a:lnTo>
                <a:lnTo>
                  <a:pt x="178943" y="22428"/>
                </a:lnTo>
                <a:lnTo>
                  <a:pt x="177203" y="21767"/>
                </a:lnTo>
                <a:lnTo>
                  <a:pt x="174802" y="21932"/>
                </a:lnTo>
                <a:lnTo>
                  <a:pt x="173113" y="22529"/>
                </a:lnTo>
                <a:lnTo>
                  <a:pt x="172237" y="24879"/>
                </a:lnTo>
                <a:lnTo>
                  <a:pt x="170929" y="28244"/>
                </a:lnTo>
                <a:lnTo>
                  <a:pt x="172783" y="35001"/>
                </a:lnTo>
                <a:lnTo>
                  <a:pt x="176872" y="37553"/>
                </a:lnTo>
                <a:lnTo>
                  <a:pt x="177965" y="37617"/>
                </a:lnTo>
                <a:lnTo>
                  <a:pt x="180416" y="35979"/>
                </a:lnTo>
                <a:lnTo>
                  <a:pt x="181114" y="35433"/>
                </a:lnTo>
                <a:lnTo>
                  <a:pt x="181991" y="34836"/>
                </a:lnTo>
                <a:lnTo>
                  <a:pt x="182753" y="34239"/>
                </a:lnTo>
                <a:lnTo>
                  <a:pt x="184111" y="32981"/>
                </a:lnTo>
                <a:lnTo>
                  <a:pt x="184658" y="32385"/>
                </a:lnTo>
                <a:lnTo>
                  <a:pt x="185204" y="31673"/>
                </a:lnTo>
                <a:lnTo>
                  <a:pt x="187325" y="28956"/>
                </a:lnTo>
                <a:close/>
              </a:path>
              <a:path w="236854" h="102234">
                <a:moveTo>
                  <a:pt x="204482" y="93141"/>
                </a:moveTo>
                <a:lnTo>
                  <a:pt x="204330" y="91833"/>
                </a:lnTo>
                <a:lnTo>
                  <a:pt x="196862" y="88620"/>
                </a:lnTo>
                <a:lnTo>
                  <a:pt x="195440" y="88074"/>
                </a:lnTo>
                <a:lnTo>
                  <a:pt x="193979" y="87858"/>
                </a:lnTo>
                <a:lnTo>
                  <a:pt x="188747" y="86995"/>
                </a:lnTo>
                <a:lnTo>
                  <a:pt x="184277" y="90093"/>
                </a:lnTo>
                <a:lnTo>
                  <a:pt x="184327" y="94881"/>
                </a:lnTo>
                <a:lnTo>
                  <a:pt x="184391" y="95211"/>
                </a:lnTo>
                <a:lnTo>
                  <a:pt x="184391" y="95643"/>
                </a:lnTo>
                <a:lnTo>
                  <a:pt x="184708" y="98374"/>
                </a:lnTo>
                <a:lnTo>
                  <a:pt x="186626" y="99834"/>
                </a:lnTo>
                <a:lnTo>
                  <a:pt x="188798" y="101041"/>
                </a:lnTo>
                <a:lnTo>
                  <a:pt x="190868" y="102184"/>
                </a:lnTo>
                <a:lnTo>
                  <a:pt x="191084" y="99733"/>
                </a:lnTo>
                <a:lnTo>
                  <a:pt x="193103" y="98691"/>
                </a:lnTo>
                <a:lnTo>
                  <a:pt x="194411" y="98145"/>
                </a:lnTo>
                <a:lnTo>
                  <a:pt x="194678" y="99187"/>
                </a:lnTo>
                <a:lnTo>
                  <a:pt x="195338" y="101206"/>
                </a:lnTo>
                <a:lnTo>
                  <a:pt x="196100" y="100330"/>
                </a:lnTo>
                <a:lnTo>
                  <a:pt x="197739" y="98755"/>
                </a:lnTo>
                <a:lnTo>
                  <a:pt x="198437" y="97828"/>
                </a:lnTo>
                <a:lnTo>
                  <a:pt x="204482" y="93141"/>
                </a:lnTo>
                <a:close/>
              </a:path>
              <a:path w="236854" h="102234">
                <a:moveTo>
                  <a:pt x="208140" y="48666"/>
                </a:moveTo>
                <a:lnTo>
                  <a:pt x="207048" y="45720"/>
                </a:lnTo>
                <a:lnTo>
                  <a:pt x="203555" y="44361"/>
                </a:lnTo>
                <a:lnTo>
                  <a:pt x="196811" y="41757"/>
                </a:lnTo>
                <a:lnTo>
                  <a:pt x="191579" y="43764"/>
                </a:lnTo>
                <a:lnTo>
                  <a:pt x="190982" y="52362"/>
                </a:lnTo>
                <a:lnTo>
                  <a:pt x="190982" y="52743"/>
                </a:lnTo>
                <a:lnTo>
                  <a:pt x="190868" y="53124"/>
                </a:lnTo>
                <a:lnTo>
                  <a:pt x="190919" y="53454"/>
                </a:lnTo>
                <a:lnTo>
                  <a:pt x="191198" y="57429"/>
                </a:lnTo>
                <a:lnTo>
                  <a:pt x="193700" y="61023"/>
                </a:lnTo>
                <a:lnTo>
                  <a:pt x="198716" y="61671"/>
                </a:lnTo>
                <a:lnTo>
                  <a:pt x="200723" y="61137"/>
                </a:lnTo>
                <a:lnTo>
                  <a:pt x="204711" y="59232"/>
                </a:lnTo>
                <a:lnTo>
                  <a:pt x="204431" y="57264"/>
                </a:lnTo>
                <a:lnTo>
                  <a:pt x="204978" y="55575"/>
                </a:lnTo>
                <a:lnTo>
                  <a:pt x="205473" y="54330"/>
                </a:lnTo>
                <a:lnTo>
                  <a:pt x="206286" y="53289"/>
                </a:lnTo>
                <a:lnTo>
                  <a:pt x="208140" y="48666"/>
                </a:lnTo>
                <a:close/>
              </a:path>
              <a:path w="236854" h="102234">
                <a:moveTo>
                  <a:pt x="209169" y="0"/>
                </a:moveTo>
                <a:lnTo>
                  <a:pt x="203555" y="0"/>
                </a:lnTo>
                <a:lnTo>
                  <a:pt x="204812" y="1028"/>
                </a:lnTo>
                <a:lnTo>
                  <a:pt x="206121" y="1905"/>
                </a:lnTo>
                <a:lnTo>
                  <a:pt x="207810" y="1143"/>
                </a:lnTo>
                <a:lnTo>
                  <a:pt x="208470" y="863"/>
                </a:lnTo>
                <a:lnTo>
                  <a:pt x="208902" y="482"/>
                </a:lnTo>
                <a:lnTo>
                  <a:pt x="209169" y="0"/>
                </a:lnTo>
                <a:close/>
              </a:path>
              <a:path w="236854" h="102234">
                <a:moveTo>
                  <a:pt x="236791" y="31140"/>
                </a:moveTo>
                <a:lnTo>
                  <a:pt x="235648" y="28524"/>
                </a:lnTo>
                <a:lnTo>
                  <a:pt x="235102" y="27216"/>
                </a:lnTo>
                <a:lnTo>
                  <a:pt x="234391" y="26022"/>
                </a:lnTo>
                <a:lnTo>
                  <a:pt x="232651" y="23507"/>
                </a:lnTo>
                <a:lnTo>
                  <a:pt x="230911" y="21666"/>
                </a:lnTo>
                <a:lnTo>
                  <a:pt x="229438" y="20193"/>
                </a:lnTo>
                <a:lnTo>
                  <a:pt x="227799" y="21501"/>
                </a:lnTo>
                <a:lnTo>
                  <a:pt x="226110" y="22974"/>
                </a:lnTo>
                <a:lnTo>
                  <a:pt x="223227" y="23672"/>
                </a:lnTo>
                <a:lnTo>
                  <a:pt x="223393" y="27711"/>
                </a:lnTo>
                <a:lnTo>
                  <a:pt x="223824" y="29006"/>
                </a:lnTo>
                <a:lnTo>
                  <a:pt x="224421" y="31242"/>
                </a:lnTo>
                <a:lnTo>
                  <a:pt x="226225" y="35331"/>
                </a:lnTo>
                <a:lnTo>
                  <a:pt x="231940" y="36741"/>
                </a:lnTo>
                <a:lnTo>
                  <a:pt x="233514" y="35877"/>
                </a:lnTo>
                <a:lnTo>
                  <a:pt x="235648" y="34734"/>
                </a:lnTo>
                <a:lnTo>
                  <a:pt x="236791" y="311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5829075" y="7185500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8551" y="13501"/>
                </a:moveTo>
                <a:lnTo>
                  <a:pt x="0" y="5498"/>
                </a:lnTo>
                <a:lnTo>
                  <a:pt x="1688" y="3320"/>
                </a:lnTo>
                <a:lnTo>
                  <a:pt x="2778" y="2014"/>
                </a:lnTo>
                <a:lnTo>
                  <a:pt x="4139" y="1088"/>
                </a:lnTo>
                <a:lnTo>
                  <a:pt x="6917" y="54"/>
                </a:lnTo>
                <a:lnTo>
                  <a:pt x="9096" y="2014"/>
                </a:lnTo>
                <a:lnTo>
                  <a:pt x="10022" y="2939"/>
                </a:lnTo>
                <a:lnTo>
                  <a:pt x="11112" y="2885"/>
                </a:lnTo>
                <a:lnTo>
                  <a:pt x="12201" y="2613"/>
                </a:lnTo>
                <a:lnTo>
                  <a:pt x="13290" y="2232"/>
                </a:lnTo>
                <a:lnTo>
                  <a:pt x="14380" y="1959"/>
                </a:lnTo>
                <a:lnTo>
                  <a:pt x="15197" y="3157"/>
                </a:lnTo>
                <a:lnTo>
                  <a:pt x="16123" y="4409"/>
                </a:lnTo>
                <a:lnTo>
                  <a:pt x="15742" y="5607"/>
                </a:lnTo>
                <a:lnTo>
                  <a:pt x="13181" y="9200"/>
                </a:lnTo>
                <a:lnTo>
                  <a:pt x="12255" y="10398"/>
                </a:lnTo>
                <a:lnTo>
                  <a:pt x="11929" y="10779"/>
                </a:lnTo>
                <a:lnTo>
                  <a:pt x="11656" y="11269"/>
                </a:lnTo>
                <a:lnTo>
                  <a:pt x="11275" y="11704"/>
                </a:lnTo>
                <a:lnTo>
                  <a:pt x="9968" y="13065"/>
                </a:lnTo>
                <a:lnTo>
                  <a:pt x="8551" y="135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5428603" y="7237218"/>
            <a:ext cx="15875" cy="14604"/>
          </a:xfrm>
          <a:custGeom>
            <a:avLst/>
            <a:gdLst/>
            <a:ahLst/>
            <a:cxnLst/>
            <a:rect l="l" t="t" r="r" b="b"/>
            <a:pathLst>
              <a:path w="15875" h="14604">
                <a:moveTo>
                  <a:pt x="4085" y="13991"/>
                </a:moveTo>
                <a:lnTo>
                  <a:pt x="3104" y="13882"/>
                </a:lnTo>
                <a:lnTo>
                  <a:pt x="3377" y="13555"/>
                </a:lnTo>
                <a:lnTo>
                  <a:pt x="3813" y="12630"/>
                </a:lnTo>
                <a:lnTo>
                  <a:pt x="4085" y="11704"/>
                </a:lnTo>
                <a:lnTo>
                  <a:pt x="3050" y="11323"/>
                </a:lnTo>
                <a:lnTo>
                  <a:pt x="2233" y="10996"/>
                </a:lnTo>
                <a:lnTo>
                  <a:pt x="1198" y="10942"/>
                </a:lnTo>
                <a:lnTo>
                  <a:pt x="599" y="11813"/>
                </a:lnTo>
                <a:lnTo>
                  <a:pt x="544" y="11214"/>
                </a:lnTo>
                <a:lnTo>
                  <a:pt x="762" y="10561"/>
                </a:lnTo>
                <a:lnTo>
                  <a:pt x="817" y="9853"/>
                </a:lnTo>
                <a:lnTo>
                  <a:pt x="980" y="8710"/>
                </a:lnTo>
                <a:lnTo>
                  <a:pt x="0" y="7022"/>
                </a:lnTo>
                <a:lnTo>
                  <a:pt x="1034" y="5498"/>
                </a:lnTo>
                <a:lnTo>
                  <a:pt x="1525" y="3919"/>
                </a:lnTo>
                <a:lnTo>
                  <a:pt x="1797" y="3320"/>
                </a:lnTo>
                <a:lnTo>
                  <a:pt x="2614" y="2340"/>
                </a:lnTo>
                <a:lnTo>
                  <a:pt x="6155" y="3211"/>
                </a:lnTo>
                <a:lnTo>
                  <a:pt x="8606" y="1252"/>
                </a:lnTo>
                <a:lnTo>
                  <a:pt x="12855" y="0"/>
                </a:lnTo>
                <a:lnTo>
                  <a:pt x="14108" y="1143"/>
                </a:lnTo>
                <a:lnTo>
                  <a:pt x="15469" y="4137"/>
                </a:lnTo>
                <a:lnTo>
                  <a:pt x="14761" y="5280"/>
                </a:lnTo>
                <a:lnTo>
                  <a:pt x="11166" y="8492"/>
                </a:lnTo>
                <a:lnTo>
                  <a:pt x="8497" y="10724"/>
                </a:lnTo>
                <a:lnTo>
                  <a:pt x="5664" y="12902"/>
                </a:lnTo>
                <a:lnTo>
                  <a:pt x="4085" y="139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5499688" y="7268195"/>
            <a:ext cx="8890" cy="14604"/>
          </a:xfrm>
          <a:custGeom>
            <a:avLst/>
            <a:gdLst/>
            <a:ahLst/>
            <a:cxnLst/>
            <a:rect l="l" t="t" r="r" b="b"/>
            <a:pathLst>
              <a:path w="8889" h="14604">
                <a:moveTo>
                  <a:pt x="1852" y="14481"/>
                </a:moveTo>
                <a:lnTo>
                  <a:pt x="1198" y="14481"/>
                </a:lnTo>
                <a:lnTo>
                  <a:pt x="599" y="14154"/>
                </a:lnTo>
                <a:lnTo>
                  <a:pt x="762" y="14100"/>
                </a:lnTo>
                <a:lnTo>
                  <a:pt x="3050" y="12140"/>
                </a:lnTo>
                <a:lnTo>
                  <a:pt x="3213" y="9363"/>
                </a:lnTo>
                <a:lnTo>
                  <a:pt x="3921" y="6859"/>
                </a:lnTo>
                <a:lnTo>
                  <a:pt x="4357" y="5117"/>
                </a:lnTo>
                <a:lnTo>
                  <a:pt x="2723" y="4518"/>
                </a:lnTo>
                <a:lnTo>
                  <a:pt x="1688" y="3701"/>
                </a:lnTo>
                <a:lnTo>
                  <a:pt x="708" y="3048"/>
                </a:lnTo>
                <a:lnTo>
                  <a:pt x="326" y="2123"/>
                </a:lnTo>
                <a:lnTo>
                  <a:pt x="0" y="1197"/>
                </a:lnTo>
                <a:lnTo>
                  <a:pt x="653" y="816"/>
                </a:lnTo>
                <a:lnTo>
                  <a:pt x="2560" y="54"/>
                </a:lnTo>
                <a:lnTo>
                  <a:pt x="4303" y="0"/>
                </a:lnTo>
                <a:lnTo>
                  <a:pt x="7244" y="3538"/>
                </a:lnTo>
                <a:lnTo>
                  <a:pt x="8878" y="5389"/>
                </a:lnTo>
                <a:lnTo>
                  <a:pt x="7299" y="10996"/>
                </a:lnTo>
                <a:lnTo>
                  <a:pt x="5065" y="12739"/>
                </a:lnTo>
                <a:lnTo>
                  <a:pt x="2614" y="14045"/>
                </a:lnTo>
                <a:lnTo>
                  <a:pt x="1852" y="144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5455948" y="7202866"/>
            <a:ext cx="10795" cy="13335"/>
          </a:xfrm>
          <a:custGeom>
            <a:avLst/>
            <a:gdLst/>
            <a:ahLst/>
            <a:cxnLst/>
            <a:rect l="l" t="t" r="r" b="b"/>
            <a:pathLst>
              <a:path w="10795" h="13334">
                <a:moveTo>
                  <a:pt x="5773" y="12793"/>
                </a:moveTo>
                <a:lnTo>
                  <a:pt x="3812" y="12031"/>
                </a:lnTo>
                <a:lnTo>
                  <a:pt x="2287" y="11378"/>
                </a:lnTo>
                <a:lnTo>
                  <a:pt x="980" y="9962"/>
                </a:lnTo>
                <a:lnTo>
                  <a:pt x="272" y="8329"/>
                </a:lnTo>
                <a:lnTo>
                  <a:pt x="1143" y="7839"/>
                </a:lnTo>
                <a:lnTo>
                  <a:pt x="1906" y="7295"/>
                </a:lnTo>
                <a:lnTo>
                  <a:pt x="1525" y="5825"/>
                </a:lnTo>
                <a:lnTo>
                  <a:pt x="1307" y="4736"/>
                </a:lnTo>
                <a:lnTo>
                  <a:pt x="708" y="4137"/>
                </a:lnTo>
                <a:lnTo>
                  <a:pt x="0" y="3701"/>
                </a:lnTo>
                <a:lnTo>
                  <a:pt x="653" y="979"/>
                </a:lnTo>
                <a:lnTo>
                  <a:pt x="2069" y="108"/>
                </a:lnTo>
                <a:lnTo>
                  <a:pt x="8279" y="0"/>
                </a:lnTo>
                <a:lnTo>
                  <a:pt x="10077" y="1034"/>
                </a:lnTo>
                <a:lnTo>
                  <a:pt x="10512" y="2885"/>
                </a:lnTo>
                <a:lnTo>
                  <a:pt x="9586" y="4518"/>
                </a:lnTo>
                <a:lnTo>
                  <a:pt x="9368" y="5716"/>
                </a:lnTo>
                <a:lnTo>
                  <a:pt x="9859" y="6859"/>
                </a:lnTo>
                <a:lnTo>
                  <a:pt x="9641" y="7349"/>
                </a:lnTo>
                <a:lnTo>
                  <a:pt x="9477" y="7893"/>
                </a:lnTo>
                <a:lnTo>
                  <a:pt x="9205" y="8329"/>
                </a:lnTo>
                <a:lnTo>
                  <a:pt x="7190" y="11868"/>
                </a:lnTo>
                <a:lnTo>
                  <a:pt x="5773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5699597" y="7199709"/>
            <a:ext cx="12700" cy="14604"/>
          </a:xfrm>
          <a:custGeom>
            <a:avLst/>
            <a:gdLst/>
            <a:ahLst/>
            <a:cxnLst/>
            <a:rect l="l" t="t" r="r" b="b"/>
            <a:pathLst>
              <a:path w="12700" h="14604">
                <a:moveTo>
                  <a:pt x="6373" y="14372"/>
                </a:moveTo>
                <a:lnTo>
                  <a:pt x="3704" y="13283"/>
                </a:lnTo>
                <a:lnTo>
                  <a:pt x="1470" y="9418"/>
                </a:lnTo>
                <a:lnTo>
                  <a:pt x="490" y="7839"/>
                </a:lnTo>
                <a:lnTo>
                  <a:pt x="0" y="6097"/>
                </a:lnTo>
                <a:lnTo>
                  <a:pt x="272" y="4137"/>
                </a:lnTo>
                <a:lnTo>
                  <a:pt x="762" y="1197"/>
                </a:lnTo>
                <a:lnTo>
                  <a:pt x="2178" y="0"/>
                </a:lnTo>
                <a:lnTo>
                  <a:pt x="10512" y="163"/>
                </a:lnTo>
                <a:lnTo>
                  <a:pt x="12582" y="3647"/>
                </a:lnTo>
                <a:lnTo>
                  <a:pt x="10077" y="8274"/>
                </a:lnTo>
                <a:lnTo>
                  <a:pt x="9750" y="8928"/>
                </a:lnTo>
                <a:lnTo>
                  <a:pt x="9151" y="9418"/>
                </a:lnTo>
                <a:lnTo>
                  <a:pt x="8769" y="10071"/>
                </a:lnTo>
                <a:lnTo>
                  <a:pt x="6373" y="143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5595176" y="7209236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9750" y="12140"/>
                </a:moveTo>
                <a:lnTo>
                  <a:pt x="8878" y="11759"/>
                </a:lnTo>
                <a:lnTo>
                  <a:pt x="8225" y="11214"/>
                </a:lnTo>
                <a:lnTo>
                  <a:pt x="5991" y="9254"/>
                </a:lnTo>
                <a:lnTo>
                  <a:pt x="3649" y="7403"/>
                </a:lnTo>
                <a:lnTo>
                  <a:pt x="0" y="3429"/>
                </a:lnTo>
                <a:lnTo>
                  <a:pt x="599" y="1850"/>
                </a:lnTo>
                <a:lnTo>
                  <a:pt x="4575" y="598"/>
                </a:lnTo>
                <a:lnTo>
                  <a:pt x="6264" y="326"/>
                </a:lnTo>
                <a:lnTo>
                  <a:pt x="7734" y="54"/>
                </a:lnTo>
                <a:lnTo>
                  <a:pt x="13999" y="8002"/>
                </a:lnTo>
                <a:lnTo>
                  <a:pt x="12855" y="10615"/>
                </a:lnTo>
                <a:lnTo>
                  <a:pt x="10785" y="11650"/>
                </a:lnTo>
                <a:lnTo>
                  <a:pt x="9750" y="121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5677046" y="717248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4956" y="13501"/>
                </a:moveTo>
                <a:lnTo>
                  <a:pt x="1525" y="11595"/>
                </a:lnTo>
                <a:lnTo>
                  <a:pt x="163" y="9200"/>
                </a:lnTo>
                <a:lnTo>
                  <a:pt x="54" y="8547"/>
                </a:lnTo>
                <a:lnTo>
                  <a:pt x="0" y="7839"/>
                </a:lnTo>
                <a:lnTo>
                  <a:pt x="762" y="8002"/>
                </a:lnTo>
                <a:lnTo>
                  <a:pt x="1470" y="7948"/>
                </a:lnTo>
                <a:lnTo>
                  <a:pt x="3213" y="5716"/>
                </a:lnTo>
                <a:lnTo>
                  <a:pt x="2832" y="4573"/>
                </a:lnTo>
                <a:lnTo>
                  <a:pt x="2178" y="3538"/>
                </a:lnTo>
                <a:lnTo>
                  <a:pt x="2342" y="3429"/>
                </a:lnTo>
                <a:lnTo>
                  <a:pt x="4194" y="2340"/>
                </a:lnTo>
                <a:lnTo>
                  <a:pt x="5937" y="0"/>
                </a:lnTo>
                <a:lnTo>
                  <a:pt x="8334" y="1143"/>
                </a:lnTo>
                <a:lnTo>
                  <a:pt x="8497" y="1252"/>
                </a:lnTo>
                <a:lnTo>
                  <a:pt x="9532" y="1850"/>
                </a:lnTo>
                <a:lnTo>
                  <a:pt x="9968" y="2722"/>
                </a:lnTo>
                <a:lnTo>
                  <a:pt x="10512" y="4845"/>
                </a:lnTo>
                <a:lnTo>
                  <a:pt x="10567" y="6042"/>
                </a:lnTo>
                <a:lnTo>
                  <a:pt x="10839" y="7022"/>
                </a:lnTo>
                <a:lnTo>
                  <a:pt x="10948" y="9472"/>
                </a:lnTo>
                <a:lnTo>
                  <a:pt x="8606" y="12793"/>
                </a:lnTo>
                <a:lnTo>
                  <a:pt x="4956" y="135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5381540" y="7205806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2941" y="11704"/>
                </a:moveTo>
                <a:lnTo>
                  <a:pt x="1252" y="11269"/>
                </a:lnTo>
                <a:lnTo>
                  <a:pt x="163" y="7676"/>
                </a:lnTo>
                <a:lnTo>
                  <a:pt x="0" y="6968"/>
                </a:lnTo>
                <a:lnTo>
                  <a:pt x="1416" y="5008"/>
                </a:lnTo>
                <a:lnTo>
                  <a:pt x="2069" y="2558"/>
                </a:lnTo>
                <a:lnTo>
                  <a:pt x="1906" y="163"/>
                </a:lnTo>
                <a:lnTo>
                  <a:pt x="2124" y="0"/>
                </a:lnTo>
                <a:lnTo>
                  <a:pt x="2342" y="489"/>
                </a:lnTo>
                <a:lnTo>
                  <a:pt x="2614" y="1034"/>
                </a:lnTo>
                <a:lnTo>
                  <a:pt x="2995" y="1524"/>
                </a:lnTo>
                <a:lnTo>
                  <a:pt x="4902" y="4191"/>
                </a:lnTo>
                <a:lnTo>
                  <a:pt x="8061" y="5117"/>
                </a:lnTo>
                <a:lnTo>
                  <a:pt x="10240" y="3810"/>
                </a:lnTo>
                <a:lnTo>
                  <a:pt x="10512" y="3701"/>
                </a:lnTo>
                <a:lnTo>
                  <a:pt x="10894" y="3320"/>
                </a:lnTo>
                <a:lnTo>
                  <a:pt x="11057" y="4083"/>
                </a:lnTo>
                <a:lnTo>
                  <a:pt x="10948" y="4790"/>
                </a:lnTo>
                <a:lnTo>
                  <a:pt x="9205" y="7077"/>
                </a:lnTo>
                <a:lnTo>
                  <a:pt x="7952" y="8601"/>
                </a:lnTo>
                <a:lnTo>
                  <a:pt x="6155" y="9690"/>
                </a:lnTo>
                <a:lnTo>
                  <a:pt x="2941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5766814" y="7177061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4248" y="11868"/>
                </a:moveTo>
                <a:lnTo>
                  <a:pt x="3104" y="11432"/>
                </a:lnTo>
                <a:lnTo>
                  <a:pt x="2778" y="11160"/>
                </a:lnTo>
                <a:lnTo>
                  <a:pt x="2451" y="10724"/>
                </a:lnTo>
                <a:lnTo>
                  <a:pt x="435" y="8220"/>
                </a:lnTo>
                <a:lnTo>
                  <a:pt x="54" y="5280"/>
                </a:lnTo>
                <a:lnTo>
                  <a:pt x="0" y="2340"/>
                </a:lnTo>
                <a:lnTo>
                  <a:pt x="0" y="1415"/>
                </a:lnTo>
                <a:lnTo>
                  <a:pt x="435" y="1034"/>
                </a:lnTo>
                <a:lnTo>
                  <a:pt x="980" y="707"/>
                </a:lnTo>
                <a:lnTo>
                  <a:pt x="1634" y="381"/>
                </a:lnTo>
                <a:lnTo>
                  <a:pt x="2451" y="272"/>
                </a:lnTo>
                <a:lnTo>
                  <a:pt x="2941" y="0"/>
                </a:lnTo>
                <a:lnTo>
                  <a:pt x="3540" y="0"/>
                </a:lnTo>
                <a:lnTo>
                  <a:pt x="4793" y="217"/>
                </a:lnTo>
                <a:lnTo>
                  <a:pt x="10948" y="7730"/>
                </a:lnTo>
                <a:lnTo>
                  <a:pt x="8933" y="10507"/>
                </a:lnTo>
                <a:lnTo>
                  <a:pt x="5937" y="11541"/>
                </a:lnTo>
                <a:lnTo>
                  <a:pt x="5065" y="11813"/>
                </a:lnTo>
                <a:lnTo>
                  <a:pt x="4248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5468476" y="7190999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1089" y="11378"/>
                </a:moveTo>
                <a:lnTo>
                  <a:pt x="653" y="8982"/>
                </a:lnTo>
                <a:lnTo>
                  <a:pt x="0" y="6968"/>
                </a:lnTo>
                <a:lnTo>
                  <a:pt x="544" y="7022"/>
                </a:lnTo>
                <a:lnTo>
                  <a:pt x="1089" y="6968"/>
                </a:lnTo>
                <a:lnTo>
                  <a:pt x="1634" y="6641"/>
                </a:lnTo>
                <a:lnTo>
                  <a:pt x="2233" y="7295"/>
                </a:lnTo>
                <a:lnTo>
                  <a:pt x="3050" y="7839"/>
                </a:lnTo>
                <a:lnTo>
                  <a:pt x="5447" y="8002"/>
                </a:lnTo>
                <a:lnTo>
                  <a:pt x="6482" y="6968"/>
                </a:lnTo>
                <a:lnTo>
                  <a:pt x="6699" y="3211"/>
                </a:lnTo>
                <a:lnTo>
                  <a:pt x="5283" y="1088"/>
                </a:lnTo>
                <a:lnTo>
                  <a:pt x="3649" y="1088"/>
                </a:lnTo>
                <a:lnTo>
                  <a:pt x="2941" y="1524"/>
                </a:lnTo>
                <a:lnTo>
                  <a:pt x="2287" y="2068"/>
                </a:lnTo>
                <a:lnTo>
                  <a:pt x="2233" y="1850"/>
                </a:lnTo>
                <a:lnTo>
                  <a:pt x="2124" y="1687"/>
                </a:lnTo>
                <a:lnTo>
                  <a:pt x="2015" y="1469"/>
                </a:lnTo>
                <a:lnTo>
                  <a:pt x="1961" y="1306"/>
                </a:lnTo>
                <a:lnTo>
                  <a:pt x="1797" y="1197"/>
                </a:lnTo>
                <a:lnTo>
                  <a:pt x="4412" y="0"/>
                </a:lnTo>
                <a:lnTo>
                  <a:pt x="5719" y="108"/>
                </a:lnTo>
                <a:lnTo>
                  <a:pt x="9151" y="54"/>
                </a:lnTo>
                <a:lnTo>
                  <a:pt x="10186" y="1633"/>
                </a:lnTo>
                <a:lnTo>
                  <a:pt x="8824" y="4681"/>
                </a:lnTo>
                <a:lnTo>
                  <a:pt x="8279" y="5825"/>
                </a:lnTo>
                <a:lnTo>
                  <a:pt x="7952" y="7077"/>
                </a:lnTo>
                <a:lnTo>
                  <a:pt x="7299" y="8166"/>
                </a:lnTo>
                <a:lnTo>
                  <a:pt x="6591" y="9472"/>
                </a:lnTo>
                <a:lnTo>
                  <a:pt x="5610" y="10833"/>
                </a:lnTo>
                <a:lnTo>
                  <a:pt x="4085" y="10996"/>
                </a:lnTo>
                <a:lnTo>
                  <a:pt x="1089" y="113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5600950" y="7243751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5774" y="10996"/>
                </a:moveTo>
                <a:lnTo>
                  <a:pt x="4847" y="10670"/>
                </a:lnTo>
                <a:lnTo>
                  <a:pt x="3431" y="10561"/>
                </a:lnTo>
                <a:lnTo>
                  <a:pt x="1143" y="9091"/>
                </a:lnTo>
                <a:lnTo>
                  <a:pt x="0" y="7730"/>
                </a:lnTo>
                <a:lnTo>
                  <a:pt x="1688" y="6315"/>
                </a:lnTo>
                <a:lnTo>
                  <a:pt x="3486" y="4736"/>
                </a:lnTo>
                <a:lnTo>
                  <a:pt x="3921" y="2014"/>
                </a:lnTo>
                <a:lnTo>
                  <a:pt x="6373" y="1034"/>
                </a:lnTo>
                <a:lnTo>
                  <a:pt x="8824" y="0"/>
                </a:lnTo>
                <a:lnTo>
                  <a:pt x="10295" y="489"/>
                </a:lnTo>
                <a:lnTo>
                  <a:pt x="11166" y="3320"/>
                </a:lnTo>
                <a:lnTo>
                  <a:pt x="11112" y="3701"/>
                </a:lnTo>
                <a:lnTo>
                  <a:pt x="11221" y="4083"/>
                </a:lnTo>
                <a:lnTo>
                  <a:pt x="12419" y="9472"/>
                </a:lnTo>
                <a:lnTo>
                  <a:pt x="11384" y="10888"/>
                </a:lnTo>
                <a:lnTo>
                  <a:pt x="5774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5810772" y="7212230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4357" y="11269"/>
                </a:moveTo>
                <a:lnTo>
                  <a:pt x="2505" y="10507"/>
                </a:lnTo>
                <a:lnTo>
                  <a:pt x="54" y="9527"/>
                </a:lnTo>
                <a:lnTo>
                  <a:pt x="163" y="6968"/>
                </a:lnTo>
                <a:lnTo>
                  <a:pt x="108" y="4464"/>
                </a:lnTo>
                <a:lnTo>
                  <a:pt x="54" y="4300"/>
                </a:lnTo>
                <a:lnTo>
                  <a:pt x="0" y="3048"/>
                </a:lnTo>
                <a:lnTo>
                  <a:pt x="0" y="2286"/>
                </a:lnTo>
                <a:lnTo>
                  <a:pt x="108" y="1687"/>
                </a:lnTo>
                <a:lnTo>
                  <a:pt x="381" y="435"/>
                </a:lnTo>
                <a:lnTo>
                  <a:pt x="1307" y="272"/>
                </a:lnTo>
                <a:lnTo>
                  <a:pt x="4357" y="217"/>
                </a:lnTo>
                <a:lnTo>
                  <a:pt x="4630" y="163"/>
                </a:lnTo>
                <a:lnTo>
                  <a:pt x="4956" y="163"/>
                </a:lnTo>
                <a:lnTo>
                  <a:pt x="6046" y="54"/>
                </a:lnTo>
                <a:lnTo>
                  <a:pt x="7135" y="0"/>
                </a:lnTo>
                <a:lnTo>
                  <a:pt x="8061" y="381"/>
                </a:lnTo>
                <a:lnTo>
                  <a:pt x="8660" y="653"/>
                </a:lnTo>
                <a:lnTo>
                  <a:pt x="9205" y="1034"/>
                </a:lnTo>
                <a:lnTo>
                  <a:pt x="10458" y="3593"/>
                </a:lnTo>
                <a:lnTo>
                  <a:pt x="9641" y="5062"/>
                </a:lnTo>
                <a:lnTo>
                  <a:pt x="8551" y="6260"/>
                </a:lnTo>
                <a:lnTo>
                  <a:pt x="8443" y="6423"/>
                </a:lnTo>
                <a:lnTo>
                  <a:pt x="8279" y="6587"/>
                </a:lnTo>
                <a:lnTo>
                  <a:pt x="8116" y="6696"/>
                </a:lnTo>
                <a:lnTo>
                  <a:pt x="7081" y="7676"/>
                </a:lnTo>
                <a:lnTo>
                  <a:pt x="6100" y="9200"/>
                </a:lnTo>
                <a:lnTo>
                  <a:pt x="5283" y="10343"/>
                </a:lnTo>
                <a:lnTo>
                  <a:pt x="4357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5731190" y="7189420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6046" y="11922"/>
                </a:moveTo>
                <a:lnTo>
                  <a:pt x="4793" y="11214"/>
                </a:lnTo>
                <a:lnTo>
                  <a:pt x="2614" y="10017"/>
                </a:lnTo>
                <a:lnTo>
                  <a:pt x="326" y="5770"/>
                </a:lnTo>
                <a:lnTo>
                  <a:pt x="0" y="5117"/>
                </a:lnTo>
                <a:lnTo>
                  <a:pt x="163" y="4191"/>
                </a:lnTo>
                <a:lnTo>
                  <a:pt x="2505" y="2667"/>
                </a:lnTo>
                <a:lnTo>
                  <a:pt x="3703" y="925"/>
                </a:lnTo>
                <a:lnTo>
                  <a:pt x="5882" y="544"/>
                </a:lnTo>
                <a:lnTo>
                  <a:pt x="8824" y="0"/>
                </a:lnTo>
                <a:lnTo>
                  <a:pt x="10077" y="979"/>
                </a:lnTo>
                <a:lnTo>
                  <a:pt x="9913" y="3211"/>
                </a:lnTo>
                <a:lnTo>
                  <a:pt x="9477" y="6042"/>
                </a:lnTo>
                <a:lnTo>
                  <a:pt x="9532" y="8274"/>
                </a:lnTo>
                <a:lnTo>
                  <a:pt x="8061" y="10180"/>
                </a:lnTo>
                <a:lnTo>
                  <a:pt x="7135" y="11432"/>
                </a:lnTo>
                <a:lnTo>
                  <a:pt x="6046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5529048" y="7273258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4847" y="9908"/>
                </a:moveTo>
                <a:lnTo>
                  <a:pt x="2778" y="7186"/>
                </a:lnTo>
                <a:lnTo>
                  <a:pt x="1089" y="5988"/>
                </a:lnTo>
                <a:lnTo>
                  <a:pt x="599" y="3810"/>
                </a:lnTo>
                <a:lnTo>
                  <a:pt x="0" y="1361"/>
                </a:lnTo>
                <a:lnTo>
                  <a:pt x="926" y="0"/>
                </a:lnTo>
                <a:lnTo>
                  <a:pt x="3595" y="163"/>
                </a:lnTo>
                <a:lnTo>
                  <a:pt x="5610" y="1034"/>
                </a:lnTo>
                <a:lnTo>
                  <a:pt x="7952" y="108"/>
                </a:lnTo>
                <a:lnTo>
                  <a:pt x="10022" y="1361"/>
                </a:lnTo>
                <a:lnTo>
                  <a:pt x="11765" y="2504"/>
                </a:lnTo>
                <a:lnTo>
                  <a:pt x="12419" y="3974"/>
                </a:lnTo>
                <a:lnTo>
                  <a:pt x="11112" y="5498"/>
                </a:lnTo>
                <a:lnTo>
                  <a:pt x="9968" y="6913"/>
                </a:lnTo>
                <a:lnTo>
                  <a:pt x="8497" y="8111"/>
                </a:lnTo>
                <a:lnTo>
                  <a:pt x="7026" y="9200"/>
                </a:lnTo>
                <a:lnTo>
                  <a:pt x="6100" y="9853"/>
                </a:lnTo>
                <a:lnTo>
                  <a:pt x="4847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463192" y="7228508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59">
                <a:moveTo>
                  <a:pt x="2069" y="9690"/>
                </a:moveTo>
                <a:lnTo>
                  <a:pt x="817" y="8928"/>
                </a:lnTo>
                <a:lnTo>
                  <a:pt x="0" y="4191"/>
                </a:lnTo>
                <a:lnTo>
                  <a:pt x="1525" y="3810"/>
                </a:lnTo>
                <a:lnTo>
                  <a:pt x="2886" y="2776"/>
                </a:lnTo>
                <a:lnTo>
                  <a:pt x="3976" y="1361"/>
                </a:lnTo>
                <a:lnTo>
                  <a:pt x="4194" y="979"/>
                </a:lnTo>
                <a:lnTo>
                  <a:pt x="4630" y="435"/>
                </a:lnTo>
                <a:lnTo>
                  <a:pt x="4902" y="0"/>
                </a:lnTo>
                <a:lnTo>
                  <a:pt x="5120" y="217"/>
                </a:lnTo>
                <a:lnTo>
                  <a:pt x="5610" y="598"/>
                </a:lnTo>
                <a:lnTo>
                  <a:pt x="5773" y="653"/>
                </a:lnTo>
                <a:lnTo>
                  <a:pt x="6100" y="871"/>
                </a:lnTo>
                <a:lnTo>
                  <a:pt x="7952" y="2395"/>
                </a:lnTo>
                <a:lnTo>
                  <a:pt x="10730" y="3756"/>
                </a:lnTo>
                <a:lnTo>
                  <a:pt x="10022" y="6478"/>
                </a:lnTo>
                <a:lnTo>
                  <a:pt x="9260" y="9309"/>
                </a:lnTo>
                <a:lnTo>
                  <a:pt x="5882" y="8438"/>
                </a:lnTo>
                <a:lnTo>
                  <a:pt x="2069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689737" y="7249685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5">
                <a:moveTo>
                  <a:pt x="4793" y="11922"/>
                </a:moveTo>
                <a:lnTo>
                  <a:pt x="108" y="10942"/>
                </a:lnTo>
                <a:lnTo>
                  <a:pt x="599" y="7839"/>
                </a:lnTo>
                <a:lnTo>
                  <a:pt x="435" y="5552"/>
                </a:lnTo>
                <a:lnTo>
                  <a:pt x="435" y="5171"/>
                </a:lnTo>
                <a:lnTo>
                  <a:pt x="381" y="4736"/>
                </a:lnTo>
                <a:lnTo>
                  <a:pt x="381" y="4355"/>
                </a:lnTo>
                <a:lnTo>
                  <a:pt x="0" y="2830"/>
                </a:lnTo>
                <a:lnTo>
                  <a:pt x="217" y="1306"/>
                </a:lnTo>
                <a:lnTo>
                  <a:pt x="1797" y="598"/>
                </a:lnTo>
                <a:lnTo>
                  <a:pt x="3050" y="0"/>
                </a:lnTo>
                <a:lnTo>
                  <a:pt x="4357" y="707"/>
                </a:lnTo>
                <a:lnTo>
                  <a:pt x="5392" y="1361"/>
                </a:lnTo>
                <a:lnTo>
                  <a:pt x="6318" y="1905"/>
                </a:lnTo>
                <a:lnTo>
                  <a:pt x="6972" y="2722"/>
                </a:lnTo>
                <a:lnTo>
                  <a:pt x="7734" y="3429"/>
                </a:lnTo>
                <a:lnTo>
                  <a:pt x="8279" y="3974"/>
                </a:lnTo>
                <a:lnTo>
                  <a:pt x="9260" y="4899"/>
                </a:lnTo>
                <a:lnTo>
                  <a:pt x="9423" y="6097"/>
                </a:lnTo>
                <a:lnTo>
                  <a:pt x="8606" y="6913"/>
                </a:lnTo>
                <a:lnTo>
                  <a:pt x="7952" y="7621"/>
                </a:lnTo>
                <a:lnTo>
                  <a:pt x="7408" y="8547"/>
                </a:lnTo>
                <a:lnTo>
                  <a:pt x="6808" y="9363"/>
                </a:lnTo>
                <a:lnTo>
                  <a:pt x="5828" y="10779"/>
                </a:lnTo>
                <a:lnTo>
                  <a:pt x="4793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483618" y="724419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5168" y="8115"/>
                </a:moveTo>
                <a:lnTo>
                  <a:pt x="5003" y="8001"/>
                </a:lnTo>
                <a:lnTo>
                  <a:pt x="4902" y="7835"/>
                </a:lnTo>
                <a:lnTo>
                  <a:pt x="3810" y="7899"/>
                </a:lnTo>
                <a:lnTo>
                  <a:pt x="3213" y="7124"/>
                </a:lnTo>
                <a:lnTo>
                  <a:pt x="2171" y="6311"/>
                </a:lnTo>
                <a:lnTo>
                  <a:pt x="1955" y="6096"/>
                </a:lnTo>
                <a:lnTo>
                  <a:pt x="1625" y="5880"/>
                </a:lnTo>
                <a:lnTo>
                  <a:pt x="977" y="5880"/>
                </a:lnTo>
                <a:lnTo>
                  <a:pt x="431" y="5600"/>
                </a:lnTo>
                <a:lnTo>
                  <a:pt x="0" y="5283"/>
                </a:lnTo>
                <a:lnTo>
                  <a:pt x="50" y="8928"/>
                </a:lnTo>
                <a:lnTo>
                  <a:pt x="1739" y="9906"/>
                </a:lnTo>
                <a:lnTo>
                  <a:pt x="4838" y="8280"/>
                </a:lnTo>
                <a:lnTo>
                  <a:pt x="5003" y="8216"/>
                </a:lnTo>
                <a:lnTo>
                  <a:pt x="5168" y="8115"/>
                </a:lnTo>
                <a:close/>
              </a:path>
              <a:path w="10160" h="10159">
                <a:moveTo>
                  <a:pt x="9855" y="1409"/>
                </a:moveTo>
                <a:lnTo>
                  <a:pt x="9144" y="495"/>
                </a:lnTo>
                <a:lnTo>
                  <a:pt x="7835" y="215"/>
                </a:lnTo>
                <a:lnTo>
                  <a:pt x="6477" y="0"/>
                </a:lnTo>
                <a:lnTo>
                  <a:pt x="6692" y="1092"/>
                </a:lnTo>
                <a:lnTo>
                  <a:pt x="6908" y="3213"/>
                </a:lnTo>
                <a:lnTo>
                  <a:pt x="7404" y="2882"/>
                </a:lnTo>
                <a:lnTo>
                  <a:pt x="8496" y="2235"/>
                </a:lnTo>
                <a:lnTo>
                  <a:pt x="9359" y="1689"/>
                </a:lnTo>
                <a:lnTo>
                  <a:pt x="9855" y="1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598880" y="7301513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3867" y="11105"/>
                </a:moveTo>
                <a:lnTo>
                  <a:pt x="1851" y="9908"/>
                </a:lnTo>
                <a:lnTo>
                  <a:pt x="0" y="8819"/>
                </a:lnTo>
                <a:lnTo>
                  <a:pt x="871" y="6913"/>
                </a:lnTo>
                <a:lnTo>
                  <a:pt x="435" y="5552"/>
                </a:lnTo>
                <a:lnTo>
                  <a:pt x="762" y="3593"/>
                </a:lnTo>
                <a:lnTo>
                  <a:pt x="925" y="816"/>
                </a:lnTo>
                <a:lnTo>
                  <a:pt x="1960" y="0"/>
                </a:lnTo>
                <a:lnTo>
                  <a:pt x="3758" y="272"/>
                </a:lnTo>
                <a:lnTo>
                  <a:pt x="4684" y="381"/>
                </a:lnTo>
                <a:lnTo>
                  <a:pt x="5555" y="598"/>
                </a:lnTo>
                <a:lnTo>
                  <a:pt x="6482" y="871"/>
                </a:lnTo>
                <a:lnTo>
                  <a:pt x="7843" y="1143"/>
                </a:lnTo>
                <a:lnTo>
                  <a:pt x="9750" y="979"/>
                </a:lnTo>
                <a:lnTo>
                  <a:pt x="10185" y="2722"/>
                </a:lnTo>
                <a:lnTo>
                  <a:pt x="10785" y="4681"/>
                </a:lnTo>
                <a:lnTo>
                  <a:pt x="9423" y="6151"/>
                </a:lnTo>
                <a:lnTo>
                  <a:pt x="7952" y="7349"/>
                </a:lnTo>
                <a:lnTo>
                  <a:pt x="7408" y="7839"/>
                </a:lnTo>
                <a:lnTo>
                  <a:pt x="6645" y="8057"/>
                </a:lnTo>
                <a:lnTo>
                  <a:pt x="6100" y="8547"/>
                </a:lnTo>
                <a:lnTo>
                  <a:pt x="4847" y="9581"/>
                </a:lnTo>
                <a:lnTo>
                  <a:pt x="3867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5642021" y="720972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5392" y="10017"/>
                </a:moveTo>
                <a:lnTo>
                  <a:pt x="4139" y="10017"/>
                </a:lnTo>
                <a:lnTo>
                  <a:pt x="3213" y="9690"/>
                </a:lnTo>
                <a:lnTo>
                  <a:pt x="3050" y="9146"/>
                </a:lnTo>
                <a:lnTo>
                  <a:pt x="2832" y="8601"/>
                </a:lnTo>
                <a:lnTo>
                  <a:pt x="2451" y="8002"/>
                </a:lnTo>
                <a:lnTo>
                  <a:pt x="1797" y="6805"/>
                </a:lnTo>
                <a:lnTo>
                  <a:pt x="980" y="5825"/>
                </a:lnTo>
                <a:lnTo>
                  <a:pt x="54" y="5008"/>
                </a:lnTo>
                <a:lnTo>
                  <a:pt x="4412" y="163"/>
                </a:lnTo>
                <a:lnTo>
                  <a:pt x="4738" y="54"/>
                </a:lnTo>
                <a:lnTo>
                  <a:pt x="5065" y="0"/>
                </a:lnTo>
                <a:lnTo>
                  <a:pt x="5392" y="54"/>
                </a:lnTo>
                <a:lnTo>
                  <a:pt x="5937" y="108"/>
                </a:lnTo>
                <a:lnTo>
                  <a:pt x="6482" y="381"/>
                </a:lnTo>
                <a:lnTo>
                  <a:pt x="6917" y="707"/>
                </a:lnTo>
                <a:lnTo>
                  <a:pt x="8170" y="1578"/>
                </a:lnTo>
                <a:lnTo>
                  <a:pt x="8933" y="3320"/>
                </a:lnTo>
                <a:lnTo>
                  <a:pt x="8824" y="5062"/>
                </a:lnTo>
                <a:lnTo>
                  <a:pt x="8660" y="7022"/>
                </a:lnTo>
                <a:lnTo>
                  <a:pt x="7843" y="8547"/>
                </a:lnTo>
                <a:lnTo>
                  <a:pt x="6754" y="9363"/>
                </a:lnTo>
                <a:lnTo>
                  <a:pt x="6100" y="9799"/>
                </a:lnTo>
                <a:lnTo>
                  <a:pt x="5392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713051" y="7189528"/>
            <a:ext cx="8890" cy="6985"/>
          </a:xfrm>
          <a:custGeom>
            <a:avLst/>
            <a:gdLst/>
            <a:ahLst/>
            <a:cxnLst/>
            <a:rect l="l" t="t" r="r" b="b"/>
            <a:pathLst>
              <a:path w="8889" h="6984">
                <a:moveTo>
                  <a:pt x="4466" y="6805"/>
                </a:moveTo>
                <a:lnTo>
                  <a:pt x="4139" y="6750"/>
                </a:lnTo>
                <a:lnTo>
                  <a:pt x="2233" y="6641"/>
                </a:lnTo>
                <a:lnTo>
                  <a:pt x="0" y="4409"/>
                </a:lnTo>
                <a:lnTo>
                  <a:pt x="490" y="762"/>
                </a:lnTo>
                <a:lnTo>
                  <a:pt x="1797" y="0"/>
                </a:lnTo>
                <a:lnTo>
                  <a:pt x="3703" y="326"/>
                </a:lnTo>
                <a:lnTo>
                  <a:pt x="4684" y="381"/>
                </a:lnTo>
                <a:lnTo>
                  <a:pt x="5501" y="544"/>
                </a:lnTo>
                <a:lnTo>
                  <a:pt x="6209" y="816"/>
                </a:lnTo>
                <a:lnTo>
                  <a:pt x="7680" y="1306"/>
                </a:lnTo>
                <a:lnTo>
                  <a:pt x="8497" y="2177"/>
                </a:lnTo>
                <a:lnTo>
                  <a:pt x="8497" y="4845"/>
                </a:lnTo>
                <a:lnTo>
                  <a:pt x="6863" y="6315"/>
                </a:lnTo>
                <a:lnTo>
                  <a:pt x="5065" y="6696"/>
                </a:lnTo>
                <a:lnTo>
                  <a:pt x="4466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523002" y="716971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723" y="6696"/>
                </a:moveTo>
                <a:lnTo>
                  <a:pt x="1198" y="5770"/>
                </a:lnTo>
                <a:lnTo>
                  <a:pt x="490" y="4573"/>
                </a:lnTo>
                <a:lnTo>
                  <a:pt x="217" y="4137"/>
                </a:lnTo>
                <a:lnTo>
                  <a:pt x="54" y="3701"/>
                </a:lnTo>
                <a:lnTo>
                  <a:pt x="0" y="3211"/>
                </a:lnTo>
                <a:lnTo>
                  <a:pt x="0" y="1306"/>
                </a:lnTo>
                <a:lnTo>
                  <a:pt x="1361" y="489"/>
                </a:lnTo>
                <a:lnTo>
                  <a:pt x="3213" y="272"/>
                </a:lnTo>
                <a:lnTo>
                  <a:pt x="5120" y="0"/>
                </a:lnTo>
                <a:lnTo>
                  <a:pt x="6482" y="871"/>
                </a:lnTo>
                <a:lnTo>
                  <a:pt x="7462" y="3429"/>
                </a:lnTo>
                <a:lnTo>
                  <a:pt x="6373" y="5062"/>
                </a:lnTo>
                <a:lnTo>
                  <a:pt x="5229" y="5988"/>
                </a:lnTo>
                <a:lnTo>
                  <a:pt x="4793" y="6315"/>
                </a:lnTo>
                <a:lnTo>
                  <a:pt x="4357" y="6587"/>
                </a:lnTo>
                <a:lnTo>
                  <a:pt x="3976" y="6641"/>
                </a:lnTo>
                <a:lnTo>
                  <a:pt x="2723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5839152" y="716758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396" y="7022"/>
                </a:moveTo>
                <a:lnTo>
                  <a:pt x="54" y="4790"/>
                </a:lnTo>
                <a:lnTo>
                  <a:pt x="0" y="2939"/>
                </a:lnTo>
                <a:lnTo>
                  <a:pt x="0" y="1687"/>
                </a:lnTo>
                <a:lnTo>
                  <a:pt x="1961" y="0"/>
                </a:lnTo>
                <a:lnTo>
                  <a:pt x="3486" y="0"/>
                </a:lnTo>
                <a:lnTo>
                  <a:pt x="5174" y="0"/>
                </a:lnTo>
                <a:lnTo>
                  <a:pt x="6917" y="1469"/>
                </a:lnTo>
                <a:lnTo>
                  <a:pt x="6863" y="3157"/>
                </a:lnTo>
                <a:lnTo>
                  <a:pt x="6482" y="4573"/>
                </a:lnTo>
                <a:lnTo>
                  <a:pt x="6209" y="6369"/>
                </a:lnTo>
                <a:lnTo>
                  <a:pt x="4139" y="6696"/>
                </a:lnTo>
                <a:lnTo>
                  <a:pt x="2396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5688049" y="721996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941" y="6587"/>
                </a:moveTo>
                <a:lnTo>
                  <a:pt x="2178" y="6423"/>
                </a:lnTo>
                <a:lnTo>
                  <a:pt x="1525" y="5988"/>
                </a:lnTo>
                <a:lnTo>
                  <a:pt x="1307" y="5879"/>
                </a:lnTo>
                <a:lnTo>
                  <a:pt x="381" y="4954"/>
                </a:lnTo>
                <a:lnTo>
                  <a:pt x="0" y="4083"/>
                </a:lnTo>
                <a:lnTo>
                  <a:pt x="0" y="2994"/>
                </a:lnTo>
                <a:lnTo>
                  <a:pt x="3268" y="163"/>
                </a:lnTo>
                <a:lnTo>
                  <a:pt x="5174" y="0"/>
                </a:lnTo>
                <a:lnTo>
                  <a:pt x="6917" y="1415"/>
                </a:lnTo>
                <a:lnTo>
                  <a:pt x="6645" y="2939"/>
                </a:lnTo>
                <a:lnTo>
                  <a:pt x="6318" y="4518"/>
                </a:lnTo>
                <a:lnTo>
                  <a:pt x="6046" y="6423"/>
                </a:lnTo>
                <a:lnTo>
                  <a:pt x="3758" y="6532"/>
                </a:lnTo>
                <a:lnTo>
                  <a:pt x="2941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5698072" y="716617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396" y="6532"/>
                </a:moveTo>
                <a:lnTo>
                  <a:pt x="54" y="4790"/>
                </a:lnTo>
                <a:lnTo>
                  <a:pt x="54" y="3320"/>
                </a:lnTo>
                <a:lnTo>
                  <a:pt x="0" y="2449"/>
                </a:lnTo>
                <a:lnTo>
                  <a:pt x="2505" y="108"/>
                </a:lnTo>
                <a:lnTo>
                  <a:pt x="3486" y="108"/>
                </a:lnTo>
                <a:lnTo>
                  <a:pt x="5229" y="0"/>
                </a:lnTo>
                <a:lnTo>
                  <a:pt x="7190" y="1959"/>
                </a:lnTo>
                <a:lnTo>
                  <a:pt x="6972" y="5498"/>
                </a:lnTo>
                <a:lnTo>
                  <a:pt x="5882" y="6315"/>
                </a:lnTo>
                <a:lnTo>
                  <a:pt x="2396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5558680" y="720537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5774" y="6478"/>
                </a:moveTo>
                <a:lnTo>
                  <a:pt x="3921" y="6423"/>
                </a:lnTo>
                <a:lnTo>
                  <a:pt x="1852" y="6315"/>
                </a:lnTo>
                <a:lnTo>
                  <a:pt x="0" y="4736"/>
                </a:lnTo>
                <a:lnTo>
                  <a:pt x="272" y="3211"/>
                </a:lnTo>
                <a:lnTo>
                  <a:pt x="599" y="1524"/>
                </a:lnTo>
                <a:lnTo>
                  <a:pt x="1198" y="0"/>
                </a:lnTo>
                <a:lnTo>
                  <a:pt x="2995" y="0"/>
                </a:lnTo>
                <a:lnTo>
                  <a:pt x="5011" y="54"/>
                </a:lnTo>
                <a:lnTo>
                  <a:pt x="6754" y="1850"/>
                </a:lnTo>
                <a:lnTo>
                  <a:pt x="6699" y="3647"/>
                </a:lnTo>
                <a:lnTo>
                  <a:pt x="6591" y="5335"/>
                </a:lnTo>
                <a:lnTo>
                  <a:pt x="5774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5582103" y="728920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1851" y="6859"/>
                </a:moveTo>
                <a:lnTo>
                  <a:pt x="217" y="5498"/>
                </a:lnTo>
                <a:lnTo>
                  <a:pt x="108" y="3429"/>
                </a:lnTo>
                <a:lnTo>
                  <a:pt x="0" y="1905"/>
                </a:lnTo>
                <a:lnTo>
                  <a:pt x="1634" y="0"/>
                </a:lnTo>
                <a:lnTo>
                  <a:pt x="3104" y="272"/>
                </a:lnTo>
                <a:lnTo>
                  <a:pt x="4684" y="544"/>
                </a:lnTo>
                <a:lnTo>
                  <a:pt x="6591" y="1034"/>
                </a:lnTo>
                <a:lnTo>
                  <a:pt x="6482" y="4736"/>
                </a:lnTo>
                <a:lnTo>
                  <a:pt x="5882" y="6369"/>
                </a:lnTo>
                <a:lnTo>
                  <a:pt x="3758" y="6641"/>
                </a:lnTo>
                <a:lnTo>
                  <a:pt x="1851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5364382" y="7219525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5447" y="6641"/>
                </a:moveTo>
                <a:lnTo>
                  <a:pt x="3322" y="6315"/>
                </a:lnTo>
                <a:lnTo>
                  <a:pt x="1361" y="6151"/>
                </a:lnTo>
                <a:lnTo>
                  <a:pt x="0" y="4736"/>
                </a:lnTo>
                <a:lnTo>
                  <a:pt x="217" y="3048"/>
                </a:lnTo>
                <a:lnTo>
                  <a:pt x="381" y="1633"/>
                </a:lnTo>
                <a:lnTo>
                  <a:pt x="2832" y="0"/>
                </a:lnTo>
                <a:lnTo>
                  <a:pt x="4521" y="381"/>
                </a:lnTo>
                <a:lnTo>
                  <a:pt x="6155" y="762"/>
                </a:lnTo>
                <a:lnTo>
                  <a:pt x="7408" y="2286"/>
                </a:lnTo>
                <a:lnTo>
                  <a:pt x="6972" y="3593"/>
                </a:lnTo>
                <a:lnTo>
                  <a:pt x="6591" y="4954"/>
                </a:lnTo>
                <a:lnTo>
                  <a:pt x="5447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5446034" y="7223445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3649" y="6478"/>
                </a:moveTo>
                <a:lnTo>
                  <a:pt x="925" y="6042"/>
                </a:lnTo>
                <a:lnTo>
                  <a:pt x="0" y="5879"/>
                </a:lnTo>
                <a:lnTo>
                  <a:pt x="1198" y="4083"/>
                </a:lnTo>
                <a:lnTo>
                  <a:pt x="1797" y="2123"/>
                </a:lnTo>
                <a:lnTo>
                  <a:pt x="1743" y="0"/>
                </a:lnTo>
                <a:lnTo>
                  <a:pt x="3322" y="217"/>
                </a:lnTo>
                <a:lnTo>
                  <a:pt x="4575" y="1034"/>
                </a:lnTo>
                <a:lnTo>
                  <a:pt x="4139" y="2939"/>
                </a:lnTo>
                <a:lnTo>
                  <a:pt x="3758" y="4464"/>
                </a:lnTo>
                <a:lnTo>
                  <a:pt x="3649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5714358" y="724146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124" y="6423"/>
                </a:moveTo>
                <a:lnTo>
                  <a:pt x="163" y="4736"/>
                </a:lnTo>
                <a:lnTo>
                  <a:pt x="108" y="3103"/>
                </a:lnTo>
                <a:lnTo>
                  <a:pt x="0" y="1415"/>
                </a:lnTo>
                <a:lnTo>
                  <a:pt x="1470" y="0"/>
                </a:lnTo>
                <a:lnTo>
                  <a:pt x="3268" y="54"/>
                </a:lnTo>
                <a:lnTo>
                  <a:pt x="5120" y="54"/>
                </a:lnTo>
                <a:lnTo>
                  <a:pt x="6536" y="925"/>
                </a:lnTo>
                <a:lnTo>
                  <a:pt x="6754" y="2830"/>
                </a:lnTo>
                <a:lnTo>
                  <a:pt x="6917" y="4409"/>
                </a:lnTo>
                <a:lnTo>
                  <a:pt x="5283" y="6369"/>
                </a:lnTo>
                <a:lnTo>
                  <a:pt x="3921" y="6369"/>
                </a:lnTo>
                <a:lnTo>
                  <a:pt x="2124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5766161" y="7157463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303" y="7295"/>
                </a:moveTo>
                <a:lnTo>
                  <a:pt x="2995" y="7240"/>
                </a:lnTo>
                <a:lnTo>
                  <a:pt x="2124" y="7240"/>
                </a:lnTo>
                <a:lnTo>
                  <a:pt x="653" y="5607"/>
                </a:lnTo>
                <a:lnTo>
                  <a:pt x="217" y="4355"/>
                </a:lnTo>
                <a:lnTo>
                  <a:pt x="54" y="4083"/>
                </a:lnTo>
                <a:lnTo>
                  <a:pt x="0" y="3810"/>
                </a:lnTo>
                <a:lnTo>
                  <a:pt x="0" y="3593"/>
                </a:lnTo>
                <a:lnTo>
                  <a:pt x="163" y="2014"/>
                </a:lnTo>
                <a:lnTo>
                  <a:pt x="2560" y="0"/>
                </a:lnTo>
                <a:lnTo>
                  <a:pt x="4412" y="544"/>
                </a:lnTo>
                <a:lnTo>
                  <a:pt x="4847" y="707"/>
                </a:lnTo>
                <a:lnTo>
                  <a:pt x="5937" y="1306"/>
                </a:lnTo>
                <a:lnTo>
                  <a:pt x="6427" y="1905"/>
                </a:lnTo>
                <a:lnTo>
                  <a:pt x="5719" y="5171"/>
                </a:lnTo>
                <a:lnTo>
                  <a:pt x="4303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5559769" y="719137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1634" y="6750"/>
                </a:moveTo>
                <a:lnTo>
                  <a:pt x="0" y="4954"/>
                </a:lnTo>
                <a:lnTo>
                  <a:pt x="0" y="1469"/>
                </a:lnTo>
                <a:lnTo>
                  <a:pt x="1143" y="598"/>
                </a:lnTo>
                <a:lnTo>
                  <a:pt x="2778" y="0"/>
                </a:lnTo>
                <a:lnTo>
                  <a:pt x="5882" y="1034"/>
                </a:lnTo>
                <a:lnTo>
                  <a:pt x="6264" y="2939"/>
                </a:lnTo>
                <a:lnTo>
                  <a:pt x="6699" y="4736"/>
                </a:lnTo>
                <a:lnTo>
                  <a:pt x="5011" y="6587"/>
                </a:lnTo>
                <a:lnTo>
                  <a:pt x="2995" y="6641"/>
                </a:lnTo>
                <a:lnTo>
                  <a:pt x="1634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5442439" y="7191815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0" y="1143"/>
                </a:moveTo>
                <a:lnTo>
                  <a:pt x="381" y="598"/>
                </a:lnTo>
                <a:lnTo>
                  <a:pt x="980" y="217"/>
                </a:lnTo>
                <a:lnTo>
                  <a:pt x="1906" y="54"/>
                </a:lnTo>
                <a:lnTo>
                  <a:pt x="2178" y="0"/>
                </a:lnTo>
                <a:lnTo>
                  <a:pt x="2451" y="0"/>
                </a:lnTo>
                <a:lnTo>
                  <a:pt x="2668" y="54"/>
                </a:lnTo>
                <a:lnTo>
                  <a:pt x="3050" y="108"/>
                </a:lnTo>
                <a:lnTo>
                  <a:pt x="3377" y="217"/>
                </a:lnTo>
                <a:lnTo>
                  <a:pt x="3649" y="326"/>
                </a:lnTo>
                <a:lnTo>
                  <a:pt x="2777" y="326"/>
                </a:lnTo>
                <a:lnTo>
                  <a:pt x="2342" y="381"/>
                </a:lnTo>
                <a:lnTo>
                  <a:pt x="1416" y="544"/>
                </a:lnTo>
                <a:lnTo>
                  <a:pt x="653" y="816"/>
                </a:lnTo>
                <a:lnTo>
                  <a:pt x="0" y="11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5482421" y="728703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630" y="6369"/>
                </a:moveTo>
                <a:lnTo>
                  <a:pt x="3595" y="6151"/>
                </a:lnTo>
                <a:lnTo>
                  <a:pt x="1852" y="5825"/>
                </a:lnTo>
                <a:lnTo>
                  <a:pt x="435" y="5062"/>
                </a:lnTo>
                <a:lnTo>
                  <a:pt x="163" y="3048"/>
                </a:lnTo>
                <a:lnTo>
                  <a:pt x="0" y="1578"/>
                </a:lnTo>
                <a:lnTo>
                  <a:pt x="1743" y="108"/>
                </a:lnTo>
                <a:lnTo>
                  <a:pt x="5229" y="0"/>
                </a:lnTo>
                <a:lnTo>
                  <a:pt x="7081" y="1578"/>
                </a:lnTo>
                <a:lnTo>
                  <a:pt x="6917" y="2994"/>
                </a:lnTo>
                <a:lnTo>
                  <a:pt x="6808" y="4246"/>
                </a:lnTo>
                <a:lnTo>
                  <a:pt x="4630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5524741" y="7175766"/>
            <a:ext cx="43180" cy="41910"/>
          </a:xfrm>
          <a:custGeom>
            <a:avLst/>
            <a:gdLst/>
            <a:ahLst/>
            <a:cxnLst/>
            <a:rect l="l" t="t" r="r" b="b"/>
            <a:pathLst>
              <a:path w="43179" h="41909">
                <a:moveTo>
                  <a:pt x="6908" y="39027"/>
                </a:moveTo>
                <a:lnTo>
                  <a:pt x="6527" y="37617"/>
                </a:lnTo>
                <a:lnTo>
                  <a:pt x="6146" y="36029"/>
                </a:lnTo>
                <a:lnTo>
                  <a:pt x="5168" y="35001"/>
                </a:lnTo>
                <a:lnTo>
                  <a:pt x="3314" y="35052"/>
                </a:lnTo>
                <a:lnTo>
                  <a:pt x="1524" y="35217"/>
                </a:lnTo>
                <a:lnTo>
                  <a:pt x="0" y="36690"/>
                </a:lnTo>
                <a:lnTo>
                  <a:pt x="215" y="38265"/>
                </a:lnTo>
                <a:lnTo>
                  <a:pt x="381" y="39903"/>
                </a:lnTo>
                <a:lnTo>
                  <a:pt x="2120" y="41363"/>
                </a:lnTo>
                <a:lnTo>
                  <a:pt x="3695" y="41211"/>
                </a:lnTo>
                <a:lnTo>
                  <a:pt x="5283" y="40982"/>
                </a:lnTo>
                <a:lnTo>
                  <a:pt x="6908" y="39027"/>
                </a:lnTo>
                <a:close/>
              </a:path>
              <a:path w="43179" h="41909">
                <a:moveTo>
                  <a:pt x="43027" y="5054"/>
                </a:moveTo>
                <a:lnTo>
                  <a:pt x="42811" y="1295"/>
                </a:lnTo>
                <a:lnTo>
                  <a:pt x="41338" y="0"/>
                </a:lnTo>
                <a:lnTo>
                  <a:pt x="39547" y="215"/>
                </a:lnTo>
                <a:lnTo>
                  <a:pt x="38074" y="482"/>
                </a:lnTo>
                <a:lnTo>
                  <a:pt x="37096" y="1295"/>
                </a:lnTo>
                <a:lnTo>
                  <a:pt x="36817" y="2717"/>
                </a:lnTo>
                <a:lnTo>
                  <a:pt x="37096" y="2984"/>
                </a:lnTo>
                <a:lnTo>
                  <a:pt x="37363" y="3314"/>
                </a:lnTo>
                <a:lnTo>
                  <a:pt x="37528" y="3810"/>
                </a:lnTo>
                <a:lnTo>
                  <a:pt x="37693" y="4292"/>
                </a:lnTo>
                <a:lnTo>
                  <a:pt x="37909" y="5334"/>
                </a:lnTo>
                <a:lnTo>
                  <a:pt x="38557" y="5880"/>
                </a:lnTo>
                <a:lnTo>
                  <a:pt x="39382" y="6146"/>
                </a:lnTo>
                <a:lnTo>
                  <a:pt x="40195" y="6032"/>
                </a:lnTo>
                <a:lnTo>
                  <a:pt x="41884" y="5930"/>
                </a:lnTo>
                <a:lnTo>
                  <a:pt x="43027" y="50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5634831" y="7265636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2069" y="6206"/>
                </a:moveTo>
                <a:lnTo>
                  <a:pt x="0" y="3756"/>
                </a:lnTo>
                <a:lnTo>
                  <a:pt x="435" y="2286"/>
                </a:lnTo>
                <a:lnTo>
                  <a:pt x="871" y="707"/>
                </a:lnTo>
                <a:lnTo>
                  <a:pt x="2178" y="108"/>
                </a:lnTo>
                <a:lnTo>
                  <a:pt x="3704" y="0"/>
                </a:lnTo>
                <a:lnTo>
                  <a:pt x="5392" y="108"/>
                </a:lnTo>
                <a:lnTo>
                  <a:pt x="7026" y="1959"/>
                </a:lnTo>
                <a:lnTo>
                  <a:pt x="6645" y="3429"/>
                </a:lnTo>
                <a:lnTo>
                  <a:pt x="6209" y="4899"/>
                </a:lnTo>
                <a:lnTo>
                  <a:pt x="5283" y="6097"/>
                </a:lnTo>
                <a:lnTo>
                  <a:pt x="2069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5488737" y="7304734"/>
            <a:ext cx="29845" cy="10795"/>
          </a:xfrm>
          <a:custGeom>
            <a:avLst/>
            <a:gdLst/>
            <a:ahLst/>
            <a:cxnLst/>
            <a:rect l="l" t="t" r="r" b="b"/>
            <a:pathLst>
              <a:path w="29845" h="10795">
                <a:moveTo>
                  <a:pt x="10617" y="3594"/>
                </a:moveTo>
                <a:lnTo>
                  <a:pt x="10020" y="2717"/>
                </a:lnTo>
                <a:lnTo>
                  <a:pt x="9474" y="2336"/>
                </a:lnTo>
                <a:lnTo>
                  <a:pt x="6642" y="101"/>
                </a:lnTo>
                <a:lnTo>
                  <a:pt x="3378" y="0"/>
                </a:lnTo>
                <a:lnTo>
                  <a:pt x="0" y="1028"/>
                </a:lnTo>
                <a:lnTo>
                  <a:pt x="2667" y="2984"/>
                </a:lnTo>
                <a:lnTo>
                  <a:pt x="5664" y="3746"/>
                </a:lnTo>
                <a:lnTo>
                  <a:pt x="8661" y="4622"/>
                </a:lnTo>
                <a:lnTo>
                  <a:pt x="9309" y="4787"/>
                </a:lnTo>
                <a:lnTo>
                  <a:pt x="10350" y="4889"/>
                </a:lnTo>
                <a:lnTo>
                  <a:pt x="10515" y="4127"/>
                </a:lnTo>
                <a:lnTo>
                  <a:pt x="10617" y="3594"/>
                </a:lnTo>
                <a:close/>
              </a:path>
              <a:path w="29845" h="10795">
                <a:moveTo>
                  <a:pt x="29464" y="10236"/>
                </a:moveTo>
                <a:lnTo>
                  <a:pt x="28155" y="7569"/>
                </a:lnTo>
                <a:lnTo>
                  <a:pt x="26466" y="6527"/>
                </a:lnTo>
                <a:lnTo>
                  <a:pt x="24396" y="6146"/>
                </a:lnTo>
                <a:lnTo>
                  <a:pt x="23304" y="5930"/>
                </a:lnTo>
                <a:lnTo>
                  <a:pt x="21894" y="5880"/>
                </a:lnTo>
                <a:lnTo>
                  <a:pt x="21463" y="7124"/>
                </a:lnTo>
                <a:lnTo>
                  <a:pt x="20916" y="8813"/>
                </a:lnTo>
                <a:lnTo>
                  <a:pt x="22656" y="8763"/>
                </a:lnTo>
                <a:lnTo>
                  <a:pt x="23533" y="8978"/>
                </a:lnTo>
                <a:lnTo>
                  <a:pt x="25107" y="9525"/>
                </a:lnTo>
                <a:lnTo>
                  <a:pt x="26797" y="9740"/>
                </a:lnTo>
                <a:lnTo>
                  <a:pt x="29464" y="102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5750090" y="7266406"/>
            <a:ext cx="16510" cy="5715"/>
          </a:xfrm>
          <a:custGeom>
            <a:avLst/>
            <a:gdLst/>
            <a:ahLst/>
            <a:cxnLst/>
            <a:rect l="l" t="t" r="r" b="b"/>
            <a:pathLst>
              <a:path w="16510" h="5715">
                <a:moveTo>
                  <a:pt x="4737" y="1244"/>
                </a:moveTo>
                <a:lnTo>
                  <a:pt x="4191" y="0"/>
                </a:lnTo>
                <a:lnTo>
                  <a:pt x="3048" y="101"/>
                </a:lnTo>
                <a:lnTo>
                  <a:pt x="1739" y="165"/>
                </a:lnTo>
                <a:lnTo>
                  <a:pt x="266" y="546"/>
                </a:lnTo>
                <a:lnTo>
                  <a:pt x="101" y="2070"/>
                </a:lnTo>
                <a:lnTo>
                  <a:pt x="0" y="3162"/>
                </a:lnTo>
                <a:lnTo>
                  <a:pt x="812" y="4140"/>
                </a:lnTo>
                <a:lnTo>
                  <a:pt x="1905" y="4305"/>
                </a:lnTo>
                <a:lnTo>
                  <a:pt x="3911" y="4572"/>
                </a:lnTo>
                <a:lnTo>
                  <a:pt x="4241" y="2997"/>
                </a:lnTo>
                <a:lnTo>
                  <a:pt x="4572" y="1905"/>
                </a:lnTo>
                <a:lnTo>
                  <a:pt x="4737" y="1244"/>
                </a:lnTo>
                <a:close/>
              </a:path>
              <a:path w="16510" h="5715">
                <a:moveTo>
                  <a:pt x="16179" y="2235"/>
                </a:moveTo>
                <a:lnTo>
                  <a:pt x="16167" y="1854"/>
                </a:lnTo>
                <a:lnTo>
                  <a:pt x="16014" y="1625"/>
                </a:lnTo>
                <a:lnTo>
                  <a:pt x="15735" y="1308"/>
                </a:lnTo>
                <a:lnTo>
                  <a:pt x="15570" y="1193"/>
                </a:lnTo>
                <a:lnTo>
                  <a:pt x="14490" y="101"/>
                </a:lnTo>
                <a:lnTo>
                  <a:pt x="13182" y="381"/>
                </a:lnTo>
                <a:lnTo>
                  <a:pt x="12039" y="1028"/>
                </a:lnTo>
                <a:lnTo>
                  <a:pt x="11049" y="1524"/>
                </a:lnTo>
                <a:lnTo>
                  <a:pt x="10198" y="2171"/>
                </a:lnTo>
                <a:lnTo>
                  <a:pt x="10210" y="2552"/>
                </a:lnTo>
                <a:lnTo>
                  <a:pt x="10452" y="3594"/>
                </a:lnTo>
                <a:lnTo>
                  <a:pt x="10947" y="4191"/>
                </a:lnTo>
                <a:lnTo>
                  <a:pt x="10668" y="5715"/>
                </a:lnTo>
                <a:lnTo>
                  <a:pt x="11976" y="5334"/>
                </a:lnTo>
                <a:lnTo>
                  <a:pt x="13563" y="4838"/>
                </a:lnTo>
                <a:lnTo>
                  <a:pt x="14973" y="3975"/>
                </a:lnTo>
                <a:lnTo>
                  <a:pt x="15951" y="2552"/>
                </a:lnTo>
                <a:lnTo>
                  <a:pt x="16179" y="22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5453061" y="727995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926" y="3974"/>
                </a:moveTo>
                <a:lnTo>
                  <a:pt x="381" y="3701"/>
                </a:lnTo>
                <a:lnTo>
                  <a:pt x="217" y="2776"/>
                </a:lnTo>
                <a:lnTo>
                  <a:pt x="0" y="1306"/>
                </a:lnTo>
                <a:lnTo>
                  <a:pt x="326" y="108"/>
                </a:lnTo>
                <a:lnTo>
                  <a:pt x="2015" y="54"/>
                </a:lnTo>
                <a:lnTo>
                  <a:pt x="2887" y="0"/>
                </a:lnTo>
                <a:lnTo>
                  <a:pt x="3976" y="108"/>
                </a:lnTo>
                <a:lnTo>
                  <a:pt x="4194" y="1361"/>
                </a:lnTo>
                <a:lnTo>
                  <a:pt x="4412" y="3211"/>
                </a:lnTo>
                <a:lnTo>
                  <a:pt x="2887" y="3320"/>
                </a:lnTo>
                <a:lnTo>
                  <a:pt x="2233" y="3865"/>
                </a:lnTo>
                <a:lnTo>
                  <a:pt x="926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5467550" y="717983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159" y="4300"/>
                </a:moveTo>
                <a:lnTo>
                  <a:pt x="1960" y="4300"/>
                </a:lnTo>
                <a:lnTo>
                  <a:pt x="653" y="4246"/>
                </a:lnTo>
                <a:lnTo>
                  <a:pt x="0" y="3375"/>
                </a:lnTo>
                <a:lnTo>
                  <a:pt x="54" y="1796"/>
                </a:lnTo>
                <a:lnTo>
                  <a:pt x="54" y="1361"/>
                </a:lnTo>
                <a:lnTo>
                  <a:pt x="163" y="1034"/>
                </a:lnTo>
                <a:lnTo>
                  <a:pt x="544" y="272"/>
                </a:lnTo>
                <a:lnTo>
                  <a:pt x="925" y="0"/>
                </a:lnTo>
                <a:lnTo>
                  <a:pt x="1634" y="108"/>
                </a:lnTo>
                <a:lnTo>
                  <a:pt x="3159" y="217"/>
                </a:lnTo>
                <a:lnTo>
                  <a:pt x="3812" y="1415"/>
                </a:lnTo>
                <a:lnTo>
                  <a:pt x="3976" y="2722"/>
                </a:lnTo>
                <a:lnTo>
                  <a:pt x="4085" y="3756"/>
                </a:lnTo>
                <a:lnTo>
                  <a:pt x="3159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5509602" y="7256980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871" y="4083"/>
                </a:moveTo>
                <a:lnTo>
                  <a:pt x="108" y="3103"/>
                </a:lnTo>
                <a:lnTo>
                  <a:pt x="54" y="1742"/>
                </a:lnTo>
                <a:lnTo>
                  <a:pt x="0" y="707"/>
                </a:lnTo>
                <a:lnTo>
                  <a:pt x="708" y="0"/>
                </a:lnTo>
                <a:lnTo>
                  <a:pt x="1743" y="0"/>
                </a:lnTo>
                <a:lnTo>
                  <a:pt x="3540" y="0"/>
                </a:lnTo>
                <a:lnTo>
                  <a:pt x="3322" y="1524"/>
                </a:lnTo>
                <a:lnTo>
                  <a:pt x="3649" y="2667"/>
                </a:lnTo>
                <a:lnTo>
                  <a:pt x="3813" y="3701"/>
                </a:lnTo>
                <a:lnTo>
                  <a:pt x="3159" y="3974"/>
                </a:lnTo>
                <a:lnTo>
                  <a:pt x="2451" y="4028"/>
                </a:lnTo>
                <a:lnTo>
                  <a:pt x="871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5398808" y="719225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1743" y="1905"/>
                </a:moveTo>
                <a:lnTo>
                  <a:pt x="1198" y="1633"/>
                </a:lnTo>
                <a:lnTo>
                  <a:pt x="708" y="1143"/>
                </a:lnTo>
                <a:lnTo>
                  <a:pt x="381" y="598"/>
                </a:lnTo>
                <a:lnTo>
                  <a:pt x="217" y="381"/>
                </a:lnTo>
                <a:lnTo>
                  <a:pt x="108" y="217"/>
                </a:lnTo>
                <a:lnTo>
                  <a:pt x="0" y="0"/>
                </a:lnTo>
                <a:lnTo>
                  <a:pt x="1034" y="108"/>
                </a:lnTo>
                <a:lnTo>
                  <a:pt x="1579" y="979"/>
                </a:lnTo>
                <a:lnTo>
                  <a:pt x="1743" y="19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5506115" y="726443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104" y="3919"/>
                </a:moveTo>
                <a:lnTo>
                  <a:pt x="708" y="3919"/>
                </a:lnTo>
                <a:lnTo>
                  <a:pt x="0" y="3103"/>
                </a:lnTo>
                <a:lnTo>
                  <a:pt x="544" y="435"/>
                </a:lnTo>
                <a:lnTo>
                  <a:pt x="1743" y="54"/>
                </a:lnTo>
                <a:lnTo>
                  <a:pt x="2995" y="0"/>
                </a:lnTo>
                <a:lnTo>
                  <a:pt x="4030" y="108"/>
                </a:lnTo>
                <a:lnTo>
                  <a:pt x="4412" y="816"/>
                </a:lnTo>
                <a:lnTo>
                  <a:pt x="4248" y="1524"/>
                </a:lnTo>
                <a:lnTo>
                  <a:pt x="4030" y="2885"/>
                </a:lnTo>
                <a:lnTo>
                  <a:pt x="3104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5569356" y="7319913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0" y="3211"/>
                </a:moveTo>
                <a:lnTo>
                  <a:pt x="108" y="1742"/>
                </a:lnTo>
                <a:lnTo>
                  <a:pt x="108" y="1143"/>
                </a:lnTo>
                <a:lnTo>
                  <a:pt x="817" y="217"/>
                </a:lnTo>
                <a:lnTo>
                  <a:pt x="1361" y="163"/>
                </a:lnTo>
                <a:lnTo>
                  <a:pt x="2233" y="0"/>
                </a:lnTo>
                <a:lnTo>
                  <a:pt x="3159" y="489"/>
                </a:lnTo>
                <a:lnTo>
                  <a:pt x="3486" y="1524"/>
                </a:lnTo>
                <a:lnTo>
                  <a:pt x="3540" y="2504"/>
                </a:lnTo>
                <a:lnTo>
                  <a:pt x="2778" y="2830"/>
                </a:lnTo>
                <a:lnTo>
                  <a:pt x="2069" y="2885"/>
                </a:lnTo>
                <a:lnTo>
                  <a:pt x="1252" y="2885"/>
                </a:lnTo>
                <a:lnTo>
                  <a:pt x="0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5401422" y="7236619"/>
            <a:ext cx="19685" cy="26034"/>
          </a:xfrm>
          <a:custGeom>
            <a:avLst/>
            <a:gdLst/>
            <a:ahLst/>
            <a:cxnLst/>
            <a:rect l="l" t="t" r="r" b="b"/>
            <a:pathLst>
              <a:path w="19685" h="26034">
                <a:moveTo>
                  <a:pt x="13944" y="25587"/>
                </a:moveTo>
                <a:lnTo>
                  <a:pt x="10839" y="25369"/>
                </a:lnTo>
                <a:lnTo>
                  <a:pt x="8769" y="25532"/>
                </a:lnTo>
                <a:lnTo>
                  <a:pt x="6863" y="24498"/>
                </a:lnTo>
                <a:lnTo>
                  <a:pt x="2505" y="24389"/>
                </a:lnTo>
                <a:lnTo>
                  <a:pt x="1089" y="22320"/>
                </a:lnTo>
                <a:lnTo>
                  <a:pt x="0" y="18400"/>
                </a:lnTo>
                <a:lnTo>
                  <a:pt x="3104" y="15733"/>
                </a:lnTo>
                <a:lnTo>
                  <a:pt x="6318" y="16005"/>
                </a:lnTo>
                <a:lnTo>
                  <a:pt x="7081" y="16604"/>
                </a:lnTo>
                <a:lnTo>
                  <a:pt x="9042" y="17039"/>
                </a:lnTo>
                <a:lnTo>
                  <a:pt x="9586" y="16767"/>
                </a:lnTo>
                <a:lnTo>
                  <a:pt x="9096" y="15406"/>
                </a:lnTo>
                <a:lnTo>
                  <a:pt x="8497" y="13991"/>
                </a:lnTo>
                <a:lnTo>
                  <a:pt x="8116" y="12412"/>
                </a:lnTo>
                <a:lnTo>
                  <a:pt x="7190" y="9418"/>
                </a:lnTo>
                <a:lnTo>
                  <a:pt x="6917" y="7839"/>
                </a:lnTo>
                <a:lnTo>
                  <a:pt x="7353" y="4191"/>
                </a:lnTo>
                <a:lnTo>
                  <a:pt x="7462" y="1524"/>
                </a:lnTo>
                <a:lnTo>
                  <a:pt x="12092" y="0"/>
                </a:lnTo>
                <a:lnTo>
                  <a:pt x="14870" y="381"/>
                </a:lnTo>
                <a:lnTo>
                  <a:pt x="18356" y="3484"/>
                </a:lnTo>
                <a:lnTo>
                  <a:pt x="19446" y="4790"/>
                </a:lnTo>
                <a:lnTo>
                  <a:pt x="15851" y="8873"/>
                </a:lnTo>
                <a:lnTo>
                  <a:pt x="19119" y="8710"/>
                </a:lnTo>
                <a:lnTo>
                  <a:pt x="18901" y="11214"/>
                </a:lnTo>
                <a:lnTo>
                  <a:pt x="19173" y="13555"/>
                </a:lnTo>
                <a:lnTo>
                  <a:pt x="17376" y="15352"/>
                </a:lnTo>
                <a:lnTo>
                  <a:pt x="16232" y="16495"/>
                </a:lnTo>
                <a:lnTo>
                  <a:pt x="14271" y="16658"/>
                </a:lnTo>
                <a:lnTo>
                  <a:pt x="13018" y="18509"/>
                </a:lnTo>
                <a:lnTo>
                  <a:pt x="14979" y="19816"/>
                </a:lnTo>
                <a:lnTo>
                  <a:pt x="14816" y="24498"/>
                </a:lnTo>
                <a:lnTo>
                  <a:pt x="13944" y="25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5297927" y="7152781"/>
            <a:ext cx="19685" cy="6350"/>
          </a:xfrm>
          <a:custGeom>
            <a:avLst/>
            <a:gdLst/>
            <a:ahLst/>
            <a:cxnLst/>
            <a:rect l="l" t="t" r="r" b="b"/>
            <a:pathLst>
              <a:path w="19685" h="6350">
                <a:moveTo>
                  <a:pt x="10349" y="6042"/>
                </a:moveTo>
                <a:lnTo>
                  <a:pt x="0" y="0"/>
                </a:lnTo>
                <a:lnTo>
                  <a:pt x="19555" y="0"/>
                </a:lnTo>
                <a:lnTo>
                  <a:pt x="15851" y="3103"/>
                </a:lnTo>
                <a:lnTo>
                  <a:pt x="10349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5547241" y="7256817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7734" y="18183"/>
                </a:moveTo>
                <a:lnTo>
                  <a:pt x="5011" y="17693"/>
                </a:lnTo>
                <a:lnTo>
                  <a:pt x="1198" y="12140"/>
                </a:lnTo>
                <a:lnTo>
                  <a:pt x="0" y="10180"/>
                </a:lnTo>
                <a:lnTo>
                  <a:pt x="326" y="3484"/>
                </a:lnTo>
                <a:lnTo>
                  <a:pt x="4030" y="108"/>
                </a:lnTo>
                <a:lnTo>
                  <a:pt x="8606" y="0"/>
                </a:lnTo>
                <a:lnTo>
                  <a:pt x="12419" y="0"/>
                </a:lnTo>
                <a:lnTo>
                  <a:pt x="16722" y="3647"/>
                </a:lnTo>
                <a:lnTo>
                  <a:pt x="17158" y="9200"/>
                </a:lnTo>
                <a:lnTo>
                  <a:pt x="16395" y="10833"/>
                </a:lnTo>
                <a:lnTo>
                  <a:pt x="15251" y="12140"/>
                </a:lnTo>
                <a:lnTo>
                  <a:pt x="14053" y="13446"/>
                </a:lnTo>
                <a:lnTo>
                  <a:pt x="12746" y="14590"/>
                </a:lnTo>
                <a:lnTo>
                  <a:pt x="7734" y="181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5421141" y="7260246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8334" y="16876"/>
                </a:moveTo>
                <a:lnTo>
                  <a:pt x="5174" y="15352"/>
                </a:lnTo>
                <a:lnTo>
                  <a:pt x="1906" y="14208"/>
                </a:lnTo>
                <a:lnTo>
                  <a:pt x="871" y="13773"/>
                </a:lnTo>
                <a:lnTo>
                  <a:pt x="708" y="13011"/>
                </a:lnTo>
                <a:lnTo>
                  <a:pt x="708" y="12085"/>
                </a:lnTo>
                <a:lnTo>
                  <a:pt x="926" y="8601"/>
                </a:lnTo>
                <a:lnTo>
                  <a:pt x="0" y="4300"/>
                </a:lnTo>
                <a:lnTo>
                  <a:pt x="3595" y="2667"/>
                </a:lnTo>
                <a:lnTo>
                  <a:pt x="7081" y="217"/>
                </a:lnTo>
                <a:lnTo>
                  <a:pt x="7734" y="0"/>
                </a:lnTo>
                <a:lnTo>
                  <a:pt x="8497" y="163"/>
                </a:lnTo>
                <a:lnTo>
                  <a:pt x="10512" y="489"/>
                </a:lnTo>
                <a:lnTo>
                  <a:pt x="12310" y="1524"/>
                </a:lnTo>
                <a:lnTo>
                  <a:pt x="13672" y="2885"/>
                </a:lnTo>
                <a:lnTo>
                  <a:pt x="12855" y="3538"/>
                </a:lnTo>
                <a:lnTo>
                  <a:pt x="12147" y="4409"/>
                </a:lnTo>
                <a:lnTo>
                  <a:pt x="11765" y="5226"/>
                </a:lnTo>
                <a:lnTo>
                  <a:pt x="11057" y="6913"/>
                </a:lnTo>
                <a:lnTo>
                  <a:pt x="12038" y="9908"/>
                </a:lnTo>
                <a:lnTo>
                  <a:pt x="13726" y="10996"/>
                </a:lnTo>
                <a:lnTo>
                  <a:pt x="14707" y="11269"/>
                </a:lnTo>
                <a:lnTo>
                  <a:pt x="15633" y="11595"/>
                </a:lnTo>
                <a:lnTo>
                  <a:pt x="16559" y="11868"/>
                </a:lnTo>
                <a:lnTo>
                  <a:pt x="16722" y="11922"/>
                </a:lnTo>
                <a:lnTo>
                  <a:pt x="16613" y="12847"/>
                </a:lnTo>
                <a:lnTo>
                  <a:pt x="16450" y="13283"/>
                </a:lnTo>
                <a:lnTo>
                  <a:pt x="15796" y="15624"/>
                </a:lnTo>
                <a:lnTo>
                  <a:pt x="14271" y="16767"/>
                </a:lnTo>
                <a:lnTo>
                  <a:pt x="8334" y="168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5567341" y="7202322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4" h="16509">
                <a:moveTo>
                  <a:pt x="8388" y="15951"/>
                </a:moveTo>
                <a:lnTo>
                  <a:pt x="8660" y="15733"/>
                </a:lnTo>
                <a:lnTo>
                  <a:pt x="8933" y="15352"/>
                </a:lnTo>
                <a:lnTo>
                  <a:pt x="9151" y="15188"/>
                </a:lnTo>
                <a:lnTo>
                  <a:pt x="10240" y="14208"/>
                </a:lnTo>
                <a:lnTo>
                  <a:pt x="11220" y="12956"/>
                </a:lnTo>
                <a:lnTo>
                  <a:pt x="12855" y="11160"/>
                </a:lnTo>
                <a:lnTo>
                  <a:pt x="10186" y="10888"/>
                </a:lnTo>
                <a:lnTo>
                  <a:pt x="8551" y="11759"/>
                </a:lnTo>
                <a:lnTo>
                  <a:pt x="7353" y="13174"/>
                </a:lnTo>
                <a:lnTo>
                  <a:pt x="6699" y="13882"/>
                </a:lnTo>
                <a:lnTo>
                  <a:pt x="5937" y="14971"/>
                </a:lnTo>
                <a:lnTo>
                  <a:pt x="6699" y="15896"/>
                </a:lnTo>
                <a:lnTo>
                  <a:pt x="4303" y="15569"/>
                </a:lnTo>
                <a:lnTo>
                  <a:pt x="2178" y="14644"/>
                </a:lnTo>
                <a:lnTo>
                  <a:pt x="1034" y="12357"/>
                </a:lnTo>
                <a:lnTo>
                  <a:pt x="0" y="10180"/>
                </a:lnTo>
                <a:lnTo>
                  <a:pt x="544" y="8220"/>
                </a:lnTo>
                <a:lnTo>
                  <a:pt x="2396" y="5607"/>
                </a:lnTo>
                <a:lnTo>
                  <a:pt x="2778" y="5226"/>
                </a:lnTo>
                <a:lnTo>
                  <a:pt x="4030" y="3756"/>
                </a:lnTo>
                <a:lnTo>
                  <a:pt x="5555" y="2504"/>
                </a:lnTo>
                <a:lnTo>
                  <a:pt x="9750" y="0"/>
                </a:lnTo>
                <a:lnTo>
                  <a:pt x="12909" y="326"/>
                </a:lnTo>
                <a:lnTo>
                  <a:pt x="15088" y="1850"/>
                </a:lnTo>
                <a:lnTo>
                  <a:pt x="16232" y="2613"/>
                </a:lnTo>
                <a:lnTo>
                  <a:pt x="17158" y="3756"/>
                </a:lnTo>
                <a:lnTo>
                  <a:pt x="17485" y="5171"/>
                </a:lnTo>
                <a:lnTo>
                  <a:pt x="18084" y="7567"/>
                </a:lnTo>
                <a:lnTo>
                  <a:pt x="10676" y="15896"/>
                </a:lnTo>
                <a:lnTo>
                  <a:pt x="8388" y="159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5386933" y="7173305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4" h="15240">
                <a:moveTo>
                  <a:pt x="8333" y="14916"/>
                </a:moveTo>
                <a:lnTo>
                  <a:pt x="3104" y="10996"/>
                </a:lnTo>
                <a:lnTo>
                  <a:pt x="1688" y="9091"/>
                </a:lnTo>
                <a:lnTo>
                  <a:pt x="0" y="2776"/>
                </a:lnTo>
                <a:lnTo>
                  <a:pt x="1525" y="326"/>
                </a:lnTo>
                <a:lnTo>
                  <a:pt x="5392" y="108"/>
                </a:lnTo>
                <a:lnTo>
                  <a:pt x="6645" y="0"/>
                </a:lnTo>
                <a:lnTo>
                  <a:pt x="7843" y="217"/>
                </a:lnTo>
                <a:lnTo>
                  <a:pt x="10077" y="326"/>
                </a:lnTo>
                <a:lnTo>
                  <a:pt x="11220" y="217"/>
                </a:lnTo>
                <a:lnTo>
                  <a:pt x="12800" y="272"/>
                </a:lnTo>
                <a:lnTo>
                  <a:pt x="14380" y="1088"/>
                </a:lnTo>
                <a:lnTo>
                  <a:pt x="13563" y="2014"/>
                </a:lnTo>
                <a:lnTo>
                  <a:pt x="13181" y="3157"/>
                </a:lnTo>
                <a:lnTo>
                  <a:pt x="13781" y="4409"/>
                </a:lnTo>
                <a:lnTo>
                  <a:pt x="14271" y="5552"/>
                </a:lnTo>
                <a:lnTo>
                  <a:pt x="16504" y="6151"/>
                </a:lnTo>
                <a:lnTo>
                  <a:pt x="17920" y="5661"/>
                </a:lnTo>
                <a:lnTo>
                  <a:pt x="17975" y="7240"/>
                </a:lnTo>
                <a:lnTo>
                  <a:pt x="17049" y="8764"/>
                </a:lnTo>
                <a:lnTo>
                  <a:pt x="15088" y="9635"/>
                </a:lnTo>
                <a:lnTo>
                  <a:pt x="13617" y="10398"/>
                </a:lnTo>
                <a:lnTo>
                  <a:pt x="12528" y="11432"/>
                </a:lnTo>
                <a:lnTo>
                  <a:pt x="11329" y="12466"/>
                </a:lnTo>
                <a:lnTo>
                  <a:pt x="8333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5263392" y="7190617"/>
            <a:ext cx="16510" cy="13970"/>
          </a:xfrm>
          <a:custGeom>
            <a:avLst/>
            <a:gdLst/>
            <a:ahLst/>
            <a:cxnLst/>
            <a:rect l="l" t="t" r="r" b="b"/>
            <a:pathLst>
              <a:path w="16510" h="13970">
                <a:moveTo>
                  <a:pt x="11602" y="13773"/>
                </a:moveTo>
                <a:lnTo>
                  <a:pt x="10295" y="13719"/>
                </a:lnTo>
                <a:lnTo>
                  <a:pt x="6863" y="11269"/>
                </a:lnTo>
                <a:lnTo>
                  <a:pt x="5773" y="10234"/>
                </a:lnTo>
                <a:lnTo>
                  <a:pt x="3813" y="12521"/>
                </a:lnTo>
                <a:lnTo>
                  <a:pt x="3104" y="12031"/>
                </a:lnTo>
                <a:lnTo>
                  <a:pt x="980" y="8982"/>
                </a:lnTo>
                <a:lnTo>
                  <a:pt x="0" y="6315"/>
                </a:lnTo>
                <a:lnTo>
                  <a:pt x="1252" y="3484"/>
                </a:lnTo>
                <a:lnTo>
                  <a:pt x="2505" y="762"/>
                </a:lnTo>
                <a:lnTo>
                  <a:pt x="5011" y="0"/>
                </a:lnTo>
                <a:lnTo>
                  <a:pt x="8769" y="326"/>
                </a:lnTo>
                <a:lnTo>
                  <a:pt x="9096" y="381"/>
                </a:lnTo>
                <a:lnTo>
                  <a:pt x="10349" y="489"/>
                </a:lnTo>
                <a:lnTo>
                  <a:pt x="11438" y="979"/>
                </a:lnTo>
                <a:lnTo>
                  <a:pt x="12528" y="1361"/>
                </a:lnTo>
                <a:lnTo>
                  <a:pt x="13345" y="1959"/>
                </a:lnTo>
                <a:lnTo>
                  <a:pt x="14053" y="2613"/>
                </a:lnTo>
                <a:lnTo>
                  <a:pt x="13944" y="4137"/>
                </a:lnTo>
                <a:lnTo>
                  <a:pt x="14216" y="5607"/>
                </a:lnTo>
                <a:lnTo>
                  <a:pt x="15633" y="6859"/>
                </a:lnTo>
                <a:lnTo>
                  <a:pt x="15960" y="7077"/>
                </a:lnTo>
                <a:lnTo>
                  <a:pt x="15905" y="8873"/>
                </a:lnTo>
                <a:lnTo>
                  <a:pt x="15088" y="10779"/>
                </a:lnTo>
                <a:lnTo>
                  <a:pt x="11602" y="137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5489880" y="7227747"/>
            <a:ext cx="48895" cy="55244"/>
          </a:xfrm>
          <a:custGeom>
            <a:avLst/>
            <a:gdLst/>
            <a:ahLst/>
            <a:cxnLst/>
            <a:rect l="l" t="t" r="r" b="b"/>
            <a:pathLst>
              <a:path w="48895" h="55245">
                <a:moveTo>
                  <a:pt x="14160" y="45567"/>
                </a:moveTo>
                <a:lnTo>
                  <a:pt x="12522" y="44970"/>
                </a:lnTo>
                <a:lnTo>
                  <a:pt x="11493" y="44157"/>
                </a:lnTo>
                <a:lnTo>
                  <a:pt x="10515" y="43497"/>
                </a:lnTo>
                <a:lnTo>
                  <a:pt x="10134" y="42583"/>
                </a:lnTo>
                <a:lnTo>
                  <a:pt x="9525" y="40944"/>
                </a:lnTo>
                <a:lnTo>
                  <a:pt x="9309" y="40233"/>
                </a:lnTo>
                <a:lnTo>
                  <a:pt x="8166" y="37998"/>
                </a:lnTo>
                <a:lnTo>
                  <a:pt x="8382" y="35394"/>
                </a:lnTo>
                <a:lnTo>
                  <a:pt x="3378" y="35280"/>
                </a:lnTo>
                <a:lnTo>
                  <a:pt x="2451" y="37566"/>
                </a:lnTo>
                <a:lnTo>
                  <a:pt x="1473" y="39370"/>
                </a:lnTo>
                <a:lnTo>
                  <a:pt x="812" y="40449"/>
                </a:lnTo>
                <a:lnTo>
                  <a:pt x="482" y="41656"/>
                </a:lnTo>
                <a:lnTo>
                  <a:pt x="0" y="42799"/>
                </a:lnTo>
                <a:lnTo>
                  <a:pt x="50" y="43662"/>
                </a:lnTo>
                <a:lnTo>
                  <a:pt x="330" y="44805"/>
                </a:lnTo>
                <a:lnTo>
                  <a:pt x="4305" y="45250"/>
                </a:lnTo>
                <a:lnTo>
                  <a:pt x="4686" y="47752"/>
                </a:lnTo>
                <a:lnTo>
                  <a:pt x="6210" y="51447"/>
                </a:lnTo>
                <a:lnTo>
                  <a:pt x="7073" y="52755"/>
                </a:lnTo>
                <a:lnTo>
                  <a:pt x="8001" y="54013"/>
                </a:lnTo>
                <a:lnTo>
                  <a:pt x="8597" y="54940"/>
                </a:lnTo>
                <a:lnTo>
                  <a:pt x="9474" y="55206"/>
                </a:lnTo>
                <a:lnTo>
                  <a:pt x="10515" y="54559"/>
                </a:lnTo>
                <a:lnTo>
                  <a:pt x="10668" y="54444"/>
                </a:lnTo>
                <a:lnTo>
                  <a:pt x="12852" y="52590"/>
                </a:lnTo>
                <a:lnTo>
                  <a:pt x="13017" y="49822"/>
                </a:lnTo>
                <a:lnTo>
                  <a:pt x="13728" y="47307"/>
                </a:lnTo>
                <a:lnTo>
                  <a:pt x="14160" y="45567"/>
                </a:lnTo>
                <a:close/>
              </a:path>
              <a:path w="48895" h="55245">
                <a:moveTo>
                  <a:pt x="24612" y="7404"/>
                </a:moveTo>
                <a:lnTo>
                  <a:pt x="18249" y="228"/>
                </a:lnTo>
                <a:lnTo>
                  <a:pt x="16179" y="0"/>
                </a:lnTo>
                <a:lnTo>
                  <a:pt x="13944" y="1689"/>
                </a:lnTo>
                <a:lnTo>
                  <a:pt x="12585" y="4254"/>
                </a:lnTo>
                <a:lnTo>
                  <a:pt x="12255" y="4851"/>
                </a:lnTo>
                <a:lnTo>
                  <a:pt x="11823" y="6159"/>
                </a:lnTo>
                <a:lnTo>
                  <a:pt x="10896" y="9372"/>
                </a:lnTo>
                <a:lnTo>
                  <a:pt x="12039" y="13017"/>
                </a:lnTo>
                <a:lnTo>
                  <a:pt x="14325" y="13944"/>
                </a:lnTo>
                <a:lnTo>
                  <a:pt x="14973" y="14262"/>
                </a:lnTo>
                <a:lnTo>
                  <a:pt x="15684" y="14262"/>
                </a:lnTo>
                <a:lnTo>
                  <a:pt x="15468" y="14211"/>
                </a:lnTo>
                <a:lnTo>
                  <a:pt x="18186" y="14427"/>
                </a:lnTo>
                <a:lnTo>
                  <a:pt x="19824" y="13830"/>
                </a:lnTo>
                <a:lnTo>
                  <a:pt x="21348" y="13017"/>
                </a:lnTo>
                <a:lnTo>
                  <a:pt x="21945" y="12636"/>
                </a:lnTo>
                <a:lnTo>
                  <a:pt x="22821" y="11823"/>
                </a:lnTo>
                <a:lnTo>
                  <a:pt x="19608" y="9753"/>
                </a:lnTo>
                <a:lnTo>
                  <a:pt x="22110" y="9093"/>
                </a:lnTo>
                <a:lnTo>
                  <a:pt x="23368" y="7467"/>
                </a:lnTo>
                <a:lnTo>
                  <a:pt x="24612" y="7404"/>
                </a:lnTo>
                <a:close/>
              </a:path>
              <a:path w="48895" h="55245">
                <a:moveTo>
                  <a:pt x="48742" y="16116"/>
                </a:moveTo>
                <a:lnTo>
                  <a:pt x="48094" y="15951"/>
                </a:lnTo>
                <a:lnTo>
                  <a:pt x="47447" y="15798"/>
                </a:lnTo>
                <a:lnTo>
                  <a:pt x="46520" y="17373"/>
                </a:lnTo>
                <a:lnTo>
                  <a:pt x="46024" y="15900"/>
                </a:lnTo>
                <a:lnTo>
                  <a:pt x="45758" y="14922"/>
                </a:lnTo>
                <a:lnTo>
                  <a:pt x="46075" y="13830"/>
                </a:lnTo>
                <a:lnTo>
                  <a:pt x="47002" y="13068"/>
                </a:lnTo>
                <a:lnTo>
                  <a:pt x="47548" y="12585"/>
                </a:lnTo>
                <a:lnTo>
                  <a:pt x="47828" y="12039"/>
                </a:lnTo>
                <a:lnTo>
                  <a:pt x="47282" y="11277"/>
                </a:lnTo>
                <a:lnTo>
                  <a:pt x="46685" y="10299"/>
                </a:lnTo>
                <a:lnTo>
                  <a:pt x="45529" y="9537"/>
                </a:lnTo>
                <a:lnTo>
                  <a:pt x="44234" y="9042"/>
                </a:lnTo>
                <a:lnTo>
                  <a:pt x="42481" y="8331"/>
                </a:lnTo>
                <a:lnTo>
                  <a:pt x="40411" y="8064"/>
                </a:lnTo>
                <a:lnTo>
                  <a:pt x="38722" y="8610"/>
                </a:lnTo>
                <a:lnTo>
                  <a:pt x="36436" y="9258"/>
                </a:lnTo>
                <a:lnTo>
                  <a:pt x="35407" y="10998"/>
                </a:lnTo>
                <a:lnTo>
                  <a:pt x="35191" y="15189"/>
                </a:lnTo>
                <a:lnTo>
                  <a:pt x="35242" y="15570"/>
                </a:lnTo>
                <a:lnTo>
                  <a:pt x="35242" y="16446"/>
                </a:lnTo>
                <a:lnTo>
                  <a:pt x="35407" y="17322"/>
                </a:lnTo>
                <a:lnTo>
                  <a:pt x="35623" y="17322"/>
                </a:lnTo>
                <a:lnTo>
                  <a:pt x="37312" y="17970"/>
                </a:lnTo>
                <a:lnTo>
                  <a:pt x="36652" y="19278"/>
                </a:lnTo>
                <a:lnTo>
                  <a:pt x="36766" y="20040"/>
                </a:lnTo>
                <a:lnTo>
                  <a:pt x="36601" y="20370"/>
                </a:lnTo>
                <a:lnTo>
                  <a:pt x="38023" y="22491"/>
                </a:lnTo>
                <a:lnTo>
                  <a:pt x="40309" y="23634"/>
                </a:lnTo>
                <a:lnTo>
                  <a:pt x="42430" y="23139"/>
                </a:lnTo>
                <a:lnTo>
                  <a:pt x="48691" y="16713"/>
                </a:lnTo>
                <a:lnTo>
                  <a:pt x="48742" y="161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5391182" y="7190127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70" h="14604">
                <a:moveTo>
                  <a:pt x="11112" y="14100"/>
                </a:moveTo>
                <a:lnTo>
                  <a:pt x="7408" y="13827"/>
                </a:lnTo>
                <a:lnTo>
                  <a:pt x="6917" y="13719"/>
                </a:lnTo>
                <a:lnTo>
                  <a:pt x="5882" y="13555"/>
                </a:lnTo>
                <a:lnTo>
                  <a:pt x="4956" y="13174"/>
                </a:lnTo>
                <a:lnTo>
                  <a:pt x="4412" y="13011"/>
                </a:lnTo>
                <a:lnTo>
                  <a:pt x="4412" y="12847"/>
                </a:lnTo>
                <a:lnTo>
                  <a:pt x="4466" y="12684"/>
                </a:lnTo>
                <a:lnTo>
                  <a:pt x="4466" y="12521"/>
                </a:lnTo>
                <a:lnTo>
                  <a:pt x="4521" y="12085"/>
                </a:lnTo>
                <a:lnTo>
                  <a:pt x="4412" y="11541"/>
                </a:lnTo>
                <a:lnTo>
                  <a:pt x="3431" y="11541"/>
                </a:lnTo>
                <a:lnTo>
                  <a:pt x="3213" y="11922"/>
                </a:lnTo>
                <a:lnTo>
                  <a:pt x="2887" y="12249"/>
                </a:lnTo>
                <a:lnTo>
                  <a:pt x="2015" y="11595"/>
                </a:lnTo>
                <a:lnTo>
                  <a:pt x="1579" y="11214"/>
                </a:lnTo>
                <a:lnTo>
                  <a:pt x="1470" y="10615"/>
                </a:lnTo>
                <a:lnTo>
                  <a:pt x="1579" y="9908"/>
                </a:lnTo>
                <a:lnTo>
                  <a:pt x="1961" y="9200"/>
                </a:lnTo>
                <a:lnTo>
                  <a:pt x="2342" y="8656"/>
                </a:lnTo>
                <a:lnTo>
                  <a:pt x="2451" y="8111"/>
                </a:lnTo>
                <a:lnTo>
                  <a:pt x="1307" y="7131"/>
                </a:lnTo>
                <a:lnTo>
                  <a:pt x="708" y="6805"/>
                </a:lnTo>
                <a:lnTo>
                  <a:pt x="0" y="6641"/>
                </a:lnTo>
                <a:lnTo>
                  <a:pt x="217" y="4464"/>
                </a:lnTo>
                <a:lnTo>
                  <a:pt x="1634" y="2830"/>
                </a:lnTo>
                <a:lnTo>
                  <a:pt x="3377" y="1469"/>
                </a:lnTo>
                <a:lnTo>
                  <a:pt x="5338" y="0"/>
                </a:lnTo>
                <a:lnTo>
                  <a:pt x="6264" y="108"/>
                </a:lnTo>
                <a:lnTo>
                  <a:pt x="7626" y="2123"/>
                </a:lnTo>
                <a:lnTo>
                  <a:pt x="7734" y="2340"/>
                </a:lnTo>
                <a:lnTo>
                  <a:pt x="8007" y="2722"/>
                </a:lnTo>
                <a:lnTo>
                  <a:pt x="8334" y="3266"/>
                </a:lnTo>
                <a:lnTo>
                  <a:pt x="8824" y="3756"/>
                </a:lnTo>
                <a:lnTo>
                  <a:pt x="9586" y="4137"/>
                </a:lnTo>
                <a:lnTo>
                  <a:pt x="9804" y="4191"/>
                </a:lnTo>
                <a:lnTo>
                  <a:pt x="10894" y="4137"/>
                </a:lnTo>
                <a:lnTo>
                  <a:pt x="11711" y="2395"/>
                </a:lnTo>
                <a:lnTo>
                  <a:pt x="13345" y="5879"/>
                </a:lnTo>
                <a:lnTo>
                  <a:pt x="13835" y="7730"/>
                </a:lnTo>
                <a:lnTo>
                  <a:pt x="13563" y="9690"/>
                </a:lnTo>
                <a:lnTo>
                  <a:pt x="13182" y="12575"/>
                </a:lnTo>
                <a:lnTo>
                  <a:pt x="11112" y="141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5435676" y="7217358"/>
            <a:ext cx="33020" cy="15875"/>
          </a:xfrm>
          <a:custGeom>
            <a:avLst/>
            <a:gdLst/>
            <a:ahLst/>
            <a:cxnLst/>
            <a:rect l="l" t="t" r="r" b="b"/>
            <a:pathLst>
              <a:path w="33020" h="15875">
                <a:moveTo>
                  <a:pt x="12153" y="8216"/>
                </a:moveTo>
                <a:lnTo>
                  <a:pt x="12090" y="5549"/>
                </a:lnTo>
                <a:lnTo>
                  <a:pt x="11874" y="2832"/>
                </a:lnTo>
                <a:lnTo>
                  <a:pt x="10299" y="1460"/>
                </a:lnTo>
                <a:lnTo>
                  <a:pt x="7467" y="1409"/>
                </a:lnTo>
                <a:lnTo>
                  <a:pt x="6210" y="1244"/>
                </a:lnTo>
                <a:lnTo>
                  <a:pt x="4902" y="1739"/>
                </a:lnTo>
                <a:lnTo>
                  <a:pt x="3657" y="2387"/>
                </a:lnTo>
                <a:lnTo>
                  <a:pt x="3162" y="2603"/>
                </a:lnTo>
                <a:lnTo>
                  <a:pt x="2451" y="3263"/>
                </a:lnTo>
                <a:lnTo>
                  <a:pt x="4140" y="6096"/>
                </a:lnTo>
                <a:lnTo>
                  <a:pt x="1524" y="6743"/>
                </a:lnTo>
                <a:lnTo>
                  <a:pt x="215" y="8102"/>
                </a:lnTo>
                <a:lnTo>
                  <a:pt x="0" y="8382"/>
                </a:lnTo>
                <a:lnTo>
                  <a:pt x="330" y="12077"/>
                </a:lnTo>
                <a:lnTo>
                  <a:pt x="2019" y="13881"/>
                </a:lnTo>
                <a:lnTo>
                  <a:pt x="4686" y="14579"/>
                </a:lnTo>
                <a:lnTo>
                  <a:pt x="7023" y="15125"/>
                </a:lnTo>
                <a:lnTo>
                  <a:pt x="8712" y="14262"/>
                </a:lnTo>
                <a:lnTo>
                  <a:pt x="10083" y="12407"/>
                </a:lnTo>
                <a:lnTo>
                  <a:pt x="10185" y="12242"/>
                </a:lnTo>
                <a:lnTo>
                  <a:pt x="10248" y="12077"/>
                </a:lnTo>
                <a:lnTo>
                  <a:pt x="11544" y="10172"/>
                </a:lnTo>
                <a:lnTo>
                  <a:pt x="12153" y="8216"/>
                </a:lnTo>
                <a:close/>
              </a:path>
              <a:path w="33020" h="15875">
                <a:moveTo>
                  <a:pt x="33007" y="10121"/>
                </a:moveTo>
                <a:lnTo>
                  <a:pt x="32575" y="9855"/>
                </a:lnTo>
                <a:lnTo>
                  <a:pt x="30835" y="8864"/>
                </a:lnTo>
                <a:lnTo>
                  <a:pt x="31381" y="7937"/>
                </a:lnTo>
                <a:lnTo>
                  <a:pt x="32524" y="3911"/>
                </a:lnTo>
                <a:lnTo>
                  <a:pt x="31381" y="2120"/>
                </a:lnTo>
                <a:lnTo>
                  <a:pt x="24409" y="0"/>
                </a:lnTo>
                <a:lnTo>
                  <a:pt x="21247" y="2501"/>
                </a:lnTo>
                <a:lnTo>
                  <a:pt x="20866" y="8051"/>
                </a:lnTo>
                <a:lnTo>
                  <a:pt x="20866" y="8318"/>
                </a:lnTo>
                <a:lnTo>
                  <a:pt x="20751" y="9080"/>
                </a:lnTo>
                <a:lnTo>
                  <a:pt x="20967" y="9690"/>
                </a:lnTo>
                <a:lnTo>
                  <a:pt x="21628" y="12077"/>
                </a:lnTo>
                <a:lnTo>
                  <a:pt x="22390" y="14744"/>
                </a:lnTo>
                <a:lnTo>
                  <a:pt x="25933" y="15506"/>
                </a:lnTo>
                <a:lnTo>
                  <a:pt x="26746" y="15506"/>
                </a:lnTo>
                <a:lnTo>
                  <a:pt x="31699" y="12141"/>
                </a:lnTo>
                <a:lnTo>
                  <a:pt x="32143" y="11595"/>
                </a:lnTo>
                <a:lnTo>
                  <a:pt x="32791" y="10617"/>
                </a:lnTo>
                <a:lnTo>
                  <a:pt x="33007" y="101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5667187" y="7166119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6046" y="14590"/>
                </a:moveTo>
                <a:lnTo>
                  <a:pt x="4684" y="13610"/>
                </a:lnTo>
                <a:lnTo>
                  <a:pt x="3268" y="13011"/>
                </a:lnTo>
                <a:lnTo>
                  <a:pt x="2669" y="12793"/>
                </a:lnTo>
                <a:lnTo>
                  <a:pt x="1797" y="11976"/>
                </a:lnTo>
                <a:lnTo>
                  <a:pt x="1852" y="11595"/>
                </a:lnTo>
                <a:lnTo>
                  <a:pt x="2778" y="8656"/>
                </a:lnTo>
                <a:lnTo>
                  <a:pt x="1034" y="6315"/>
                </a:lnTo>
                <a:lnTo>
                  <a:pt x="0" y="2232"/>
                </a:lnTo>
                <a:lnTo>
                  <a:pt x="1198" y="1143"/>
                </a:lnTo>
                <a:lnTo>
                  <a:pt x="4030" y="0"/>
                </a:lnTo>
                <a:lnTo>
                  <a:pt x="5120" y="707"/>
                </a:lnTo>
                <a:lnTo>
                  <a:pt x="5882" y="1633"/>
                </a:lnTo>
                <a:lnTo>
                  <a:pt x="7952" y="4246"/>
                </a:lnTo>
                <a:lnTo>
                  <a:pt x="9913" y="6859"/>
                </a:lnTo>
                <a:lnTo>
                  <a:pt x="11765" y="9581"/>
                </a:lnTo>
                <a:lnTo>
                  <a:pt x="11983" y="9799"/>
                </a:lnTo>
                <a:lnTo>
                  <a:pt x="12691" y="10942"/>
                </a:lnTo>
                <a:lnTo>
                  <a:pt x="13073" y="12085"/>
                </a:lnTo>
                <a:lnTo>
                  <a:pt x="12038" y="13392"/>
                </a:lnTo>
                <a:lnTo>
                  <a:pt x="11329" y="14317"/>
                </a:lnTo>
                <a:lnTo>
                  <a:pt x="10621" y="14372"/>
                </a:lnTo>
                <a:lnTo>
                  <a:pt x="9532" y="14154"/>
                </a:lnTo>
                <a:lnTo>
                  <a:pt x="9151" y="13991"/>
                </a:lnTo>
                <a:lnTo>
                  <a:pt x="7680" y="13773"/>
                </a:lnTo>
                <a:lnTo>
                  <a:pt x="6046" y="145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5408286" y="7152781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2941" y="11269"/>
                </a:moveTo>
                <a:lnTo>
                  <a:pt x="1743" y="10996"/>
                </a:lnTo>
                <a:lnTo>
                  <a:pt x="871" y="10343"/>
                </a:lnTo>
                <a:lnTo>
                  <a:pt x="0" y="9635"/>
                </a:lnTo>
                <a:lnTo>
                  <a:pt x="163" y="8547"/>
                </a:lnTo>
                <a:lnTo>
                  <a:pt x="817" y="8002"/>
                </a:lnTo>
                <a:lnTo>
                  <a:pt x="2614" y="6641"/>
                </a:lnTo>
                <a:lnTo>
                  <a:pt x="3213" y="5444"/>
                </a:lnTo>
                <a:lnTo>
                  <a:pt x="1743" y="3375"/>
                </a:lnTo>
                <a:lnTo>
                  <a:pt x="925" y="2286"/>
                </a:lnTo>
                <a:lnTo>
                  <a:pt x="1416" y="1034"/>
                </a:lnTo>
                <a:lnTo>
                  <a:pt x="2396" y="0"/>
                </a:lnTo>
                <a:lnTo>
                  <a:pt x="3976" y="0"/>
                </a:lnTo>
                <a:lnTo>
                  <a:pt x="3159" y="2613"/>
                </a:lnTo>
                <a:lnTo>
                  <a:pt x="3486" y="4899"/>
                </a:lnTo>
                <a:lnTo>
                  <a:pt x="5174" y="6641"/>
                </a:lnTo>
                <a:lnTo>
                  <a:pt x="5610" y="6913"/>
                </a:lnTo>
                <a:lnTo>
                  <a:pt x="6100" y="7131"/>
                </a:lnTo>
                <a:lnTo>
                  <a:pt x="5991" y="7349"/>
                </a:lnTo>
                <a:lnTo>
                  <a:pt x="5664" y="7893"/>
                </a:lnTo>
                <a:lnTo>
                  <a:pt x="5610" y="8057"/>
                </a:lnTo>
                <a:lnTo>
                  <a:pt x="4194" y="8002"/>
                </a:lnTo>
                <a:lnTo>
                  <a:pt x="4139" y="9146"/>
                </a:lnTo>
                <a:lnTo>
                  <a:pt x="2941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5261419" y="7201674"/>
            <a:ext cx="42545" cy="26034"/>
          </a:xfrm>
          <a:custGeom>
            <a:avLst/>
            <a:gdLst/>
            <a:ahLst/>
            <a:cxnLst/>
            <a:rect l="l" t="t" r="r" b="b"/>
            <a:pathLst>
              <a:path w="42545" h="26034">
                <a:moveTo>
                  <a:pt x="11658" y="23025"/>
                </a:moveTo>
                <a:lnTo>
                  <a:pt x="10680" y="22923"/>
                </a:lnTo>
                <a:lnTo>
                  <a:pt x="9753" y="22542"/>
                </a:lnTo>
                <a:lnTo>
                  <a:pt x="8890" y="21996"/>
                </a:lnTo>
                <a:lnTo>
                  <a:pt x="8013" y="22860"/>
                </a:lnTo>
                <a:lnTo>
                  <a:pt x="7035" y="22923"/>
                </a:lnTo>
                <a:lnTo>
                  <a:pt x="6057" y="21882"/>
                </a:lnTo>
                <a:lnTo>
                  <a:pt x="4851" y="20574"/>
                </a:lnTo>
                <a:lnTo>
                  <a:pt x="4089" y="18948"/>
                </a:lnTo>
                <a:lnTo>
                  <a:pt x="3378" y="17856"/>
                </a:lnTo>
                <a:lnTo>
                  <a:pt x="2997" y="16332"/>
                </a:lnTo>
                <a:lnTo>
                  <a:pt x="3225" y="15786"/>
                </a:lnTo>
                <a:lnTo>
                  <a:pt x="1587" y="16446"/>
                </a:lnTo>
                <a:lnTo>
                  <a:pt x="495" y="18186"/>
                </a:lnTo>
                <a:lnTo>
                  <a:pt x="228" y="21120"/>
                </a:lnTo>
                <a:lnTo>
                  <a:pt x="0" y="23241"/>
                </a:lnTo>
                <a:lnTo>
                  <a:pt x="444" y="24663"/>
                </a:lnTo>
                <a:lnTo>
                  <a:pt x="1587" y="25425"/>
                </a:lnTo>
                <a:lnTo>
                  <a:pt x="1689" y="25095"/>
                </a:lnTo>
                <a:lnTo>
                  <a:pt x="2514" y="23520"/>
                </a:lnTo>
                <a:lnTo>
                  <a:pt x="3708" y="22644"/>
                </a:lnTo>
                <a:lnTo>
                  <a:pt x="5346" y="22923"/>
                </a:lnTo>
                <a:lnTo>
                  <a:pt x="6489" y="23355"/>
                </a:lnTo>
                <a:lnTo>
                  <a:pt x="7251" y="24612"/>
                </a:lnTo>
                <a:lnTo>
                  <a:pt x="7416" y="25920"/>
                </a:lnTo>
                <a:lnTo>
                  <a:pt x="7747" y="25857"/>
                </a:lnTo>
                <a:lnTo>
                  <a:pt x="8064" y="25692"/>
                </a:lnTo>
                <a:lnTo>
                  <a:pt x="8394" y="25476"/>
                </a:lnTo>
                <a:lnTo>
                  <a:pt x="9537" y="24879"/>
                </a:lnTo>
                <a:lnTo>
                  <a:pt x="10680" y="24231"/>
                </a:lnTo>
                <a:lnTo>
                  <a:pt x="11557" y="23304"/>
                </a:lnTo>
                <a:lnTo>
                  <a:pt x="11607" y="23088"/>
                </a:lnTo>
                <a:close/>
              </a:path>
              <a:path w="42545" h="26034">
                <a:moveTo>
                  <a:pt x="42278" y="2832"/>
                </a:moveTo>
                <a:lnTo>
                  <a:pt x="42113" y="927"/>
                </a:lnTo>
                <a:lnTo>
                  <a:pt x="40805" y="215"/>
                </a:lnTo>
                <a:lnTo>
                  <a:pt x="37312" y="0"/>
                </a:lnTo>
                <a:lnTo>
                  <a:pt x="36334" y="977"/>
                </a:lnTo>
                <a:lnTo>
                  <a:pt x="36499" y="2616"/>
                </a:lnTo>
                <a:lnTo>
                  <a:pt x="36715" y="5334"/>
                </a:lnTo>
                <a:lnTo>
                  <a:pt x="34975" y="6426"/>
                </a:lnTo>
                <a:lnTo>
                  <a:pt x="29692" y="10020"/>
                </a:lnTo>
                <a:lnTo>
                  <a:pt x="29806" y="11214"/>
                </a:lnTo>
                <a:lnTo>
                  <a:pt x="33401" y="13119"/>
                </a:lnTo>
                <a:lnTo>
                  <a:pt x="33997" y="13500"/>
                </a:lnTo>
                <a:lnTo>
                  <a:pt x="35242" y="14097"/>
                </a:lnTo>
                <a:lnTo>
                  <a:pt x="37096" y="14859"/>
                </a:lnTo>
                <a:lnTo>
                  <a:pt x="37973" y="15074"/>
                </a:lnTo>
                <a:lnTo>
                  <a:pt x="38735" y="14427"/>
                </a:lnTo>
                <a:lnTo>
                  <a:pt x="38138" y="13881"/>
                </a:lnTo>
                <a:lnTo>
                  <a:pt x="37592" y="13284"/>
                </a:lnTo>
                <a:lnTo>
                  <a:pt x="37261" y="12471"/>
                </a:lnTo>
                <a:lnTo>
                  <a:pt x="37096" y="12026"/>
                </a:lnTo>
                <a:lnTo>
                  <a:pt x="36830" y="11430"/>
                </a:lnTo>
                <a:lnTo>
                  <a:pt x="37045" y="11112"/>
                </a:lnTo>
                <a:lnTo>
                  <a:pt x="37807" y="9588"/>
                </a:lnTo>
                <a:lnTo>
                  <a:pt x="39992" y="8280"/>
                </a:lnTo>
                <a:lnTo>
                  <a:pt x="37693" y="6146"/>
                </a:lnTo>
                <a:lnTo>
                  <a:pt x="38188" y="5384"/>
                </a:lnTo>
                <a:lnTo>
                  <a:pt x="38519" y="5003"/>
                </a:lnTo>
                <a:lnTo>
                  <a:pt x="40538" y="3327"/>
                </a:lnTo>
                <a:lnTo>
                  <a:pt x="41681" y="3162"/>
                </a:lnTo>
                <a:lnTo>
                  <a:pt x="42062" y="3048"/>
                </a:lnTo>
                <a:lnTo>
                  <a:pt x="42278" y="3048"/>
                </a:lnTo>
                <a:lnTo>
                  <a:pt x="42278" y="28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5475558" y="7170039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5">
                <a:moveTo>
                  <a:pt x="2505" y="11922"/>
                </a:moveTo>
                <a:lnTo>
                  <a:pt x="708" y="9908"/>
                </a:lnTo>
                <a:lnTo>
                  <a:pt x="490" y="9690"/>
                </a:lnTo>
                <a:lnTo>
                  <a:pt x="326" y="9363"/>
                </a:lnTo>
                <a:lnTo>
                  <a:pt x="5447" y="1088"/>
                </a:lnTo>
                <a:lnTo>
                  <a:pt x="7408" y="1197"/>
                </a:lnTo>
                <a:lnTo>
                  <a:pt x="8715" y="1905"/>
                </a:lnTo>
                <a:lnTo>
                  <a:pt x="10077" y="2068"/>
                </a:lnTo>
                <a:lnTo>
                  <a:pt x="11384" y="871"/>
                </a:lnTo>
                <a:lnTo>
                  <a:pt x="11656" y="707"/>
                </a:lnTo>
                <a:lnTo>
                  <a:pt x="12364" y="0"/>
                </a:lnTo>
                <a:lnTo>
                  <a:pt x="13454" y="326"/>
                </a:lnTo>
                <a:lnTo>
                  <a:pt x="14652" y="1959"/>
                </a:lnTo>
                <a:lnTo>
                  <a:pt x="14434" y="2994"/>
                </a:lnTo>
                <a:lnTo>
                  <a:pt x="13726" y="3484"/>
                </a:lnTo>
                <a:lnTo>
                  <a:pt x="12092" y="4518"/>
                </a:lnTo>
                <a:lnTo>
                  <a:pt x="11820" y="5934"/>
                </a:lnTo>
                <a:lnTo>
                  <a:pt x="11329" y="10071"/>
                </a:lnTo>
                <a:lnTo>
                  <a:pt x="9314" y="11160"/>
                </a:lnTo>
                <a:lnTo>
                  <a:pt x="7081" y="11432"/>
                </a:lnTo>
                <a:lnTo>
                  <a:pt x="4847" y="11650"/>
                </a:lnTo>
                <a:lnTo>
                  <a:pt x="2505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5364055" y="7245929"/>
            <a:ext cx="11430" cy="18415"/>
          </a:xfrm>
          <a:custGeom>
            <a:avLst/>
            <a:gdLst/>
            <a:ahLst/>
            <a:cxnLst/>
            <a:rect l="l" t="t" r="r" b="b"/>
            <a:pathLst>
              <a:path w="11429" h="18415">
                <a:moveTo>
                  <a:pt x="6972" y="18183"/>
                </a:moveTo>
                <a:lnTo>
                  <a:pt x="6155" y="16549"/>
                </a:lnTo>
                <a:lnTo>
                  <a:pt x="5447" y="15352"/>
                </a:lnTo>
                <a:lnTo>
                  <a:pt x="5174" y="14971"/>
                </a:lnTo>
                <a:lnTo>
                  <a:pt x="5011" y="14317"/>
                </a:lnTo>
                <a:lnTo>
                  <a:pt x="5120" y="13882"/>
                </a:lnTo>
                <a:lnTo>
                  <a:pt x="6264" y="10561"/>
                </a:lnTo>
                <a:lnTo>
                  <a:pt x="4357" y="9581"/>
                </a:lnTo>
                <a:lnTo>
                  <a:pt x="1579" y="8928"/>
                </a:lnTo>
                <a:lnTo>
                  <a:pt x="108" y="8656"/>
                </a:lnTo>
                <a:lnTo>
                  <a:pt x="0" y="7893"/>
                </a:lnTo>
                <a:lnTo>
                  <a:pt x="272" y="6097"/>
                </a:lnTo>
                <a:lnTo>
                  <a:pt x="980" y="3865"/>
                </a:lnTo>
                <a:lnTo>
                  <a:pt x="490" y="925"/>
                </a:lnTo>
                <a:lnTo>
                  <a:pt x="3595" y="108"/>
                </a:lnTo>
                <a:lnTo>
                  <a:pt x="3813" y="0"/>
                </a:lnTo>
                <a:lnTo>
                  <a:pt x="4139" y="54"/>
                </a:lnTo>
                <a:lnTo>
                  <a:pt x="4466" y="163"/>
                </a:lnTo>
                <a:lnTo>
                  <a:pt x="5174" y="762"/>
                </a:lnTo>
                <a:lnTo>
                  <a:pt x="5773" y="1088"/>
                </a:lnTo>
                <a:lnTo>
                  <a:pt x="6100" y="1143"/>
                </a:lnTo>
                <a:lnTo>
                  <a:pt x="7081" y="2123"/>
                </a:lnTo>
                <a:lnTo>
                  <a:pt x="8061" y="3593"/>
                </a:lnTo>
                <a:lnTo>
                  <a:pt x="8660" y="5280"/>
                </a:lnTo>
                <a:lnTo>
                  <a:pt x="9042" y="6260"/>
                </a:lnTo>
                <a:lnTo>
                  <a:pt x="9260" y="7403"/>
                </a:lnTo>
                <a:lnTo>
                  <a:pt x="8769" y="9908"/>
                </a:lnTo>
                <a:lnTo>
                  <a:pt x="9042" y="11105"/>
                </a:lnTo>
                <a:lnTo>
                  <a:pt x="10404" y="12575"/>
                </a:lnTo>
                <a:lnTo>
                  <a:pt x="10621" y="13120"/>
                </a:lnTo>
                <a:lnTo>
                  <a:pt x="11112" y="15461"/>
                </a:lnTo>
                <a:lnTo>
                  <a:pt x="10077" y="16822"/>
                </a:lnTo>
                <a:lnTo>
                  <a:pt x="6972" y="181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527740" y="7174557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4793" y="12902"/>
                </a:moveTo>
                <a:lnTo>
                  <a:pt x="0" y="7295"/>
                </a:lnTo>
                <a:lnTo>
                  <a:pt x="54" y="6750"/>
                </a:lnTo>
                <a:lnTo>
                  <a:pt x="54" y="6369"/>
                </a:lnTo>
                <a:lnTo>
                  <a:pt x="217" y="4845"/>
                </a:lnTo>
                <a:lnTo>
                  <a:pt x="272" y="3484"/>
                </a:lnTo>
                <a:lnTo>
                  <a:pt x="1252" y="2340"/>
                </a:lnTo>
                <a:lnTo>
                  <a:pt x="2614" y="816"/>
                </a:lnTo>
                <a:lnTo>
                  <a:pt x="3813" y="0"/>
                </a:lnTo>
                <a:lnTo>
                  <a:pt x="5664" y="1633"/>
                </a:lnTo>
                <a:lnTo>
                  <a:pt x="6536" y="2449"/>
                </a:lnTo>
                <a:lnTo>
                  <a:pt x="7789" y="2830"/>
                </a:lnTo>
                <a:lnTo>
                  <a:pt x="8660" y="3647"/>
                </a:lnTo>
                <a:lnTo>
                  <a:pt x="9532" y="4355"/>
                </a:lnTo>
                <a:lnTo>
                  <a:pt x="10186" y="5171"/>
                </a:lnTo>
                <a:lnTo>
                  <a:pt x="10567" y="5934"/>
                </a:lnTo>
                <a:lnTo>
                  <a:pt x="11329" y="7186"/>
                </a:lnTo>
                <a:lnTo>
                  <a:pt x="11384" y="8492"/>
                </a:lnTo>
                <a:lnTo>
                  <a:pt x="10785" y="9527"/>
                </a:lnTo>
                <a:lnTo>
                  <a:pt x="10022" y="10833"/>
                </a:lnTo>
                <a:lnTo>
                  <a:pt x="8334" y="11922"/>
                </a:lnTo>
                <a:lnTo>
                  <a:pt x="6645" y="12466"/>
                </a:lnTo>
                <a:lnTo>
                  <a:pt x="5719" y="12793"/>
                </a:lnTo>
                <a:lnTo>
                  <a:pt x="4793" y="129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379906" y="7258994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5120" y="11432"/>
                </a:moveTo>
                <a:lnTo>
                  <a:pt x="1851" y="9690"/>
                </a:lnTo>
                <a:lnTo>
                  <a:pt x="490" y="7077"/>
                </a:lnTo>
                <a:lnTo>
                  <a:pt x="381" y="6750"/>
                </a:lnTo>
                <a:lnTo>
                  <a:pt x="0" y="4246"/>
                </a:lnTo>
                <a:lnTo>
                  <a:pt x="1743" y="3103"/>
                </a:lnTo>
                <a:lnTo>
                  <a:pt x="3050" y="2286"/>
                </a:lnTo>
                <a:lnTo>
                  <a:pt x="3921" y="1687"/>
                </a:lnTo>
                <a:lnTo>
                  <a:pt x="4793" y="1034"/>
                </a:lnTo>
                <a:lnTo>
                  <a:pt x="5828" y="598"/>
                </a:lnTo>
                <a:lnTo>
                  <a:pt x="6209" y="816"/>
                </a:lnTo>
                <a:lnTo>
                  <a:pt x="6645" y="544"/>
                </a:lnTo>
                <a:lnTo>
                  <a:pt x="7026" y="163"/>
                </a:lnTo>
                <a:lnTo>
                  <a:pt x="7734" y="0"/>
                </a:lnTo>
                <a:lnTo>
                  <a:pt x="8497" y="54"/>
                </a:lnTo>
                <a:lnTo>
                  <a:pt x="9314" y="435"/>
                </a:lnTo>
                <a:lnTo>
                  <a:pt x="11112" y="1252"/>
                </a:lnTo>
                <a:lnTo>
                  <a:pt x="11656" y="2939"/>
                </a:lnTo>
                <a:lnTo>
                  <a:pt x="11384" y="4736"/>
                </a:lnTo>
                <a:lnTo>
                  <a:pt x="11275" y="7784"/>
                </a:lnTo>
                <a:lnTo>
                  <a:pt x="9369" y="10561"/>
                </a:lnTo>
                <a:lnTo>
                  <a:pt x="5120" y="114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637663" y="7152781"/>
            <a:ext cx="7620" cy="1270"/>
          </a:xfrm>
          <a:custGeom>
            <a:avLst/>
            <a:gdLst/>
            <a:ahLst/>
            <a:cxnLst/>
            <a:rect l="l" t="t" r="r" b="b"/>
            <a:pathLst>
              <a:path w="7620" h="1270">
                <a:moveTo>
                  <a:pt x="4030" y="1252"/>
                </a:moveTo>
                <a:lnTo>
                  <a:pt x="2614" y="979"/>
                </a:lnTo>
                <a:lnTo>
                  <a:pt x="2451" y="979"/>
                </a:lnTo>
                <a:lnTo>
                  <a:pt x="2178" y="871"/>
                </a:lnTo>
                <a:lnTo>
                  <a:pt x="1307" y="653"/>
                </a:lnTo>
                <a:lnTo>
                  <a:pt x="544" y="381"/>
                </a:lnTo>
                <a:lnTo>
                  <a:pt x="0" y="0"/>
                </a:lnTo>
                <a:lnTo>
                  <a:pt x="7081" y="0"/>
                </a:lnTo>
                <a:lnTo>
                  <a:pt x="5719" y="871"/>
                </a:lnTo>
                <a:lnTo>
                  <a:pt x="4030" y="12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634449" y="7212829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4793" y="10996"/>
                </a:moveTo>
                <a:lnTo>
                  <a:pt x="0" y="4300"/>
                </a:lnTo>
                <a:lnTo>
                  <a:pt x="1851" y="925"/>
                </a:lnTo>
                <a:lnTo>
                  <a:pt x="3812" y="272"/>
                </a:lnTo>
                <a:lnTo>
                  <a:pt x="4684" y="0"/>
                </a:lnTo>
                <a:lnTo>
                  <a:pt x="5501" y="108"/>
                </a:lnTo>
                <a:lnTo>
                  <a:pt x="10022" y="4899"/>
                </a:lnTo>
                <a:lnTo>
                  <a:pt x="10403" y="5498"/>
                </a:lnTo>
                <a:lnTo>
                  <a:pt x="10621" y="6042"/>
                </a:lnTo>
                <a:lnTo>
                  <a:pt x="11438" y="8656"/>
                </a:lnTo>
                <a:lnTo>
                  <a:pt x="10567" y="9744"/>
                </a:lnTo>
                <a:lnTo>
                  <a:pt x="7843" y="10452"/>
                </a:lnTo>
                <a:lnTo>
                  <a:pt x="7081" y="10615"/>
                </a:lnTo>
                <a:lnTo>
                  <a:pt x="5555" y="10833"/>
                </a:lnTo>
                <a:lnTo>
                  <a:pt x="4793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5439931" y="7192149"/>
            <a:ext cx="33020" cy="62230"/>
          </a:xfrm>
          <a:custGeom>
            <a:avLst/>
            <a:gdLst/>
            <a:ahLst/>
            <a:cxnLst/>
            <a:rect l="l" t="t" r="r" b="b"/>
            <a:pathLst>
              <a:path w="33020" h="62229">
                <a:moveTo>
                  <a:pt x="10617" y="1524"/>
                </a:moveTo>
                <a:lnTo>
                  <a:pt x="9690" y="165"/>
                </a:lnTo>
                <a:lnTo>
                  <a:pt x="6858" y="0"/>
                </a:lnTo>
                <a:lnTo>
                  <a:pt x="5283" y="0"/>
                </a:lnTo>
                <a:lnTo>
                  <a:pt x="0" y="6311"/>
                </a:lnTo>
                <a:lnTo>
                  <a:pt x="2501" y="10071"/>
                </a:lnTo>
                <a:lnTo>
                  <a:pt x="4406" y="10185"/>
                </a:lnTo>
                <a:lnTo>
                  <a:pt x="6807" y="10287"/>
                </a:lnTo>
                <a:lnTo>
                  <a:pt x="8001" y="8382"/>
                </a:lnTo>
                <a:lnTo>
                  <a:pt x="8978" y="6527"/>
                </a:lnTo>
                <a:lnTo>
                  <a:pt x="9359" y="5765"/>
                </a:lnTo>
                <a:lnTo>
                  <a:pt x="9639" y="4902"/>
                </a:lnTo>
                <a:lnTo>
                  <a:pt x="9855" y="4076"/>
                </a:lnTo>
                <a:lnTo>
                  <a:pt x="10617" y="1524"/>
                </a:lnTo>
                <a:close/>
              </a:path>
              <a:path w="33020" h="62229">
                <a:moveTo>
                  <a:pt x="32727" y="53238"/>
                </a:moveTo>
                <a:lnTo>
                  <a:pt x="32512" y="52755"/>
                </a:lnTo>
                <a:lnTo>
                  <a:pt x="32461" y="52374"/>
                </a:lnTo>
                <a:lnTo>
                  <a:pt x="32296" y="52095"/>
                </a:lnTo>
                <a:lnTo>
                  <a:pt x="31483" y="50406"/>
                </a:lnTo>
                <a:lnTo>
                  <a:pt x="29578" y="49809"/>
                </a:lnTo>
                <a:lnTo>
                  <a:pt x="27292" y="50520"/>
                </a:lnTo>
                <a:lnTo>
                  <a:pt x="23685" y="51663"/>
                </a:lnTo>
                <a:lnTo>
                  <a:pt x="22225" y="52755"/>
                </a:lnTo>
                <a:lnTo>
                  <a:pt x="23253" y="56502"/>
                </a:lnTo>
                <a:lnTo>
                  <a:pt x="24180" y="58407"/>
                </a:lnTo>
                <a:lnTo>
                  <a:pt x="25654" y="61188"/>
                </a:lnTo>
                <a:lnTo>
                  <a:pt x="26797" y="61683"/>
                </a:lnTo>
                <a:lnTo>
                  <a:pt x="30657" y="59067"/>
                </a:lnTo>
                <a:lnTo>
                  <a:pt x="30937" y="55638"/>
                </a:lnTo>
                <a:lnTo>
                  <a:pt x="32727" y="532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5536129" y="7152781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90">
                <a:moveTo>
                  <a:pt x="4139" y="8438"/>
                </a:moveTo>
                <a:lnTo>
                  <a:pt x="3867" y="8383"/>
                </a:lnTo>
                <a:lnTo>
                  <a:pt x="3322" y="8166"/>
                </a:lnTo>
                <a:lnTo>
                  <a:pt x="2995" y="6587"/>
                </a:lnTo>
                <a:lnTo>
                  <a:pt x="1906" y="5117"/>
                </a:lnTo>
                <a:lnTo>
                  <a:pt x="0" y="3919"/>
                </a:lnTo>
                <a:lnTo>
                  <a:pt x="272" y="3375"/>
                </a:lnTo>
                <a:lnTo>
                  <a:pt x="653" y="2885"/>
                </a:lnTo>
                <a:lnTo>
                  <a:pt x="1634" y="1742"/>
                </a:lnTo>
                <a:lnTo>
                  <a:pt x="2178" y="762"/>
                </a:lnTo>
                <a:lnTo>
                  <a:pt x="2832" y="0"/>
                </a:lnTo>
                <a:lnTo>
                  <a:pt x="7026" y="0"/>
                </a:lnTo>
                <a:lnTo>
                  <a:pt x="8442" y="979"/>
                </a:lnTo>
                <a:lnTo>
                  <a:pt x="9695" y="2286"/>
                </a:lnTo>
                <a:lnTo>
                  <a:pt x="11275" y="6097"/>
                </a:lnTo>
                <a:lnTo>
                  <a:pt x="10349" y="7621"/>
                </a:lnTo>
                <a:lnTo>
                  <a:pt x="7843" y="7839"/>
                </a:lnTo>
                <a:lnTo>
                  <a:pt x="5447" y="7948"/>
                </a:lnTo>
                <a:lnTo>
                  <a:pt x="4139" y="84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5347332" y="7235694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3268" y="10125"/>
                </a:moveTo>
                <a:lnTo>
                  <a:pt x="2723" y="8492"/>
                </a:lnTo>
                <a:lnTo>
                  <a:pt x="2396" y="7022"/>
                </a:lnTo>
                <a:lnTo>
                  <a:pt x="2015" y="5171"/>
                </a:lnTo>
                <a:lnTo>
                  <a:pt x="0" y="2722"/>
                </a:lnTo>
                <a:lnTo>
                  <a:pt x="2451" y="1361"/>
                </a:lnTo>
                <a:lnTo>
                  <a:pt x="4139" y="489"/>
                </a:lnTo>
                <a:lnTo>
                  <a:pt x="6373" y="0"/>
                </a:lnTo>
                <a:lnTo>
                  <a:pt x="8551" y="272"/>
                </a:lnTo>
                <a:lnTo>
                  <a:pt x="10240" y="544"/>
                </a:lnTo>
                <a:lnTo>
                  <a:pt x="10785" y="1742"/>
                </a:lnTo>
                <a:lnTo>
                  <a:pt x="11221" y="2994"/>
                </a:lnTo>
                <a:lnTo>
                  <a:pt x="9586" y="5444"/>
                </a:lnTo>
                <a:lnTo>
                  <a:pt x="8606" y="8329"/>
                </a:lnTo>
                <a:lnTo>
                  <a:pt x="5828" y="9853"/>
                </a:lnTo>
                <a:lnTo>
                  <a:pt x="5501" y="10071"/>
                </a:lnTo>
                <a:lnTo>
                  <a:pt x="3268" y="101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5399506" y="7205103"/>
            <a:ext cx="58419" cy="22860"/>
          </a:xfrm>
          <a:custGeom>
            <a:avLst/>
            <a:gdLst/>
            <a:ahLst/>
            <a:cxnLst/>
            <a:rect l="l" t="t" r="r" b="b"/>
            <a:pathLst>
              <a:path w="58420" h="22859">
                <a:moveTo>
                  <a:pt x="9321" y="15519"/>
                </a:moveTo>
                <a:lnTo>
                  <a:pt x="9118" y="15189"/>
                </a:lnTo>
                <a:lnTo>
                  <a:pt x="7848" y="13169"/>
                </a:lnTo>
                <a:lnTo>
                  <a:pt x="6489" y="12636"/>
                </a:lnTo>
                <a:lnTo>
                  <a:pt x="3708" y="13068"/>
                </a:lnTo>
                <a:lnTo>
                  <a:pt x="2451" y="13779"/>
                </a:lnTo>
                <a:lnTo>
                  <a:pt x="1143" y="14211"/>
                </a:lnTo>
                <a:lnTo>
                  <a:pt x="114" y="14592"/>
                </a:lnTo>
                <a:lnTo>
                  <a:pt x="0" y="16116"/>
                </a:lnTo>
                <a:lnTo>
                  <a:pt x="63" y="17310"/>
                </a:lnTo>
                <a:lnTo>
                  <a:pt x="1689" y="16497"/>
                </a:lnTo>
                <a:lnTo>
                  <a:pt x="2997" y="15189"/>
                </a:lnTo>
                <a:lnTo>
                  <a:pt x="5969" y="17208"/>
                </a:lnTo>
                <a:lnTo>
                  <a:pt x="5943" y="19278"/>
                </a:lnTo>
                <a:lnTo>
                  <a:pt x="5562" y="21450"/>
                </a:lnTo>
                <a:lnTo>
                  <a:pt x="5232" y="22263"/>
                </a:lnTo>
                <a:lnTo>
                  <a:pt x="6870" y="20955"/>
                </a:lnTo>
                <a:lnTo>
                  <a:pt x="7035" y="18897"/>
                </a:lnTo>
                <a:lnTo>
                  <a:pt x="8280" y="17373"/>
                </a:lnTo>
                <a:lnTo>
                  <a:pt x="8991" y="16611"/>
                </a:lnTo>
                <a:lnTo>
                  <a:pt x="9321" y="15519"/>
                </a:lnTo>
                <a:close/>
              </a:path>
              <a:path w="58420" h="22859">
                <a:moveTo>
                  <a:pt x="58343" y="5067"/>
                </a:moveTo>
                <a:lnTo>
                  <a:pt x="58229" y="4622"/>
                </a:lnTo>
                <a:lnTo>
                  <a:pt x="57962" y="3594"/>
                </a:lnTo>
                <a:lnTo>
                  <a:pt x="57746" y="2501"/>
                </a:lnTo>
                <a:lnTo>
                  <a:pt x="57137" y="1905"/>
                </a:lnTo>
                <a:lnTo>
                  <a:pt x="55892" y="1143"/>
                </a:lnTo>
                <a:lnTo>
                  <a:pt x="54292" y="596"/>
                </a:lnTo>
                <a:lnTo>
                  <a:pt x="53822" y="431"/>
                </a:lnTo>
                <a:lnTo>
                  <a:pt x="52844" y="596"/>
                </a:lnTo>
                <a:lnTo>
                  <a:pt x="49682" y="0"/>
                </a:lnTo>
                <a:lnTo>
                  <a:pt x="48806" y="1193"/>
                </a:lnTo>
                <a:lnTo>
                  <a:pt x="48539" y="3263"/>
                </a:lnTo>
                <a:lnTo>
                  <a:pt x="48488" y="4406"/>
                </a:lnTo>
                <a:lnTo>
                  <a:pt x="48221" y="6692"/>
                </a:lnTo>
                <a:lnTo>
                  <a:pt x="47993" y="8280"/>
                </a:lnTo>
                <a:lnTo>
                  <a:pt x="49733" y="9359"/>
                </a:lnTo>
                <a:lnTo>
                  <a:pt x="50114" y="9474"/>
                </a:lnTo>
                <a:lnTo>
                  <a:pt x="50444" y="9525"/>
                </a:lnTo>
                <a:lnTo>
                  <a:pt x="50444" y="8763"/>
                </a:lnTo>
                <a:lnTo>
                  <a:pt x="51320" y="6692"/>
                </a:lnTo>
                <a:lnTo>
                  <a:pt x="53276" y="6210"/>
                </a:lnTo>
                <a:lnTo>
                  <a:pt x="54914" y="7137"/>
                </a:lnTo>
                <a:lnTo>
                  <a:pt x="55067" y="7239"/>
                </a:lnTo>
                <a:lnTo>
                  <a:pt x="55346" y="7023"/>
                </a:lnTo>
                <a:lnTo>
                  <a:pt x="55562" y="6807"/>
                </a:lnTo>
                <a:lnTo>
                  <a:pt x="56108" y="6426"/>
                </a:lnTo>
                <a:lnTo>
                  <a:pt x="56527" y="6210"/>
                </a:lnTo>
                <a:lnTo>
                  <a:pt x="57581" y="5613"/>
                </a:lnTo>
                <a:lnTo>
                  <a:pt x="58343" y="50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5343247" y="721206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3976" y="10289"/>
                </a:moveTo>
                <a:lnTo>
                  <a:pt x="2560" y="8111"/>
                </a:lnTo>
                <a:lnTo>
                  <a:pt x="1252" y="6151"/>
                </a:lnTo>
                <a:lnTo>
                  <a:pt x="0" y="3919"/>
                </a:lnTo>
                <a:lnTo>
                  <a:pt x="490" y="1361"/>
                </a:lnTo>
                <a:lnTo>
                  <a:pt x="599" y="598"/>
                </a:lnTo>
                <a:lnTo>
                  <a:pt x="1144" y="108"/>
                </a:lnTo>
                <a:lnTo>
                  <a:pt x="1961" y="108"/>
                </a:lnTo>
                <a:lnTo>
                  <a:pt x="5065" y="0"/>
                </a:lnTo>
                <a:lnTo>
                  <a:pt x="10077" y="3103"/>
                </a:lnTo>
                <a:lnTo>
                  <a:pt x="10458" y="3320"/>
                </a:lnTo>
                <a:lnTo>
                  <a:pt x="10458" y="4028"/>
                </a:lnTo>
                <a:lnTo>
                  <a:pt x="10567" y="4464"/>
                </a:lnTo>
                <a:lnTo>
                  <a:pt x="8007" y="7948"/>
                </a:lnTo>
                <a:lnTo>
                  <a:pt x="7244" y="7948"/>
                </a:lnTo>
                <a:lnTo>
                  <a:pt x="5719" y="8111"/>
                </a:lnTo>
                <a:lnTo>
                  <a:pt x="3976" y="102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5488467" y="7244949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4303" y="9146"/>
                </a:moveTo>
                <a:lnTo>
                  <a:pt x="1960" y="9037"/>
                </a:lnTo>
                <a:lnTo>
                  <a:pt x="326" y="7349"/>
                </a:lnTo>
                <a:lnTo>
                  <a:pt x="163" y="7240"/>
                </a:lnTo>
                <a:lnTo>
                  <a:pt x="54" y="7077"/>
                </a:lnTo>
                <a:lnTo>
                  <a:pt x="217" y="6968"/>
                </a:lnTo>
                <a:lnTo>
                  <a:pt x="653" y="6805"/>
                </a:lnTo>
                <a:lnTo>
                  <a:pt x="2342" y="6042"/>
                </a:lnTo>
                <a:lnTo>
                  <a:pt x="2342" y="4681"/>
                </a:lnTo>
                <a:lnTo>
                  <a:pt x="2233" y="3429"/>
                </a:lnTo>
                <a:lnTo>
                  <a:pt x="2069" y="2449"/>
                </a:lnTo>
                <a:lnTo>
                  <a:pt x="2560" y="2123"/>
                </a:lnTo>
                <a:lnTo>
                  <a:pt x="4521" y="925"/>
                </a:lnTo>
                <a:lnTo>
                  <a:pt x="5773" y="217"/>
                </a:lnTo>
                <a:lnTo>
                  <a:pt x="6590" y="0"/>
                </a:lnTo>
                <a:lnTo>
                  <a:pt x="7462" y="489"/>
                </a:lnTo>
                <a:lnTo>
                  <a:pt x="9096" y="1361"/>
                </a:lnTo>
                <a:lnTo>
                  <a:pt x="8769" y="3103"/>
                </a:lnTo>
                <a:lnTo>
                  <a:pt x="8551" y="4681"/>
                </a:lnTo>
                <a:lnTo>
                  <a:pt x="8225" y="6315"/>
                </a:lnTo>
                <a:lnTo>
                  <a:pt x="8769" y="8656"/>
                </a:lnTo>
                <a:lnTo>
                  <a:pt x="6427" y="8873"/>
                </a:lnTo>
                <a:lnTo>
                  <a:pt x="4303" y="91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5219216" y="7172489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7026" y="9309"/>
                </a:moveTo>
                <a:lnTo>
                  <a:pt x="5719" y="9146"/>
                </a:lnTo>
                <a:lnTo>
                  <a:pt x="5447" y="8928"/>
                </a:lnTo>
                <a:lnTo>
                  <a:pt x="4902" y="8710"/>
                </a:lnTo>
                <a:lnTo>
                  <a:pt x="3159" y="6206"/>
                </a:lnTo>
                <a:lnTo>
                  <a:pt x="1743" y="4028"/>
                </a:lnTo>
                <a:lnTo>
                  <a:pt x="381" y="1850"/>
                </a:lnTo>
                <a:lnTo>
                  <a:pt x="54" y="1415"/>
                </a:lnTo>
                <a:lnTo>
                  <a:pt x="0" y="871"/>
                </a:lnTo>
                <a:lnTo>
                  <a:pt x="544" y="544"/>
                </a:lnTo>
                <a:lnTo>
                  <a:pt x="980" y="326"/>
                </a:lnTo>
                <a:lnTo>
                  <a:pt x="1525" y="0"/>
                </a:lnTo>
                <a:lnTo>
                  <a:pt x="3813" y="326"/>
                </a:lnTo>
                <a:lnTo>
                  <a:pt x="8170" y="4681"/>
                </a:lnTo>
                <a:lnTo>
                  <a:pt x="8551" y="7567"/>
                </a:lnTo>
                <a:lnTo>
                  <a:pt x="7026" y="93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5287523" y="7231829"/>
            <a:ext cx="1905" cy="3810"/>
          </a:xfrm>
          <a:custGeom>
            <a:avLst/>
            <a:gdLst/>
            <a:ahLst/>
            <a:cxnLst/>
            <a:rect l="l" t="t" r="r" b="b"/>
            <a:pathLst>
              <a:path w="1904" h="3809">
                <a:moveTo>
                  <a:pt x="1688" y="3211"/>
                </a:moveTo>
                <a:lnTo>
                  <a:pt x="871" y="3211"/>
                </a:lnTo>
                <a:lnTo>
                  <a:pt x="0" y="3048"/>
                </a:lnTo>
                <a:lnTo>
                  <a:pt x="708" y="1524"/>
                </a:lnTo>
                <a:lnTo>
                  <a:pt x="980" y="925"/>
                </a:lnTo>
                <a:lnTo>
                  <a:pt x="1089" y="435"/>
                </a:lnTo>
                <a:lnTo>
                  <a:pt x="1034" y="0"/>
                </a:lnTo>
                <a:lnTo>
                  <a:pt x="1416" y="435"/>
                </a:lnTo>
                <a:lnTo>
                  <a:pt x="1743" y="979"/>
                </a:lnTo>
                <a:lnTo>
                  <a:pt x="1797" y="1687"/>
                </a:lnTo>
                <a:lnTo>
                  <a:pt x="1851" y="2177"/>
                </a:lnTo>
                <a:lnTo>
                  <a:pt x="1797" y="2722"/>
                </a:lnTo>
                <a:lnTo>
                  <a:pt x="1688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5434813" y="7286922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4521" y="5879"/>
                </a:moveTo>
                <a:lnTo>
                  <a:pt x="3322" y="5825"/>
                </a:lnTo>
                <a:lnTo>
                  <a:pt x="1906" y="5825"/>
                </a:lnTo>
                <a:lnTo>
                  <a:pt x="0" y="3756"/>
                </a:lnTo>
                <a:lnTo>
                  <a:pt x="54" y="2286"/>
                </a:lnTo>
                <a:lnTo>
                  <a:pt x="108" y="1415"/>
                </a:lnTo>
                <a:lnTo>
                  <a:pt x="544" y="544"/>
                </a:lnTo>
                <a:lnTo>
                  <a:pt x="1198" y="0"/>
                </a:lnTo>
                <a:lnTo>
                  <a:pt x="1143" y="1088"/>
                </a:lnTo>
                <a:lnTo>
                  <a:pt x="1416" y="2232"/>
                </a:lnTo>
                <a:lnTo>
                  <a:pt x="2069" y="2722"/>
                </a:lnTo>
                <a:lnTo>
                  <a:pt x="3268" y="3647"/>
                </a:lnTo>
                <a:lnTo>
                  <a:pt x="4956" y="3266"/>
                </a:lnTo>
                <a:lnTo>
                  <a:pt x="6046" y="1850"/>
                </a:lnTo>
                <a:lnTo>
                  <a:pt x="6264" y="1524"/>
                </a:lnTo>
                <a:lnTo>
                  <a:pt x="6373" y="1742"/>
                </a:lnTo>
                <a:lnTo>
                  <a:pt x="6482" y="2286"/>
                </a:lnTo>
                <a:lnTo>
                  <a:pt x="6699" y="3647"/>
                </a:lnTo>
                <a:lnTo>
                  <a:pt x="4521" y="58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5405290" y="7228616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5174" y="6968"/>
                </a:moveTo>
                <a:lnTo>
                  <a:pt x="1797" y="6968"/>
                </a:lnTo>
                <a:lnTo>
                  <a:pt x="217" y="5498"/>
                </a:lnTo>
                <a:lnTo>
                  <a:pt x="109" y="3756"/>
                </a:lnTo>
                <a:lnTo>
                  <a:pt x="0" y="2286"/>
                </a:lnTo>
                <a:lnTo>
                  <a:pt x="1470" y="217"/>
                </a:lnTo>
                <a:lnTo>
                  <a:pt x="2669" y="108"/>
                </a:lnTo>
                <a:lnTo>
                  <a:pt x="4248" y="0"/>
                </a:lnTo>
                <a:lnTo>
                  <a:pt x="6046" y="2068"/>
                </a:lnTo>
                <a:lnTo>
                  <a:pt x="5991" y="4137"/>
                </a:lnTo>
                <a:lnTo>
                  <a:pt x="5991" y="5988"/>
                </a:lnTo>
                <a:lnTo>
                  <a:pt x="5174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5470110" y="7192087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3813" y="6913"/>
                </a:moveTo>
                <a:lnTo>
                  <a:pt x="1416" y="6750"/>
                </a:lnTo>
                <a:lnTo>
                  <a:pt x="599" y="6206"/>
                </a:lnTo>
                <a:lnTo>
                  <a:pt x="0" y="5552"/>
                </a:lnTo>
                <a:lnTo>
                  <a:pt x="381" y="5280"/>
                </a:lnTo>
                <a:lnTo>
                  <a:pt x="762" y="4845"/>
                </a:lnTo>
                <a:lnTo>
                  <a:pt x="1034" y="4191"/>
                </a:lnTo>
                <a:lnTo>
                  <a:pt x="1525" y="3103"/>
                </a:lnTo>
                <a:lnTo>
                  <a:pt x="1198" y="1959"/>
                </a:lnTo>
                <a:lnTo>
                  <a:pt x="653" y="979"/>
                </a:lnTo>
                <a:lnTo>
                  <a:pt x="1307" y="435"/>
                </a:lnTo>
                <a:lnTo>
                  <a:pt x="2015" y="0"/>
                </a:lnTo>
                <a:lnTo>
                  <a:pt x="3649" y="0"/>
                </a:lnTo>
                <a:lnTo>
                  <a:pt x="5065" y="2123"/>
                </a:lnTo>
                <a:lnTo>
                  <a:pt x="4956" y="3919"/>
                </a:lnTo>
                <a:lnTo>
                  <a:pt x="4847" y="5879"/>
                </a:lnTo>
                <a:lnTo>
                  <a:pt x="3813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5522239" y="7225677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5011" y="6750"/>
                </a:moveTo>
                <a:lnTo>
                  <a:pt x="3377" y="6696"/>
                </a:lnTo>
                <a:lnTo>
                  <a:pt x="1525" y="6587"/>
                </a:lnTo>
                <a:lnTo>
                  <a:pt x="0" y="5171"/>
                </a:lnTo>
                <a:lnTo>
                  <a:pt x="0" y="3211"/>
                </a:lnTo>
                <a:lnTo>
                  <a:pt x="217" y="1687"/>
                </a:lnTo>
                <a:lnTo>
                  <a:pt x="1416" y="707"/>
                </a:lnTo>
                <a:lnTo>
                  <a:pt x="2995" y="272"/>
                </a:lnTo>
                <a:lnTo>
                  <a:pt x="4248" y="0"/>
                </a:lnTo>
                <a:lnTo>
                  <a:pt x="6100" y="2177"/>
                </a:lnTo>
                <a:lnTo>
                  <a:pt x="6209" y="5444"/>
                </a:lnTo>
                <a:lnTo>
                  <a:pt x="5011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5488190" y="7152792"/>
            <a:ext cx="29845" cy="20955"/>
          </a:xfrm>
          <a:custGeom>
            <a:avLst/>
            <a:gdLst/>
            <a:ahLst/>
            <a:cxnLst/>
            <a:rect l="l" t="t" r="r" b="b"/>
            <a:pathLst>
              <a:path w="29845" h="20954">
                <a:moveTo>
                  <a:pt x="5003" y="0"/>
                </a:moveTo>
                <a:lnTo>
                  <a:pt x="0" y="0"/>
                </a:lnTo>
                <a:lnTo>
                  <a:pt x="431" y="812"/>
                </a:lnTo>
                <a:lnTo>
                  <a:pt x="1143" y="1308"/>
                </a:lnTo>
                <a:lnTo>
                  <a:pt x="2400" y="1358"/>
                </a:lnTo>
                <a:lnTo>
                  <a:pt x="3378" y="1409"/>
                </a:lnTo>
                <a:lnTo>
                  <a:pt x="4356" y="812"/>
                </a:lnTo>
                <a:lnTo>
                  <a:pt x="5003" y="0"/>
                </a:lnTo>
                <a:close/>
              </a:path>
              <a:path w="29845" h="20954">
                <a:moveTo>
                  <a:pt x="29464" y="17411"/>
                </a:moveTo>
                <a:lnTo>
                  <a:pt x="28917" y="16167"/>
                </a:lnTo>
                <a:lnTo>
                  <a:pt x="28435" y="14528"/>
                </a:lnTo>
                <a:lnTo>
                  <a:pt x="26631" y="14198"/>
                </a:lnTo>
                <a:lnTo>
                  <a:pt x="25006" y="13817"/>
                </a:lnTo>
                <a:lnTo>
                  <a:pt x="22936" y="16002"/>
                </a:lnTo>
                <a:lnTo>
                  <a:pt x="22987" y="17792"/>
                </a:lnTo>
                <a:lnTo>
                  <a:pt x="23088" y="19926"/>
                </a:lnTo>
                <a:lnTo>
                  <a:pt x="24726" y="20307"/>
                </a:lnTo>
                <a:lnTo>
                  <a:pt x="26250" y="20523"/>
                </a:lnTo>
                <a:lnTo>
                  <a:pt x="27724" y="20688"/>
                </a:lnTo>
                <a:lnTo>
                  <a:pt x="29464" y="18999"/>
                </a:lnTo>
                <a:lnTo>
                  <a:pt x="29464" y="174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5647305" y="7232863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357" y="7022"/>
                </a:moveTo>
                <a:lnTo>
                  <a:pt x="2778" y="6805"/>
                </a:lnTo>
                <a:lnTo>
                  <a:pt x="1416" y="6532"/>
                </a:lnTo>
                <a:lnTo>
                  <a:pt x="0" y="4191"/>
                </a:lnTo>
                <a:lnTo>
                  <a:pt x="490" y="2667"/>
                </a:lnTo>
                <a:lnTo>
                  <a:pt x="926" y="1143"/>
                </a:lnTo>
                <a:lnTo>
                  <a:pt x="2342" y="0"/>
                </a:lnTo>
                <a:lnTo>
                  <a:pt x="3595" y="489"/>
                </a:lnTo>
                <a:lnTo>
                  <a:pt x="4793" y="925"/>
                </a:lnTo>
                <a:lnTo>
                  <a:pt x="6373" y="2068"/>
                </a:lnTo>
                <a:lnTo>
                  <a:pt x="5991" y="4028"/>
                </a:lnTo>
                <a:lnTo>
                  <a:pt x="5719" y="5825"/>
                </a:lnTo>
                <a:lnTo>
                  <a:pt x="4357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5624690" y="7159205"/>
            <a:ext cx="36195" cy="7620"/>
          </a:xfrm>
          <a:custGeom>
            <a:avLst/>
            <a:gdLst/>
            <a:ahLst/>
            <a:cxnLst/>
            <a:rect l="l" t="t" r="r" b="b"/>
            <a:pathLst>
              <a:path w="36195" h="7620">
                <a:moveTo>
                  <a:pt x="6261" y="5499"/>
                </a:moveTo>
                <a:lnTo>
                  <a:pt x="3492" y="1257"/>
                </a:lnTo>
                <a:lnTo>
                  <a:pt x="3276" y="1206"/>
                </a:lnTo>
                <a:lnTo>
                  <a:pt x="2832" y="1308"/>
                </a:lnTo>
                <a:lnTo>
                  <a:pt x="1257" y="1536"/>
                </a:lnTo>
                <a:lnTo>
                  <a:pt x="0" y="2832"/>
                </a:lnTo>
                <a:lnTo>
                  <a:pt x="165" y="4470"/>
                </a:lnTo>
                <a:lnTo>
                  <a:pt x="381" y="6108"/>
                </a:lnTo>
                <a:lnTo>
                  <a:pt x="1524" y="6807"/>
                </a:lnTo>
                <a:lnTo>
                  <a:pt x="2997" y="6972"/>
                </a:lnTo>
                <a:lnTo>
                  <a:pt x="4635" y="6972"/>
                </a:lnTo>
                <a:lnTo>
                  <a:pt x="6261" y="5499"/>
                </a:lnTo>
                <a:close/>
              </a:path>
              <a:path w="36195" h="7620">
                <a:moveTo>
                  <a:pt x="36068" y="1143"/>
                </a:moveTo>
                <a:lnTo>
                  <a:pt x="34213" y="990"/>
                </a:lnTo>
                <a:lnTo>
                  <a:pt x="31000" y="0"/>
                </a:lnTo>
                <a:lnTo>
                  <a:pt x="30175" y="1143"/>
                </a:lnTo>
                <a:lnTo>
                  <a:pt x="29578" y="4521"/>
                </a:lnTo>
                <a:lnTo>
                  <a:pt x="30784" y="6426"/>
                </a:lnTo>
                <a:lnTo>
                  <a:pt x="32359" y="6756"/>
                </a:lnTo>
                <a:lnTo>
                  <a:pt x="33997" y="7023"/>
                </a:lnTo>
                <a:lnTo>
                  <a:pt x="35306" y="5727"/>
                </a:lnTo>
                <a:lnTo>
                  <a:pt x="35572" y="3708"/>
                </a:lnTo>
                <a:lnTo>
                  <a:pt x="36068" y="11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5559334" y="7217347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3758" y="6260"/>
                </a:moveTo>
                <a:lnTo>
                  <a:pt x="3050" y="6151"/>
                </a:lnTo>
                <a:lnTo>
                  <a:pt x="1470" y="5879"/>
                </a:lnTo>
                <a:lnTo>
                  <a:pt x="0" y="3756"/>
                </a:lnTo>
                <a:lnTo>
                  <a:pt x="217" y="2177"/>
                </a:lnTo>
                <a:lnTo>
                  <a:pt x="381" y="925"/>
                </a:lnTo>
                <a:lnTo>
                  <a:pt x="2287" y="0"/>
                </a:lnTo>
                <a:lnTo>
                  <a:pt x="4030" y="435"/>
                </a:lnTo>
                <a:lnTo>
                  <a:pt x="5556" y="871"/>
                </a:lnTo>
                <a:lnTo>
                  <a:pt x="6482" y="1850"/>
                </a:lnTo>
                <a:lnTo>
                  <a:pt x="6536" y="3375"/>
                </a:lnTo>
                <a:lnTo>
                  <a:pt x="6590" y="4246"/>
                </a:lnTo>
                <a:lnTo>
                  <a:pt x="3758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5383991" y="7293183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2669" y="5661"/>
                </a:moveTo>
                <a:lnTo>
                  <a:pt x="108" y="4246"/>
                </a:lnTo>
                <a:lnTo>
                  <a:pt x="0" y="3048"/>
                </a:lnTo>
                <a:lnTo>
                  <a:pt x="326" y="1687"/>
                </a:lnTo>
                <a:lnTo>
                  <a:pt x="1089" y="598"/>
                </a:lnTo>
                <a:lnTo>
                  <a:pt x="2669" y="326"/>
                </a:lnTo>
                <a:lnTo>
                  <a:pt x="4412" y="0"/>
                </a:lnTo>
                <a:lnTo>
                  <a:pt x="6264" y="1469"/>
                </a:lnTo>
                <a:lnTo>
                  <a:pt x="6264" y="4518"/>
                </a:lnTo>
                <a:lnTo>
                  <a:pt x="5447" y="5226"/>
                </a:lnTo>
                <a:lnTo>
                  <a:pt x="4303" y="5389"/>
                </a:lnTo>
                <a:lnTo>
                  <a:pt x="2669" y="56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5471254" y="7158715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813" y="6097"/>
                </a:moveTo>
                <a:lnTo>
                  <a:pt x="2778" y="6097"/>
                </a:lnTo>
                <a:lnTo>
                  <a:pt x="2560" y="6042"/>
                </a:lnTo>
                <a:lnTo>
                  <a:pt x="2342" y="5934"/>
                </a:lnTo>
                <a:lnTo>
                  <a:pt x="2178" y="5825"/>
                </a:lnTo>
                <a:lnTo>
                  <a:pt x="871" y="5335"/>
                </a:lnTo>
                <a:lnTo>
                  <a:pt x="0" y="4409"/>
                </a:lnTo>
                <a:lnTo>
                  <a:pt x="0" y="1252"/>
                </a:lnTo>
                <a:lnTo>
                  <a:pt x="708" y="163"/>
                </a:lnTo>
                <a:lnTo>
                  <a:pt x="2451" y="108"/>
                </a:lnTo>
                <a:lnTo>
                  <a:pt x="4248" y="0"/>
                </a:lnTo>
                <a:lnTo>
                  <a:pt x="5664" y="1197"/>
                </a:lnTo>
                <a:lnTo>
                  <a:pt x="5664" y="3103"/>
                </a:lnTo>
                <a:lnTo>
                  <a:pt x="5556" y="3375"/>
                </a:lnTo>
                <a:lnTo>
                  <a:pt x="5447" y="3701"/>
                </a:lnTo>
                <a:lnTo>
                  <a:pt x="5011" y="4954"/>
                </a:lnTo>
                <a:lnTo>
                  <a:pt x="3813" y="6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532262" y="722584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976" y="6206"/>
                </a:moveTo>
                <a:lnTo>
                  <a:pt x="1143" y="5661"/>
                </a:lnTo>
                <a:lnTo>
                  <a:pt x="54" y="4845"/>
                </a:lnTo>
                <a:lnTo>
                  <a:pt x="54" y="3157"/>
                </a:lnTo>
                <a:lnTo>
                  <a:pt x="0" y="1469"/>
                </a:lnTo>
                <a:lnTo>
                  <a:pt x="1307" y="0"/>
                </a:lnTo>
                <a:lnTo>
                  <a:pt x="2886" y="108"/>
                </a:lnTo>
                <a:lnTo>
                  <a:pt x="4575" y="272"/>
                </a:lnTo>
                <a:lnTo>
                  <a:pt x="5283" y="1361"/>
                </a:lnTo>
                <a:lnTo>
                  <a:pt x="5501" y="4518"/>
                </a:lnTo>
                <a:lnTo>
                  <a:pt x="3976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451045" y="71770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871" y="4409"/>
                </a:moveTo>
                <a:lnTo>
                  <a:pt x="544" y="4300"/>
                </a:lnTo>
                <a:lnTo>
                  <a:pt x="0" y="4083"/>
                </a:lnTo>
                <a:lnTo>
                  <a:pt x="163" y="3974"/>
                </a:lnTo>
                <a:lnTo>
                  <a:pt x="1634" y="2885"/>
                </a:lnTo>
                <a:lnTo>
                  <a:pt x="2560" y="1524"/>
                </a:lnTo>
                <a:lnTo>
                  <a:pt x="3104" y="0"/>
                </a:lnTo>
                <a:lnTo>
                  <a:pt x="3213" y="217"/>
                </a:lnTo>
                <a:lnTo>
                  <a:pt x="3322" y="489"/>
                </a:lnTo>
                <a:lnTo>
                  <a:pt x="3377" y="707"/>
                </a:lnTo>
                <a:lnTo>
                  <a:pt x="3595" y="1959"/>
                </a:lnTo>
                <a:lnTo>
                  <a:pt x="1961" y="4300"/>
                </a:lnTo>
                <a:lnTo>
                  <a:pt x="871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5233651" y="719333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1634" y="2885"/>
                </a:moveTo>
                <a:lnTo>
                  <a:pt x="980" y="2504"/>
                </a:lnTo>
                <a:lnTo>
                  <a:pt x="544" y="1905"/>
                </a:lnTo>
                <a:lnTo>
                  <a:pt x="163" y="1524"/>
                </a:lnTo>
                <a:lnTo>
                  <a:pt x="0" y="1306"/>
                </a:lnTo>
                <a:lnTo>
                  <a:pt x="435" y="1306"/>
                </a:lnTo>
                <a:lnTo>
                  <a:pt x="653" y="1252"/>
                </a:lnTo>
                <a:lnTo>
                  <a:pt x="1525" y="979"/>
                </a:lnTo>
                <a:lnTo>
                  <a:pt x="2124" y="544"/>
                </a:lnTo>
                <a:lnTo>
                  <a:pt x="2669" y="0"/>
                </a:lnTo>
                <a:lnTo>
                  <a:pt x="2832" y="326"/>
                </a:lnTo>
                <a:lnTo>
                  <a:pt x="2886" y="653"/>
                </a:lnTo>
                <a:lnTo>
                  <a:pt x="2886" y="1469"/>
                </a:lnTo>
                <a:lnTo>
                  <a:pt x="2614" y="2068"/>
                </a:lnTo>
                <a:lnTo>
                  <a:pt x="2233" y="2340"/>
                </a:lnTo>
                <a:lnTo>
                  <a:pt x="1634" y="28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707931" y="7155557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089" y="3974"/>
                </a:moveTo>
                <a:lnTo>
                  <a:pt x="0" y="3593"/>
                </a:lnTo>
                <a:lnTo>
                  <a:pt x="0" y="1742"/>
                </a:lnTo>
                <a:lnTo>
                  <a:pt x="54" y="1578"/>
                </a:lnTo>
                <a:lnTo>
                  <a:pt x="108" y="871"/>
                </a:lnTo>
                <a:lnTo>
                  <a:pt x="381" y="163"/>
                </a:lnTo>
                <a:lnTo>
                  <a:pt x="1361" y="54"/>
                </a:lnTo>
                <a:lnTo>
                  <a:pt x="1579" y="0"/>
                </a:lnTo>
                <a:lnTo>
                  <a:pt x="1906" y="54"/>
                </a:lnTo>
                <a:lnTo>
                  <a:pt x="3104" y="217"/>
                </a:lnTo>
                <a:lnTo>
                  <a:pt x="3159" y="1469"/>
                </a:lnTo>
                <a:lnTo>
                  <a:pt x="3540" y="1959"/>
                </a:lnTo>
                <a:lnTo>
                  <a:pt x="3703" y="3211"/>
                </a:lnTo>
                <a:lnTo>
                  <a:pt x="3377" y="3701"/>
                </a:lnTo>
                <a:lnTo>
                  <a:pt x="2505" y="3810"/>
                </a:lnTo>
                <a:lnTo>
                  <a:pt x="1089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5482747" y="7298518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886" y="3593"/>
                </a:moveTo>
                <a:lnTo>
                  <a:pt x="1797" y="3538"/>
                </a:lnTo>
                <a:lnTo>
                  <a:pt x="435" y="3429"/>
                </a:lnTo>
                <a:lnTo>
                  <a:pt x="0" y="2667"/>
                </a:lnTo>
                <a:lnTo>
                  <a:pt x="163" y="1469"/>
                </a:lnTo>
                <a:lnTo>
                  <a:pt x="326" y="435"/>
                </a:lnTo>
                <a:lnTo>
                  <a:pt x="1089" y="0"/>
                </a:lnTo>
                <a:lnTo>
                  <a:pt x="2015" y="108"/>
                </a:lnTo>
                <a:lnTo>
                  <a:pt x="3159" y="272"/>
                </a:lnTo>
                <a:lnTo>
                  <a:pt x="4030" y="816"/>
                </a:lnTo>
                <a:lnTo>
                  <a:pt x="3976" y="2068"/>
                </a:lnTo>
                <a:lnTo>
                  <a:pt x="3976" y="3484"/>
                </a:lnTo>
                <a:lnTo>
                  <a:pt x="2886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5321020" y="7167371"/>
            <a:ext cx="37465" cy="17780"/>
          </a:xfrm>
          <a:custGeom>
            <a:avLst/>
            <a:gdLst/>
            <a:ahLst/>
            <a:cxnLst/>
            <a:rect l="l" t="t" r="r" b="b"/>
            <a:pathLst>
              <a:path w="37464" h="17779">
                <a:moveTo>
                  <a:pt x="4025" y="990"/>
                </a:moveTo>
                <a:lnTo>
                  <a:pt x="2997" y="228"/>
                </a:lnTo>
                <a:lnTo>
                  <a:pt x="1524" y="63"/>
                </a:lnTo>
                <a:lnTo>
                  <a:pt x="863" y="0"/>
                </a:lnTo>
                <a:lnTo>
                  <a:pt x="165" y="381"/>
                </a:lnTo>
                <a:lnTo>
                  <a:pt x="0" y="2730"/>
                </a:lnTo>
                <a:lnTo>
                  <a:pt x="596" y="3924"/>
                </a:lnTo>
                <a:lnTo>
                  <a:pt x="2235" y="4089"/>
                </a:lnTo>
                <a:lnTo>
                  <a:pt x="3149" y="4254"/>
                </a:lnTo>
                <a:lnTo>
                  <a:pt x="3759" y="3543"/>
                </a:lnTo>
                <a:lnTo>
                  <a:pt x="4025" y="2679"/>
                </a:lnTo>
                <a:lnTo>
                  <a:pt x="4025" y="990"/>
                </a:lnTo>
                <a:close/>
              </a:path>
              <a:path w="37464" h="17779">
                <a:moveTo>
                  <a:pt x="36931" y="14376"/>
                </a:moveTo>
                <a:lnTo>
                  <a:pt x="35788" y="13830"/>
                </a:lnTo>
                <a:lnTo>
                  <a:pt x="34531" y="13728"/>
                </a:lnTo>
                <a:lnTo>
                  <a:pt x="33489" y="13614"/>
                </a:lnTo>
                <a:lnTo>
                  <a:pt x="32893" y="14325"/>
                </a:lnTo>
                <a:lnTo>
                  <a:pt x="32956" y="15303"/>
                </a:lnTo>
                <a:lnTo>
                  <a:pt x="33007" y="16713"/>
                </a:lnTo>
                <a:lnTo>
                  <a:pt x="33870" y="17538"/>
                </a:lnTo>
                <a:lnTo>
                  <a:pt x="35179" y="17703"/>
                </a:lnTo>
                <a:lnTo>
                  <a:pt x="36271" y="17538"/>
                </a:lnTo>
                <a:lnTo>
                  <a:pt x="36868" y="16992"/>
                </a:lnTo>
                <a:lnTo>
                  <a:pt x="36931" y="16014"/>
                </a:lnTo>
                <a:lnTo>
                  <a:pt x="36931" y="143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01867" y="7153326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470" y="3974"/>
                </a:moveTo>
                <a:lnTo>
                  <a:pt x="762" y="3865"/>
                </a:lnTo>
                <a:lnTo>
                  <a:pt x="0" y="3701"/>
                </a:lnTo>
                <a:lnTo>
                  <a:pt x="0" y="1524"/>
                </a:lnTo>
                <a:lnTo>
                  <a:pt x="599" y="435"/>
                </a:lnTo>
                <a:lnTo>
                  <a:pt x="1961" y="217"/>
                </a:lnTo>
                <a:lnTo>
                  <a:pt x="2995" y="0"/>
                </a:lnTo>
                <a:lnTo>
                  <a:pt x="3704" y="707"/>
                </a:lnTo>
                <a:lnTo>
                  <a:pt x="3758" y="1633"/>
                </a:lnTo>
                <a:lnTo>
                  <a:pt x="3758" y="2014"/>
                </a:lnTo>
                <a:lnTo>
                  <a:pt x="3704" y="2340"/>
                </a:lnTo>
                <a:lnTo>
                  <a:pt x="3595" y="2613"/>
                </a:lnTo>
                <a:lnTo>
                  <a:pt x="3050" y="2776"/>
                </a:lnTo>
                <a:lnTo>
                  <a:pt x="2560" y="3157"/>
                </a:lnTo>
                <a:lnTo>
                  <a:pt x="2178" y="3756"/>
                </a:lnTo>
                <a:lnTo>
                  <a:pt x="1961" y="3865"/>
                </a:lnTo>
                <a:lnTo>
                  <a:pt x="1743" y="3919"/>
                </a:lnTo>
                <a:lnTo>
                  <a:pt x="1470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371245" y="719502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3159" y="3484"/>
                </a:moveTo>
                <a:lnTo>
                  <a:pt x="1906" y="3375"/>
                </a:lnTo>
                <a:lnTo>
                  <a:pt x="1034" y="3320"/>
                </a:lnTo>
                <a:lnTo>
                  <a:pt x="163" y="3211"/>
                </a:lnTo>
                <a:lnTo>
                  <a:pt x="108" y="2068"/>
                </a:lnTo>
                <a:lnTo>
                  <a:pt x="0" y="489"/>
                </a:lnTo>
                <a:lnTo>
                  <a:pt x="1143" y="0"/>
                </a:lnTo>
                <a:lnTo>
                  <a:pt x="3377" y="0"/>
                </a:lnTo>
                <a:lnTo>
                  <a:pt x="3976" y="598"/>
                </a:lnTo>
                <a:lnTo>
                  <a:pt x="3921" y="1633"/>
                </a:lnTo>
                <a:lnTo>
                  <a:pt x="3921" y="2939"/>
                </a:lnTo>
                <a:lnTo>
                  <a:pt x="3159" y="34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5286324" y="7152792"/>
            <a:ext cx="34925" cy="45720"/>
          </a:xfrm>
          <a:custGeom>
            <a:avLst/>
            <a:gdLst/>
            <a:ahLst/>
            <a:cxnLst/>
            <a:rect l="l" t="t" r="r" b="b"/>
            <a:pathLst>
              <a:path w="34925" h="45720">
                <a:moveTo>
                  <a:pt x="3149" y="0"/>
                </a:moveTo>
                <a:lnTo>
                  <a:pt x="0" y="0"/>
                </a:lnTo>
                <a:lnTo>
                  <a:pt x="101" y="266"/>
                </a:lnTo>
                <a:lnTo>
                  <a:pt x="215" y="482"/>
                </a:lnTo>
                <a:lnTo>
                  <a:pt x="647" y="927"/>
                </a:lnTo>
                <a:lnTo>
                  <a:pt x="812" y="1028"/>
                </a:lnTo>
                <a:lnTo>
                  <a:pt x="1079" y="1079"/>
                </a:lnTo>
                <a:lnTo>
                  <a:pt x="1409" y="1079"/>
                </a:lnTo>
                <a:lnTo>
                  <a:pt x="2120" y="1028"/>
                </a:lnTo>
                <a:lnTo>
                  <a:pt x="2832" y="762"/>
                </a:lnTo>
                <a:lnTo>
                  <a:pt x="3149" y="0"/>
                </a:lnTo>
                <a:close/>
              </a:path>
              <a:path w="34925" h="45720">
                <a:moveTo>
                  <a:pt x="34582" y="44145"/>
                </a:moveTo>
                <a:lnTo>
                  <a:pt x="34531" y="43116"/>
                </a:lnTo>
                <a:lnTo>
                  <a:pt x="34036" y="42138"/>
                </a:lnTo>
                <a:lnTo>
                  <a:pt x="32893" y="41859"/>
                </a:lnTo>
                <a:lnTo>
                  <a:pt x="31965" y="41694"/>
                </a:lnTo>
                <a:lnTo>
                  <a:pt x="31203" y="42024"/>
                </a:lnTo>
                <a:lnTo>
                  <a:pt x="30988" y="43002"/>
                </a:lnTo>
                <a:lnTo>
                  <a:pt x="30607" y="44526"/>
                </a:lnTo>
                <a:lnTo>
                  <a:pt x="31648" y="45123"/>
                </a:lnTo>
                <a:lnTo>
                  <a:pt x="32842" y="45567"/>
                </a:lnTo>
                <a:lnTo>
                  <a:pt x="33769" y="45504"/>
                </a:lnTo>
                <a:lnTo>
                  <a:pt x="34582" y="45186"/>
                </a:lnTo>
                <a:lnTo>
                  <a:pt x="34582" y="441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379961" y="7172979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108" y="2558"/>
                </a:moveTo>
                <a:lnTo>
                  <a:pt x="0" y="1524"/>
                </a:lnTo>
                <a:lnTo>
                  <a:pt x="0" y="0"/>
                </a:lnTo>
                <a:lnTo>
                  <a:pt x="980" y="217"/>
                </a:lnTo>
                <a:lnTo>
                  <a:pt x="1851" y="598"/>
                </a:lnTo>
                <a:lnTo>
                  <a:pt x="2668" y="925"/>
                </a:lnTo>
                <a:lnTo>
                  <a:pt x="2832" y="1034"/>
                </a:lnTo>
                <a:lnTo>
                  <a:pt x="3104" y="1088"/>
                </a:lnTo>
                <a:lnTo>
                  <a:pt x="2723" y="1796"/>
                </a:lnTo>
                <a:lnTo>
                  <a:pt x="2178" y="2340"/>
                </a:lnTo>
                <a:lnTo>
                  <a:pt x="1252" y="2449"/>
                </a:lnTo>
                <a:lnTo>
                  <a:pt x="108" y="25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5623065" y="7204554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3104" y="3974"/>
                </a:moveTo>
                <a:lnTo>
                  <a:pt x="1634" y="3865"/>
                </a:lnTo>
                <a:lnTo>
                  <a:pt x="544" y="3810"/>
                </a:lnTo>
                <a:lnTo>
                  <a:pt x="163" y="2939"/>
                </a:lnTo>
                <a:lnTo>
                  <a:pt x="108" y="2068"/>
                </a:lnTo>
                <a:lnTo>
                  <a:pt x="0" y="762"/>
                </a:lnTo>
                <a:lnTo>
                  <a:pt x="1143" y="272"/>
                </a:lnTo>
                <a:lnTo>
                  <a:pt x="2178" y="163"/>
                </a:lnTo>
                <a:lnTo>
                  <a:pt x="3268" y="0"/>
                </a:lnTo>
                <a:lnTo>
                  <a:pt x="3486" y="979"/>
                </a:lnTo>
                <a:lnTo>
                  <a:pt x="3486" y="2014"/>
                </a:lnTo>
                <a:lnTo>
                  <a:pt x="3377" y="3048"/>
                </a:lnTo>
                <a:lnTo>
                  <a:pt x="3104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5429965" y="7152781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435" y="1197"/>
                </a:moveTo>
                <a:lnTo>
                  <a:pt x="54" y="816"/>
                </a:lnTo>
                <a:lnTo>
                  <a:pt x="0" y="0"/>
                </a:lnTo>
                <a:lnTo>
                  <a:pt x="2887" y="0"/>
                </a:lnTo>
                <a:lnTo>
                  <a:pt x="2505" y="489"/>
                </a:lnTo>
                <a:lnTo>
                  <a:pt x="1961" y="816"/>
                </a:lnTo>
                <a:lnTo>
                  <a:pt x="1634" y="1143"/>
                </a:lnTo>
                <a:lnTo>
                  <a:pt x="435" y="11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5440750" y="7299280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906" y="4246"/>
                </a:moveTo>
                <a:lnTo>
                  <a:pt x="381" y="3375"/>
                </a:lnTo>
                <a:lnTo>
                  <a:pt x="0" y="2449"/>
                </a:lnTo>
                <a:lnTo>
                  <a:pt x="544" y="1469"/>
                </a:lnTo>
                <a:lnTo>
                  <a:pt x="926" y="816"/>
                </a:lnTo>
                <a:lnTo>
                  <a:pt x="1634" y="0"/>
                </a:lnTo>
                <a:lnTo>
                  <a:pt x="2560" y="272"/>
                </a:lnTo>
                <a:lnTo>
                  <a:pt x="3813" y="762"/>
                </a:lnTo>
                <a:lnTo>
                  <a:pt x="3758" y="1850"/>
                </a:lnTo>
                <a:lnTo>
                  <a:pt x="3213" y="2776"/>
                </a:lnTo>
                <a:lnTo>
                  <a:pt x="2886" y="3429"/>
                </a:lnTo>
                <a:lnTo>
                  <a:pt x="2233" y="3865"/>
                </a:lnTo>
                <a:lnTo>
                  <a:pt x="1906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5508131" y="7203465"/>
            <a:ext cx="2540" cy="3810"/>
          </a:xfrm>
          <a:custGeom>
            <a:avLst/>
            <a:gdLst/>
            <a:ahLst/>
            <a:cxnLst/>
            <a:rect l="l" t="t" r="r" b="b"/>
            <a:pathLst>
              <a:path w="2539" h="3809">
                <a:moveTo>
                  <a:pt x="326" y="3756"/>
                </a:moveTo>
                <a:lnTo>
                  <a:pt x="163" y="2776"/>
                </a:lnTo>
                <a:lnTo>
                  <a:pt x="109" y="1905"/>
                </a:lnTo>
                <a:lnTo>
                  <a:pt x="0" y="979"/>
                </a:lnTo>
                <a:lnTo>
                  <a:pt x="163" y="54"/>
                </a:lnTo>
                <a:lnTo>
                  <a:pt x="1307" y="0"/>
                </a:lnTo>
                <a:lnTo>
                  <a:pt x="1797" y="0"/>
                </a:lnTo>
                <a:lnTo>
                  <a:pt x="2124" y="108"/>
                </a:lnTo>
                <a:lnTo>
                  <a:pt x="2396" y="326"/>
                </a:lnTo>
                <a:lnTo>
                  <a:pt x="1470" y="1252"/>
                </a:lnTo>
                <a:lnTo>
                  <a:pt x="1470" y="2340"/>
                </a:lnTo>
                <a:lnTo>
                  <a:pt x="2124" y="3320"/>
                </a:lnTo>
                <a:lnTo>
                  <a:pt x="2015" y="3484"/>
                </a:lnTo>
                <a:lnTo>
                  <a:pt x="1797" y="3538"/>
                </a:lnTo>
                <a:lnTo>
                  <a:pt x="1525" y="3593"/>
                </a:lnTo>
                <a:lnTo>
                  <a:pt x="326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5217310" y="7178313"/>
            <a:ext cx="24130" cy="20955"/>
          </a:xfrm>
          <a:custGeom>
            <a:avLst/>
            <a:gdLst/>
            <a:ahLst/>
            <a:cxnLst/>
            <a:rect l="l" t="t" r="r" b="b"/>
            <a:pathLst>
              <a:path w="24129" h="20954">
                <a:moveTo>
                  <a:pt x="12038" y="20524"/>
                </a:moveTo>
                <a:lnTo>
                  <a:pt x="4630" y="16059"/>
                </a:lnTo>
                <a:lnTo>
                  <a:pt x="4085" y="16495"/>
                </a:lnTo>
                <a:lnTo>
                  <a:pt x="4466" y="18183"/>
                </a:lnTo>
                <a:lnTo>
                  <a:pt x="4030" y="18836"/>
                </a:lnTo>
                <a:lnTo>
                  <a:pt x="3322" y="19108"/>
                </a:lnTo>
                <a:lnTo>
                  <a:pt x="2941" y="18781"/>
                </a:lnTo>
                <a:lnTo>
                  <a:pt x="217" y="17203"/>
                </a:lnTo>
                <a:lnTo>
                  <a:pt x="0" y="14807"/>
                </a:lnTo>
                <a:lnTo>
                  <a:pt x="817" y="10942"/>
                </a:lnTo>
                <a:lnTo>
                  <a:pt x="4684" y="10125"/>
                </a:lnTo>
                <a:lnTo>
                  <a:pt x="7353" y="11813"/>
                </a:lnTo>
                <a:lnTo>
                  <a:pt x="7680" y="12684"/>
                </a:lnTo>
                <a:lnTo>
                  <a:pt x="9151" y="13882"/>
                </a:lnTo>
                <a:lnTo>
                  <a:pt x="9750" y="13882"/>
                </a:lnTo>
                <a:lnTo>
                  <a:pt x="10077" y="11051"/>
                </a:lnTo>
                <a:lnTo>
                  <a:pt x="10512" y="9581"/>
                </a:lnTo>
                <a:lnTo>
                  <a:pt x="11057" y="6587"/>
                </a:lnTo>
                <a:lnTo>
                  <a:pt x="11547" y="5117"/>
                </a:lnTo>
                <a:lnTo>
                  <a:pt x="13617" y="2177"/>
                </a:lnTo>
                <a:lnTo>
                  <a:pt x="14925" y="0"/>
                </a:lnTo>
                <a:lnTo>
                  <a:pt x="17430" y="435"/>
                </a:lnTo>
                <a:lnTo>
                  <a:pt x="18138" y="653"/>
                </a:lnTo>
                <a:lnTo>
                  <a:pt x="17812" y="707"/>
                </a:lnTo>
                <a:lnTo>
                  <a:pt x="16559" y="1088"/>
                </a:lnTo>
                <a:lnTo>
                  <a:pt x="16559" y="2068"/>
                </a:lnTo>
                <a:lnTo>
                  <a:pt x="17158" y="3810"/>
                </a:lnTo>
                <a:lnTo>
                  <a:pt x="17539" y="4681"/>
                </a:lnTo>
                <a:lnTo>
                  <a:pt x="19664" y="3865"/>
                </a:lnTo>
                <a:lnTo>
                  <a:pt x="19990" y="2776"/>
                </a:lnTo>
                <a:lnTo>
                  <a:pt x="19882" y="1578"/>
                </a:lnTo>
                <a:lnTo>
                  <a:pt x="21025" y="2232"/>
                </a:lnTo>
                <a:lnTo>
                  <a:pt x="22115" y="3429"/>
                </a:lnTo>
                <a:lnTo>
                  <a:pt x="23313" y="6641"/>
                </a:lnTo>
                <a:lnTo>
                  <a:pt x="23640" y="8220"/>
                </a:lnTo>
                <a:lnTo>
                  <a:pt x="18683" y="10071"/>
                </a:lnTo>
                <a:lnTo>
                  <a:pt x="21570" y="11432"/>
                </a:lnTo>
                <a:lnTo>
                  <a:pt x="20644" y="12793"/>
                </a:lnTo>
                <a:lnTo>
                  <a:pt x="19990" y="14045"/>
                </a:lnTo>
                <a:lnTo>
                  <a:pt x="18465" y="15569"/>
                </a:lnTo>
                <a:lnTo>
                  <a:pt x="17866" y="16005"/>
                </a:lnTo>
                <a:lnTo>
                  <a:pt x="16777" y="16332"/>
                </a:lnTo>
                <a:lnTo>
                  <a:pt x="15034" y="16495"/>
                </a:lnTo>
                <a:lnTo>
                  <a:pt x="13617" y="16114"/>
                </a:lnTo>
                <a:lnTo>
                  <a:pt x="12582" y="16604"/>
                </a:lnTo>
                <a:lnTo>
                  <a:pt x="11874" y="17039"/>
                </a:lnTo>
                <a:lnTo>
                  <a:pt x="12964" y="18945"/>
                </a:lnTo>
                <a:lnTo>
                  <a:pt x="12147" y="20306"/>
                </a:lnTo>
                <a:lnTo>
                  <a:pt x="12038" y="205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5336819" y="7259266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2941" y="17039"/>
                </a:moveTo>
                <a:lnTo>
                  <a:pt x="817" y="15406"/>
                </a:lnTo>
                <a:lnTo>
                  <a:pt x="326" y="11105"/>
                </a:lnTo>
                <a:lnTo>
                  <a:pt x="108" y="8928"/>
                </a:lnTo>
                <a:lnTo>
                  <a:pt x="0" y="6696"/>
                </a:lnTo>
                <a:lnTo>
                  <a:pt x="1525" y="4300"/>
                </a:lnTo>
                <a:lnTo>
                  <a:pt x="3322" y="1197"/>
                </a:lnTo>
                <a:lnTo>
                  <a:pt x="8061" y="0"/>
                </a:lnTo>
                <a:lnTo>
                  <a:pt x="15251" y="3756"/>
                </a:lnTo>
                <a:lnTo>
                  <a:pt x="17212" y="8819"/>
                </a:lnTo>
                <a:lnTo>
                  <a:pt x="15796" y="12085"/>
                </a:lnTo>
                <a:lnTo>
                  <a:pt x="7135" y="16495"/>
                </a:lnTo>
                <a:lnTo>
                  <a:pt x="2941" y="170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5227006" y="7206078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10403" y="16930"/>
                </a:moveTo>
                <a:lnTo>
                  <a:pt x="10295" y="16713"/>
                </a:lnTo>
                <a:lnTo>
                  <a:pt x="9423" y="13719"/>
                </a:lnTo>
                <a:lnTo>
                  <a:pt x="7843" y="13065"/>
                </a:lnTo>
                <a:lnTo>
                  <a:pt x="5610" y="14753"/>
                </a:lnTo>
                <a:lnTo>
                  <a:pt x="3758" y="13229"/>
                </a:lnTo>
                <a:lnTo>
                  <a:pt x="2287" y="11323"/>
                </a:lnTo>
                <a:lnTo>
                  <a:pt x="0" y="8764"/>
                </a:lnTo>
                <a:lnTo>
                  <a:pt x="163" y="8057"/>
                </a:lnTo>
                <a:lnTo>
                  <a:pt x="1143" y="6369"/>
                </a:lnTo>
                <a:lnTo>
                  <a:pt x="1688" y="5552"/>
                </a:lnTo>
                <a:lnTo>
                  <a:pt x="2396" y="4409"/>
                </a:lnTo>
                <a:lnTo>
                  <a:pt x="3540" y="326"/>
                </a:lnTo>
                <a:lnTo>
                  <a:pt x="7353" y="544"/>
                </a:lnTo>
                <a:lnTo>
                  <a:pt x="10839" y="108"/>
                </a:lnTo>
                <a:lnTo>
                  <a:pt x="11493" y="0"/>
                </a:lnTo>
                <a:lnTo>
                  <a:pt x="12092" y="163"/>
                </a:lnTo>
                <a:lnTo>
                  <a:pt x="12691" y="653"/>
                </a:lnTo>
                <a:lnTo>
                  <a:pt x="17267" y="4191"/>
                </a:lnTo>
                <a:lnTo>
                  <a:pt x="17648" y="11323"/>
                </a:lnTo>
                <a:lnTo>
                  <a:pt x="12528" y="16441"/>
                </a:lnTo>
                <a:lnTo>
                  <a:pt x="11493" y="16876"/>
                </a:lnTo>
                <a:lnTo>
                  <a:pt x="10403" y="169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5287188" y="7224534"/>
            <a:ext cx="109855" cy="33655"/>
          </a:xfrm>
          <a:custGeom>
            <a:avLst/>
            <a:gdLst/>
            <a:ahLst/>
            <a:cxnLst/>
            <a:rect l="l" t="t" r="r" b="b"/>
            <a:pathLst>
              <a:path w="109854" h="33654">
                <a:moveTo>
                  <a:pt x="9969" y="27165"/>
                </a:moveTo>
                <a:lnTo>
                  <a:pt x="8877" y="25869"/>
                </a:lnTo>
                <a:lnTo>
                  <a:pt x="7467" y="22974"/>
                </a:lnTo>
                <a:lnTo>
                  <a:pt x="8229" y="21399"/>
                </a:lnTo>
                <a:lnTo>
                  <a:pt x="8280" y="19710"/>
                </a:lnTo>
                <a:lnTo>
                  <a:pt x="8280" y="17970"/>
                </a:lnTo>
                <a:lnTo>
                  <a:pt x="9702" y="15849"/>
                </a:lnTo>
                <a:lnTo>
                  <a:pt x="7518" y="14655"/>
                </a:lnTo>
                <a:lnTo>
                  <a:pt x="6108" y="13830"/>
                </a:lnTo>
                <a:lnTo>
                  <a:pt x="4737" y="14376"/>
                </a:lnTo>
                <a:lnTo>
                  <a:pt x="3492" y="15087"/>
                </a:lnTo>
                <a:lnTo>
                  <a:pt x="3429" y="15633"/>
                </a:lnTo>
                <a:lnTo>
                  <a:pt x="3327" y="16179"/>
                </a:lnTo>
                <a:lnTo>
                  <a:pt x="2997" y="16662"/>
                </a:lnTo>
                <a:lnTo>
                  <a:pt x="2286" y="18021"/>
                </a:lnTo>
                <a:lnTo>
                  <a:pt x="596" y="18732"/>
                </a:lnTo>
                <a:lnTo>
                  <a:pt x="0" y="20688"/>
                </a:lnTo>
                <a:lnTo>
                  <a:pt x="2070" y="21297"/>
                </a:lnTo>
                <a:lnTo>
                  <a:pt x="3111" y="25260"/>
                </a:lnTo>
                <a:lnTo>
                  <a:pt x="2781" y="26466"/>
                </a:lnTo>
                <a:lnTo>
                  <a:pt x="660" y="27228"/>
                </a:lnTo>
                <a:lnTo>
                  <a:pt x="546" y="28638"/>
                </a:lnTo>
                <a:lnTo>
                  <a:pt x="660" y="30111"/>
                </a:lnTo>
                <a:lnTo>
                  <a:pt x="876" y="31521"/>
                </a:lnTo>
                <a:lnTo>
                  <a:pt x="977" y="32664"/>
                </a:lnTo>
                <a:lnTo>
                  <a:pt x="1638" y="33375"/>
                </a:lnTo>
                <a:lnTo>
                  <a:pt x="5664" y="32512"/>
                </a:lnTo>
                <a:lnTo>
                  <a:pt x="7023" y="30226"/>
                </a:lnTo>
                <a:lnTo>
                  <a:pt x="9969" y="27165"/>
                </a:lnTo>
                <a:close/>
              </a:path>
              <a:path w="109854" h="33654">
                <a:moveTo>
                  <a:pt x="53924" y="13944"/>
                </a:moveTo>
                <a:lnTo>
                  <a:pt x="45491" y="6426"/>
                </a:lnTo>
                <a:lnTo>
                  <a:pt x="43853" y="7404"/>
                </a:lnTo>
                <a:lnTo>
                  <a:pt x="41732" y="10845"/>
                </a:lnTo>
                <a:lnTo>
                  <a:pt x="41503" y="11379"/>
                </a:lnTo>
                <a:lnTo>
                  <a:pt x="40855" y="12636"/>
                </a:lnTo>
                <a:lnTo>
                  <a:pt x="40208" y="16497"/>
                </a:lnTo>
                <a:lnTo>
                  <a:pt x="41122" y="18897"/>
                </a:lnTo>
                <a:lnTo>
                  <a:pt x="42710" y="20091"/>
                </a:lnTo>
                <a:lnTo>
                  <a:pt x="44564" y="18681"/>
                </a:lnTo>
                <a:lnTo>
                  <a:pt x="45808" y="18516"/>
                </a:lnTo>
                <a:lnTo>
                  <a:pt x="47713" y="18186"/>
                </a:lnTo>
                <a:lnTo>
                  <a:pt x="49022" y="18897"/>
                </a:lnTo>
                <a:lnTo>
                  <a:pt x="49136" y="20586"/>
                </a:lnTo>
                <a:lnTo>
                  <a:pt x="50228" y="20205"/>
                </a:lnTo>
                <a:lnTo>
                  <a:pt x="51257" y="19494"/>
                </a:lnTo>
                <a:lnTo>
                  <a:pt x="52514" y="18300"/>
                </a:lnTo>
                <a:lnTo>
                  <a:pt x="52844" y="17856"/>
                </a:lnTo>
                <a:lnTo>
                  <a:pt x="52400" y="17424"/>
                </a:lnTo>
                <a:lnTo>
                  <a:pt x="51854" y="16941"/>
                </a:lnTo>
                <a:lnTo>
                  <a:pt x="50393" y="17919"/>
                </a:lnTo>
                <a:lnTo>
                  <a:pt x="50660" y="16395"/>
                </a:lnTo>
                <a:lnTo>
                  <a:pt x="50876" y="15417"/>
                </a:lnTo>
                <a:lnTo>
                  <a:pt x="51638" y="14655"/>
                </a:lnTo>
                <a:lnTo>
                  <a:pt x="52781" y="14427"/>
                </a:lnTo>
                <a:lnTo>
                  <a:pt x="53441" y="14211"/>
                </a:lnTo>
                <a:lnTo>
                  <a:pt x="53924" y="13944"/>
                </a:lnTo>
                <a:close/>
              </a:path>
              <a:path w="109854" h="33654">
                <a:moveTo>
                  <a:pt x="109816" y="4038"/>
                </a:moveTo>
                <a:lnTo>
                  <a:pt x="106108" y="0"/>
                </a:lnTo>
                <a:lnTo>
                  <a:pt x="99847" y="228"/>
                </a:lnTo>
                <a:lnTo>
                  <a:pt x="97993" y="660"/>
                </a:lnTo>
                <a:lnTo>
                  <a:pt x="96304" y="1308"/>
                </a:lnTo>
                <a:lnTo>
                  <a:pt x="95758" y="1473"/>
                </a:lnTo>
                <a:lnTo>
                  <a:pt x="95211" y="1689"/>
                </a:lnTo>
                <a:lnTo>
                  <a:pt x="94729" y="1968"/>
                </a:lnTo>
                <a:lnTo>
                  <a:pt x="95110" y="2946"/>
                </a:lnTo>
                <a:lnTo>
                  <a:pt x="95059" y="4038"/>
                </a:lnTo>
                <a:lnTo>
                  <a:pt x="94068" y="5016"/>
                </a:lnTo>
                <a:lnTo>
                  <a:pt x="93370" y="5778"/>
                </a:lnTo>
                <a:lnTo>
                  <a:pt x="92494" y="6045"/>
                </a:lnTo>
                <a:lnTo>
                  <a:pt x="91617" y="5994"/>
                </a:lnTo>
                <a:lnTo>
                  <a:pt x="91567" y="6159"/>
                </a:lnTo>
                <a:lnTo>
                  <a:pt x="91465" y="9309"/>
                </a:lnTo>
                <a:lnTo>
                  <a:pt x="93141" y="11163"/>
                </a:lnTo>
                <a:lnTo>
                  <a:pt x="95377" y="12636"/>
                </a:lnTo>
                <a:lnTo>
                  <a:pt x="97510" y="13944"/>
                </a:lnTo>
                <a:lnTo>
                  <a:pt x="100012" y="14211"/>
                </a:lnTo>
                <a:lnTo>
                  <a:pt x="102184" y="13563"/>
                </a:lnTo>
                <a:lnTo>
                  <a:pt x="105079" y="12750"/>
                </a:lnTo>
                <a:lnTo>
                  <a:pt x="107962" y="11226"/>
                </a:lnTo>
                <a:lnTo>
                  <a:pt x="108775" y="7950"/>
                </a:lnTo>
                <a:lnTo>
                  <a:pt x="109816" y="40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5493308" y="7154582"/>
            <a:ext cx="46355" cy="27940"/>
          </a:xfrm>
          <a:custGeom>
            <a:avLst/>
            <a:gdLst/>
            <a:ahLst/>
            <a:cxnLst/>
            <a:rect l="l" t="t" r="r" b="b"/>
            <a:pathLst>
              <a:path w="46354" h="27940">
                <a:moveTo>
                  <a:pt x="12471" y="19494"/>
                </a:moveTo>
                <a:lnTo>
                  <a:pt x="12039" y="16929"/>
                </a:lnTo>
                <a:lnTo>
                  <a:pt x="10896" y="14706"/>
                </a:lnTo>
                <a:lnTo>
                  <a:pt x="10071" y="13017"/>
                </a:lnTo>
                <a:lnTo>
                  <a:pt x="8394" y="11925"/>
                </a:lnTo>
                <a:lnTo>
                  <a:pt x="6261" y="12306"/>
                </a:lnTo>
                <a:lnTo>
                  <a:pt x="3873" y="12687"/>
                </a:lnTo>
                <a:lnTo>
                  <a:pt x="1854" y="13830"/>
                </a:lnTo>
                <a:lnTo>
                  <a:pt x="431" y="16065"/>
                </a:lnTo>
                <a:lnTo>
                  <a:pt x="431" y="16383"/>
                </a:lnTo>
                <a:lnTo>
                  <a:pt x="2832" y="17310"/>
                </a:lnTo>
                <a:lnTo>
                  <a:pt x="1574" y="18618"/>
                </a:lnTo>
                <a:lnTo>
                  <a:pt x="977" y="19977"/>
                </a:lnTo>
                <a:lnTo>
                  <a:pt x="0" y="22047"/>
                </a:lnTo>
                <a:lnTo>
                  <a:pt x="596" y="23787"/>
                </a:lnTo>
                <a:lnTo>
                  <a:pt x="2451" y="25095"/>
                </a:lnTo>
                <a:lnTo>
                  <a:pt x="5829" y="27330"/>
                </a:lnTo>
                <a:lnTo>
                  <a:pt x="10185" y="25857"/>
                </a:lnTo>
                <a:lnTo>
                  <a:pt x="12471" y="19494"/>
                </a:lnTo>
                <a:close/>
              </a:path>
              <a:path w="46354" h="27940">
                <a:moveTo>
                  <a:pt x="46355" y="7353"/>
                </a:moveTo>
                <a:lnTo>
                  <a:pt x="46139" y="6375"/>
                </a:lnTo>
                <a:lnTo>
                  <a:pt x="45808" y="4787"/>
                </a:lnTo>
                <a:lnTo>
                  <a:pt x="44716" y="3327"/>
                </a:lnTo>
                <a:lnTo>
                  <a:pt x="42811" y="2120"/>
                </a:lnTo>
                <a:lnTo>
                  <a:pt x="42646" y="2019"/>
                </a:lnTo>
                <a:lnTo>
                  <a:pt x="39547" y="165"/>
                </a:lnTo>
                <a:lnTo>
                  <a:pt x="36499" y="0"/>
                </a:lnTo>
                <a:lnTo>
                  <a:pt x="34531" y="1574"/>
                </a:lnTo>
                <a:lnTo>
                  <a:pt x="32791" y="2946"/>
                </a:lnTo>
                <a:lnTo>
                  <a:pt x="32245" y="6642"/>
                </a:lnTo>
                <a:lnTo>
                  <a:pt x="33502" y="10236"/>
                </a:lnTo>
                <a:lnTo>
                  <a:pt x="34048" y="11214"/>
                </a:lnTo>
                <a:lnTo>
                  <a:pt x="36004" y="9309"/>
                </a:lnTo>
                <a:lnTo>
                  <a:pt x="36664" y="10350"/>
                </a:lnTo>
                <a:lnTo>
                  <a:pt x="37198" y="11379"/>
                </a:lnTo>
                <a:lnTo>
                  <a:pt x="37858" y="12522"/>
                </a:lnTo>
                <a:lnTo>
                  <a:pt x="38023" y="13931"/>
                </a:lnTo>
                <a:lnTo>
                  <a:pt x="46304" y="8331"/>
                </a:lnTo>
                <a:lnTo>
                  <a:pt x="46355" y="73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5411445" y="715278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5" h="7620">
                <a:moveTo>
                  <a:pt x="2941" y="7131"/>
                </a:moveTo>
                <a:lnTo>
                  <a:pt x="0" y="2613"/>
                </a:lnTo>
                <a:lnTo>
                  <a:pt x="817" y="0"/>
                </a:lnTo>
                <a:lnTo>
                  <a:pt x="12800" y="0"/>
                </a:lnTo>
                <a:lnTo>
                  <a:pt x="12800" y="489"/>
                </a:lnTo>
                <a:lnTo>
                  <a:pt x="12691" y="925"/>
                </a:lnTo>
                <a:lnTo>
                  <a:pt x="12419" y="1306"/>
                </a:lnTo>
                <a:lnTo>
                  <a:pt x="10131" y="653"/>
                </a:lnTo>
                <a:lnTo>
                  <a:pt x="7408" y="1306"/>
                </a:lnTo>
                <a:lnTo>
                  <a:pt x="5556" y="3320"/>
                </a:lnTo>
                <a:lnTo>
                  <a:pt x="4521" y="4409"/>
                </a:lnTo>
                <a:lnTo>
                  <a:pt x="3649" y="5716"/>
                </a:lnTo>
                <a:lnTo>
                  <a:pt x="2941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5277332" y="7187145"/>
            <a:ext cx="47625" cy="40640"/>
          </a:xfrm>
          <a:custGeom>
            <a:avLst/>
            <a:gdLst/>
            <a:ahLst/>
            <a:cxnLst/>
            <a:rect l="l" t="t" r="r" b="b"/>
            <a:pathLst>
              <a:path w="47625" h="40640">
                <a:moveTo>
                  <a:pt x="13017" y="3911"/>
                </a:moveTo>
                <a:lnTo>
                  <a:pt x="12903" y="1841"/>
                </a:lnTo>
                <a:lnTo>
                  <a:pt x="11214" y="101"/>
                </a:lnTo>
                <a:lnTo>
                  <a:pt x="10833" y="482"/>
                </a:lnTo>
                <a:lnTo>
                  <a:pt x="10350" y="863"/>
                </a:lnTo>
                <a:lnTo>
                  <a:pt x="7734" y="2057"/>
                </a:lnTo>
                <a:lnTo>
                  <a:pt x="5168" y="1524"/>
                </a:lnTo>
                <a:lnTo>
                  <a:pt x="2933" y="0"/>
                </a:lnTo>
                <a:lnTo>
                  <a:pt x="2336" y="596"/>
                </a:lnTo>
                <a:lnTo>
                  <a:pt x="1790" y="1244"/>
                </a:lnTo>
                <a:lnTo>
                  <a:pt x="1143" y="2286"/>
                </a:lnTo>
                <a:lnTo>
                  <a:pt x="711" y="2882"/>
                </a:lnTo>
                <a:lnTo>
                  <a:pt x="546" y="3479"/>
                </a:lnTo>
                <a:lnTo>
                  <a:pt x="215" y="5219"/>
                </a:lnTo>
                <a:lnTo>
                  <a:pt x="101" y="6096"/>
                </a:lnTo>
                <a:lnTo>
                  <a:pt x="0" y="7620"/>
                </a:lnTo>
                <a:lnTo>
                  <a:pt x="266" y="9080"/>
                </a:lnTo>
                <a:lnTo>
                  <a:pt x="1689" y="10337"/>
                </a:lnTo>
                <a:lnTo>
                  <a:pt x="3860" y="11861"/>
                </a:lnTo>
                <a:lnTo>
                  <a:pt x="6159" y="11696"/>
                </a:lnTo>
                <a:lnTo>
                  <a:pt x="8280" y="10718"/>
                </a:lnTo>
                <a:lnTo>
                  <a:pt x="9144" y="10223"/>
                </a:lnTo>
                <a:lnTo>
                  <a:pt x="10833" y="9626"/>
                </a:lnTo>
                <a:lnTo>
                  <a:pt x="10401" y="8978"/>
                </a:lnTo>
                <a:lnTo>
                  <a:pt x="9372" y="7289"/>
                </a:lnTo>
                <a:lnTo>
                  <a:pt x="10299" y="6743"/>
                </a:lnTo>
                <a:lnTo>
                  <a:pt x="11277" y="5765"/>
                </a:lnTo>
                <a:lnTo>
                  <a:pt x="13017" y="3911"/>
                </a:lnTo>
                <a:close/>
              </a:path>
              <a:path w="47625" h="40640">
                <a:moveTo>
                  <a:pt x="47447" y="32880"/>
                </a:moveTo>
                <a:lnTo>
                  <a:pt x="46304" y="29286"/>
                </a:lnTo>
                <a:lnTo>
                  <a:pt x="43307" y="27266"/>
                </a:lnTo>
                <a:lnTo>
                  <a:pt x="42379" y="27101"/>
                </a:lnTo>
                <a:lnTo>
                  <a:pt x="41402" y="27101"/>
                </a:lnTo>
                <a:lnTo>
                  <a:pt x="43472" y="30746"/>
                </a:lnTo>
                <a:lnTo>
                  <a:pt x="42316" y="34340"/>
                </a:lnTo>
                <a:lnTo>
                  <a:pt x="38239" y="36360"/>
                </a:lnTo>
                <a:lnTo>
                  <a:pt x="36766" y="37007"/>
                </a:lnTo>
                <a:lnTo>
                  <a:pt x="35344" y="36906"/>
                </a:lnTo>
                <a:lnTo>
                  <a:pt x="33820" y="36576"/>
                </a:lnTo>
                <a:lnTo>
                  <a:pt x="34150" y="37388"/>
                </a:lnTo>
                <a:lnTo>
                  <a:pt x="34810" y="38214"/>
                </a:lnTo>
                <a:lnTo>
                  <a:pt x="35407" y="38595"/>
                </a:lnTo>
                <a:lnTo>
                  <a:pt x="35242" y="38430"/>
                </a:lnTo>
                <a:lnTo>
                  <a:pt x="37477" y="39839"/>
                </a:lnTo>
                <a:lnTo>
                  <a:pt x="39103" y="40119"/>
                </a:lnTo>
                <a:lnTo>
                  <a:pt x="40855" y="40068"/>
                </a:lnTo>
                <a:lnTo>
                  <a:pt x="41452" y="40005"/>
                </a:lnTo>
                <a:lnTo>
                  <a:pt x="42595" y="39738"/>
                </a:lnTo>
                <a:lnTo>
                  <a:pt x="42265" y="39141"/>
                </a:lnTo>
                <a:lnTo>
                  <a:pt x="40792" y="36525"/>
                </a:lnTo>
                <a:lnTo>
                  <a:pt x="43243" y="37071"/>
                </a:lnTo>
                <a:lnTo>
                  <a:pt x="44234" y="36690"/>
                </a:lnTo>
                <a:lnTo>
                  <a:pt x="45097" y="36309"/>
                </a:lnTo>
                <a:lnTo>
                  <a:pt x="46189" y="36791"/>
                </a:lnTo>
                <a:lnTo>
                  <a:pt x="46621" y="35382"/>
                </a:lnTo>
                <a:lnTo>
                  <a:pt x="47447" y="328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5442003" y="7168623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70">
                <a:moveTo>
                  <a:pt x="5338" y="13936"/>
                </a:moveTo>
                <a:lnTo>
                  <a:pt x="2941" y="12466"/>
                </a:lnTo>
                <a:lnTo>
                  <a:pt x="1634" y="11541"/>
                </a:lnTo>
                <a:lnTo>
                  <a:pt x="326" y="10180"/>
                </a:lnTo>
                <a:lnTo>
                  <a:pt x="163" y="8220"/>
                </a:lnTo>
                <a:lnTo>
                  <a:pt x="0" y="6696"/>
                </a:lnTo>
                <a:lnTo>
                  <a:pt x="0" y="5226"/>
                </a:lnTo>
                <a:lnTo>
                  <a:pt x="3595" y="4355"/>
                </a:lnTo>
                <a:lnTo>
                  <a:pt x="5610" y="3919"/>
                </a:lnTo>
                <a:lnTo>
                  <a:pt x="4030" y="1361"/>
                </a:lnTo>
                <a:lnTo>
                  <a:pt x="4412" y="816"/>
                </a:lnTo>
                <a:lnTo>
                  <a:pt x="4684" y="762"/>
                </a:lnTo>
                <a:lnTo>
                  <a:pt x="7081" y="0"/>
                </a:lnTo>
                <a:lnTo>
                  <a:pt x="9423" y="381"/>
                </a:lnTo>
                <a:lnTo>
                  <a:pt x="12964" y="2667"/>
                </a:lnTo>
                <a:lnTo>
                  <a:pt x="13181" y="4518"/>
                </a:lnTo>
                <a:lnTo>
                  <a:pt x="12637" y="7022"/>
                </a:lnTo>
                <a:lnTo>
                  <a:pt x="12419" y="7730"/>
                </a:lnTo>
                <a:lnTo>
                  <a:pt x="12147" y="8383"/>
                </a:lnTo>
                <a:lnTo>
                  <a:pt x="11602" y="9908"/>
                </a:lnTo>
                <a:lnTo>
                  <a:pt x="10676" y="11269"/>
                </a:lnTo>
                <a:lnTo>
                  <a:pt x="9314" y="12249"/>
                </a:lnTo>
                <a:lnTo>
                  <a:pt x="9096" y="12357"/>
                </a:lnTo>
                <a:lnTo>
                  <a:pt x="7026" y="13827"/>
                </a:lnTo>
                <a:lnTo>
                  <a:pt x="5338" y="139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5259298" y="7176463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8274" y="3429"/>
                </a:moveTo>
                <a:lnTo>
                  <a:pt x="5946" y="3429"/>
                </a:lnTo>
                <a:lnTo>
                  <a:pt x="5837" y="217"/>
                </a:lnTo>
                <a:lnTo>
                  <a:pt x="6763" y="0"/>
                </a:lnTo>
                <a:lnTo>
                  <a:pt x="7253" y="0"/>
                </a:lnTo>
                <a:lnTo>
                  <a:pt x="8615" y="54"/>
                </a:lnTo>
                <a:lnTo>
                  <a:pt x="9922" y="217"/>
                </a:lnTo>
                <a:lnTo>
                  <a:pt x="10957" y="925"/>
                </a:lnTo>
                <a:lnTo>
                  <a:pt x="13299" y="2286"/>
                </a:lnTo>
                <a:lnTo>
                  <a:pt x="13695" y="3320"/>
                </a:lnTo>
                <a:lnTo>
                  <a:pt x="8506" y="3320"/>
                </a:lnTo>
                <a:lnTo>
                  <a:pt x="8274" y="3429"/>
                </a:lnTo>
                <a:close/>
              </a:path>
              <a:path w="14604" h="12700">
                <a:moveTo>
                  <a:pt x="6109" y="12466"/>
                </a:moveTo>
                <a:lnTo>
                  <a:pt x="4312" y="12466"/>
                </a:lnTo>
                <a:lnTo>
                  <a:pt x="607" y="9146"/>
                </a:lnTo>
                <a:lnTo>
                  <a:pt x="110" y="7403"/>
                </a:lnTo>
                <a:lnTo>
                  <a:pt x="0" y="6750"/>
                </a:lnTo>
                <a:lnTo>
                  <a:pt x="1370" y="3484"/>
                </a:lnTo>
                <a:lnTo>
                  <a:pt x="1751" y="3375"/>
                </a:lnTo>
                <a:lnTo>
                  <a:pt x="3440" y="2776"/>
                </a:lnTo>
                <a:lnTo>
                  <a:pt x="5946" y="3429"/>
                </a:lnTo>
                <a:lnTo>
                  <a:pt x="8274" y="3429"/>
                </a:lnTo>
                <a:lnTo>
                  <a:pt x="7580" y="3756"/>
                </a:lnTo>
                <a:lnTo>
                  <a:pt x="7525" y="5716"/>
                </a:lnTo>
                <a:lnTo>
                  <a:pt x="8342" y="6750"/>
                </a:lnTo>
                <a:lnTo>
                  <a:pt x="9486" y="7077"/>
                </a:lnTo>
                <a:lnTo>
                  <a:pt x="10303" y="7403"/>
                </a:lnTo>
                <a:lnTo>
                  <a:pt x="12585" y="7403"/>
                </a:lnTo>
                <a:lnTo>
                  <a:pt x="11992" y="8764"/>
                </a:lnTo>
                <a:lnTo>
                  <a:pt x="10412" y="10452"/>
                </a:lnTo>
                <a:lnTo>
                  <a:pt x="6109" y="12466"/>
                </a:lnTo>
                <a:close/>
              </a:path>
              <a:path w="14604" h="12700">
                <a:moveTo>
                  <a:pt x="12585" y="7403"/>
                </a:moveTo>
                <a:lnTo>
                  <a:pt x="10303" y="7403"/>
                </a:lnTo>
                <a:lnTo>
                  <a:pt x="11012" y="6859"/>
                </a:lnTo>
                <a:lnTo>
                  <a:pt x="11284" y="5879"/>
                </a:lnTo>
                <a:lnTo>
                  <a:pt x="11502" y="4518"/>
                </a:lnTo>
                <a:lnTo>
                  <a:pt x="10739" y="3865"/>
                </a:lnTo>
                <a:lnTo>
                  <a:pt x="8506" y="3320"/>
                </a:lnTo>
                <a:lnTo>
                  <a:pt x="13695" y="3320"/>
                </a:lnTo>
                <a:lnTo>
                  <a:pt x="14007" y="4137"/>
                </a:lnTo>
                <a:lnTo>
                  <a:pt x="12585" y="7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5481059" y="7236347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6373" y="15733"/>
                </a:moveTo>
                <a:lnTo>
                  <a:pt x="5773" y="14971"/>
                </a:lnTo>
                <a:lnTo>
                  <a:pt x="4738" y="14154"/>
                </a:lnTo>
                <a:lnTo>
                  <a:pt x="4521" y="13936"/>
                </a:lnTo>
                <a:lnTo>
                  <a:pt x="4194" y="13719"/>
                </a:lnTo>
                <a:lnTo>
                  <a:pt x="3540" y="13719"/>
                </a:lnTo>
                <a:lnTo>
                  <a:pt x="2995" y="13446"/>
                </a:lnTo>
                <a:lnTo>
                  <a:pt x="2560" y="13120"/>
                </a:lnTo>
                <a:lnTo>
                  <a:pt x="1851" y="12575"/>
                </a:lnTo>
                <a:lnTo>
                  <a:pt x="1361" y="11759"/>
                </a:lnTo>
                <a:lnTo>
                  <a:pt x="381" y="10615"/>
                </a:lnTo>
                <a:lnTo>
                  <a:pt x="0" y="9527"/>
                </a:lnTo>
                <a:lnTo>
                  <a:pt x="217" y="9254"/>
                </a:lnTo>
                <a:lnTo>
                  <a:pt x="2342" y="7186"/>
                </a:lnTo>
                <a:lnTo>
                  <a:pt x="1960" y="4355"/>
                </a:lnTo>
                <a:lnTo>
                  <a:pt x="2941" y="435"/>
                </a:lnTo>
                <a:lnTo>
                  <a:pt x="4412" y="0"/>
                </a:lnTo>
                <a:lnTo>
                  <a:pt x="7408" y="326"/>
                </a:lnTo>
                <a:lnTo>
                  <a:pt x="8007" y="1469"/>
                </a:lnTo>
                <a:lnTo>
                  <a:pt x="8551" y="4355"/>
                </a:lnTo>
                <a:lnTo>
                  <a:pt x="8824" y="6097"/>
                </a:lnTo>
                <a:lnTo>
                  <a:pt x="9042" y="7839"/>
                </a:lnTo>
                <a:lnTo>
                  <a:pt x="9260" y="8928"/>
                </a:lnTo>
                <a:lnTo>
                  <a:pt x="9477" y="11051"/>
                </a:lnTo>
                <a:lnTo>
                  <a:pt x="9641" y="12031"/>
                </a:lnTo>
                <a:lnTo>
                  <a:pt x="9750" y="13283"/>
                </a:lnTo>
                <a:lnTo>
                  <a:pt x="9750" y="14644"/>
                </a:lnTo>
                <a:lnTo>
                  <a:pt x="7789" y="15515"/>
                </a:lnTo>
                <a:lnTo>
                  <a:pt x="7408" y="15624"/>
                </a:lnTo>
                <a:lnTo>
                  <a:pt x="6373" y="157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5316054" y="7154633"/>
            <a:ext cx="15875" cy="1016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11722" y="6375"/>
                </a:moveTo>
                <a:lnTo>
                  <a:pt x="9969" y="7086"/>
                </a:lnTo>
                <a:lnTo>
                  <a:pt x="8178" y="7632"/>
                </a:lnTo>
                <a:lnTo>
                  <a:pt x="6324" y="6489"/>
                </a:lnTo>
                <a:lnTo>
                  <a:pt x="6045" y="6324"/>
                </a:lnTo>
                <a:lnTo>
                  <a:pt x="5829" y="6045"/>
                </a:lnTo>
                <a:lnTo>
                  <a:pt x="4902" y="4419"/>
                </a:lnTo>
                <a:lnTo>
                  <a:pt x="5397" y="2019"/>
                </a:lnTo>
                <a:lnTo>
                  <a:pt x="6540" y="0"/>
                </a:lnTo>
                <a:lnTo>
                  <a:pt x="3759" y="330"/>
                </a:lnTo>
                <a:lnTo>
                  <a:pt x="660" y="1968"/>
                </a:lnTo>
                <a:lnTo>
                  <a:pt x="114" y="3924"/>
                </a:lnTo>
                <a:lnTo>
                  <a:pt x="0" y="4572"/>
                </a:lnTo>
                <a:lnTo>
                  <a:pt x="114" y="4902"/>
                </a:lnTo>
                <a:lnTo>
                  <a:pt x="711" y="7353"/>
                </a:lnTo>
                <a:lnTo>
                  <a:pt x="2832" y="8280"/>
                </a:lnTo>
                <a:lnTo>
                  <a:pt x="4851" y="9093"/>
                </a:lnTo>
                <a:lnTo>
                  <a:pt x="6870" y="9855"/>
                </a:lnTo>
                <a:lnTo>
                  <a:pt x="9042" y="9855"/>
                </a:lnTo>
                <a:lnTo>
                  <a:pt x="10350" y="7950"/>
                </a:lnTo>
                <a:lnTo>
                  <a:pt x="10795" y="7353"/>
                </a:lnTo>
                <a:lnTo>
                  <a:pt x="11226" y="6807"/>
                </a:lnTo>
                <a:lnTo>
                  <a:pt x="11722" y="6375"/>
                </a:lnTo>
                <a:close/>
              </a:path>
              <a:path w="15875" h="10159">
                <a:moveTo>
                  <a:pt x="15582" y="4470"/>
                </a:moveTo>
                <a:lnTo>
                  <a:pt x="15468" y="3492"/>
                </a:lnTo>
                <a:lnTo>
                  <a:pt x="15417" y="3327"/>
                </a:lnTo>
                <a:lnTo>
                  <a:pt x="15151" y="4191"/>
                </a:lnTo>
                <a:lnTo>
                  <a:pt x="14490" y="4902"/>
                </a:lnTo>
                <a:lnTo>
                  <a:pt x="13677" y="5448"/>
                </a:lnTo>
                <a:lnTo>
                  <a:pt x="13843" y="5397"/>
                </a:lnTo>
                <a:lnTo>
                  <a:pt x="14109" y="5334"/>
                </a:lnTo>
                <a:lnTo>
                  <a:pt x="14986" y="5283"/>
                </a:lnTo>
                <a:lnTo>
                  <a:pt x="15582" y="44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5187239" y="7166076"/>
            <a:ext cx="8255" cy="17780"/>
          </a:xfrm>
          <a:custGeom>
            <a:avLst/>
            <a:gdLst/>
            <a:ahLst/>
            <a:cxnLst/>
            <a:rect l="l" t="t" r="r" b="b"/>
            <a:pathLst>
              <a:path w="8254" h="17779">
                <a:moveTo>
                  <a:pt x="5334" y="0"/>
                </a:moveTo>
                <a:lnTo>
                  <a:pt x="5003" y="0"/>
                </a:lnTo>
                <a:lnTo>
                  <a:pt x="4686" y="50"/>
                </a:lnTo>
                <a:lnTo>
                  <a:pt x="4356" y="152"/>
                </a:lnTo>
                <a:lnTo>
                  <a:pt x="4457" y="533"/>
                </a:lnTo>
                <a:lnTo>
                  <a:pt x="4457" y="914"/>
                </a:lnTo>
                <a:lnTo>
                  <a:pt x="4521" y="1295"/>
                </a:lnTo>
                <a:lnTo>
                  <a:pt x="4521" y="1524"/>
                </a:lnTo>
                <a:lnTo>
                  <a:pt x="4457" y="1739"/>
                </a:lnTo>
                <a:lnTo>
                  <a:pt x="4686" y="1193"/>
                </a:lnTo>
                <a:lnTo>
                  <a:pt x="4953" y="596"/>
                </a:lnTo>
                <a:lnTo>
                  <a:pt x="5334" y="0"/>
                </a:lnTo>
                <a:close/>
              </a:path>
              <a:path w="8254" h="17779">
                <a:moveTo>
                  <a:pt x="7734" y="8597"/>
                </a:moveTo>
                <a:lnTo>
                  <a:pt x="4025" y="4508"/>
                </a:lnTo>
                <a:lnTo>
                  <a:pt x="4076" y="3644"/>
                </a:lnTo>
                <a:lnTo>
                  <a:pt x="3594" y="4622"/>
                </a:lnTo>
                <a:lnTo>
                  <a:pt x="2832" y="5384"/>
                </a:lnTo>
                <a:lnTo>
                  <a:pt x="977" y="5880"/>
                </a:lnTo>
                <a:lnTo>
                  <a:pt x="482" y="6032"/>
                </a:lnTo>
                <a:lnTo>
                  <a:pt x="0" y="6146"/>
                </a:lnTo>
                <a:lnTo>
                  <a:pt x="266" y="6527"/>
                </a:lnTo>
                <a:lnTo>
                  <a:pt x="482" y="6743"/>
                </a:lnTo>
                <a:lnTo>
                  <a:pt x="2552" y="8547"/>
                </a:lnTo>
                <a:lnTo>
                  <a:pt x="3759" y="10223"/>
                </a:lnTo>
                <a:lnTo>
                  <a:pt x="977" y="12839"/>
                </a:lnTo>
                <a:lnTo>
                  <a:pt x="812" y="13500"/>
                </a:lnTo>
                <a:lnTo>
                  <a:pt x="863" y="13982"/>
                </a:lnTo>
                <a:lnTo>
                  <a:pt x="927" y="15341"/>
                </a:lnTo>
                <a:lnTo>
                  <a:pt x="863" y="17030"/>
                </a:lnTo>
                <a:lnTo>
                  <a:pt x="2616" y="17195"/>
                </a:lnTo>
                <a:lnTo>
                  <a:pt x="4076" y="17360"/>
                </a:lnTo>
                <a:lnTo>
                  <a:pt x="5664" y="16649"/>
                </a:lnTo>
                <a:lnTo>
                  <a:pt x="6146" y="14909"/>
                </a:lnTo>
                <a:lnTo>
                  <a:pt x="6375" y="13881"/>
                </a:lnTo>
                <a:lnTo>
                  <a:pt x="6261" y="13385"/>
                </a:lnTo>
                <a:lnTo>
                  <a:pt x="5880" y="11976"/>
                </a:lnTo>
                <a:lnTo>
                  <a:pt x="6146" y="10833"/>
                </a:lnTo>
                <a:lnTo>
                  <a:pt x="7137" y="9626"/>
                </a:lnTo>
                <a:lnTo>
                  <a:pt x="7404" y="9359"/>
                </a:lnTo>
                <a:lnTo>
                  <a:pt x="7734" y="85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5358063" y="7180491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7353" y="12140"/>
                </a:moveTo>
                <a:lnTo>
                  <a:pt x="3758" y="11976"/>
                </a:lnTo>
                <a:lnTo>
                  <a:pt x="490" y="9418"/>
                </a:lnTo>
                <a:lnTo>
                  <a:pt x="0" y="6913"/>
                </a:lnTo>
                <a:lnTo>
                  <a:pt x="871" y="4627"/>
                </a:lnTo>
                <a:lnTo>
                  <a:pt x="1089" y="4137"/>
                </a:lnTo>
                <a:lnTo>
                  <a:pt x="1361" y="3701"/>
                </a:lnTo>
                <a:lnTo>
                  <a:pt x="1525" y="3375"/>
                </a:lnTo>
                <a:lnTo>
                  <a:pt x="2342" y="2123"/>
                </a:lnTo>
                <a:lnTo>
                  <a:pt x="2995" y="1034"/>
                </a:lnTo>
                <a:lnTo>
                  <a:pt x="5283" y="163"/>
                </a:lnTo>
                <a:lnTo>
                  <a:pt x="6046" y="0"/>
                </a:lnTo>
                <a:lnTo>
                  <a:pt x="6754" y="54"/>
                </a:lnTo>
                <a:lnTo>
                  <a:pt x="6863" y="1524"/>
                </a:lnTo>
                <a:lnTo>
                  <a:pt x="7299" y="2939"/>
                </a:lnTo>
                <a:lnTo>
                  <a:pt x="7026" y="4300"/>
                </a:lnTo>
                <a:lnTo>
                  <a:pt x="6699" y="6423"/>
                </a:lnTo>
                <a:lnTo>
                  <a:pt x="8388" y="6750"/>
                </a:lnTo>
                <a:lnTo>
                  <a:pt x="9804" y="6532"/>
                </a:lnTo>
                <a:lnTo>
                  <a:pt x="10022" y="6532"/>
                </a:lnTo>
                <a:lnTo>
                  <a:pt x="10295" y="6478"/>
                </a:lnTo>
                <a:lnTo>
                  <a:pt x="10458" y="6423"/>
                </a:lnTo>
                <a:lnTo>
                  <a:pt x="10948" y="8492"/>
                </a:lnTo>
                <a:lnTo>
                  <a:pt x="10458" y="10125"/>
                </a:lnTo>
                <a:lnTo>
                  <a:pt x="7353" y="121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5535802" y="7201668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10131" y="11105"/>
                </a:moveTo>
                <a:lnTo>
                  <a:pt x="8660" y="10996"/>
                </a:lnTo>
                <a:lnTo>
                  <a:pt x="6590" y="10942"/>
                </a:lnTo>
                <a:lnTo>
                  <a:pt x="4684" y="10398"/>
                </a:lnTo>
                <a:lnTo>
                  <a:pt x="2941" y="9254"/>
                </a:lnTo>
                <a:lnTo>
                  <a:pt x="1089" y="8111"/>
                </a:lnTo>
                <a:lnTo>
                  <a:pt x="0" y="6587"/>
                </a:lnTo>
                <a:lnTo>
                  <a:pt x="381" y="4246"/>
                </a:lnTo>
                <a:lnTo>
                  <a:pt x="653" y="2395"/>
                </a:lnTo>
                <a:lnTo>
                  <a:pt x="1416" y="1034"/>
                </a:lnTo>
                <a:lnTo>
                  <a:pt x="3377" y="762"/>
                </a:lnTo>
                <a:lnTo>
                  <a:pt x="7734" y="0"/>
                </a:lnTo>
                <a:lnTo>
                  <a:pt x="11384" y="3865"/>
                </a:lnTo>
                <a:lnTo>
                  <a:pt x="11656" y="6369"/>
                </a:lnTo>
                <a:lnTo>
                  <a:pt x="11602" y="8928"/>
                </a:lnTo>
                <a:lnTo>
                  <a:pt x="11547" y="10507"/>
                </a:lnTo>
                <a:lnTo>
                  <a:pt x="10131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5195195" y="7185391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4" h="10795">
                <a:moveTo>
                  <a:pt x="5991" y="10724"/>
                </a:moveTo>
                <a:lnTo>
                  <a:pt x="3976" y="10125"/>
                </a:lnTo>
                <a:lnTo>
                  <a:pt x="1960" y="9472"/>
                </a:lnTo>
                <a:lnTo>
                  <a:pt x="0" y="6532"/>
                </a:lnTo>
                <a:lnTo>
                  <a:pt x="0" y="3701"/>
                </a:lnTo>
                <a:lnTo>
                  <a:pt x="54" y="3320"/>
                </a:lnTo>
                <a:lnTo>
                  <a:pt x="871" y="1034"/>
                </a:lnTo>
                <a:lnTo>
                  <a:pt x="6482" y="598"/>
                </a:lnTo>
                <a:lnTo>
                  <a:pt x="8987" y="0"/>
                </a:lnTo>
                <a:lnTo>
                  <a:pt x="11711" y="3593"/>
                </a:lnTo>
                <a:lnTo>
                  <a:pt x="11384" y="5280"/>
                </a:lnTo>
                <a:lnTo>
                  <a:pt x="10349" y="6696"/>
                </a:lnTo>
                <a:lnTo>
                  <a:pt x="8878" y="9146"/>
                </a:lnTo>
                <a:lnTo>
                  <a:pt x="5991" y="107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5465317" y="7201668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7843" y="12031"/>
                </a:moveTo>
                <a:lnTo>
                  <a:pt x="4357" y="11976"/>
                </a:lnTo>
                <a:lnTo>
                  <a:pt x="1470" y="9581"/>
                </a:lnTo>
                <a:lnTo>
                  <a:pt x="817" y="8819"/>
                </a:lnTo>
                <a:lnTo>
                  <a:pt x="0" y="6913"/>
                </a:lnTo>
                <a:lnTo>
                  <a:pt x="217" y="5716"/>
                </a:lnTo>
                <a:lnTo>
                  <a:pt x="1252" y="3865"/>
                </a:lnTo>
                <a:lnTo>
                  <a:pt x="3431" y="163"/>
                </a:lnTo>
                <a:lnTo>
                  <a:pt x="6209" y="0"/>
                </a:lnTo>
                <a:lnTo>
                  <a:pt x="8715" y="3375"/>
                </a:lnTo>
                <a:lnTo>
                  <a:pt x="8987" y="3810"/>
                </a:lnTo>
                <a:lnTo>
                  <a:pt x="9314" y="4246"/>
                </a:lnTo>
                <a:lnTo>
                  <a:pt x="9532" y="4627"/>
                </a:lnTo>
                <a:lnTo>
                  <a:pt x="11329" y="7893"/>
                </a:lnTo>
                <a:lnTo>
                  <a:pt x="11384" y="9363"/>
                </a:lnTo>
                <a:lnTo>
                  <a:pt x="9913" y="10507"/>
                </a:lnTo>
                <a:lnTo>
                  <a:pt x="7843" y="120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5432198" y="7261444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8878" y="11486"/>
                </a:moveTo>
                <a:lnTo>
                  <a:pt x="5664" y="10724"/>
                </a:lnTo>
                <a:lnTo>
                  <a:pt x="5501" y="10670"/>
                </a:lnTo>
                <a:lnTo>
                  <a:pt x="4575" y="10398"/>
                </a:lnTo>
                <a:lnTo>
                  <a:pt x="3649" y="10071"/>
                </a:lnTo>
                <a:lnTo>
                  <a:pt x="2669" y="9799"/>
                </a:lnTo>
                <a:lnTo>
                  <a:pt x="980" y="8710"/>
                </a:lnTo>
                <a:lnTo>
                  <a:pt x="0" y="5716"/>
                </a:lnTo>
                <a:lnTo>
                  <a:pt x="708" y="4028"/>
                </a:lnTo>
                <a:lnTo>
                  <a:pt x="5556" y="0"/>
                </a:lnTo>
                <a:lnTo>
                  <a:pt x="7626" y="381"/>
                </a:lnTo>
                <a:lnTo>
                  <a:pt x="8279" y="871"/>
                </a:lnTo>
                <a:lnTo>
                  <a:pt x="9314" y="3375"/>
                </a:lnTo>
                <a:lnTo>
                  <a:pt x="9913" y="5062"/>
                </a:lnTo>
                <a:lnTo>
                  <a:pt x="9968" y="6968"/>
                </a:lnTo>
                <a:lnTo>
                  <a:pt x="9968" y="10398"/>
                </a:lnTo>
                <a:lnTo>
                  <a:pt x="8878" y="114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5274068" y="7155179"/>
            <a:ext cx="11430" cy="60325"/>
          </a:xfrm>
          <a:custGeom>
            <a:avLst/>
            <a:gdLst/>
            <a:ahLst/>
            <a:cxnLst/>
            <a:rect l="l" t="t" r="r" b="b"/>
            <a:pathLst>
              <a:path w="11429" h="60325">
                <a:moveTo>
                  <a:pt x="9359" y="55422"/>
                </a:moveTo>
                <a:lnTo>
                  <a:pt x="8001" y="54013"/>
                </a:lnTo>
                <a:lnTo>
                  <a:pt x="5765" y="53632"/>
                </a:lnTo>
                <a:lnTo>
                  <a:pt x="2120" y="52870"/>
                </a:lnTo>
                <a:lnTo>
                  <a:pt x="431" y="53187"/>
                </a:lnTo>
                <a:lnTo>
                  <a:pt x="50" y="54927"/>
                </a:lnTo>
                <a:lnTo>
                  <a:pt x="0" y="55206"/>
                </a:lnTo>
                <a:lnTo>
                  <a:pt x="914" y="55092"/>
                </a:lnTo>
                <a:lnTo>
                  <a:pt x="1905" y="55092"/>
                </a:lnTo>
                <a:lnTo>
                  <a:pt x="2933" y="55257"/>
                </a:lnTo>
                <a:lnTo>
                  <a:pt x="5219" y="55638"/>
                </a:lnTo>
                <a:lnTo>
                  <a:pt x="6591" y="57327"/>
                </a:lnTo>
                <a:lnTo>
                  <a:pt x="6807" y="59347"/>
                </a:lnTo>
                <a:lnTo>
                  <a:pt x="6858" y="59512"/>
                </a:lnTo>
                <a:lnTo>
                  <a:pt x="6807" y="59664"/>
                </a:lnTo>
                <a:lnTo>
                  <a:pt x="6858" y="59829"/>
                </a:lnTo>
                <a:lnTo>
                  <a:pt x="7569" y="59347"/>
                </a:lnTo>
                <a:lnTo>
                  <a:pt x="8331" y="58750"/>
                </a:lnTo>
                <a:lnTo>
                  <a:pt x="9144" y="58420"/>
                </a:lnTo>
                <a:lnTo>
                  <a:pt x="9194" y="57873"/>
                </a:lnTo>
                <a:lnTo>
                  <a:pt x="9309" y="57226"/>
                </a:lnTo>
                <a:lnTo>
                  <a:pt x="9359" y="55422"/>
                </a:lnTo>
                <a:close/>
              </a:path>
              <a:path w="11429" h="60325">
                <a:moveTo>
                  <a:pt x="11430" y="6756"/>
                </a:moveTo>
                <a:lnTo>
                  <a:pt x="10121" y="7137"/>
                </a:lnTo>
                <a:lnTo>
                  <a:pt x="8648" y="7239"/>
                </a:lnTo>
                <a:lnTo>
                  <a:pt x="7289" y="6921"/>
                </a:lnTo>
                <a:lnTo>
                  <a:pt x="5384" y="6540"/>
                </a:lnTo>
                <a:lnTo>
                  <a:pt x="4292" y="5067"/>
                </a:lnTo>
                <a:lnTo>
                  <a:pt x="4673" y="3429"/>
                </a:lnTo>
                <a:lnTo>
                  <a:pt x="5003" y="2235"/>
                </a:lnTo>
                <a:lnTo>
                  <a:pt x="5765" y="1041"/>
                </a:lnTo>
                <a:lnTo>
                  <a:pt x="6692" y="0"/>
                </a:lnTo>
                <a:lnTo>
                  <a:pt x="5549" y="165"/>
                </a:lnTo>
                <a:lnTo>
                  <a:pt x="4521" y="762"/>
                </a:lnTo>
                <a:lnTo>
                  <a:pt x="2717" y="3492"/>
                </a:lnTo>
                <a:lnTo>
                  <a:pt x="3098" y="7899"/>
                </a:lnTo>
                <a:lnTo>
                  <a:pt x="4673" y="8826"/>
                </a:lnTo>
                <a:lnTo>
                  <a:pt x="6692" y="9969"/>
                </a:lnTo>
                <a:lnTo>
                  <a:pt x="8547" y="8928"/>
                </a:lnTo>
                <a:lnTo>
                  <a:pt x="10236" y="7785"/>
                </a:lnTo>
                <a:lnTo>
                  <a:pt x="11099" y="7137"/>
                </a:lnTo>
                <a:lnTo>
                  <a:pt x="11430" y="6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5376202" y="7163778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8824" y="10996"/>
                </a:moveTo>
                <a:lnTo>
                  <a:pt x="6863" y="10289"/>
                </a:lnTo>
                <a:lnTo>
                  <a:pt x="6699" y="10234"/>
                </a:lnTo>
                <a:lnTo>
                  <a:pt x="6427" y="10125"/>
                </a:lnTo>
                <a:lnTo>
                  <a:pt x="5610" y="9799"/>
                </a:lnTo>
                <a:lnTo>
                  <a:pt x="4738" y="9418"/>
                </a:lnTo>
                <a:lnTo>
                  <a:pt x="3758" y="9200"/>
                </a:lnTo>
                <a:lnTo>
                  <a:pt x="3486" y="9091"/>
                </a:lnTo>
                <a:lnTo>
                  <a:pt x="2995" y="8982"/>
                </a:lnTo>
                <a:lnTo>
                  <a:pt x="2287" y="8166"/>
                </a:lnTo>
                <a:lnTo>
                  <a:pt x="1361" y="7458"/>
                </a:lnTo>
                <a:lnTo>
                  <a:pt x="0" y="5335"/>
                </a:lnTo>
                <a:lnTo>
                  <a:pt x="0" y="4137"/>
                </a:lnTo>
                <a:lnTo>
                  <a:pt x="1307" y="3375"/>
                </a:lnTo>
                <a:lnTo>
                  <a:pt x="1851" y="2994"/>
                </a:lnTo>
                <a:lnTo>
                  <a:pt x="3104" y="2449"/>
                </a:lnTo>
                <a:lnTo>
                  <a:pt x="4793" y="1796"/>
                </a:lnTo>
                <a:lnTo>
                  <a:pt x="6972" y="0"/>
                </a:lnTo>
                <a:lnTo>
                  <a:pt x="9641" y="3103"/>
                </a:lnTo>
                <a:lnTo>
                  <a:pt x="10621" y="5552"/>
                </a:lnTo>
                <a:lnTo>
                  <a:pt x="10349" y="8057"/>
                </a:lnTo>
                <a:lnTo>
                  <a:pt x="10185" y="10125"/>
                </a:lnTo>
                <a:lnTo>
                  <a:pt x="8824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5461885" y="7187786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7135" y="10234"/>
                </a:moveTo>
                <a:lnTo>
                  <a:pt x="6590" y="10180"/>
                </a:lnTo>
                <a:lnTo>
                  <a:pt x="5773" y="10180"/>
                </a:lnTo>
                <a:lnTo>
                  <a:pt x="4847" y="9908"/>
                </a:lnTo>
                <a:lnTo>
                  <a:pt x="2287" y="9418"/>
                </a:lnTo>
                <a:lnTo>
                  <a:pt x="0" y="9581"/>
                </a:lnTo>
                <a:lnTo>
                  <a:pt x="326" y="6805"/>
                </a:lnTo>
                <a:lnTo>
                  <a:pt x="544" y="5171"/>
                </a:lnTo>
                <a:lnTo>
                  <a:pt x="708" y="3429"/>
                </a:lnTo>
                <a:lnTo>
                  <a:pt x="1579" y="2123"/>
                </a:lnTo>
                <a:lnTo>
                  <a:pt x="1743" y="1850"/>
                </a:lnTo>
                <a:lnTo>
                  <a:pt x="1851" y="1633"/>
                </a:lnTo>
                <a:lnTo>
                  <a:pt x="2015" y="1469"/>
                </a:lnTo>
                <a:lnTo>
                  <a:pt x="2778" y="435"/>
                </a:lnTo>
                <a:lnTo>
                  <a:pt x="3540" y="0"/>
                </a:lnTo>
                <a:lnTo>
                  <a:pt x="5011" y="217"/>
                </a:lnTo>
                <a:lnTo>
                  <a:pt x="5773" y="762"/>
                </a:lnTo>
                <a:lnTo>
                  <a:pt x="6536" y="1850"/>
                </a:lnTo>
                <a:lnTo>
                  <a:pt x="7135" y="2667"/>
                </a:lnTo>
                <a:lnTo>
                  <a:pt x="7789" y="3429"/>
                </a:lnTo>
                <a:lnTo>
                  <a:pt x="8333" y="4300"/>
                </a:lnTo>
                <a:lnTo>
                  <a:pt x="8551" y="4518"/>
                </a:lnTo>
                <a:lnTo>
                  <a:pt x="8606" y="4681"/>
                </a:lnTo>
                <a:lnTo>
                  <a:pt x="8715" y="4899"/>
                </a:lnTo>
                <a:lnTo>
                  <a:pt x="8824" y="5062"/>
                </a:lnTo>
                <a:lnTo>
                  <a:pt x="8878" y="5280"/>
                </a:lnTo>
                <a:lnTo>
                  <a:pt x="9423" y="6260"/>
                </a:lnTo>
                <a:lnTo>
                  <a:pt x="9750" y="7403"/>
                </a:lnTo>
                <a:lnTo>
                  <a:pt x="9260" y="8492"/>
                </a:lnTo>
                <a:lnTo>
                  <a:pt x="8987" y="9146"/>
                </a:lnTo>
                <a:lnTo>
                  <a:pt x="8606" y="9581"/>
                </a:lnTo>
                <a:lnTo>
                  <a:pt x="8225" y="9853"/>
                </a:lnTo>
                <a:lnTo>
                  <a:pt x="7680" y="10180"/>
                </a:lnTo>
                <a:lnTo>
                  <a:pt x="7135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5179071" y="7152781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4">
                <a:moveTo>
                  <a:pt x="2124" y="6423"/>
                </a:moveTo>
                <a:lnTo>
                  <a:pt x="1960" y="6423"/>
                </a:lnTo>
                <a:lnTo>
                  <a:pt x="1797" y="6315"/>
                </a:lnTo>
                <a:lnTo>
                  <a:pt x="0" y="5444"/>
                </a:lnTo>
                <a:lnTo>
                  <a:pt x="272" y="3810"/>
                </a:lnTo>
                <a:lnTo>
                  <a:pt x="708" y="2395"/>
                </a:lnTo>
                <a:lnTo>
                  <a:pt x="925" y="1687"/>
                </a:lnTo>
                <a:lnTo>
                  <a:pt x="925" y="816"/>
                </a:lnTo>
                <a:lnTo>
                  <a:pt x="1034" y="0"/>
                </a:lnTo>
                <a:lnTo>
                  <a:pt x="9477" y="0"/>
                </a:lnTo>
                <a:lnTo>
                  <a:pt x="10240" y="925"/>
                </a:lnTo>
                <a:lnTo>
                  <a:pt x="10240" y="1905"/>
                </a:lnTo>
                <a:lnTo>
                  <a:pt x="10022" y="3048"/>
                </a:lnTo>
                <a:lnTo>
                  <a:pt x="7516" y="4409"/>
                </a:lnTo>
                <a:lnTo>
                  <a:pt x="5338" y="6369"/>
                </a:lnTo>
                <a:lnTo>
                  <a:pt x="2287" y="6369"/>
                </a:lnTo>
                <a:lnTo>
                  <a:pt x="2124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5282784" y="7169603"/>
            <a:ext cx="5080" cy="7620"/>
          </a:xfrm>
          <a:custGeom>
            <a:avLst/>
            <a:gdLst/>
            <a:ahLst/>
            <a:cxnLst/>
            <a:rect l="l" t="t" r="r" b="b"/>
            <a:pathLst>
              <a:path w="5079" h="7620">
                <a:moveTo>
                  <a:pt x="3322" y="7077"/>
                </a:moveTo>
                <a:lnTo>
                  <a:pt x="3213" y="6042"/>
                </a:lnTo>
                <a:lnTo>
                  <a:pt x="3431" y="4899"/>
                </a:lnTo>
                <a:lnTo>
                  <a:pt x="2505" y="4518"/>
                </a:lnTo>
                <a:lnTo>
                  <a:pt x="217" y="3484"/>
                </a:lnTo>
                <a:lnTo>
                  <a:pt x="54" y="1850"/>
                </a:lnTo>
                <a:lnTo>
                  <a:pt x="0" y="0"/>
                </a:lnTo>
                <a:lnTo>
                  <a:pt x="217" y="108"/>
                </a:lnTo>
                <a:lnTo>
                  <a:pt x="381" y="272"/>
                </a:lnTo>
                <a:lnTo>
                  <a:pt x="1252" y="925"/>
                </a:lnTo>
                <a:lnTo>
                  <a:pt x="2178" y="1197"/>
                </a:lnTo>
                <a:lnTo>
                  <a:pt x="2723" y="1796"/>
                </a:lnTo>
                <a:lnTo>
                  <a:pt x="4793" y="3974"/>
                </a:lnTo>
                <a:lnTo>
                  <a:pt x="4303" y="5770"/>
                </a:lnTo>
                <a:lnTo>
                  <a:pt x="4085" y="6478"/>
                </a:lnTo>
                <a:lnTo>
                  <a:pt x="3703" y="6859"/>
                </a:lnTo>
                <a:lnTo>
                  <a:pt x="3322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5553342" y="7177878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4630" y="9690"/>
                </a:moveTo>
                <a:lnTo>
                  <a:pt x="2723" y="9037"/>
                </a:lnTo>
                <a:lnTo>
                  <a:pt x="2560" y="9037"/>
                </a:lnTo>
                <a:lnTo>
                  <a:pt x="2396" y="8982"/>
                </a:lnTo>
                <a:lnTo>
                  <a:pt x="490" y="8111"/>
                </a:lnTo>
                <a:lnTo>
                  <a:pt x="0" y="6859"/>
                </a:lnTo>
                <a:lnTo>
                  <a:pt x="1252" y="5008"/>
                </a:lnTo>
                <a:lnTo>
                  <a:pt x="2886" y="3865"/>
                </a:lnTo>
                <a:lnTo>
                  <a:pt x="3322" y="1578"/>
                </a:lnTo>
                <a:lnTo>
                  <a:pt x="5229" y="598"/>
                </a:lnTo>
                <a:lnTo>
                  <a:pt x="5392" y="544"/>
                </a:lnTo>
                <a:lnTo>
                  <a:pt x="6536" y="54"/>
                </a:lnTo>
                <a:lnTo>
                  <a:pt x="7516" y="0"/>
                </a:lnTo>
                <a:lnTo>
                  <a:pt x="8225" y="598"/>
                </a:lnTo>
                <a:lnTo>
                  <a:pt x="8497" y="871"/>
                </a:lnTo>
                <a:lnTo>
                  <a:pt x="8769" y="1197"/>
                </a:lnTo>
                <a:lnTo>
                  <a:pt x="9096" y="2177"/>
                </a:lnTo>
                <a:lnTo>
                  <a:pt x="9314" y="3211"/>
                </a:lnTo>
                <a:lnTo>
                  <a:pt x="9641" y="4464"/>
                </a:lnTo>
                <a:lnTo>
                  <a:pt x="9750" y="5171"/>
                </a:lnTo>
                <a:lnTo>
                  <a:pt x="9859" y="6587"/>
                </a:lnTo>
                <a:lnTo>
                  <a:pt x="9968" y="7567"/>
                </a:lnTo>
                <a:lnTo>
                  <a:pt x="9423" y="8601"/>
                </a:lnTo>
                <a:lnTo>
                  <a:pt x="8170" y="8764"/>
                </a:lnTo>
                <a:lnTo>
                  <a:pt x="6373" y="8928"/>
                </a:lnTo>
                <a:lnTo>
                  <a:pt x="4630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5230492" y="7158388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1307" y="9200"/>
                </a:moveTo>
                <a:lnTo>
                  <a:pt x="0" y="8656"/>
                </a:lnTo>
                <a:lnTo>
                  <a:pt x="108" y="6805"/>
                </a:lnTo>
                <a:lnTo>
                  <a:pt x="163" y="4954"/>
                </a:lnTo>
                <a:lnTo>
                  <a:pt x="817" y="3157"/>
                </a:lnTo>
                <a:lnTo>
                  <a:pt x="1034" y="1850"/>
                </a:lnTo>
                <a:lnTo>
                  <a:pt x="1797" y="653"/>
                </a:lnTo>
                <a:lnTo>
                  <a:pt x="2233" y="0"/>
                </a:lnTo>
                <a:lnTo>
                  <a:pt x="3268" y="108"/>
                </a:lnTo>
                <a:lnTo>
                  <a:pt x="4630" y="326"/>
                </a:lnTo>
                <a:lnTo>
                  <a:pt x="6046" y="272"/>
                </a:lnTo>
                <a:lnTo>
                  <a:pt x="8551" y="1252"/>
                </a:lnTo>
                <a:lnTo>
                  <a:pt x="9532" y="2286"/>
                </a:lnTo>
                <a:lnTo>
                  <a:pt x="9586" y="3810"/>
                </a:lnTo>
                <a:lnTo>
                  <a:pt x="9695" y="5008"/>
                </a:lnTo>
                <a:lnTo>
                  <a:pt x="8933" y="5770"/>
                </a:lnTo>
                <a:lnTo>
                  <a:pt x="7952" y="6097"/>
                </a:lnTo>
                <a:lnTo>
                  <a:pt x="6209" y="6750"/>
                </a:lnTo>
                <a:lnTo>
                  <a:pt x="5120" y="8492"/>
                </a:lnTo>
                <a:lnTo>
                  <a:pt x="3159" y="8819"/>
                </a:lnTo>
                <a:lnTo>
                  <a:pt x="1307" y="92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5487429" y="7199337"/>
            <a:ext cx="31115" cy="20320"/>
          </a:xfrm>
          <a:custGeom>
            <a:avLst/>
            <a:gdLst/>
            <a:ahLst/>
            <a:cxnLst/>
            <a:rect l="l" t="t" r="r" b="b"/>
            <a:pathLst>
              <a:path w="31114" h="20320">
                <a:moveTo>
                  <a:pt x="11493" y="13716"/>
                </a:moveTo>
                <a:lnTo>
                  <a:pt x="9639" y="11811"/>
                </a:lnTo>
                <a:lnTo>
                  <a:pt x="7835" y="10007"/>
                </a:lnTo>
                <a:lnTo>
                  <a:pt x="5499" y="11480"/>
                </a:lnTo>
                <a:lnTo>
                  <a:pt x="3479" y="12242"/>
                </a:lnTo>
                <a:lnTo>
                  <a:pt x="3263" y="12306"/>
                </a:lnTo>
                <a:lnTo>
                  <a:pt x="2997" y="12458"/>
                </a:lnTo>
                <a:lnTo>
                  <a:pt x="2006" y="13004"/>
                </a:lnTo>
                <a:lnTo>
                  <a:pt x="596" y="12738"/>
                </a:lnTo>
                <a:lnTo>
                  <a:pt x="0" y="16217"/>
                </a:lnTo>
                <a:lnTo>
                  <a:pt x="1358" y="17094"/>
                </a:lnTo>
                <a:lnTo>
                  <a:pt x="2286" y="18173"/>
                </a:lnTo>
                <a:lnTo>
                  <a:pt x="3429" y="18618"/>
                </a:lnTo>
                <a:lnTo>
                  <a:pt x="4572" y="18999"/>
                </a:lnTo>
                <a:lnTo>
                  <a:pt x="5664" y="19481"/>
                </a:lnTo>
                <a:lnTo>
                  <a:pt x="7239" y="20091"/>
                </a:lnTo>
                <a:lnTo>
                  <a:pt x="8445" y="19481"/>
                </a:lnTo>
                <a:lnTo>
                  <a:pt x="8826" y="17907"/>
                </a:lnTo>
                <a:lnTo>
                  <a:pt x="9258" y="15887"/>
                </a:lnTo>
                <a:lnTo>
                  <a:pt x="11493" y="13716"/>
                </a:lnTo>
                <a:close/>
              </a:path>
              <a:path w="31114" h="20320">
                <a:moveTo>
                  <a:pt x="30772" y="2222"/>
                </a:moveTo>
                <a:lnTo>
                  <a:pt x="28816" y="1308"/>
                </a:lnTo>
                <a:lnTo>
                  <a:pt x="26250" y="0"/>
                </a:lnTo>
                <a:lnTo>
                  <a:pt x="25107" y="2882"/>
                </a:lnTo>
                <a:lnTo>
                  <a:pt x="23418" y="4140"/>
                </a:lnTo>
                <a:lnTo>
                  <a:pt x="23088" y="4457"/>
                </a:lnTo>
                <a:lnTo>
                  <a:pt x="22161" y="5384"/>
                </a:lnTo>
                <a:lnTo>
                  <a:pt x="22161" y="6477"/>
                </a:lnTo>
                <a:lnTo>
                  <a:pt x="22821" y="7454"/>
                </a:lnTo>
                <a:lnTo>
                  <a:pt x="23152" y="7886"/>
                </a:lnTo>
                <a:lnTo>
                  <a:pt x="23304" y="8051"/>
                </a:lnTo>
                <a:lnTo>
                  <a:pt x="23964" y="8864"/>
                </a:lnTo>
                <a:lnTo>
                  <a:pt x="25323" y="10236"/>
                </a:lnTo>
                <a:lnTo>
                  <a:pt x="26035" y="10668"/>
                </a:lnTo>
                <a:lnTo>
                  <a:pt x="26631" y="10934"/>
                </a:lnTo>
                <a:lnTo>
                  <a:pt x="29133" y="11760"/>
                </a:lnTo>
                <a:lnTo>
                  <a:pt x="30226" y="10718"/>
                </a:lnTo>
                <a:lnTo>
                  <a:pt x="30340" y="8216"/>
                </a:lnTo>
                <a:lnTo>
                  <a:pt x="30340" y="7721"/>
                </a:lnTo>
                <a:lnTo>
                  <a:pt x="30441" y="7239"/>
                </a:lnTo>
                <a:lnTo>
                  <a:pt x="30391" y="4737"/>
                </a:lnTo>
                <a:lnTo>
                  <a:pt x="30772" y="22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5293352" y="7222900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6972" y="8819"/>
                </a:moveTo>
                <a:lnTo>
                  <a:pt x="4902" y="8002"/>
                </a:lnTo>
                <a:lnTo>
                  <a:pt x="2941" y="7186"/>
                </a:lnTo>
                <a:lnTo>
                  <a:pt x="871" y="5988"/>
                </a:lnTo>
                <a:lnTo>
                  <a:pt x="326" y="3647"/>
                </a:lnTo>
                <a:lnTo>
                  <a:pt x="0" y="2395"/>
                </a:lnTo>
                <a:lnTo>
                  <a:pt x="544" y="1252"/>
                </a:lnTo>
                <a:lnTo>
                  <a:pt x="1960" y="979"/>
                </a:lnTo>
                <a:lnTo>
                  <a:pt x="4575" y="435"/>
                </a:lnTo>
                <a:lnTo>
                  <a:pt x="7190" y="435"/>
                </a:lnTo>
                <a:lnTo>
                  <a:pt x="8769" y="0"/>
                </a:lnTo>
                <a:lnTo>
                  <a:pt x="9641" y="1306"/>
                </a:lnTo>
                <a:lnTo>
                  <a:pt x="10621" y="2885"/>
                </a:lnTo>
                <a:lnTo>
                  <a:pt x="9532" y="4137"/>
                </a:lnTo>
                <a:lnTo>
                  <a:pt x="8606" y="5389"/>
                </a:lnTo>
                <a:lnTo>
                  <a:pt x="7625" y="6641"/>
                </a:lnTo>
                <a:lnTo>
                  <a:pt x="6972" y="88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5233815" y="7232210"/>
            <a:ext cx="3810" cy="5715"/>
          </a:xfrm>
          <a:custGeom>
            <a:avLst/>
            <a:gdLst/>
            <a:ahLst/>
            <a:cxnLst/>
            <a:rect l="l" t="t" r="r" b="b"/>
            <a:pathLst>
              <a:path w="3810" h="5715">
                <a:moveTo>
                  <a:pt x="2015" y="5171"/>
                </a:moveTo>
                <a:lnTo>
                  <a:pt x="1579" y="4681"/>
                </a:lnTo>
                <a:lnTo>
                  <a:pt x="1034" y="4409"/>
                </a:lnTo>
                <a:lnTo>
                  <a:pt x="490" y="4246"/>
                </a:lnTo>
                <a:lnTo>
                  <a:pt x="599" y="4028"/>
                </a:lnTo>
                <a:lnTo>
                  <a:pt x="980" y="2504"/>
                </a:lnTo>
                <a:lnTo>
                  <a:pt x="762" y="1143"/>
                </a:lnTo>
                <a:lnTo>
                  <a:pt x="0" y="0"/>
                </a:lnTo>
                <a:lnTo>
                  <a:pt x="490" y="0"/>
                </a:lnTo>
                <a:lnTo>
                  <a:pt x="1034" y="108"/>
                </a:lnTo>
                <a:lnTo>
                  <a:pt x="2995" y="1415"/>
                </a:lnTo>
                <a:lnTo>
                  <a:pt x="3213" y="2885"/>
                </a:lnTo>
                <a:lnTo>
                  <a:pt x="2668" y="4355"/>
                </a:lnTo>
                <a:lnTo>
                  <a:pt x="2560" y="4627"/>
                </a:lnTo>
                <a:lnTo>
                  <a:pt x="2342" y="4899"/>
                </a:lnTo>
                <a:lnTo>
                  <a:pt x="2015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5231145" y="7169385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595" y="7458"/>
                </a:moveTo>
                <a:lnTo>
                  <a:pt x="2287" y="6696"/>
                </a:lnTo>
                <a:lnTo>
                  <a:pt x="708" y="5879"/>
                </a:lnTo>
                <a:lnTo>
                  <a:pt x="0" y="3974"/>
                </a:lnTo>
                <a:lnTo>
                  <a:pt x="708" y="2395"/>
                </a:lnTo>
                <a:lnTo>
                  <a:pt x="1307" y="1088"/>
                </a:lnTo>
                <a:lnTo>
                  <a:pt x="3486" y="0"/>
                </a:lnTo>
                <a:lnTo>
                  <a:pt x="4575" y="489"/>
                </a:lnTo>
                <a:lnTo>
                  <a:pt x="5991" y="1088"/>
                </a:lnTo>
                <a:lnTo>
                  <a:pt x="6536" y="3647"/>
                </a:lnTo>
                <a:lnTo>
                  <a:pt x="5556" y="5389"/>
                </a:lnTo>
                <a:lnTo>
                  <a:pt x="4684" y="7022"/>
                </a:lnTo>
                <a:lnTo>
                  <a:pt x="3595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5302666" y="7167752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778" y="6913"/>
                </a:moveTo>
                <a:lnTo>
                  <a:pt x="1416" y="5988"/>
                </a:lnTo>
                <a:lnTo>
                  <a:pt x="653" y="5498"/>
                </a:lnTo>
                <a:lnTo>
                  <a:pt x="108" y="4246"/>
                </a:lnTo>
                <a:lnTo>
                  <a:pt x="0" y="3157"/>
                </a:lnTo>
                <a:lnTo>
                  <a:pt x="653" y="2558"/>
                </a:lnTo>
                <a:lnTo>
                  <a:pt x="925" y="1796"/>
                </a:lnTo>
                <a:lnTo>
                  <a:pt x="1089" y="1034"/>
                </a:lnTo>
                <a:lnTo>
                  <a:pt x="2233" y="435"/>
                </a:lnTo>
                <a:lnTo>
                  <a:pt x="4194" y="0"/>
                </a:lnTo>
                <a:lnTo>
                  <a:pt x="4738" y="326"/>
                </a:lnTo>
                <a:lnTo>
                  <a:pt x="5828" y="925"/>
                </a:lnTo>
                <a:lnTo>
                  <a:pt x="6046" y="3429"/>
                </a:lnTo>
                <a:lnTo>
                  <a:pt x="5120" y="4845"/>
                </a:lnTo>
                <a:lnTo>
                  <a:pt x="4139" y="6478"/>
                </a:lnTo>
                <a:lnTo>
                  <a:pt x="2778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5335566" y="7220995"/>
            <a:ext cx="3175" cy="6350"/>
          </a:xfrm>
          <a:custGeom>
            <a:avLst/>
            <a:gdLst/>
            <a:ahLst/>
            <a:cxnLst/>
            <a:rect l="l" t="t" r="r" b="b"/>
            <a:pathLst>
              <a:path w="3175" h="6350">
                <a:moveTo>
                  <a:pt x="980" y="5988"/>
                </a:moveTo>
                <a:lnTo>
                  <a:pt x="0" y="5988"/>
                </a:lnTo>
                <a:lnTo>
                  <a:pt x="653" y="4028"/>
                </a:lnTo>
                <a:lnTo>
                  <a:pt x="490" y="1905"/>
                </a:lnTo>
                <a:lnTo>
                  <a:pt x="1143" y="0"/>
                </a:lnTo>
                <a:lnTo>
                  <a:pt x="2451" y="326"/>
                </a:lnTo>
                <a:lnTo>
                  <a:pt x="3050" y="3048"/>
                </a:lnTo>
                <a:lnTo>
                  <a:pt x="2396" y="4409"/>
                </a:lnTo>
                <a:lnTo>
                  <a:pt x="1906" y="5444"/>
                </a:lnTo>
                <a:lnTo>
                  <a:pt x="980" y="59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5349293" y="7165030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595" y="7077"/>
                </a:moveTo>
                <a:lnTo>
                  <a:pt x="1198" y="5335"/>
                </a:lnTo>
                <a:lnTo>
                  <a:pt x="0" y="4300"/>
                </a:lnTo>
                <a:lnTo>
                  <a:pt x="871" y="2449"/>
                </a:lnTo>
                <a:lnTo>
                  <a:pt x="1634" y="871"/>
                </a:lnTo>
                <a:lnTo>
                  <a:pt x="4412" y="0"/>
                </a:lnTo>
                <a:lnTo>
                  <a:pt x="5664" y="1034"/>
                </a:lnTo>
                <a:lnTo>
                  <a:pt x="6972" y="2177"/>
                </a:lnTo>
                <a:lnTo>
                  <a:pt x="6645" y="3756"/>
                </a:lnTo>
                <a:lnTo>
                  <a:pt x="6536" y="5062"/>
                </a:lnTo>
                <a:lnTo>
                  <a:pt x="5828" y="6369"/>
                </a:lnTo>
                <a:lnTo>
                  <a:pt x="3595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5591962" y="715278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2015" y="1252"/>
                </a:moveTo>
                <a:lnTo>
                  <a:pt x="708" y="598"/>
                </a:lnTo>
                <a:lnTo>
                  <a:pt x="435" y="489"/>
                </a:lnTo>
                <a:lnTo>
                  <a:pt x="163" y="272"/>
                </a:lnTo>
                <a:lnTo>
                  <a:pt x="0" y="0"/>
                </a:lnTo>
                <a:lnTo>
                  <a:pt x="4303" y="0"/>
                </a:lnTo>
                <a:lnTo>
                  <a:pt x="3486" y="979"/>
                </a:lnTo>
                <a:lnTo>
                  <a:pt x="2015" y="12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5435957" y="7283711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124" y="6859"/>
                </a:moveTo>
                <a:lnTo>
                  <a:pt x="926" y="5934"/>
                </a:lnTo>
                <a:lnTo>
                  <a:pt x="272" y="5444"/>
                </a:lnTo>
                <a:lnTo>
                  <a:pt x="0" y="4300"/>
                </a:lnTo>
                <a:lnTo>
                  <a:pt x="3649" y="0"/>
                </a:lnTo>
                <a:lnTo>
                  <a:pt x="4466" y="925"/>
                </a:lnTo>
                <a:lnTo>
                  <a:pt x="5283" y="1796"/>
                </a:lnTo>
                <a:lnTo>
                  <a:pt x="5937" y="3266"/>
                </a:lnTo>
                <a:lnTo>
                  <a:pt x="5120" y="4736"/>
                </a:lnTo>
                <a:lnTo>
                  <a:pt x="5011" y="4954"/>
                </a:lnTo>
                <a:lnTo>
                  <a:pt x="3813" y="6478"/>
                </a:lnTo>
                <a:lnTo>
                  <a:pt x="2124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449900" y="7211314"/>
            <a:ext cx="32384" cy="20320"/>
          </a:xfrm>
          <a:custGeom>
            <a:avLst/>
            <a:gdLst/>
            <a:ahLst/>
            <a:cxnLst/>
            <a:rect l="l" t="t" r="r" b="b"/>
            <a:pathLst>
              <a:path w="32385" h="20320">
                <a:moveTo>
                  <a:pt x="5981" y="1955"/>
                </a:moveTo>
                <a:lnTo>
                  <a:pt x="4673" y="1028"/>
                </a:lnTo>
                <a:lnTo>
                  <a:pt x="4521" y="927"/>
                </a:lnTo>
                <a:lnTo>
                  <a:pt x="2882" y="0"/>
                </a:lnTo>
                <a:lnTo>
                  <a:pt x="927" y="482"/>
                </a:lnTo>
                <a:lnTo>
                  <a:pt x="215" y="2171"/>
                </a:lnTo>
                <a:lnTo>
                  <a:pt x="50" y="2552"/>
                </a:lnTo>
                <a:lnTo>
                  <a:pt x="0" y="2933"/>
                </a:lnTo>
                <a:lnTo>
                  <a:pt x="50" y="3314"/>
                </a:lnTo>
                <a:lnTo>
                  <a:pt x="50" y="4191"/>
                </a:lnTo>
                <a:lnTo>
                  <a:pt x="647" y="5003"/>
                </a:lnTo>
                <a:lnTo>
                  <a:pt x="1460" y="5600"/>
                </a:lnTo>
                <a:lnTo>
                  <a:pt x="2832" y="6362"/>
                </a:lnTo>
                <a:lnTo>
                  <a:pt x="4953" y="5816"/>
                </a:lnTo>
                <a:lnTo>
                  <a:pt x="5880" y="3263"/>
                </a:lnTo>
                <a:lnTo>
                  <a:pt x="5981" y="1955"/>
                </a:lnTo>
                <a:close/>
              </a:path>
              <a:path w="32385" h="20320">
                <a:moveTo>
                  <a:pt x="32296" y="15671"/>
                </a:moveTo>
                <a:lnTo>
                  <a:pt x="30772" y="14693"/>
                </a:lnTo>
                <a:lnTo>
                  <a:pt x="29730" y="13716"/>
                </a:lnTo>
                <a:lnTo>
                  <a:pt x="28486" y="12407"/>
                </a:lnTo>
                <a:lnTo>
                  <a:pt x="27279" y="13068"/>
                </a:lnTo>
                <a:lnTo>
                  <a:pt x="25209" y="15621"/>
                </a:lnTo>
                <a:lnTo>
                  <a:pt x="25374" y="17805"/>
                </a:lnTo>
                <a:lnTo>
                  <a:pt x="26581" y="18719"/>
                </a:lnTo>
                <a:lnTo>
                  <a:pt x="27825" y="19761"/>
                </a:lnTo>
                <a:lnTo>
                  <a:pt x="29514" y="19215"/>
                </a:lnTo>
                <a:lnTo>
                  <a:pt x="30657" y="17640"/>
                </a:lnTo>
                <a:lnTo>
                  <a:pt x="32296" y="156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5368032" y="7230195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2069" y="6097"/>
                </a:moveTo>
                <a:lnTo>
                  <a:pt x="1579" y="5661"/>
                </a:lnTo>
                <a:lnTo>
                  <a:pt x="381" y="4681"/>
                </a:lnTo>
                <a:lnTo>
                  <a:pt x="0" y="2232"/>
                </a:lnTo>
                <a:lnTo>
                  <a:pt x="925" y="979"/>
                </a:lnTo>
                <a:lnTo>
                  <a:pt x="1634" y="0"/>
                </a:lnTo>
                <a:lnTo>
                  <a:pt x="3703" y="108"/>
                </a:lnTo>
                <a:lnTo>
                  <a:pt x="5011" y="1306"/>
                </a:lnTo>
                <a:lnTo>
                  <a:pt x="6100" y="2286"/>
                </a:lnTo>
                <a:lnTo>
                  <a:pt x="6427" y="3593"/>
                </a:lnTo>
                <a:lnTo>
                  <a:pt x="5392" y="5661"/>
                </a:lnTo>
                <a:lnTo>
                  <a:pt x="2069" y="6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42720" y="722349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213" y="6750"/>
                </a:moveTo>
                <a:lnTo>
                  <a:pt x="1579" y="5988"/>
                </a:lnTo>
                <a:lnTo>
                  <a:pt x="381" y="5444"/>
                </a:lnTo>
                <a:lnTo>
                  <a:pt x="0" y="3429"/>
                </a:lnTo>
                <a:lnTo>
                  <a:pt x="762" y="2014"/>
                </a:lnTo>
                <a:lnTo>
                  <a:pt x="1579" y="653"/>
                </a:lnTo>
                <a:lnTo>
                  <a:pt x="3649" y="0"/>
                </a:lnTo>
                <a:lnTo>
                  <a:pt x="4684" y="707"/>
                </a:lnTo>
                <a:lnTo>
                  <a:pt x="5556" y="1415"/>
                </a:lnTo>
                <a:lnTo>
                  <a:pt x="6209" y="4083"/>
                </a:lnTo>
                <a:lnTo>
                  <a:pt x="4466" y="5988"/>
                </a:lnTo>
                <a:lnTo>
                  <a:pt x="3213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5503120" y="715572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159" y="6151"/>
                </a:moveTo>
                <a:lnTo>
                  <a:pt x="1797" y="5498"/>
                </a:lnTo>
                <a:lnTo>
                  <a:pt x="490" y="4899"/>
                </a:lnTo>
                <a:lnTo>
                  <a:pt x="0" y="3103"/>
                </a:lnTo>
                <a:lnTo>
                  <a:pt x="762" y="1578"/>
                </a:lnTo>
                <a:lnTo>
                  <a:pt x="925" y="1361"/>
                </a:lnTo>
                <a:lnTo>
                  <a:pt x="1307" y="762"/>
                </a:lnTo>
                <a:lnTo>
                  <a:pt x="1797" y="381"/>
                </a:lnTo>
                <a:lnTo>
                  <a:pt x="2342" y="217"/>
                </a:lnTo>
                <a:lnTo>
                  <a:pt x="2886" y="0"/>
                </a:lnTo>
                <a:lnTo>
                  <a:pt x="3540" y="54"/>
                </a:lnTo>
                <a:lnTo>
                  <a:pt x="5501" y="653"/>
                </a:lnTo>
                <a:lnTo>
                  <a:pt x="6318" y="2830"/>
                </a:lnTo>
                <a:lnTo>
                  <a:pt x="5120" y="5444"/>
                </a:lnTo>
                <a:lnTo>
                  <a:pt x="3159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184409" y="721478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758" y="5934"/>
                </a:moveTo>
                <a:lnTo>
                  <a:pt x="2669" y="5607"/>
                </a:lnTo>
                <a:lnTo>
                  <a:pt x="1851" y="5117"/>
                </a:lnTo>
                <a:lnTo>
                  <a:pt x="2778" y="4790"/>
                </a:lnTo>
                <a:lnTo>
                  <a:pt x="3431" y="4300"/>
                </a:lnTo>
                <a:lnTo>
                  <a:pt x="3104" y="3429"/>
                </a:lnTo>
                <a:lnTo>
                  <a:pt x="2832" y="2449"/>
                </a:lnTo>
                <a:lnTo>
                  <a:pt x="2124" y="1742"/>
                </a:lnTo>
                <a:lnTo>
                  <a:pt x="980" y="1796"/>
                </a:lnTo>
                <a:lnTo>
                  <a:pt x="599" y="1796"/>
                </a:lnTo>
                <a:lnTo>
                  <a:pt x="272" y="1959"/>
                </a:lnTo>
                <a:lnTo>
                  <a:pt x="0" y="2177"/>
                </a:lnTo>
                <a:lnTo>
                  <a:pt x="0" y="1742"/>
                </a:lnTo>
                <a:lnTo>
                  <a:pt x="980" y="598"/>
                </a:lnTo>
                <a:lnTo>
                  <a:pt x="2124" y="0"/>
                </a:lnTo>
                <a:lnTo>
                  <a:pt x="5229" y="1034"/>
                </a:lnTo>
                <a:lnTo>
                  <a:pt x="6100" y="3103"/>
                </a:lnTo>
                <a:lnTo>
                  <a:pt x="4738" y="5716"/>
                </a:lnTo>
                <a:lnTo>
                  <a:pt x="3758" y="59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5340687" y="7224752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723" y="6423"/>
                </a:moveTo>
                <a:lnTo>
                  <a:pt x="1634" y="5607"/>
                </a:lnTo>
                <a:lnTo>
                  <a:pt x="544" y="4736"/>
                </a:lnTo>
                <a:lnTo>
                  <a:pt x="0" y="3484"/>
                </a:lnTo>
                <a:lnTo>
                  <a:pt x="817" y="2123"/>
                </a:lnTo>
                <a:lnTo>
                  <a:pt x="1525" y="598"/>
                </a:lnTo>
                <a:lnTo>
                  <a:pt x="3322" y="0"/>
                </a:lnTo>
                <a:lnTo>
                  <a:pt x="4575" y="816"/>
                </a:lnTo>
                <a:lnTo>
                  <a:pt x="5937" y="1687"/>
                </a:lnTo>
                <a:lnTo>
                  <a:pt x="6046" y="2939"/>
                </a:lnTo>
                <a:lnTo>
                  <a:pt x="5447" y="4300"/>
                </a:lnTo>
                <a:lnTo>
                  <a:pt x="4793" y="5716"/>
                </a:lnTo>
                <a:lnTo>
                  <a:pt x="2723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522887" y="7213218"/>
            <a:ext cx="57785" cy="36195"/>
          </a:xfrm>
          <a:custGeom>
            <a:avLst/>
            <a:gdLst/>
            <a:ahLst/>
            <a:cxnLst/>
            <a:rect l="l" t="t" r="r" b="b"/>
            <a:pathLst>
              <a:path w="57785" h="36195">
                <a:moveTo>
                  <a:pt x="4305" y="32499"/>
                </a:moveTo>
                <a:lnTo>
                  <a:pt x="2781" y="31902"/>
                </a:lnTo>
                <a:lnTo>
                  <a:pt x="2616" y="31851"/>
                </a:lnTo>
                <a:lnTo>
                  <a:pt x="2400" y="31851"/>
                </a:lnTo>
                <a:lnTo>
                  <a:pt x="1574" y="31737"/>
                </a:lnTo>
                <a:lnTo>
                  <a:pt x="1028" y="32385"/>
                </a:lnTo>
                <a:lnTo>
                  <a:pt x="711" y="32931"/>
                </a:lnTo>
                <a:lnTo>
                  <a:pt x="0" y="34290"/>
                </a:lnTo>
                <a:lnTo>
                  <a:pt x="762" y="35166"/>
                </a:lnTo>
                <a:lnTo>
                  <a:pt x="2019" y="35598"/>
                </a:lnTo>
                <a:lnTo>
                  <a:pt x="2717" y="35877"/>
                </a:lnTo>
                <a:lnTo>
                  <a:pt x="3162" y="35661"/>
                </a:lnTo>
                <a:lnTo>
                  <a:pt x="3594" y="34899"/>
                </a:lnTo>
                <a:lnTo>
                  <a:pt x="3759" y="34569"/>
                </a:lnTo>
                <a:lnTo>
                  <a:pt x="3644" y="33807"/>
                </a:lnTo>
                <a:lnTo>
                  <a:pt x="4305" y="32499"/>
                </a:lnTo>
                <a:close/>
              </a:path>
              <a:path w="57785" h="36195">
                <a:moveTo>
                  <a:pt x="44234" y="12623"/>
                </a:moveTo>
                <a:lnTo>
                  <a:pt x="43738" y="12141"/>
                </a:lnTo>
                <a:lnTo>
                  <a:pt x="43408" y="11811"/>
                </a:lnTo>
                <a:lnTo>
                  <a:pt x="42430" y="11861"/>
                </a:lnTo>
                <a:lnTo>
                  <a:pt x="41833" y="12077"/>
                </a:lnTo>
                <a:lnTo>
                  <a:pt x="38836" y="13220"/>
                </a:lnTo>
                <a:lnTo>
                  <a:pt x="37198" y="15735"/>
                </a:lnTo>
                <a:lnTo>
                  <a:pt x="36385" y="18834"/>
                </a:lnTo>
                <a:lnTo>
                  <a:pt x="39166" y="17691"/>
                </a:lnTo>
                <a:lnTo>
                  <a:pt x="41173" y="15671"/>
                </a:lnTo>
                <a:lnTo>
                  <a:pt x="43243" y="13766"/>
                </a:lnTo>
                <a:lnTo>
                  <a:pt x="43688" y="13385"/>
                </a:lnTo>
                <a:lnTo>
                  <a:pt x="44234" y="12623"/>
                </a:lnTo>
                <a:close/>
              </a:path>
              <a:path w="57785" h="36195">
                <a:moveTo>
                  <a:pt x="57302" y="266"/>
                </a:moveTo>
                <a:lnTo>
                  <a:pt x="54635" y="0"/>
                </a:lnTo>
                <a:lnTo>
                  <a:pt x="52997" y="863"/>
                </a:lnTo>
                <a:lnTo>
                  <a:pt x="51803" y="2286"/>
                </a:lnTo>
                <a:lnTo>
                  <a:pt x="51142" y="2997"/>
                </a:lnTo>
                <a:lnTo>
                  <a:pt x="50380" y="4076"/>
                </a:lnTo>
                <a:lnTo>
                  <a:pt x="51142" y="5003"/>
                </a:lnTo>
                <a:lnTo>
                  <a:pt x="51587" y="5499"/>
                </a:lnTo>
                <a:lnTo>
                  <a:pt x="51904" y="5549"/>
                </a:lnTo>
                <a:lnTo>
                  <a:pt x="52451" y="5384"/>
                </a:lnTo>
                <a:lnTo>
                  <a:pt x="52666" y="5219"/>
                </a:lnTo>
                <a:lnTo>
                  <a:pt x="52832" y="5054"/>
                </a:lnTo>
                <a:lnTo>
                  <a:pt x="53111" y="4838"/>
                </a:lnTo>
                <a:lnTo>
                  <a:pt x="53378" y="4457"/>
                </a:lnTo>
                <a:lnTo>
                  <a:pt x="53594" y="4292"/>
                </a:lnTo>
                <a:lnTo>
                  <a:pt x="54686" y="3314"/>
                </a:lnTo>
                <a:lnTo>
                  <a:pt x="55664" y="2070"/>
                </a:lnTo>
                <a:lnTo>
                  <a:pt x="57302" y="2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5451754" y="7187514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505" y="3974"/>
                </a:moveTo>
                <a:lnTo>
                  <a:pt x="1252" y="3103"/>
                </a:lnTo>
                <a:lnTo>
                  <a:pt x="490" y="2613"/>
                </a:lnTo>
                <a:lnTo>
                  <a:pt x="0" y="1959"/>
                </a:lnTo>
                <a:lnTo>
                  <a:pt x="708" y="1088"/>
                </a:lnTo>
                <a:lnTo>
                  <a:pt x="1525" y="0"/>
                </a:lnTo>
                <a:lnTo>
                  <a:pt x="2723" y="0"/>
                </a:lnTo>
                <a:lnTo>
                  <a:pt x="3813" y="544"/>
                </a:lnTo>
                <a:lnTo>
                  <a:pt x="4684" y="925"/>
                </a:lnTo>
                <a:lnTo>
                  <a:pt x="4630" y="1850"/>
                </a:lnTo>
                <a:lnTo>
                  <a:pt x="3595" y="3810"/>
                </a:lnTo>
                <a:lnTo>
                  <a:pt x="2505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5266552" y="726411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723" y="4083"/>
                </a:moveTo>
                <a:lnTo>
                  <a:pt x="1797" y="3647"/>
                </a:lnTo>
                <a:lnTo>
                  <a:pt x="871" y="3103"/>
                </a:lnTo>
                <a:lnTo>
                  <a:pt x="272" y="2776"/>
                </a:lnTo>
                <a:lnTo>
                  <a:pt x="0" y="2286"/>
                </a:lnTo>
                <a:lnTo>
                  <a:pt x="0" y="1796"/>
                </a:lnTo>
                <a:lnTo>
                  <a:pt x="762" y="1415"/>
                </a:lnTo>
                <a:lnTo>
                  <a:pt x="1307" y="762"/>
                </a:lnTo>
                <a:lnTo>
                  <a:pt x="1743" y="0"/>
                </a:lnTo>
                <a:lnTo>
                  <a:pt x="2015" y="0"/>
                </a:lnTo>
                <a:lnTo>
                  <a:pt x="2342" y="108"/>
                </a:lnTo>
                <a:lnTo>
                  <a:pt x="2614" y="326"/>
                </a:lnTo>
                <a:lnTo>
                  <a:pt x="3540" y="925"/>
                </a:lnTo>
                <a:lnTo>
                  <a:pt x="4030" y="1796"/>
                </a:lnTo>
                <a:lnTo>
                  <a:pt x="3431" y="2885"/>
                </a:lnTo>
                <a:lnTo>
                  <a:pt x="2723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5531445" y="719078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124" y="3538"/>
                </a:moveTo>
                <a:lnTo>
                  <a:pt x="1579" y="3375"/>
                </a:lnTo>
                <a:lnTo>
                  <a:pt x="1034" y="3103"/>
                </a:lnTo>
                <a:lnTo>
                  <a:pt x="272" y="2667"/>
                </a:lnTo>
                <a:lnTo>
                  <a:pt x="0" y="1796"/>
                </a:lnTo>
                <a:lnTo>
                  <a:pt x="1089" y="0"/>
                </a:lnTo>
                <a:lnTo>
                  <a:pt x="1851" y="163"/>
                </a:lnTo>
                <a:lnTo>
                  <a:pt x="3213" y="707"/>
                </a:lnTo>
                <a:lnTo>
                  <a:pt x="3486" y="762"/>
                </a:lnTo>
                <a:lnTo>
                  <a:pt x="4303" y="1088"/>
                </a:lnTo>
                <a:lnTo>
                  <a:pt x="4248" y="1742"/>
                </a:lnTo>
                <a:lnTo>
                  <a:pt x="3921" y="2340"/>
                </a:lnTo>
                <a:lnTo>
                  <a:pt x="3595" y="2994"/>
                </a:lnTo>
                <a:lnTo>
                  <a:pt x="3159" y="3266"/>
                </a:lnTo>
                <a:lnTo>
                  <a:pt x="2614" y="3429"/>
                </a:lnTo>
                <a:lnTo>
                  <a:pt x="2124" y="35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5428658" y="724816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906" y="3974"/>
                </a:moveTo>
                <a:lnTo>
                  <a:pt x="871" y="3320"/>
                </a:lnTo>
                <a:lnTo>
                  <a:pt x="0" y="2722"/>
                </a:lnTo>
                <a:lnTo>
                  <a:pt x="54" y="1850"/>
                </a:lnTo>
                <a:lnTo>
                  <a:pt x="381" y="1088"/>
                </a:lnTo>
                <a:lnTo>
                  <a:pt x="544" y="871"/>
                </a:lnTo>
                <a:lnTo>
                  <a:pt x="1144" y="0"/>
                </a:lnTo>
                <a:lnTo>
                  <a:pt x="2178" y="54"/>
                </a:lnTo>
                <a:lnTo>
                  <a:pt x="2995" y="381"/>
                </a:lnTo>
                <a:lnTo>
                  <a:pt x="4030" y="762"/>
                </a:lnTo>
                <a:lnTo>
                  <a:pt x="3758" y="1687"/>
                </a:lnTo>
                <a:lnTo>
                  <a:pt x="3322" y="2613"/>
                </a:lnTo>
                <a:lnTo>
                  <a:pt x="3104" y="2830"/>
                </a:lnTo>
                <a:lnTo>
                  <a:pt x="2505" y="3593"/>
                </a:lnTo>
                <a:lnTo>
                  <a:pt x="1906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5535911" y="719622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797" y="4518"/>
                </a:moveTo>
                <a:lnTo>
                  <a:pt x="1034" y="3865"/>
                </a:lnTo>
                <a:lnTo>
                  <a:pt x="0" y="2885"/>
                </a:lnTo>
                <a:lnTo>
                  <a:pt x="272" y="1796"/>
                </a:lnTo>
                <a:lnTo>
                  <a:pt x="817" y="762"/>
                </a:lnTo>
                <a:lnTo>
                  <a:pt x="1361" y="0"/>
                </a:lnTo>
                <a:lnTo>
                  <a:pt x="2069" y="0"/>
                </a:lnTo>
                <a:lnTo>
                  <a:pt x="2560" y="489"/>
                </a:lnTo>
                <a:lnTo>
                  <a:pt x="3486" y="1306"/>
                </a:lnTo>
                <a:lnTo>
                  <a:pt x="3921" y="2504"/>
                </a:lnTo>
                <a:lnTo>
                  <a:pt x="3213" y="3593"/>
                </a:lnTo>
                <a:lnTo>
                  <a:pt x="2778" y="4355"/>
                </a:lnTo>
                <a:lnTo>
                  <a:pt x="1797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5231636" y="7247834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4">
                <a:moveTo>
                  <a:pt x="0" y="1361"/>
                </a:moveTo>
                <a:lnTo>
                  <a:pt x="163" y="925"/>
                </a:lnTo>
                <a:lnTo>
                  <a:pt x="272" y="489"/>
                </a:lnTo>
                <a:lnTo>
                  <a:pt x="381" y="0"/>
                </a:lnTo>
                <a:lnTo>
                  <a:pt x="871" y="163"/>
                </a:lnTo>
                <a:lnTo>
                  <a:pt x="1851" y="381"/>
                </a:lnTo>
                <a:lnTo>
                  <a:pt x="1688" y="598"/>
                </a:lnTo>
                <a:lnTo>
                  <a:pt x="1252" y="925"/>
                </a:lnTo>
                <a:lnTo>
                  <a:pt x="871" y="1143"/>
                </a:lnTo>
                <a:lnTo>
                  <a:pt x="0" y="13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5331100" y="7194210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015" y="3974"/>
                </a:moveTo>
                <a:lnTo>
                  <a:pt x="1089" y="3647"/>
                </a:lnTo>
                <a:lnTo>
                  <a:pt x="0" y="3211"/>
                </a:lnTo>
                <a:lnTo>
                  <a:pt x="272" y="2286"/>
                </a:lnTo>
                <a:lnTo>
                  <a:pt x="653" y="1524"/>
                </a:lnTo>
                <a:lnTo>
                  <a:pt x="980" y="707"/>
                </a:lnTo>
                <a:lnTo>
                  <a:pt x="1525" y="0"/>
                </a:lnTo>
                <a:lnTo>
                  <a:pt x="2560" y="435"/>
                </a:lnTo>
                <a:lnTo>
                  <a:pt x="3486" y="871"/>
                </a:lnTo>
                <a:lnTo>
                  <a:pt x="3540" y="1687"/>
                </a:lnTo>
                <a:lnTo>
                  <a:pt x="3213" y="2613"/>
                </a:lnTo>
                <a:lnTo>
                  <a:pt x="2614" y="3157"/>
                </a:lnTo>
                <a:lnTo>
                  <a:pt x="2015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5608412" y="7173849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906" y="3701"/>
                </a:moveTo>
                <a:lnTo>
                  <a:pt x="871" y="2994"/>
                </a:lnTo>
                <a:lnTo>
                  <a:pt x="435" y="2667"/>
                </a:lnTo>
                <a:lnTo>
                  <a:pt x="0" y="1687"/>
                </a:lnTo>
                <a:lnTo>
                  <a:pt x="217" y="1252"/>
                </a:lnTo>
                <a:lnTo>
                  <a:pt x="490" y="489"/>
                </a:lnTo>
                <a:lnTo>
                  <a:pt x="1307" y="0"/>
                </a:lnTo>
                <a:lnTo>
                  <a:pt x="2233" y="217"/>
                </a:lnTo>
                <a:lnTo>
                  <a:pt x="3050" y="653"/>
                </a:lnTo>
                <a:lnTo>
                  <a:pt x="2941" y="1415"/>
                </a:lnTo>
                <a:lnTo>
                  <a:pt x="2669" y="1959"/>
                </a:lnTo>
                <a:lnTo>
                  <a:pt x="2287" y="2613"/>
                </a:lnTo>
                <a:lnTo>
                  <a:pt x="1906" y="37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5275431" y="7228454"/>
            <a:ext cx="15875" cy="24130"/>
          </a:xfrm>
          <a:custGeom>
            <a:avLst/>
            <a:gdLst/>
            <a:ahLst/>
            <a:cxnLst/>
            <a:rect l="l" t="t" r="r" b="b"/>
            <a:pathLst>
              <a:path w="15875" h="24129">
                <a:moveTo>
                  <a:pt x="11796" y="16658"/>
                </a:moveTo>
                <a:lnTo>
                  <a:pt x="5937" y="16658"/>
                </a:lnTo>
                <a:lnTo>
                  <a:pt x="7734" y="16549"/>
                </a:lnTo>
                <a:lnTo>
                  <a:pt x="8170" y="16114"/>
                </a:lnTo>
                <a:lnTo>
                  <a:pt x="6427" y="13936"/>
                </a:lnTo>
                <a:lnTo>
                  <a:pt x="5719" y="12630"/>
                </a:lnTo>
                <a:lnTo>
                  <a:pt x="4030" y="10180"/>
                </a:lnTo>
                <a:lnTo>
                  <a:pt x="3377" y="8819"/>
                </a:lnTo>
                <a:lnTo>
                  <a:pt x="2778" y="5444"/>
                </a:lnTo>
                <a:lnTo>
                  <a:pt x="2178" y="2994"/>
                </a:lnTo>
                <a:lnTo>
                  <a:pt x="3921" y="1796"/>
                </a:lnTo>
                <a:lnTo>
                  <a:pt x="5882" y="381"/>
                </a:lnTo>
                <a:lnTo>
                  <a:pt x="8497" y="0"/>
                </a:lnTo>
                <a:lnTo>
                  <a:pt x="10948" y="1088"/>
                </a:lnTo>
                <a:lnTo>
                  <a:pt x="12092" y="1633"/>
                </a:lnTo>
                <a:lnTo>
                  <a:pt x="13073" y="2232"/>
                </a:lnTo>
                <a:lnTo>
                  <a:pt x="13073" y="4300"/>
                </a:lnTo>
                <a:lnTo>
                  <a:pt x="12092" y="6423"/>
                </a:lnTo>
                <a:lnTo>
                  <a:pt x="12964" y="6587"/>
                </a:lnTo>
                <a:lnTo>
                  <a:pt x="14598" y="6587"/>
                </a:lnTo>
                <a:lnTo>
                  <a:pt x="14925" y="8057"/>
                </a:lnTo>
                <a:lnTo>
                  <a:pt x="15469" y="9581"/>
                </a:lnTo>
                <a:lnTo>
                  <a:pt x="15251" y="11160"/>
                </a:lnTo>
                <a:lnTo>
                  <a:pt x="15197" y="11704"/>
                </a:lnTo>
                <a:lnTo>
                  <a:pt x="15088" y="12249"/>
                </a:lnTo>
                <a:lnTo>
                  <a:pt x="14761" y="12739"/>
                </a:lnTo>
                <a:lnTo>
                  <a:pt x="14053" y="14100"/>
                </a:lnTo>
                <a:lnTo>
                  <a:pt x="12364" y="14807"/>
                </a:lnTo>
                <a:lnTo>
                  <a:pt x="11796" y="16658"/>
                </a:lnTo>
                <a:close/>
              </a:path>
              <a:path w="15875" h="24129">
                <a:moveTo>
                  <a:pt x="14598" y="6587"/>
                </a:moveTo>
                <a:lnTo>
                  <a:pt x="13781" y="6587"/>
                </a:lnTo>
                <a:lnTo>
                  <a:pt x="14598" y="6478"/>
                </a:lnTo>
                <a:close/>
              </a:path>
              <a:path w="15875" h="24129">
                <a:moveTo>
                  <a:pt x="1634" y="22538"/>
                </a:moveTo>
                <a:lnTo>
                  <a:pt x="1361" y="22320"/>
                </a:lnTo>
                <a:lnTo>
                  <a:pt x="1143" y="21939"/>
                </a:lnTo>
                <a:lnTo>
                  <a:pt x="926" y="21667"/>
                </a:lnTo>
                <a:lnTo>
                  <a:pt x="0" y="20142"/>
                </a:lnTo>
                <a:lnTo>
                  <a:pt x="2069" y="16930"/>
                </a:lnTo>
                <a:lnTo>
                  <a:pt x="5065" y="16332"/>
                </a:lnTo>
                <a:lnTo>
                  <a:pt x="5937" y="16658"/>
                </a:lnTo>
                <a:lnTo>
                  <a:pt x="11796" y="16658"/>
                </a:lnTo>
                <a:lnTo>
                  <a:pt x="13835" y="17366"/>
                </a:lnTo>
                <a:lnTo>
                  <a:pt x="13976" y="17910"/>
                </a:lnTo>
                <a:lnTo>
                  <a:pt x="8824" y="17910"/>
                </a:lnTo>
                <a:lnTo>
                  <a:pt x="7898" y="18564"/>
                </a:lnTo>
                <a:lnTo>
                  <a:pt x="7244" y="19544"/>
                </a:lnTo>
                <a:lnTo>
                  <a:pt x="7353" y="20306"/>
                </a:lnTo>
                <a:lnTo>
                  <a:pt x="8660" y="20469"/>
                </a:lnTo>
                <a:lnTo>
                  <a:pt x="14643" y="20469"/>
                </a:lnTo>
                <a:lnTo>
                  <a:pt x="5011" y="20524"/>
                </a:lnTo>
                <a:lnTo>
                  <a:pt x="3322" y="21667"/>
                </a:lnTo>
                <a:lnTo>
                  <a:pt x="1634" y="22538"/>
                </a:lnTo>
                <a:close/>
              </a:path>
              <a:path w="15875" h="24129">
                <a:moveTo>
                  <a:pt x="14643" y="20469"/>
                </a:moveTo>
                <a:lnTo>
                  <a:pt x="8660" y="20469"/>
                </a:lnTo>
                <a:lnTo>
                  <a:pt x="9423" y="19544"/>
                </a:lnTo>
                <a:lnTo>
                  <a:pt x="10567" y="18618"/>
                </a:lnTo>
                <a:lnTo>
                  <a:pt x="10676" y="17910"/>
                </a:lnTo>
                <a:lnTo>
                  <a:pt x="13976" y="17910"/>
                </a:lnTo>
                <a:lnTo>
                  <a:pt x="14643" y="20469"/>
                </a:lnTo>
                <a:close/>
              </a:path>
              <a:path w="15875" h="24129">
                <a:moveTo>
                  <a:pt x="7462" y="24062"/>
                </a:moveTo>
                <a:lnTo>
                  <a:pt x="7380" y="23300"/>
                </a:lnTo>
                <a:lnTo>
                  <a:pt x="7244" y="22756"/>
                </a:lnTo>
                <a:lnTo>
                  <a:pt x="5011" y="20524"/>
                </a:lnTo>
                <a:lnTo>
                  <a:pt x="14657" y="20524"/>
                </a:lnTo>
                <a:lnTo>
                  <a:pt x="14543" y="22538"/>
                </a:lnTo>
                <a:lnTo>
                  <a:pt x="12419" y="23300"/>
                </a:lnTo>
                <a:lnTo>
                  <a:pt x="12201" y="23409"/>
                </a:lnTo>
                <a:lnTo>
                  <a:pt x="11656" y="23518"/>
                </a:lnTo>
                <a:lnTo>
                  <a:pt x="10446" y="23953"/>
                </a:lnTo>
                <a:lnTo>
                  <a:pt x="8878" y="23953"/>
                </a:lnTo>
                <a:lnTo>
                  <a:pt x="7462" y="24062"/>
                </a:lnTo>
                <a:close/>
              </a:path>
              <a:path w="15875" h="24129">
                <a:moveTo>
                  <a:pt x="10295" y="24008"/>
                </a:moveTo>
                <a:lnTo>
                  <a:pt x="8878" y="23953"/>
                </a:lnTo>
                <a:lnTo>
                  <a:pt x="10446" y="23953"/>
                </a:lnTo>
                <a:lnTo>
                  <a:pt x="10295" y="240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5154668" y="7171672"/>
            <a:ext cx="20320" cy="17145"/>
          </a:xfrm>
          <a:custGeom>
            <a:avLst/>
            <a:gdLst/>
            <a:ahLst/>
            <a:cxnLst/>
            <a:rect l="l" t="t" r="r" b="b"/>
            <a:pathLst>
              <a:path w="20320" h="17145">
                <a:moveTo>
                  <a:pt x="6645" y="16549"/>
                </a:moveTo>
                <a:lnTo>
                  <a:pt x="2396" y="15951"/>
                </a:lnTo>
                <a:lnTo>
                  <a:pt x="326" y="14263"/>
                </a:lnTo>
                <a:lnTo>
                  <a:pt x="163" y="12249"/>
                </a:lnTo>
                <a:lnTo>
                  <a:pt x="0" y="10180"/>
                </a:lnTo>
                <a:lnTo>
                  <a:pt x="2015" y="7077"/>
                </a:lnTo>
                <a:lnTo>
                  <a:pt x="3976" y="5770"/>
                </a:lnTo>
                <a:lnTo>
                  <a:pt x="4139" y="5716"/>
                </a:lnTo>
                <a:lnTo>
                  <a:pt x="4303" y="5607"/>
                </a:lnTo>
                <a:lnTo>
                  <a:pt x="4466" y="5444"/>
                </a:lnTo>
                <a:lnTo>
                  <a:pt x="5991" y="4736"/>
                </a:lnTo>
                <a:lnTo>
                  <a:pt x="4575" y="8166"/>
                </a:lnTo>
                <a:lnTo>
                  <a:pt x="6972" y="5934"/>
                </a:lnTo>
                <a:lnTo>
                  <a:pt x="7244" y="4681"/>
                </a:lnTo>
                <a:lnTo>
                  <a:pt x="9804" y="1415"/>
                </a:lnTo>
                <a:lnTo>
                  <a:pt x="13890" y="0"/>
                </a:lnTo>
                <a:lnTo>
                  <a:pt x="16885" y="435"/>
                </a:lnTo>
                <a:lnTo>
                  <a:pt x="16395" y="1088"/>
                </a:lnTo>
                <a:lnTo>
                  <a:pt x="16559" y="1905"/>
                </a:lnTo>
                <a:lnTo>
                  <a:pt x="17158" y="3593"/>
                </a:lnTo>
                <a:lnTo>
                  <a:pt x="17920" y="3484"/>
                </a:lnTo>
                <a:lnTo>
                  <a:pt x="18520" y="3266"/>
                </a:lnTo>
                <a:lnTo>
                  <a:pt x="19282" y="3048"/>
                </a:lnTo>
                <a:lnTo>
                  <a:pt x="19773" y="2558"/>
                </a:lnTo>
                <a:lnTo>
                  <a:pt x="19881" y="1959"/>
                </a:lnTo>
                <a:lnTo>
                  <a:pt x="20045" y="2449"/>
                </a:lnTo>
                <a:lnTo>
                  <a:pt x="20045" y="6478"/>
                </a:lnTo>
                <a:lnTo>
                  <a:pt x="12746" y="15352"/>
                </a:lnTo>
                <a:lnTo>
                  <a:pt x="7843" y="16495"/>
                </a:lnTo>
                <a:lnTo>
                  <a:pt x="6645" y="165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5408013" y="7207603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5">
                <a:moveTo>
                  <a:pt x="8061" y="17856"/>
                </a:moveTo>
                <a:lnTo>
                  <a:pt x="4738" y="15243"/>
                </a:lnTo>
                <a:lnTo>
                  <a:pt x="3159" y="13936"/>
                </a:lnTo>
                <a:lnTo>
                  <a:pt x="1525" y="12466"/>
                </a:lnTo>
                <a:lnTo>
                  <a:pt x="871" y="9744"/>
                </a:lnTo>
                <a:lnTo>
                  <a:pt x="0" y="6423"/>
                </a:lnTo>
                <a:lnTo>
                  <a:pt x="2451" y="2340"/>
                </a:lnTo>
                <a:lnTo>
                  <a:pt x="9968" y="0"/>
                </a:lnTo>
                <a:lnTo>
                  <a:pt x="14761" y="2123"/>
                </a:lnTo>
                <a:lnTo>
                  <a:pt x="16014" y="5389"/>
                </a:lnTo>
                <a:lnTo>
                  <a:pt x="16668" y="6968"/>
                </a:lnTo>
                <a:lnTo>
                  <a:pt x="16450" y="8656"/>
                </a:lnTo>
                <a:lnTo>
                  <a:pt x="15687" y="10125"/>
                </a:lnTo>
                <a:lnTo>
                  <a:pt x="15033" y="11650"/>
                </a:lnTo>
                <a:lnTo>
                  <a:pt x="14107" y="13011"/>
                </a:lnTo>
                <a:lnTo>
                  <a:pt x="10621" y="17584"/>
                </a:lnTo>
                <a:lnTo>
                  <a:pt x="8061" y="178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5295694" y="7245167"/>
            <a:ext cx="17780" cy="15875"/>
          </a:xfrm>
          <a:custGeom>
            <a:avLst/>
            <a:gdLst/>
            <a:ahLst/>
            <a:cxnLst/>
            <a:rect l="l" t="t" r="r" b="b"/>
            <a:pathLst>
              <a:path w="17779" h="15875">
                <a:moveTo>
                  <a:pt x="10894" y="15733"/>
                </a:moveTo>
                <a:lnTo>
                  <a:pt x="7625" y="15188"/>
                </a:lnTo>
                <a:lnTo>
                  <a:pt x="3377" y="14971"/>
                </a:lnTo>
                <a:lnTo>
                  <a:pt x="2995" y="14317"/>
                </a:lnTo>
                <a:lnTo>
                  <a:pt x="2505" y="12575"/>
                </a:lnTo>
                <a:lnTo>
                  <a:pt x="2015" y="10289"/>
                </a:lnTo>
                <a:lnTo>
                  <a:pt x="0" y="6750"/>
                </a:lnTo>
                <a:lnTo>
                  <a:pt x="2778" y="4246"/>
                </a:lnTo>
                <a:lnTo>
                  <a:pt x="4847" y="1578"/>
                </a:lnTo>
                <a:lnTo>
                  <a:pt x="5283" y="1088"/>
                </a:lnTo>
                <a:lnTo>
                  <a:pt x="5828" y="816"/>
                </a:lnTo>
                <a:lnTo>
                  <a:pt x="6536" y="707"/>
                </a:lnTo>
                <a:lnTo>
                  <a:pt x="12092" y="0"/>
                </a:lnTo>
                <a:lnTo>
                  <a:pt x="13056" y="871"/>
                </a:lnTo>
                <a:lnTo>
                  <a:pt x="6808" y="871"/>
                </a:lnTo>
                <a:lnTo>
                  <a:pt x="4684" y="2667"/>
                </a:lnTo>
                <a:lnTo>
                  <a:pt x="4684" y="3647"/>
                </a:lnTo>
                <a:lnTo>
                  <a:pt x="6264" y="5389"/>
                </a:lnTo>
                <a:lnTo>
                  <a:pt x="7408" y="5607"/>
                </a:lnTo>
                <a:lnTo>
                  <a:pt x="17212" y="5607"/>
                </a:lnTo>
                <a:lnTo>
                  <a:pt x="17212" y="8438"/>
                </a:lnTo>
                <a:lnTo>
                  <a:pt x="9368" y="8438"/>
                </a:lnTo>
                <a:lnTo>
                  <a:pt x="8497" y="9037"/>
                </a:lnTo>
                <a:lnTo>
                  <a:pt x="7625" y="9853"/>
                </a:lnTo>
                <a:lnTo>
                  <a:pt x="6917" y="10888"/>
                </a:lnTo>
                <a:lnTo>
                  <a:pt x="8225" y="13174"/>
                </a:lnTo>
                <a:lnTo>
                  <a:pt x="9260" y="13337"/>
                </a:lnTo>
                <a:lnTo>
                  <a:pt x="16704" y="13337"/>
                </a:lnTo>
                <a:lnTo>
                  <a:pt x="16232" y="14045"/>
                </a:lnTo>
                <a:lnTo>
                  <a:pt x="14053" y="14753"/>
                </a:lnTo>
                <a:lnTo>
                  <a:pt x="10894" y="15733"/>
                </a:lnTo>
                <a:close/>
              </a:path>
              <a:path w="17779" h="15875">
                <a:moveTo>
                  <a:pt x="17212" y="5607"/>
                </a:moveTo>
                <a:lnTo>
                  <a:pt x="7408" y="5607"/>
                </a:lnTo>
                <a:lnTo>
                  <a:pt x="8551" y="4573"/>
                </a:lnTo>
                <a:lnTo>
                  <a:pt x="9042" y="4083"/>
                </a:lnTo>
                <a:lnTo>
                  <a:pt x="9368" y="3429"/>
                </a:lnTo>
                <a:lnTo>
                  <a:pt x="8606" y="2830"/>
                </a:lnTo>
                <a:lnTo>
                  <a:pt x="7680" y="2177"/>
                </a:lnTo>
                <a:lnTo>
                  <a:pt x="6808" y="871"/>
                </a:lnTo>
                <a:lnTo>
                  <a:pt x="13056" y="871"/>
                </a:lnTo>
                <a:lnTo>
                  <a:pt x="17152" y="4573"/>
                </a:lnTo>
                <a:lnTo>
                  <a:pt x="17212" y="5607"/>
                </a:lnTo>
                <a:close/>
              </a:path>
              <a:path w="17779" h="15875">
                <a:moveTo>
                  <a:pt x="16704" y="13337"/>
                </a:moveTo>
                <a:lnTo>
                  <a:pt x="9260" y="13337"/>
                </a:lnTo>
                <a:lnTo>
                  <a:pt x="9968" y="12739"/>
                </a:lnTo>
                <a:lnTo>
                  <a:pt x="11112" y="11868"/>
                </a:lnTo>
                <a:lnTo>
                  <a:pt x="11072" y="10888"/>
                </a:lnTo>
                <a:lnTo>
                  <a:pt x="10948" y="10289"/>
                </a:lnTo>
                <a:lnTo>
                  <a:pt x="10458" y="9309"/>
                </a:lnTo>
                <a:lnTo>
                  <a:pt x="10077" y="8710"/>
                </a:lnTo>
                <a:lnTo>
                  <a:pt x="9368" y="8438"/>
                </a:lnTo>
                <a:lnTo>
                  <a:pt x="17212" y="8438"/>
                </a:lnTo>
                <a:lnTo>
                  <a:pt x="17103" y="12739"/>
                </a:lnTo>
                <a:lnTo>
                  <a:pt x="16704" y="133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5412589" y="7153434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09">
                <a:moveTo>
                  <a:pt x="6100" y="16059"/>
                </a:moveTo>
                <a:lnTo>
                  <a:pt x="3649" y="15951"/>
                </a:lnTo>
                <a:lnTo>
                  <a:pt x="1797" y="14045"/>
                </a:lnTo>
                <a:lnTo>
                  <a:pt x="0" y="12031"/>
                </a:lnTo>
                <a:lnTo>
                  <a:pt x="326" y="9635"/>
                </a:lnTo>
                <a:lnTo>
                  <a:pt x="1307" y="7403"/>
                </a:lnTo>
                <a:lnTo>
                  <a:pt x="1361" y="7240"/>
                </a:lnTo>
                <a:lnTo>
                  <a:pt x="1688" y="6696"/>
                </a:lnTo>
                <a:lnTo>
                  <a:pt x="2505" y="5062"/>
                </a:lnTo>
                <a:lnTo>
                  <a:pt x="3377" y="3756"/>
                </a:lnTo>
                <a:lnTo>
                  <a:pt x="4412" y="2667"/>
                </a:lnTo>
                <a:lnTo>
                  <a:pt x="6264" y="653"/>
                </a:lnTo>
                <a:lnTo>
                  <a:pt x="8987" y="0"/>
                </a:lnTo>
                <a:lnTo>
                  <a:pt x="12691" y="1034"/>
                </a:lnTo>
                <a:lnTo>
                  <a:pt x="13890" y="1905"/>
                </a:lnTo>
                <a:lnTo>
                  <a:pt x="16341" y="5988"/>
                </a:lnTo>
                <a:lnTo>
                  <a:pt x="15360" y="8982"/>
                </a:lnTo>
                <a:lnTo>
                  <a:pt x="13944" y="11486"/>
                </a:lnTo>
                <a:lnTo>
                  <a:pt x="12909" y="13446"/>
                </a:lnTo>
                <a:lnTo>
                  <a:pt x="11003" y="14971"/>
                </a:lnTo>
                <a:lnTo>
                  <a:pt x="6100" y="160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5241168" y="7175755"/>
            <a:ext cx="18415" cy="15240"/>
          </a:xfrm>
          <a:custGeom>
            <a:avLst/>
            <a:gdLst/>
            <a:ahLst/>
            <a:cxnLst/>
            <a:rect l="l" t="t" r="r" b="b"/>
            <a:pathLst>
              <a:path w="18414" h="15240">
                <a:moveTo>
                  <a:pt x="10730" y="14644"/>
                </a:moveTo>
                <a:lnTo>
                  <a:pt x="5011" y="12412"/>
                </a:lnTo>
                <a:lnTo>
                  <a:pt x="3213" y="11160"/>
                </a:lnTo>
                <a:lnTo>
                  <a:pt x="0" y="5934"/>
                </a:lnTo>
                <a:lnTo>
                  <a:pt x="708" y="3320"/>
                </a:lnTo>
                <a:lnTo>
                  <a:pt x="4139" y="2014"/>
                </a:lnTo>
                <a:lnTo>
                  <a:pt x="5229" y="1633"/>
                </a:lnTo>
                <a:lnTo>
                  <a:pt x="6373" y="1469"/>
                </a:lnTo>
                <a:lnTo>
                  <a:pt x="8334" y="1034"/>
                </a:lnTo>
                <a:lnTo>
                  <a:pt x="9695" y="435"/>
                </a:lnTo>
                <a:lnTo>
                  <a:pt x="11929" y="0"/>
                </a:lnTo>
                <a:lnTo>
                  <a:pt x="14216" y="1088"/>
                </a:lnTo>
                <a:lnTo>
                  <a:pt x="17430" y="2504"/>
                </a:lnTo>
                <a:lnTo>
                  <a:pt x="18029" y="5607"/>
                </a:lnTo>
                <a:lnTo>
                  <a:pt x="15415" y="8057"/>
                </a:lnTo>
                <a:lnTo>
                  <a:pt x="14271" y="9091"/>
                </a:lnTo>
                <a:lnTo>
                  <a:pt x="13563" y="10343"/>
                </a:lnTo>
                <a:lnTo>
                  <a:pt x="12800" y="11595"/>
                </a:lnTo>
                <a:lnTo>
                  <a:pt x="10730" y="146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5136584" y="7225677"/>
            <a:ext cx="15875" cy="10160"/>
          </a:xfrm>
          <a:custGeom>
            <a:avLst/>
            <a:gdLst/>
            <a:ahLst/>
            <a:cxnLst/>
            <a:rect l="l" t="t" r="r" b="b"/>
            <a:pathLst>
              <a:path w="15875" h="10159">
                <a:moveTo>
                  <a:pt x="12528" y="10125"/>
                </a:moveTo>
                <a:lnTo>
                  <a:pt x="11929" y="7730"/>
                </a:lnTo>
                <a:lnTo>
                  <a:pt x="10022" y="5498"/>
                </a:lnTo>
                <a:lnTo>
                  <a:pt x="7353" y="4736"/>
                </a:lnTo>
                <a:lnTo>
                  <a:pt x="5447" y="4137"/>
                </a:lnTo>
                <a:lnTo>
                  <a:pt x="3431" y="3919"/>
                </a:lnTo>
                <a:lnTo>
                  <a:pt x="926" y="3919"/>
                </a:lnTo>
                <a:lnTo>
                  <a:pt x="0" y="4028"/>
                </a:lnTo>
                <a:lnTo>
                  <a:pt x="708" y="1959"/>
                </a:lnTo>
                <a:lnTo>
                  <a:pt x="2614" y="871"/>
                </a:lnTo>
                <a:lnTo>
                  <a:pt x="5610" y="217"/>
                </a:lnTo>
                <a:lnTo>
                  <a:pt x="5882" y="217"/>
                </a:lnTo>
                <a:lnTo>
                  <a:pt x="7026" y="0"/>
                </a:lnTo>
                <a:lnTo>
                  <a:pt x="8170" y="108"/>
                </a:lnTo>
                <a:lnTo>
                  <a:pt x="13399" y="435"/>
                </a:lnTo>
                <a:lnTo>
                  <a:pt x="15742" y="5280"/>
                </a:lnTo>
                <a:lnTo>
                  <a:pt x="12855" y="9744"/>
                </a:lnTo>
                <a:lnTo>
                  <a:pt x="12800" y="9962"/>
                </a:lnTo>
                <a:lnTo>
                  <a:pt x="12637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5382303" y="7196170"/>
            <a:ext cx="13970" cy="1524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7299" y="14753"/>
                </a:moveTo>
                <a:lnTo>
                  <a:pt x="4139" y="13827"/>
                </a:lnTo>
                <a:lnTo>
                  <a:pt x="2233" y="11160"/>
                </a:lnTo>
                <a:lnTo>
                  <a:pt x="1851" y="10670"/>
                </a:lnTo>
                <a:lnTo>
                  <a:pt x="1579" y="10125"/>
                </a:lnTo>
                <a:lnTo>
                  <a:pt x="925" y="8547"/>
                </a:lnTo>
                <a:lnTo>
                  <a:pt x="871" y="8274"/>
                </a:lnTo>
                <a:lnTo>
                  <a:pt x="762" y="8002"/>
                </a:lnTo>
                <a:lnTo>
                  <a:pt x="0" y="4300"/>
                </a:lnTo>
                <a:lnTo>
                  <a:pt x="490" y="2558"/>
                </a:lnTo>
                <a:lnTo>
                  <a:pt x="4085" y="217"/>
                </a:lnTo>
                <a:lnTo>
                  <a:pt x="6808" y="0"/>
                </a:lnTo>
                <a:lnTo>
                  <a:pt x="8878" y="598"/>
                </a:lnTo>
                <a:lnTo>
                  <a:pt x="9586" y="762"/>
                </a:lnTo>
                <a:lnTo>
                  <a:pt x="10185" y="1088"/>
                </a:lnTo>
                <a:lnTo>
                  <a:pt x="11329" y="2068"/>
                </a:lnTo>
                <a:lnTo>
                  <a:pt x="11220" y="2613"/>
                </a:lnTo>
                <a:lnTo>
                  <a:pt x="10839" y="3157"/>
                </a:lnTo>
                <a:lnTo>
                  <a:pt x="10458" y="3865"/>
                </a:lnTo>
                <a:lnTo>
                  <a:pt x="10349" y="4573"/>
                </a:lnTo>
                <a:lnTo>
                  <a:pt x="10512" y="5444"/>
                </a:lnTo>
                <a:lnTo>
                  <a:pt x="10621" y="5770"/>
                </a:lnTo>
                <a:lnTo>
                  <a:pt x="11220" y="6587"/>
                </a:lnTo>
                <a:lnTo>
                  <a:pt x="11547" y="6478"/>
                </a:lnTo>
                <a:lnTo>
                  <a:pt x="11765" y="6206"/>
                </a:lnTo>
                <a:lnTo>
                  <a:pt x="12092" y="5879"/>
                </a:lnTo>
                <a:lnTo>
                  <a:pt x="12310" y="5498"/>
                </a:lnTo>
                <a:lnTo>
                  <a:pt x="12637" y="5498"/>
                </a:lnTo>
                <a:lnTo>
                  <a:pt x="13290" y="5498"/>
                </a:lnTo>
                <a:lnTo>
                  <a:pt x="13399" y="6042"/>
                </a:lnTo>
                <a:lnTo>
                  <a:pt x="13345" y="6478"/>
                </a:lnTo>
                <a:lnTo>
                  <a:pt x="13345" y="6641"/>
                </a:lnTo>
                <a:lnTo>
                  <a:pt x="13290" y="6805"/>
                </a:lnTo>
                <a:lnTo>
                  <a:pt x="13127" y="9418"/>
                </a:lnTo>
                <a:lnTo>
                  <a:pt x="12092" y="11486"/>
                </a:lnTo>
                <a:lnTo>
                  <a:pt x="10131" y="12956"/>
                </a:lnTo>
                <a:lnTo>
                  <a:pt x="9750" y="13337"/>
                </a:lnTo>
                <a:lnTo>
                  <a:pt x="9477" y="13446"/>
                </a:lnTo>
                <a:lnTo>
                  <a:pt x="7299" y="147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5178463" y="7158443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13233" y="8547"/>
                </a:moveTo>
                <a:lnTo>
                  <a:pt x="13131" y="7785"/>
                </a:lnTo>
                <a:lnTo>
                  <a:pt x="12636" y="5016"/>
                </a:lnTo>
                <a:lnTo>
                  <a:pt x="12534" y="7086"/>
                </a:lnTo>
                <a:lnTo>
                  <a:pt x="12433" y="7785"/>
                </a:lnTo>
                <a:lnTo>
                  <a:pt x="12090" y="8547"/>
                </a:lnTo>
                <a:lnTo>
                  <a:pt x="11328" y="10299"/>
                </a:lnTo>
                <a:lnTo>
                  <a:pt x="9867" y="10185"/>
                </a:lnTo>
                <a:lnTo>
                  <a:pt x="7569" y="9918"/>
                </a:lnTo>
                <a:lnTo>
                  <a:pt x="6184" y="7353"/>
                </a:lnTo>
                <a:lnTo>
                  <a:pt x="6235" y="7086"/>
                </a:lnTo>
                <a:lnTo>
                  <a:pt x="6832" y="5181"/>
                </a:lnTo>
                <a:lnTo>
                  <a:pt x="6959" y="5016"/>
                </a:lnTo>
                <a:lnTo>
                  <a:pt x="9156" y="3657"/>
                </a:lnTo>
                <a:lnTo>
                  <a:pt x="10248" y="4089"/>
                </a:lnTo>
                <a:lnTo>
                  <a:pt x="11607" y="4686"/>
                </a:lnTo>
                <a:lnTo>
                  <a:pt x="12534" y="7086"/>
                </a:lnTo>
                <a:lnTo>
                  <a:pt x="12534" y="4914"/>
                </a:lnTo>
                <a:lnTo>
                  <a:pt x="11391" y="3657"/>
                </a:lnTo>
                <a:lnTo>
                  <a:pt x="10845" y="3060"/>
                </a:lnTo>
                <a:lnTo>
                  <a:pt x="8280" y="1587"/>
                </a:lnTo>
                <a:lnTo>
                  <a:pt x="5613" y="0"/>
                </a:lnTo>
                <a:lnTo>
                  <a:pt x="3657" y="990"/>
                </a:lnTo>
                <a:lnTo>
                  <a:pt x="1206" y="3162"/>
                </a:lnTo>
                <a:lnTo>
                  <a:pt x="660" y="3441"/>
                </a:lnTo>
                <a:lnTo>
                  <a:pt x="114" y="3759"/>
                </a:lnTo>
                <a:lnTo>
                  <a:pt x="114" y="5181"/>
                </a:lnTo>
                <a:lnTo>
                  <a:pt x="1689" y="5613"/>
                </a:lnTo>
                <a:lnTo>
                  <a:pt x="2565" y="7086"/>
                </a:lnTo>
                <a:lnTo>
                  <a:pt x="2184" y="8547"/>
                </a:lnTo>
                <a:lnTo>
                  <a:pt x="1917" y="9156"/>
                </a:lnTo>
                <a:lnTo>
                  <a:pt x="1638" y="9537"/>
                </a:lnTo>
                <a:lnTo>
                  <a:pt x="1206" y="9918"/>
                </a:lnTo>
                <a:lnTo>
                  <a:pt x="1689" y="10236"/>
                </a:lnTo>
                <a:lnTo>
                  <a:pt x="2286" y="10452"/>
                </a:lnTo>
                <a:lnTo>
                  <a:pt x="3213" y="10515"/>
                </a:lnTo>
                <a:lnTo>
                  <a:pt x="4038" y="10515"/>
                </a:lnTo>
                <a:lnTo>
                  <a:pt x="4584" y="11112"/>
                </a:lnTo>
                <a:lnTo>
                  <a:pt x="3924" y="12255"/>
                </a:lnTo>
                <a:lnTo>
                  <a:pt x="3213" y="13563"/>
                </a:lnTo>
                <a:lnTo>
                  <a:pt x="4419" y="13995"/>
                </a:lnTo>
                <a:lnTo>
                  <a:pt x="5346" y="14046"/>
                </a:lnTo>
                <a:lnTo>
                  <a:pt x="6489" y="14211"/>
                </a:lnTo>
                <a:lnTo>
                  <a:pt x="9258" y="13665"/>
                </a:lnTo>
                <a:lnTo>
                  <a:pt x="9753" y="13512"/>
                </a:lnTo>
                <a:lnTo>
                  <a:pt x="11607" y="13017"/>
                </a:lnTo>
                <a:lnTo>
                  <a:pt x="12369" y="12255"/>
                </a:lnTo>
                <a:lnTo>
                  <a:pt x="12852" y="11277"/>
                </a:lnTo>
                <a:lnTo>
                  <a:pt x="12954" y="10299"/>
                </a:lnTo>
                <a:lnTo>
                  <a:pt x="13182" y="9537"/>
                </a:lnTo>
                <a:lnTo>
                  <a:pt x="13233" y="85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5359031" y="7195032"/>
            <a:ext cx="14604" cy="52705"/>
          </a:xfrm>
          <a:custGeom>
            <a:avLst/>
            <a:gdLst/>
            <a:ahLst/>
            <a:cxnLst/>
            <a:rect l="l" t="t" r="r" b="b"/>
            <a:pathLst>
              <a:path w="14604" h="52704">
                <a:moveTo>
                  <a:pt x="12103" y="4622"/>
                </a:moveTo>
                <a:lnTo>
                  <a:pt x="12039" y="4305"/>
                </a:lnTo>
                <a:lnTo>
                  <a:pt x="11874" y="4025"/>
                </a:lnTo>
                <a:lnTo>
                  <a:pt x="10731" y="1739"/>
                </a:lnTo>
                <a:lnTo>
                  <a:pt x="7467" y="0"/>
                </a:lnTo>
                <a:lnTo>
                  <a:pt x="2451" y="1041"/>
                </a:lnTo>
                <a:lnTo>
                  <a:pt x="660" y="4140"/>
                </a:lnTo>
                <a:lnTo>
                  <a:pt x="774" y="10782"/>
                </a:lnTo>
                <a:lnTo>
                  <a:pt x="2781" y="13716"/>
                </a:lnTo>
                <a:lnTo>
                  <a:pt x="5067" y="13995"/>
                </a:lnTo>
                <a:lnTo>
                  <a:pt x="5727" y="14046"/>
                </a:lnTo>
                <a:lnTo>
                  <a:pt x="6375" y="13881"/>
                </a:lnTo>
                <a:lnTo>
                  <a:pt x="6159" y="13881"/>
                </a:lnTo>
                <a:lnTo>
                  <a:pt x="7035" y="13665"/>
                </a:lnTo>
                <a:lnTo>
                  <a:pt x="7416" y="13500"/>
                </a:lnTo>
                <a:lnTo>
                  <a:pt x="7302" y="10617"/>
                </a:lnTo>
                <a:lnTo>
                  <a:pt x="8826" y="7454"/>
                </a:lnTo>
                <a:lnTo>
                  <a:pt x="11607" y="5232"/>
                </a:lnTo>
                <a:lnTo>
                  <a:pt x="11722" y="5067"/>
                </a:lnTo>
                <a:lnTo>
                  <a:pt x="12103" y="4851"/>
                </a:lnTo>
                <a:lnTo>
                  <a:pt x="12103" y="4622"/>
                </a:lnTo>
                <a:close/>
              </a:path>
              <a:path w="14604" h="52704">
                <a:moveTo>
                  <a:pt x="14173" y="48996"/>
                </a:moveTo>
                <a:lnTo>
                  <a:pt x="13563" y="46494"/>
                </a:lnTo>
                <a:lnTo>
                  <a:pt x="13462" y="42405"/>
                </a:lnTo>
                <a:lnTo>
                  <a:pt x="11823" y="42252"/>
                </a:lnTo>
                <a:lnTo>
                  <a:pt x="10629" y="41808"/>
                </a:lnTo>
                <a:lnTo>
                  <a:pt x="8890" y="41262"/>
                </a:lnTo>
                <a:lnTo>
                  <a:pt x="8280" y="39573"/>
                </a:lnTo>
                <a:lnTo>
                  <a:pt x="7200" y="38379"/>
                </a:lnTo>
                <a:lnTo>
                  <a:pt x="5994" y="37185"/>
                </a:lnTo>
                <a:lnTo>
                  <a:pt x="5511" y="34785"/>
                </a:lnTo>
                <a:lnTo>
                  <a:pt x="3225" y="35445"/>
                </a:lnTo>
                <a:lnTo>
                  <a:pt x="990" y="36042"/>
                </a:lnTo>
                <a:lnTo>
                  <a:pt x="825" y="38379"/>
                </a:lnTo>
                <a:lnTo>
                  <a:pt x="330" y="40233"/>
                </a:lnTo>
                <a:lnTo>
                  <a:pt x="114" y="41325"/>
                </a:lnTo>
                <a:lnTo>
                  <a:pt x="114" y="42519"/>
                </a:lnTo>
                <a:lnTo>
                  <a:pt x="0" y="43713"/>
                </a:lnTo>
                <a:lnTo>
                  <a:pt x="279" y="44475"/>
                </a:lnTo>
                <a:lnTo>
                  <a:pt x="825" y="45402"/>
                </a:lnTo>
                <a:lnTo>
                  <a:pt x="1587" y="45300"/>
                </a:lnTo>
                <a:lnTo>
                  <a:pt x="4521" y="44754"/>
                </a:lnTo>
                <a:lnTo>
                  <a:pt x="5511" y="46875"/>
                </a:lnTo>
                <a:lnTo>
                  <a:pt x="6972" y="48615"/>
                </a:lnTo>
                <a:lnTo>
                  <a:pt x="7683" y="49542"/>
                </a:lnTo>
                <a:lnTo>
                  <a:pt x="8559" y="50304"/>
                </a:lnTo>
                <a:lnTo>
                  <a:pt x="9969" y="51447"/>
                </a:lnTo>
                <a:lnTo>
                  <a:pt x="10198" y="51663"/>
                </a:lnTo>
                <a:lnTo>
                  <a:pt x="10795" y="51993"/>
                </a:lnTo>
                <a:lnTo>
                  <a:pt x="11112" y="52044"/>
                </a:lnTo>
                <a:lnTo>
                  <a:pt x="11722" y="52209"/>
                </a:lnTo>
                <a:lnTo>
                  <a:pt x="12268" y="51993"/>
                </a:lnTo>
                <a:lnTo>
                  <a:pt x="14173" y="48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5249829" y="7191543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7898" y="12140"/>
                </a:moveTo>
                <a:lnTo>
                  <a:pt x="4520" y="11976"/>
                </a:lnTo>
                <a:lnTo>
                  <a:pt x="2287" y="11269"/>
                </a:lnTo>
                <a:lnTo>
                  <a:pt x="1198" y="8928"/>
                </a:lnTo>
                <a:lnTo>
                  <a:pt x="0" y="6423"/>
                </a:lnTo>
                <a:lnTo>
                  <a:pt x="871" y="4083"/>
                </a:lnTo>
                <a:lnTo>
                  <a:pt x="3867" y="0"/>
                </a:lnTo>
                <a:lnTo>
                  <a:pt x="4684" y="0"/>
                </a:lnTo>
                <a:lnTo>
                  <a:pt x="6863" y="1850"/>
                </a:lnTo>
                <a:lnTo>
                  <a:pt x="7516" y="2449"/>
                </a:lnTo>
                <a:lnTo>
                  <a:pt x="8279" y="2885"/>
                </a:lnTo>
                <a:lnTo>
                  <a:pt x="9804" y="2395"/>
                </a:lnTo>
                <a:lnTo>
                  <a:pt x="10077" y="598"/>
                </a:lnTo>
                <a:lnTo>
                  <a:pt x="11275" y="1905"/>
                </a:lnTo>
                <a:lnTo>
                  <a:pt x="12473" y="3266"/>
                </a:lnTo>
                <a:lnTo>
                  <a:pt x="13454" y="4790"/>
                </a:lnTo>
                <a:lnTo>
                  <a:pt x="13726" y="6641"/>
                </a:lnTo>
                <a:lnTo>
                  <a:pt x="14162" y="9309"/>
                </a:lnTo>
                <a:lnTo>
                  <a:pt x="12746" y="11214"/>
                </a:lnTo>
                <a:lnTo>
                  <a:pt x="9314" y="12031"/>
                </a:lnTo>
                <a:lnTo>
                  <a:pt x="8878" y="12031"/>
                </a:lnTo>
                <a:lnTo>
                  <a:pt x="7898" y="121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5315739" y="7199055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70">
                <a:moveTo>
                  <a:pt x="4357" y="13719"/>
                </a:moveTo>
                <a:lnTo>
                  <a:pt x="2941" y="11595"/>
                </a:lnTo>
                <a:lnTo>
                  <a:pt x="1688" y="9635"/>
                </a:lnTo>
                <a:lnTo>
                  <a:pt x="1361" y="9091"/>
                </a:lnTo>
                <a:lnTo>
                  <a:pt x="1307" y="8383"/>
                </a:lnTo>
                <a:lnTo>
                  <a:pt x="1198" y="8166"/>
                </a:lnTo>
                <a:lnTo>
                  <a:pt x="0" y="3048"/>
                </a:lnTo>
                <a:lnTo>
                  <a:pt x="2233" y="0"/>
                </a:lnTo>
                <a:lnTo>
                  <a:pt x="9042" y="0"/>
                </a:lnTo>
                <a:lnTo>
                  <a:pt x="10512" y="1306"/>
                </a:lnTo>
                <a:lnTo>
                  <a:pt x="10567" y="3865"/>
                </a:lnTo>
                <a:lnTo>
                  <a:pt x="10621" y="5226"/>
                </a:lnTo>
                <a:lnTo>
                  <a:pt x="10349" y="6206"/>
                </a:lnTo>
                <a:lnTo>
                  <a:pt x="12201" y="6587"/>
                </a:lnTo>
                <a:lnTo>
                  <a:pt x="12964" y="6805"/>
                </a:lnTo>
                <a:lnTo>
                  <a:pt x="12201" y="8383"/>
                </a:lnTo>
                <a:lnTo>
                  <a:pt x="11929" y="9309"/>
                </a:lnTo>
                <a:lnTo>
                  <a:pt x="11057" y="11595"/>
                </a:lnTo>
                <a:lnTo>
                  <a:pt x="9478" y="13392"/>
                </a:lnTo>
                <a:lnTo>
                  <a:pt x="6972" y="13501"/>
                </a:lnTo>
                <a:lnTo>
                  <a:pt x="4357" y="137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5065063" y="7160566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8933" y="12793"/>
                </a:moveTo>
                <a:lnTo>
                  <a:pt x="6427" y="12521"/>
                </a:lnTo>
                <a:lnTo>
                  <a:pt x="3976" y="11813"/>
                </a:lnTo>
                <a:lnTo>
                  <a:pt x="3540" y="11650"/>
                </a:lnTo>
                <a:lnTo>
                  <a:pt x="3213" y="11214"/>
                </a:lnTo>
                <a:lnTo>
                  <a:pt x="3540" y="10670"/>
                </a:lnTo>
                <a:lnTo>
                  <a:pt x="4357" y="9581"/>
                </a:lnTo>
                <a:lnTo>
                  <a:pt x="3431" y="9309"/>
                </a:lnTo>
                <a:lnTo>
                  <a:pt x="2777" y="8819"/>
                </a:lnTo>
                <a:lnTo>
                  <a:pt x="1960" y="8166"/>
                </a:lnTo>
                <a:lnTo>
                  <a:pt x="326" y="8438"/>
                </a:lnTo>
                <a:lnTo>
                  <a:pt x="0" y="5498"/>
                </a:lnTo>
                <a:lnTo>
                  <a:pt x="54" y="4028"/>
                </a:lnTo>
                <a:lnTo>
                  <a:pt x="925" y="2667"/>
                </a:lnTo>
                <a:lnTo>
                  <a:pt x="1252" y="2232"/>
                </a:lnTo>
                <a:lnTo>
                  <a:pt x="2015" y="1469"/>
                </a:lnTo>
                <a:lnTo>
                  <a:pt x="2995" y="1088"/>
                </a:lnTo>
                <a:lnTo>
                  <a:pt x="3268" y="816"/>
                </a:lnTo>
                <a:lnTo>
                  <a:pt x="3486" y="544"/>
                </a:lnTo>
                <a:lnTo>
                  <a:pt x="4303" y="163"/>
                </a:lnTo>
                <a:lnTo>
                  <a:pt x="5174" y="0"/>
                </a:lnTo>
                <a:lnTo>
                  <a:pt x="6046" y="54"/>
                </a:lnTo>
                <a:lnTo>
                  <a:pt x="5065" y="2068"/>
                </a:lnTo>
                <a:lnTo>
                  <a:pt x="5011" y="4409"/>
                </a:lnTo>
                <a:lnTo>
                  <a:pt x="5937" y="5934"/>
                </a:lnTo>
                <a:lnTo>
                  <a:pt x="5828" y="6151"/>
                </a:lnTo>
                <a:lnTo>
                  <a:pt x="5501" y="7186"/>
                </a:lnTo>
                <a:lnTo>
                  <a:pt x="5773" y="8383"/>
                </a:lnTo>
                <a:lnTo>
                  <a:pt x="6482" y="8383"/>
                </a:lnTo>
                <a:lnTo>
                  <a:pt x="7244" y="8438"/>
                </a:lnTo>
                <a:lnTo>
                  <a:pt x="8116" y="8220"/>
                </a:lnTo>
                <a:lnTo>
                  <a:pt x="8660" y="7621"/>
                </a:lnTo>
                <a:lnTo>
                  <a:pt x="9859" y="7784"/>
                </a:lnTo>
                <a:lnTo>
                  <a:pt x="11220" y="7676"/>
                </a:lnTo>
                <a:lnTo>
                  <a:pt x="12582" y="7131"/>
                </a:lnTo>
                <a:lnTo>
                  <a:pt x="12800" y="8819"/>
                </a:lnTo>
                <a:lnTo>
                  <a:pt x="12419" y="10234"/>
                </a:lnTo>
                <a:lnTo>
                  <a:pt x="11057" y="11269"/>
                </a:lnTo>
                <a:lnTo>
                  <a:pt x="8933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5298254" y="7204281"/>
            <a:ext cx="10795" cy="13335"/>
          </a:xfrm>
          <a:custGeom>
            <a:avLst/>
            <a:gdLst/>
            <a:ahLst/>
            <a:cxnLst/>
            <a:rect l="l" t="t" r="r" b="b"/>
            <a:pathLst>
              <a:path w="10795" h="13334">
                <a:moveTo>
                  <a:pt x="4303" y="13174"/>
                </a:moveTo>
                <a:lnTo>
                  <a:pt x="272" y="9418"/>
                </a:lnTo>
                <a:lnTo>
                  <a:pt x="0" y="8819"/>
                </a:lnTo>
                <a:lnTo>
                  <a:pt x="217" y="8492"/>
                </a:lnTo>
                <a:lnTo>
                  <a:pt x="980" y="6968"/>
                </a:lnTo>
                <a:lnTo>
                  <a:pt x="3159" y="5661"/>
                </a:lnTo>
                <a:lnTo>
                  <a:pt x="871" y="3538"/>
                </a:lnTo>
                <a:lnTo>
                  <a:pt x="1361" y="2776"/>
                </a:lnTo>
                <a:lnTo>
                  <a:pt x="1688" y="2395"/>
                </a:lnTo>
                <a:lnTo>
                  <a:pt x="3704" y="707"/>
                </a:lnTo>
                <a:lnTo>
                  <a:pt x="4847" y="544"/>
                </a:lnTo>
                <a:lnTo>
                  <a:pt x="5229" y="435"/>
                </a:lnTo>
                <a:lnTo>
                  <a:pt x="5447" y="435"/>
                </a:lnTo>
                <a:lnTo>
                  <a:pt x="7680" y="0"/>
                </a:lnTo>
                <a:lnTo>
                  <a:pt x="9260" y="816"/>
                </a:lnTo>
                <a:lnTo>
                  <a:pt x="10131" y="2994"/>
                </a:lnTo>
                <a:lnTo>
                  <a:pt x="10404" y="3810"/>
                </a:lnTo>
                <a:lnTo>
                  <a:pt x="10567" y="4681"/>
                </a:lnTo>
                <a:lnTo>
                  <a:pt x="10676" y="5498"/>
                </a:lnTo>
                <a:lnTo>
                  <a:pt x="8715" y="6750"/>
                </a:lnTo>
                <a:lnTo>
                  <a:pt x="7190" y="9853"/>
                </a:lnTo>
                <a:lnTo>
                  <a:pt x="7244" y="12847"/>
                </a:lnTo>
                <a:lnTo>
                  <a:pt x="6427" y="13065"/>
                </a:lnTo>
                <a:lnTo>
                  <a:pt x="5937" y="13120"/>
                </a:lnTo>
                <a:lnTo>
                  <a:pt x="4303" y="131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5110601" y="7154578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5" h="11429">
                <a:moveTo>
                  <a:pt x="3921" y="10833"/>
                </a:moveTo>
                <a:lnTo>
                  <a:pt x="0" y="7676"/>
                </a:lnTo>
                <a:lnTo>
                  <a:pt x="0" y="1306"/>
                </a:lnTo>
                <a:lnTo>
                  <a:pt x="599" y="381"/>
                </a:lnTo>
                <a:lnTo>
                  <a:pt x="5283" y="0"/>
                </a:lnTo>
                <a:lnTo>
                  <a:pt x="8388" y="1034"/>
                </a:lnTo>
                <a:lnTo>
                  <a:pt x="12691" y="2667"/>
                </a:lnTo>
                <a:lnTo>
                  <a:pt x="13291" y="3810"/>
                </a:lnTo>
                <a:lnTo>
                  <a:pt x="13291" y="5117"/>
                </a:lnTo>
                <a:lnTo>
                  <a:pt x="13181" y="5607"/>
                </a:lnTo>
                <a:lnTo>
                  <a:pt x="13181" y="5770"/>
                </a:lnTo>
                <a:lnTo>
                  <a:pt x="13073" y="6369"/>
                </a:lnTo>
                <a:lnTo>
                  <a:pt x="12855" y="6968"/>
                </a:lnTo>
                <a:lnTo>
                  <a:pt x="12473" y="7512"/>
                </a:lnTo>
                <a:lnTo>
                  <a:pt x="11602" y="8873"/>
                </a:lnTo>
                <a:lnTo>
                  <a:pt x="10403" y="9581"/>
                </a:lnTo>
                <a:lnTo>
                  <a:pt x="8933" y="9690"/>
                </a:lnTo>
                <a:lnTo>
                  <a:pt x="3921" y="108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5255385" y="7153326"/>
            <a:ext cx="8255" cy="11430"/>
          </a:xfrm>
          <a:custGeom>
            <a:avLst/>
            <a:gdLst/>
            <a:ahLst/>
            <a:cxnLst/>
            <a:rect l="l" t="t" r="r" b="b"/>
            <a:pathLst>
              <a:path w="8254" h="11429">
                <a:moveTo>
                  <a:pt x="3213" y="11105"/>
                </a:moveTo>
                <a:lnTo>
                  <a:pt x="1252" y="10343"/>
                </a:lnTo>
                <a:lnTo>
                  <a:pt x="1089" y="9309"/>
                </a:lnTo>
                <a:lnTo>
                  <a:pt x="1579" y="8656"/>
                </a:lnTo>
                <a:lnTo>
                  <a:pt x="2832" y="6913"/>
                </a:lnTo>
                <a:lnTo>
                  <a:pt x="2995" y="5716"/>
                </a:lnTo>
                <a:lnTo>
                  <a:pt x="1089" y="4246"/>
                </a:lnTo>
                <a:lnTo>
                  <a:pt x="0" y="3375"/>
                </a:lnTo>
                <a:lnTo>
                  <a:pt x="272" y="1850"/>
                </a:lnTo>
                <a:lnTo>
                  <a:pt x="1034" y="598"/>
                </a:lnTo>
                <a:lnTo>
                  <a:pt x="1470" y="0"/>
                </a:lnTo>
                <a:lnTo>
                  <a:pt x="1525" y="272"/>
                </a:lnTo>
                <a:lnTo>
                  <a:pt x="1525" y="489"/>
                </a:lnTo>
                <a:lnTo>
                  <a:pt x="1634" y="653"/>
                </a:lnTo>
                <a:lnTo>
                  <a:pt x="2505" y="3157"/>
                </a:lnTo>
                <a:lnTo>
                  <a:pt x="5556" y="5988"/>
                </a:lnTo>
                <a:lnTo>
                  <a:pt x="8007" y="6750"/>
                </a:lnTo>
                <a:lnTo>
                  <a:pt x="7517" y="7022"/>
                </a:lnTo>
                <a:lnTo>
                  <a:pt x="6917" y="7295"/>
                </a:lnTo>
                <a:lnTo>
                  <a:pt x="6209" y="7349"/>
                </a:lnTo>
                <a:lnTo>
                  <a:pt x="4521" y="7567"/>
                </a:lnTo>
                <a:lnTo>
                  <a:pt x="4847" y="8710"/>
                </a:lnTo>
                <a:lnTo>
                  <a:pt x="4575" y="9799"/>
                </a:lnTo>
                <a:lnTo>
                  <a:pt x="4303" y="10996"/>
                </a:lnTo>
                <a:lnTo>
                  <a:pt x="3213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5140337" y="7227645"/>
            <a:ext cx="34925" cy="34290"/>
          </a:xfrm>
          <a:custGeom>
            <a:avLst/>
            <a:gdLst/>
            <a:ahLst/>
            <a:cxnLst/>
            <a:rect l="l" t="t" r="r" b="b"/>
            <a:pathLst>
              <a:path w="34925" h="34290">
                <a:moveTo>
                  <a:pt x="12636" y="28308"/>
                </a:moveTo>
                <a:lnTo>
                  <a:pt x="12039" y="25908"/>
                </a:lnTo>
                <a:lnTo>
                  <a:pt x="11379" y="23456"/>
                </a:lnTo>
                <a:lnTo>
                  <a:pt x="8928" y="23736"/>
                </a:lnTo>
                <a:lnTo>
                  <a:pt x="2171" y="22479"/>
                </a:lnTo>
                <a:lnTo>
                  <a:pt x="0" y="24765"/>
                </a:lnTo>
                <a:lnTo>
                  <a:pt x="977" y="29667"/>
                </a:lnTo>
                <a:lnTo>
                  <a:pt x="1574" y="32829"/>
                </a:lnTo>
                <a:lnTo>
                  <a:pt x="3048" y="33858"/>
                </a:lnTo>
                <a:lnTo>
                  <a:pt x="6096" y="33210"/>
                </a:lnTo>
                <a:lnTo>
                  <a:pt x="7353" y="32994"/>
                </a:lnTo>
                <a:lnTo>
                  <a:pt x="8547" y="32385"/>
                </a:lnTo>
                <a:lnTo>
                  <a:pt x="9474" y="31407"/>
                </a:lnTo>
                <a:lnTo>
                  <a:pt x="10998" y="29883"/>
                </a:lnTo>
                <a:lnTo>
                  <a:pt x="12636" y="28308"/>
                </a:lnTo>
                <a:close/>
              </a:path>
              <a:path w="34925" h="34290">
                <a:moveTo>
                  <a:pt x="34810" y="8382"/>
                </a:moveTo>
                <a:lnTo>
                  <a:pt x="34747" y="6146"/>
                </a:lnTo>
                <a:lnTo>
                  <a:pt x="34264" y="3860"/>
                </a:lnTo>
                <a:lnTo>
                  <a:pt x="34099" y="3263"/>
                </a:lnTo>
                <a:lnTo>
                  <a:pt x="34048" y="2616"/>
                </a:lnTo>
                <a:lnTo>
                  <a:pt x="33769" y="2006"/>
                </a:lnTo>
                <a:lnTo>
                  <a:pt x="33121" y="330"/>
                </a:lnTo>
                <a:lnTo>
                  <a:pt x="31750" y="0"/>
                </a:lnTo>
                <a:lnTo>
                  <a:pt x="28600" y="762"/>
                </a:lnTo>
                <a:lnTo>
                  <a:pt x="27990" y="1905"/>
                </a:lnTo>
                <a:lnTo>
                  <a:pt x="29464" y="5715"/>
                </a:lnTo>
                <a:lnTo>
                  <a:pt x="28219" y="7124"/>
                </a:lnTo>
                <a:lnTo>
                  <a:pt x="24396" y="11811"/>
                </a:lnTo>
                <a:lnTo>
                  <a:pt x="24841" y="12788"/>
                </a:lnTo>
                <a:lnTo>
                  <a:pt x="28600" y="13601"/>
                </a:lnTo>
                <a:lnTo>
                  <a:pt x="29248" y="13766"/>
                </a:lnTo>
                <a:lnTo>
                  <a:pt x="29908" y="13881"/>
                </a:lnTo>
                <a:lnTo>
                  <a:pt x="30556" y="13931"/>
                </a:lnTo>
                <a:lnTo>
                  <a:pt x="33604" y="14312"/>
                </a:lnTo>
                <a:lnTo>
                  <a:pt x="33883" y="13982"/>
                </a:lnTo>
                <a:lnTo>
                  <a:pt x="34480" y="10668"/>
                </a:lnTo>
                <a:lnTo>
                  <a:pt x="34810" y="83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5320969" y="7152781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3268" y="9472"/>
                </a:moveTo>
                <a:lnTo>
                  <a:pt x="1143" y="8166"/>
                </a:lnTo>
                <a:lnTo>
                  <a:pt x="925" y="7893"/>
                </a:lnTo>
                <a:lnTo>
                  <a:pt x="0" y="6260"/>
                </a:lnTo>
                <a:lnTo>
                  <a:pt x="490" y="3865"/>
                </a:lnTo>
                <a:lnTo>
                  <a:pt x="1634" y="1850"/>
                </a:lnTo>
                <a:lnTo>
                  <a:pt x="2015" y="1143"/>
                </a:lnTo>
                <a:lnTo>
                  <a:pt x="2451" y="489"/>
                </a:lnTo>
                <a:lnTo>
                  <a:pt x="2941" y="0"/>
                </a:lnTo>
                <a:lnTo>
                  <a:pt x="10730" y="0"/>
                </a:lnTo>
                <a:lnTo>
                  <a:pt x="10240" y="1034"/>
                </a:lnTo>
                <a:lnTo>
                  <a:pt x="10349" y="2123"/>
                </a:lnTo>
                <a:lnTo>
                  <a:pt x="10730" y="4028"/>
                </a:lnTo>
                <a:lnTo>
                  <a:pt x="10676" y="4573"/>
                </a:lnTo>
                <a:lnTo>
                  <a:pt x="10458" y="5117"/>
                </a:lnTo>
                <a:lnTo>
                  <a:pt x="10240" y="6042"/>
                </a:lnTo>
                <a:lnTo>
                  <a:pt x="9586" y="6750"/>
                </a:lnTo>
                <a:lnTo>
                  <a:pt x="8007" y="7784"/>
                </a:lnTo>
                <a:lnTo>
                  <a:pt x="7516" y="7948"/>
                </a:lnTo>
                <a:lnTo>
                  <a:pt x="7299" y="8057"/>
                </a:lnTo>
                <a:lnTo>
                  <a:pt x="7026" y="8166"/>
                </a:lnTo>
                <a:lnTo>
                  <a:pt x="6808" y="8220"/>
                </a:lnTo>
                <a:lnTo>
                  <a:pt x="5065" y="8928"/>
                </a:lnTo>
                <a:lnTo>
                  <a:pt x="3268" y="94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5240188" y="7248814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5" h="16509">
                <a:moveTo>
                  <a:pt x="10403" y="16114"/>
                </a:moveTo>
                <a:lnTo>
                  <a:pt x="9260" y="14916"/>
                </a:lnTo>
                <a:lnTo>
                  <a:pt x="8334" y="14045"/>
                </a:lnTo>
                <a:lnTo>
                  <a:pt x="7952" y="13719"/>
                </a:lnTo>
                <a:lnTo>
                  <a:pt x="7625" y="13174"/>
                </a:lnTo>
                <a:lnTo>
                  <a:pt x="7734" y="9472"/>
                </a:lnTo>
                <a:lnTo>
                  <a:pt x="5773" y="9146"/>
                </a:lnTo>
                <a:lnTo>
                  <a:pt x="3104" y="9309"/>
                </a:lnTo>
                <a:lnTo>
                  <a:pt x="1688" y="9418"/>
                </a:lnTo>
                <a:lnTo>
                  <a:pt x="1416" y="8764"/>
                </a:lnTo>
                <a:lnTo>
                  <a:pt x="1143" y="7131"/>
                </a:lnTo>
                <a:lnTo>
                  <a:pt x="1198" y="4899"/>
                </a:lnTo>
                <a:lnTo>
                  <a:pt x="0" y="2449"/>
                </a:lnTo>
                <a:lnTo>
                  <a:pt x="3758" y="0"/>
                </a:lnTo>
                <a:lnTo>
                  <a:pt x="6591" y="1578"/>
                </a:lnTo>
                <a:lnTo>
                  <a:pt x="8497" y="4137"/>
                </a:lnTo>
                <a:lnTo>
                  <a:pt x="8660" y="4409"/>
                </a:lnTo>
                <a:lnTo>
                  <a:pt x="8606" y="4736"/>
                </a:lnTo>
                <a:lnTo>
                  <a:pt x="8443" y="4899"/>
                </a:lnTo>
                <a:lnTo>
                  <a:pt x="7299" y="6913"/>
                </a:lnTo>
                <a:lnTo>
                  <a:pt x="8388" y="8274"/>
                </a:lnTo>
                <a:lnTo>
                  <a:pt x="8933" y="9690"/>
                </a:lnTo>
                <a:lnTo>
                  <a:pt x="12256" y="12466"/>
                </a:lnTo>
                <a:lnTo>
                  <a:pt x="12582" y="12684"/>
                </a:lnTo>
                <a:lnTo>
                  <a:pt x="12909" y="12847"/>
                </a:lnTo>
                <a:lnTo>
                  <a:pt x="12855" y="13664"/>
                </a:lnTo>
                <a:lnTo>
                  <a:pt x="12419" y="14481"/>
                </a:lnTo>
                <a:lnTo>
                  <a:pt x="11711" y="15080"/>
                </a:lnTo>
                <a:lnTo>
                  <a:pt x="10403" y="161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5139580" y="7160511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3268" y="11813"/>
                </a:moveTo>
                <a:lnTo>
                  <a:pt x="435" y="10071"/>
                </a:lnTo>
                <a:lnTo>
                  <a:pt x="0" y="8928"/>
                </a:lnTo>
                <a:lnTo>
                  <a:pt x="1470" y="5716"/>
                </a:lnTo>
                <a:lnTo>
                  <a:pt x="2124" y="4409"/>
                </a:lnTo>
                <a:lnTo>
                  <a:pt x="1688" y="2722"/>
                </a:lnTo>
                <a:lnTo>
                  <a:pt x="3050" y="1742"/>
                </a:lnTo>
                <a:lnTo>
                  <a:pt x="4139" y="871"/>
                </a:lnTo>
                <a:lnTo>
                  <a:pt x="5283" y="0"/>
                </a:lnTo>
                <a:lnTo>
                  <a:pt x="6318" y="1633"/>
                </a:lnTo>
                <a:lnTo>
                  <a:pt x="7299" y="3320"/>
                </a:lnTo>
                <a:lnTo>
                  <a:pt x="9042" y="4627"/>
                </a:lnTo>
                <a:lnTo>
                  <a:pt x="9641" y="6097"/>
                </a:lnTo>
                <a:lnTo>
                  <a:pt x="9532" y="5934"/>
                </a:lnTo>
                <a:lnTo>
                  <a:pt x="9151" y="5498"/>
                </a:lnTo>
                <a:lnTo>
                  <a:pt x="8769" y="4845"/>
                </a:lnTo>
                <a:lnTo>
                  <a:pt x="8497" y="4899"/>
                </a:lnTo>
                <a:lnTo>
                  <a:pt x="6482" y="5117"/>
                </a:lnTo>
                <a:lnTo>
                  <a:pt x="4793" y="5879"/>
                </a:lnTo>
                <a:lnTo>
                  <a:pt x="3921" y="7839"/>
                </a:lnTo>
                <a:lnTo>
                  <a:pt x="3322" y="9146"/>
                </a:lnTo>
                <a:lnTo>
                  <a:pt x="2886" y="10507"/>
                </a:lnTo>
                <a:lnTo>
                  <a:pt x="3268" y="11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5258381" y="7255510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6318" y="11323"/>
                </a:moveTo>
                <a:lnTo>
                  <a:pt x="3050" y="10561"/>
                </a:lnTo>
                <a:lnTo>
                  <a:pt x="1416" y="8928"/>
                </a:lnTo>
                <a:lnTo>
                  <a:pt x="1143" y="8601"/>
                </a:lnTo>
                <a:lnTo>
                  <a:pt x="980" y="8438"/>
                </a:lnTo>
                <a:lnTo>
                  <a:pt x="817" y="8111"/>
                </a:lnTo>
                <a:lnTo>
                  <a:pt x="0" y="6260"/>
                </a:lnTo>
                <a:lnTo>
                  <a:pt x="1198" y="4790"/>
                </a:lnTo>
                <a:lnTo>
                  <a:pt x="3540" y="2177"/>
                </a:lnTo>
                <a:lnTo>
                  <a:pt x="4793" y="0"/>
                </a:lnTo>
                <a:lnTo>
                  <a:pt x="7299" y="326"/>
                </a:lnTo>
                <a:lnTo>
                  <a:pt x="9151" y="598"/>
                </a:lnTo>
                <a:lnTo>
                  <a:pt x="10077" y="2014"/>
                </a:lnTo>
                <a:lnTo>
                  <a:pt x="10349" y="3647"/>
                </a:lnTo>
                <a:lnTo>
                  <a:pt x="10785" y="5335"/>
                </a:lnTo>
                <a:lnTo>
                  <a:pt x="8279" y="10398"/>
                </a:lnTo>
                <a:lnTo>
                  <a:pt x="6318" y="113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5474904" y="7152781"/>
            <a:ext cx="10795" cy="4445"/>
          </a:xfrm>
          <a:custGeom>
            <a:avLst/>
            <a:gdLst/>
            <a:ahLst/>
            <a:cxnLst/>
            <a:rect l="l" t="t" r="r" b="b"/>
            <a:pathLst>
              <a:path w="10795" h="4445">
                <a:moveTo>
                  <a:pt x="3704" y="4191"/>
                </a:moveTo>
                <a:lnTo>
                  <a:pt x="926" y="2830"/>
                </a:lnTo>
                <a:lnTo>
                  <a:pt x="272" y="1197"/>
                </a:lnTo>
                <a:lnTo>
                  <a:pt x="108" y="871"/>
                </a:lnTo>
                <a:lnTo>
                  <a:pt x="0" y="0"/>
                </a:lnTo>
                <a:lnTo>
                  <a:pt x="10349" y="0"/>
                </a:lnTo>
                <a:lnTo>
                  <a:pt x="10240" y="871"/>
                </a:lnTo>
                <a:lnTo>
                  <a:pt x="9532" y="1633"/>
                </a:lnTo>
                <a:lnTo>
                  <a:pt x="7299" y="2939"/>
                </a:lnTo>
                <a:lnTo>
                  <a:pt x="5556" y="3810"/>
                </a:lnTo>
                <a:lnTo>
                  <a:pt x="3704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5293944" y="7179411"/>
            <a:ext cx="43180" cy="50800"/>
          </a:xfrm>
          <a:custGeom>
            <a:avLst/>
            <a:gdLst/>
            <a:ahLst/>
            <a:cxnLst/>
            <a:rect l="l" t="t" r="r" b="b"/>
            <a:pathLst>
              <a:path w="43179" h="50800">
                <a:moveTo>
                  <a:pt x="9093" y="5054"/>
                </a:moveTo>
                <a:lnTo>
                  <a:pt x="9042" y="4191"/>
                </a:lnTo>
                <a:lnTo>
                  <a:pt x="9042" y="927"/>
                </a:lnTo>
                <a:lnTo>
                  <a:pt x="7848" y="0"/>
                </a:lnTo>
                <a:lnTo>
                  <a:pt x="0" y="4025"/>
                </a:lnTo>
                <a:lnTo>
                  <a:pt x="431" y="6096"/>
                </a:lnTo>
                <a:lnTo>
                  <a:pt x="812" y="8051"/>
                </a:lnTo>
                <a:lnTo>
                  <a:pt x="4089" y="10833"/>
                </a:lnTo>
                <a:lnTo>
                  <a:pt x="5778" y="10337"/>
                </a:lnTo>
                <a:lnTo>
                  <a:pt x="8013" y="9791"/>
                </a:lnTo>
                <a:lnTo>
                  <a:pt x="8496" y="7785"/>
                </a:lnTo>
                <a:lnTo>
                  <a:pt x="9093" y="5054"/>
                </a:lnTo>
                <a:close/>
              </a:path>
              <a:path w="43179" h="50800">
                <a:moveTo>
                  <a:pt x="42875" y="41376"/>
                </a:moveTo>
                <a:lnTo>
                  <a:pt x="42545" y="40995"/>
                </a:lnTo>
                <a:lnTo>
                  <a:pt x="42379" y="40665"/>
                </a:lnTo>
                <a:lnTo>
                  <a:pt x="42164" y="40500"/>
                </a:lnTo>
                <a:lnTo>
                  <a:pt x="40957" y="39192"/>
                </a:lnTo>
                <a:lnTo>
                  <a:pt x="39116" y="39141"/>
                </a:lnTo>
                <a:lnTo>
                  <a:pt x="37261" y="40398"/>
                </a:lnTo>
                <a:lnTo>
                  <a:pt x="34264" y="42354"/>
                </a:lnTo>
                <a:lnTo>
                  <a:pt x="39763" y="50520"/>
                </a:lnTo>
                <a:lnTo>
                  <a:pt x="41071" y="48945"/>
                </a:lnTo>
                <a:lnTo>
                  <a:pt x="41402" y="48285"/>
                </a:lnTo>
                <a:lnTo>
                  <a:pt x="41617" y="47574"/>
                </a:lnTo>
                <a:lnTo>
                  <a:pt x="42265" y="45618"/>
                </a:lnTo>
                <a:lnTo>
                  <a:pt x="42100" y="43497"/>
                </a:lnTo>
                <a:lnTo>
                  <a:pt x="42760" y="41592"/>
                </a:lnTo>
                <a:lnTo>
                  <a:pt x="42811" y="414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5222430" y="7244133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4956" y="9908"/>
                </a:moveTo>
                <a:lnTo>
                  <a:pt x="3976" y="8601"/>
                </a:lnTo>
                <a:lnTo>
                  <a:pt x="3322" y="7349"/>
                </a:lnTo>
                <a:lnTo>
                  <a:pt x="2451" y="5770"/>
                </a:lnTo>
                <a:lnTo>
                  <a:pt x="0" y="4191"/>
                </a:lnTo>
                <a:lnTo>
                  <a:pt x="1851" y="2286"/>
                </a:lnTo>
                <a:lnTo>
                  <a:pt x="2832" y="1306"/>
                </a:lnTo>
                <a:lnTo>
                  <a:pt x="4194" y="489"/>
                </a:lnTo>
                <a:lnTo>
                  <a:pt x="5664" y="0"/>
                </a:lnTo>
                <a:lnTo>
                  <a:pt x="5828" y="326"/>
                </a:lnTo>
                <a:lnTo>
                  <a:pt x="5991" y="762"/>
                </a:lnTo>
                <a:lnTo>
                  <a:pt x="6264" y="1143"/>
                </a:lnTo>
                <a:lnTo>
                  <a:pt x="6972" y="2286"/>
                </a:lnTo>
                <a:lnTo>
                  <a:pt x="8170" y="3211"/>
                </a:lnTo>
                <a:lnTo>
                  <a:pt x="9586" y="3701"/>
                </a:lnTo>
                <a:lnTo>
                  <a:pt x="9369" y="4627"/>
                </a:lnTo>
                <a:lnTo>
                  <a:pt x="9205" y="5062"/>
                </a:lnTo>
                <a:lnTo>
                  <a:pt x="8824" y="6478"/>
                </a:lnTo>
                <a:lnTo>
                  <a:pt x="8279" y="7839"/>
                </a:lnTo>
                <a:lnTo>
                  <a:pt x="7026" y="9091"/>
                </a:lnTo>
                <a:lnTo>
                  <a:pt x="6917" y="9254"/>
                </a:lnTo>
                <a:lnTo>
                  <a:pt x="4956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5212397" y="7190244"/>
            <a:ext cx="149225" cy="43815"/>
          </a:xfrm>
          <a:custGeom>
            <a:avLst/>
            <a:gdLst/>
            <a:ahLst/>
            <a:cxnLst/>
            <a:rect l="l" t="t" r="r" b="b"/>
            <a:pathLst>
              <a:path w="149225" h="43815">
                <a:moveTo>
                  <a:pt x="10185" y="38544"/>
                </a:moveTo>
                <a:lnTo>
                  <a:pt x="9969" y="36690"/>
                </a:lnTo>
                <a:lnTo>
                  <a:pt x="9702" y="36258"/>
                </a:lnTo>
                <a:lnTo>
                  <a:pt x="9486" y="35598"/>
                </a:lnTo>
                <a:lnTo>
                  <a:pt x="9156" y="35547"/>
                </a:lnTo>
                <a:lnTo>
                  <a:pt x="3822" y="34137"/>
                </a:lnTo>
                <a:lnTo>
                  <a:pt x="1041" y="35052"/>
                </a:lnTo>
                <a:lnTo>
                  <a:pt x="330" y="35331"/>
                </a:lnTo>
                <a:lnTo>
                  <a:pt x="0" y="35928"/>
                </a:lnTo>
                <a:lnTo>
                  <a:pt x="63" y="36576"/>
                </a:lnTo>
                <a:lnTo>
                  <a:pt x="330" y="39027"/>
                </a:lnTo>
                <a:lnTo>
                  <a:pt x="2019" y="40665"/>
                </a:lnTo>
                <a:lnTo>
                  <a:pt x="3759" y="42075"/>
                </a:lnTo>
                <a:lnTo>
                  <a:pt x="5562" y="43662"/>
                </a:lnTo>
                <a:lnTo>
                  <a:pt x="6540" y="41211"/>
                </a:lnTo>
                <a:lnTo>
                  <a:pt x="7899" y="40716"/>
                </a:lnTo>
                <a:lnTo>
                  <a:pt x="9537" y="40119"/>
                </a:lnTo>
                <a:lnTo>
                  <a:pt x="10185" y="38544"/>
                </a:lnTo>
                <a:close/>
              </a:path>
              <a:path w="149225" h="43815">
                <a:moveTo>
                  <a:pt x="58229" y="24066"/>
                </a:moveTo>
                <a:lnTo>
                  <a:pt x="57467" y="23837"/>
                </a:lnTo>
                <a:lnTo>
                  <a:pt x="56654" y="23901"/>
                </a:lnTo>
                <a:lnTo>
                  <a:pt x="55892" y="24282"/>
                </a:lnTo>
                <a:lnTo>
                  <a:pt x="54749" y="24765"/>
                </a:lnTo>
                <a:lnTo>
                  <a:pt x="53771" y="25742"/>
                </a:lnTo>
                <a:lnTo>
                  <a:pt x="52463" y="26784"/>
                </a:lnTo>
                <a:lnTo>
                  <a:pt x="52349" y="26949"/>
                </a:lnTo>
                <a:lnTo>
                  <a:pt x="52019" y="27762"/>
                </a:lnTo>
                <a:lnTo>
                  <a:pt x="52400" y="29286"/>
                </a:lnTo>
                <a:lnTo>
                  <a:pt x="53111" y="30378"/>
                </a:lnTo>
                <a:lnTo>
                  <a:pt x="53873" y="32004"/>
                </a:lnTo>
                <a:lnTo>
                  <a:pt x="55079" y="33312"/>
                </a:lnTo>
                <a:lnTo>
                  <a:pt x="56057" y="34353"/>
                </a:lnTo>
                <a:lnTo>
                  <a:pt x="57035" y="34290"/>
                </a:lnTo>
                <a:lnTo>
                  <a:pt x="57912" y="33426"/>
                </a:lnTo>
                <a:lnTo>
                  <a:pt x="57302" y="33045"/>
                </a:lnTo>
                <a:lnTo>
                  <a:pt x="56705" y="32550"/>
                </a:lnTo>
                <a:lnTo>
                  <a:pt x="54749" y="29946"/>
                </a:lnTo>
                <a:lnTo>
                  <a:pt x="54800" y="27978"/>
                </a:lnTo>
                <a:lnTo>
                  <a:pt x="57200" y="25425"/>
                </a:lnTo>
                <a:lnTo>
                  <a:pt x="58127" y="24828"/>
                </a:lnTo>
                <a:lnTo>
                  <a:pt x="58229" y="24066"/>
                </a:lnTo>
                <a:close/>
              </a:path>
              <a:path w="149225" h="43815">
                <a:moveTo>
                  <a:pt x="101815" y="3314"/>
                </a:moveTo>
                <a:lnTo>
                  <a:pt x="100012" y="101"/>
                </a:lnTo>
                <a:lnTo>
                  <a:pt x="97066" y="0"/>
                </a:lnTo>
                <a:lnTo>
                  <a:pt x="96253" y="0"/>
                </a:lnTo>
                <a:lnTo>
                  <a:pt x="95491" y="431"/>
                </a:lnTo>
                <a:lnTo>
                  <a:pt x="94678" y="482"/>
                </a:lnTo>
                <a:lnTo>
                  <a:pt x="92494" y="711"/>
                </a:lnTo>
                <a:lnTo>
                  <a:pt x="92011" y="2006"/>
                </a:lnTo>
                <a:lnTo>
                  <a:pt x="92443" y="4572"/>
                </a:lnTo>
                <a:lnTo>
                  <a:pt x="92570" y="4953"/>
                </a:lnTo>
                <a:lnTo>
                  <a:pt x="92646" y="5181"/>
                </a:lnTo>
                <a:lnTo>
                  <a:pt x="93205" y="8597"/>
                </a:lnTo>
                <a:lnTo>
                  <a:pt x="94678" y="8978"/>
                </a:lnTo>
                <a:lnTo>
                  <a:pt x="96151" y="9410"/>
                </a:lnTo>
                <a:lnTo>
                  <a:pt x="97180" y="8331"/>
                </a:lnTo>
                <a:lnTo>
                  <a:pt x="98107" y="7454"/>
                </a:lnTo>
                <a:lnTo>
                  <a:pt x="98755" y="6743"/>
                </a:lnTo>
                <a:lnTo>
                  <a:pt x="99136" y="5765"/>
                </a:lnTo>
                <a:lnTo>
                  <a:pt x="99568" y="5219"/>
                </a:lnTo>
                <a:lnTo>
                  <a:pt x="100558" y="4025"/>
                </a:lnTo>
                <a:lnTo>
                  <a:pt x="101815" y="3314"/>
                </a:lnTo>
                <a:close/>
              </a:path>
              <a:path w="149225" h="43815">
                <a:moveTo>
                  <a:pt x="148602" y="31305"/>
                </a:moveTo>
                <a:lnTo>
                  <a:pt x="147510" y="29337"/>
                </a:lnTo>
                <a:lnTo>
                  <a:pt x="147345" y="27813"/>
                </a:lnTo>
                <a:lnTo>
                  <a:pt x="147015" y="24714"/>
                </a:lnTo>
                <a:lnTo>
                  <a:pt x="145224" y="24333"/>
                </a:lnTo>
                <a:lnTo>
                  <a:pt x="143802" y="24003"/>
                </a:lnTo>
                <a:lnTo>
                  <a:pt x="142989" y="25361"/>
                </a:lnTo>
                <a:lnTo>
                  <a:pt x="141732" y="26619"/>
                </a:lnTo>
                <a:lnTo>
                  <a:pt x="141414" y="27000"/>
                </a:lnTo>
                <a:lnTo>
                  <a:pt x="141084" y="27432"/>
                </a:lnTo>
                <a:lnTo>
                  <a:pt x="140322" y="28524"/>
                </a:lnTo>
                <a:lnTo>
                  <a:pt x="139941" y="29019"/>
                </a:lnTo>
                <a:lnTo>
                  <a:pt x="139776" y="29337"/>
                </a:lnTo>
                <a:lnTo>
                  <a:pt x="138963" y="30480"/>
                </a:lnTo>
                <a:lnTo>
                  <a:pt x="139395" y="31623"/>
                </a:lnTo>
                <a:lnTo>
                  <a:pt x="140436" y="32283"/>
                </a:lnTo>
                <a:lnTo>
                  <a:pt x="142494" y="33477"/>
                </a:lnTo>
                <a:lnTo>
                  <a:pt x="144678" y="32994"/>
                </a:lnTo>
                <a:lnTo>
                  <a:pt x="146583" y="32118"/>
                </a:lnTo>
                <a:lnTo>
                  <a:pt x="148602" y="313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5090555" y="7222900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6699" y="7349"/>
                </a:moveTo>
                <a:lnTo>
                  <a:pt x="6427" y="7295"/>
                </a:lnTo>
                <a:lnTo>
                  <a:pt x="5882" y="7240"/>
                </a:lnTo>
                <a:lnTo>
                  <a:pt x="5501" y="6968"/>
                </a:lnTo>
                <a:lnTo>
                  <a:pt x="3758" y="5552"/>
                </a:lnTo>
                <a:lnTo>
                  <a:pt x="2015" y="4028"/>
                </a:lnTo>
                <a:lnTo>
                  <a:pt x="217" y="2558"/>
                </a:lnTo>
                <a:lnTo>
                  <a:pt x="217" y="2014"/>
                </a:lnTo>
                <a:lnTo>
                  <a:pt x="163" y="1415"/>
                </a:lnTo>
                <a:lnTo>
                  <a:pt x="0" y="816"/>
                </a:lnTo>
                <a:lnTo>
                  <a:pt x="599" y="326"/>
                </a:lnTo>
                <a:lnTo>
                  <a:pt x="871" y="272"/>
                </a:lnTo>
                <a:lnTo>
                  <a:pt x="2614" y="0"/>
                </a:lnTo>
                <a:lnTo>
                  <a:pt x="7734" y="2722"/>
                </a:lnTo>
                <a:lnTo>
                  <a:pt x="8878" y="5226"/>
                </a:lnTo>
                <a:lnTo>
                  <a:pt x="7952" y="7186"/>
                </a:lnTo>
                <a:lnTo>
                  <a:pt x="6699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5163111" y="725850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995" y="5825"/>
                </a:moveTo>
                <a:lnTo>
                  <a:pt x="1089" y="4681"/>
                </a:lnTo>
                <a:lnTo>
                  <a:pt x="490" y="3157"/>
                </a:lnTo>
                <a:lnTo>
                  <a:pt x="0" y="1796"/>
                </a:lnTo>
                <a:lnTo>
                  <a:pt x="326" y="598"/>
                </a:lnTo>
                <a:lnTo>
                  <a:pt x="1252" y="0"/>
                </a:lnTo>
                <a:lnTo>
                  <a:pt x="2015" y="326"/>
                </a:lnTo>
                <a:lnTo>
                  <a:pt x="3540" y="1143"/>
                </a:lnTo>
                <a:lnTo>
                  <a:pt x="4466" y="1742"/>
                </a:lnTo>
                <a:lnTo>
                  <a:pt x="5338" y="2123"/>
                </a:lnTo>
                <a:lnTo>
                  <a:pt x="6209" y="2286"/>
                </a:lnTo>
                <a:lnTo>
                  <a:pt x="6264" y="3701"/>
                </a:lnTo>
                <a:lnTo>
                  <a:pt x="5501" y="4954"/>
                </a:lnTo>
                <a:lnTo>
                  <a:pt x="2995" y="58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172697" y="715556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5880" y="6540"/>
                </a:moveTo>
                <a:lnTo>
                  <a:pt x="5765" y="6705"/>
                </a:lnTo>
                <a:lnTo>
                  <a:pt x="5880" y="6540"/>
                </a:lnTo>
                <a:close/>
              </a:path>
              <a:path w="6985" h="6984">
                <a:moveTo>
                  <a:pt x="6692" y="3111"/>
                </a:moveTo>
                <a:lnTo>
                  <a:pt x="5118" y="1638"/>
                </a:lnTo>
                <a:lnTo>
                  <a:pt x="4191" y="762"/>
                </a:lnTo>
                <a:lnTo>
                  <a:pt x="3429" y="0"/>
                </a:lnTo>
                <a:lnTo>
                  <a:pt x="2120" y="444"/>
                </a:lnTo>
                <a:lnTo>
                  <a:pt x="1460" y="596"/>
                </a:lnTo>
                <a:lnTo>
                  <a:pt x="863" y="876"/>
                </a:lnTo>
                <a:lnTo>
                  <a:pt x="482" y="1308"/>
                </a:lnTo>
                <a:lnTo>
                  <a:pt x="381" y="1638"/>
                </a:lnTo>
                <a:lnTo>
                  <a:pt x="101" y="2184"/>
                </a:lnTo>
                <a:lnTo>
                  <a:pt x="0" y="3644"/>
                </a:lnTo>
                <a:lnTo>
                  <a:pt x="266" y="5016"/>
                </a:lnTo>
                <a:lnTo>
                  <a:pt x="1574" y="5715"/>
                </a:lnTo>
                <a:lnTo>
                  <a:pt x="2882" y="6375"/>
                </a:lnTo>
                <a:lnTo>
                  <a:pt x="4356" y="6426"/>
                </a:lnTo>
                <a:lnTo>
                  <a:pt x="5765" y="6540"/>
                </a:lnTo>
                <a:lnTo>
                  <a:pt x="5715" y="4851"/>
                </a:lnTo>
                <a:lnTo>
                  <a:pt x="6692" y="31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5272646" y="7224000"/>
            <a:ext cx="48895" cy="49530"/>
          </a:xfrm>
          <a:custGeom>
            <a:avLst/>
            <a:gdLst/>
            <a:ahLst/>
            <a:cxnLst/>
            <a:rect l="l" t="t" r="r" b="b"/>
            <a:pathLst>
              <a:path w="48895" h="49529">
                <a:moveTo>
                  <a:pt x="6096" y="3695"/>
                </a:moveTo>
                <a:lnTo>
                  <a:pt x="5664" y="2006"/>
                </a:lnTo>
                <a:lnTo>
                  <a:pt x="5397" y="1193"/>
                </a:lnTo>
                <a:lnTo>
                  <a:pt x="4851" y="482"/>
                </a:lnTo>
                <a:lnTo>
                  <a:pt x="4191" y="0"/>
                </a:lnTo>
                <a:lnTo>
                  <a:pt x="2997" y="596"/>
                </a:lnTo>
                <a:lnTo>
                  <a:pt x="1689" y="812"/>
                </a:lnTo>
                <a:lnTo>
                  <a:pt x="431" y="698"/>
                </a:lnTo>
                <a:lnTo>
                  <a:pt x="330" y="863"/>
                </a:lnTo>
                <a:lnTo>
                  <a:pt x="50" y="1739"/>
                </a:lnTo>
                <a:lnTo>
                  <a:pt x="0" y="2603"/>
                </a:lnTo>
                <a:lnTo>
                  <a:pt x="266" y="3213"/>
                </a:lnTo>
                <a:lnTo>
                  <a:pt x="812" y="4787"/>
                </a:lnTo>
                <a:lnTo>
                  <a:pt x="2616" y="5651"/>
                </a:lnTo>
                <a:lnTo>
                  <a:pt x="4305" y="5168"/>
                </a:lnTo>
                <a:lnTo>
                  <a:pt x="5664" y="4737"/>
                </a:lnTo>
                <a:lnTo>
                  <a:pt x="6096" y="3695"/>
                </a:lnTo>
                <a:close/>
              </a:path>
              <a:path w="48895" h="49529">
                <a:moveTo>
                  <a:pt x="48374" y="45720"/>
                </a:moveTo>
                <a:lnTo>
                  <a:pt x="47828" y="44577"/>
                </a:lnTo>
                <a:lnTo>
                  <a:pt x="47117" y="43167"/>
                </a:lnTo>
                <a:lnTo>
                  <a:pt x="46024" y="42291"/>
                </a:lnTo>
                <a:lnTo>
                  <a:pt x="44335" y="42672"/>
                </a:lnTo>
                <a:lnTo>
                  <a:pt x="42710" y="43002"/>
                </a:lnTo>
                <a:lnTo>
                  <a:pt x="41617" y="44742"/>
                </a:lnTo>
                <a:lnTo>
                  <a:pt x="42049" y="46329"/>
                </a:lnTo>
                <a:lnTo>
                  <a:pt x="42379" y="47625"/>
                </a:lnTo>
                <a:lnTo>
                  <a:pt x="44615" y="48933"/>
                </a:lnTo>
                <a:lnTo>
                  <a:pt x="45859" y="48666"/>
                </a:lnTo>
                <a:lnTo>
                  <a:pt x="47002" y="48285"/>
                </a:lnTo>
                <a:lnTo>
                  <a:pt x="48374" y="457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063810" y="71527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2342" y="3266"/>
                </a:moveTo>
                <a:lnTo>
                  <a:pt x="435" y="2068"/>
                </a:lnTo>
                <a:lnTo>
                  <a:pt x="108" y="816"/>
                </a:lnTo>
                <a:lnTo>
                  <a:pt x="0" y="272"/>
                </a:lnTo>
                <a:lnTo>
                  <a:pt x="0" y="0"/>
                </a:lnTo>
                <a:lnTo>
                  <a:pt x="5991" y="0"/>
                </a:lnTo>
                <a:lnTo>
                  <a:pt x="5828" y="1252"/>
                </a:lnTo>
                <a:lnTo>
                  <a:pt x="4739" y="2722"/>
                </a:lnTo>
                <a:lnTo>
                  <a:pt x="3595" y="2939"/>
                </a:lnTo>
                <a:lnTo>
                  <a:pt x="2342" y="32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5322494" y="7172815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980" y="6315"/>
                </a:moveTo>
                <a:lnTo>
                  <a:pt x="435" y="5607"/>
                </a:lnTo>
                <a:lnTo>
                  <a:pt x="217" y="3103"/>
                </a:lnTo>
                <a:lnTo>
                  <a:pt x="109" y="2123"/>
                </a:lnTo>
                <a:lnTo>
                  <a:pt x="163" y="1088"/>
                </a:lnTo>
                <a:lnTo>
                  <a:pt x="0" y="163"/>
                </a:lnTo>
                <a:lnTo>
                  <a:pt x="1089" y="0"/>
                </a:lnTo>
                <a:lnTo>
                  <a:pt x="2778" y="1469"/>
                </a:lnTo>
                <a:lnTo>
                  <a:pt x="3104" y="2994"/>
                </a:lnTo>
                <a:lnTo>
                  <a:pt x="3431" y="4191"/>
                </a:lnTo>
                <a:lnTo>
                  <a:pt x="3159" y="5062"/>
                </a:lnTo>
                <a:lnTo>
                  <a:pt x="2560" y="5607"/>
                </a:lnTo>
                <a:lnTo>
                  <a:pt x="980" y="63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376638" y="718860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505" y="6641"/>
                </a:moveTo>
                <a:lnTo>
                  <a:pt x="653" y="5770"/>
                </a:lnTo>
                <a:lnTo>
                  <a:pt x="163" y="4083"/>
                </a:lnTo>
                <a:lnTo>
                  <a:pt x="0" y="2558"/>
                </a:lnTo>
                <a:lnTo>
                  <a:pt x="762" y="1361"/>
                </a:lnTo>
                <a:lnTo>
                  <a:pt x="2069" y="598"/>
                </a:lnTo>
                <a:lnTo>
                  <a:pt x="3104" y="0"/>
                </a:lnTo>
                <a:lnTo>
                  <a:pt x="5392" y="1415"/>
                </a:lnTo>
                <a:lnTo>
                  <a:pt x="5882" y="2830"/>
                </a:lnTo>
                <a:lnTo>
                  <a:pt x="6373" y="4355"/>
                </a:lnTo>
                <a:lnTo>
                  <a:pt x="5664" y="5879"/>
                </a:lnTo>
                <a:lnTo>
                  <a:pt x="4139" y="6260"/>
                </a:lnTo>
                <a:lnTo>
                  <a:pt x="2505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5491245" y="716187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960" y="6151"/>
                </a:moveTo>
                <a:lnTo>
                  <a:pt x="54" y="4409"/>
                </a:lnTo>
                <a:lnTo>
                  <a:pt x="0" y="2939"/>
                </a:lnTo>
                <a:lnTo>
                  <a:pt x="0" y="1415"/>
                </a:lnTo>
                <a:lnTo>
                  <a:pt x="1034" y="0"/>
                </a:lnTo>
                <a:lnTo>
                  <a:pt x="2233" y="108"/>
                </a:lnTo>
                <a:lnTo>
                  <a:pt x="3486" y="163"/>
                </a:lnTo>
                <a:lnTo>
                  <a:pt x="5120" y="762"/>
                </a:lnTo>
                <a:lnTo>
                  <a:pt x="5392" y="2667"/>
                </a:lnTo>
                <a:lnTo>
                  <a:pt x="5610" y="4355"/>
                </a:lnTo>
                <a:lnTo>
                  <a:pt x="4684" y="5825"/>
                </a:lnTo>
                <a:lnTo>
                  <a:pt x="3213" y="5988"/>
                </a:lnTo>
                <a:lnTo>
                  <a:pt x="1960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407578" y="7171563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2342" y="5552"/>
                </a:moveTo>
                <a:lnTo>
                  <a:pt x="435" y="4083"/>
                </a:lnTo>
                <a:lnTo>
                  <a:pt x="217" y="2613"/>
                </a:lnTo>
                <a:lnTo>
                  <a:pt x="0" y="1415"/>
                </a:lnTo>
                <a:lnTo>
                  <a:pt x="1470" y="163"/>
                </a:lnTo>
                <a:lnTo>
                  <a:pt x="3159" y="54"/>
                </a:lnTo>
                <a:lnTo>
                  <a:pt x="4630" y="0"/>
                </a:lnTo>
                <a:lnTo>
                  <a:pt x="5719" y="653"/>
                </a:lnTo>
                <a:lnTo>
                  <a:pt x="6209" y="2014"/>
                </a:lnTo>
                <a:lnTo>
                  <a:pt x="6427" y="2722"/>
                </a:lnTo>
                <a:lnTo>
                  <a:pt x="4466" y="5335"/>
                </a:lnTo>
                <a:lnTo>
                  <a:pt x="3812" y="5444"/>
                </a:lnTo>
                <a:lnTo>
                  <a:pt x="2342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5270855" y="7286324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3159" y="5607"/>
                </a:moveTo>
                <a:lnTo>
                  <a:pt x="490" y="5062"/>
                </a:lnTo>
                <a:lnTo>
                  <a:pt x="54" y="3974"/>
                </a:lnTo>
                <a:lnTo>
                  <a:pt x="0" y="2613"/>
                </a:lnTo>
                <a:lnTo>
                  <a:pt x="381" y="1469"/>
                </a:lnTo>
                <a:lnTo>
                  <a:pt x="3213" y="0"/>
                </a:lnTo>
                <a:lnTo>
                  <a:pt x="5229" y="871"/>
                </a:lnTo>
                <a:lnTo>
                  <a:pt x="5773" y="2504"/>
                </a:lnTo>
                <a:lnTo>
                  <a:pt x="6100" y="3593"/>
                </a:lnTo>
                <a:lnTo>
                  <a:pt x="5556" y="4409"/>
                </a:lnTo>
                <a:lnTo>
                  <a:pt x="3159" y="56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5385408" y="7186207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124" y="5825"/>
                </a:moveTo>
                <a:lnTo>
                  <a:pt x="980" y="5335"/>
                </a:lnTo>
                <a:lnTo>
                  <a:pt x="0" y="2286"/>
                </a:lnTo>
                <a:lnTo>
                  <a:pt x="762" y="653"/>
                </a:lnTo>
                <a:lnTo>
                  <a:pt x="3758" y="0"/>
                </a:lnTo>
                <a:lnTo>
                  <a:pt x="4684" y="762"/>
                </a:lnTo>
                <a:lnTo>
                  <a:pt x="5229" y="2177"/>
                </a:lnTo>
                <a:lnTo>
                  <a:pt x="5719" y="3538"/>
                </a:lnTo>
                <a:lnTo>
                  <a:pt x="4793" y="5498"/>
                </a:lnTo>
                <a:lnTo>
                  <a:pt x="3486" y="5661"/>
                </a:lnTo>
                <a:lnTo>
                  <a:pt x="2124" y="58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5297219" y="7162907"/>
            <a:ext cx="5715" cy="4445"/>
          </a:xfrm>
          <a:custGeom>
            <a:avLst/>
            <a:gdLst/>
            <a:ahLst/>
            <a:cxnLst/>
            <a:rect l="l" t="t" r="r" b="b"/>
            <a:pathLst>
              <a:path w="5714" h="4445">
                <a:moveTo>
                  <a:pt x="653" y="4083"/>
                </a:moveTo>
                <a:lnTo>
                  <a:pt x="0" y="2449"/>
                </a:lnTo>
                <a:lnTo>
                  <a:pt x="435" y="762"/>
                </a:lnTo>
                <a:lnTo>
                  <a:pt x="1743" y="381"/>
                </a:lnTo>
                <a:lnTo>
                  <a:pt x="3268" y="0"/>
                </a:lnTo>
                <a:lnTo>
                  <a:pt x="4248" y="871"/>
                </a:lnTo>
                <a:lnTo>
                  <a:pt x="4956" y="2068"/>
                </a:lnTo>
                <a:lnTo>
                  <a:pt x="5011" y="2286"/>
                </a:lnTo>
                <a:lnTo>
                  <a:pt x="5120" y="2885"/>
                </a:lnTo>
                <a:lnTo>
                  <a:pt x="3758" y="2123"/>
                </a:lnTo>
                <a:lnTo>
                  <a:pt x="2396" y="2667"/>
                </a:lnTo>
                <a:lnTo>
                  <a:pt x="1089" y="3157"/>
                </a:lnTo>
                <a:lnTo>
                  <a:pt x="926" y="3484"/>
                </a:lnTo>
                <a:lnTo>
                  <a:pt x="817" y="3756"/>
                </a:lnTo>
                <a:lnTo>
                  <a:pt x="653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5106461" y="723585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4030" y="4790"/>
                </a:moveTo>
                <a:lnTo>
                  <a:pt x="3377" y="4573"/>
                </a:lnTo>
                <a:lnTo>
                  <a:pt x="2777" y="4191"/>
                </a:lnTo>
                <a:lnTo>
                  <a:pt x="1743" y="3429"/>
                </a:lnTo>
                <a:lnTo>
                  <a:pt x="544" y="2885"/>
                </a:lnTo>
                <a:lnTo>
                  <a:pt x="0" y="1633"/>
                </a:lnTo>
                <a:lnTo>
                  <a:pt x="108" y="1361"/>
                </a:lnTo>
                <a:lnTo>
                  <a:pt x="163" y="979"/>
                </a:lnTo>
                <a:lnTo>
                  <a:pt x="381" y="816"/>
                </a:lnTo>
                <a:lnTo>
                  <a:pt x="1688" y="0"/>
                </a:lnTo>
                <a:lnTo>
                  <a:pt x="4303" y="1143"/>
                </a:lnTo>
                <a:lnTo>
                  <a:pt x="4684" y="2722"/>
                </a:lnTo>
                <a:lnTo>
                  <a:pt x="4738" y="3157"/>
                </a:lnTo>
                <a:lnTo>
                  <a:pt x="4684" y="3756"/>
                </a:lnTo>
                <a:lnTo>
                  <a:pt x="4466" y="4083"/>
                </a:lnTo>
                <a:lnTo>
                  <a:pt x="4030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5360569" y="726514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926" y="3593"/>
                </a:moveTo>
                <a:lnTo>
                  <a:pt x="272" y="2994"/>
                </a:lnTo>
                <a:lnTo>
                  <a:pt x="163" y="1850"/>
                </a:lnTo>
                <a:lnTo>
                  <a:pt x="0" y="871"/>
                </a:lnTo>
                <a:lnTo>
                  <a:pt x="599" y="272"/>
                </a:lnTo>
                <a:lnTo>
                  <a:pt x="1470" y="163"/>
                </a:lnTo>
                <a:lnTo>
                  <a:pt x="2505" y="0"/>
                </a:lnTo>
                <a:lnTo>
                  <a:pt x="3431" y="217"/>
                </a:lnTo>
                <a:lnTo>
                  <a:pt x="3758" y="1361"/>
                </a:lnTo>
                <a:lnTo>
                  <a:pt x="4030" y="2667"/>
                </a:lnTo>
                <a:lnTo>
                  <a:pt x="3159" y="3048"/>
                </a:lnTo>
                <a:lnTo>
                  <a:pt x="2124" y="3266"/>
                </a:lnTo>
                <a:lnTo>
                  <a:pt x="926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5143716" y="7178916"/>
            <a:ext cx="93980" cy="41275"/>
          </a:xfrm>
          <a:custGeom>
            <a:avLst/>
            <a:gdLst/>
            <a:ahLst/>
            <a:cxnLst/>
            <a:rect l="l" t="t" r="r" b="b"/>
            <a:pathLst>
              <a:path w="93979" h="41275">
                <a:moveTo>
                  <a:pt x="3860" y="8712"/>
                </a:moveTo>
                <a:lnTo>
                  <a:pt x="3759" y="7734"/>
                </a:lnTo>
                <a:lnTo>
                  <a:pt x="3263" y="6540"/>
                </a:lnTo>
                <a:lnTo>
                  <a:pt x="2336" y="5715"/>
                </a:lnTo>
                <a:lnTo>
                  <a:pt x="1143" y="5994"/>
                </a:lnTo>
                <a:lnTo>
                  <a:pt x="330" y="6159"/>
                </a:lnTo>
                <a:lnTo>
                  <a:pt x="0" y="7188"/>
                </a:lnTo>
                <a:lnTo>
                  <a:pt x="381" y="8001"/>
                </a:lnTo>
                <a:lnTo>
                  <a:pt x="711" y="8877"/>
                </a:lnTo>
                <a:lnTo>
                  <a:pt x="1193" y="9906"/>
                </a:lnTo>
                <a:lnTo>
                  <a:pt x="2451" y="9588"/>
                </a:lnTo>
                <a:lnTo>
                  <a:pt x="3162" y="9309"/>
                </a:lnTo>
                <a:lnTo>
                  <a:pt x="3860" y="8712"/>
                </a:lnTo>
                <a:close/>
              </a:path>
              <a:path w="93979" h="41275">
                <a:moveTo>
                  <a:pt x="40309" y="13944"/>
                </a:moveTo>
                <a:lnTo>
                  <a:pt x="39865" y="12471"/>
                </a:lnTo>
                <a:lnTo>
                  <a:pt x="38722" y="12090"/>
                </a:lnTo>
                <a:lnTo>
                  <a:pt x="37312" y="12357"/>
                </a:lnTo>
                <a:lnTo>
                  <a:pt x="36715" y="12471"/>
                </a:lnTo>
                <a:lnTo>
                  <a:pt x="36220" y="13017"/>
                </a:lnTo>
                <a:lnTo>
                  <a:pt x="36385" y="13779"/>
                </a:lnTo>
                <a:lnTo>
                  <a:pt x="36715" y="15138"/>
                </a:lnTo>
                <a:lnTo>
                  <a:pt x="37528" y="16065"/>
                </a:lnTo>
                <a:lnTo>
                  <a:pt x="39052" y="15786"/>
                </a:lnTo>
                <a:lnTo>
                  <a:pt x="39928" y="15633"/>
                </a:lnTo>
                <a:lnTo>
                  <a:pt x="40246" y="14859"/>
                </a:lnTo>
                <a:lnTo>
                  <a:pt x="40309" y="13944"/>
                </a:lnTo>
                <a:close/>
              </a:path>
              <a:path w="93979" h="41275">
                <a:moveTo>
                  <a:pt x="44119" y="40182"/>
                </a:moveTo>
                <a:lnTo>
                  <a:pt x="43789" y="39306"/>
                </a:lnTo>
                <a:lnTo>
                  <a:pt x="43522" y="38328"/>
                </a:lnTo>
                <a:lnTo>
                  <a:pt x="42811" y="37617"/>
                </a:lnTo>
                <a:lnTo>
                  <a:pt x="41668" y="37680"/>
                </a:lnTo>
                <a:lnTo>
                  <a:pt x="41287" y="37680"/>
                </a:lnTo>
                <a:lnTo>
                  <a:pt x="40957" y="37833"/>
                </a:lnTo>
                <a:lnTo>
                  <a:pt x="40690" y="38061"/>
                </a:lnTo>
                <a:lnTo>
                  <a:pt x="40411" y="38328"/>
                </a:lnTo>
                <a:lnTo>
                  <a:pt x="40195" y="38709"/>
                </a:lnTo>
                <a:lnTo>
                  <a:pt x="40246" y="39255"/>
                </a:lnTo>
                <a:lnTo>
                  <a:pt x="40360" y="40614"/>
                </a:lnTo>
                <a:lnTo>
                  <a:pt x="41338" y="40894"/>
                </a:lnTo>
                <a:lnTo>
                  <a:pt x="42545" y="40995"/>
                </a:lnTo>
                <a:lnTo>
                  <a:pt x="43459" y="40665"/>
                </a:lnTo>
                <a:lnTo>
                  <a:pt x="44119" y="40182"/>
                </a:lnTo>
                <a:close/>
              </a:path>
              <a:path w="93979" h="41275">
                <a:moveTo>
                  <a:pt x="73647" y="18021"/>
                </a:moveTo>
                <a:lnTo>
                  <a:pt x="73367" y="17094"/>
                </a:lnTo>
                <a:lnTo>
                  <a:pt x="72986" y="15633"/>
                </a:lnTo>
                <a:lnTo>
                  <a:pt x="71793" y="15519"/>
                </a:lnTo>
                <a:lnTo>
                  <a:pt x="70650" y="15684"/>
                </a:lnTo>
                <a:lnTo>
                  <a:pt x="69672" y="15849"/>
                </a:lnTo>
                <a:lnTo>
                  <a:pt x="69342" y="16713"/>
                </a:lnTo>
                <a:lnTo>
                  <a:pt x="69608" y="17589"/>
                </a:lnTo>
                <a:lnTo>
                  <a:pt x="70104" y="18834"/>
                </a:lnTo>
                <a:lnTo>
                  <a:pt x="71081" y="19278"/>
                </a:lnTo>
                <a:lnTo>
                  <a:pt x="72275" y="19062"/>
                </a:lnTo>
                <a:lnTo>
                  <a:pt x="73202" y="18681"/>
                </a:lnTo>
                <a:lnTo>
                  <a:pt x="73647" y="18021"/>
                </a:lnTo>
                <a:close/>
              </a:path>
              <a:path w="93979" h="41275">
                <a:moveTo>
                  <a:pt x="92760" y="25539"/>
                </a:moveTo>
                <a:lnTo>
                  <a:pt x="92430" y="24396"/>
                </a:lnTo>
                <a:lnTo>
                  <a:pt x="92214" y="23520"/>
                </a:lnTo>
                <a:lnTo>
                  <a:pt x="91452" y="23088"/>
                </a:lnTo>
                <a:lnTo>
                  <a:pt x="90639" y="23355"/>
                </a:lnTo>
                <a:lnTo>
                  <a:pt x="89496" y="23685"/>
                </a:lnTo>
                <a:lnTo>
                  <a:pt x="88620" y="24396"/>
                </a:lnTo>
                <a:lnTo>
                  <a:pt x="89115" y="25857"/>
                </a:lnTo>
                <a:lnTo>
                  <a:pt x="89433" y="26784"/>
                </a:lnTo>
                <a:lnTo>
                  <a:pt x="90309" y="26682"/>
                </a:lnTo>
                <a:lnTo>
                  <a:pt x="91122" y="26517"/>
                </a:lnTo>
                <a:lnTo>
                  <a:pt x="92214" y="26238"/>
                </a:lnTo>
                <a:lnTo>
                  <a:pt x="92760" y="25539"/>
                </a:lnTo>
                <a:close/>
              </a:path>
              <a:path w="93979" h="41275">
                <a:moveTo>
                  <a:pt x="93573" y="2184"/>
                </a:moveTo>
                <a:lnTo>
                  <a:pt x="93472" y="977"/>
                </a:lnTo>
                <a:lnTo>
                  <a:pt x="92925" y="279"/>
                </a:lnTo>
                <a:lnTo>
                  <a:pt x="92379" y="0"/>
                </a:lnTo>
                <a:lnTo>
                  <a:pt x="91732" y="63"/>
                </a:lnTo>
                <a:lnTo>
                  <a:pt x="91401" y="114"/>
                </a:lnTo>
                <a:lnTo>
                  <a:pt x="90144" y="495"/>
                </a:lnTo>
                <a:lnTo>
                  <a:pt x="90144" y="1473"/>
                </a:lnTo>
                <a:lnTo>
                  <a:pt x="90474" y="2400"/>
                </a:lnTo>
                <a:lnTo>
                  <a:pt x="90741" y="3213"/>
                </a:lnTo>
                <a:lnTo>
                  <a:pt x="91122" y="4089"/>
                </a:lnTo>
                <a:lnTo>
                  <a:pt x="93256" y="3263"/>
                </a:lnTo>
                <a:lnTo>
                  <a:pt x="93573" y="21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5323311" y="7277286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2178" y="3701"/>
                </a:moveTo>
                <a:lnTo>
                  <a:pt x="599" y="3429"/>
                </a:lnTo>
                <a:lnTo>
                  <a:pt x="0" y="2667"/>
                </a:lnTo>
                <a:lnTo>
                  <a:pt x="272" y="1578"/>
                </a:lnTo>
                <a:lnTo>
                  <a:pt x="435" y="871"/>
                </a:lnTo>
                <a:lnTo>
                  <a:pt x="871" y="0"/>
                </a:lnTo>
                <a:lnTo>
                  <a:pt x="1743" y="54"/>
                </a:lnTo>
                <a:lnTo>
                  <a:pt x="2995" y="108"/>
                </a:lnTo>
                <a:lnTo>
                  <a:pt x="3213" y="1088"/>
                </a:lnTo>
                <a:lnTo>
                  <a:pt x="3050" y="2068"/>
                </a:lnTo>
                <a:lnTo>
                  <a:pt x="2886" y="2722"/>
                </a:lnTo>
                <a:lnTo>
                  <a:pt x="2396" y="3320"/>
                </a:lnTo>
                <a:lnTo>
                  <a:pt x="2178" y="37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5357464" y="7172924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1143" y="3974"/>
                </a:moveTo>
                <a:lnTo>
                  <a:pt x="708" y="3157"/>
                </a:lnTo>
                <a:lnTo>
                  <a:pt x="435" y="2395"/>
                </a:lnTo>
                <a:lnTo>
                  <a:pt x="108" y="1578"/>
                </a:lnTo>
                <a:lnTo>
                  <a:pt x="0" y="707"/>
                </a:lnTo>
                <a:lnTo>
                  <a:pt x="1034" y="326"/>
                </a:lnTo>
                <a:lnTo>
                  <a:pt x="1960" y="0"/>
                </a:lnTo>
                <a:lnTo>
                  <a:pt x="2560" y="544"/>
                </a:lnTo>
                <a:lnTo>
                  <a:pt x="2941" y="1361"/>
                </a:lnTo>
                <a:lnTo>
                  <a:pt x="2941" y="2177"/>
                </a:lnTo>
                <a:lnTo>
                  <a:pt x="3050" y="3103"/>
                </a:lnTo>
                <a:lnTo>
                  <a:pt x="2178" y="3538"/>
                </a:lnTo>
                <a:lnTo>
                  <a:pt x="1143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5273361" y="7163778"/>
            <a:ext cx="17145" cy="26034"/>
          </a:xfrm>
          <a:custGeom>
            <a:avLst/>
            <a:gdLst/>
            <a:ahLst/>
            <a:cxnLst/>
            <a:rect l="l" t="t" r="r" b="b"/>
            <a:pathLst>
              <a:path w="17145" h="26034">
                <a:moveTo>
                  <a:pt x="11711" y="25423"/>
                </a:moveTo>
                <a:lnTo>
                  <a:pt x="2941" y="18890"/>
                </a:lnTo>
                <a:lnTo>
                  <a:pt x="435" y="16604"/>
                </a:lnTo>
                <a:lnTo>
                  <a:pt x="0" y="13610"/>
                </a:lnTo>
                <a:lnTo>
                  <a:pt x="54" y="13229"/>
                </a:lnTo>
                <a:lnTo>
                  <a:pt x="0" y="12902"/>
                </a:lnTo>
                <a:lnTo>
                  <a:pt x="544" y="13283"/>
                </a:lnTo>
                <a:lnTo>
                  <a:pt x="871" y="13337"/>
                </a:lnTo>
                <a:lnTo>
                  <a:pt x="1143" y="13501"/>
                </a:lnTo>
                <a:lnTo>
                  <a:pt x="1470" y="13610"/>
                </a:lnTo>
                <a:lnTo>
                  <a:pt x="1797" y="13664"/>
                </a:lnTo>
                <a:lnTo>
                  <a:pt x="4139" y="14372"/>
                </a:lnTo>
                <a:lnTo>
                  <a:pt x="6100" y="13501"/>
                </a:lnTo>
                <a:lnTo>
                  <a:pt x="7026" y="9853"/>
                </a:lnTo>
                <a:lnTo>
                  <a:pt x="6046" y="8710"/>
                </a:lnTo>
                <a:lnTo>
                  <a:pt x="3104" y="8002"/>
                </a:lnTo>
                <a:lnTo>
                  <a:pt x="1579" y="7458"/>
                </a:lnTo>
                <a:lnTo>
                  <a:pt x="817" y="7512"/>
                </a:lnTo>
                <a:lnTo>
                  <a:pt x="163" y="7893"/>
                </a:lnTo>
                <a:lnTo>
                  <a:pt x="381" y="6151"/>
                </a:lnTo>
                <a:lnTo>
                  <a:pt x="1525" y="1088"/>
                </a:lnTo>
                <a:lnTo>
                  <a:pt x="3595" y="0"/>
                </a:lnTo>
                <a:lnTo>
                  <a:pt x="7680" y="1469"/>
                </a:lnTo>
                <a:lnTo>
                  <a:pt x="9423" y="2504"/>
                </a:lnTo>
                <a:lnTo>
                  <a:pt x="9477" y="7676"/>
                </a:lnTo>
                <a:lnTo>
                  <a:pt x="9641" y="9309"/>
                </a:lnTo>
                <a:lnTo>
                  <a:pt x="12855" y="10724"/>
                </a:lnTo>
                <a:lnTo>
                  <a:pt x="12637" y="11868"/>
                </a:lnTo>
                <a:lnTo>
                  <a:pt x="12800" y="13446"/>
                </a:lnTo>
                <a:lnTo>
                  <a:pt x="12909" y="13882"/>
                </a:lnTo>
                <a:lnTo>
                  <a:pt x="13181" y="14317"/>
                </a:lnTo>
                <a:lnTo>
                  <a:pt x="13890" y="15080"/>
                </a:lnTo>
                <a:lnTo>
                  <a:pt x="14652" y="17312"/>
                </a:lnTo>
                <a:lnTo>
                  <a:pt x="15415" y="13664"/>
                </a:lnTo>
                <a:lnTo>
                  <a:pt x="16286" y="13827"/>
                </a:lnTo>
                <a:lnTo>
                  <a:pt x="16777" y="15025"/>
                </a:lnTo>
                <a:lnTo>
                  <a:pt x="16885" y="16549"/>
                </a:lnTo>
                <a:lnTo>
                  <a:pt x="17103" y="21721"/>
                </a:lnTo>
                <a:lnTo>
                  <a:pt x="14816" y="23844"/>
                </a:lnTo>
                <a:lnTo>
                  <a:pt x="14325" y="24226"/>
                </a:lnTo>
                <a:lnTo>
                  <a:pt x="11711" y="25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5074160" y="7249631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13290" y="17529"/>
                </a:moveTo>
                <a:lnTo>
                  <a:pt x="9641" y="17529"/>
                </a:lnTo>
                <a:lnTo>
                  <a:pt x="7789" y="17366"/>
                </a:lnTo>
                <a:lnTo>
                  <a:pt x="1525" y="16059"/>
                </a:lnTo>
                <a:lnTo>
                  <a:pt x="0" y="13664"/>
                </a:lnTo>
                <a:lnTo>
                  <a:pt x="1525" y="6805"/>
                </a:lnTo>
                <a:lnTo>
                  <a:pt x="2178" y="4464"/>
                </a:lnTo>
                <a:lnTo>
                  <a:pt x="4630" y="2504"/>
                </a:lnTo>
                <a:lnTo>
                  <a:pt x="7571" y="0"/>
                </a:lnTo>
                <a:lnTo>
                  <a:pt x="12800" y="489"/>
                </a:lnTo>
                <a:lnTo>
                  <a:pt x="18792" y="6859"/>
                </a:lnTo>
                <a:lnTo>
                  <a:pt x="19010" y="12684"/>
                </a:lnTo>
                <a:lnTo>
                  <a:pt x="15088" y="16930"/>
                </a:lnTo>
                <a:lnTo>
                  <a:pt x="13290" y="175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5366343" y="7197096"/>
            <a:ext cx="17780" cy="20320"/>
          </a:xfrm>
          <a:custGeom>
            <a:avLst/>
            <a:gdLst/>
            <a:ahLst/>
            <a:cxnLst/>
            <a:rect l="l" t="t" r="r" b="b"/>
            <a:pathLst>
              <a:path w="17779" h="20320">
                <a:moveTo>
                  <a:pt x="10730" y="19816"/>
                </a:moveTo>
                <a:lnTo>
                  <a:pt x="4412" y="19054"/>
                </a:lnTo>
                <a:lnTo>
                  <a:pt x="1525" y="15678"/>
                </a:lnTo>
                <a:lnTo>
                  <a:pt x="544" y="14481"/>
                </a:lnTo>
                <a:lnTo>
                  <a:pt x="109" y="13011"/>
                </a:lnTo>
                <a:lnTo>
                  <a:pt x="109" y="11432"/>
                </a:lnTo>
                <a:lnTo>
                  <a:pt x="0" y="8547"/>
                </a:lnTo>
                <a:lnTo>
                  <a:pt x="1525" y="5389"/>
                </a:lnTo>
                <a:lnTo>
                  <a:pt x="4303" y="3157"/>
                </a:lnTo>
                <a:lnTo>
                  <a:pt x="4412" y="2994"/>
                </a:lnTo>
                <a:lnTo>
                  <a:pt x="4630" y="2885"/>
                </a:lnTo>
                <a:lnTo>
                  <a:pt x="8552" y="0"/>
                </a:lnTo>
                <a:lnTo>
                  <a:pt x="12147" y="435"/>
                </a:lnTo>
                <a:lnTo>
                  <a:pt x="15905" y="4899"/>
                </a:lnTo>
                <a:lnTo>
                  <a:pt x="16341" y="5825"/>
                </a:lnTo>
                <a:lnTo>
                  <a:pt x="16668" y="6750"/>
                </a:lnTo>
                <a:lnTo>
                  <a:pt x="16722" y="7077"/>
                </a:lnTo>
                <a:lnTo>
                  <a:pt x="16831" y="7349"/>
                </a:lnTo>
                <a:lnTo>
                  <a:pt x="16994" y="8002"/>
                </a:lnTo>
                <a:lnTo>
                  <a:pt x="17104" y="8873"/>
                </a:lnTo>
                <a:lnTo>
                  <a:pt x="17267" y="11269"/>
                </a:lnTo>
                <a:lnTo>
                  <a:pt x="16613" y="13719"/>
                </a:lnTo>
                <a:lnTo>
                  <a:pt x="14816" y="16168"/>
                </a:lnTo>
                <a:lnTo>
                  <a:pt x="13944" y="17039"/>
                </a:lnTo>
                <a:lnTo>
                  <a:pt x="10730" y="198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982540" y="7156047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9096" y="20034"/>
                </a:moveTo>
                <a:lnTo>
                  <a:pt x="7190" y="19761"/>
                </a:lnTo>
                <a:lnTo>
                  <a:pt x="5447" y="17965"/>
                </a:lnTo>
                <a:lnTo>
                  <a:pt x="2886" y="15243"/>
                </a:lnTo>
                <a:lnTo>
                  <a:pt x="1851" y="11759"/>
                </a:lnTo>
                <a:lnTo>
                  <a:pt x="0" y="7403"/>
                </a:lnTo>
                <a:lnTo>
                  <a:pt x="435" y="6696"/>
                </a:lnTo>
                <a:lnTo>
                  <a:pt x="1143" y="6042"/>
                </a:lnTo>
                <a:lnTo>
                  <a:pt x="1960" y="5335"/>
                </a:lnTo>
                <a:lnTo>
                  <a:pt x="2832" y="4681"/>
                </a:lnTo>
                <a:lnTo>
                  <a:pt x="3976" y="3756"/>
                </a:lnTo>
                <a:lnTo>
                  <a:pt x="6590" y="0"/>
                </a:lnTo>
                <a:lnTo>
                  <a:pt x="10403" y="1578"/>
                </a:lnTo>
                <a:lnTo>
                  <a:pt x="11968" y="1905"/>
                </a:lnTo>
                <a:lnTo>
                  <a:pt x="10077" y="1905"/>
                </a:lnTo>
                <a:lnTo>
                  <a:pt x="9096" y="2994"/>
                </a:lnTo>
                <a:lnTo>
                  <a:pt x="8388" y="4300"/>
                </a:lnTo>
                <a:lnTo>
                  <a:pt x="7789" y="6097"/>
                </a:lnTo>
                <a:lnTo>
                  <a:pt x="8769" y="6913"/>
                </a:lnTo>
                <a:lnTo>
                  <a:pt x="11711" y="7948"/>
                </a:lnTo>
                <a:lnTo>
                  <a:pt x="18608" y="7948"/>
                </a:lnTo>
                <a:lnTo>
                  <a:pt x="19173" y="8819"/>
                </a:lnTo>
                <a:lnTo>
                  <a:pt x="17049" y="16168"/>
                </a:lnTo>
                <a:lnTo>
                  <a:pt x="11384" y="18945"/>
                </a:lnTo>
                <a:lnTo>
                  <a:pt x="9096" y="20034"/>
                </a:lnTo>
                <a:close/>
              </a:path>
              <a:path w="19685" h="20320">
                <a:moveTo>
                  <a:pt x="18608" y="7948"/>
                </a:moveTo>
                <a:lnTo>
                  <a:pt x="11711" y="7948"/>
                </a:lnTo>
                <a:lnTo>
                  <a:pt x="13236" y="7131"/>
                </a:lnTo>
                <a:lnTo>
                  <a:pt x="14053" y="4028"/>
                </a:lnTo>
                <a:lnTo>
                  <a:pt x="13345" y="2994"/>
                </a:lnTo>
                <a:lnTo>
                  <a:pt x="10077" y="1905"/>
                </a:lnTo>
                <a:lnTo>
                  <a:pt x="11968" y="1905"/>
                </a:lnTo>
                <a:lnTo>
                  <a:pt x="14761" y="2504"/>
                </a:lnTo>
                <a:lnTo>
                  <a:pt x="15360" y="2939"/>
                </a:lnTo>
                <a:lnTo>
                  <a:pt x="18608" y="79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5130265" y="7229596"/>
            <a:ext cx="19685" cy="15240"/>
          </a:xfrm>
          <a:custGeom>
            <a:avLst/>
            <a:gdLst/>
            <a:ahLst/>
            <a:cxnLst/>
            <a:rect l="l" t="t" r="r" b="b"/>
            <a:pathLst>
              <a:path w="19685" h="15240">
                <a:moveTo>
                  <a:pt x="12691" y="14807"/>
                </a:moveTo>
                <a:lnTo>
                  <a:pt x="0" y="6532"/>
                </a:lnTo>
                <a:lnTo>
                  <a:pt x="1089" y="3756"/>
                </a:lnTo>
                <a:lnTo>
                  <a:pt x="1960" y="1361"/>
                </a:lnTo>
                <a:lnTo>
                  <a:pt x="4030" y="381"/>
                </a:lnTo>
                <a:lnTo>
                  <a:pt x="7244" y="0"/>
                </a:lnTo>
                <a:lnTo>
                  <a:pt x="9750" y="0"/>
                </a:lnTo>
                <a:lnTo>
                  <a:pt x="11765" y="217"/>
                </a:lnTo>
                <a:lnTo>
                  <a:pt x="13672" y="816"/>
                </a:lnTo>
                <a:lnTo>
                  <a:pt x="16341" y="1578"/>
                </a:lnTo>
                <a:lnTo>
                  <a:pt x="18247" y="3810"/>
                </a:lnTo>
                <a:lnTo>
                  <a:pt x="19282" y="7948"/>
                </a:lnTo>
                <a:lnTo>
                  <a:pt x="19119" y="9744"/>
                </a:lnTo>
                <a:lnTo>
                  <a:pt x="18138" y="11269"/>
                </a:lnTo>
                <a:lnTo>
                  <a:pt x="16177" y="14263"/>
                </a:lnTo>
                <a:lnTo>
                  <a:pt x="12691" y="148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5312961" y="7169657"/>
            <a:ext cx="22860" cy="17780"/>
          </a:xfrm>
          <a:custGeom>
            <a:avLst/>
            <a:gdLst/>
            <a:ahLst/>
            <a:cxnLst/>
            <a:rect l="l" t="t" r="r" b="b"/>
            <a:pathLst>
              <a:path w="22860" h="17779">
                <a:moveTo>
                  <a:pt x="11493" y="17693"/>
                </a:moveTo>
                <a:lnTo>
                  <a:pt x="9641" y="12793"/>
                </a:lnTo>
                <a:lnTo>
                  <a:pt x="8769" y="12521"/>
                </a:lnTo>
                <a:lnTo>
                  <a:pt x="7734" y="12466"/>
                </a:lnTo>
                <a:lnTo>
                  <a:pt x="5338" y="12357"/>
                </a:lnTo>
                <a:lnTo>
                  <a:pt x="3758" y="10779"/>
                </a:lnTo>
                <a:lnTo>
                  <a:pt x="2669" y="9418"/>
                </a:lnTo>
                <a:lnTo>
                  <a:pt x="163" y="6641"/>
                </a:lnTo>
                <a:lnTo>
                  <a:pt x="0" y="6423"/>
                </a:lnTo>
                <a:lnTo>
                  <a:pt x="3703" y="2722"/>
                </a:lnTo>
                <a:lnTo>
                  <a:pt x="4793" y="0"/>
                </a:lnTo>
                <a:lnTo>
                  <a:pt x="7353" y="762"/>
                </a:lnTo>
                <a:lnTo>
                  <a:pt x="8769" y="1143"/>
                </a:lnTo>
                <a:lnTo>
                  <a:pt x="9314" y="2123"/>
                </a:lnTo>
                <a:lnTo>
                  <a:pt x="9695" y="4246"/>
                </a:lnTo>
                <a:lnTo>
                  <a:pt x="9641" y="5280"/>
                </a:lnTo>
                <a:lnTo>
                  <a:pt x="9968" y="8764"/>
                </a:lnTo>
                <a:lnTo>
                  <a:pt x="10512" y="9472"/>
                </a:lnTo>
                <a:lnTo>
                  <a:pt x="12092" y="8764"/>
                </a:lnTo>
                <a:lnTo>
                  <a:pt x="12473" y="8656"/>
                </a:lnTo>
                <a:lnTo>
                  <a:pt x="13890" y="7893"/>
                </a:lnTo>
                <a:lnTo>
                  <a:pt x="14271" y="7458"/>
                </a:lnTo>
                <a:lnTo>
                  <a:pt x="14761" y="7240"/>
                </a:lnTo>
                <a:lnTo>
                  <a:pt x="16613" y="6097"/>
                </a:lnTo>
                <a:lnTo>
                  <a:pt x="18520" y="5825"/>
                </a:lnTo>
                <a:lnTo>
                  <a:pt x="22442" y="8656"/>
                </a:lnTo>
                <a:lnTo>
                  <a:pt x="22605" y="10833"/>
                </a:lnTo>
                <a:lnTo>
                  <a:pt x="22060" y="13065"/>
                </a:lnTo>
                <a:lnTo>
                  <a:pt x="21570" y="15297"/>
                </a:lnTo>
                <a:lnTo>
                  <a:pt x="20154" y="16658"/>
                </a:lnTo>
                <a:lnTo>
                  <a:pt x="17866" y="16658"/>
                </a:lnTo>
                <a:lnTo>
                  <a:pt x="14925" y="16604"/>
                </a:lnTo>
                <a:lnTo>
                  <a:pt x="11493" y="176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5029923" y="7210107"/>
            <a:ext cx="60960" cy="23495"/>
          </a:xfrm>
          <a:custGeom>
            <a:avLst/>
            <a:gdLst/>
            <a:ahLst/>
            <a:cxnLst/>
            <a:rect l="l" t="t" r="r" b="b"/>
            <a:pathLst>
              <a:path w="60960" h="23495">
                <a:moveTo>
                  <a:pt x="1905" y="19113"/>
                </a:moveTo>
                <a:lnTo>
                  <a:pt x="419" y="16014"/>
                </a:lnTo>
                <a:lnTo>
                  <a:pt x="0" y="17970"/>
                </a:lnTo>
                <a:lnTo>
                  <a:pt x="431" y="18948"/>
                </a:lnTo>
                <a:lnTo>
                  <a:pt x="1905" y="19113"/>
                </a:lnTo>
                <a:close/>
              </a:path>
              <a:path w="60960" h="23495">
                <a:moveTo>
                  <a:pt x="3162" y="9271"/>
                </a:moveTo>
                <a:lnTo>
                  <a:pt x="1790" y="10299"/>
                </a:lnTo>
                <a:lnTo>
                  <a:pt x="165" y="15468"/>
                </a:lnTo>
                <a:lnTo>
                  <a:pt x="419" y="16014"/>
                </a:lnTo>
                <a:lnTo>
                  <a:pt x="977" y="13512"/>
                </a:lnTo>
                <a:lnTo>
                  <a:pt x="1689" y="12090"/>
                </a:lnTo>
                <a:lnTo>
                  <a:pt x="2717" y="9804"/>
                </a:lnTo>
                <a:lnTo>
                  <a:pt x="3162" y="9271"/>
                </a:lnTo>
                <a:close/>
              </a:path>
              <a:path w="60960" h="23495">
                <a:moveTo>
                  <a:pt x="13728" y="2730"/>
                </a:moveTo>
                <a:lnTo>
                  <a:pt x="11328" y="0"/>
                </a:lnTo>
                <a:lnTo>
                  <a:pt x="8928" y="927"/>
                </a:lnTo>
                <a:lnTo>
                  <a:pt x="5613" y="1689"/>
                </a:lnTo>
                <a:lnTo>
                  <a:pt x="4406" y="2235"/>
                </a:lnTo>
                <a:lnTo>
                  <a:pt x="3213" y="2730"/>
                </a:lnTo>
                <a:lnTo>
                  <a:pt x="2616" y="3378"/>
                </a:lnTo>
                <a:lnTo>
                  <a:pt x="1905" y="4419"/>
                </a:lnTo>
                <a:lnTo>
                  <a:pt x="2400" y="5118"/>
                </a:lnTo>
                <a:lnTo>
                  <a:pt x="4406" y="7734"/>
                </a:lnTo>
                <a:lnTo>
                  <a:pt x="3162" y="9271"/>
                </a:lnTo>
                <a:lnTo>
                  <a:pt x="5994" y="7137"/>
                </a:lnTo>
                <a:lnTo>
                  <a:pt x="6540" y="6756"/>
                </a:lnTo>
                <a:lnTo>
                  <a:pt x="7569" y="6159"/>
                </a:lnTo>
                <a:lnTo>
                  <a:pt x="9093" y="4686"/>
                </a:lnTo>
                <a:lnTo>
                  <a:pt x="11442" y="3657"/>
                </a:lnTo>
                <a:lnTo>
                  <a:pt x="13068" y="4038"/>
                </a:lnTo>
                <a:lnTo>
                  <a:pt x="13563" y="4203"/>
                </a:lnTo>
                <a:lnTo>
                  <a:pt x="13728" y="3657"/>
                </a:lnTo>
                <a:lnTo>
                  <a:pt x="13728" y="2730"/>
                </a:lnTo>
                <a:close/>
              </a:path>
              <a:path w="60960" h="23495">
                <a:moveTo>
                  <a:pt x="60896" y="15735"/>
                </a:moveTo>
                <a:lnTo>
                  <a:pt x="60845" y="15354"/>
                </a:lnTo>
                <a:lnTo>
                  <a:pt x="60845" y="14808"/>
                </a:lnTo>
                <a:lnTo>
                  <a:pt x="60794" y="14211"/>
                </a:lnTo>
                <a:lnTo>
                  <a:pt x="60083" y="11493"/>
                </a:lnTo>
                <a:lnTo>
                  <a:pt x="58610" y="9321"/>
                </a:lnTo>
                <a:lnTo>
                  <a:pt x="56705" y="8166"/>
                </a:lnTo>
                <a:lnTo>
                  <a:pt x="54965" y="7086"/>
                </a:lnTo>
                <a:lnTo>
                  <a:pt x="53213" y="7188"/>
                </a:lnTo>
                <a:lnTo>
                  <a:pt x="50711" y="8940"/>
                </a:lnTo>
                <a:lnTo>
                  <a:pt x="51041" y="9156"/>
                </a:lnTo>
                <a:lnTo>
                  <a:pt x="51308" y="9423"/>
                </a:lnTo>
                <a:lnTo>
                  <a:pt x="51904" y="10134"/>
                </a:lnTo>
                <a:lnTo>
                  <a:pt x="51904" y="10515"/>
                </a:lnTo>
                <a:lnTo>
                  <a:pt x="51803" y="10998"/>
                </a:lnTo>
                <a:lnTo>
                  <a:pt x="51308" y="12636"/>
                </a:lnTo>
                <a:lnTo>
                  <a:pt x="48856" y="14655"/>
                </a:lnTo>
                <a:lnTo>
                  <a:pt x="52616" y="15519"/>
                </a:lnTo>
                <a:lnTo>
                  <a:pt x="52730" y="16116"/>
                </a:lnTo>
                <a:lnTo>
                  <a:pt x="52616" y="16395"/>
                </a:lnTo>
                <a:lnTo>
                  <a:pt x="52133" y="18084"/>
                </a:lnTo>
                <a:lnTo>
                  <a:pt x="49733" y="20421"/>
                </a:lnTo>
                <a:lnTo>
                  <a:pt x="48044" y="21069"/>
                </a:lnTo>
                <a:lnTo>
                  <a:pt x="48209" y="21234"/>
                </a:lnTo>
                <a:lnTo>
                  <a:pt x="51041" y="23088"/>
                </a:lnTo>
                <a:lnTo>
                  <a:pt x="54038" y="23037"/>
                </a:lnTo>
                <a:lnTo>
                  <a:pt x="57086" y="21678"/>
                </a:lnTo>
                <a:lnTo>
                  <a:pt x="57518" y="21513"/>
                </a:lnTo>
                <a:lnTo>
                  <a:pt x="58064" y="21132"/>
                </a:lnTo>
                <a:lnTo>
                  <a:pt x="57734" y="20472"/>
                </a:lnTo>
                <a:lnTo>
                  <a:pt x="57353" y="19824"/>
                </a:lnTo>
                <a:lnTo>
                  <a:pt x="55511" y="20307"/>
                </a:lnTo>
                <a:lnTo>
                  <a:pt x="56870" y="17970"/>
                </a:lnTo>
                <a:lnTo>
                  <a:pt x="57962" y="17487"/>
                </a:lnTo>
                <a:lnTo>
                  <a:pt x="59918" y="17640"/>
                </a:lnTo>
                <a:lnTo>
                  <a:pt x="60515" y="17538"/>
                </a:lnTo>
                <a:lnTo>
                  <a:pt x="60731" y="16560"/>
                </a:lnTo>
                <a:lnTo>
                  <a:pt x="60845" y="16179"/>
                </a:lnTo>
                <a:lnTo>
                  <a:pt x="60896" y="157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5267147" y="7208532"/>
            <a:ext cx="53975" cy="16510"/>
          </a:xfrm>
          <a:custGeom>
            <a:avLst/>
            <a:gdLst/>
            <a:ahLst/>
            <a:cxnLst/>
            <a:rect l="l" t="t" r="r" b="b"/>
            <a:pathLst>
              <a:path w="53975" h="16509">
                <a:moveTo>
                  <a:pt x="13995" y="9042"/>
                </a:moveTo>
                <a:lnTo>
                  <a:pt x="13779" y="6477"/>
                </a:lnTo>
                <a:lnTo>
                  <a:pt x="13728" y="6311"/>
                </a:lnTo>
                <a:lnTo>
                  <a:pt x="13779" y="6159"/>
                </a:lnTo>
                <a:lnTo>
                  <a:pt x="13728" y="5994"/>
                </a:lnTo>
                <a:lnTo>
                  <a:pt x="13512" y="3975"/>
                </a:lnTo>
                <a:lnTo>
                  <a:pt x="12141" y="2286"/>
                </a:lnTo>
                <a:lnTo>
                  <a:pt x="8826" y="1739"/>
                </a:lnTo>
                <a:lnTo>
                  <a:pt x="7835" y="1739"/>
                </a:lnTo>
                <a:lnTo>
                  <a:pt x="2501" y="4025"/>
                </a:lnTo>
                <a:lnTo>
                  <a:pt x="3314" y="4737"/>
                </a:lnTo>
                <a:lnTo>
                  <a:pt x="3543" y="5283"/>
                </a:lnTo>
                <a:lnTo>
                  <a:pt x="3378" y="6540"/>
                </a:lnTo>
                <a:lnTo>
                  <a:pt x="2451" y="7137"/>
                </a:lnTo>
                <a:lnTo>
                  <a:pt x="1739" y="7899"/>
                </a:lnTo>
                <a:lnTo>
                  <a:pt x="50" y="9690"/>
                </a:lnTo>
                <a:lnTo>
                  <a:pt x="0" y="11658"/>
                </a:lnTo>
                <a:lnTo>
                  <a:pt x="1955" y="14262"/>
                </a:lnTo>
                <a:lnTo>
                  <a:pt x="2552" y="14757"/>
                </a:lnTo>
                <a:lnTo>
                  <a:pt x="4025" y="15684"/>
                </a:lnTo>
                <a:lnTo>
                  <a:pt x="4953" y="16065"/>
                </a:lnTo>
                <a:lnTo>
                  <a:pt x="7188" y="16281"/>
                </a:lnTo>
                <a:lnTo>
                  <a:pt x="8496" y="16065"/>
                </a:lnTo>
                <a:lnTo>
                  <a:pt x="13563" y="11544"/>
                </a:lnTo>
                <a:lnTo>
                  <a:pt x="13995" y="9042"/>
                </a:lnTo>
                <a:close/>
              </a:path>
              <a:path w="53975" h="16509">
                <a:moveTo>
                  <a:pt x="53251" y="10617"/>
                </a:moveTo>
                <a:lnTo>
                  <a:pt x="41503" y="10617"/>
                </a:lnTo>
                <a:lnTo>
                  <a:pt x="41935" y="13233"/>
                </a:lnTo>
                <a:lnTo>
                  <a:pt x="41617" y="14808"/>
                </a:lnTo>
                <a:lnTo>
                  <a:pt x="43688" y="15138"/>
                </a:lnTo>
                <a:lnTo>
                  <a:pt x="44005" y="15189"/>
                </a:lnTo>
                <a:lnTo>
                  <a:pt x="45529" y="15519"/>
                </a:lnTo>
                <a:lnTo>
                  <a:pt x="46951" y="15621"/>
                </a:lnTo>
                <a:lnTo>
                  <a:pt x="48425" y="14973"/>
                </a:lnTo>
                <a:lnTo>
                  <a:pt x="52501" y="12954"/>
                </a:lnTo>
                <a:lnTo>
                  <a:pt x="53251" y="10617"/>
                </a:lnTo>
                <a:close/>
              </a:path>
              <a:path w="53975" h="16509">
                <a:moveTo>
                  <a:pt x="53657" y="9359"/>
                </a:moveTo>
                <a:lnTo>
                  <a:pt x="51308" y="5232"/>
                </a:lnTo>
                <a:lnTo>
                  <a:pt x="50927" y="4686"/>
                </a:lnTo>
                <a:lnTo>
                  <a:pt x="50495" y="4191"/>
                </a:lnTo>
                <a:lnTo>
                  <a:pt x="48044" y="1257"/>
                </a:lnTo>
                <a:lnTo>
                  <a:pt x="44932" y="0"/>
                </a:lnTo>
                <a:lnTo>
                  <a:pt x="42430" y="927"/>
                </a:lnTo>
                <a:lnTo>
                  <a:pt x="41783" y="1257"/>
                </a:lnTo>
                <a:lnTo>
                  <a:pt x="39814" y="2501"/>
                </a:lnTo>
                <a:lnTo>
                  <a:pt x="38290" y="5613"/>
                </a:lnTo>
                <a:lnTo>
                  <a:pt x="38341" y="9359"/>
                </a:lnTo>
                <a:lnTo>
                  <a:pt x="41173" y="9359"/>
                </a:lnTo>
                <a:lnTo>
                  <a:pt x="53657" y="93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5191273" y="7160566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4" h="15240">
                <a:moveTo>
                  <a:pt x="6917" y="14916"/>
                </a:moveTo>
                <a:lnTo>
                  <a:pt x="5174" y="14698"/>
                </a:lnTo>
                <a:lnTo>
                  <a:pt x="3703" y="14100"/>
                </a:lnTo>
                <a:lnTo>
                  <a:pt x="2124" y="13555"/>
                </a:lnTo>
                <a:lnTo>
                  <a:pt x="925" y="12575"/>
                </a:lnTo>
                <a:lnTo>
                  <a:pt x="435" y="11541"/>
                </a:lnTo>
                <a:lnTo>
                  <a:pt x="108" y="10779"/>
                </a:lnTo>
                <a:lnTo>
                  <a:pt x="0" y="10017"/>
                </a:lnTo>
                <a:lnTo>
                  <a:pt x="54" y="9146"/>
                </a:lnTo>
                <a:lnTo>
                  <a:pt x="54" y="8547"/>
                </a:lnTo>
                <a:lnTo>
                  <a:pt x="4248" y="2232"/>
                </a:lnTo>
                <a:lnTo>
                  <a:pt x="5937" y="489"/>
                </a:lnTo>
                <a:lnTo>
                  <a:pt x="8388" y="0"/>
                </a:lnTo>
                <a:lnTo>
                  <a:pt x="12419" y="2123"/>
                </a:lnTo>
                <a:lnTo>
                  <a:pt x="13345" y="3429"/>
                </a:lnTo>
                <a:lnTo>
                  <a:pt x="13835" y="4899"/>
                </a:lnTo>
                <a:lnTo>
                  <a:pt x="13890" y="5226"/>
                </a:lnTo>
                <a:lnTo>
                  <a:pt x="13944" y="5444"/>
                </a:lnTo>
                <a:lnTo>
                  <a:pt x="14053" y="5607"/>
                </a:lnTo>
                <a:lnTo>
                  <a:pt x="14162" y="6151"/>
                </a:lnTo>
                <a:lnTo>
                  <a:pt x="14216" y="6641"/>
                </a:lnTo>
                <a:lnTo>
                  <a:pt x="14216" y="8928"/>
                </a:lnTo>
                <a:lnTo>
                  <a:pt x="13890" y="10507"/>
                </a:lnTo>
                <a:lnTo>
                  <a:pt x="11711" y="10779"/>
                </a:lnTo>
                <a:lnTo>
                  <a:pt x="10077" y="11051"/>
                </a:lnTo>
                <a:lnTo>
                  <a:pt x="8606" y="11486"/>
                </a:lnTo>
                <a:lnTo>
                  <a:pt x="10730" y="13392"/>
                </a:lnTo>
                <a:lnTo>
                  <a:pt x="10403" y="13991"/>
                </a:lnTo>
                <a:lnTo>
                  <a:pt x="9641" y="14426"/>
                </a:lnTo>
                <a:lnTo>
                  <a:pt x="9151" y="14644"/>
                </a:lnTo>
                <a:lnTo>
                  <a:pt x="8606" y="14753"/>
                </a:lnTo>
                <a:lnTo>
                  <a:pt x="6917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5040985" y="7152131"/>
            <a:ext cx="40005" cy="56515"/>
          </a:xfrm>
          <a:custGeom>
            <a:avLst/>
            <a:gdLst/>
            <a:ahLst/>
            <a:cxnLst/>
            <a:rect l="l" t="t" r="r" b="b"/>
            <a:pathLst>
              <a:path w="40004" h="56515">
                <a:moveTo>
                  <a:pt x="2451" y="13716"/>
                </a:moveTo>
                <a:lnTo>
                  <a:pt x="2171" y="12522"/>
                </a:lnTo>
                <a:lnTo>
                  <a:pt x="1790" y="11379"/>
                </a:lnTo>
                <a:lnTo>
                  <a:pt x="812" y="10515"/>
                </a:lnTo>
                <a:lnTo>
                  <a:pt x="381" y="10236"/>
                </a:lnTo>
                <a:lnTo>
                  <a:pt x="152" y="9855"/>
                </a:lnTo>
                <a:lnTo>
                  <a:pt x="0" y="9525"/>
                </a:lnTo>
                <a:lnTo>
                  <a:pt x="0" y="10287"/>
                </a:lnTo>
                <a:lnTo>
                  <a:pt x="152" y="10998"/>
                </a:lnTo>
                <a:lnTo>
                  <a:pt x="546" y="11709"/>
                </a:lnTo>
                <a:lnTo>
                  <a:pt x="1028" y="12573"/>
                </a:lnTo>
                <a:lnTo>
                  <a:pt x="1689" y="13233"/>
                </a:lnTo>
                <a:lnTo>
                  <a:pt x="2451" y="13716"/>
                </a:lnTo>
                <a:close/>
              </a:path>
              <a:path w="40004" h="56515">
                <a:moveTo>
                  <a:pt x="14097" y="8610"/>
                </a:moveTo>
                <a:lnTo>
                  <a:pt x="13398" y="8280"/>
                </a:lnTo>
                <a:lnTo>
                  <a:pt x="12738" y="7835"/>
                </a:lnTo>
                <a:lnTo>
                  <a:pt x="11264" y="6096"/>
                </a:lnTo>
                <a:lnTo>
                  <a:pt x="11430" y="4902"/>
                </a:lnTo>
                <a:lnTo>
                  <a:pt x="12522" y="4140"/>
                </a:lnTo>
                <a:lnTo>
                  <a:pt x="12738" y="3975"/>
                </a:lnTo>
                <a:lnTo>
                  <a:pt x="13017" y="3873"/>
                </a:lnTo>
                <a:lnTo>
                  <a:pt x="13284" y="3644"/>
                </a:lnTo>
                <a:lnTo>
                  <a:pt x="10998" y="330"/>
                </a:lnTo>
                <a:lnTo>
                  <a:pt x="7239" y="0"/>
                </a:lnTo>
                <a:lnTo>
                  <a:pt x="3098" y="3378"/>
                </a:lnTo>
                <a:lnTo>
                  <a:pt x="2933" y="3543"/>
                </a:lnTo>
                <a:lnTo>
                  <a:pt x="2286" y="3975"/>
                </a:lnTo>
                <a:lnTo>
                  <a:pt x="1905" y="4572"/>
                </a:lnTo>
                <a:lnTo>
                  <a:pt x="1739" y="4851"/>
                </a:lnTo>
                <a:lnTo>
                  <a:pt x="4140" y="2616"/>
                </a:lnTo>
                <a:lnTo>
                  <a:pt x="8432" y="2997"/>
                </a:lnTo>
                <a:lnTo>
                  <a:pt x="11760" y="7073"/>
                </a:lnTo>
                <a:lnTo>
                  <a:pt x="12357" y="8661"/>
                </a:lnTo>
                <a:lnTo>
                  <a:pt x="12573" y="10236"/>
                </a:lnTo>
                <a:lnTo>
                  <a:pt x="13284" y="9804"/>
                </a:lnTo>
                <a:lnTo>
                  <a:pt x="13830" y="9258"/>
                </a:lnTo>
                <a:lnTo>
                  <a:pt x="14097" y="8610"/>
                </a:lnTo>
                <a:close/>
              </a:path>
              <a:path w="40004" h="56515">
                <a:moveTo>
                  <a:pt x="39433" y="46926"/>
                </a:moveTo>
                <a:lnTo>
                  <a:pt x="37477" y="44323"/>
                </a:lnTo>
                <a:lnTo>
                  <a:pt x="37249" y="44094"/>
                </a:lnTo>
                <a:lnTo>
                  <a:pt x="37033" y="43992"/>
                </a:lnTo>
                <a:lnTo>
                  <a:pt x="35674" y="44856"/>
                </a:lnTo>
                <a:lnTo>
                  <a:pt x="34201" y="45402"/>
                </a:lnTo>
                <a:lnTo>
                  <a:pt x="32512" y="44754"/>
                </a:lnTo>
                <a:lnTo>
                  <a:pt x="32245" y="44640"/>
                </a:lnTo>
                <a:lnTo>
                  <a:pt x="31750" y="44323"/>
                </a:lnTo>
                <a:lnTo>
                  <a:pt x="30822" y="44538"/>
                </a:lnTo>
                <a:lnTo>
                  <a:pt x="29514" y="44323"/>
                </a:lnTo>
                <a:lnTo>
                  <a:pt x="28651" y="43776"/>
                </a:lnTo>
                <a:lnTo>
                  <a:pt x="25438" y="45402"/>
                </a:lnTo>
                <a:lnTo>
                  <a:pt x="23469" y="48831"/>
                </a:lnTo>
                <a:lnTo>
                  <a:pt x="24295" y="51282"/>
                </a:lnTo>
                <a:lnTo>
                  <a:pt x="24561" y="51943"/>
                </a:lnTo>
                <a:lnTo>
                  <a:pt x="25057" y="52539"/>
                </a:lnTo>
                <a:lnTo>
                  <a:pt x="24942" y="52324"/>
                </a:lnTo>
                <a:lnTo>
                  <a:pt x="26682" y="54546"/>
                </a:lnTo>
                <a:lnTo>
                  <a:pt x="28270" y="55422"/>
                </a:lnTo>
                <a:lnTo>
                  <a:pt x="30010" y="55918"/>
                </a:lnTo>
                <a:lnTo>
                  <a:pt x="30721" y="56184"/>
                </a:lnTo>
                <a:lnTo>
                  <a:pt x="31965" y="56235"/>
                </a:lnTo>
                <a:lnTo>
                  <a:pt x="31864" y="55537"/>
                </a:lnTo>
                <a:lnTo>
                  <a:pt x="31267" y="52324"/>
                </a:lnTo>
                <a:lnTo>
                  <a:pt x="33553" y="53784"/>
                </a:lnTo>
                <a:lnTo>
                  <a:pt x="34696" y="53682"/>
                </a:lnTo>
                <a:lnTo>
                  <a:pt x="35725" y="53632"/>
                </a:lnTo>
                <a:lnTo>
                  <a:pt x="36652" y="54495"/>
                </a:lnTo>
                <a:lnTo>
                  <a:pt x="39268" y="50965"/>
                </a:lnTo>
                <a:lnTo>
                  <a:pt x="39433" y="469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5214467" y="7152792"/>
            <a:ext cx="55244" cy="55880"/>
          </a:xfrm>
          <a:custGeom>
            <a:avLst/>
            <a:gdLst/>
            <a:ahLst/>
            <a:cxnLst/>
            <a:rect l="l" t="t" r="r" b="b"/>
            <a:pathLst>
              <a:path w="55245" h="55879">
                <a:moveTo>
                  <a:pt x="15316" y="47358"/>
                </a:moveTo>
                <a:lnTo>
                  <a:pt x="14770" y="45669"/>
                </a:lnTo>
                <a:lnTo>
                  <a:pt x="14605" y="45288"/>
                </a:lnTo>
                <a:lnTo>
                  <a:pt x="14325" y="44958"/>
                </a:lnTo>
                <a:lnTo>
                  <a:pt x="12750" y="42900"/>
                </a:lnTo>
                <a:lnTo>
                  <a:pt x="10464" y="41694"/>
                </a:lnTo>
                <a:lnTo>
                  <a:pt x="7467" y="41592"/>
                </a:lnTo>
                <a:lnTo>
                  <a:pt x="6921" y="42024"/>
                </a:lnTo>
                <a:lnTo>
                  <a:pt x="7302" y="43713"/>
                </a:lnTo>
                <a:lnTo>
                  <a:pt x="6870" y="44361"/>
                </a:lnTo>
                <a:lnTo>
                  <a:pt x="5448" y="44907"/>
                </a:lnTo>
                <a:lnTo>
                  <a:pt x="4521" y="44742"/>
                </a:lnTo>
                <a:lnTo>
                  <a:pt x="1473" y="44526"/>
                </a:lnTo>
                <a:lnTo>
                  <a:pt x="927" y="45948"/>
                </a:lnTo>
                <a:lnTo>
                  <a:pt x="546" y="47574"/>
                </a:lnTo>
                <a:lnTo>
                  <a:pt x="0" y="49695"/>
                </a:lnTo>
                <a:lnTo>
                  <a:pt x="876" y="51549"/>
                </a:lnTo>
                <a:lnTo>
                  <a:pt x="1905" y="52857"/>
                </a:lnTo>
                <a:lnTo>
                  <a:pt x="3924" y="55308"/>
                </a:lnTo>
                <a:lnTo>
                  <a:pt x="5727" y="55791"/>
                </a:lnTo>
                <a:lnTo>
                  <a:pt x="8445" y="54978"/>
                </a:lnTo>
                <a:lnTo>
                  <a:pt x="11010" y="54165"/>
                </a:lnTo>
                <a:lnTo>
                  <a:pt x="12750" y="52311"/>
                </a:lnTo>
                <a:lnTo>
                  <a:pt x="14109" y="50139"/>
                </a:lnTo>
                <a:lnTo>
                  <a:pt x="14922" y="48831"/>
                </a:lnTo>
                <a:lnTo>
                  <a:pt x="15316" y="47358"/>
                </a:lnTo>
                <a:close/>
              </a:path>
              <a:path w="55245" h="55879">
                <a:moveTo>
                  <a:pt x="55079" y="0"/>
                </a:moveTo>
                <a:lnTo>
                  <a:pt x="42214" y="0"/>
                </a:lnTo>
                <a:lnTo>
                  <a:pt x="42379" y="546"/>
                </a:lnTo>
                <a:lnTo>
                  <a:pt x="42430" y="812"/>
                </a:lnTo>
                <a:lnTo>
                  <a:pt x="42430" y="1028"/>
                </a:lnTo>
                <a:lnTo>
                  <a:pt x="42545" y="1193"/>
                </a:lnTo>
                <a:lnTo>
                  <a:pt x="43421" y="3695"/>
                </a:lnTo>
                <a:lnTo>
                  <a:pt x="46469" y="6527"/>
                </a:lnTo>
                <a:lnTo>
                  <a:pt x="48920" y="7289"/>
                </a:lnTo>
                <a:lnTo>
                  <a:pt x="49847" y="7505"/>
                </a:lnTo>
                <a:lnTo>
                  <a:pt x="50279" y="7454"/>
                </a:lnTo>
                <a:lnTo>
                  <a:pt x="53543" y="7239"/>
                </a:lnTo>
                <a:lnTo>
                  <a:pt x="53822" y="4292"/>
                </a:lnTo>
                <a:lnTo>
                  <a:pt x="54800" y="1409"/>
                </a:lnTo>
                <a:lnTo>
                  <a:pt x="55016" y="317"/>
                </a:lnTo>
                <a:lnTo>
                  <a:pt x="55016" y="1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5375929" y="7152781"/>
            <a:ext cx="8890" cy="3810"/>
          </a:xfrm>
          <a:custGeom>
            <a:avLst/>
            <a:gdLst/>
            <a:ahLst/>
            <a:cxnLst/>
            <a:rect l="l" t="t" r="r" b="b"/>
            <a:pathLst>
              <a:path w="8889" h="3809">
                <a:moveTo>
                  <a:pt x="2396" y="3375"/>
                </a:moveTo>
                <a:lnTo>
                  <a:pt x="490" y="2232"/>
                </a:lnTo>
                <a:lnTo>
                  <a:pt x="0" y="0"/>
                </a:lnTo>
                <a:lnTo>
                  <a:pt x="8878" y="0"/>
                </a:lnTo>
                <a:lnTo>
                  <a:pt x="8334" y="1905"/>
                </a:lnTo>
                <a:lnTo>
                  <a:pt x="6917" y="3157"/>
                </a:lnTo>
                <a:lnTo>
                  <a:pt x="4739" y="3266"/>
                </a:lnTo>
                <a:lnTo>
                  <a:pt x="2396" y="33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5230328" y="7276198"/>
            <a:ext cx="11430" cy="17145"/>
          </a:xfrm>
          <a:custGeom>
            <a:avLst/>
            <a:gdLst/>
            <a:ahLst/>
            <a:cxnLst/>
            <a:rect l="l" t="t" r="r" b="b"/>
            <a:pathLst>
              <a:path w="11429" h="17145">
                <a:moveTo>
                  <a:pt x="4357" y="17148"/>
                </a:moveTo>
                <a:lnTo>
                  <a:pt x="4030" y="15896"/>
                </a:lnTo>
                <a:lnTo>
                  <a:pt x="3431" y="14862"/>
                </a:lnTo>
                <a:lnTo>
                  <a:pt x="3213" y="14590"/>
                </a:lnTo>
                <a:lnTo>
                  <a:pt x="3050" y="14263"/>
                </a:lnTo>
                <a:lnTo>
                  <a:pt x="2778" y="13936"/>
                </a:lnTo>
                <a:lnTo>
                  <a:pt x="1034" y="13337"/>
                </a:lnTo>
                <a:lnTo>
                  <a:pt x="817" y="11541"/>
                </a:lnTo>
                <a:lnTo>
                  <a:pt x="272" y="10017"/>
                </a:lnTo>
                <a:lnTo>
                  <a:pt x="0" y="9418"/>
                </a:lnTo>
                <a:lnTo>
                  <a:pt x="54" y="8166"/>
                </a:lnTo>
                <a:lnTo>
                  <a:pt x="326" y="8002"/>
                </a:lnTo>
                <a:lnTo>
                  <a:pt x="3213" y="6587"/>
                </a:lnTo>
                <a:lnTo>
                  <a:pt x="3813" y="3647"/>
                </a:lnTo>
                <a:lnTo>
                  <a:pt x="5392" y="1306"/>
                </a:lnTo>
                <a:lnTo>
                  <a:pt x="6209" y="0"/>
                </a:lnTo>
                <a:lnTo>
                  <a:pt x="7898" y="108"/>
                </a:lnTo>
                <a:lnTo>
                  <a:pt x="10785" y="1415"/>
                </a:lnTo>
                <a:lnTo>
                  <a:pt x="10948" y="2776"/>
                </a:lnTo>
                <a:lnTo>
                  <a:pt x="10295" y="7403"/>
                </a:lnTo>
                <a:lnTo>
                  <a:pt x="9695" y="10779"/>
                </a:lnTo>
                <a:lnTo>
                  <a:pt x="8606" y="15461"/>
                </a:lnTo>
                <a:lnTo>
                  <a:pt x="8116" y="16876"/>
                </a:lnTo>
                <a:lnTo>
                  <a:pt x="6155" y="16985"/>
                </a:lnTo>
                <a:lnTo>
                  <a:pt x="4357" y="171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5125254" y="7176517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4">
                <a:moveTo>
                  <a:pt x="6046" y="12956"/>
                </a:moveTo>
                <a:lnTo>
                  <a:pt x="2451" y="11541"/>
                </a:lnTo>
                <a:lnTo>
                  <a:pt x="0" y="7784"/>
                </a:lnTo>
                <a:lnTo>
                  <a:pt x="435" y="5062"/>
                </a:lnTo>
                <a:lnTo>
                  <a:pt x="2124" y="2994"/>
                </a:lnTo>
                <a:lnTo>
                  <a:pt x="2505" y="2613"/>
                </a:lnTo>
                <a:lnTo>
                  <a:pt x="2941" y="2286"/>
                </a:lnTo>
                <a:lnTo>
                  <a:pt x="3213" y="1959"/>
                </a:lnTo>
                <a:lnTo>
                  <a:pt x="4466" y="1034"/>
                </a:lnTo>
                <a:lnTo>
                  <a:pt x="5556" y="108"/>
                </a:lnTo>
                <a:lnTo>
                  <a:pt x="7190" y="54"/>
                </a:lnTo>
                <a:lnTo>
                  <a:pt x="9205" y="0"/>
                </a:lnTo>
                <a:lnTo>
                  <a:pt x="10730" y="381"/>
                </a:lnTo>
                <a:lnTo>
                  <a:pt x="10785" y="2885"/>
                </a:lnTo>
                <a:lnTo>
                  <a:pt x="10839" y="4137"/>
                </a:lnTo>
                <a:lnTo>
                  <a:pt x="11329" y="5389"/>
                </a:lnTo>
                <a:lnTo>
                  <a:pt x="11493" y="9853"/>
                </a:lnTo>
                <a:lnTo>
                  <a:pt x="10295" y="11976"/>
                </a:lnTo>
                <a:lnTo>
                  <a:pt x="6046" y="12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5299343" y="7260192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4">
                <a:moveTo>
                  <a:pt x="8715" y="13283"/>
                </a:moveTo>
                <a:lnTo>
                  <a:pt x="7244" y="12684"/>
                </a:lnTo>
                <a:lnTo>
                  <a:pt x="5174" y="11922"/>
                </a:lnTo>
                <a:lnTo>
                  <a:pt x="3377" y="10670"/>
                </a:lnTo>
                <a:lnTo>
                  <a:pt x="544" y="7077"/>
                </a:lnTo>
                <a:lnTo>
                  <a:pt x="0" y="5117"/>
                </a:lnTo>
                <a:lnTo>
                  <a:pt x="1198" y="2885"/>
                </a:lnTo>
                <a:lnTo>
                  <a:pt x="2124" y="1088"/>
                </a:lnTo>
                <a:lnTo>
                  <a:pt x="3377" y="0"/>
                </a:lnTo>
                <a:lnTo>
                  <a:pt x="5501" y="381"/>
                </a:lnTo>
                <a:lnTo>
                  <a:pt x="10240" y="1143"/>
                </a:lnTo>
                <a:lnTo>
                  <a:pt x="11329" y="3647"/>
                </a:lnTo>
                <a:lnTo>
                  <a:pt x="12528" y="6315"/>
                </a:lnTo>
                <a:lnTo>
                  <a:pt x="11929" y="9037"/>
                </a:lnTo>
                <a:lnTo>
                  <a:pt x="10948" y="11541"/>
                </a:lnTo>
                <a:lnTo>
                  <a:pt x="10349" y="13174"/>
                </a:lnTo>
                <a:lnTo>
                  <a:pt x="8715" y="132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5227387" y="7236456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8007" y="11868"/>
                </a:moveTo>
                <a:lnTo>
                  <a:pt x="7081" y="11868"/>
                </a:lnTo>
                <a:lnTo>
                  <a:pt x="6100" y="11759"/>
                </a:lnTo>
                <a:lnTo>
                  <a:pt x="1307" y="8819"/>
                </a:lnTo>
                <a:lnTo>
                  <a:pt x="1034" y="8438"/>
                </a:lnTo>
                <a:lnTo>
                  <a:pt x="871" y="8002"/>
                </a:lnTo>
                <a:lnTo>
                  <a:pt x="163" y="6587"/>
                </a:lnTo>
                <a:lnTo>
                  <a:pt x="0" y="5661"/>
                </a:lnTo>
                <a:lnTo>
                  <a:pt x="217" y="4736"/>
                </a:lnTo>
                <a:lnTo>
                  <a:pt x="3322" y="4954"/>
                </a:lnTo>
                <a:lnTo>
                  <a:pt x="6100" y="2613"/>
                </a:lnTo>
                <a:lnTo>
                  <a:pt x="6917" y="0"/>
                </a:lnTo>
                <a:lnTo>
                  <a:pt x="7462" y="163"/>
                </a:lnTo>
                <a:lnTo>
                  <a:pt x="8007" y="435"/>
                </a:lnTo>
                <a:lnTo>
                  <a:pt x="8443" y="925"/>
                </a:lnTo>
                <a:lnTo>
                  <a:pt x="9151" y="1578"/>
                </a:lnTo>
                <a:lnTo>
                  <a:pt x="9750" y="2558"/>
                </a:lnTo>
                <a:lnTo>
                  <a:pt x="10458" y="4954"/>
                </a:lnTo>
                <a:lnTo>
                  <a:pt x="10512" y="5444"/>
                </a:lnTo>
                <a:lnTo>
                  <a:pt x="10621" y="5879"/>
                </a:lnTo>
                <a:lnTo>
                  <a:pt x="10730" y="6696"/>
                </a:lnTo>
                <a:lnTo>
                  <a:pt x="10567" y="6696"/>
                </a:lnTo>
                <a:lnTo>
                  <a:pt x="8007" y="7512"/>
                </a:lnTo>
                <a:lnTo>
                  <a:pt x="7734" y="8383"/>
                </a:lnTo>
                <a:lnTo>
                  <a:pt x="8878" y="10724"/>
                </a:lnTo>
                <a:lnTo>
                  <a:pt x="9314" y="11378"/>
                </a:lnTo>
                <a:lnTo>
                  <a:pt x="9042" y="11486"/>
                </a:lnTo>
                <a:lnTo>
                  <a:pt x="8007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5335512" y="7152672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5828" y="9581"/>
                </a:moveTo>
                <a:lnTo>
                  <a:pt x="544" y="8873"/>
                </a:lnTo>
                <a:lnTo>
                  <a:pt x="0" y="7295"/>
                </a:lnTo>
                <a:lnTo>
                  <a:pt x="2178" y="3865"/>
                </a:lnTo>
                <a:lnTo>
                  <a:pt x="3322" y="2667"/>
                </a:lnTo>
                <a:lnTo>
                  <a:pt x="4194" y="1469"/>
                </a:lnTo>
                <a:lnTo>
                  <a:pt x="5937" y="0"/>
                </a:lnTo>
                <a:lnTo>
                  <a:pt x="9368" y="272"/>
                </a:lnTo>
                <a:lnTo>
                  <a:pt x="13890" y="3538"/>
                </a:lnTo>
                <a:lnTo>
                  <a:pt x="14707" y="6151"/>
                </a:lnTo>
                <a:lnTo>
                  <a:pt x="13781" y="8274"/>
                </a:lnTo>
                <a:lnTo>
                  <a:pt x="13345" y="9309"/>
                </a:lnTo>
                <a:lnTo>
                  <a:pt x="12419" y="9527"/>
                </a:lnTo>
                <a:lnTo>
                  <a:pt x="11547" y="9472"/>
                </a:lnTo>
                <a:lnTo>
                  <a:pt x="8715" y="9472"/>
                </a:lnTo>
                <a:lnTo>
                  <a:pt x="5828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5173079" y="7284636"/>
            <a:ext cx="10795" cy="13335"/>
          </a:xfrm>
          <a:custGeom>
            <a:avLst/>
            <a:gdLst/>
            <a:ahLst/>
            <a:cxnLst/>
            <a:rect l="l" t="t" r="r" b="b"/>
            <a:pathLst>
              <a:path w="10795" h="13334">
                <a:moveTo>
                  <a:pt x="6917" y="13229"/>
                </a:moveTo>
                <a:lnTo>
                  <a:pt x="3867" y="11214"/>
                </a:lnTo>
                <a:lnTo>
                  <a:pt x="2995" y="10670"/>
                </a:lnTo>
                <a:lnTo>
                  <a:pt x="1307" y="9309"/>
                </a:lnTo>
                <a:lnTo>
                  <a:pt x="0" y="7621"/>
                </a:lnTo>
                <a:lnTo>
                  <a:pt x="0" y="4246"/>
                </a:lnTo>
                <a:lnTo>
                  <a:pt x="1307" y="2776"/>
                </a:lnTo>
                <a:lnTo>
                  <a:pt x="2995" y="925"/>
                </a:lnTo>
                <a:lnTo>
                  <a:pt x="6917" y="0"/>
                </a:lnTo>
                <a:lnTo>
                  <a:pt x="8769" y="1034"/>
                </a:lnTo>
                <a:lnTo>
                  <a:pt x="9641" y="1469"/>
                </a:lnTo>
                <a:lnTo>
                  <a:pt x="10131" y="2177"/>
                </a:lnTo>
                <a:lnTo>
                  <a:pt x="10295" y="5117"/>
                </a:lnTo>
                <a:lnTo>
                  <a:pt x="10349" y="7022"/>
                </a:lnTo>
                <a:lnTo>
                  <a:pt x="9695" y="9037"/>
                </a:lnTo>
                <a:lnTo>
                  <a:pt x="8497" y="12575"/>
                </a:lnTo>
                <a:lnTo>
                  <a:pt x="6917" y="132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5029111" y="7173797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4" h="10159">
                <a:moveTo>
                  <a:pt x="4356" y="9906"/>
                </a:moveTo>
                <a:lnTo>
                  <a:pt x="4191" y="9855"/>
                </a:lnTo>
                <a:lnTo>
                  <a:pt x="3860" y="9753"/>
                </a:lnTo>
                <a:lnTo>
                  <a:pt x="2451" y="9207"/>
                </a:lnTo>
                <a:lnTo>
                  <a:pt x="1143" y="8547"/>
                </a:lnTo>
                <a:lnTo>
                  <a:pt x="431" y="7086"/>
                </a:lnTo>
                <a:lnTo>
                  <a:pt x="381" y="7302"/>
                </a:lnTo>
                <a:lnTo>
                  <a:pt x="0" y="8382"/>
                </a:lnTo>
                <a:lnTo>
                  <a:pt x="482" y="9525"/>
                </a:lnTo>
                <a:lnTo>
                  <a:pt x="1739" y="9804"/>
                </a:lnTo>
                <a:lnTo>
                  <a:pt x="2667" y="10071"/>
                </a:lnTo>
                <a:lnTo>
                  <a:pt x="3530" y="10071"/>
                </a:lnTo>
                <a:lnTo>
                  <a:pt x="4356" y="9906"/>
                </a:lnTo>
                <a:close/>
              </a:path>
              <a:path w="12064" h="10159">
                <a:moveTo>
                  <a:pt x="7785" y="1206"/>
                </a:moveTo>
                <a:lnTo>
                  <a:pt x="5334" y="0"/>
                </a:lnTo>
                <a:lnTo>
                  <a:pt x="3911" y="0"/>
                </a:lnTo>
                <a:lnTo>
                  <a:pt x="3048" y="1358"/>
                </a:lnTo>
                <a:lnTo>
                  <a:pt x="2387" y="2451"/>
                </a:lnTo>
                <a:lnTo>
                  <a:pt x="1841" y="3594"/>
                </a:lnTo>
                <a:lnTo>
                  <a:pt x="1358" y="4800"/>
                </a:lnTo>
                <a:lnTo>
                  <a:pt x="1574" y="4521"/>
                </a:lnTo>
                <a:lnTo>
                  <a:pt x="3594" y="3111"/>
                </a:lnTo>
                <a:lnTo>
                  <a:pt x="5765" y="2349"/>
                </a:lnTo>
                <a:lnTo>
                  <a:pt x="7785" y="1206"/>
                </a:lnTo>
                <a:close/>
              </a:path>
              <a:path w="12064" h="10159">
                <a:moveTo>
                  <a:pt x="11925" y="5880"/>
                </a:moveTo>
                <a:lnTo>
                  <a:pt x="11874" y="5397"/>
                </a:lnTo>
                <a:lnTo>
                  <a:pt x="10782" y="6045"/>
                </a:lnTo>
                <a:lnTo>
                  <a:pt x="9906" y="6807"/>
                </a:lnTo>
                <a:lnTo>
                  <a:pt x="9906" y="8331"/>
                </a:lnTo>
                <a:lnTo>
                  <a:pt x="10287" y="8229"/>
                </a:lnTo>
                <a:lnTo>
                  <a:pt x="10731" y="8115"/>
                </a:lnTo>
                <a:lnTo>
                  <a:pt x="11112" y="8115"/>
                </a:lnTo>
                <a:lnTo>
                  <a:pt x="11379" y="7620"/>
                </a:lnTo>
                <a:lnTo>
                  <a:pt x="11544" y="7302"/>
                </a:lnTo>
                <a:lnTo>
                  <a:pt x="11645" y="6972"/>
                </a:lnTo>
                <a:lnTo>
                  <a:pt x="11874" y="6426"/>
                </a:lnTo>
                <a:lnTo>
                  <a:pt x="11925" y="58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5153905" y="7172597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5">
                <a:moveTo>
                  <a:pt x="3813" y="5280"/>
                </a:moveTo>
                <a:lnTo>
                  <a:pt x="2669" y="5008"/>
                </a:lnTo>
                <a:lnTo>
                  <a:pt x="1525" y="3919"/>
                </a:lnTo>
                <a:lnTo>
                  <a:pt x="544" y="2939"/>
                </a:lnTo>
                <a:lnTo>
                  <a:pt x="0" y="2504"/>
                </a:lnTo>
                <a:lnTo>
                  <a:pt x="1470" y="1361"/>
                </a:lnTo>
                <a:lnTo>
                  <a:pt x="2941" y="979"/>
                </a:lnTo>
                <a:lnTo>
                  <a:pt x="5610" y="489"/>
                </a:lnTo>
                <a:lnTo>
                  <a:pt x="6318" y="272"/>
                </a:lnTo>
                <a:lnTo>
                  <a:pt x="7026" y="0"/>
                </a:lnTo>
                <a:lnTo>
                  <a:pt x="6917" y="1034"/>
                </a:lnTo>
                <a:lnTo>
                  <a:pt x="6699" y="2123"/>
                </a:lnTo>
                <a:lnTo>
                  <a:pt x="5991" y="3810"/>
                </a:lnTo>
                <a:lnTo>
                  <a:pt x="5610" y="4246"/>
                </a:lnTo>
                <a:lnTo>
                  <a:pt x="5229" y="4518"/>
                </a:lnTo>
                <a:lnTo>
                  <a:pt x="5065" y="4681"/>
                </a:lnTo>
                <a:lnTo>
                  <a:pt x="4902" y="4790"/>
                </a:lnTo>
                <a:lnTo>
                  <a:pt x="4738" y="4845"/>
                </a:lnTo>
                <a:lnTo>
                  <a:pt x="3813" y="52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5227877" y="7219144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70">
                <a:moveTo>
                  <a:pt x="7789" y="13501"/>
                </a:moveTo>
                <a:lnTo>
                  <a:pt x="5882" y="11759"/>
                </a:lnTo>
                <a:lnTo>
                  <a:pt x="4030" y="10670"/>
                </a:lnTo>
                <a:lnTo>
                  <a:pt x="2396" y="9744"/>
                </a:lnTo>
                <a:lnTo>
                  <a:pt x="0" y="9037"/>
                </a:lnTo>
                <a:lnTo>
                  <a:pt x="1307" y="6369"/>
                </a:lnTo>
                <a:lnTo>
                  <a:pt x="2886" y="3103"/>
                </a:lnTo>
                <a:lnTo>
                  <a:pt x="4248" y="2068"/>
                </a:lnTo>
                <a:lnTo>
                  <a:pt x="4412" y="1905"/>
                </a:lnTo>
                <a:lnTo>
                  <a:pt x="6972" y="0"/>
                </a:lnTo>
                <a:lnTo>
                  <a:pt x="8551" y="653"/>
                </a:lnTo>
                <a:lnTo>
                  <a:pt x="9423" y="3538"/>
                </a:lnTo>
                <a:lnTo>
                  <a:pt x="9532" y="3865"/>
                </a:lnTo>
                <a:lnTo>
                  <a:pt x="10349" y="6587"/>
                </a:lnTo>
                <a:lnTo>
                  <a:pt x="9804" y="8220"/>
                </a:lnTo>
                <a:lnTo>
                  <a:pt x="9750" y="9635"/>
                </a:lnTo>
                <a:lnTo>
                  <a:pt x="10077" y="10833"/>
                </a:lnTo>
                <a:lnTo>
                  <a:pt x="9913" y="11160"/>
                </a:lnTo>
                <a:lnTo>
                  <a:pt x="7789" y="135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5364763" y="7175102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1688" y="12140"/>
                </a:moveTo>
                <a:lnTo>
                  <a:pt x="0" y="11813"/>
                </a:lnTo>
                <a:lnTo>
                  <a:pt x="326" y="9690"/>
                </a:lnTo>
                <a:lnTo>
                  <a:pt x="599" y="8329"/>
                </a:lnTo>
                <a:lnTo>
                  <a:pt x="163" y="6913"/>
                </a:lnTo>
                <a:lnTo>
                  <a:pt x="0" y="4627"/>
                </a:lnTo>
                <a:lnTo>
                  <a:pt x="54" y="3701"/>
                </a:lnTo>
                <a:lnTo>
                  <a:pt x="544" y="2830"/>
                </a:lnTo>
                <a:lnTo>
                  <a:pt x="1743" y="489"/>
                </a:lnTo>
                <a:lnTo>
                  <a:pt x="3159" y="0"/>
                </a:lnTo>
                <a:lnTo>
                  <a:pt x="5556" y="1524"/>
                </a:lnTo>
                <a:lnTo>
                  <a:pt x="5774" y="1905"/>
                </a:lnTo>
                <a:lnTo>
                  <a:pt x="6046" y="2068"/>
                </a:lnTo>
                <a:lnTo>
                  <a:pt x="10349" y="5335"/>
                </a:lnTo>
                <a:lnTo>
                  <a:pt x="10458" y="7077"/>
                </a:lnTo>
                <a:lnTo>
                  <a:pt x="6318" y="10670"/>
                </a:lnTo>
                <a:lnTo>
                  <a:pt x="5610" y="10942"/>
                </a:lnTo>
                <a:lnTo>
                  <a:pt x="4739" y="11486"/>
                </a:lnTo>
                <a:lnTo>
                  <a:pt x="3595" y="11868"/>
                </a:lnTo>
                <a:lnTo>
                  <a:pt x="3322" y="11922"/>
                </a:lnTo>
                <a:lnTo>
                  <a:pt x="3104" y="11922"/>
                </a:lnTo>
                <a:lnTo>
                  <a:pt x="1688" y="121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5325326" y="7242717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9151" y="9908"/>
                </a:moveTo>
                <a:lnTo>
                  <a:pt x="7789" y="9635"/>
                </a:lnTo>
                <a:lnTo>
                  <a:pt x="5937" y="9200"/>
                </a:lnTo>
                <a:lnTo>
                  <a:pt x="3867" y="9363"/>
                </a:lnTo>
                <a:lnTo>
                  <a:pt x="2124" y="8057"/>
                </a:lnTo>
                <a:lnTo>
                  <a:pt x="163" y="6532"/>
                </a:lnTo>
                <a:lnTo>
                  <a:pt x="0" y="4954"/>
                </a:lnTo>
                <a:lnTo>
                  <a:pt x="2069" y="3429"/>
                </a:lnTo>
                <a:lnTo>
                  <a:pt x="2995" y="3157"/>
                </a:lnTo>
                <a:lnTo>
                  <a:pt x="4575" y="1905"/>
                </a:lnTo>
                <a:lnTo>
                  <a:pt x="6427" y="489"/>
                </a:lnTo>
                <a:lnTo>
                  <a:pt x="7680" y="326"/>
                </a:lnTo>
                <a:lnTo>
                  <a:pt x="9586" y="0"/>
                </a:lnTo>
                <a:lnTo>
                  <a:pt x="10894" y="707"/>
                </a:lnTo>
                <a:lnTo>
                  <a:pt x="11003" y="2504"/>
                </a:lnTo>
                <a:lnTo>
                  <a:pt x="11057" y="4464"/>
                </a:lnTo>
                <a:lnTo>
                  <a:pt x="10785" y="6315"/>
                </a:lnTo>
                <a:lnTo>
                  <a:pt x="10295" y="8057"/>
                </a:lnTo>
                <a:lnTo>
                  <a:pt x="10022" y="9091"/>
                </a:lnTo>
                <a:lnTo>
                  <a:pt x="9151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5247475" y="7248981"/>
            <a:ext cx="35560" cy="13335"/>
          </a:xfrm>
          <a:custGeom>
            <a:avLst/>
            <a:gdLst/>
            <a:ahLst/>
            <a:cxnLst/>
            <a:rect l="l" t="t" r="r" b="b"/>
            <a:pathLst>
              <a:path w="35560" h="13334">
                <a:moveTo>
                  <a:pt x="12649" y="8216"/>
                </a:moveTo>
                <a:lnTo>
                  <a:pt x="11391" y="5664"/>
                </a:lnTo>
                <a:lnTo>
                  <a:pt x="10198" y="3162"/>
                </a:lnTo>
                <a:lnTo>
                  <a:pt x="7302" y="3873"/>
                </a:lnTo>
                <a:lnTo>
                  <a:pt x="4749" y="3924"/>
                </a:lnTo>
                <a:lnTo>
                  <a:pt x="4419" y="4025"/>
                </a:lnTo>
                <a:lnTo>
                  <a:pt x="3441" y="4140"/>
                </a:lnTo>
                <a:lnTo>
                  <a:pt x="2349" y="3708"/>
                </a:lnTo>
                <a:lnTo>
                  <a:pt x="1473" y="4356"/>
                </a:lnTo>
                <a:lnTo>
                  <a:pt x="1308" y="4572"/>
                </a:lnTo>
                <a:lnTo>
                  <a:pt x="1155" y="4737"/>
                </a:lnTo>
                <a:lnTo>
                  <a:pt x="990" y="5016"/>
                </a:lnTo>
                <a:lnTo>
                  <a:pt x="0" y="6756"/>
                </a:lnTo>
                <a:lnTo>
                  <a:pt x="1092" y="8115"/>
                </a:lnTo>
                <a:lnTo>
                  <a:pt x="1638" y="9525"/>
                </a:lnTo>
                <a:lnTo>
                  <a:pt x="4965" y="12306"/>
                </a:lnTo>
                <a:lnTo>
                  <a:pt x="5295" y="12522"/>
                </a:lnTo>
                <a:lnTo>
                  <a:pt x="5613" y="12687"/>
                </a:lnTo>
                <a:lnTo>
                  <a:pt x="6705" y="13068"/>
                </a:lnTo>
                <a:lnTo>
                  <a:pt x="7683" y="12738"/>
                </a:lnTo>
                <a:lnTo>
                  <a:pt x="8343" y="11595"/>
                </a:lnTo>
                <a:lnTo>
                  <a:pt x="9537" y="9690"/>
                </a:lnTo>
                <a:lnTo>
                  <a:pt x="12649" y="8216"/>
                </a:lnTo>
                <a:close/>
              </a:path>
              <a:path w="35560" h="13334">
                <a:moveTo>
                  <a:pt x="35521" y="4902"/>
                </a:moveTo>
                <a:lnTo>
                  <a:pt x="35356" y="2882"/>
                </a:lnTo>
                <a:lnTo>
                  <a:pt x="35191" y="2235"/>
                </a:lnTo>
                <a:lnTo>
                  <a:pt x="32956" y="0"/>
                </a:lnTo>
                <a:lnTo>
                  <a:pt x="31267" y="1143"/>
                </a:lnTo>
                <a:lnTo>
                  <a:pt x="29578" y="2019"/>
                </a:lnTo>
                <a:lnTo>
                  <a:pt x="29095" y="2336"/>
                </a:lnTo>
                <a:lnTo>
                  <a:pt x="28600" y="2565"/>
                </a:lnTo>
                <a:lnTo>
                  <a:pt x="28168" y="2717"/>
                </a:lnTo>
                <a:lnTo>
                  <a:pt x="26212" y="3327"/>
                </a:lnTo>
                <a:lnTo>
                  <a:pt x="25819" y="4851"/>
                </a:lnTo>
                <a:lnTo>
                  <a:pt x="27076" y="7785"/>
                </a:lnTo>
                <a:lnTo>
                  <a:pt x="27952" y="9588"/>
                </a:lnTo>
                <a:lnTo>
                  <a:pt x="30454" y="12738"/>
                </a:lnTo>
                <a:lnTo>
                  <a:pt x="32473" y="12420"/>
                </a:lnTo>
                <a:lnTo>
                  <a:pt x="33718" y="9309"/>
                </a:lnTo>
                <a:lnTo>
                  <a:pt x="33883" y="8763"/>
                </a:lnTo>
                <a:lnTo>
                  <a:pt x="34213" y="8280"/>
                </a:lnTo>
                <a:lnTo>
                  <a:pt x="34810" y="6426"/>
                </a:lnTo>
                <a:lnTo>
                  <a:pt x="35521" y="49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5395757" y="7220287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4303" y="11922"/>
                </a:moveTo>
                <a:lnTo>
                  <a:pt x="3813" y="10017"/>
                </a:lnTo>
                <a:lnTo>
                  <a:pt x="2614" y="9200"/>
                </a:lnTo>
                <a:lnTo>
                  <a:pt x="2069" y="8383"/>
                </a:lnTo>
                <a:lnTo>
                  <a:pt x="1634" y="7567"/>
                </a:lnTo>
                <a:lnTo>
                  <a:pt x="1089" y="6805"/>
                </a:lnTo>
                <a:lnTo>
                  <a:pt x="0" y="5389"/>
                </a:lnTo>
                <a:lnTo>
                  <a:pt x="272" y="4137"/>
                </a:lnTo>
                <a:lnTo>
                  <a:pt x="1743" y="3211"/>
                </a:lnTo>
                <a:lnTo>
                  <a:pt x="2396" y="2776"/>
                </a:lnTo>
                <a:lnTo>
                  <a:pt x="3813" y="2123"/>
                </a:lnTo>
                <a:lnTo>
                  <a:pt x="5447" y="1306"/>
                </a:lnTo>
                <a:lnTo>
                  <a:pt x="6754" y="0"/>
                </a:lnTo>
                <a:lnTo>
                  <a:pt x="9804" y="2068"/>
                </a:lnTo>
                <a:lnTo>
                  <a:pt x="9695" y="4083"/>
                </a:lnTo>
                <a:lnTo>
                  <a:pt x="9368" y="5879"/>
                </a:lnTo>
                <a:lnTo>
                  <a:pt x="9314" y="6260"/>
                </a:lnTo>
                <a:lnTo>
                  <a:pt x="8769" y="7621"/>
                </a:lnTo>
                <a:lnTo>
                  <a:pt x="8443" y="9472"/>
                </a:lnTo>
                <a:lnTo>
                  <a:pt x="8660" y="11269"/>
                </a:lnTo>
                <a:lnTo>
                  <a:pt x="6373" y="11595"/>
                </a:lnTo>
                <a:lnTo>
                  <a:pt x="4303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5046053" y="7196442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5229" y="10017"/>
                </a:moveTo>
                <a:lnTo>
                  <a:pt x="3377" y="8383"/>
                </a:lnTo>
                <a:lnTo>
                  <a:pt x="1634" y="6859"/>
                </a:lnTo>
                <a:lnTo>
                  <a:pt x="0" y="4954"/>
                </a:lnTo>
                <a:lnTo>
                  <a:pt x="272" y="2340"/>
                </a:lnTo>
                <a:lnTo>
                  <a:pt x="381" y="925"/>
                </a:lnTo>
                <a:lnTo>
                  <a:pt x="1307" y="0"/>
                </a:lnTo>
                <a:lnTo>
                  <a:pt x="2832" y="217"/>
                </a:lnTo>
                <a:lnTo>
                  <a:pt x="5719" y="544"/>
                </a:lnTo>
                <a:lnTo>
                  <a:pt x="7081" y="1034"/>
                </a:lnTo>
                <a:lnTo>
                  <a:pt x="8388" y="1469"/>
                </a:lnTo>
                <a:lnTo>
                  <a:pt x="10186" y="1578"/>
                </a:lnTo>
                <a:lnTo>
                  <a:pt x="11003" y="5171"/>
                </a:lnTo>
                <a:lnTo>
                  <a:pt x="9478" y="6151"/>
                </a:lnTo>
                <a:lnTo>
                  <a:pt x="8116" y="7077"/>
                </a:lnTo>
                <a:lnTo>
                  <a:pt x="6645" y="7948"/>
                </a:lnTo>
                <a:lnTo>
                  <a:pt x="5229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4978999" y="718310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0" y="3593"/>
                </a:moveTo>
                <a:lnTo>
                  <a:pt x="3050" y="0"/>
                </a:lnTo>
                <a:lnTo>
                  <a:pt x="4085" y="326"/>
                </a:lnTo>
                <a:lnTo>
                  <a:pt x="2287" y="435"/>
                </a:lnTo>
                <a:lnTo>
                  <a:pt x="1198" y="2286"/>
                </a:lnTo>
                <a:lnTo>
                  <a:pt x="0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255984" y="7171245"/>
            <a:ext cx="57150" cy="11430"/>
          </a:xfrm>
          <a:custGeom>
            <a:avLst/>
            <a:gdLst/>
            <a:ahLst/>
            <a:cxnLst/>
            <a:rect l="l" t="t" r="r" b="b"/>
            <a:pathLst>
              <a:path w="57150" h="11429">
                <a:moveTo>
                  <a:pt x="7239" y="5003"/>
                </a:moveTo>
                <a:lnTo>
                  <a:pt x="7188" y="1473"/>
                </a:lnTo>
                <a:lnTo>
                  <a:pt x="6096" y="863"/>
                </a:lnTo>
                <a:lnTo>
                  <a:pt x="4572" y="0"/>
                </a:lnTo>
                <a:lnTo>
                  <a:pt x="2984" y="215"/>
                </a:lnTo>
                <a:lnTo>
                  <a:pt x="1739" y="1625"/>
                </a:lnTo>
                <a:lnTo>
                  <a:pt x="482" y="2933"/>
                </a:lnTo>
                <a:lnTo>
                  <a:pt x="0" y="4356"/>
                </a:lnTo>
                <a:lnTo>
                  <a:pt x="1193" y="5816"/>
                </a:lnTo>
                <a:lnTo>
                  <a:pt x="2451" y="7073"/>
                </a:lnTo>
                <a:lnTo>
                  <a:pt x="5054" y="7023"/>
                </a:lnTo>
                <a:lnTo>
                  <a:pt x="6311" y="5816"/>
                </a:lnTo>
                <a:lnTo>
                  <a:pt x="7239" y="5003"/>
                </a:lnTo>
                <a:close/>
              </a:path>
              <a:path w="57150" h="11429">
                <a:moveTo>
                  <a:pt x="56591" y="8928"/>
                </a:moveTo>
                <a:lnTo>
                  <a:pt x="56476" y="7569"/>
                </a:lnTo>
                <a:lnTo>
                  <a:pt x="55499" y="6261"/>
                </a:lnTo>
                <a:lnTo>
                  <a:pt x="54470" y="4838"/>
                </a:lnTo>
                <a:lnTo>
                  <a:pt x="52019" y="4572"/>
                </a:lnTo>
                <a:lnTo>
                  <a:pt x="50431" y="5816"/>
                </a:lnTo>
                <a:lnTo>
                  <a:pt x="49123" y="6972"/>
                </a:lnTo>
                <a:lnTo>
                  <a:pt x="49669" y="8496"/>
                </a:lnTo>
                <a:lnTo>
                  <a:pt x="50431" y="9906"/>
                </a:lnTo>
                <a:lnTo>
                  <a:pt x="51193" y="11264"/>
                </a:lnTo>
                <a:lnTo>
                  <a:pt x="53543" y="11264"/>
                </a:lnTo>
                <a:lnTo>
                  <a:pt x="56591" y="89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5086299" y="7157198"/>
            <a:ext cx="45085" cy="57785"/>
          </a:xfrm>
          <a:custGeom>
            <a:avLst/>
            <a:gdLst/>
            <a:ahLst/>
            <a:cxnLst/>
            <a:rect l="l" t="t" r="r" b="b"/>
            <a:pathLst>
              <a:path w="45085" h="57784">
                <a:moveTo>
                  <a:pt x="7023" y="51879"/>
                </a:moveTo>
                <a:lnTo>
                  <a:pt x="5880" y="51168"/>
                </a:lnTo>
                <a:lnTo>
                  <a:pt x="4470" y="50190"/>
                </a:lnTo>
                <a:lnTo>
                  <a:pt x="2882" y="50025"/>
                </a:lnTo>
                <a:lnTo>
                  <a:pt x="1524" y="50952"/>
                </a:lnTo>
                <a:lnTo>
                  <a:pt x="50" y="52260"/>
                </a:lnTo>
                <a:lnTo>
                  <a:pt x="0" y="54546"/>
                </a:lnTo>
                <a:lnTo>
                  <a:pt x="2400" y="57264"/>
                </a:lnTo>
                <a:lnTo>
                  <a:pt x="4191" y="57327"/>
                </a:lnTo>
                <a:lnTo>
                  <a:pt x="6705" y="54825"/>
                </a:lnTo>
                <a:lnTo>
                  <a:pt x="7023" y="51879"/>
                </a:lnTo>
                <a:close/>
              </a:path>
              <a:path w="45085" h="57784">
                <a:moveTo>
                  <a:pt x="44665" y="3149"/>
                </a:moveTo>
                <a:lnTo>
                  <a:pt x="43688" y="1574"/>
                </a:lnTo>
                <a:lnTo>
                  <a:pt x="42760" y="50"/>
                </a:lnTo>
                <a:lnTo>
                  <a:pt x="39662" y="0"/>
                </a:lnTo>
                <a:lnTo>
                  <a:pt x="37909" y="1739"/>
                </a:lnTo>
                <a:lnTo>
                  <a:pt x="37693" y="2120"/>
                </a:lnTo>
                <a:lnTo>
                  <a:pt x="37528" y="2717"/>
                </a:lnTo>
                <a:lnTo>
                  <a:pt x="37477" y="2997"/>
                </a:lnTo>
                <a:lnTo>
                  <a:pt x="37477" y="3149"/>
                </a:lnTo>
                <a:lnTo>
                  <a:pt x="41998" y="7073"/>
                </a:lnTo>
                <a:lnTo>
                  <a:pt x="43192" y="5930"/>
                </a:lnTo>
                <a:lnTo>
                  <a:pt x="43802" y="4686"/>
                </a:lnTo>
                <a:lnTo>
                  <a:pt x="44665" y="31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375494" y="7223554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194" y="7022"/>
                </a:moveTo>
                <a:lnTo>
                  <a:pt x="2505" y="6913"/>
                </a:lnTo>
                <a:lnTo>
                  <a:pt x="1688" y="6532"/>
                </a:lnTo>
                <a:lnTo>
                  <a:pt x="1034" y="5879"/>
                </a:lnTo>
                <a:lnTo>
                  <a:pt x="0" y="4790"/>
                </a:lnTo>
                <a:lnTo>
                  <a:pt x="54" y="2340"/>
                </a:lnTo>
                <a:lnTo>
                  <a:pt x="1307" y="1687"/>
                </a:lnTo>
                <a:lnTo>
                  <a:pt x="2669" y="871"/>
                </a:lnTo>
                <a:lnTo>
                  <a:pt x="4357" y="0"/>
                </a:lnTo>
                <a:lnTo>
                  <a:pt x="5664" y="1633"/>
                </a:lnTo>
                <a:lnTo>
                  <a:pt x="5937" y="2068"/>
                </a:lnTo>
                <a:lnTo>
                  <a:pt x="6264" y="2449"/>
                </a:lnTo>
                <a:lnTo>
                  <a:pt x="6427" y="2939"/>
                </a:lnTo>
                <a:lnTo>
                  <a:pt x="6809" y="3919"/>
                </a:lnTo>
                <a:lnTo>
                  <a:pt x="6754" y="5008"/>
                </a:lnTo>
                <a:lnTo>
                  <a:pt x="5774" y="5988"/>
                </a:lnTo>
                <a:lnTo>
                  <a:pt x="5065" y="6750"/>
                </a:lnTo>
                <a:lnTo>
                  <a:pt x="4194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5169157" y="730799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540" y="6968"/>
                </a:moveTo>
                <a:lnTo>
                  <a:pt x="1688" y="6805"/>
                </a:lnTo>
                <a:lnTo>
                  <a:pt x="762" y="5444"/>
                </a:lnTo>
                <a:lnTo>
                  <a:pt x="0" y="4246"/>
                </a:lnTo>
                <a:lnTo>
                  <a:pt x="762" y="1469"/>
                </a:lnTo>
                <a:lnTo>
                  <a:pt x="2287" y="762"/>
                </a:lnTo>
                <a:lnTo>
                  <a:pt x="3758" y="0"/>
                </a:lnTo>
                <a:lnTo>
                  <a:pt x="5664" y="326"/>
                </a:lnTo>
                <a:lnTo>
                  <a:pt x="6155" y="1578"/>
                </a:lnTo>
                <a:lnTo>
                  <a:pt x="6699" y="2830"/>
                </a:lnTo>
                <a:lnTo>
                  <a:pt x="6863" y="4845"/>
                </a:lnTo>
                <a:lnTo>
                  <a:pt x="5120" y="5988"/>
                </a:lnTo>
                <a:lnTo>
                  <a:pt x="3540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230982" y="726139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104" y="6805"/>
                </a:moveTo>
                <a:lnTo>
                  <a:pt x="1198" y="6750"/>
                </a:lnTo>
                <a:lnTo>
                  <a:pt x="217" y="5280"/>
                </a:lnTo>
                <a:lnTo>
                  <a:pt x="109" y="5062"/>
                </a:lnTo>
                <a:lnTo>
                  <a:pt x="109" y="4845"/>
                </a:lnTo>
                <a:lnTo>
                  <a:pt x="0" y="4627"/>
                </a:lnTo>
                <a:lnTo>
                  <a:pt x="1089" y="4409"/>
                </a:lnTo>
                <a:lnTo>
                  <a:pt x="2124" y="3919"/>
                </a:lnTo>
                <a:lnTo>
                  <a:pt x="3213" y="3810"/>
                </a:lnTo>
                <a:lnTo>
                  <a:pt x="3540" y="3701"/>
                </a:lnTo>
                <a:lnTo>
                  <a:pt x="3813" y="3048"/>
                </a:lnTo>
                <a:lnTo>
                  <a:pt x="4248" y="2449"/>
                </a:lnTo>
                <a:lnTo>
                  <a:pt x="4139" y="1633"/>
                </a:lnTo>
                <a:lnTo>
                  <a:pt x="4085" y="871"/>
                </a:lnTo>
                <a:lnTo>
                  <a:pt x="3976" y="0"/>
                </a:lnTo>
                <a:lnTo>
                  <a:pt x="4466" y="163"/>
                </a:lnTo>
                <a:lnTo>
                  <a:pt x="4902" y="544"/>
                </a:lnTo>
                <a:lnTo>
                  <a:pt x="5283" y="1252"/>
                </a:lnTo>
                <a:lnTo>
                  <a:pt x="5937" y="2667"/>
                </a:lnTo>
                <a:lnTo>
                  <a:pt x="7135" y="4191"/>
                </a:lnTo>
                <a:lnTo>
                  <a:pt x="4847" y="5607"/>
                </a:lnTo>
                <a:lnTo>
                  <a:pt x="3104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5297437" y="716503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194" y="6805"/>
                </a:moveTo>
                <a:lnTo>
                  <a:pt x="1960" y="6423"/>
                </a:lnTo>
                <a:lnTo>
                  <a:pt x="0" y="4191"/>
                </a:lnTo>
                <a:lnTo>
                  <a:pt x="0" y="3103"/>
                </a:lnTo>
                <a:lnTo>
                  <a:pt x="435" y="1959"/>
                </a:lnTo>
                <a:lnTo>
                  <a:pt x="599" y="1633"/>
                </a:lnTo>
                <a:lnTo>
                  <a:pt x="708" y="1361"/>
                </a:lnTo>
                <a:lnTo>
                  <a:pt x="871" y="1034"/>
                </a:lnTo>
                <a:lnTo>
                  <a:pt x="2178" y="544"/>
                </a:lnTo>
                <a:lnTo>
                  <a:pt x="3540" y="0"/>
                </a:lnTo>
                <a:lnTo>
                  <a:pt x="5011" y="816"/>
                </a:lnTo>
                <a:lnTo>
                  <a:pt x="6155" y="1633"/>
                </a:lnTo>
                <a:lnTo>
                  <a:pt x="6427" y="2722"/>
                </a:lnTo>
                <a:lnTo>
                  <a:pt x="6318" y="3756"/>
                </a:lnTo>
                <a:lnTo>
                  <a:pt x="6155" y="4518"/>
                </a:lnTo>
                <a:lnTo>
                  <a:pt x="5882" y="5280"/>
                </a:lnTo>
                <a:lnTo>
                  <a:pt x="5283" y="5879"/>
                </a:lnTo>
                <a:lnTo>
                  <a:pt x="4194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210011" y="723906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758" y="6805"/>
                </a:moveTo>
                <a:lnTo>
                  <a:pt x="1416" y="6587"/>
                </a:lnTo>
                <a:lnTo>
                  <a:pt x="272" y="5335"/>
                </a:lnTo>
                <a:lnTo>
                  <a:pt x="163" y="5117"/>
                </a:lnTo>
                <a:lnTo>
                  <a:pt x="163" y="4681"/>
                </a:lnTo>
                <a:lnTo>
                  <a:pt x="217" y="4355"/>
                </a:lnTo>
                <a:lnTo>
                  <a:pt x="217" y="4083"/>
                </a:lnTo>
                <a:lnTo>
                  <a:pt x="272" y="3211"/>
                </a:lnTo>
                <a:lnTo>
                  <a:pt x="163" y="2449"/>
                </a:lnTo>
                <a:lnTo>
                  <a:pt x="0" y="1850"/>
                </a:lnTo>
                <a:lnTo>
                  <a:pt x="108" y="1578"/>
                </a:lnTo>
                <a:lnTo>
                  <a:pt x="272" y="1415"/>
                </a:lnTo>
                <a:lnTo>
                  <a:pt x="1525" y="0"/>
                </a:lnTo>
                <a:lnTo>
                  <a:pt x="3758" y="163"/>
                </a:lnTo>
                <a:lnTo>
                  <a:pt x="5011" y="1687"/>
                </a:lnTo>
                <a:lnTo>
                  <a:pt x="6264" y="3103"/>
                </a:lnTo>
                <a:lnTo>
                  <a:pt x="5664" y="4464"/>
                </a:lnTo>
                <a:lnTo>
                  <a:pt x="4684" y="5607"/>
                </a:lnTo>
                <a:lnTo>
                  <a:pt x="3758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5119425" y="7229270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847" y="7022"/>
                </a:moveTo>
                <a:lnTo>
                  <a:pt x="1307" y="6369"/>
                </a:lnTo>
                <a:lnTo>
                  <a:pt x="926" y="5716"/>
                </a:lnTo>
                <a:lnTo>
                  <a:pt x="0" y="4300"/>
                </a:lnTo>
                <a:lnTo>
                  <a:pt x="544" y="1742"/>
                </a:lnTo>
                <a:lnTo>
                  <a:pt x="1906" y="707"/>
                </a:lnTo>
                <a:lnTo>
                  <a:pt x="2995" y="0"/>
                </a:lnTo>
                <a:lnTo>
                  <a:pt x="5065" y="762"/>
                </a:lnTo>
                <a:lnTo>
                  <a:pt x="5937" y="2449"/>
                </a:lnTo>
                <a:lnTo>
                  <a:pt x="6699" y="3865"/>
                </a:lnTo>
                <a:lnTo>
                  <a:pt x="6591" y="5280"/>
                </a:lnTo>
                <a:lnTo>
                  <a:pt x="5447" y="6423"/>
                </a:lnTo>
                <a:lnTo>
                  <a:pt x="4847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5299452" y="728447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451" y="6859"/>
                </a:moveTo>
                <a:lnTo>
                  <a:pt x="980" y="5444"/>
                </a:lnTo>
                <a:lnTo>
                  <a:pt x="0" y="4518"/>
                </a:lnTo>
                <a:lnTo>
                  <a:pt x="326" y="2286"/>
                </a:lnTo>
                <a:lnTo>
                  <a:pt x="1634" y="1143"/>
                </a:lnTo>
                <a:lnTo>
                  <a:pt x="2886" y="0"/>
                </a:lnTo>
                <a:lnTo>
                  <a:pt x="5283" y="54"/>
                </a:lnTo>
                <a:lnTo>
                  <a:pt x="6699" y="2177"/>
                </a:lnTo>
                <a:lnTo>
                  <a:pt x="6427" y="5171"/>
                </a:lnTo>
                <a:lnTo>
                  <a:pt x="3976" y="6478"/>
                </a:lnTo>
                <a:lnTo>
                  <a:pt x="2451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5283327" y="7152792"/>
            <a:ext cx="12700" cy="55244"/>
          </a:xfrm>
          <a:custGeom>
            <a:avLst/>
            <a:gdLst/>
            <a:ahLst/>
            <a:cxnLst/>
            <a:rect l="l" t="t" r="r" b="b"/>
            <a:pathLst>
              <a:path w="12700" h="55245">
                <a:moveTo>
                  <a:pt x="6642" y="52641"/>
                </a:moveTo>
                <a:lnTo>
                  <a:pt x="6591" y="50190"/>
                </a:lnTo>
                <a:lnTo>
                  <a:pt x="5448" y="49314"/>
                </a:lnTo>
                <a:lnTo>
                  <a:pt x="4140" y="48387"/>
                </a:lnTo>
                <a:lnTo>
                  <a:pt x="2717" y="48234"/>
                </a:lnTo>
                <a:lnTo>
                  <a:pt x="1409" y="49428"/>
                </a:lnTo>
                <a:lnTo>
                  <a:pt x="165" y="50685"/>
                </a:lnTo>
                <a:lnTo>
                  <a:pt x="0" y="52692"/>
                </a:lnTo>
                <a:lnTo>
                  <a:pt x="2235" y="54927"/>
                </a:lnTo>
                <a:lnTo>
                  <a:pt x="4457" y="54927"/>
                </a:lnTo>
                <a:lnTo>
                  <a:pt x="6642" y="52641"/>
                </a:lnTo>
                <a:close/>
              </a:path>
              <a:path w="12700" h="55245">
                <a:moveTo>
                  <a:pt x="12255" y="2120"/>
                </a:moveTo>
                <a:lnTo>
                  <a:pt x="10998" y="762"/>
                </a:lnTo>
                <a:lnTo>
                  <a:pt x="10731" y="431"/>
                </a:lnTo>
                <a:lnTo>
                  <a:pt x="10350" y="165"/>
                </a:lnTo>
                <a:lnTo>
                  <a:pt x="9969" y="0"/>
                </a:lnTo>
                <a:lnTo>
                  <a:pt x="7569" y="0"/>
                </a:lnTo>
                <a:lnTo>
                  <a:pt x="5384" y="3263"/>
                </a:lnTo>
                <a:lnTo>
                  <a:pt x="6311" y="4572"/>
                </a:lnTo>
                <a:lnTo>
                  <a:pt x="7404" y="5765"/>
                </a:lnTo>
                <a:lnTo>
                  <a:pt x="9639" y="5816"/>
                </a:lnTo>
                <a:lnTo>
                  <a:pt x="10782" y="4622"/>
                </a:lnTo>
                <a:lnTo>
                  <a:pt x="11976" y="3429"/>
                </a:lnTo>
                <a:lnTo>
                  <a:pt x="12255" y="21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938581" y="7152781"/>
            <a:ext cx="5715" cy="3175"/>
          </a:xfrm>
          <a:custGeom>
            <a:avLst/>
            <a:gdLst/>
            <a:ahLst/>
            <a:cxnLst/>
            <a:rect l="l" t="t" r="r" b="b"/>
            <a:pathLst>
              <a:path w="5714" h="3175">
                <a:moveTo>
                  <a:pt x="3431" y="3103"/>
                </a:moveTo>
                <a:lnTo>
                  <a:pt x="0" y="0"/>
                </a:lnTo>
                <a:lnTo>
                  <a:pt x="5283" y="0"/>
                </a:lnTo>
                <a:lnTo>
                  <a:pt x="5283" y="816"/>
                </a:lnTo>
                <a:lnTo>
                  <a:pt x="5011" y="1633"/>
                </a:lnTo>
                <a:lnTo>
                  <a:pt x="4357" y="2232"/>
                </a:lnTo>
                <a:lnTo>
                  <a:pt x="3431" y="31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5093606" y="721468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1688" y="6369"/>
                </a:moveTo>
                <a:lnTo>
                  <a:pt x="926" y="5117"/>
                </a:lnTo>
                <a:lnTo>
                  <a:pt x="108" y="3810"/>
                </a:lnTo>
                <a:lnTo>
                  <a:pt x="0" y="2449"/>
                </a:lnTo>
                <a:lnTo>
                  <a:pt x="2560" y="0"/>
                </a:lnTo>
                <a:lnTo>
                  <a:pt x="4575" y="0"/>
                </a:lnTo>
                <a:lnTo>
                  <a:pt x="5610" y="1252"/>
                </a:lnTo>
                <a:lnTo>
                  <a:pt x="6645" y="2613"/>
                </a:lnTo>
                <a:lnTo>
                  <a:pt x="6373" y="3974"/>
                </a:lnTo>
                <a:lnTo>
                  <a:pt x="5229" y="5117"/>
                </a:lnTo>
                <a:lnTo>
                  <a:pt x="4085" y="6315"/>
                </a:lnTo>
                <a:lnTo>
                  <a:pt x="1688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5400115" y="717297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322" y="6478"/>
                </a:moveTo>
                <a:lnTo>
                  <a:pt x="1089" y="5879"/>
                </a:lnTo>
                <a:lnTo>
                  <a:pt x="599" y="4736"/>
                </a:lnTo>
                <a:lnTo>
                  <a:pt x="0" y="3484"/>
                </a:lnTo>
                <a:lnTo>
                  <a:pt x="381" y="2340"/>
                </a:lnTo>
                <a:lnTo>
                  <a:pt x="1198" y="1415"/>
                </a:lnTo>
                <a:lnTo>
                  <a:pt x="1307" y="1252"/>
                </a:lnTo>
                <a:lnTo>
                  <a:pt x="1579" y="979"/>
                </a:lnTo>
                <a:lnTo>
                  <a:pt x="2941" y="0"/>
                </a:lnTo>
                <a:lnTo>
                  <a:pt x="5283" y="381"/>
                </a:lnTo>
                <a:lnTo>
                  <a:pt x="5937" y="1742"/>
                </a:lnTo>
                <a:lnTo>
                  <a:pt x="6591" y="3103"/>
                </a:lnTo>
                <a:lnTo>
                  <a:pt x="6591" y="4573"/>
                </a:lnTo>
                <a:lnTo>
                  <a:pt x="5392" y="5661"/>
                </a:lnTo>
                <a:lnTo>
                  <a:pt x="5174" y="5825"/>
                </a:lnTo>
                <a:lnTo>
                  <a:pt x="4956" y="5934"/>
                </a:lnTo>
                <a:lnTo>
                  <a:pt x="4738" y="5988"/>
                </a:lnTo>
                <a:lnTo>
                  <a:pt x="3322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5272316" y="7285075"/>
            <a:ext cx="70485" cy="18415"/>
          </a:xfrm>
          <a:custGeom>
            <a:avLst/>
            <a:gdLst/>
            <a:ahLst/>
            <a:cxnLst/>
            <a:rect l="l" t="t" r="r" b="b"/>
            <a:pathLst>
              <a:path w="70485" h="18415">
                <a:moveTo>
                  <a:pt x="5016" y="15405"/>
                </a:moveTo>
                <a:lnTo>
                  <a:pt x="3708" y="14211"/>
                </a:lnTo>
                <a:lnTo>
                  <a:pt x="2730" y="13398"/>
                </a:lnTo>
                <a:lnTo>
                  <a:pt x="1854" y="14046"/>
                </a:lnTo>
                <a:lnTo>
                  <a:pt x="1257" y="14541"/>
                </a:lnTo>
                <a:lnTo>
                  <a:pt x="0" y="15684"/>
                </a:lnTo>
                <a:lnTo>
                  <a:pt x="546" y="16827"/>
                </a:lnTo>
                <a:lnTo>
                  <a:pt x="2349" y="18351"/>
                </a:lnTo>
                <a:lnTo>
                  <a:pt x="2946" y="18186"/>
                </a:lnTo>
                <a:lnTo>
                  <a:pt x="3759" y="17310"/>
                </a:lnTo>
                <a:lnTo>
                  <a:pt x="3924" y="16497"/>
                </a:lnTo>
                <a:lnTo>
                  <a:pt x="5016" y="15405"/>
                </a:lnTo>
                <a:close/>
              </a:path>
              <a:path w="70485" h="18415">
                <a:moveTo>
                  <a:pt x="52730" y="9207"/>
                </a:moveTo>
                <a:lnTo>
                  <a:pt x="52349" y="8496"/>
                </a:lnTo>
                <a:lnTo>
                  <a:pt x="52133" y="8064"/>
                </a:lnTo>
                <a:lnTo>
                  <a:pt x="51092" y="7734"/>
                </a:lnTo>
                <a:lnTo>
                  <a:pt x="50444" y="7785"/>
                </a:lnTo>
                <a:lnTo>
                  <a:pt x="46951" y="7950"/>
                </a:lnTo>
                <a:lnTo>
                  <a:pt x="44450" y="9855"/>
                </a:lnTo>
                <a:lnTo>
                  <a:pt x="42545" y="12738"/>
                </a:lnTo>
                <a:lnTo>
                  <a:pt x="45758" y="12522"/>
                </a:lnTo>
                <a:lnTo>
                  <a:pt x="48488" y="11214"/>
                </a:lnTo>
                <a:lnTo>
                  <a:pt x="51917" y="9753"/>
                </a:lnTo>
                <a:lnTo>
                  <a:pt x="52730" y="9207"/>
                </a:lnTo>
                <a:close/>
              </a:path>
              <a:path w="70485" h="18415">
                <a:moveTo>
                  <a:pt x="70383" y="1143"/>
                </a:moveTo>
                <a:lnTo>
                  <a:pt x="67716" y="0"/>
                </a:lnTo>
                <a:lnTo>
                  <a:pt x="65798" y="279"/>
                </a:lnTo>
                <a:lnTo>
                  <a:pt x="64008" y="1257"/>
                </a:lnTo>
                <a:lnTo>
                  <a:pt x="63131" y="1803"/>
                </a:lnTo>
                <a:lnTo>
                  <a:pt x="61937" y="2667"/>
                </a:lnTo>
                <a:lnTo>
                  <a:pt x="62484" y="3873"/>
                </a:lnTo>
                <a:lnTo>
                  <a:pt x="63080" y="5448"/>
                </a:lnTo>
                <a:lnTo>
                  <a:pt x="64338" y="4305"/>
                </a:lnTo>
                <a:lnTo>
                  <a:pt x="65151" y="3975"/>
                </a:lnTo>
                <a:lnTo>
                  <a:pt x="66675" y="3378"/>
                </a:lnTo>
                <a:lnTo>
                  <a:pt x="68033" y="2451"/>
                </a:lnTo>
                <a:lnTo>
                  <a:pt x="70383" y="11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5220360" y="721517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2941" y="4627"/>
                </a:moveTo>
                <a:lnTo>
                  <a:pt x="1852" y="4355"/>
                </a:lnTo>
                <a:lnTo>
                  <a:pt x="871" y="3103"/>
                </a:lnTo>
                <a:lnTo>
                  <a:pt x="272" y="2286"/>
                </a:lnTo>
                <a:lnTo>
                  <a:pt x="0" y="1469"/>
                </a:lnTo>
                <a:lnTo>
                  <a:pt x="980" y="816"/>
                </a:lnTo>
                <a:lnTo>
                  <a:pt x="2233" y="0"/>
                </a:lnTo>
                <a:lnTo>
                  <a:pt x="3486" y="435"/>
                </a:lnTo>
                <a:lnTo>
                  <a:pt x="5120" y="2068"/>
                </a:lnTo>
                <a:lnTo>
                  <a:pt x="4739" y="3048"/>
                </a:lnTo>
                <a:lnTo>
                  <a:pt x="4030" y="3701"/>
                </a:lnTo>
                <a:lnTo>
                  <a:pt x="2941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5004382" y="722769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451" y="4899"/>
                </a:moveTo>
                <a:lnTo>
                  <a:pt x="1579" y="4191"/>
                </a:lnTo>
                <a:lnTo>
                  <a:pt x="0" y="2232"/>
                </a:lnTo>
                <a:lnTo>
                  <a:pt x="272" y="1252"/>
                </a:lnTo>
                <a:lnTo>
                  <a:pt x="1361" y="544"/>
                </a:lnTo>
                <a:lnTo>
                  <a:pt x="2233" y="0"/>
                </a:lnTo>
                <a:lnTo>
                  <a:pt x="3104" y="272"/>
                </a:lnTo>
                <a:lnTo>
                  <a:pt x="4357" y="2014"/>
                </a:lnTo>
                <a:lnTo>
                  <a:pt x="4521" y="3103"/>
                </a:lnTo>
                <a:lnTo>
                  <a:pt x="3540" y="3919"/>
                </a:lnTo>
                <a:lnTo>
                  <a:pt x="2451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5300378" y="724603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723" y="4736"/>
                </a:moveTo>
                <a:lnTo>
                  <a:pt x="1579" y="4518"/>
                </a:lnTo>
                <a:lnTo>
                  <a:pt x="653" y="3484"/>
                </a:lnTo>
                <a:lnTo>
                  <a:pt x="0" y="2776"/>
                </a:lnTo>
                <a:lnTo>
                  <a:pt x="0" y="1796"/>
                </a:lnTo>
                <a:lnTo>
                  <a:pt x="762" y="1143"/>
                </a:lnTo>
                <a:lnTo>
                  <a:pt x="2124" y="0"/>
                </a:lnTo>
                <a:lnTo>
                  <a:pt x="2995" y="1306"/>
                </a:lnTo>
                <a:lnTo>
                  <a:pt x="3921" y="1959"/>
                </a:lnTo>
                <a:lnTo>
                  <a:pt x="4684" y="2558"/>
                </a:lnTo>
                <a:lnTo>
                  <a:pt x="4357" y="3211"/>
                </a:lnTo>
                <a:lnTo>
                  <a:pt x="3867" y="3701"/>
                </a:lnTo>
                <a:lnTo>
                  <a:pt x="2723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5175313" y="726988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1470" y="3320"/>
                </a:moveTo>
                <a:lnTo>
                  <a:pt x="599" y="2123"/>
                </a:lnTo>
                <a:lnTo>
                  <a:pt x="0" y="1361"/>
                </a:lnTo>
                <a:lnTo>
                  <a:pt x="163" y="653"/>
                </a:lnTo>
                <a:lnTo>
                  <a:pt x="599" y="0"/>
                </a:lnTo>
                <a:lnTo>
                  <a:pt x="653" y="489"/>
                </a:lnTo>
                <a:lnTo>
                  <a:pt x="1525" y="925"/>
                </a:lnTo>
                <a:lnTo>
                  <a:pt x="2614" y="1415"/>
                </a:lnTo>
                <a:lnTo>
                  <a:pt x="3595" y="1143"/>
                </a:lnTo>
                <a:lnTo>
                  <a:pt x="4030" y="108"/>
                </a:lnTo>
                <a:lnTo>
                  <a:pt x="4466" y="816"/>
                </a:lnTo>
                <a:lnTo>
                  <a:pt x="4030" y="1524"/>
                </a:lnTo>
                <a:lnTo>
                  <a:pt x="3322" y="2232"/>
                </a:lnTo>
                <a:lnTo>
                  <a:pt x="2451" y="2830"/>
                </a:lnTo>
                <a:lnTo>
                  <a:pt x="1470" y="33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5302611" y="725360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342" y="4899"/>
                </a:moveTo>
                <a:lnTo>
                  <a:pt x="1307" y="4736"/>
                </a:lnTo>
                <a:lnTo>
                  <a:pt x="762" y="3756"/>
                </a:lnTo>
                <a:lnTo>
                  <a:pt x="0" y="2449"/>
                </a:lnTo>
                <a:lnTo>
                  <a:pt x="708" y="1415"/>
                </a:lnTo>
                <a:lnTo>
                  <a:pt x="1579" y="598"/>
                </a:lnTo>
                <a:lnTo>
                  <a:pt x="2451" y="0"/>
                </a:lnTo>
                <a:lnTo>
                  <a:pt x="3159" y="272"/>
                </a:lnTo>
                <a:lnTo>
                  <a:pt x="3540" y="871"/>
                </a:lnTo>
                <a:lnTo>
                  <a:pt x="4139" y="2068"/>
                </a:lnTo>
                <a:lnTo>
                  <a:pt x="4194" y="3429"/>
                </a:lnTo>
                <a:lnTo>
                  <a:pt x="3050" y="4300"/>
                </a:lnTo>
                <a:lnTo>
                  <a:pt x="2342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4974096" y="719682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1797" y="3375"/>
                </a:moveTo>
                <a:lnTo>
                  <a:pt x="980" y="3211"/>
                </a:lnTo>
                <a:lnTo>
                  <a:pt x="435" y="3157"/>
                </a:lnTo>
                <a:lnTo>
                  <a:pt x="0" y="1415"/>
                </a:lnTo>
                <a:lnTo>
                  <a:pt x="490" y="489"/>
                </a:lnTo>
                <a:lnTo>
                  <a:pt x="1634" y="163"/>
                </a:lnTo>
                <a:lnTo>
                  <a:pt x="2396" y="0"/>
                </a:lnTo>
                <a:lnTo>
                  <a:pt x="3540" y="0"/>
                </a:lnTo>
                <a:lnTo>
                  <a:pt x="3921" y="925"/>
                </a:lnTo>
                <a:lnTo>
                  <a:pt x="4466" y="2177"/>
                </a:lnTo>
                <a:lnTo>
                  <a:pt x="3595" y="2885"/>
                </a:lnTo>
                <a:lnTo>
                  <a:pt x="2505" y="3211"/>
                </a:lnTo>
                <a:lnTo>
                  <a:pt x="1797" y="33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5094696" y="717951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797" y="4300"/>
                </a:moveTo>
                <a:lnTo>
                  <a:pt x="980" y="3593"/>
                </a:lnTo>
                <a:lnTo>
                  <a:pt x="0" y="2776"/>
                </a:lnTo>
                <a:lnTo>
                  <a:pt x="599" y="1959"/>
                </a:lnTo>
                <a:lnTo>
                  <a:pt x="1252" y="1306"/>
                </a:lnTo>
                <a:lnTo>
                  <a:pt x="1906" y="598"/>
                </a:lnTo>
                <a:lnTo>
                  <a:pt x="2668" y="0"/>
                </a:lnTo>
                <a:lnTo>
                  <a:pt x="3540" y="925"/>
                </a:lnTo>
                <a:lnTo>
                  <a:pt x="4357" y="1633"/>
                </a:lnTo>
                <a:lnTo>
                  <a:pt x="4139" y="2504"/>
                </a:lnTo>
                <a:lnTo>
                  <a:pt x="3486" y="3320"/>
                </a:lnTo>
                <a:lnTo>
                  <a:pt x="2668" y="3701"/>
                </a:lnTo>
                <a:lnTo>
                  <a:pt x="1797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5384808" y="7256272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1307" y="3538"/>
                </a:moveTo>
                <a:lnTo>
                  <a:pt x="926" y="3320"/>
                </a:lnTo>
                <a:lnTo>
                  <a:pt x="708" y="3211"/>
                </a:lnTo>
                <a:lnTo>
                  <a:pt x="544" y="3103"/>
                </a:lnTo>
                <a:lnTo>
                  <a:pt x="435" y="2885"/>
                </a:lnTo>
                <a:lnTo>
                  <a:pt x="54" y="2449"/>
                </a:lnTo>
                <a:lnTo>
                  <a:pt x="0" y="1252"/>
                </a:lnTo>
                <a:lnTo>
                  <a:pt x="326" y="871"/>
                </a:lnTo>
                <a:lnTo>
                  <a:pt x="926" y="272"/>
                </a:lnTo>
                <a:lnTo>
                  <a:pt x="1852" y="0"/>
                </a:lnTo>
                <a:lnTo>
                  <a:pt x="2778" y="544"/>
                </a:lnTo>
                <a:lnTo>
                  <a:pt x="3431" y="1252"/>
                </a:lnTo>
                <a:lnTo>
                  <a:pt x="3050" y="2014"/>
                </a:lnTo>
                <a:lnTo>
                  <a:pt x="2451" y="2613"/>
                </a:lnTo>
                <a:lnTo>
                  <a:pt x="2287" y="2722"/>
                </a:lnTo>
                <a:lnTo>
                  <a:pt x="2124" y="2885"/>
                </a:lnTo>
                <a:lnTo>
                  <a:pt x="1743" y="3266"/>
                </a:lnTo>
                <a:lnTo>
                  <a:pt x="1307" y="35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5154232" y="7244622"/>
            <a:ext cx="22860" cy="17145"/>
          </a:xfrm>
          <a:custGeom>
            <a:avLst/>
            <a:gdLst/>
            <a:ahLst/>
            <a:cxnLst/>
            <a:rect l="l" t="t" r="r" b="b"/>
            <a:pathLst>
              <a:path w="22860" h="17145">
                <a:moveTo>
                  <a:pt x="18247" y="17039"/>
                </a:moveTo>
                <a:lnTo>
                  <a:pt x="15088" y="16168"/>
                </a:lnTo>
                <a:lnTo>
                  <a:pt x="14216" y="16005"/>
                </a:lnTo>
                <a:lnTo>
                  <a:pt x="13345" y="15624"/>
                </a:lnTo>
                <a:lnTo>
                  <a:pt x="3540" y="13174"/>
                </a:lnTo>
                <a:lnTo>
                  <a:pt x="0" y="8710"/>
                </a:lnTo>
                <a:lnTo>
                  <a:pt x="163" y="5226"/>
                </a:lnTo>
                <a:lnTo>
                  <a:pt x="326" y="2994"/>
                </a:lnTo>
                <a:lnTo>
                  <a:pt x="1960" y="1850"/>
                </a:lnTo>
                <a:lnTo>
                  <a:pt x="5828" y="0"/>
                </a:lnTo>
                <a:lnTo>
                  <a:pt x="7680" y="598"/>
                </a:lnTo>
                <a:lnTo>
                  <a:pt x="9641" y="1905"/>
                </a:lnTo>
                <a:lnTo>
                  <a:pt x="9477" y="2667"/>
                </a:lnTo>
                <a:lnTo>
                  <a:pt x="9477" y="3157"/>
                </a:lnTo>
                <a:lnTo>
                  <a:pt x="9532" y="3701"/>
                </a:lnTo>
                <a:lnTo>
                  <a:pt x="9096" y="4518"/>
                </a:lnTo>
                <a:lnTo>
                  <a:pt x="11493" y="3375"/>
                </a:lnTo>
                <a:lnTo>
                  <a:pt x="12800" y="3103"/>
                </a:lnTo>
                <a:lnTo>
                  <a:pt x="18520" y="1469"/>
                </a:lnTo>
                <a:lnTo>
                  <a:pt x="21025" y="2939"/>
                </a:lnTo>
                <a:lnTo>
                  <a:pt x="22333" y="8982"/>
                </a:lnTo>
                <a:lnTo>
                  <a:pt x="21733" y="11650"/>
                </a:lnTo>
                <a:lnTo>
                  <a:pt x="20698" y="15461"/>
                </a:lnTo>
                <a:lnTo>
                  <a:pt x="18247" y="170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5237627" y="7219035"/>
            <a:ext cx="20955" cy="17780"/>
          </a:xfrm>
          <a:custGeom>
            <a:avLst/>
            <a:gdLst/>
            <a:ahLst/>
            <a:cxnLst/>
            <a:rect l="l" t="t" r="r" b="b"/>
            <a:pathLst>
              <a:path w="20954" h="17779">
                <a:moveTo>
                  <a:pt x="17376" y="17312"/>
                </a:moveTo>
                <a:lnTo>
                  <a:pt x="14107" y="17257"/>
                </a:lnTo>
                <a:lnTo>
                  <a:pt x="12909" y="16930"/>
                </a:lnTo>
                <a:lnTo>
                  <a:pt x="11820" y="16549"/>
                </a:lnTo>
                <a:lnTo>
                  <a:pt x="9695" y="15678"/>
                </a:lnTo>
                <a:lnTo>
                  <a:pt x="7625" y="14971"/>
                </a:lnTo>
                <a:lnTo>
                  <a:pt x="5283" y="14698"/>
                </a:lnTo>
                <a:lnTo>
                  <a:pt x="2560" y="14317"/>
                </a:lnTo>
                <a:lnTo>
                  <a:pt x="871" y="12956"/>
                </a:lnTo>
                <a:lnTo>
                  <a:pt x="326" y="10942"/>
                </a:lnTo>
                <a:lnTo>
                  <a:pt x="0" y="9744"/>
                </a:lnTo>
                <a:lnTo>
                  <a:pt x="54" y="8329"/>
                </a:lnTo>
                <a:lnTo>
                  <a:pt x="1198" y="5008"/>
                </a:lnTo>
                <a:lnTo>
                  <a:pt x="2451" y="3320"/>
                </a:lnTo>
                <a:lnTo>
                  <a:pt x="7408" y="0"/>
                </a:lnTo>
                <a:lnTo>
                  <a:pt x="10077" y="326"/>
                </a:lnTo>
                <a:lnTo>
                  <a:pt x="11820" y="3538"/>
                </a:lnTo>
                <a:lnTo>
                  <a:pt x="13018" y="5825"/>
                </a:lnTo>
                <a:lnTo>
                  <a:pt x="13944" y="7784"/>
                </a:lnTo>
                <a:lnTo>
                  <a:pt x="16994" y="8111"/>
                </a:lnTo>
                <a:lnTo>
                  <a:pt x="18901" y="8383"/>
                </a:lnTo>
                <a:lnTo>
                  <a:pt x="20481" y="12303"/>
                </a:lnTo>
                <a:lnTo>
                  <a:pt x="19990" y="14317"/>
                </a:lnTo>
                <a:lnTo>
                  <a:pt x="19663" y="15842"/>
                </a:lnTo>
                <a:lnTo>
                  <a:pt x="17376" y="173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941196" y="7152454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4" h="17779">
                <a:moveTo>
                  <a:pt x="7408" y="17475"/>
                </a:moveTo>
                <a:lnTo>
                  <a:pt x="5392" y="16822"/>
                </a:lnTo>
                <a:lnTo>
                  <a:pt x="3050" y="16005"/>
                </a:lnTo>
                <a:lnTo>
                  <a:pt x="926" y="13229"/>
                </a:lnTo>
                <a:lnTo>
                  <a:pt x="0" y="10289"/>
                </a:lnTo>
                <a:lnTo>
                  <a:pt x="1089" y="8928"/>
                </a:lnTo>
                <a:lnTo>
                  <a:pt x="2069" y="5444"/>
                </a:lnTo>
                <a:lnTo>
                  <a:pt x="1416" y="4191"/>
                </a:lnTo>
                <a:lnTo>
                  <a:pt x="871" y="3865"/>
                </a:lnTo>
                <a:lnTo>
                  <a:pt x="2995" y="1306"/>
                </a:lnTo>
                <a:lnTo>
                  <a:pt x="7517" y="0"/>
                </a:lnTo>
                <a:lnTo>
                  <a:pt x="11384" y="1252"/>
                </a:lnTo>
                <a:lnTo>
                  <a:pt x="12582" y="1578"/>
                </a:lnTo>
                <a:lnTo>
                  <a:pt x="13617" y="2286"/>
                </a:lnTo>
                <a:lnTo>
                  <a:pt x="14380" y="3211"/>
                </a:lnTo>
                <a:lnTo>
                  <a:pt x="14108" y="3647"/>
                </a:lnTo>
                <a:lnTo>
                  <a:pt x="13890" y="4083"/>
                </a:lnTo>
                <a:lnTo>
                  <a:pt x="13563" y="4464"/>
                </a:lnTo>
                <a:lnTo>
                  <a:pt x="11929" y="6587"/>
                </a:lnTo>
                <a:lnTo>
                  <a:pt x="11820" y="9146"/>
                </a:lnTo>
                <a:lnTo>
                  <a:pt x="12909" y="11214"/>
                </a:lnTo>
                <a:lnTo>
                  <a:pt x="12528" y="11323"/>
                </a:lnTo>
                <a:lnTo>
                  <a:pt x="11820" y="11868"/>
                </a:lnTo>
                <a:lnTo>
                  <a:pt x="10676" y="13065"/>
                </a:lnTo>
                <a:lnTo>
                  <a:pt x="10404" y="14481"/>
                </a:lnTo>
                <a:lnTo>
                  <a:pt x="11275" y="15896"/>
                </a:lnTo>
                <a:lnTo>
                  <a:pt x="9478" y="17039"/>
                </a:lnTo>
                <a:lnTo>
                  <a:pt x="7408" y="174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5056402" y="7216531"/>
            <a:ext cx="15240" cy="13335"/>
          </a:xfrm>
          <a:custGeom>
            <a:avLst/>
            <a:gdLst/>
            <a:ahLst/>
            <a:cxnLst/>
            <a:rect l="l" t="t" r="r" b="b"/>
            <a:pathLst>
              <a:path w="15239" h="13334">
                <a:moveTo>
                  <a:pt x="8878" y="13283"/>
                </a:moveTo>
                <a:lnTo>
                  <a:pt x="5719" y="12412"/>
                </a:lnTo>
                <a:lnTo>
                  <a:pt x="5338" y="12357"/>
                </a:lnTo>
                <a:lnTo>
                  <a:pt x="5065" y="12194"/>
                </a:lnTo>
                <a:lnTo>
                  <a:pt x="4739" y="12140"/>
                </a:lnTo>
                <a:lnTo>
                  <a:pt x="4575" y="11486"/>
                </a:lnTo>
                <a:lnTo>
                  <a:pt x="4194" y="10833"/>
                </a:lnTo>
                <a:lnTo>
                  <a:pt x="3649" y="10071"/>
                </a:lnTo>
                <a:lnTo>
                  <a:pt x="2560" y="8764"/>
                </a:lnTo>
                <a:lnTo>
                  <a:pt x="1361" y="8002"/>
                </a:lnTo>
                <a:lnTo>
                  <a:pt x="163" y="7676"/>
                </a:lnTo>
                <a:lnTo>
                  <a:pt x="54" y="7131"/>
                </a:lnTo>
                <a:lnTo>
                  <a:pt x="0" y="4409"/>
                </a:lnTo>
                <a:lnTo>
                  <a:pt x="1252" y="2286"/>
                </a:lnTo>
                <a:lnTo>
                  <a:pt x="3377" y="979"/>
                </a:lnTo>
                <a:lnTo>
                  <a:pt x="4303" y="871"/>
                </a:lnTo>
                <a:lnTo>
                  <a:pt x="5338" y="598"/>
                </a:lnTo>
                <a:lnTo>
                  <a:pt x="6318" y="54"/>
                </a:lnTo>
                <a:lnTo>
                  <a:pt x="6972" y="108"/>
                </a:lnTo>
                <a:lnTo>
                  <a:pt x="7408" y="544"/>
                </a:lnTo>
                <a:lnTo>
                  <a:pt x="8551" y="2722"/>
                </a:lnTo>
                <a:lnTo>
                  <a:pt x="9532" y="4300"/>
                </a:lnTo>
                <a:lnTo>
                  <a:pt x="11438" y="2123"/>
                </a:lnTo>
                <a:lnTo>
                  <a:pt x="11765" y="1687"/>
                </a:lnTo>
                <a:lnTo>
                  <a:pt x="12637" y="2340"/>
                </a:lnTo>
                <a:lnTo>
                  <a:pt x="13999" y="5444"/>
                </a:lnTo>
                <a:lnTo>
                  <a:pt x="14816" y="8057"/>
                </a:lnTo>
                <a:lnTo>
                  <a:pt x="13454" y="10615"/>
                </a:lnTo>
                <a:lnTo>
                  <a:pt x="12419" y="12684"/>
                </a:lnTo>
                <a:lnTo>
                  <a:pt x="8878" y="132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5232398" y="715278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5" h="7620">
                <a:moveTo>
                  <a:pt x="8660" y="7240"/>
                </a:moveTo>
                <a:lnTo>
                  <a:pt x="4956" y="6206"/>
                </a:lnTo>
                <a:lnTo>
                  <a:pt x="1634" y="5280"/>
                </a:lnTo>
                <a:lnTo>
                  <a:pt x="0" y="2939"/>
                </a:lnTo>
                <a:lnTo>
                  <a:pt x="490" y="0"/>
                </a:lnTo>
                <a:lnTo>
                  <a:pt x="13127" y="0"/>
                </a:lnTo>
                <a:lnTo>
                  <a:pt x="13018" y="163"/>
                </a:lnTo>
                <a:lnTo>
                  <a:pt x="12855" y="326"/>
                </a:lnTo>
                <a:lnTo>
                  <a:pt x="11057" y="272"/>
                </a:lnTo>
                <a:lnTo>
                  <a:pt x="11112" y="1306"/>
                </a:lnTo>
                <a:lnTo>
                  <a:pt x="10894" y="2232"/>
                </a:lnTo>
                <a:lnTo>
                  <a:pt x="10131" y="6260"/>
                </a:lnTo>
                <a:lnTo>
                  <a:pt x="8660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5061673" y="7183170"/>
            <a:ext cx="21590" cy="67945"/>
          </a:xfrm>
          <a:custGeom>
            <a:avLst/>
            <a:gdLst/>
            <a:ahLst/>
            <a:cxnLst/>
            <a:rect l="l" t="t" r="r" b="b"/>
            <a:pathLst>
              <a:path w="21589" h="67945">
                <a:moveTo>
                  <a:pt x="3543" y="67716"/>
                </a:moveTo>
                <a:lnTo>
                  <a:pt x="3111" y="67170"/>
                </a:lnTo>
                <a:lnTo>
                  <a:pt x="2730" y="66573"/>
                </a:lnTo>
                <a:lnTo>
                  <a:pt x="2184" y="66192"/>
                </a:lnTo>
                <a:lnTo>
                  <a:pt x="1689" y="65265"/>
                </a:lnTo>
                <a:lnTo>
                  <a:pt x="1257" y="64401"/>
                </a:lnTo>
                <a:lnTo>
                  <a:pt x="711" y="63576"/>
                </a:lnTo>
                <a:lnTo>
                  <a:pt x="609" y="63360"/>
                </a:lnTo>
                <a:lnTo>
                  <a:pt x="546" y="63195"/>
                </a:lnTo>
                <a:lnTo>
                  <a:pt x="381" y="63423"/>
                </a:lnTo>
                <a:lnTo>
                  <a:pt x="228" y="63576"/>
                </a:lnTo>
                <a:lnTo>
                  <a:pt x="0" y="63690"/>
                </a:lnTo>
                <a:lnTo>
                  <a:pt x="165" y="64833"/>
                </a:lnTo>
                <a:lnTo>
                  <a:pt x="711" y="65976"/>
                </a:lnTo>
                <a:lnTo>
                  <a:pt x="1689" y="67005"/>
                </a:lnTo>
                <a:lnTo>
                  <a:pt x="2070" y="67386"/>
                </a:lnTo>
                <a:lnTo>
                  <a:pt x="2730" y="67614"/>
                </a:lnTo>
                <a:lnTo>
                  <a:pt x="3543" y="67716"/>
                </a:lnTo>
                <a:close/>
              </a:path>
              <a:path w="21589" h="67945">
                <a:moveTo>
                  <a:pt x="9474" y="63042"/>
                </a:moveTo>
                <a:lnTo>
                  <a:pt x="7518" y="63042"/>
                </a:lnTo>
                <a:lnTo>
                  <a:pt x="8750" y="64693"/>
                </a:lnTo>
                <a:lnTo>
                  <a:pt x="8826" y="64338"/>
                </a:lnTo>
                <a:lnTo>
                  <a:pt x="9321" y="63690"/>
                </a:lnTo>
                <a:lnTo>
                  <a:pt x="9474" y="63042"/>
                </a:lnTo>
                <a:close/>
              </a:path>
              <a:path w="21589" h="67945">
                <a:moveTo>
                  <a:pt x="9918" y="66243"/>
                </a:moveTo>
                <a:lnTo>
                  <a:pt x="8750" y="64693"/>
                </a:lnTo>
                <a:lnTo>
                  <a:pt x="8509" y="65862"/>
                </a:lnTo>
                <a:lnTo>
                  <a:pt x="8432" y="66789"/>
                </a:lnTo>
                <a:lnTo>
                  <a:pt x="8178" y="67449"/>
                </a:lnTo>
                <a:lnTo>
                  <a:pt x="8991" y="67119"/>
                </a:lnTo>
                <a:lnTo>
                  <a:pt x="9537" y="66789"/>
                </a:lnTo>
                <a:lnTo>
                  <a:pt x="9918" y="66306"/>
                </a:lnTo>
                <a:close/>
              </a:path>
              <a:path w="21589" h="67945">
                <a:moveTo>
                  <a:pt x="13030" y="58521"/>
                </a:moveTo>
                <a:lnTo>
                  <a:pt x="11696" y="56667"/>
                </a:lnTo>
                <a:lnTo>
                  <a:pt x="11112" y="55854"/>
                </a:lnTo>
                <a:lnTo>
                  <a:pt x="8610" y="54762"/>
                </a:lnTo>
                <a:lnTo>
                  <a:pt x="6273" y="53784"/>
                </a:lnTo>
                <a:lnTo>
                  <a:pt x="4419" y="54381"/>
                </a:lnTo>
                <a:lnTo>
                  <a:pt x="2451" y="56616"/>
                </a:lnTo>
                <a:lnTo>
                  <a:pt x="1803" y="57315"/>
                </a:lnTo>
                <a:lnTo>
                  <a:pt x="1308" y="58191"/>
                </a:lnTo>
                <a:lnTo>
                  <a:pt x="952" y="59004"/>
                </a:lnTo>
                <a:lnTo>
                  <a:pt x="1041" y="59334"/>
                </a:lnTo>
                <a:lnTo>
                  <a:pt x="1206" y="59715"/>
                </a:lnTo>
                <a:lnTo>
                  <a:pt x="1257" y="60045"/>
                </a:lnTo>
                <a:lnTo>
                  <a:pt x="1473" y="59880"/>
                </a:lnTo>
                <a:lnTo>
                  <a:pt x="2400" y="59334"/>
                </a:lnTo>
                <a:lnTo>
                  <a:pt x="5511" y="57975"/>
                </a:lnTo>
                <a:lnTo>
                  <a:pt x="6921" y="56667"/>
                </a:lnTo>
                <a:lnTo>
                  <a:pt x="8343" y="57759"/>
                </a:lnTo>
                <a:lnTo>
                  <a:pt x="10083" y="59004"/>
                </a:lnTo>
                <a:lnTo>
                  <a:pt x="9867" y="61074"/>
                </a:lnTo>
                <a:lnTo>
                  <a:pt x="9474" y="63042"/>
                </a:lnTo>
                <a:lnTo>
                  <a:pt x="10795" y="63042"/>
                </a:lnTo>
                <a:lnTo>
                  <a:pt x="12700" y="61836"/>
                </a:lnTo>
                <a:lnTo>
                  <a:pt x="12966" y="61518"/>
                </a:lnTo>
                <a:lnTo>
                  <a:pt x="13030" y="58521"/>
                </a:lnTo>
                <a:close/>
              </a:path>
              <a:path w="21589" h="67945">
                <a:moveTo>
                  <a:pt x="21361" y="4076"/>
                </a:moveTo>
                <a:lnTo>
                  <a:pt x="19939" y="1460"/>
                </a:lnTo>
                <a:lnTo>
                  <a:pt x="16078" y="381"/>
                </a:lnTo>
                <a:lnTo>
                  <a:pt x="14820" y="0"/>
                </a:lnTo>
                <a:lnTo>
                  <a:pt x="13347" y="317"/>
                </a:lnTo>
                <a:lnTo>
                  <a:pt x="11938" y="863"/>
                </a:lnTo>
                <a:lnTo>
                  <a:pt x="10198" y="1460"/>
                </a:lnTo>
                <a:lnTo>
                  <a:pt x="11061" y="3149"/>
                </a:lnTo>
                <a:lnTo>
                  <a:pt x="10299" y="4889"/>
                </a:lnTo>
                <a:lnTo>
                  <a:pt x="10083" y="5499"/>
                </a:lnTo>
                <a:lnTo>
                  <a:pt x="9817" y="6096"/>
                </a:lnTo>
                <a:lnTo>
                  <a:pt x="7200" y="5003"/>
                </a:lnTo>
                <a:lnTo>
                  <a:pt x="7797" y="6959"/>
                </a:lnTo>
                <a:lnTo>
                  <a:pt x="8013" y="7937"/>
                </a:lnTo>
                <a:lnTo>
                  <a:pt x="8178" y="7835"/>
                </a:lnTo>
                <a:lnTo>
                  <a:pt x="9652" y="6794"/>
                </a:lnTo>
                <a:lnTo>
                  <a:pt x="12103" y="7289"/>
                </a:lnTo>
                <a:lnTo>
                  <a:pt x="13347" y="10223"/>
                </a:lnTo>
                <a:lnTo>
                  <a:pt x="13296" y="11811"/>
                </a:lnTo>
                <a:lnTo>
                  <a:pt x="11988" y="12903"/>
                </a:lnTo>
                <a:lnTo>
                  <a:pt x="11442" y="13220"/>
                </a:lnTo>
                <a:lnTo>
                  <a:pt x="11061" y="13284"/>
                </a:lnTo>
                <a:lnTo>
                  <a:pt x="11341" y="13436"/>
                </a:lnTo>
                <a:lnTo>
                  <a:pt x="11557" y="13601"/>
                </a:lnTo>
                <a:lnTo>
                  <a:pt x="13512" y="14363"/>
                </a:lnTo>
                <a:lnTo>
                  <a:pt x="14986" y="13817"/>
                </a:lnTo>
                <a:lnTo>
                  <a:pt x="16344" y="12954"/>
                </a:lnTo>
                <a:lnTo>
                  <a:pt x="16789" y="12573"/>
                </a:lnTo>
                <a:lnTo>
                  <a:pt x="17272" y="12293"/>
                </a:lnTo>
                <a:lnTo>
                  <a:pt x="17703" y="11912"/>
                </a:lnTo>
                <a:lnTo>
                  <a:pt x="19126" y="10833"/>
                </a:lnTo>
                <a:lnTo>
                  <a:pt x="19773" y="9359"/>
                </a:lnTo>
                <a:lnTo>
                  <a:pt x="20269" y="7785"/>
                </a:lnTo>
                <a:lnTo>
                  <a:pt x="21361" y="40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5220742" y="7228616"/>
            <a:ext cx="14604" cy="13335"/>
          </a:xfrm>
          <a:custGeom>
            <a:avLst/>
            <a:gdLst/>
            <a:ahLst/>
            <a:cxnLst/>
            <a:rect l="l" t="t" r="r" b="b"/>
            <a:pathLst>
              <a:path w="14604" h="13334">
                <a:moveTo>
                  <a:pt x="9968" y="12793"/>
                </a:moveTo>
                <a:lnTo>
                  <a:pt x="6863" y="12575"/>
                </a:lnTo>
                <a:lnTo>
                  <a:pt x="6318" y="12575"/>
                </a:lnTo>
                <a:lnTo>
                  <a:pt x="5773" y="12466"/>
                </a:lnTo>
                <a:lnTo>
                  <a:pt x="1851" y="10996"/>
                </a:lnTo>
                <a:lnTo>
                  <a:pt x="0" y="7948"/>
                </a:lnTo>
                <a:lnTo>
                  <a:pt x="980" y="4464"/>
                </a:lnTo>
                <a:lnTo>
                  <a:pt x="1851" y="1524"/>
                </a:lnTo>
                <a:lnTo>
                  <a:pt x="5447" y="0"/>
                </a:lnTo>
                <a:lnTo>
                  <a:pt x="9260" y="1034"/>
                </a:lnTo>
                <a:lnTo>
                  <a:pt x="11003" y="1469"/>
                </a:lnTo>
                <a:lnTo>
                  <a:pt x="12310" y="2449"/>
                </a:lnTo>
                <a:lnTo>
                  <a:pt x="13835" y="4736"/>
                </a:lnTo>
                <a:lnTo>
                  <a:pt x="14053" y="6097"/>
                </a:lnTo>
                <a:lnTo>
                  <a:pt x="13672" y="7512"/>
                </a:lnTo>
                <a:lnTo>
                  <a:pt x="13563" y="7839"/>
                </a:lnTo>
                <a:lnTo>
                  <a:pt x="12746" y="10452"/>
                </a:lnTo>
                <a:lnTo>
                  <a:pt x="9968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5028996" y="7188059"/>
            <a:ext cx="24130" cy="53340"/>
          </a:xfrm>
          <a:custGeom>
            <a:avLst/>
            <a:gdLst/>
            <a:ahLst/>
            <a:cxnLst/>
            <a:rect l="l" t="t" r="r" b="b"/>
            <a:pathLst>
              <a:path w="24129" h="53340">
                <a:moveTo>
                  <a:pt x="9918" y="6540"/>
                </a:moveTo>
                <a:lnTo>
                  <a:pt x="9588" y="5613"/>
                </a:lnTo>
                <a:lnTo>
                  <a:pt x="9207" y="4356"/>
                </a:lnTo>
                <a:lnTo>
                  <a:pt x="8394" y="3810"/>
                </a:lnTo>
                <a:lnTo>
                  <a:pt x="7785" y="3213"/>
                </a:lnTo>
                <a:lnTo>
                  <a:pt x="4356" y="0"/>
                </a:lnTo>
                <a:lnTo>
                  <a:pt x="2336" y="546"/>
                </a:lnTo>
                <a:lnTo>
                  <a:pt x="1041" y="5118"/>
                </a:lnTo>
                <a:lnTo>
                  <a:pt x="0" y="8610"/>
                </a:lnTo>
                <a:lnTo>
                  <a:pt x="330" y="10947"/>
                </a:lnTo>
                <a:lnTo>
                  <a:pt x="1854" y="12039"/>
                </a:lnTo>
                <a:lnTo>
                  <a:pt x="2019" y="9855"/>
                </a:lnTo>
                <a:lnTo>
                  <a:pt x="1041" y="7569"/>
                </a:lnTo>
                <a:lnTo>
                  <a:pt x="2286" y="5397"/>
                </a:lnTo>
                <a:lnTo>
                  <a:pt x="3644" y="3048"/>
                </a:lnTo>
                <a:lnTo>
                  <a:pt x="5168" y="2565"/>
                </a:lnTo>
                <a:lnTo>
                  <a:pt x="7683" y="4305"/>
                </a:lnTo>
                <a:lnTo>
                  <a:pt x="7848" y="4686"/>
                </a:lnTo>
                <a:lnTo>
                  <a:pt x="8166" y="4902"/>
                </a:lnTo>
                <a:lnTo>
                  <a:pt x="8877" y="5499"/>
                </a:lnTo>
                <a:lnTo>
                  <a:pt x="9918" y="6540"/>
                </a:lnTo>
                <a:close/>
              </a:path>
              <a:path w="24129" h="53340">
                <a:moveTo>
                  <a:pt x="15798" y="11658"/>
                </a:moveTo>
                <a:lnTo>
                  <a:pt x="15303" y="10401"/>
                </a:lnTo>
                <a:lnTo>
                  <a:pt x="14376" y="10350"/>
                </a:lnTo>
                <a:lnTo>
                  <a:pt x="13017" y="10236"/>
                </a:lnTo>
                <a:lnTo>
                  <a:pt x="12090" y="9804"/>
                </a:lnTo>
                <a:lnTo>
                  <a:pt x="11379" y="9093"/>
                </a:lnTo>
                <a:lnTo>
                  <a:pt x="11544" y="10134"/>
                </a:lnTo>
                <a:lnTo>
                  <a:pt x="10998" y="11112"/>
                </a:lnTo>
                <a:lnTo>
                  <a:pt x="9855" y="12306"/>
                </a:lnTo>
                <a:lnTo>
                  <a:pt x="10401" y="12585"/>
                </a:lnTo>
                <a:lnTo>
                  <a:pt x="10782" y="13068"/>
                </a:lnTo>
                <a:lnTo>
                  <a:pt x="11163" y="13995"/>
                </a:lnTo>
                <a:lnTo>
                  <a:pt x="11544" y="14973"/>
                </a:lnTo>
                <a:lnTo>
                  <a:pt x="12750" y="15684"/>
                </a:lnTo>
                <a:lnTo>
                  <a:pt x="15087" y="14706"/>
                </a:lnTo>
                <a:lnTo>
                  <a:pt x="15519" y="12738"/>
                </a:lnTo>
                <a:lnTo>
                  <a:pt x="15798" y="11658"/>
                </a:lnTo>
                <a:close/>
              </a:path>
              <a:path w="24129" h="53340">
                <a:moveTo>
                  <a:pt x="24079" y="48183"/>
                </a:moveTo>
                <a:lnTo>
                  <a:pt x="22606" y="47802"/>
                </a:lnTo>
                <a:lnTo>
                  <a:pt x="21247" y="47040"/>
                </a:lnTo>
                <a:lnTo>
                  <a:pt x="20675" y="45897"/>
                </a:lnTo>
                <a:lnTo>
                  <a:pt x="20154" y="44754"/>
                </a:lnTo>
                <a:lnTo>
                  <a:pt x="20320" y="42964"/>
                </a:lnTo>
                <a:lnTo>
                  <a:pt x="20967" y="41275"/>
                </a:lnTo>
                <a:lnTo>
                  <a:pt x="20701" y="41160"/>
                </a:lnTo>
                <a:lnTo>
                  <a:pt x="19773" y="40995"/>
                </a:lnTo>
                <a:lnTo>
                  <a:pt x="19392" y="40995"/>
                </a:lnTo>
                <a:lnTo>
                  <a:pt x="19011" y="41059"/>
                </a:lnTo>
                <a:lnTo>
                  <a:pt x="18415" y="42303"/>
                </a:lnTo>
                <a:lnTo>
                  <a:pt x="17538" y="43395"/>
                </a:lnTo>
                <a:lnTo>
                  <a:pt x="16446" y="44259"/>
                </a:lnTo>
                <a:lnTo>
                  <a:pt x="15087" y="45402"/>
                </a:lnTo>
                <a:lnTo>
                  <a:pt x="13131" y="45897"/>
                </a:lnTo>
                <a:lnTo>
                  <a:pt x="11112" y="45847"/>
                </a:lnTo>
                <a:lnTo>
                  <a:pt x="11061" y="46062"/>
                </a:lnTo>
                <a:lnTo>
                  <a:pt x="10464" y="48298"/>
                </a:lnTo>
                <a:lnTo>
                  <a:pt x="13893" y="52755"/>
                </a:lnTo>
                <a:lnTo>
                  <a:pt x="16611" y="52654"/>
                </a:lnTo>
                <a:lnTo>
                  <a:pt x="17056" y="52324"/>
                </a:lnTo>
                <a:lnTo>
                  <a:pt x="17272" y="50419"/>
                </a:lnTo>
                <a:lnTo>
                  <a:pt x="18300" y="50634"/>
                </a:lnTo>
                <a:lnTo>
                  <a:pt x="19608" y="50850"/>
                </a:lnTo>
                <a:lnTo>
                  <a:pt x="22225" y="51130"/>
                </a:lnTo>
                <a:lnTo>
                  <a:pt x="23380" y="50419"/>
                </a:lnTo>
                <a:lnTo>
                  <a:pt x="23634" y="50253"/>
                </a:lnTo>
                <a:lnTo>
                  <a:pt x="24079" y="481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4921314" y="7180927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5501" y="14208"/>
                </a:moveTo>
                <a:lnTo>
                  <a:pt x="4521" y="13664"/>
                </a:lnTo>
                <a:lnTo>
                  <a:pt x="2560" y="11323"/>
                </a:lnTo>
                <a:lnTo>
                  <a:pt x="1361" y="9962"/>
                </a:lnTo>
                <a:lnTo>
                  <a:pt x="326" y="8438"/>
                </a:lnTo>
                <a:lnTo>
                  <a:pt x="0" y="7730"/>
                </a:lnTo>
                <a:lnTo>
                  <a:pt x="544" y="7676"/>
                </a:lnTo>
                <a:lnTo>
                  <a:pt x="1089" y="7458"/>
                </a:lnTo>
                <a:lnTo>
                  <a:pt x="1470" y="7077"/>
                </a:lnTo>
                <a:lnTo>
                  <a:pt x="2287" y="6369"/>
                </a:lnTo>
                <a:lnTo>
                  <a:pt x="2505" y="3701"/>
                </a:lnTo>
                <a:lnTo>
                  <a:pt x="1961" y="2449"/>
                </a:lnTo>
                <a:lnTo>
                  <a:pt x="2287" y="2177"/>
                </a:lnTo>
                <a:lnTo>
                  <a:pt x="2669" y="1905"/>
                </a:lnTo>
                <a:lnTo>
                  <a:pt x="3050" y="1687"/>
                </a:lnTo>
                <a:lnTo>
                  <a:pt x="5610" y="0"/>
                </a:lnTo>
                <a:lnTo>
                  <a:pt x="8170" y="163"/>
                </a:lnTo>
                <a:lnTo>
                  <a:pt x="10567" y="3375"/>
                </a:lnTo>
                <a:lnTo>
                  <a:pt x="11057" y="4790"/>
                </a:lnTo>
                <a:lnTo>
                  <a:pt x="11329" y="7349"/>
                </a:lnTo>
                <a:lnTo>
                  <a:pt x="9096" y="8764"/>
                </a:lnTo>
                <a:lnTo>
                  <a:pt x="8170" y="9418"/>
                </a:lnTo>
                <a:lnTo>
                  <a:pt x="7952" y="10289"/>
                </a:lnTo>
                <a:lnTo>
                  <a:pt x="8007" y="13337"/>
                </a:lnTo>
                <a:lnTo>
                  <a:pt x="5501" y="142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5029167" y="7172325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39" h="12700">
                <a:moveTo>
                  <a:pt x="7353" y="12412"/>
                </a:moveTo>
                <a:lnTo>
                  <a:pt x="4030" y="11269"/>
                </a:lnTo>
                <a:lnTo>
                  <a:pt x="3812" y="11214"/>
                </a:lnTo>
                <a:lnTo>
                  <a:pt x="2396" y="10670"/>
                </a:lnTo>
                <a:lnTo>
                  <a:pt x="1089" y="10017"/>
                </a:lnTo>
                <a:lnTo>
                  <a:pt x="381" y="8547"/>
                </a:lnTo>
                <a:lnTo>
                  <a:pt x="272" y="8220"/>
                </a:lnTo>
                <a:lnTo>
                  <a:pt x="108" y="8002"/>
                </a:lnTo>
                <a:lnTo>
                  <a:pt x="0" y="7567"/>
                </a:lnTo>
                <a:lnTo>
                  <a:pt x="435" y="7131"/>
                </a:lnTo>
                <a:lnTo>
                  <a:pt x="817" y="6696"/>
                </a:lnTo>
                <a:lnTo>
                  <a:pt x="1416" y="6151"/>
                </a:lnTo>
                <a:lnTo>
                  <a:pt x="1525" y="5988"/>
                </a:lnTo>
                <a:lnTo>
                  <a:pt x="3540" y="4573"/>
                </a:lnTo>
                <a:lnTo>
                  <a:pt x="5719" y="3810"/>
                </a:lnTo>
                <a:lnTo>
                  <a:pt x="7734" y="2667"/>
                </a:lnTo>
                <a:lnTo>
                  <a:pt x="8551" y="2232"/>
                </a:lnTo>
                <a:lnTo>
                  <a:pt x="9368" y="1687"/>
                </a:lnTo>
                <a:lnTo>
                  <a:pt x="10077" y="1034"/>
                </a:lnTo>
                <a:lnTo>
                  <a:pt x="11275" y="0"/>
                </a:lnTo>
                <a:lnTo>
                  <a:pt x="13236" y="108"/>
                </a:lnTo>
                <a:lnTo>
                  <a:pt x="14380" y="1959"/>
                </a:lnTo>
                <a:lnTo>
                  <a:pt x="14652" y="2558"/>
                </a:lnTo>
                <a:lnTo>
                  <a:pt x="14271" y="3048"/>
                </a:lnTo>
                <a:lnTo>
                  <a:pt x="13617" y="4137"/>
                </a:lnTo>
                <a:lnTo>
                  <a:pt x="13236" y="4790"/>
                </a:lnTo>
                <a:lnTo>
                  <a:pt x="13345" y="5280"/>
                </a:lnTo>
                <a:lnTo>
                  <a:pt x="13617" y="5770"/>
                </a:lnTo>
                <a:lnTo>
                  <a:pt x="13236" y="5988"/>
                </a:lnTo>
                <a:lnTo>
                  <a:pt x="12637" y="6369"/>
                </a:lnTo>
                <a:lnTo>
                  <a:pt x="12201" y="6587"/>
                </a:lnTo>
                <a:lnTo>
                  <a:pt x="11820" y="6859"/>
                </a:lnTo>
                <a:lnTo>
                  <a:pt x="10730" y="7512"/>
                </a:lnTo>
                <a:lnTo>
                  <a:pt x="9859" y="8274"/>
                </a:lnTo>
                <a:lnTo>
                  <a:pt x="9859" y="10452"/>
                </a:lnTo>
                <a:lnTo>
                  <a:pt x="9750" y="10724"/>
                </a:lnTo>
                <a:lnTo>
                  <a:pt x="8769" y="12303"/>
                </a:lnTo>
                <a:lnTo>
                  <a:pt x="7353" y="124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5102267" y="7190018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6699" y="11160"/>
                </a:moveTo>
                <a:lnTo>
                  <a:pt x="6100" y="11051"/>
                </a:lnTo>
                <a:lnTo>
                  <a:pt x="5501" y="10833"/>
                </a:lnTo>
                <a:lnTo>
                  <a:pt x="4902" y="10724"/>
                </a:lnTo>
                <a:lnTo>
                  <a:pt x="2124" y="9908"/>
                </a:lnTo>
                <a:lnTo>
                  <a:pt x="163" y="7948"/>
                </a:lnTo>
                <a:lnTo>
                  <a:pt x="54" y="5770"/>
                </a:lnTo>
                <a:lnTo>
                  <a:pt x="0" y="3756"/>
                </a:lnTo>
                <a:lnTo>
                  <a:pt x="2015" y="1415"/>
                </a:lnTo>
                <a:lnTo>
                  <a:pt x="4630" y="489"/>
                </a:lnTo>
                <a:lnTo>
                  <a:pt x="5828" y="0"/>
                </a:lnTo>
                <a:lnTo>
                  <a:pt x="6863" y="217"/>
                </a:lnTo>
                <a:lnTo>
                  <a:pt x="7789" y="1034"/>
                </a:lnTo>
                <a:lnTo>
                  <a:pt x="10131" y="3266"/>
                </a:lnTo>
                <a:lnTo>
                  <a:pt x="10404" y="6260"/>
                </a:lnTo>
                <a:lnTo>
                  <a:pt x="10839" y="9635"/>
                </a:lnTo>
                <a:lnTo>
                  <a:pt x="10676" y="9853"/>
                </a:lnTo>
                <a:lnTo>
                  <a:pt x="10458" y="10071"/>
                </a:lnTo>
                <a:lnTo>
                  <a:pt x="10295" y="10017"/>
                </a:lnTo>
                <a:lnTo>
                  <a:pt x="9314" y="9799"/>
                </a:lnTo>
                <a:lnTo>
                  <a:pt x="8279" y="9799"/>
                </a:lnTo>
                <a:lnTo>
                  <a:pt x="7408" y="10343"/>
                </a:lnTo>
                <a:lnTo>
                  <a:pt x="6917" y="10833"/>
                </a:lnTo>
                <a:lnTo>
                  <a:pt x="6699" y="111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5103193" y="7247725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7734" y="11486"/>
                </a:moveTo>
                <a:lnTo>
                  <a:pt x="6482" y="10996"/>
                </a:lnTo>
                <a:lnTo>
                  <a:pt x="4793" y="10398"/>
                </a:lnTo>
                <a:lnTo>
                  <a:pt x="3813" y="10071"/>
                </a:lnTo>
                <a:lnTo>
                  <a:pt x="1634" y="8982"/>
                </a:lnTo>
                <a:lnTo>
                  <a:pt x="0" y="5934"/>
                </a:lnTo>
                <a:lnTo>
                  <a:pt x="1034" y="2395"/>
                </a:lnTo>
                <a:lnTo>
                  <a:pt x="4956" y="0"/>
                </a:lnTo>
                <a:lnTo>
                  <a:pt x="10948" y="6696"/>
                </a:lnTo>
                <a:lnTo>
                  <a:pt x="10730" y="9363"/>
                </a:lnTo>
                <a:lnTo>
                  <a:pt x="10676" y="10398"/>
                </a:lnTo>
                <a:lnTo>
                  <a:pt x="7734" y="114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5198517" y="7237600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5556" y="10942"/>
                </a:moveTo>
                <a:lnTo>
                  <a:pt x="3486" y="9744"/>
                </a:lnTo>
                <a:lnTo>
                  <a:pt x="0" y="6260"/>
                </a:lnTo>
                <a:lnTo>
                  <a:pt x="326" y="4464"/>
                </a:lnTo>
                <a:lnTo>
                  <a:pt x="2342" y="3103"/>
                </a:lnTo>
                <a:lnTo>
                  <a:pt x="3431" y="2340"/>
                </a:lnTo>
                <a:lnTo>
                  <a:pt x="4575" y="1633"/>
                </a:lnTo>
                <a:lnTo>
                  <a:pt x="5773" y="1143"/>
                </a:lnTo>
                <a:lnTo>
                  <a:pt x="8769" y="0"/>
                </a:lnTo>
                <a:lnTo>
                  <a:pt x="10839" y="925"/>
                </a:lnTo>
                <a:lnTo>
                  <a:pt x="11656" y="3919"/>
                </a:lnTo>
                <a:lnTo>
                  <a:pt x="11765" y="4681"/>
                </a:lnTo>
                <a:lnTo>
                  <a:pt x="11711" y="5552"/>
                </a:lnTo>
                <a:lnTo>
                  <a:pt x="11711" y="5825"/>
                </a:lnTo>
                <a:lnTo>
                  <a:pt x="11656" y="6151"/>
                </a:lnTo>
                <a:lnTo>
                  <a:pt x="11547" y="6478"/>
                </a:lnTo>
                <a:lnTo>
                  <a:pt x="11112" y="9200"/>
                </a:lnTo>
                <a:lnTo>
                  <a:pt x="9913" y="9908"/>
                </a:lnTo>
                <a:lnTo>
                  <a:pt x="8333" y="10289"/>
                </a:lnTo>
                <a:lnTo>
                  <a:pt x="5556" y="109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5204346" y="7156701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6209" y="11759"/>
                </a:moveTo>
                <a:lnTo>
                  <a:pt x="4194" y="11650"/>
                </a:lnTo>
                <a:lnTo>
                  <a:pt x="2668" y="11595"/>
                </a:lnTo>
                <a:lnTo>
                  <a:pt x="1470" y="10942"/>
                </a:lnTo>
                <a:lnTo>
                  <a:pt x="980" y="9472"/>
                </a:lnTo>
                <a:lnTo>
                  <a:pt x="871" y="9309"/>
                </a:lnTo>
                <a:lnTo>
                  <a:pt x="817" y="9091"/>
                </a:lnTo>
                <a:lnTo>
                  <a:pt x="817" y="8873"/>
                </a:lnTo>
                <a:lnTo>
                  <a:pt x="217" y="6151"/>
                </a:lnTo>
                <a:lnTo>
                  <a:pt x="0" y="1524"/>
                </a:lnTo>
                <a:lnTo>
                  <a:pt x="2069" y="0"/>
                </a:lnTo>
                <a:lnTo>
                  <a:pt x="5229" y="1197"/>
                </a:lnTo>
                <a:lnTo>
                  <a:pt x="5937" y="1687"/>
                </a:lnTo>
                <a:lnTo>
                  <a:pt x="6863" y="2123"/>
                </a:lnTo>
                <a:lnTo>
                  <a:pt x="7625" y="2722"/>
                </a:lnTo>
                <a:lnTo>
                  <a:pt x="9641" y="4246"/>
                </a:lnTo>
                <a:lnTo>
                  <a:pt x="10512" y="6423"/>
                </a:lnTo>
                <a:lnTo>
                  <a:pt x="9260" y="9908"/>
                </a:lnTo>
                <a:lnTo>
                  <a:pt x="6209" y="117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5105917" y="7270100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5937" y="11922"/>
                </a:moveTo>
                <a:lnTo>
                  <a:pt x="4684" y="9418"/>
                </a:lnTo>
                <a:lnTo>
                  <a:pt x="3159" y="8492"/>
                </a:lnTo>
                <a:lnTo>
                  <a:pt x="381" y="6805"/>
                </a:lnTo>
                <a:lnTo>
                  <a:pt x="0" y="5117"/>
                </a:lnTo>
                <a:lnTo>
                  <a:pt x="2124" y="544"/>
                </a:lnTo>
                <a:lnTo>
                  <a:pt x="3976" y="0"/>
                </a:lnTo>
                <a:lnTo>
                  <a:pt x="7408" y="925"/>
                </a:lnTo>
                <a:lnTo>
                  <a:pt x="9859" y="1197"/>
                </a:lnTo>
                <a:lnTo>
                  <a:pt x="9913" y="2939"/>
                </a:lnTo>
                <a:lnTo>
                  <a:pt x="9750" y="5171"/>
                </a:lnTo>
                <a:lnTo>
                  <a:pt x="9641" y="7186"/>
                </a:lnTo>
                <a:lnTo>
                  <a:pt x="10186" y="9418"/>
                </a:lnTo>
                <a:lnTo>
                  <a:pt x="8225" y="10615"/>
                </a:lnTo>
                <a:lnTo>
                  <a:pt x="5937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5278372" y="7152781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4357" y="9635"/>
                </a:moveTo>
                <a:lnTo>
                  <a:pt x="2995" y="9309"/>
                </a:lnTo>
                <a:lnTo>
                  <a:pt x="1089" y="8928"/>
                </a:lnTo>
                <a:lnTo>
                  <a:pt x="0" y="7458"/>
                </a:lnTo>
                <a:lnTo>
                  <a:pt x="6427" y="0"/>
                </a:lnTo>
                <a:lnTo>
                  <a:pt x="7244" y="0"/>
                </a:lnTo>
                <a:lnTo>
                  <a:pt x="11329" y="5062"/>
                </a:lnTo>
                <a:lnTo>
                  <a:pt x="11057" y="6206"/>
                </a:lnTo>
                <a:lnTo>
                  <a:pt x="10676" y="7512"/>
                </a:lnTo>
                <a:lnTo>
                  <a:pt x="9096" y="8601"/>
                </a:lnTo>
                <a:lnTo>
                  <a:pt x="5828" y="9527"/>
                </a:lnTo>
                <a:lnTo>
                  <a:pt x="4357" y="96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5034280" y="7213765"/>
            <a:ext cx="10795" cy="38735"/>
          </a:xfrm>
          <a:custGeom>
            <a:avLst/>
            <a:gdLst/>
            <a:ahLst/>
            <a:cxnLst/>
            <a:rect l="l" t="t" r="r" b="b"/>
            <a:pathLst>
              <a:path w="10795" h="38734">
                <a:moveTo>
                  <a:pt x="10236" y="35648"/>
                </a:moveTo>
                <a:lnTo>
                  <a:pt x="8991" y="36093"/>
                </a:lnTo>
                <a:lnTo>
                  <a:pt x="7569" y="35712"/>
                </a:lnTo>
                <a:lnTo>
                  <a:pt x="6540" y="34569"/>
                </a:lnTo>
                <a:lnTo>
                  <a:pt x="5499" y="33362"/>
                </a:lnTo>
                <a:lnTo>
                  <a:pt x="5664" y="30810"/>
                </a:lnTo>
                <a:lnTo>
                  <a:pt x="7899" y="29667"/>
                </a:lnTo>
                <a:lnTo>
                  <a:pt x="8331" y="29502"/>
                </a:lnTo>
                <a:lnTo>
                  <a:pt x="6045" y="29070"/>
                </a:lnTo>
                <a:lnTo>
                  <a:pt x="1092" y="30810"/>
                </a:lnTo>
                <a:lnTo>
                  <a:pt x="0" y="34239"/>
                </a:lnTo>
                <a:lnTo>
                  <a:pt x="2451" y="37287"/>
                </a:lnTo>
                <a:lnTo>
                  <a:pt x="5181" y="38049"/>
                </a:lnTo>
                <a:lnTo>
                  <a:pt x="7683" y="38709"/>
                </a:lnTo>
                <a:lnTo>
                  <a:pt x="9474" y="37833"/>
                </a:lnTo>
                <a:lnTo>
                  <a:pt x="10236" y="35648"/>
                </a:lnTo>
                <a:close/>
              </a:path>
              <a:path w="10795" h="38734">
                <a:moveTo>
                  <a:pt x="10782" y="2717"/>
                </a:moveTo>
                <a:lnTo>
                  <a:pt x="7086" y="0"/>
                </a:lnTo>
                <a:lnTo>
                  <a:pt x="4737" y="1028"/>
                </a:lnTo>
                <a:lnTo>
                  <a:pt x="3213" y="2501"/>
                </a:lnTo>
                <a:lnTo>
                  <a:pt x="5943" y="1028"/>
                </a:lnTo>
                <a:lnTo>
                  <a:pt x="8496" y="1079"/>
                </a:lnTo>
                <a:lnTo>
                  <a:pt x="10782" y="27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5224936" y="725610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4085" y="10289"/>
                </a:moveTo>
                <a:lnTo>
                  <a:pt x="2995" y="9908"/>
                </a:lnTo>
                <a:lnTo>
                  <a:pt x="762" y="9200"/>
                </a:lnTo>
                <a:lnTo>
                  <a:pt x="0" y="7349"/>
                </a:lnTo>
                <a:lnTo>
                  <a:pt x="3050" y="3974"/>
                </a:lnTo>
                <a:lnTo>
                  <a:pt x="3649" y="1742"/>
                </a:lnTo>
                <a:lnTo>
                  <a:pt x="7081" y="54"/>
                </a:lnTo>
                <a:lnTo>
                  <a:pt x="8116" y="0"/>
                </a:lnTo>
                <a:lnTo>
                  <a:pt x="8769" y="1197"/>
                </a:lnTo>
                <a:lnTo>
                  <a:pt x="9532" y="2449"/>
                </a:lnTo>
                <a:lnTo>
                  <a:pt x="9804" y="3919"/>
                </a:lnTo>
                <a:lnTo>
                  <a:pt x="10022" y="5280"/>
                </a:lnTo>
                <a:lnTo>
                  <a:pt x="10131" y="6151"/>
                </a:lnTo>
                <a:lnTo>
                  <a:pt x="10186" y="6913"/>
                </a:lnTo>
                <a:lnTo>
                  <a:pt x="10295" y="7730"/>
                </a:lnTo>
                <a:lnTo>
                  <a:pt x="9859" y="8329"/>
                </a:lnTo>
                <a:lnTo>
                  <a:pt x="9586" y="8982"/>
                </a:lnTo>
                <a:lnTo>
                  <a:pt x="9260" y="9091"/>
                </a:lnTo>
                <a:lnTo>
                  <a:pt x="8170" y="9200"/>
                </a:lnTo>
                <a:lnTo>
                  <a:pt x="7135" y="9690"/>
                </a:lnTo>
                <a:lnTo>
                  <a:pt x="6046" y="9908"/>
                </a:lnTo>
                <a:lnTo>
                  <a:pt x="5065" y="10180"/>
                </a:lnTo>
                <a:lnTo>
                  <a:pt x="4085" y="102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905190" y="715882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4357" y="10071"/>
                </a:moveTo>
                <a:lnTo>
                  <a:pt x="3159" y="8220"/>
                </a:lnTo>
                <a:lnTo>
                  <a:pt x="2396" y="6696"/>
                </a:lnTo>
                <a:lnTo>
                  <a:pt x="1743" y="5444"/>
                </a:lnTo>
                <a:lnTo>
                  <a:pt x="0" y="4300"/>
                </a:lnTo>
                <a:lnTo>
                  <a:pt x="108" y="2830"/>
                </a:lnTo>
                <a:lnTo>
                  <a:pt x="980" y="2504"/>
                </a:lnTo>
                <a:lnTo>
                  <a:pt x="1579" y="1524"/>
                </a:lnTo>
                <a:lnTo>
                  <a:pt x="1797" y="598"/>
                </a:lnTo>
                <a:lnTo>
                  <a:pt x="3104" y="0"/>
                </a:lnTo>
                <a:lnTo>
                  <a:pt x="6209" y="816"/>
                </a:lnTo>
                <a:lnTo>
                  <a:pt x="6373" y="816"/>
                </a:lnTo>
                <a:lnTo>
                  <a:pt x="6536" y="871"/>
                </a:lnTo>
                <a:lnTo>
                  <a:pt x="6699" y="871"/>
                </a:lnTo>
                <a:lnTo>
                  <a:pt x="9804" y="1524"/>
                </a:lnTo>
                <a:lnTo>
                  <a:pt x="10022" y="1796"/>
                </a:lnTo>
                <a:lnTo>
                  <a:pt x="9151" y="5226"/>
                </a:lnTo>
                <a:lnTo>
                  <a:pt x="8769" y="6968"/>
                </a:lnTo>
                <a:lnTo>
                  <a:pt x="8769" y="9146"/>
                </a:lnTo>
                <a:lnTo>
                  <a:pt x="6536" y="9581"/>
                </a:lnTo>
                <a:lnTo>
                  <a:pt x="4357" y="100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5186096" y="7191006"/>
            <a:ext cx="62865" cy="58419"/>
          </a:xfrm>
          <a:custGeom>
            <a:avLst/>
            <a:gdLst/>
            <a:ahLst/>
            <a:cxnLst/>
            <a:rect l="l" t="t" r="r" b="b"/>
            <a:pathLst>
              <a:path w="62864" h="58420">
                <a:moveTo>
                  <a:pt x="9639" y="4457"/>
                </a:moveTo>
                <a:lnTo>
                  <a:pt x="8496" y="2171"/>
                </a:lnTo>
                <a:lnTo>
                  <a:pt x="7785" y="596"/>
                </a:lnTo>
                <a:lnTo>
                  <a:pt x="6591" y="0"/>
                </a:lnTo>
                <a:lnTo>
                  <a:pt x="5334" y="762"/>
                </a:lnTo>
                <a:lnTo>
                  <a:pt x="3429" y="2006"/>
                </a:lnTo>
                <a:lnTo>
                  <a:pt x="977" y="3098"/>
                </a:lnTo>
                <a:lnTo>
                  <a:pt x="0" y="7353"/>
                </a:lnTo>
                <a:lnTo>
                  <a:pt x="2501" y="8166"/>
                </a:lnTo>
                <a:lnTo>
                  <a:pt x="3479" y="9639"/>
                </a:lnTo>
                <a:lnTo>
                  <a:pt x="3860" y="10121"/>
                </a:lnTo>
                <a:lnTo>
                  <a:pt x="4457" y="10553"/>
                </a:lnTo>
                <a:lnTo>
                  <a:pt x="6642" y="11709"/>
                </a:lnTo>
                <a:lnTo>
                  <a:pt x="8432" y="10833"/>
                </a:lnTo>
                <a:lnTo>
                  <a:pt x="8877" y="9029"/>
                </a:lnTo>
                <a:lnTo>
                  <a:pt x="8597" y="6807"/>
                </a:lnTo>
                <a:lnTo>
                  <a:pt x="9639" y="4457"/>
                </a:lnTo>
                <a:close/>
              </a:path>
              <a:path w="62864" h="58420">
                <a:moveTo>
                  <a:pt x="62750" y="51663"/>
                </a:moveTo>
                <a:lnTo>
                  <a:pt x="61493" y="49923"/>
                </a:lnTo>
                <a:lnTo>
                  <a:pt x="59804" y="49428"/>
                </a:lnTo>
                <a:lnTo>
                  <a:pt x="59042" y="49479"/>
                </a:lnTo>
                <a:lnTo>
                  <a:pt x="57950" y="48666"/>
                </a:lnTo>
                <a:lnTo>
                  <a:pt x="56261" y="51714"/>
                </a:lnTo>
                <a:lnTo>
                  <a:pt x="53975" y="51549"/>
                </a:lnTo>
                <a:lnTo>
                  <a:pt x="52019" y="52146"/>
                </a:lnTo>
                <a:lnTo>
                  <a:pt x="51854" y="52146"/>
                </a:lnTo>
                <a:lnTo>
                  <a:pt x="49288" y="52971"/>
                </a:lnTo>
                <a:lnTo>
                  <a:pt x="49022" y="53835"/>
                </a:lnTo>
                <a:lnTo>
                  <a:pt x="49949" y="55740"/>
                </a:lnTo>
                <a:lnTo>
                  <a:pt x="50165" y="56184"/>
                </a:lnTo>
                <a:lnTo>
                  <a:pt x="50596" y="56832"/>
                </a:lnTo>
                <a:lnTo>
                  <a:pt x="51739" y="58407"/>
                </a:lnTo>
                <a:lnTo>
                  <a:pt x="53213" y="58407"/>
                </a:lnTo>
                <a:lnTo>
                  <a:pt x="54851" y="56502"/>
                </a:lnTo>
                <a:lnTo>
                  <a:pt x="56095" y="55092"/>
                </a:lnTo>
                <a:lnTo>
                  <a:pt x="56921" y="54279"/>
                </a:lnTo>
                <a:lnTo>
                  <a:pt x="60515" y="55905"/>
                </a:lnTo>
                <a:lnTo>
                  <a:pt x="61709" y="54546"/>
                </a:lnTo>
                <a:lnTo>
                  <a:pt x="62204" y="53136"/>
                </a:lnTo>
                <a:lnTo>
                  <a:pt x="62750" y="516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5124424" y="7214031"/>
            <a:ext cx="5715" cy="11430"/>
          </a:xfrm>
          <a:custGeom>
            <a:avLst/>
            <a:gdLst/>
            <a:ahLst/>
            <a:cxnLst/>
            <a:rect l="l" t="t" r="r" b="b"/>
            <a:pathLst>
              <a:path w="5714" h="11429">
                <a:moveTo>
                  <a:pt x="3378" y="660"/>
                </a:moveTo>
                <a:lnTo>
                  <a:pt x="3162" y="546"/>
                </a:lnTo>
                <a:lnTo>
                  <a:pt x="2946" y="381"/>
                </a:lnTo>
                <a:lnTo>
                  <a:pt x="2679" y="330"/>
                </a:lnTo>
                <a:lnTo>
                  <a:pt x="1638" y="0"/>
                </a:lnTo>
                <a:lnTo>
                  <a:pt x="0" y="812"/>
                </a:lnTo>
                <a:lnTo>
                  <a:pt x="63" y="2019"/>
                </a:lnTo>
                <a:lnTo>
                  <a:pt x="114" y="2184"/>
                </a:lnTo>
                <a:lnTo>
                  <a:pt x="114" y="2501"/>
                </a:lnTo>
                <a:lnTo>
                  <a:pt x="660" y="2019"/>
                </a:lnTo>
                <a:lnTo>
                  <a:pt x="1371" y="1574"/>
                </a:lnTo>
                <a:lnTo>
                  <a:pt x="2298" y="1143"/>
                </a:lnTo>
                <a:lnTo>
                  <a:pt x="2730" y="876"/>
                </a:lnTo>
                <a:lnTo>
                  <a:pt x="3378" y="660"/>
                </a:lnTo>
                <a:close/>
              </a:path>
              <a:path w="5714" h="11429">
                <a:moveTo>
                  <a:pt x="5676" y="9309"/>
                </a:moveTo>
                <a:lnTo>
                  <a:pt x="5067" y="9309"/>
                </a:lnTo>
                <a:lnTo>
                  <a:pt x="4470" y="9258"/>
                </a:lnTo>
                <a:lnTo>
                  <a:pt x="3987" y="9359"/>
                </a:lnTo>
                <a:lnTo>
                  <a:pt x="2349" y="9588"/>
                </a:lnTo>
                <a:lnTo>
                  <a:pt x="1206" y="9423"/>
                </a:lnTo>
                <a:lnTo>
                  <a:pt x="381" y="8826"/>
                </a:lnTo>
                <a:lnTo>
                  <a:pt x="876" y="10350"/>
                </a:lnTo>
                <a:lnTo>
                  <a:pt x="1752" y="10998"/>
                </a:lnTo>
                <a:lnTo>
                  <a:pt x="2946" y="10668"/>
                </a:lnTo>
                <a:lnTo>
                  <a:pt x="4038" y="10452"/>
                </a:lnTo>
                <a:lnTo>
                  <a:pt x="4902" y="9969"/>
                </a:lnTo>
                <a:lnTo>
                  <a:pt x="5676" y="93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012390" y="721016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1198" y="9581"/>
                </a:moveTo>
                <a:lnTo>
                  <a:pt x="0" y="8601"/>
                </a:lnTo>
                <a:lnTo>
                  <a:pt x="490" y="5280"/>
                </a:lnTo>
                <a:lnTo>
                  <a:pt x="599" y="4627"/>
                </a:lnTo>
                <a:lnTo>
                  <a:pt x="871" y="3974"/>
                </a:lnTo>
                <a:lnTo>
                  <a:pt x="1034" y="3375"/>
                </a:lnTo>
                <a:lnTo>
                  <a:pt x="1688" y="489"/>
                </a:lnTo>
                <a:lnTo>
                  <a:pt x="1961" y="0"/>
                </a:lnTo>
                <a:lnTo>
                  <a:pt x="4303" y="489"/>
                </a:lnTo>
                <a:lnTo>
                  <a:pt x="5882" y="4028"/>
                </a:lnTo>
                <a:lnTo>
                  <a:pt x="7789" y="5498"/>
                </a:lnTo>
                <a:lnTo>
                  <a:pt x="9859" y="4899"/>
                </a:lnTo>
                <a:lnTo>
                  <a:pt x="9641" y="5389"/>
                </a:lnTo>
                <a:lnTo>
                  <a:pt x="9205" y="5825"/>
                </a:lnTo>
                <a:lnTo>
                  <a:pt x="8551" y="6260"/>
                </a:lnTo>
                <a:lnTo>
                  <a:pt x="7190" y="7022"/>
                </a:lnTo>
                <a:lnTo>
                  <a:pt x="5991" y="8220"/>
                </a:lnTo>
                <a:lnTo>
                  <a:pt x="4357" y="8710"/>
                </a:lnTo>
                <a:lnTo>
                  <a:pt x="1198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5052262" y="7152944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90">
                <a:moveTo>
                  <a:pt x="5392" y="8547"/>
                </a:moveTo>
                <a:lnTo>
                  <a:pt x="4030" y="8383"/>
                </a:lnTo>
                <a:lnTo>
                  <a:pt x="2832" y="7784"/>
                </a:lnTo>
                <a:lnTo>
                  <a:pt x="2124" y="7458"/>
                </a:lnTo>
                <a:lnTo>
                  <a:pt x="1470" y="7022"/>
                </a:lnTo>
                <a:lnTo>
                  <a:pt x="0" y="5280"/>
                </a:lnTo>
                <a:lnTo>
                  <a:pt x="163" y="4083"/>
                </a:lnTo>
                <a:lnTo>
                  <a:pt x="1470" y="3157"/>
                </a:lnTo>
                <a:lnTo>
                  <a:pt x="1743" y="3048"/>
                </a:lnTo>
                <a:lnTo>
                  <a:pt x="2015" y="2830"/>
                </a:lnTo>
                <a:lnTo>
                  <a:pt x="3268" y="2068"/>
                </a:lnTo>
                <a:lnTo>
                  <a:pt x="4575" y="1306"/>
                </a:lnTo>
                <a:lnTo>
                  <a:pt x="5991" y="871"/>
                </a:lnTo>
                <a:lnTo>
                  <a:pt x="8388" y="0"/>
                </a:lnTo>
                <a:lnTo>
                  <a:pt x="9859" y="1306"/>
                </a:lnTo>
                <a:lnTo>
                  <a:pt x="9477" y="3756"/>
                </a:lnTo>
                <a:lnTo>
                  <a:pt x="9423" y="4246"/>
                </a:lnTo>
                <a:lnTo>
                  <a:pt x="9205" y="4736"/>
                </a:lnTo>
                <a:lnTo>
                  <a:pt x="9096" y="5171"/>
                </a:lnTo>
                <a:lnTo>
                  <a:pt x="8606" y="6532"/>
                </a:lnTo>
                <a:lnTo>
                  <a:pt x="8551" y="8492"/>
                </a:lnTo>
                <a:lnTo>
                  <a:pt x="6699" y="8492"/>
                </a:lnTo>
                <a:lnTo>
                  <a:pt x="5392" y="85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5139471" y="7152781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1525" y="2830"/>
                </a:moveTo>
                <a:lnTo>
                  <a:pt x="217" y="1796"/>
                </a:lnTo>
                <a:lnTo>
                  <a:pt x="54" y="544"/>
                </a:lnTo>
                <a:lnTo>
                  <a:pt x="54" y="217"/>
                </a:lnTo>
                <a:lnTo>
                  <a:pt x="0" y="0"/>
                </a:lnTo>
                <a:lnTo>
                  <a:pt x="6046" y="0"/>
                </a:lnTo>
                <a:lnTo>
                  <a:pt x="6100" y="326"/>
                </a:lnTo>
                <a:lnTo>
                  <a:pt x="5991" y="762"/>
                </a:lnTo>
                <a:lnTo>
                  <a:pt x="5501" y="1959"/>
                </a:lnTo>
                <a:lnTo>
                  <a:pt x="4412" y="2667"/>
                </a:lnTo>
                <a:lnTo>
                  <a:pt x="2995" y="2776"/>
                </a:lnTo>
                <a:lnTo>
                  <a:pt x="1525" y="28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271236" y="7171236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4">
                <a:moveTo>
                  <a:pt x="6264" y="6913"/>
                </a:moveTo>
                <a:lnTo>
                  <a:pt x="3921" y="6206"/>
                </a:lnTo>
                <a:lnTo>
                  <a:pt x="3595" y="6151"/>
                </a:lnTo>
                <a:lnTo>
                  <a:pt x="3268" y="6042"/>
                </a:lnTo>
                <a:lnTo>
                  <a:pt x="2995" y="5879"/>
                </a:lnTo>
                <a:lnTo>
                  <a:pt x="2669" y="5825"/>
                </a:lnTo>
                <a:lnTo>
                  <a:pt x="2396" y="5607"/>
                </a:lnTo>
                <a:lnTo>
                  <a:pt x="2124" y="5444"/>
                </a:lnTo>
                <a:lnTo>
                  <a:pt x="817" y="4518"/>
                </a:lnTo>
                <a:lnTo>
                  <a:pt x="0" y="3048"/>
                </a:lnTo>
                <a:lnTo>
                  <a:pt x="544" y="2177"/>
                </a:lnTo>
                <a:lnTo>
                  <a:pt x="980" y="1415"/>
                </a:lnTo>
                <a:lnTo>
                  <a:pt x="1579" y="762"/>
                </a:lnTo>
                <a:lnTo>
                  <a:pt x="2287" y="435"/>
                </a:lnTo>
                <a:lnTo>
                  <a:pt x="2941" y="54"/>
                </a:lnTo>
                <a:lnTo>
                  <a:pt x="3704" y="0"/>
                </a:lnTo>
                <a:lnTo>
                  <a:pt x="4630" y="326"/>
                </a:lnTo>
                <a:lnTo>
                  <a:pt x="4902" y="435"/>
                </a:lnTo>
                <a:lnTo>
                  <a:pt x="5229" y="544"/>
                </a:lnTo>
                <a:lnTo>
                  <a:pt x="5556" y="598"/>
                </a:lnTo>
                <a:lnTo>
                  <a:pt x="8170" y="1252"/>
                </a:lnTo>
                <a:lnTo>
                  <a:pt x="9151" y="2395"/>
                </a:lnTo>
                <a:lnTo>
                  <a:pt x="8225" y="6042"/>
                </a:lnTo>
                <a:lnTo>
                  <a:pt x="6264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5262684" y="7224316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921" y="6968"/>
                </a:moveTo>
                <a:lnTo>
                  <a:pt x="2287" y="6260"/>
                </a:lnTo>
                <a:lnTo>
                  <a:pt x="871" y="5661"/>
                </a:lnTo>
                <a:lnTo>
                  <a:pt x="0" y="4137"/>
                </a:lnTo>
                <a:lnTo>
                  <a:pt x="326" y="2776"/>
                </a:lnTo>
                <a:lnTo>
                  <a:pt x="435" y="2449"/>
                </a:lnTo>
                <a:lnTo>
                  <a:pt x="1252" y="871"/>
                </a:lnTo>
                <a:lnTo>
                  <a:pt x="2451" y="0"/>
                </a:lnTo>
                <a:lnTo>
                  <a:pt x="4085" y="272"/>
                </a:lnTo>
                <a:lnTo>
                  <a:pt x="5229" y="707"/>
                </a:lnTo>
                <a:lnTo>
                  <a:pt x="5991" y="1959"/>
                </a:lnTo>
                <a:lnTo>
                  <a:pt x="6155" y="3266"/>
                </a:lnTo>
                <a:lnTo>
                  <a:pt x="6209" y="3865"/>
                </a:lnTo>
                <a:lnTo>
                  <a:pt x="6155" y="4409"/>
                </a:lnTo>
                <a:lnTo>
                  <a:pt x="5937" y="4899"/>
                </a:lnTo>
                <a:lnTo>
                  <a:pt x="5283" y="6478"/>
                </a:lnTo>
                <a:lnTo>
                  <a:pt x="3921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335894" y="7187841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268" y="7131"/>
                </a:moveTo>
                <a:lnTo>
                  <a:pt x="1851" y="6315"/>
                </a:lnTo>
                <a:lnTo>
                  <a:pt x="381" y="5498"/>
                </a:lnTo>
                <a:lnTo>
                  <a:pt x="0" y="4083"/>
                </a:lnTo>
                <a:lnTo>
                  <a:pt x="381" y="2558"/>
                </a:lnTo>
                <a:lnTo>
                  <a:pt x="708" y="871"/>
                </a:lnTo>
                <a:lnTo>
                  <a:pt x="2723" y="0"/>
                </a:lnTo>
                <a:lnTo>
                  <a:pt x="4956" y="707"/>
                </a:lnTo>
                <a:lnTo>
                  <a:pt x="6046" y="1088"/>
                </a:lnTo>
                <a:lnTo>
                  <a:pt x="6482" y="2449"/>
                </a:lnTo>
                <a:lnTo>
                  <a:pt x="6155" y="4028"/>
                </a:lnTo>
                <a:lnTo>
                  <a:pt x="5773" y="5770"/>
                </a:lnTo>
                <a:lnTo>
                  <a:pt x="3268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5107927" y="7212507"/>
            <a:ext cx="31115" cy="58419"/>
          </a:xfrm>
          <a:custGeom>
            <a:avLst/>
            <a:gdLst/>
            <a:ahLst/>
            <a:cxnLst/>
            <a:rect l="l" t="t" r="r" b="b"/>
            <a:pathLst>
              <a:path w="31114" h="58420">
                <a:moveTo>
                  <a:pt x="6045" y="5613"/>
                </a:moveTo>
                <a:lnTo>
                  <a:pt x="5994" y="4025"/>
                </a:lnTo>
                <a:lnTo>
                  <a:pt x="5994" y="2667"/>
                </a:lnTo>
                <a:lnTo>
                  <a:pt x="5778" y="1041"/>
                </a:lnTo>
                <a:lnTo>
                  <a:pt x="3975" y="495"/>
                </a:lnTo>
                <a:lnTo>
                  <a:pt x="2451" y="0"/>
                </a:lnTo>
                <a:lnTo>
                  <a:pt x="812" y="1193"/>
                </a:lnTo>
                <a:lnTo>
                  <a:pt x="0" y="4686"/>
                </a:lnTo>
                <a:lnTo>
                  <a:pt x="762" y="6210"/>
                </a:lnTo>
                <a:lnTo>
                  <a:pt x="2286" y="6540"/>
                </a:lnTo>
                <a:lnTo>
                  <a:pt x="3759" y="6921"/>
                </a:lnTo>
                <a:lnTo>
                  <a:pt x="6045" y="5613"/>
                </a:lnTo>
                <a:close/>
              </a:path>
              <a:path w="31114" h="58420">
                <a:moveTo>
                  <a:pt x="30937" y="53733"/>
                </a:moveTo>
                <a:lnTo>
                  <a:pt x="30226" y="52260"/>
                </a:lnTo>
                <a:lnTo>
                  <a:pt x="27076" y="51181"/>
                </a:lnTo>
                <a:lnTo>
                  <a:pt x="25222" y="52209"/>
                </a:lnTo>
                <a:lnTo>
                  <a:pt x="24777" y="53784"/>
                </a:lnTo>
                <a:lnTo>
                  <a:pt x="24460" y="55092"/>
                </a:lnTo>
                <a:lnTo>
                  <a:pt x="25387" y="57162"/>
                </a:lnTo>
                <a:lnTo>
                  <a:pt x="26466" y="57492"/>
                </a:lnTo>
                <a:lnTo>
                  <a:pt x="27774" y="57924"/>
                </a:lnTo>
                <a:lnTo>
                  <a:pt x="29959" y="56680"/>
                </a:lnTo>
                <a:lnTo>
                  <a:pt x="30391" y="55257"/>
                </a:lnTo>
                <a:lnTo>
                  <a:pt x="30937" y="537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5184627" y="716209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5174" y="6641"/>
                </a:moveTo>
                <a:lnTo>
                  <a:pt x="3704" y="6532"/>
                </a:lnTo>
                <a:lnTo>
                  <a:pt x="2396" y="6369"/>
                </a:lnTo>
                <a:lnTo>
                  <a:pt x="1416" y="6260"/>
                </a:lnTo>
                <a:lnTo>
                  <a:pt x="0" y="3647"/>
                </a:lnTo>
                <a:lnTo>
                  <a:pt x="272" y="2830"/>
                </a:lnTo>
                <a:lnTo>
                  <a:pt x="708" y="1415"/>
                </a:lnTo>
                <a:lnTo>
                  <a:pt x="2995" y="0"/>
                </a:lnTo>
                <a:lnTo>
                  <a:pt x="4085" y="435"/>
                </a:lnTo>
                <a:lnTo>
                  <a:pt x="5447" y="1034"/>
                </a:lnTo>
                <a:lnTo>
                  <a:pt x="6482" y="3701"/>
                </a:lnTo>
                <a:lnTo>
                  <a:pt x="5828" y="5117"/>
                </a:lnTo>
                <a:lnTo>
                  <a:pt x="5174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5185063" y="725072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050" y="6859"/>
                </a:moveTo>
                <a:lnTo>
                  <a:pt x="1688" y="6260"/>
                </a:lnTo>
                <a:lnTo>
                  <a:pt x="54" y="5444"/>
                </a:lnTo>
                <a:lnTo>
                  <a:pt x="0" y="4028"/>
                </a:lnTo>
                <a:lnTo>
                  <a:pt x="272" y="2504"/>
                </a:lnTo>
                <a:lnTo>
                  <a:pt x="490" y="1361"/>
                </a:lnTo>
                <a:lnTo>
                  <a:pt x="3050" y="0"/>
                </a:lnTo>
                <a:lnTo>
                  <a:pt x="4194" y="272"/>
                </a:lnTo>
                <a:lnTo>
                  <a:pt x="5229" y="598"/>
                </a:lnTo>
                <a:lnTo>
                  <a:pt x="6046" y="2776"/>
                </a:lnTo>
                <a:lnTo>
                  <a:pt x="5556" y="4083"/>
                </a:lnTo>
                <a:lnTo>
                  <a:pt x="4956" y="5770"/>
                </a:lnTo>
                <a:lnTo>
                  <a:pt x="3050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5174967" y="716317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069" y="6151"/>
                </a:moveTo>
                <a:lnTo>
                  <a:pt x="2252" y="5825"/>
                </a:lnTo>
                <a:lnTo>
                  <a:pt x="618" y="5226"/>
                </a:lnTo>
                <a:lnTo>
                  <a:pt x="120" y="4355"/>
                </a:lnTo>
                <a:lnTo>
                  <a:pt x="0" y="3810"/>
                </a:lnTo>
                <a:lnTo>
                  <a:pt x="198" y="2340"/>
                </a:lnTo>
                <a:lnTo>
                  <a:pt x="618" y="925"/>
                </a:lnTo>
                <a:lnTo>
                  <a:pt x="2143" y="0"/>
                </a:lnTo>
                <a:lnTo>
                  <a:pt x="3559" y="435"/>
                </a:lnTo>
                <a:lnTo>
                  <a:pt x="5194" y="871"/>
                </a:lnTo>
                <a:lnTo>
                  <a:pt x="6065" y="2340"/>
                </a:lnTo>
                <a:lnTo>
                  <a:pt x="5684" y="3810"/>
                </a:lnTo>
                <a:lnTo>
                  <a:pt x="5466" y="4355"/>
                </a:lnTo>
                <a:lnTo>
                  <a:pt x="5139" y="4790"/>
                </a:lnTo>
                <a:lnTo>
                  <a:pt x="3995" y="5770"/>
                </a:lnTo>
                <a:lnTo>
                  <a:pt x="3069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5020386" y="7252309"/>
            <a:ext cx="51435" cy="29845"/>
          </a:xfrm>
          <a:custGeom>
            <a:avLst/>
            <a:gdLst/>
            <a:ahLst/>
            <a:cxnLst/>
            <a:rect l="l" t="t" r="r" b="b"/>
            <a:pathLst>
              <a:path w="51435" h="29845">
                <a:moveTo>
                  <a:pt x="5511" y="1625"/>
                </a:moveTo>
                <a:lnTo>
                  <a:pt x="5232" y="546"/>
                </a:lnTo>
                <a:lnTo>
                  <a:pt x="1803" y="0"/>
                </a:lnTo>
                <a:lnTo>
                  <a:pt x="660" y="863"/>
                </a:lnTo>
                <a:lnTo>
                  <a:pt x="330" y="2768"/>
                </a:lnTo>
                <a:lnTo>
                  <a:pt x="0" y="4457"/>
                </a:lnTo>
                <a:lnTo>
                  <a:pt x="927" y="5270"/>
                </a:lnTo>
                <a:lnTo>
                  <a:pt x="2235" y="5765"/>
                </a:lnTo>
                <a:lnTo>
                  <a:pt x="3441" y="6146"/>
                </a:lnTo>
                <a:lnTo>
                  <a:pt x="5283" y="4457"/>
                </a:lnTo>
                <a:lnTo>
                  <a:pt x="5397" y="2832"/>
                </a:lnTo>
                <a:lnTo>
                  <a:pt x="5511" y="1625"/>
                </a:lnTo>
                <a:close/>
              </a:path>
              <a:path w="51435" h="29845">
                <a:moveTo>
                  <a:pt x="51257" y="25527"/>
                </a:moveTo>
                <a:lnTo>
                  <a:pt x="50063" y="24765"/>
                </a:lnTo>
                <a:lnTo>
                  <a:pt x="48869" y="24269"/>
                </a:lnTo>
                <a:lnTo>
                  <a:pt x="47498" y="23672"/>
                </a:lnTo>
                <a:lnTo>
                  <a:pt x="45491" y="24663"/>
                </a:lnTo>
                <a:lnTo>
                  <a:pt x="45161" y="25908"/>
                </a:lnTo>
                <a:lnTo>
                  <a:pt x="44831" y="27051"/>
                </a:lnTo>
                <a:lnTo>
                  <a:pt x="46088" y="28905"/>
                </a:lnTo>
                <a:lnTo>
                  <a:pt x="47498" y="29286"/>
                </a:lnTo>
                <a:lnTo>
                  <a:pt x="48920" y="29768"/>
                </a:lnTo>
                <a:lnTo>
                  <a:pt x="50393" y="28854"/>
                </a:lnTo>
                <a:lnTo>
                  <a:pt x="50825" y="27216"/>
                </a:lnTo>
                <a:lnTo>
                  <a:pt x="51257" y="255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971910" y="7153440"/>
            <a:ext cx="33020" cy="49530"/>
          </a:xfrm>
          <a:custGeom>
            <a:avLst/>
            <a:gdLst/>
            <a:ahLst/>
            <a:cxnLst/>
            <a:rect l="l" t="t" r="r" b="b"/>
            <a:pathLst>
              <a:path w="33020" h="49529">
                <a:moveTo>
                  <a:pt x="4089" y="1041"/>
                </a:moveTo>
                <a:lnTo>
                  <a:pt x="3213" y="330"/>
                </a:lnTo>
                <a:lnTo>
                  <a:pt x="2184" y="0"/>
                </a:lnTo>
                <a:lnTo>
                  <a:pt x="1193" y="0"/>
                </a:lnTo>
                <a:lnTo>
                  <a:pt x="381" y="215"/>
                </a:lnTo>
                <a:lnTo>
                  <a:pt x="50" y="1092"/>
                </a:lnTo>
                <a:lnTo>
                  <a:pt x="165" y="1739"/>
                </a:lnTo>
                <a:lnTo>
                  <a:pt x="165" y="2451"/>
                </a:lnTo>
                <a:lnTo>
                  <a:pt x="0" y="3098"/>
                </a:lnTo>
                <a:lnTo>
                  <a:pt x="50" y="3479"/>
                </a:lnTo>
                <a:lnTo>
                  <a:pt x="215" y="3810"/>
                </a:lnTo>
                <a:lnTo>
                  <a:pt x="711" y="3924"/>
                </a:lnTo>
                <a:lnTo>
                  <a:pt x="2235" y="4356"/>
                </a:lnTo>
                <a:lnTo>
                  <a:pt x="3263" y="3213"/>
                </a:lnTo>
                <a:lnTo>
                  <a:pt x="3708" y="2019"/>
                </a:lnTo>
                <a:lnTo>
                  <a:pt x="4089" y="1041"/>
                </a:lnTo>
                <a:close/>
              </a:path>
              <a:path w="33020" h="49529">
                <a:moveTo>
                  <a:pt x="24676" y="6642"/>
                </a:moveTo>
                <a:lnTo>
                  <a:pt x="23964" y="5613"/>
                </a:lnTo>
                <a:lnTo>
                  <a:pt x="22491" y="5118"/>
                </a:lnTo>
                <a:lnTo>
                  <a:pt x="20701" y="4521"/>
                </a:lnTo>
                <a:lnTo>
                  <a:pt x="19723" y="5613"/>
                </a:lnTo>
                <a:lnTo>
                  <a:pt x="19011" y="6908"/>
                </a:lnTo>
                <a:lnTo>
                  <a:pt x="18415" y="8712"/>
                </a:lnTo>
                <a:lnTo>
                  <a:pt x="19392" y="9525"/>
                </a:lnTo>
                <a:lnTo>
                  <a:pt x="20751" y="10020"/>
                </a:lnTo>
                <a:lnTo>
                  <a:pt x="22339" y="10566"/>
                </a:lnTo>
                <a:lnTo>
                  <a:pt x="23863" y="9740"/>
                </a:lnTo>
                <a:lnTo>
                  <a:pt x="24244" y="8216"/>
                </a:lnTo>
                <a:lnTo>
                  <a:pt x="24676" y="6642"/>
                </a:lnTo>
                <a:close/>
              </a:path>
              <a:path w="33020" h="49529">
                <a:moveTo>
                  <a:pt x="32740" y="44208"/>
                </a:moveTo>
                <a:lnTo>
                  <a:pt x="32461" y="43497"/>
                </a:lnTo>
                <a:lnTo>
                  <a:pt x="29527" y="42849"/>
                </a:lnTo>
                <a:lnTo>
                  <a:pt x="28105" y="43929"/>
                </a:lnTo>
                <a:lnTo>
                  <a:pt x="27559" y="46164"/>
                </a:lnTo>
                <a:lnTo>
                  <a:pt x="27343" y="46977"/>
                </a:lnTo>
                <a:lnTo>
                  <a:pt x="27241" y="48018"/>
                </a:lnTo>
                <a:lnTo>
                  <a:pt x="28384" y="48501"/>
                </a:lnTo>
                <a:lnTo>
                  <a:pt x="29857" y="49161"/>
                </a:lnTo>
                <a:lnTo>
                  <a:pt x="31648" y="47586"/>
                </a:lnTo>
                <a:lnTo>
                  <a:pt x="32410" y="45135"/>
                </a:lnTo>
                <a:lnTo>
                  <a:pt x="32740" y="442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5156466" y="719382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941" y="4083"/>
                </a:moveTo>
                <a:lnTo>
                  <a:pt x="1634" y="3865"/>
                </a:lnTo>
                <a:lnTo>
                  <a:pt x="708" y="3701"/>
                </a:lnTo>
                <a:lnTo>
                  <a:pt x="0" y="2830"/>
                </a:lnTo>
                <a:lnTo>
                  <a:pt x="272" y="1687"/>
                </a:lnTo>
                <a:lnTo>
                  <a:pt x="599" y="272"/>
                </a:lnTo>
                <a:lnTo>
                  <a:pt x="1743" y="54"/>
                </a:lnTo>
                <a:lnTo>
                  <a:pt x="2832" y="54"/>
                </a:lnTo>
                <a:lnTo>
                  <a:pt x="3921" y="0"/>
                </a:lnTo>
                <a:lnTo>
                  <a:pt x="3976" y="925"/>
                </a:lnTo>
                <a:lnTo>
                  <a:pt x="3758" y="1742"/>
                </a:lnTo>
                <a:lnTo>
                  <a:pt x="3486" y="2885"/>
                </a:lnTo>
                <a:lnTo>
                  <a:pt x="2941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5070565" y="7166500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1743" y="2504"/>
                </a:moveTo>
                <a:lnTo>
                  <a:pt x="980" y="2449"/>
                </a:lnTo>
                <a:lnTo>
                  <a:pt x="272" y="2449"/>
                </a:lnTo>
                <a:lnTo>
                  <a:pt x="0" y="1252"/>
                </a:lnTo>
                <a:lnTo>
                  <a:pt x="326" y="217"/>
                </a:lnTo>
                <a:lnTo>
                  <a:pt x="435" y="0"/>
                </a:lnTo>
                <a:lnTo>
                  <a:pt x="599" y="326"/>
                </a:lnTo>
                <a:lnTo>
                  <a:pt x="708" y="489"/>
                </a:lnTo>
                <a:lnTo>
                  <a:pt x="1361" y="1143"/>
                </a:lnTo>
                <a:lnTo>
                  <a:pt x="2178" y="1469"/>
                </a:lnTo>
                <a:lnTo>
                  <a:pt x="3159" y="1687"/>
                </a:lnTo>
                <a:lnTo>
                  <a:pt x="2614" y="2286"/>
                </a:lnTo>
                <a:lnTo>
                  <a:pt x="1743" y="25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5175857" y="7267215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069" y="4083"/>
                </a:moveTo>
                <a:lnTo>
                  <a:pt x="980" y="3593"/>
                </a:lnTo>
                <a:lnTo>
                  <a:pt x="108" y="3157"/>
                </a:lnTo>
                <a:lnTo>
                  <a:pt x="54" y="2667"/>
                </a:lnTo>
                <a:lnTo>
                  <a:pt x="0" y="2504"/>
                </a:lnTo>
                <a:lnTo>
                  <a:pt x="0" y="2340"/>
                </a:lnTo>
                <a:lnTo>
                  <a:pt x="54" y="2123"/>
                </a:lnTo>
                <a:lnTo>
                  <a:pt x="490" y="979"/>
                </a:lnTo>
                <a:lnTo>
                  <a:pt x="1089" y="0"/>
                </a:lnTo>
                <a:lnTo>
                  <a:pt x="2505" y="217"/>
                </a:lnTo>
                <a:lnTo>
                  <a:pt x="3758" y="762"/>
                </a:lnTo>
                <a:lnTo>
                  <a:pt x="3813" y="1850"/>
                </a:lnTo>
                <a:lnTo>
                  <a:pt x="3486" y="2776"/>
                </a:lnTo>
                <a:lnTo>
                  <a:pt x="3050" y="3810"/>
                </a:lnTo>
                <a:lnTo>
                  <a:pt x="2069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4981886" y="722366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614" y="3865"/>
                </a:moveTo>
                <a:lnTo>
                  <a:pt x="1743" y="3593"/>
                </a:lnTo>
                <a:lnTo>
                  <a:pt x="762" y="3320"/>
                </a:lnTo>
                <a:lnTo>
                  <a:pt x="0" y="2776"/>
                </a:lnTo>
                <a:lnTo>
                  <a:pt x="272" y="1578"/>
                </a:lnTo>
                <a:lnTo>
                  <a:pt x="544" y="435"/>
                </a:lnTo>
                <a:lnTo>
                  <a:pt x="1307" y="0"/>
                </a:lnTo>
                <a:lnTo>
                  <a:pt x="2505" y="163"/>
                </a:lnTo>
                <a:lnTo>
                  <a:pt x="3649" y="707"/>
                </a:lnTo>
                <a:lnTo>
                  <a:pt x="4030" y="1742"/>
                </a:lnTo>
                <a:lnTo>
                  <a:pt x="3758" y="2885"/>
                </a:lnTo>
                <a:lnTo>
                  <a:pt x="3540" y="3810"/>
                </a:lnTo>
                <a:lnTo>
                  <a:pt x="2614" y="38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5266824" y="717978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777" y="4083"/>
                </a:moveTo>
                <a:lnTo>
                  <a:pt x="1960" y="3756"/>
                </a:lnTo>
                <a:lnTo>
                  <a:pt x="817" y="3429"/>
                </a:lnTo>
                <a:lnTo>
                  <a:pt x="0" y="2395"/>
                </a:lnTo>
                <a:lnTo>
                  <a:pt x="54" y="1197"/>
                </a:lnTo>
                <a:lnTo>
                  <a:pt x="54" y="435"/>
                </a:lnTo>
                <a:lnTo>
                  <a:pt x="980" y="0"/>
                </a:lnTo>
                <a:lnTo>
                  <a:pt x="1906" y="217"/>
                </a:lnTo>
                <a:lnTo>
                  <a:pt x="3213" y="544"/>
                </a:lnTo>
                <a:lnTo>
                  <a:pt x="3976" y="1197"/>
                </a:lnTo>
                <a:lnTo>
                  <a:pt x="3758" y="2558"/>
                </a:lnTo>
                <a:lnTo>
                  <a:pt x="3486" y="3538"/>
                </a:lnTo>
                <a:lnTo>
                  <a:pt x="2777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5101287" y="718637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669" y="3266"/>
                </a:moveTo>
                <a:lnTo>
                  <a:pt x="1634" y="2885"/>
                </a:lnTo>
                <a:lnTo>
                  <a:pt x="871" y="2667"/>
                </a:lnTo>
                <a:lnTo>
                  <a:pt x="0" y="2395"/>
                </a:lnTo>
                <a:lnTo>
                  <a:pt x="326" y="1306"/>
                </a:lnTo>
                <a:lnTo>
                  <a:pt x="653" y="108"/>
                </a:lnTo>
                <a:lnTo>
                  <a:pt x="1579" y="0"/>
                </a:lnTo>
                <a:lnTo>
                  <a:pt x="2560" y="108"/>
                </a:lnTo>
                <a:lnTo>
                  <a:pt x="3540" y="326"/>
                </a:lnTo>
                <a:lnTo>
                  <a:pt x="4030" y="871"/>
                </a:lnTo>
                <a:lnTo>
                  <a:pt x="3540" y="2939"/>
                </a:lnTo>
                <a:lnTo>
                  <a:pt x="2669" y="32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5176674" y="7200797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178" y="4137"/>
                </a:moveTo>
                <a:lnTo>
                  <a:pt x="108" y="3484"/>
                </a:lnTo>
                <a:lnTo>
                  <a:pt x="0" y="2504"/>
                </a:lnTo>
                <a:lnTo>
                  <a:pt x="381" y="1469"/>
                </a:lnTo>
                <a:lnTo>
                  <a:pt x="708" y="653"/>
                </a:lnTo>
                <a:lnTo>
                  <a:pt x="1361" y="0"/>
                </a:lnTo>
                <a:lnTo>
                  <a:pt x="2287" y="326"/>
                </a:lnTo>
                <a:lnTo>
                  <a:pt x="3322" y="762"/>
                </a:lnTo>
                <a:lnTo>
                  <a:pt x="3431" y="1796"/>
                </a:lnTo>
                <a:lnTo>
                  <a:pt x="3377" y="2613"/>
                </a:lnTo>
                <a:lnTo>
                  <a:pt x="2941" y="3756"/>
                </a:lnTo>
                <a:lnTo>
                  <a:pt x="2178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5100905" y="7206950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2396" y="3974"/>
                </a:moveTo>
                <a:lnTo>
                  <a:pt x="326" y="3211"/>
                </a:lnTo>
                <a:lnTo>
                  <a:pt x="0" y="2232"/>
                </a:lnTo>
                <a:lnTo>
                  <a:pt x="108" y="1252"/>
                </a:lnTo>
                <a:lnTo>
                  <a:pt x="272" y="435"/>
                </a:lnTo>
                <a:lnTo>
                  <a:pt x="762" y="0"/>
                </a:lnTo>
                <a:lnTo>
                  <a:pt x="1470" y="108"/>
                </a:lnTo>
                <a:lnTo>
                  <a:pt x="2723" y="217"/>
                </a:lnTo>
                <a:lnTo>
                  <a:pt x="3104" y="1034"/>
                </a:lnTo>
                <a:lnTo>
                  <a:pt x="2832" y="2177"/>
                </a:lnTo>
                <a:lnTo>
                  <a:pt x="2668" y="2994"/>
                </a:lnTo>
                <a:lnTo>
                  <a:pt x="2396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5282675" y="7246364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1416" y="2558"/>
                </a:moveTo>
                <a:lnTo>
                  <a:pt x="217" y="2395"/>
                </a:lnTo>
                <a:lnTo>
                  <a:pt x="109" y="1905"/>
                </a:lnTo>
                <a:lnTo>
                  <a:pt x="0" y="1633"/>
                </a:lnTo>
                <a:lnTo>
                  <a:pt x="653" y="653"/>
                </a:lnTo>
                <a:lnTo>
                  <a:pt x="1579" y="0"/>
                </a:lnTo>
                <a:lnTo>
                  <a:pt x="2723" y="0"/>
                </a:lnTo>
                <a:lnTo>
                  <a:pt x="3431" y="0"/>
                </a:lnTo>
                <a:lnTo>
                  <a:pt x="3322" y="707"/>
                </a:lnTo>
                <a:lnTo>
                  <a:pt x="2995" y="979"/>
                </a:lnTo>
                <a:lnTo>
                  <a:pt x="2178" y="1633"/>
                </a:lnTo>
                <a:lnTo>
                  <a:pt x="1416" y="25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4953016" y="7152781"/>
            <a:ext cx="19685" cy="28575"/>
          </a:xfrm>
          <a:custGeom>
            <a:avLst/>
            <a:gdLst/>
            <a:ahLst/>
            <a:cxnLst/>
            <a:rect l="l" t="t" r="r" b="b"/>
            <a:pathLst>
              <a:path w="19685" h="28575">
                <a:moveTo>
                  <a:pt x="13890" y="28036"/>
                </a:moveTo>
                <a:lnTo>
                  <a:pt x="13999" y="27056"/>
                </a:lnTo>
                <a:lnTo>
                  <a:pt x="13726" y="26022"/>
                </a:lnTo>
                <a:lnTo>
                  <a:pt x="11438" y="24171"/>
                </a:lnTo>
                <a:lnTo>
                  <a:pt x="8225" y="25260"/>
                </a:lnTo>
                <a:lnTo>
                  <a:pt x="7789" y="25913"/>
                </a:lnTo>
                <a:lnTo>
                  <a:pt x="7516" y="26621"/>
                </a:lnTo>
                <a:lnTo>
                  <a:pt x="7408" y="27274"/>
                </a:lnTo>
                <a:lnTo>
                  <a:pt x="5610" y="26076"/>
                </a:lnTo>
                <a:lnTo>
                  <a:pt x="4357" y="24171"/>
                </a:lnTo>
                <a:lnTo>
                  <a:pt x="4630" y="19816"/>
                </a:lnTo>
                <a:lnTo>
                  <a:pt x="4521" y="17910"/>
                </a:lnTo>
                <a:lnTo>
                  <a:pt x="3976" y="16059"/>
                </a:lnTo>
                <a:lnTo>
                  <a:pt x="4139" y="15951"/>
                </a:lnTo>
                <a:lnTo>
                  <a:pt x="5447" y="14753"/>
                </a:lnTo>
                <a:lnTo>
                  <a:pt x="5828" y="13283"/>
                </a:lnTo>
                <a:lnTo>
                  <a:pt x="3649" y="10779"/>
                </a:lnTo>
                <a:lnTo>
                  <a:pt x="2287" y="10398"/>
                </a:lnTo>
                <a:lnTo>
                  <a:pt x="1089" y="10888"/>
                </a:lnTo>
                <a:lnTo>
                  <a:pt x="0" y="8819"/>
                </a:lnTo>
                <a:lnTo>
                  <a:pt x="108" y="6260"/>
                </a:lnTo>
                <a:lnTo>
                  <a:pt x="2069" y="3756"/>
                </a:lnTo>
                <a:lnTo>
                  <a:pt x="2560" y="2885"/>
                </a:lnTo>
                <a:lnTo>
                  <a:pt x="3595" y="816"/>
                </a:lnTo>
                <a:lnTo>
                  <a:pt x="4085" y="0"/>
                </a:lnTo>
                <a:lnTo>
                  <a:pt x="18247" y="0"/>
                </a:lnTo>
                <a:lnTo>
                  <a:pt x="18629" y="544"/>
                </a:lnTo>
                <a:lnTo>
                  <a:pt x="18901" y="1088"/>
                </a:lnTo>
                <a:lnTo>
                  <a:pt x="19064" y="2395"/>
                </a:lnTo>
                <a:lnTo>
                  <a:pt x="19064" y="3103"/>
                </a:lnTo>
                <a:lnTo>
                  <a:pt x="18629" y="4899"/>
                </a:lnTo>
                <a:lnTo>
                  <a:pt x="18084" y="5988"/>
                </a:lnTo>
                <a:lnTo>
                  <a:pt x="16613" y="8220"/>
                </a:lnTo>
                <a:lnTo>
                  <a:pt x="14707" y="10398"/>
                </a:lnTo>
                <a:lnTo>
                  <a:pt x="12528" y="13120"/>
                </a:lnTo>
                <a:lnTo>
                  <a:pt x="12419" y="13501"/>
                </a:lnTo>
                <a:lnTo>
                  <a:pt x="16504" y="18455"/>
                </a:lnTo>
                <a:lnTo>
                  <a:pt x="17866" y="20796"/>
                </a:lnTo>
                <a:lnTo>
                  <a:pt x="16831" y="25804"/>
                </a:lnTo>
                <a:lnTo>
                  <a:pt x="15905" y="27111"/>
                </a:lnTo>
                <a:lnTo>
                  <a:pt x="13890" y="280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5142467" y="7158987"/>
            <a:ext cx="22860" cy="19050"/>
          </a:xfrm>
          <a:custGeom>
            <a:avLst/>
            <a:gdLst/>
            <a:ahLst/>
            <a:cxnLst/>
            <a:rect l="l" t="t" r="r" b="b"/>
            <a:pathLst>
              <a:path w="22860" h="19050">
                <a:moveTo>
                  <a:pt x="8551" y="18455"/>
                </a:moveTo>
                <a:lnTo>
                  <a:pt x="3104" y="17475"/>
                </a:lnTo>
                <a:lnTo>
                  <a:pt x="1089" y="14753"/>
                </a:lnTo>
                <a:lnTo>
                  <a:pt x="708" y="14317"/>
                </a:lnTo>
                <a:lnTo>
                  <a:pt x="490" y="13882"/>
                </a:lnTo>
                <a:lnTo>
                  <a:pt x="381" y="13337"/>
                </a:lnTo>
                <a:lnTo>
                  <a:pt x="0" y="12031"/>
                </a:lnTo>
                <a:lnTo>
                  <a:pt x="435" y="10670"/>
                </a:lnTo>
                <a:lnTo>
                  <a:pt x="1906" y="7403"/>
                </a:lnTo>
                <a:lnTo>
                  <a:pt x="3595" y="6641"/>
                </a:lnTo>
                <a:lnTo>
                  <a:pt x="5882" y="6369"/>
                </a:lnTo>
                <a:lnTo>
                  <a:pt x="6264" y="7022"/>
                </a:lnTo>
                <a:lnTo>
                  <a:pt x="6536" y="7403"/>
                </a:lnTo>
                <a:lnTo>
                  <a:pt x="7026" y="8002"/>
                </a:lnTo>
                <a:lnTo>
                  <a:pt x="7244" y="8383"/>
                </a:lnTo>
                <a:lnTo>
                  <a:pt x="8170" y="6260"/>
                </a:lnTo>
                <a:lnTo>
                  <a:pt x="8933" y="5226"/>
                </a:lnTo>
                <a:lnTo>
                  <a:pt x="12092" y="435"/>
                </a:lnTo>
                <a:lnTo>
                  <a:pt x="14870" y="0"/>
                </a:lnTo>
                <a:lnTo>
                  <a:pt x="19609" y="3538"/>
                </a:lnTo>
                <a:lnTo>
                  <a:pt x="20862" y="5879"/>
                </a:lnTo>
                <a:lnTo>
                  <a:pt x="22550" y="9472"/>
                </a:lnTo>
                <a:lnTo>
                  <a:pt x="21625" y="12249"/>
                </a:lnTo>
                <a:lnTo>
                  <a:pt x="18465" y="13610"/>
                </a:lnTo>
                <a:lnTo>
                  <a:pt x="17757" y="13882"/>
                </a:lnTo>
                <a:lnTo>
                  <a:pt x="17049" y="14100"/>
                </a:lnTo>
                <a:lnTo>
                  <a:pt x="14380" y="14590"/>
                </a:lnTo>
                <a:lnTo>
                  <a:pt x="12909" y="14971"/>
                </a:lnTo>
                <a:lnTo>
                  <a:pt x="11438" y="16114"/>
                </a:lnTo>
                <a:lnTo>
                  <a:pt x="11220" y="16223"/>
                </a:lnTo>
                <a:lnTo>
                  <a:pt x="8551" y="184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4928885" y="7230849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8170" y="16223"/>
                </a:moveTo>
                <a:lnTo>
                  <a:pt x="2124" y="13827"/>
                </a:lnTo>
                <a:lnTo>
                  <a:pt x="54" y="9254"/>
                </a:lnTo>
                <a:lnTo>
                  <a:pt x="0" y="7948"/>
                </a:lnTo>
                <a:lnTo>
                  <a:pt x="272" y="6641"/>
                </a:lnTo>
                <a:lnTo>
                  <a:pt x="3050" y="8601"/>
                </a:lnTo>
                <a:lnTo>
                  <a:pt x="6917" y="8329"/>
                </a:lnTo>
                <a:lnTo>
                  <a:pt x="10894" y="3865"/>
                </a:lnTo>
                <a:lnTo>
                  <a:pt x="11547" y="1959"/>
                </a:lnTo>
                <a:lnTo>
                  <a:pt x="11765" y="0"/>
                </a:lnTo>
                <a:lnTo>
                  <a:pt x="13018" y="707"/>
                </a:lnTo>
                <a:lnTo>
                  <a:pt x="14053" y="1796"/>
                </a:lnTo>
                <a:lnTo>
                  <a:pt x="14707" y="3211"/>
                </a:lnTo>
                <a:lnTo>
                  <a:pt x="16831" y="8111"/>
                </a:lnTo>
                <a:lnTo>
                  <a:pt x="15469" y="13174"/>
                </a:lnTo>
                <a:lnTo>
                  <a:pt x="8170" y="162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4826152" y="7152792"/>
            <a:ext cx="46355" cy="15240"/>
          </a:xfrm>
          <a:custGeom>
            <a:avLst/>
            <a:gdLst/>
            <a:ahLst/>
            <a:cxnLst/>
            <a:rect l="l" t="t" r="r" b="b"/>
            <a:pathLst>
              <a:path w="46354" h="15240">
                <a:moveTo>
                  <a:pt x="10668" y="14693"/>
                </a:moveTo>
                <a:lnTo>
                  <a:pt x="5283" y="0"/>
                </a:lnTo>
                <a:lnTo>
                  <a:pt x="1841" y="0"/>
                </a:lnTo>
                <a:lnTo>
                  <a:pt x="1409" y="101"/>
                </a:lnTo>
                <a:lnTo>
                  <a:pt x="381" y="698"/>
                </a:lnTo>
                <a:lnTo>
                  <a:pt x="215" y="2336"/>
                </a:lnTo>
                <a:lnTo>
                  <a:pt x="0" y="4025"/>
                </a:lnTo>
                <a:lnTo>
                  <a:pt x="812" y="5651"/>
                </a:lnTo>
                <a:lnTo>
                  <a:pt x="1308" y="6578"/>
                </a:lnTo>
                <a:lnTo>
                  <a:pt x="863" y="7289"/>
                </a:lnTo>
                <a:lnTo>
                  <a:pt x="317" y="8001"/>
                </a:lnTo>
                <a:lnTo>
                  <a:pt x="596" y="8102"/>
                </a:lnTo>
                <a:lnTo>
                  <a:pt x="2120" y="9359"/>
                </a:lnTo>
                <a:lnTo>
                  <a:pt x="1460" y="9956"/>
                </a:lnTo>
                <a:lnTo>
                  <a:pt x="152" y="11264"/>
                </a:lnTo>
                <a:lnTo>
                  <a:pt x="1079" y="11480"/>
                </a:lnTo>
                <a:lnTo>
                  <a:pt x="2006" y="11861"/>
                </a:lnTo>
                <a:lnTo>
                  <a:pt x="2933" y="12192"/>
                </a:lnTo>
                <a:lnTo>
                  <a:pt x="3860" y="12357"/>
                </a:lnTo>
                <a:lnTo>
                  <a:pt x="4737" y="12738"/>
                </a:lnTo>
                <a:lnTo>
                  <a:pt x="9804" y="15240"/>
                </a:lnTo>
                <a:lnTo>
                  <a:pt x="10668" y="14693"/>
                </a:lnTo>
                <a:close/>
              </a:path>
              <a:path w="46354" h="15240">
                <a:moveTo>
                  <a:pt x="46075" y="0"/>
                </a:moveTo>
                <a:lnTo>
                  <a:pt x="32943" y="0"/>
                </a:lnTo>
                <a:lnTo>
                  <a:pt x="33388" y="546"/>
                </a:lnTo>
                <a:lnTo>
                  <a:pt x="33870" y="1028"/>
                </a:lnTo>
                <a:lnTo>
                  <a:pt x="34480" y="1524"/>
                </a:lnTo>
                <a:lnTo>
                  <a:pt x="36004" y="2768"/>
                </a:lnTo>
                <a:lnTo>
                  <a:pt x="37465" y="1739"/>
                </a:lnTo>
                <a:lnTo>
                  <a:pt x="39001" y="1625"/>
                </a:lnTo>
                <a:lnTo>
                  <a:pt x="40081" y="1524"/>
                </a:lnTo>
                <a:lnTo>
                  <a:pt x="41224" y="1739"/>
                </a:lnTo>
                <a:lnTo>
                  <a:pt x="43954" y="1574"/>
                </a:lnTo>
                <a:lnTo>
                  <a:pt x="45262" y="977"/>
                </a:lnTo>
                <a:lnTo>
                  <a:pt x="46075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5014785" y="7171893"/>
            <a:ext cx="67945" cy="65405"/>
          </a:xfrm>
          <a:custGeom>
            <a:avLst/>
            <a:gdLst/>
            <a:ahLst/>
            <a:cxnLst/>
            <a:rect l="l" t="t" r="r" b="b"/>
            <a:pathLst>
              <a:path w="67945" h="65404">
                <a:moveTo>
                  <a:pt x="18237" y="36918"/>
                </a:moveTo>
                <a:lnTo>
                  <a:pt x="17805" y="35991"/>
                </a:lnTo>
                <a:lnTo>
                  <a:pt x="17322" y="35166"/>
                </a:lnTo>
                <a:lnTo>
                  <a:pt x="16827" y="34188"/>
                </a:lnTo>
                <a:lnTo>
                  <a:pt x="15684" y="33591"/>
                </a:lnTo>
                <a:lnTo>
                  <a:pt x="12306" y="36093"/>
                </a:lnTo>
                <a:lnTo>
                  <a:pt x="10236" y="34785"/>
                </a:lnTo>
                <a:lnTo>
                  <a:pt x="7404" y="33045"/>
                </a:lnTo>
                <a:lnTo>
                  <a:pt x="6426" y="33108"/>
                </a:lnTo>
                <a:lnTo>
                  <a:pt x="5664" y="33108"/>
                </a:lnTo>
                <a:lnTo>
                  <a:pt x="1079" y="32880"/>
                </a:lnTo>
                <a:lnTo>
                  <a:pt x="0" y="34569"/>
                </a:lnTo>
                <a:lnTo>
                  <a:pt x="3479" y="42303"/>
                </a:lnTo>
                <a:lnTo>
                  <a:pt x="5384" y="43776"/>
                </a:lnTo>
                <a:lnTo>
                  <a:pt x="7454" y="43180"/>
                </a:lnTo>
                <a:lnTo>
                  <a:pt x="8597" y="42799"/>
                </a:lnTo>
                <a:lnTo>
                  <a:pt x="9855" y="41757"/>
                </a:lnTo>
                <a:lnTo>
                  <a:pt x="12255" y="38442"/>
                </a:lnTo>
                <a:lnTo>
                  <a:pt x="13068" y="37896"/>
                </a:lnTo>
                <a:lnTo>
                  <a:pt x="14922" y="38823"/>
                </a:lnTo>
                <a:lnTo>
                  <a:pt x="15786" y="39306"/>
                </a:lnTo>
                <a:lnTo>
                  <a:pt x="17094" y="39090"/>
                </a:lnTo>
                <a:lnTo>
                  <a:pt x="18237" y="36918"/>
                </a:lnTo>
                <a:close/>
              </a:path>
              <a:path w="67945" h="65404">
                <a:moveTo>
                  <a:pt x="39598" y="7353"/>
                </a:moveTo>
                <a:lnTo>
                  <a:pt x="39154" y="5829"/>
                </a:lnTo>
                <a:lnTo>
                  <a:pt x="38455" y="4356"/>
                </a:lnTo>
                <a:lnTo>
                  <a:pt x="36931" y="1041"/>
                </a:lnTo>
                <a:lnTo>
                  <a:pt x="34251" y="0"/>
                </a:lnTo>
                <a:lnTo>
                  <a:pt x="30772" y="1638"/>
                </a:lnTo>
                <a:lnTo>
                  <a:pt x="30111" y="1905"/>
                </a:lnTo>
                <a:lnTo>
                  <a:pt x="29514" y="2400"/>
                </a:lnTo>
                <a:lnTo>
                  <a:pt x="28651" y="3492"/>
                </a:lnTo>
                <a:lnTo>
                  <a:pt x="27609" y="5232"/>
                </a:lnTo>
                <a:lnTo>
                  <a:pt x="27724" y="5715"/>
                </a:lnTo>
                <a:lnTo>
                  <a:pt x="28321" y="6807"/>
                </a:lnTo>
                <a:lnTo>
                  <a:pt x="28968" y="7302"/>
                </a:lnTo>
                <a:lnTo>
                  <a:pt x="29413" y="8547"/>
                </a:lnTo>
                <a:lnTo>
                  <a:pt x="29578" y="9144"/>
                </a:lnTo>
                <a:lnTo>
                  <a:pt x="29794" y="9753"/>
                </a:lnTo>
                <a:lnTo>
                  <a:pt x="26962" y="10617"/>
                </a:lnTo>
                <a:lnTo>
                  <a:pt x="29133" y="11760"/>
                </a:lnTo>
                <a:lnTo>
                  <a:pt x="31534" y="13995"/>
                </a:lnTo>
                <a:lnTo>
                  <a:pt x="33769" y="14871"/>
                </a:lnTo>
                <a:lnTo>
                  <a:pt x="36055" y="14046"/>
                </a:lnTo>
                <a:lnTo>
                  <a:pt x="38290" y="13284"/>
                </a:lnTo>
                <a:lnTo>
                  <a:pt x="38773" y="11112"/>
                </a:lnTo>
                <a:lnTo>
                  <a:pt x="39598" y="7353"/>
                </a:lnTo>
                <a:close/>
              </a:path>
              <a:path w="67945" h="65404">
                <a:moveTo>
                  <a:pt x="46672" y="58089"/>
                </a:moveTo>
                <a:lnTo>
                  <a:pt x="40690" y="52108"/>
                </a:lnTo>
                <a:lnTo>
                  <a:pt x="39535" y="52324"/>
                </a:lnTo>
                <a:lnTo>
                  <a:pt x="37033" y="54013"/>
                </a:lnTo>
                <a:lnTo>
                  <a:pt x="35839" y="55702"/>
                </a:lnTo>
                <a:lnTo>
                  <a:pt x="34531" y="59131"/>
                </a:lnTo>
                <a:lnTo>
                  <a:pt x="34366" y="60921"/>
                </a:lnTo>
                <a:lnTo>
                  <a:pt x="34963" y="62230"/>
                </a:lnTo>
                <a:lnTo>
                  <a:pt x="35458" y="63207"/>
                </a:lnTo>
                <a:lnTo>
                  <a:pt x="36817" y="63969"/>
                </a:lnTo>
                <a:lnTo>
                  <a:pt x="40081" y="64846"/>
                </a:lnTo>
                <a:lnTo>
                  <a:pt x="42100" y="64782"/>
                </a:lnTo>
                <a:lnTo>
                  <a:pt x="42316" y="61633"/>
                </a:lnTo>
                <a:lnTo>
                  <a:pt x="43294" y="61188"/>
                </a:lnTo>
                <a:lnTo>
                  <a:pt x="44284" y="60490"/>
                </a:lnTo>
                <a:lnTo>
                  <a:pt x="46024" y="59347"/>
                </a:lnTo>
                <a:lnTo>
                  <a:pt x="46672" y="58089"/>
                </a:lnTo>
                <a:close/>
              </a:path>
              <a:path w="67945" h="65404">
                <a:moveTo>
                  <a:pt x="52997" y="40614"/>
                </a:moveTo>
                <a:lnTo>
                  <a:pt x="51904" y="35826"/>
                </a:lnTo>
                <a:lnTo>
                  <a:pt x="49669" y="34353"/>
                </a:lnTo>
                <a:lnTo>
                  <a:pt x="46672" y="32994"/>
                </a:lnTo>
                <a:lnTo>
                  <a:pt x="45593" y="33045"/>
                </a:lnTo>
                <a:lnTo>
                  <a:pt x="45643" y="36372"/>
                </a:lnTo>
                <a:lnTo>
                  <a:pt x="43903" y="35826"/>
                </a:lnTo>
                <a:lnTo>
                  <a:pt x="40792" y="34569"/>
                </a:lnTo>
                <a:lnTo>
                  <a:pt x="40144" y="35280"/>
                </a:lnTo>
                <a:lnTo>
                  <a:pt x="39484" y="36588"/>
                </a:lnTo>
                <a:lnTo>
                  <a:pt x="38125" y="39204"/>
                </a:lnTo>
                <a:lnTo>
                  <a:pt x="38392" y="42138"/>
                </a:lnTo>
                <a:lnTo>
                  <a:pt x="41338" y="45351"/>
                </a:lnTo>
                <a:lnTo>
                  <a:pt x="43078" y="45783"/>
                </a:lnTo>
                <a:lnTo>
                  <a:pt x="44983" y="45618"/>
                </a:lnTo>
                <a:lnTo>
                  <a:pt x="45910" y="45516"/>
                </a:lnTo>
                <a:lnTo>
                  <a:pt x="46951" y="45237"/>
                </a:lnTo>
                <a:lnTo>
                  <a:pt x="47929" y="44704"/>
                </a:lnTo>
                <a:lnTo>
                  <a:pt x="48094" y="44640"/>
                </a:lnTo>
                <a:lnTo>
                  <a:pt x="50927" y="43230"/>
                </a:lnTo>
                <a:lnTo>
                  <a:pt x="52997" y="40614"/>
                </a:lnTo>
                <a:close/>
              </a:path>
              <a:path w="67945" h="65404">
                <a:moveTo>
                  <a:pt x="67868" y="53733"/>
                </a:moveTo>
                <a:lnTo>
                  <a:pt x="63995" y="52870"/>
                </a:lnTo>
                <a:lnTo>
                  <a:pt x="66446" y="50850"/>
                </a:lnTo>
                <a:lnTo>
                  <a:pt x="66941" y="49212"/>
                </a:lnTo>
                <a:lnTo>
                  <a:pt x="67043" y="48729"/>
                </a:lnTo>
                <a:lnTo>
                  <a:pt x="67043" y="48348"/>
                </a:lnTo>
                <a:lnTo>
                  <a:pt x="66446" y="47637"/>
                </a:lnTo>
                <a:lnTo>
                  <a:pt x="66179" y="47371"/>
                </a:lnTo>
                <a:lnTo>
                  <a:pt x="65849" y="47155"/>
                </a:lnTo>
                <a:lnTo>
                  <a:pt x="64211" y="45897"/>
                </a:lnTo>
                <a:lnTo>
                  <a:pt x="61709" y="45466"/>
                </a:lnTo>
                <a:lnTo>
                  <a:pt x="57302" y="46926"/>
                </a:lnTo>
                <a:lnTo>
                  <a:pt x="56261" y="48514"/>
                </a:lnTo>
                <a:lnTo>
                  <a:pt x="56261" y="52870"/>
                </a:lnTo>
                <a:lnTo>
                  <a:pt x="56642" y="54279"/>
                </a:lnTo>
                <a:lnTo>
                  <a:pt x="57404" y="55803"/>
                </a:lnTo>
                <a:lnTo>
                  <a:pt x="58115" y="57924"/>
                </a:lnTo>
                <a:lnTo>
                  <a:pt x="59804" y="59232"/>
                </a:lnTo>
                <a:lnTo>
                  <a:pt x="62255" y="59448"/>
                </a:lnTo>
                <a:lnTo>
                  <a:pt x="62522" y="59512"/>
                </a:lnTo>
                <a:lnTo>
                  <a:pt x="63182" y="59283"/>
                </a:lnTo>
                <a:lnTo>
                  <a:pt x="64871" y="58635"/>
                </a:lnTo>
                <a:lnTo>
                  <a:pt x="67271" y="56299"/>
                </a:lnTo>
                <a:lnTo>
                  <a:pt x="67754" y="54610"/>
                </a:lnTo>
                <a:lnTo>
                  <a:pt x="67868" y="54330"/>
                </a:lnTo>
                <a:lnTo>
                  <a:pt x="67868" y="537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4888686" y="7156483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70">
                <a:moveTo>
                  <a:pt x="4030" y="13719"/>
                </a:moveTo>
                <a:lnTo>
                  <a:pt x="2342" y="12521"/>
                </a:lnTo>
                <a:lnTo>
                  <a:pt x="1089" y="11595"/>
                </a:lnTo>
                <a:lnTo>
                  <a:pt x="0" y="6696"/>
                </a:lnTo>
                <a:lnTo>
                  <a:pt x="2342" y="3865"/>
                </a:lnTo>
                <a:lnTo>
                  <a:pt x="3921" y="2558"/>
                </a:lnTo>
                <a:lnTo>
                  <a:pt x="4847" y="1578"/>
                </a:lnTo>
                <a:lnTo>
                  <a:pt x="7898" y="0"/>
                </a:lnTo>
                <a:lnTo>
                  <a:pt x="9532" y="1959"/>
                </a:lnTo>
                <a:lnTo>
                  <a:pt x="11275" y="2722"/>
                </a:lnTo>
                <a:lnTo>
                  <a:pt x="12909" y="3484"/>
                </a:lnTo>
                <a:lnTo>
                  <a:pt x="12364" y="5171"/>
                </a:lnTo>
                <a:lnTo>
                  <a:pt x="11112" y="8383"/>
                </a:lnTo>
                <a:lnTo>
                  <a:pt x="10077" y="10017"/>
                </a:lnTo>
                <a:lnTo>
                  <a:pt x="8824" y="11432"/>
                </a:lnTo>
                <a:lnTo>
                  <a:pt x="7244" y="13229"/>
                </a:lnTo>
                <a:lnTo>
                  <a:pt x="4030" y="137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4932147" y="7265365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1955" y="10452"/>
                </a:moveTo>
                <a:lnTo>
                  <a:pt x="1193" y="9690"/>
                </a:lnTo>
                <a:lnTo>
                  <a:pt x="812" y="9156"/>
                </a:lnTo>
                <a:lnTo>
                  <a:pt x="596" y="8661"/>
                </a:lnTo>
                <a:lnTo>
                  <a:pt x="330" y="7950"/>
                </a:lnTo>
                <a:lnTo>
                  <a:pt x="0" y="7137"/>
                </a:lnTo>
                <a:lnTo>
                  <a:pt x="0" y="8712"/>
                </a:lnTo>
                <a:lnTo>
                  <a:pt x="660" y="9804"/>
                </a:lnTo>
                <a:lnTo>
                  <a:pt x="1955" y="10452"/>
                </a:lnTo>
                <a:close/>
              </a:path>
              <a:path w="12064" h="12065">
                <a:moveTo>
                  <a:pt x="5283" y="228"/>
                </a:moveTo>
                <a:lnTo>
                  <a:pt x="3873" y="0"/>
                </a:lnTo>
                <a:lnTo>
                  <a:pt x="2616" y="546"/>
                </a:lnTo>
                <a:lnTo>
                  <a:pt x="1638" y="1752"/>
                </a:lnTo>
                <a:lnTo>
                  <a:pt x="2832" y="1371"/>
                </a:lnTo>
                <a:lnTo>
                  <a:pt x="4089" y="546"/>
                </a:lnTo>
                <a:lnTo>
                  <a:pt x="5283" y="228"/>
                </a:lnTo>
                <a:close/>
              </a:path>
              <a:path w="12064" h="12065">
                <a:moveTo>
                  <a:pt x="11442" y="9537"/>
                </a:moveTo>
                <a:lnTo>
                  <a:pt x="10845" y="8775"/>
                </a:lnTo>
                <a:lnTo>
                  <a:pt x="10134" y="8115"/>
                </a:lnTo>
                <a:lnTo>
                  <a:pt x="9474" y="7353"/>
                </a:lnTo>
                <a:lnTo>
                  <a:pt x="9093" y="6540"/>
                </a:lnTo>
                <a:lnTo>
                  <a:pt x="9321" y="5664"/>
                </a:lnTo>
                <a:lnTo>
                  <a:pt x="10121" y="3048"/>
                </a:lnTo>
                <a:lnTo>
                  <a:pt x="9156" y="2133"/>
                </a:lnTo>
                <a:lnTo>
                  <a:pt x="8661" y="1752"/>
                </a:lnTo>
                <a:lnTo>
                  <a:pt x="9537" y="3492"/>
                </a:lnTo>
                <a:lnTo>
                  <a:pt x="8394" y="5664"/>
                </a:lnTo>
                <a:lnTo>
                  <a:pt x="7467" y="8064"/>
                </a:lnTo>
                <a:lnTo>
                  <a:pt x="7137" y="8547"/>
                </a:lnTo>
                <a:lnTo>
                  <a:pt x="6921" y="9093"/>
                </a:lnTo>
                <a:lnTo>
                  <a:pt x="6375" y="10185"/>
                </a:lnTo>
                <a:lnTo>
                  <a:pt x="5829" y="10947"/>
                </a:lnTo>
                <a:lnTo>
                  <a:pt x="5181" y="11277"/>
                </a:lnTo>
                <a:lnTo>
                  <a:pt x="7023" y="11607"/>
                </a:lnTo>
                <a:lnTo>
                  <a:pt x="7950" y="11709"/>
                </a:lnTo>
                <a:lnTo>
                  <a:pt x="9156" y="11988"/>
                </a:lnTo>
                <a:lnTo>
                  <a:pt x="10185" y="11760"/>
                </a:lnTo>
                <a:lnTo>
                  <a:pt x="10845" y="10566"/>
                </a:lnTo>
                <a:lnTo>
                  <a:pt x="11442" y="95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5007651" y="7187623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40">
                <a:moveTo>
                  <a:pt x="1743" y="15134"/>
                </a:moveTo>
                <a:lnTo>
                  <a:pt x="54" y="13827"/>
                </a:lnTo>
                <a:lnTo>
                  <a:pt x="54" y="13120"/>
                </a:lnTo>
                <a:lnTo>
                  <a:pt x="0" y="12303"/>
                </a:lnTo>
                <a:lnTo>
                  <a:pt x="217" y="11541"/>
                </a:lnTo>
                <a:lnTo>
                  <a:pt x="925" y="8547"/>
                </a:lnTo>
                <a:lnTo>
                  <a:pt x="2886" y="5879"/>
                </a:lnTo>
                <a:lnTo>
                  <a:pt x="3322" y="2667"/>
                </a:lnTo>
                <a:lnTo>
                  <a:pt x="3486" y="1197"/>
                </a:lnTo>
                <a:lnTo>
                  <a:pt x="5011" y="0"/>
                </a:lnTo>
                <a:lnTo>
                  <a:pt x="9096" y="1306"/>
                </a:lnTo>
                <a:lnTo>
                  <a:pt x="9205" y="2994"/>
                </a:lnTo>
                <a:lnTo>
                  <a:pt x="8007" y="6369"/>
                </a:lnTo>
                <a:lnTo>
                  <a:pt x="7190" y="8057"/>
                </a:lnTo>
                <a:lnTo>
                  <a:pt x="9151" y="9744"/>
                </a:lnTo>
                <a:lnTo>
                  <a:pt x="9151" y="10180"/>
                </a:lnTo>
                <a:lnTo>
                  <a:pt x="9423" y="11868"/>
                </a:lnTo>
                <a:lnTo>
                  <a:pt x="8333" y="12847"/>
                </a:lnTo>
                <a:lnTo>
                  <a:pt x="5120" y="14100"/>
                </a:lnTo>
                <a:lnTo>
                  <a:pt x="3431" y="14698"/>
                </a:lnTo>
                <a:lnTo>
                  <a:pt x="1743" y="151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5070068" y="7159535"/>
            <a:ext cx="49530" cy="50800"/>
          </a:xfrm>
          <a:custGeom>
            <a:avLst/>
            <a:gdLst/>
            <a:ahLst/>
            <a:cxnLst/>
            <a:rect l="l" t="t" r="r" b="b"/>
            <a:pathLst>
              <a:path w="49529" h="50800">
                <a:moveTo>
                  <a:pt x="7899" y="8001"/>
                </a:moveTo>
                <a:lnTo>
                  <a:pt x="6426" y="7950"/>
                </a:lnTo>
                <a:lnTo>
                  <a:pt x="4902" y="7454"/>
                </a:lnTo>
                <a:lnTo>
                  <a:pt x="3644" y="6096"/>
                </a:lnTo>
                <a:lnTo>
                  <a:pt x="2832" y="5283"/>
                </a:lnTo>
                <a:lnTo>
                  <a:pt x="1638" y="3708"/>
                </a:lnTo>
                <a:lnTo>
                  <a:pt x="1308" y="1854"/>
                </a:lnTo>
                <a:lnTo>
                  <a:pt x="1689" y="0"/>
                </a:lnTo>
                <a:lnTo>
                  <a:pt x="1524" y="165"/>
                </a:lnTo>
                <a:lnTo>
                  <a:pt x="1193" y="711"/>
                </a:lnTo>
                <a:lnTo>
                  <a:pt x="1092" y="977"/>
                </a:lnTo>
                <a:lnTo>
                  <a:pt x="50" y="3111"/>
                </a:lnTo>
                <a:lnTo>
                  <a:pt x="0" y="5448"/>
                </a:lnTo>
                <a:lnTo>
                  <a:pt x="927" y="6972"/>
                </a:lnTo>
                <a:lnTo>
                  <a:pt x="1092" y="7302"/>
                </a:lnTo>
                <a:lnTo>
                  <a:pt x="4851" y="8826"/>
                </a:lnTo>
                <a:lnTo>
                  <a:pt x="6210" y="8712"/>
                </a:lnTo>
                <a:lnTo>
                  <a:pt x="7569" y="8166"/>
                </a:lnTo>
                <a:lnTo>
                  <a:pt x="7785" y="8115"/>
                </a:lnTo>
                <a:close/>
              </a:path>
              <a:path w="49529" h="50800">
                <a:moveTo>
                  <a:pt x="48971" y="45783"/>
                </a:moveTo>
                <a:lnTo>
                  <a:pt x="48374" y="45021"/>
                </a:lnTo>
                <a:lnTo>
                  <a:pt x="46850" y="43014"/>
                </a:lnTo>
                <a:lnTo>
                  <a:pt x="45161" y="41211"/>
                </a:lnTo>
                <a:lnTo>
                  <a:pt x="42646" y="40563"/>
                </a:lnTo>
                <a:lnTo>
                  <a:pt x="42481" y="40500"/>
                </a:lnTo>
                <a:lnTo>
                  <a:pt x="41503" y="40284"/>
                </a:lnTo>
                <a:lnTo>
                  <a:pt x="40474" y="40284"/>
                </a:lnTo>
                <a:lnTo>
                  <a:pt x="39598" y="40830"/>
                </a:lnTo>
                <a:lnTo>
                  <a:pt x="39116" y="41325"/>
                </a:lnTo>
                <a:lnTo>
                  <a:pt x="37807" y="43230"/>
                </a:lnTo>
                <a:lnTo>
                  <a:pt x="36931" y="46278"/>
                </a:lnTo>
                <a:lnTo>
                  <a:pt x="38341" y="49276"/>
                </a:lnTo>
                <a:lnTo>
                  <a:pt x="41452" y="50520"/>
                </a:lnTo>
                <a:lnTo>
                  <a:pt x="43738" y="49872"/>
                </a:lnTo>
                <a:lnTo>
                  <a:pt x="44170" y="49758"/>
                </a:lnTo>
                <a:lnTo>
                  <a:pt x="44615" y="49542"/>
                </a:lnTo>
                <a:lnTo>
                  <a:pt x="45097" y="49377"/>
                </a:lnTo>
                <a:lnTo>
                  <a:pt x="46240" y="48895"/>
                </a:lnTo>
                <a:lnTo>
                  <a:pt x="47498" y="48450"/>
                </a:lnTo>
                <a:lnTo>
                  <a:pt x="48209" y="47205"/>
                </a:lnTo>
                <a:lnTo>
                  <a:pt x="48641" y="46494"/>
                </a:lnTo>
                <a:lnTo>
                  <a:pt x="48971" y="457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4871527" y="7169549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10621" y="9962"/>
                </a:moveTo>
                <a:lnTo>
                  <a:pt x="6264" y="9853"/>
                </a:lnTo>
                <a:lnTo>
                  <a:pt x="5229" y="9418"/>
                </a:lnTo>
                <a:lnTo>
                  <a:pt x="4248" y="9254"/>
                </a:lnTo>
                <a:lnTo>
                  <a:pt x="3486" y="9418"/>
                </a:lnTo>
                <a:lnTo>
                  <a:pt x="54" y="8928"/>
                </a:lnTo>
                <a:lnTo>
                  <a:pt x="0" y="6587"/>
                </a:lnTo>
                <a:lnTo>
                  <a:pt x="2886" y="2286"/>
                </a:lnTo>
                <a:lnTo>
                  <a:pt x="4030" y="1197"/>
                </a:lnTo>
                <a:lnTo>
                  <a:pt x="5610" y="762"/>
                </a:lnTo>
                <a:lnTo>
                  <a:pt x="8116" y="0"/>
                </a:lnTo>
                <a:lnTo>
                  <a:pt x="9532" y="653"/>
                </a:lnTo>
                <a:lnTo>
                  <a:pt x="10621" y="2994"/>
                </a:lnTo>
                <a:lnTo>
                  <a:pt x="12473" y="7077"/>
                </a:lnTo>
                <a:lnTo>
                  <a:pt x="10621" y="99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5122857" y="7214353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3921" y="9254"/>
                </a:moveTo>
                <a:lnTo>
                  <a:pt x="2778" y="9091"/>
                </a:lnTo>
                <a:lnTo>
                  <a:pt x="1960" y="8492"/>
                </a:lnTo>
                <a:lnTo>
                  <a:pt x="1252" y="8002"/>
                </a:lnTo>
                <a:lnTo>
                  <a:pt x="762" y="7186"/>
                </a:lnTo>
                <a:lnTo>
                  <a:pt x="435" y="5988"/>
                </a:lnTo>
                <a:lnTo>
                  <a:pt x="0" y="4518"/>
                </a:lnTo>
                <a:lnTo>
                  <a:pt x="381" y="3320"/>
                </a:lnTo>
                <a:lnTo>
                  <a:pt x="2233" y="1687"/>
                </a:lnTo>
                <a:lnTo>
                  <a:pt x="2941" y="1252"/>
                </a:lnTo>
                <a:lnTo>
                  <a:pt x="3867" y="816"/>
                </a:lnTo>
                <a:lnTo>
                  <a:pt x="4303" y="544"/>
                </a:lnTo>
                <a:lnTo>
                  <a:pt x="4956" y="326"/>
                </a:lnTo>
                <a:lnTo>
                  <a:pt x="6318" y="0"/>
                </a:lnTo>
                <a:lnTo>
                  <a:pt x="7299" y="1034"/>
                </a:lnTo>
                <a:lnTo>
                  <a:pt x="9532" y="3974"/>
                </a:lnTo>
                <a:lnTo>
                  <a:pt x="11329" y="5280"/>
                </a:lnTo>
                <a:lnTo>
                  <a:pt x="10621" y="7403"/>
                </a:lnTo>
                <a:lnTo>
                  <a:pt x="10022" y="9037"/>
                </a:lnTo>
                <a:lnTo>
                  <a:pt x="8606" y="9037"/>
                </a:lnTo>
                <a:lnTo>
                  <a:pt x="7244" y="8982"/>
                </a:lnTo>
                <a:lnTo>
                  <a:pt x="6645" y="8982"/>
                </a:lnTo>
                <a:lnTo>
                  <a:pt x="6046" y="8928"/>
                </a:lnTo>
                <a:lnTo>
                  <a:pt x="5555" y="9037"/>
                </a:lnTo>
                <a:lnTo>
                  <a:pt x="3921" y="92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4914941" y="7212012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6100" y="11214"/>
                </a:moveTo>
                <a:lnTo>
                  <a:pt x="3213" y="10670"/>
                </a:lnTo>
                <a:lnTo>
                  <a:pt x="1307" y="8764"/>
                </a:lnTo>
                <a:lnTo>
                  <a:pt x="435" y="7948"/>
                </a:lnTo>
                <a:lnTo>
                  <a:pt x="0" y="6968"/>
                </a:lnTo>
                <a:lnTo>
                  <a:pt x="599" y="5770"/>
                </a:lnTo>
                <a:lnTo>
                  <a:pt x="1743" y="3320"/>
                </a:lnTo>
                <a:lnTo>
                  <a:pt x="3921" y="1905"/>
                </a:lnTo>
                <a:lnTo>
                  <a:pt x="7626" y="0"/>
                </a:lnTo>
                <a:lnTo>
                  <a:pt x="8334" y="1633"/>
                </a:lnTo>
                <a:lnTo>
                  <a:pt x="9042" y="2177"/>
                </a:lnTo>
                <a:lnTo>
                  <a:pt x="10403" y="4736"/>
                </a:lnTo>
                <a:lnTo>
                  <a:pt x="9695" y="8547"/>
                </a:lnTo>
                <a:lnTo>
                  <a:pt x="7843" y="9908"/>
                </a:lnTo>
                <a:lnTo>
                  <a:pt x="6100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5052971" y="7238470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5120" y="10289"/>
                </a:moveTo>
                <a:lnTo>
                  <a:pt x="1361" y="9581"/>
                </a:lnTo>
                <a:lnTo>
                  <a:pt x="0" y="6369"/>
                </a:lnTo>
                <a:lnTo>
                  <a:pt x="2832" y="1578"/>
                </a:lnTo>
                <a:lnTo>
                  <a:pt x="4793" y="707"/>
                </a:lnTo>
                <a:lnTo>
                  <a:pt x="6482" y="0"/>
                </a:lnTo>
                <a:lnTo>
                  <a:pt x="8388" y="1143"/>
                </a:lnTo>
                <a:lnTo>
                  <a:pt x="9641" y="3756"/>
                </a:lnTo>
                <a:lnTo>
                  <a:pt x="9913" y="4409"/>
                </a:lnTo>
                <a:lnTo>
                  <a:pt x="9968" y="4736"/>
                </a:lnTo>
                <a:lnTo>
                  <a:pt x="8769" y="5552"/>
                </a:lnTo>
                <a:lnTo>
                  <a:pt x="8497" y="6587"/>
                </a:lnTo>
                <a:lnTo>
                  <a:pt x="9260" y="7893"/>
                </a:lnTo>
                <a:lnTo>
                  <a:pt x="9096" y="8111"/>
                </a:lnTo>
                <a:lnTo>
                  <a:pt x="8933" y="8274"/>
                </a:lnTo>
                <a:lnTo>
                  <a:pt x="8715" y="8383"/>
                </a:lnTo>
                <a:lnTo>
                  <a:pt x="8388" y="8656"/>
                </a:lnTo>
                <a:lnTo>
                  <a:pt x="7571" y="9146"/>
                </a:lnTo>
                <a:lnTo>
                  <a:pt x="5120" y="102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4904918" y="7259049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90">
                <a:moveTo>
                  <a:pt x="8715" y="8656"/>
                </a:moveTo>
                <a:lnTo>
                  <a:pt x="7408" y="8274"/>
                </a:lnTo>
                <a:lnTo>
                  <a:pt x="5828" y="8438"/>
                </a:lnTo>
                <a:lnTo>
                  <a:pt x="4412" y="8438"/>
                </a:lnTo>
                <a:lnTo>
                  <a:pt x="2778" y="7893"/>
                </a:lnTo>
                <a:lnTo>
                  <a:pt x="272" y="8438"/>
                </a:lnTo>
                <a:lnTo>
                  <a:pt x="108" y="5770"/>
                </a:lnTo>
                <a:lnTo>
                  <a:pt x="0" y="3484"/>
                </a:lnTo>
                <a:lnTo>
                  <a:pt x="1961" y="2613"/>
                </a:lnTo>
                <a:lnTo>
                  <a:pt x="3704" y="1742"/>
                </a:lnTo>
                <a:lnTo>
                  <a:pt x="3867" y="1633"/>
                </a:lnTo>
                <a:lnTo>
                  <a:pt x="4139" y="1524"/>
                </a:lnTo>
                <a:lnTo>
                  <a:pt x="6808" y="0"/>
                </a:lnTo>
                <a:lnTo>
                  <a:pt x="7135" y="54"/>
                </a:lnTo>
                <a:lnTo>
                  <a:pt x="8660" y="3103"/>
                </a:lnTo>
                <a:lnTo>
                  <a:pt x="9478" y="4627"/>
                </a:lnTo>
                <a:lnTo>
                  <a:pt x="10839" y="6260"/>
                </a:lnTo>
                <a:lnTo>
                  <a:pt x="9478" y="8002"/>
                </a:lnTo>
                <a:lnTo>
                  <a:pt x="9260" y="8329"/>
                </a:lnTo>
                <a:lnTo>
                  <a:pt x="8987" y="8547"/>
                </a:lnTo>
                <a:lnTo>
                  <a:pt x="8715" y="86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5099489" y="7163996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6645" y="9472"/>
                </a:moveTo>
                <a:lnTo>
                  <a:pt x="3377" y="7458"/>
                </a:lnTo>
                <a:lnTo>
                  <a:pt x="2396" y="5389"/>
                </a:lnTo>
                <a:lnTo>
                  <a:pt x="817" y="3810"/>
                </a:lnTo>
                <a:lnTo>
                  <a:pt x="0" y="3048"/>
                </a:lnTo>
                <a:lnTo>
                  <a:pt x="708" y="1415"/>
                </a:lnTo>
                <a:lnTo>
                  <a:pt x="1634" y="979"/>
                </a:lnTo>
                <a:lnTo>
                  <a:pt x="3867" y="0"/>
                </a:lnTo>
                <a:lnTo>
                  <a:pt x="6318" y="217"/>
                </a:lnTo>
                <a:lnTo>
                  <a:pt x="9042" y="979"/>
                </a:lnTo>
                <a:lnTo>
                  <a:pt x="9314" y="1578"/>
                </a:lnTo>
                <a:lnTo>
                  <a:pt x="9695" y="2068"/>
                </a:lnTo>
                <a:lnTo>
                  <a:pt x="9804" y="6532"/>
                </a:lnTo>
                <a:lnTo>
                  <a:pt x="8388" y="8383"/>
                </a:lnTo>
                <a:lnTo>
                  <a:pt x="7625" y="9363"/>
                </a:lnTo>
                <a:lnTo>
                  <a:pt x="6645" y="94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5015821" y="7229651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5555" y="10779"/>
                </a:moveTo>
                <a:lnTo>
                  <a:pt x="4030" y="10779"/>
                </a:lnTo>
                <a:lnTo>
                  <a:pt x="2015" y="7512"/>
                </a:lnTo>
                <a:lnTo>
                  <a:pt x="1797" y="6913"/>
                </a:lnTo>
                <a:lnTo>
                  <a:pt x="0" y="3429"/>
                </a:lnTo>
                <a:lnTo>
                  <a:pt x="54" y="3157"/>
                </a:lnTo>
                <a:lnTo>
                  <a:pt x="3976" y="1197"/>
                </a:lnTo>
                <a:lnTo>
                  <a:pt x="5011" y="598"/>
                </a:lnTo>
                <a:lnTo>
                  <a:pt x="6100" y="381"/>
                </a:lnTo>
                <a:lnTo>
                  <a:pt x="8279" y="0"/>
                </a:lnTo>
                <a:lnTo>
                  <a:pt x="9586" y="1524"/>
                </a:lnTo>
                <a:lnTo>
                  <a:pt x="8878" y="3701"/>
                </a:lnTo>
                <a:lnTo>
                  <a:pt x="8333" y="5171"/>
                </a:lnTo>
                <a:lnTo>
                  <a:pt x="8225" y="6750"/>
                </a:lnTo>
                <a:lnTo>
                  <a:pt x="7353" y="8166"/>
                </a:lnTo>
                <a:lnTo>
                  <a:pt x="5555" y="107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4893098" y="7190726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4139" y="8764"/>
                </a:moveTo>
                <a:lnTo>
                  <a:pt x="762" y="8111"/>
                </a:lnTo>
                <a:lnTo>
                  <a:pt x="0" y="7403"/>
                </a:lnTo>
                <a:lnTo>
                  <a:pt x="163" y="4083"/>
                </a:lnTo>
                <a:lnTo>
                  <a:pt x="1416" y="2395"/>
                </a:lnTo>
                <a:lnTo>
                  <a:pt x="2614" y="707"/>
                </a:lnTo>
                <a:lnTo>
                  <a:pt x="2941" y="217"/>
                </a:lnTo>
                <a:lnTo>
                  <a:pt x="3758" y="0"/>
                </a:lnTo>
                <a:lnTo>
                  <a:pt x="5828" y="1197"/>
                </a:lnTo>
                <a:lnTo>
                  <a:pt x="7626" y="1469"/>
                </a:lnTo>
                <a:lnTo>
                  <a:pt x="8715" y="3048"/>
                </a:lnTo>
                <a:lnTo>
                  <a:pt x="10186" y="5117"/>
                </a:lnTo>
                <a:lnTo>
                  <a:pt x="9913" y="6478"/>
                </a:lnTo>
                <a:lnTo>
                  <a:pt x="8170" y="7186"/>
                </a:lnTo>
                <a:lnTo>
                  <a:pt x="5828" y="7893"/>
                </a:lnTo>
                <a:lnTo>
                  <a:pt x="4139" y="87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829530" y="7180328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60" h="8254">
                <a:moveTo>
                  <a:pt x="2505" y="7784"/>
                </a:moveTo>
                <a:lnTo>
                  <a:pt x="1634" y="7512"/>
                </a:lnTo>
                <a:lnTo>
                  <a:pt x="926" y="6968"/>
                </a:lnTo>
                <a:lnTo>
                  <a:pt x="653" y="5879"/>
                </a:lnTo>
                <a:lnTo>
                  <a:pt x="0" y="3484"/>
                </a:lnTo>
                <a:lnTo>
                  <a:pt x="2614" y="2667"/>
                </a:lnTo>
                <a:lnTo>
                  <a:pt x="4357" y="1742"/>
                </a:lnTo>
                <a:lnTo>
                  <a:pt x="4630" y="1524"/>
                </a:lnTo>
                <a:lnTo>
                  <a:pt x="4902" y="1415"/>
                </a:lnTo>
                <a:lnTo>
                  <a:pt x="5229" y="1252"/>
                </a:lnTo>
                <a:lnTo>
                  <a:pt x="6264" y="381"/>
                </a:lnTo>
                <a:lnTo>
                  <a:pt x="7516" y="0"/>
                </a:lnTo>
                <a:lnTo>
                  <a:pt x="9586" y="1687"/>
                </a:lnTo>
                <a:lnTo>
                  <a:pt x="9532" y="2939"/>
                </a:lnTo>
                <a:lnTo>
                  <a:pt x="9314" y="4845"/>
                </a:lnTo>
                <a:lnTo>
                  <a:pt x="8987" y="5661"/>
                </a:lnTo>
                <a:lnTo>
                  <a:pt x="8715" y="6478"/>
                </a:lnTo>
                <a:lnTo>
                  <a:pt x="8551" y="6369"/>
                </a:lnTo>
                <a:lnTo>
                  <a:pt x="8443" y="6206"/>
                </a:lnTo>
                <a:lnTo>
                  <a:pt x="6917" y="5444"/>
                </a:lnTo>
                <a:lnTo>
                  <a:pt x="4466" y="6260"/>
                </a:lnTo>
                <a:lnTo>
                  <a:pt x="2505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5011137" y="7161872"/>
            <a:ext cx="8255" cy="9525"/>
          </a:xfrm>
          <a:custGeom>
            <a:avLst/>
            <a:gdLst/>
            <a:ahLst/>
            <a:cxnLst/>
            <a:rect l="l" t="t" r="r" b="b"/>
            <a:pathLst>
              <a:path w="8254" h="9525">
                <a:moveTo>
                  <a:pt x="4194" y="8982"/>
                </a:moveTo>
                <a:lnTo>
                  <a:pt x="3813" y="8002"/>
                </a:lnTo>
                <a:lnTo>
                  <a:pt x="3213" y="7077"/>
                </a:lnTo>
                <a:lnTo>
                  <a:pt x="2287" y="6423"/>
                </a:lnTo>
                <a:lnTo>
                  <a:pt x="1634" y="5879"/>
                </a:lnTo>
                <a:lnTo>
                  <a:pt x="817" y="5389"/>
                </a:lnTo>
                <a:lnTo>
                  <a:pt x="0" y="5117"/>
                </a:lnTo>
                <a:lnTo>
                  <a:pt x="381" y="4083"/>
                </a:lnTo>
                <a:lnTo>
                  <a:pt x="817" y="3048"/>
                </a:lnTo>
                <a:lnTo>
                  <a:pt x="2614" y="0"/>
                </a:lnTo>
                <a:lnTo>
                  <a:pt x="4466" y="0"/>
                </a:lnTo>
                <a:lnTo>
                  <a:pt x="5773" y="2014"/>
                </a:lnTo>
                <a:lnTo>
                  <a:pt x="5991" y="2449"/>
                </a:lnTo>
                <a:lnTo>
                  <a:pt x="6155" y="2939"/>
                </a:lnTo>
                <a:lnTo>
                  <a:pt x="6373" y="3320"/>
                </a:lnTo>
                <a:lnTo>
                  <a:pt x="6863" y="4681"/>
                </a:lnTo>
                <a:lnTo>
                  <a:pt x="8061" y="6097"/>
                </a:lnTo>
                <a:lnTo>
                  <a:pt x="5991" y="8002"/>
                </a:lnTo>
                <a:lnTo>
                  <a:pt x="5120" y="8601"/>
                </a:lnTo>
                <a:lnTo>
                  <a:pt x="4194" y="89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888839" y="7154912"/>
            <a:ext cx="54610" cy="29209"/>
          </a:xfrm>
          <a:custGeom>
            <a:avLst/>
            <a:gdLst/>
            <a:ahLst/>
            <a:cxnLst/>
            <a:rect l="l" t="t" r="r" b="b"/>
            <a:pathLst>
              <a:path w="54610" h="29209">
                <a:moveTo>
                  <a:pt x="6426" y="25641"/>
                </a:moveTo>
                <a:lnTo>
                  <a:pt x="5448" y="23190"/>
                </a:lnTo>
                <a:lnTo>
                  <a:pt x="5016" y="21551"/>
                </a:lnTo>
                <a:lnTo>
                  <a:pt x="3924" y="20853"/>
                </a:lnTo>
                <a:lnTo>
                  <a:pt x="2235" y="21450"/>
                </a:lnTo>
                <a:lnTo>
                  <a:pt x="876" y="21831"/>
                </a:lnTo>
                <a:lnTo>
                  <a:pt x="0" y="24447"/>
                </a:lnTo>
                <a:lnTo>
                  <a:pt x="596" y="25908"/>
                </a:lnTo>
                <a:lnTo>
                  <a:pt x="1308" y="27546"/>
                </a:lnTo>
                <a:lnTo>
                  <a:pt x="3543" y="28638"/>
                </a:lnTo>
                <a:lnTo>
                  <a:pt x="4902" y="27978"/>
                </a:lnTo>
                <a:lnTo>
                  <a:pt x="6210" y="27381"/>
                </a:lnTo>
                <a:lnTo>
                  <a:pt x="6426" y="25641"/>
                </a:lnTo>
                <a:close/>
              </a:path>
              <a:path w="54610" h="29209">
                <a:moveTo>
                  <a:pt x="54419" y="2997"/>
                </a:moveTo>
                <a:lnTo>
                  <a:pt x="53771" y="1739"/>
                </a:lnTo>
                <a:lnTo>
                  <a:pt x="53606" y="1625"/>
                </a:lnTo>
                <a:lnTo>
                  <a:pt x="53390" y="1524"/>
                </a:lnTo>
                <a:lnTo>
                  <a:pt x="53225" y="1409"/>
                </a:lnTo>
                <a:lnTo>
                  <a:pt x="52349" y="977"/>
                </a:lnTo>
                <a:lnTo>
                  <a:pt x="51371" y="381"/>
                </a:lnTo>
                <a:lnTo>
                  <a:pt x="50279" y="165"/>
                </a:lnTo>
                <a:lnTo>
                  <a:pt x="49352" y="0"/>
                </a:lnTo>
                <a:lnTo>
                  <a:pt x="48869" y="1244"/>
                </a:lnTo>
                <a:lnTo>
                  <a:pt x="48323" y="2006"/>
                </a:lnTo>
                <a:lnTo>
                  <a:pt x="47231" y="3479"/>
                </a:lnTo>
                <a:lnTo>
                  <a:pt x="47828" y="5283"/>
                </a:lnTo>
                <a:lnTo>
                  <a:pt x="48323" y="6527"/>
                </a:lnTo>
                <a:lnTo>
                  <a:pt x="48641" y="7620"/>
                </a:lnTo>
                <a:lnTo>
                  <a:pt x="50063" y="8928"/>
                </a:lnTo>
                <a:lnTo>
                  <a:pt x="51701" y="8382"/>
                </a:lnTo>
                <a:lnTo>
                  <a:pt x="51917" y="8331"/>
                </a:lnTo>
                <a:lnTo>
                  <a:pt x="52133" y="8166"/>
                </a:lnTo>
                <a:lnTo>
                  <a:pt x="52349" y="7835"/>
                </a:lnTo>
                <a:lnTo>
                  <a:pt x="53441" y="6477"/>
                </a:lnTo>
                <a:lnTo>
                  <a:pt x="54419" y="29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5087277" y="7172820"/>
            <a:ext cx="56515" cy="29209"/>
          </a:xfrm>
          <a:custGeom>
            <a:avLst/>
            <a:gdLst/>
            <a:ahLst/>
            <a:cxnLst/>
            <a:rect l="l" t="t" r="r" b="b"/>
            <a:pathLst>
              <a:path w="56514" h="29209">
                <a:moveTo>
                  <a:pt x="6540" y="3162"/>
                </a:moveTo>
                <a:lnTo>
                  <a:pt x="5613" y="2070"/>
                </a:lnTo>
                <a:lnTo>
                  <a:pt x="4686" y="1041"/>
                </a:lnTo>
                <a:lnTo>
                  <a:pt x="3492" y="0"/>
                </a:lnTo>
                <a:lnTo>
                  <a:pt x="1854" y="711"/>
                </a:lnTo>
                <a:lnTo>
                  <a:pt x="444" y="1308"/>
                </a:lnTo>
                <a:lnTo>
                  <a:pt x="0" y="3213"/>
                </a:lnTo>
                <a:lnTo>
                  <a:pt x="876" y="4851"/>
                </a:lnTo>
                <a:lnTo>
                  <a:pt x="1638" y="6311"/>
                </a:lnTo>
                <a:lnTo>
                  <a:pt x="3111" y="6921"/>
                </a:lnTo>
                <a:lnTo>
                  <a:pt x="4419" y="6210"/>
                </a:lnTo>
                <a:lnTo>
                  <a:pt x="5778" y="5549"/>
                </a:lnTo>
                <a:lnTo>
                  <a:pt x="6540" y="3162"/>
                </a:lnTo>
                <a:close/>
              </a:path>
              <a:path w="56514" h="29209">
                <a:moveTo>
                  <a:pt x="56324" y="25476"/>
                </a:moveTo>
                <a:lnTo>
                  <a:pt x="55181" y="22758"/>
                </a:lnTo>
                <a:lnTo>
                  <a:pt x="53708" y="22161"/>
                </a:lnTo>
                <a:lnTo>
                  <a:pt x="52247" y="22707"/>
                </a:lnTo>
                <a:lnTo>
                  <a:pt x="50774" y="23304"/>
                </a:lnTo>
                <a:lnTo>
                  <a:pt x="50012" y="25158"/>
                </a:lnTo>
                <a:lnTo>
                  <a:pt x="50711" y="26619"/>
                </a:lnTo>
                <a:lnTo>
                  <a:pt x="51257" y="27825"/>
                </a:lnTo>
                <a:lnTo>
                  <a:pt x="53276" y="28689"/>
                </a:lnTo>
                <a:lnTo>
                  <a:pt x="54317" y="28257"/>
                </a:lnTo>
                <a:lnTo>
                  <a:pt x="55511" y="27762"/>
                </a:lnTo>
                <a:lnTo>
                  <a:pt x="56324" y="254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952798" y="726476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1906" y="6532"/>
                </a:moveTo>
                <a:lnTo>
                  <a:pt x="871" y="5117"/>
                </a:lnTo>
                <a:lnTo>
                  <a:pt x="0" y="3865"/>
                </a:lnTo>
                <a:lnTo>
                  <a:pt x="871" y="1197"/>
                </a:lnTo>
                <a:lnTo>
                  <a:pt x="2287" y="489"/>
                </a:lnTo>
                <a:lnTo>
                  <a:pt x="3213" y="0"/>
                </a:lnTo>
                <a:lnTo>
                  <a:pt x="5229" y="871"/>
                </a:lnTo>
                <a:lnTo>
                  <a:pt x="6482" y="3375"/>
                </a:lnTo>
                <a:lnTo>
                  <a:pt x="5991" y="5226"/>
                </a:lnTo>
                <a:lnTo>
                  <a:pt x="4684" y="5825"/>
                </a:lnTo>
                <a:lnTo>
                  <a:pt x="3431" y="6042"/>
                </a:lnTo>
                <a:lnTo>
                  <a:pt x="1906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857801" y="7155726"/>
            <a:ext cx="49530" cy="15240"/>
          </a:xfrm>
          <a:custGeom>
            <a:avLst/>
            <a:gdLst/>
            <a:ahLst/>
            <a:cxnLst/>
            <a:rect l="l" t="t" r="r" b="b"/>
            <a:pathLst>
              <a:path w="49529" h="15240">
                <a:moveTo>
                  <a:pt x="3975" y="14973"/>
                </a:moveTo>
                <a:lnTo>
                  <a:pt x="3911" y="14643"/>
                </a:lnTo>
                <a:lnTo>
                  <a:pt x="3746" y="14376"/>
                </a:lnTo>
                <a:lnTo>
                  <a:pt x="3594" y="14046"/>
                </a:lnTo>
                <a:lnTo>
                  <a:pt x="2717" y="12687"/>
                </a:lnTo>
                <a:lnTo>
                  <a:pt x="1524" y="12090"/>
                </a:lnTo>
                <a:lnTo>
                  <a:pt x="152" y="12636"/>
                </a:lnTo>
                <a:lnTo>
                  <a:pt x="0" y="12738"/>
                </a:lnTo>
                <a:lnTo>
                  <a:pt x="762" y="12852"/>
                </a:lnTo>
                <a:lnTo>
                  <a:pt x="1524" y="13119"/>
                </a:lnTo>
                <a:lnTo>
                  <a:pt x="2286" y="13614"/>
                </a:lnTo>
                <a:lnTo>
                  <a:pt x="2933" y="13944"/>
                </a:lnTo>
                <a:lnTo>
                  <a:pt x="3479" y="14427"/>
                </a:lnTo>
                <a:lnTo>
                  <a:pt x="3975" y="14973"/>
                </a:lnTo>
                <a:close/>
              </a:path>
              <a:path w="49529" h="15240">
                <a:moveTo>
                  <a:pt x="49288" y="2336"/>
                </a:moveTo>
                <a:lnTo>
                  <a:pt x="48958" y="1803"/>
                </a:lnTo>
                <a:lnTo>
                  <a:pt x="48577" y="1041"/>
                </a:lnTo>
                <a:lnTo>
                  <a:pt x="45859" y="0"/>
                </a:lnTo>
                <a:lnTo>
                  <a:pt x="45199" y="381"/>
                </a:lnTo>
                <a:lnTo>
                  <a:pt x="44119" y="927"/>
                </a:lnTo>
                <a:lnTo>
                  <a:pt x="43624" y="3327"/>
                </a:lnTo>
                <a:lnTo>
                  <a:pt x="44335" y="4622"/>
                </a:lnTo>
                <a:lnTo>
                  <a:pt x="45046" y="5994"/>
                </a:lnTo>
                <a:lnTo>
                  <a:pt x="46126" y="6477"/>
                </a:lnTo>
                <a:lnTo>
                  <a:pt x="47498" y="5930"/>
                </a:lnTo>
                <a:lnTo>
                  <a:pt x="48361" y="5613"/>
                </a:lnTo>
                <a:lnTo>
                  <a:pt x="48958" y="4622"/>
                </a:lnTo>
                <a:lnTo>
                  <a:pt x="49187" y="3708"/>
                </a:lnTo>
                <a:lnTo>
                  <a:pt x="49288" y="23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5167741" y="7152781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233" y="6260"/>
                </a:moveTo>
                <a:lnTo>
                  <a:pt x="1307" y="5226"/>
                </a:lnTo>
                <a:lnTo>
                  <a:pt x="544" y="3974"/>
                </a:lnTo>
                <a:lnTo>
                  <a:pt x="0" y="3103"/>
                </a:lnTo>
                <a:lnTo>
                  <a:pt x="871" y="707"/>
                </a:lnTo>
                <a:lnTo>
                  <a:pt x="1797" y="0"/>
                </a:lnTo>
                <a:lnTo>
                  <a:pt x="3486" y="0"/>
                </a:lnTo>
                <a:lnTo>
                  <a:pt x="4303" y="381"/>
                </a:lnTo>
                <a:lnTo>
                  <a:pt x="5120" y="1034"/>
                </a:lnTo>
                <a:lnTo>
                  <a:pt x="5392" y="1796"/>
                </a:lnTo>
                <a:lnTo>
                  <a:pt x="5664" y="2558"/>
                </a:lnTo>
                <a:lnTo>
                  <a:pt x="5664" y="3375"/>
                </a:lnTo>
                <a:lnTo>
                  <a:pt x="3976" y="5770"/>
                </a:lnTo>
                <a:lnTo>
                  <a:pt x="2233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4849412" y="7196115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322" y="6478"/>
                </a:moveTo>
                <a:lnTo>
                  <a:pt x="1198" y="5879"/>
                </a:lnTo>
                <a:lnTo>
                  <a:pt x="708" y="4845"/>
                </a:lnTo>
                <a:lnTo>
                  <a:pt x="0" y="3484"/>
                </a:lnTo>
                <a:lnTo>
                  <a:pt x="544" y="1306"/>
                </a:lnTo>
                <a:lnTo>
                  <a:pt x="1743" y="653"/>
                </a:lnTo>
                <a:lnTo>
                  <a:pt x="3050" y="0"/>
                </a:lnTo>
                <a:lnTo>
                  <a:pt x="4684" y="544"/>
                </a:lnTo>
                <a:lnTo>
                  <a:pt x="5338" y="1959"/>
                </a:lnTo>
                <a:lnTo>
                  <a:pt x="5991" y="3429"/>
                </a:lnTo>
                <a:lnTo>
                  <a:pt x="5882" y="4790"/>
                </a:lnTo>
                <a:lnTo>
                  <a:pt x="4466" y="5716"/>
                </a:lnTo>
                <a:lnTo>
                  <a:pt x="3322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4996212" y="727227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342" y="6369"/>
                </a:moveTo>
                <a:lnTo>
                  <a:pt x="1416" y="5280"/>
                </a:lnTo>
                <a:lnTo>
                  <a:pt x="599" y="4191"/>
                </a:lnTo>
                <a:lnTo>
                  <a:pt x="0" y="2830"/>
                </a:lnTo>
                <a:lnTo>
                  <a:pt x="708" y="1197"/>
                </a:lnTo>
                <a:lnTo>
                  <a:pt x="2069" y="653"/>
                </a:lnTo>
                <a:lnTo>
                  <a:pt x="3649" y="0"/>
                </a:lnTo>
                <a:lnTo>
                  <a:pt x="4847" y="435"/>
                </a:lnTo>
                <a:lnTo>
                  <a:pt x="5610" y="1959"/>
                </a:lnTo>
                <a:lnTo>
                  <a:pt x="6318" y="3429"/>
                </a:lnTo>
                <a:lnTo>
                  <a:pt x="5501" y="5335"/>
                </a:lnTo>
                <a:lnTo>
                  <a:pt x="4030" y="5825"/>
                </a:lnTo>
                <a:lnTo>
                  <a:pt x="2342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4932916" y="7204935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3050" y="5498"/>
                </a:moveTo>
                <a:lnTo>
                  <a:pt x="871" y="5171"/>
                </a:lnTo>
                <a:lnTo>
                  <a:pt x="381" y="4083"/>
                </a:lnTo>
                <a:lnTo>
                  <a:pt x="0" y="3320"/>
                </a:lnTo>
                <a:lnTo>
                  <a:pt x="1198" y="762"/>
                </a:lnTo>
                <a:lnTo>
                  <a:pt x="2124" y="435"/>
                </a:lnTo>
                <a:lnTo>
                  <a:pt x="3431" y="0"/>
                </a:lnTo>
                <a:lnTo>
                  <a:pt x="5828" y="1088"/>
                </a:lnTo>
                <a:lnTo>
                  <a:pt x="6209" y="3429"/>
                </a:lnTo>
                <a:lnTo>
                  <a:pt x="6373" y="4627"/>
                </a:lnTo>
                <a:lnTo>
                  <a:pt x="4739" y="5062"/>
                </a:lnTo>
                <a:lnTo>
                  <a:pt x="3050" y="54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5047958" y="7246365"/>
            <a:ext cx="54610" cy="17145"/>
          </a:xfrm>
          <a:custGeom>
            <a:avLst/>
            <a:gdLst/>
            <a:ahLst/>
            <a:cxnLst/>
            <a:rect l="l" t="t" r="r" b="b"/>
            <a:pathLst>
              <a:path w="54610" h="17145">
                <a:moveTo>
                  <a:pt x="5664" y="13614"/>
                </a:moveTo>
                <a:lnTo>
                  <a:pt x="4673" y="12306"/>
                </a:lnTo>
                <a:lnTo>
                  <a:pt x="4025" y="11379"/>
                </a:lnTo>
                <a:lnTo>
                  <a:pt x="3149" y="10731"/>
                </a:lnTo>
                <a:lnTo>
                  <a:pt x="2832" y="10896"/>
                </a:lnTo>
                <a:lnTo>
                  <a:pt x="266" y="12522"/>
                </a:lnTo>
                <a:lnTo>
                  <a:pt x="0" y="13830"/>
                </a:lnTo>
                <a:lnTo>
                  <a:pt x="927" y="15468"/>
                </a:lnTo>
                <a:lnTo>
                  <a:pt x="1739" y="16941"/>
                </a:lnTo>
                <a:lnTo>
                  <a:pt x="2997" y="16941"/>
                </a:lnTo>
                <a:lnTo>
                  <a:pt x="4191" y="16446"/>
                </a:lnTo>
                <a:lnTo>
                  <a:pt x="5384" y="16014"/>
                </a:lnTo>
                <a:lnTo>
                  <a:pt x="5664" y="13614"/>
                </a:lnTo>
                <a:close/>
              </a:path>
              <a:path w="54610" h="17145">
                <a:moveTo>
                  <a:pt x="54025" y="3048"/>
                </a:moveTo>
                <a:lnTo>
                  <a:pt x="53327" y="1524"/>
                </a:lnTo>
                <a:lnTo>
                  <a:pt x="52565" y="0"/>
                </a:lnTo>
                <a:lnTo>
                  <a:pt x="51257" y="279"/>
                </a:lnTo>
                <a:lnTo>
                  <a:pt x="50050" y="609"/>
                </a:lnTo>
                <a:lnTo>
                  <a:pt x="48641" y="1041"/>
                </a:lnTo>
                <a:lnTo>
                  <a:pt x="47815" y="2997"/>
                </a:lnTo>
                <a:lnTo>
                  <a:pt x="48856" y="5181"/>
                </a:lnTo>
                <a:lnTo>
                  <a:pt x="50927" y="5727"/>
                </a:lnTo>
                <a:lnTo>
                  <a:pt x="52235" y="5181"/>
                </a:lnTo>
                <a:lnTo>
                  <a:pt x="53594" y="4572"/>
                </a:lnTo>
                <a:lnTo>
                  <a:pt x="54025" y="30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967008" y="7207173"/>
            <a:ext cx="35560" cy="29209"/>
          </a:xfrm>
          <a:custGeom>
            <a:avLst/>
            <a:gdLst/>
            <a:ahLst/>
            <a:cxnLst/>
            <a:rect l="l" t="t" r="r" b="b"/>
            <a:pathLst>
              <a:path w="35560" h="29209">
                <a:moveTo>
                  <a:pt x="5664" y="3048"/>
                </a:moveTo>
                <a:lnTo>
                  <a:pt x="5016" y="1689"/>
                </a:lnTo>
                <a:lnTo>
                  <a:pt x="4305" y="266"/>
                </a:lnTo>
                <a:lnTo>
                  <a:pt x="3162" y="0"/>
                </a:lnTo>
                <a:lnTo>
                  <a:pt x="1739" y="596"/>
                </a:lnTo>
                <a:lnTo>
                  <a:pt x="50" y="1257"/>
                </a:lnTo>
                <a:lnTo>
                  <a:pt x="0" y="2616"/>
                </a:lnTo>
                <a:lnTo>
                  <a:pt x="330" y="4089"/>
                </a:lnTo>
                <a:lnTo>
                  <a:pt x="1041" y="5765"/>
                </a:lnTo>
                <a:lnTo>
                  <a:pt x="2235" y="5715"/>
                </a:lnTo>
                <a:lnTo>
                  <a:pt x="5016" y="4686"/>
                </a:lnTo>
                <a:lnTo>
                  <a:pt x="5664" y="3048"/>
                </a:lnTo>
                <a:close/>
              </a:path>
              <a:path w="35560" h="29209">
                <a:moveTo>
                  <a:pt x="35242" y="25857"/>
                </a:moveTo>
                <a:lnTo>
                  <a:pt x="34264" y="23571"/>
                </a:lnTo>
                <a:lnTo>
                  <a:pt x="33883" y="22707"/>
                </a:lnTo>
                <a:lnTo>
                  <a:pt x="33223" y="22326"/>
                </a:lnTo>
                <a:lnTo>
                  <a:pt x="32410" y="22809"/>
                </a:lnTo>
                <a:lnTo>
                  <a:pt x="30721" y="23787"/>
                </a:lnTo>
                <a:lnTo>
                  <a:pt x="30289" y="25425"/>
                </a:lnTo>
                <a:lnTo>
                  <a:pt x="31318" y="27381"/>
                </a:lnTo>
                <a:lnTo>
                  <a:pt x="31699" y="28143"/>
                </a:lnTo>
                <a:lnTo>
                  <a:pt x="32245" y="29019"/>
                </a:lnTo>
                <a:lnTo>
                  <a:pt x="33451" y="28587"/>
                </a:lnTo>
                <a:lnTo>
                  <a:pt x="34861" y="28143"/>
                </a:lnTo>
                <a:lnTo>
                  <a:pt x="35242" y="258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4847233" y="7241084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5120" y="4736"/>
                </a:moveTo>
                <a:lnTo>
                  <a:pt x="4466" y="4627"/>
                </a:lnTo>
                <a:lnTo>
                  <a:pt x="2995" y="4355"/>
                </a:lnTo>
                <a:lnTo>
                  <a:pt x="1743" y="3701"/>
                </a:lnTo>
                <a:lnTo>
                  <a:pt x="817" y="2613"/>
                </a:lnTo>
                <a:lnTo>
                  <a:pt x="0" y="1742"/>
                </a:lnTo>
                <a:lnTo>
                  <a:pt x="1252" y="1361"/>
                </a:lnTo>
                <a:lnTo>
                  <a:pt x="1525" y="762"/>
                </a:lnTo>
                <a:lnTo>
                  <a:pt x="2505" y="0"/>
                </a:lnTo>
                <a:lnTo>
                  <a:pt x="3431" y="435"/>
                </a:lnTo>
                <a:lnTo>
                  <a:pt x="4139" y="979"/>
                </a:lnTo>
                <a:lnTo>
                  <a:pt x="5065" y="1633"/>
                </a:lnTo>
                <a:lnTo>
                  <a:pt x="5773" y="2558"/>
                </a:lnTo>
                <a:lnTo>
                  <a:pt x="5338" y="3810"/>
                </a:lnTo>
                <a:lnTo>
                  <a:pt x="5229" y="4246"/>
                </a:lnTo>
                <a:lnTo>
                  <a:pt x="5120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950074" y="7216313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1143" y="4681"/>
                </a:moveTo>
                <a:lnTo>
                  <a:pt x="599" y="3810"/>
                </a:lnTo>
                <a:lnTo>
                  <a:pt x="108" y="3211"/>
                </a:lnTo>
                <a:lnTo>
                  <a:pt x="272" y="2340"/>
                </a:lnTo>
                <a:lnTo>
                  <a:pt x="435" y="1469"/>
                </a:lnTo>
                <a:lnTo>
                  <a:pt x="272" y="762"/>
                </a:lnTo>
                <a:lnTo>
                  <a:pt x="435" y="544"/>
                </a:lnTo>
                <a:lnTo>
                  <a:pt x="1525" y="54"/>
                </a:lnTo>
                <a:lnTo>
                  <a:pt x="2614" y="0"/>
                </a:lnTo>
                <a:lnTo>
                  <a:pt x="2995" y="925"/>
                </a:lnTo>
                <a:lnTo>
                  <a:pt x="3377" y="2123"/>
                </a:lnTo>
                <a:lnTo>
                  <a:pt x="3377" y="3593"/>
                </a:lnTo>
                <a:lnTo>
                  <a:pt x="1961" y="4246"/>
                </a:lnTo>
                <a:lnTo>
                  <a:pt x="1143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4844837" y="723286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762" y="4300"/>
                </a:moveTo>
                <a:lnTo>
                  <a:pt x="217" y="2667"/>
                </a:lnTo>
                <a:lnTo>
                  <a:pt x="0" y="1742"/>
                </a:lnTo>
                <a:lnTo>
                  <a:pt x="381" y="816"/>
                </a:lnTo>
                <a:lnTo>
                  <a:pt x="1252" y="489"/>
                </a:lnTo>
                <a:lnTo>
                  <a:pt x="2505" y="0"/>
                </a:lnTo>
                <a:lnTo>
                  <a:pt x="3322" y="1034"/>
                </a:lnTo>
                <a:lnTo>
                  <a:pt x="3921" y="1959"/>
                </a:lnTo>
                <a:lnTo>
                  <a:pt x="4357" y="2830"/>
                </a:lnTo>
                <a:lnTo>
                  <a:pt x="3649" y="3701"/>
                </a:lnTo>
                <a:lnTo>
                  <a:pt x="3050" y="3810"/>
                </a:lnTo>
                <a:lnTo>
                  <a:pt x="2069" y="3974"/>
                </a:lnTo>
                <a:lnTo>
                  <a:pt x="762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5029221" y="7162634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069" y="4518"/>
                </a:moveTo>
                <a:lnTo>
                  <a:pt x="1143" y="3865"/>
                </a:lnTo>
                <a:lnTo>
                  <a:pt x="762" y="2994"/>
                </a:lnTo>
                <a:lnTo>
                  <a:pt x="326" y="1905"/>
                </a:lnTo>
                <a:lnTo>
                  <a:pt x="0" y="762"/>
                </a:lnTo>
                <a:lnTo>
                  <a:pt x="1470" y="272"/>
                </a:lnTo>
                <a:lnTo>
                  <a:pt x="2233" y="0"/>
                </a:lnTo>
                <a:lnTo>
                  <a:pt x="3050" y="326"/>
                </a:lnTo>
                <a:lnTo>
                  <a:pt x="3486" y="1143"/>
                </a:lnTo>
                <a:lnTo>
                  <a:pt x="4085" y="2340"/>
                </a:lnTo>
                <a:lnTo>
                  <a:pt x="3377" y="3429"/>
                </a:lnTo>
                <a:lnTo>
                  <a:pt x="2614" y="4083"/>
                </a:lnTo>
                <a:lnTo>
                  <a:pt x="2069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5171064" y="7171128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762" y="4137"/>
                </a:moveTo>
                <a:lnTo>
                  <a:pt x="490" y="3320"/>
                </a:lnTo>
                <a:lnTo>
                  <a:pt x="163" y="2449"/>
                </a:lnTo>
                <a:lnTo>
                  <a:pt x="0" y="1633"/>
                </a:lnTo>
                <a:lnTo>
                  <a:pt x="653" y="762"/>
                </a:lnTo>
                <a:lnTo>
                  <a:pt x="817" y="598"/>
                </a:lnTo>
                <a:lnTo>
                  <a:pt x="1089" y="381"/>
                </a:lnTo>
                <a:lnTo>
                  <a:pt x="2342" y="0"/>
                </a:lnTo>
                <a:lnTo>
                  <a:pt x="3104" y="762"/>
                </a:lnTo>
                <a:lnTo>
                  <a:pt x="3377" y="1687"/>
                </a:lnTo>
                <a:lnTo>
                  <a:pt x="3486" y="1959"/>
                </a:lnTo>
                <a:lnTo>
                  <a:pt x="3486" y="2504"/>
                </a:lnTo>
                <a:lnTo>
                  <a:pt x="3377" y="3103"/>
                </a:lnTo>
                <a:lnTo>
                  <a:pt x="2886" y="3593"/>
                </a:lnTo>
                <a:lnTo>
                  <a:pt x="2124" y="3810"/>
                </a:lnTo>
                <a:lnTo>
                  <a:pt x="1525" y="4028"/>
                </a:lnTo>
                <a:lnTo>
                  <a:pt x="762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5001332" y="726144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089" y="3865"/>
                </a:moveTo>
                <a:lnTo>
                  <a:pt x="490" y="2776"/>
                </a:lnTo>
                <a:lnTo>
                  <a:pt x="0" y="1850"/>
                </a:lnTo>
                <a:lnTo>
                  <a:pt x="272" y="1034"/>
                </a:lnTo>
                <a:lnTo>
                  <a:pt x="1252" y="381"/>
                </a:lnTo>
                <a:lnTo>
                  <a:pt x="2396" y="0"/>
                </a:lnTo>
                <a:lnTo>
                  <a:pt x="3377" y="598"/>
                </a:lnTo>
                <a:lnTo>
                  <a:pt x="3921" y="1578"/>
                </a:lnTo>
                <a:lnTo>
                  <a:pt x="4303" y="2340"/>
                </a:lnTo>
                <a:lnTo>
                  <a:pt x="3649" y="3048"/>
                </a:lnTo>
                <a:lnTo>
                  <a:pt x="2886" y="3375"/>
                </a:lnTo>
                <a:lnTo>
                  <a:pt x="1961" y="3810"/>
                </a:lnTo>
                <a:lnTo>
                  <a:pt x="1089" y="38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5065116" y="7158722"/>
            <a:ext cx="16510" cy="19685"/>
          </a:xfrm>
          <a:custGeom>
            <a:avLst/>
            <a:gdLst/>
            <a:ahLst/>
            <a:cxnLst/>
            <a:rect l="l" t="t" r="r" b="b"/>
            <a:pathLst>
              <a:path w="16510" h="19684">
                <a:moveTo>
                  <a:pt x="3644" y="1524"/>
                </a:moveTo>
                <a:lnTo>
                  <a:pt x="3378" y="927"/>
                </a:lnTo>
                <a:lnTo>
                  <a:pt x="2933" y="101"/>
                </a:lnTo>
                <a:lnTo>
                  <a:pt x="2235" y="0"/>
                </a:lnTo>
                <a:lnTo>
                  <a:pt x="1358" y="482"/>
                </a:lnTo>
                <a:lnTo>
                  <a:pt x="596" y="1028"/>
                </a:lnTo>
                <a:lnTo>
                  <a:pt x="0" y="1689"/>
                </a:lnTo>
                <a:lnTo>
                  <a:pt x="482" y="2781"/>
                </a:lnTo>
                <a:lnTo>
                  <a:pt x="863" y="3594"/>
                </a:lnTo>
                <a:lnTo>
                  <a:pt x="1409" y="3543"/>
                </a:lnTo>
                <a:lnTo>
                  <a:pt x="1955" y="3314"/>
                </a:lnTo>
                <a:lnTo>
                  <a:pt x="2451" y="3162"/>
                </a:lnTo>
                <a:lnTo>
                  <a:pt x="2933" y="2933"/>
                </a:lnTo>
                <a:lnTo>
                  <a:pt x="3213" y="2667"/>
                </a:lnTo>
                <a:lnTo>
                  <a:pt x="3429" y="2400"/>
                </a:lnTo>
                <a:lnTo>
                  <a:pt x="3644" y="2019"/>
                </a:lnTo>
                <a:lnTo>
                  <a:pt x="3644" y="1524"/>
                </a:lnTo>
                <a:close/>
              </a:path>
              <a:path w="16510" h="19684">
                <a:moveTo>
                  <a:pt x="16395" y="18732"/>
                </a:moveTo>
                <a:lnTo>
                  <a:pt x="15951" y="17805"/>
                </a:lnTo>
                <a:lnTo>
                  <a:pt x="15633" y="17145"/>
                </a:lnTo>
                <a:lnTo>
                  <a:pt x="15087" y="16116"/>
                </a:lnTo>
                <a:lnTo>
                  <a:pt x="14325" y="15786"/>
                </a:lnTo>
                <a:lnTo>
                  <a:pt x="13284" y="16497"/>
                </a:lnTo>
                <a:lnTo>
                  <a:pt x="12687" y="16878"/>
                </a:lnTo>
                <a:lnTo>
                  <a:pt x="12687" y="17526"/>
                </a:lnTo>
                <a:lnTo>
                  <a:pt x="12954" y="18186"/>
                </a:lnTo>
                <a:lnTo>
                  <a:pt x="13563" y="18948"/>
                </a:lnTo>
                <a:lnTo>
                  <a:pt x="14427" y="19494"/>
                </a:lnTo>
                <a:lnTo>
                  <a:pt x="15405" y="19113"/>
                </a:lnTo>
                <a:lnTo>
                  <a:pt x="16395" y="187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4934115" y="7174666"/>
            <a:ext cx="18415" cy="27940"/>
          </a:xfrm>
          <a:custGeom>
            <a:avLst/>
            <a:gdLst/>
            <a:ahLst/>
            <a:cxnLst/>
            <a:rect l="l" t="t" r="r" b="b"/>
            <a:pathLst>
              <a:path w="18414" h="27940">
                <a:moveTo>
                  <a:pt x="11275" y="27438"/>
                </a:moveTo>
                <a:lnTo>
                  <a:pt x="7244" y="25695"/>
                </a:lnTo>
                <a:lnTo>
                  <a:pt x="4630" y="22320"/>
                </a:lnTo>
                <a:lnTo>
                  <a:pt x="3213" y="19816"/>
                </a:lnTo>
                <a:lnTo>
                  <a:pt x="653" y="17312"/>
                </a:lnTo>
                <a:lnTo>
                  <a:pt x="0" y="10670"/>
                </a:lnTo>
                <a:lnTo>
                  <a:pt x="926" y="6532"/>
                </a:lnTo>
                <a:lnTo>
                  <a:pt x="2015" y="2722"/>
                </a:lnTo>
                <a:lnTo>
                  <a:pt x="2451" y="1034"/>
                </a:lnTo>
                <a:lnTo>
                  <a:pt x="4684" y="0"/>
                </a:lnTo>
                <a:lnTo>
                  <a:pt x="6863" y="871"/>
                </a:lnTo>
                <a:lnTo>
                  <a:pt x="8933" y="1687"/>
                </a:lnTo>
                <a:lnTo>
                  <a:pt x="10730" y="2885"/>
                </a:lnTo>
                <a:lnTo>
                  <a:pt x="10676" y="5389"/>
                </a:lnTo>
                <a:lnTo>
                  <a:pt x="10567" y="7730"/>
                </a:lnTo>
                <a:lnTo>
                  <a:pt x="10295" y="9853"/>
                </a:lnTo>
                <a:lnTo>
                  <a:pt x="14434" y="11922"/>
                </a:lnTo>
                <a:lnTo>
                  <a:pt x="13181" y="14208"/>
                </a:lnTo>
                <a:lnTo>
                  <a:pt x="14216" y="15461"/>
                </a:lnTo>
                <a:lnTo>
                  <a:pt x="14870" y="16332"/>
                </a:lnTo>
                <a:lnTo>
                  <a:pt x="15633" y="18673"/>
                </a:lnTo>
                <a:lnTo>
                  <a:pt x="16559" y="14862"/>
                </a:lnTo>
                <a:lnTo>
                  <a:pt x="17485" y="15080"/>
                </a:lnTo>
                <a:lnTo>
                  <a:pt x="17921" y="16441"/>
                </a:lnTo>
                <a:lnTo>
                  <a:pt x="17975" y="17257"/>
                </a:lnTo>
                <a:lnTo>
                  <a:pt x="18029" y="24715"/>
                </a:lnTo>
                <a:lnTo>
                  <a:pt x="11275" y="274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4720588" y="725643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3835" y="18673"/>
                </a:moveTo>
                <a:lnTo>
                  <a:pt x="11874" y="18618"/>
                </a:lnTo>
                <a:lnTo>
                  <a:pt x="9968" y="18509"/>
                </a:lnTo>
                <a:lnTo>
                  <a:pt x="8061" y="18237"/>
                </a:lnTo>
                <a:lnTo>
                  <a:pt x="6209" y="17747"/>
                </a:lnTo>
                <a:lnTo>
                  <a:pt x="1525" y="16549"/>
                </a:lnTo>
                <a:lnTo>
                  <a:pt x="0" y="13991"/>
                </a:lnTo>
                <a:lnTo>
                  <a:pt x="1961" y="6859"/>
                </a:lnTo>
                <a:lnTo>
                  <a:pt x="2723" y="4409"/>
                </a:lnTo>
                <a:lnTo>
                  <a:pt x="5392" y="2504"/>
                </a:lnTo>
                <a:lnTo>
                  <a:pt x="8606" y="0"/>
                </a:lnTo>
                <a:lnTo>
                  <a:pt x="14053" y="707"/>
                </a:lnTo>
                <a:lnTo>
                  <a:pt x="17430" y="4518"/>
                </a:lnTo>
                <a:lnTo>
                  <a:pt x="17485" y="4681"/>
                </a:lnTo>
                <a:lnTo>
                  <a:pt x="17212" y="4736"/>
                </a:lnTo>
                <a:lnTo>
                  <a:pt x="16940" y="4736"/>
                </a:lnTo>
                <a:lnTo>
                  <a:pt x="15251" y="5062"/>
                </a:lnTo>
                <a:lnTo>
                  <a:pt x="12691" y="6151"/>
                </a:lnTo>
                <a:lnTo>
                  <a:pt x="10349" y="7240"/>
                </a:lnTo>
                <a:lnTo>
                  <a:pt x="9695" y="9037"/>
                </a:lnTo>
                <a:lnTo>
                  <a:pt x="11112" y="11105"/>
                </a:lnTo>
                <a:lnTo>
                  <a:pt x="12691" y="13337"/>
                </a:lnTo>
                <a:lnTo>
                  <a:pt x="14652" y="14971"/>
                </a:lnTo>
                <a:lnTo>
                  <a:pt x="17648" y="14753"/>
                </a:lnTo>
                <a:lnTo>
                  <a:pt x="17975" y="14698"/>
                </a:lnTo>
                <a:lnTo>
                  <a:pt x="18247" y="14698"/>
                </a:lnTo>
                <a:lnTo>
                  <a:pt x="15742" y="18128"/>
                </a:lnTo>
                <a:lnTo>
                  <a:pt x="13835" y="186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5030093" y="7214789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5" h="19684">
                <a:moveTo>
                  <a:pt x="12038" y="19163"/>
                </a:moveTo>
                <a:lnTo>
                  <a:pt x="7135" y="18999"/>
                </a:lnTo>
                <a:lnTo>
                  <a:pt x="4085" y="17802"/>
                </a:lnTo>
                <a:lnTo>
                  <a:pt x="2124" y="15188"/>
                </a:lnTo>
                <a:lnTo>
                  <a:pt x="1961" y="14807"/>
                </a:lnTo>
                <a:lnTo>
                  <a:pt x="1743" y="14426"/>
                </a:lnTo>
                <a:lnTo>
                  <a:pt x="0" y="10779"/>
                </a:lnTo>
                <a:lnTo>
                  <a:pt x="1634" y="5607"/>
                </a:lnTo>
                <a:lnTo>
                  <a:pt x="5828" y="2449"/>
                </a:lnTo>
                <a:lnTo>
                  <a:pt x="6373" y="2068"/>
                </a:lnTo>
                <a:lnTo>
                  <a:pt x="6917" y="1742"/>
                </a:lnTo>
                <a:lnTo>
                  <a:pt x="10131" y="0"/>
                </a:lnTo>
                <a:lnTo>
                  <a:pt x="12691" y="54"/>
                </a:lnTo>
                <a:lnTo>
                  <a:pt x="15796" y="2286"/>
                </a:lnTo>
                <a:lnTo>
                  <a:pt x="16613" y="3048"/>
                </a:lnTo>
                <a:lnTo>
                  <a:pt x="19500" y="6859"/>
                </a:lnTo>
                <a:lnTo>
                  <a:pt x="19555" y="10996"/>
                </a:lnTo>
                <a:lnTo>
                  <a:pt x="17321" y="15569"/>
                </a:lnTo>
                <a:lnTo>
                  <a:pt x="16450" y="16658"/>
                </a:lnTo>
                <a:lnTo>
                  <a:pt x="15360" y="17529"/>
                </a:lnTo>
                <a:lnTo>
                  <a:pt x="13999" y="18673"/>
                </a:lnTo>
                <a:lnTo>
                  <a:pt x="12038" y="191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4628804" y="7153598"/>
            <a:ext cx="18415" cy="21590"/>
          </a:xfrm>
          <a:custGeom>
            <a:avLst/>
            <a:gdLst/>
            <a:ahLst/>
            <a:cxnLst/>
            <a:rect l="l" t="t" r="r" b="b"/>
            <a:pathLst>
              <a:path w="18414" h="21590">
                <a:moveTo>
                  <a:pt x="8715" y="21231"/>
                </a:moveTo>
                <a:lnTo>
                  <a:pt x="6699" y="20850"/>
                </a:lnTo>
                <a:lnTo>
                  <a:pt x="5011" y="18836"/>
                </a:lnTo>
                <a:lnTo>
                  <a:pt x="4248" y="18074"/>
                </a:lnTo>
                <a:lnTo>
                  <a:pt x="3213" y="16277"/>
                </a:lnTo>
                <a:lnTo>
                  <a:pt x="4956" y="16930"/>
                </a:lnTo>
                <a:lnTo>
                  <a:pt x="7026" y="16277"/>
                </a:lnTo>
                <a:lnTo>
                  <a:pt x="8987" y="16005"/>
                </a:lnTo>
                <a:lnTo>
                  <a:pt x="11275" y="15787"/>
                </a:lnTo>
                <a:lnTo>
                  <a:pt x="12473" y="14263"/>
                </a:lnTo>
                <a:lnTo>
                  <a:pt x="12746" y="11976"/>
                </a:lnTo>
                <a:lnTo>
                  <a:pt x="12964" y="9690"/>
                </a:lnTo>
                <a:lnTo>
                  <a:pt x="12582" y="7621"/>
                </a:lnTo>
                <a:lnTo>
                  <a:pt x="8334" y="5280"/>
                </a:lnTo>
                <a:lnTo>
                  <a:pt x="6482" y="5770"/>
                </a:lnTo>
                <a:lnTo>
                  <a:pt x="4793" y="7131"/>
                </a:lnTo>
                <a:lnTo>
                  <a:pt x="4357" y="7403"/>
                </a:lnTo>
                <a:lnTo>
                  <a:pt x="4030" y="7839"/>
                </a:lnTo>
                <a:lnTo>
                  <a:pt x="1416" y="9853"/>
                </a:lnTo>
                <a:lnTo>
                  <a:pt x="599" y="9799"/>
                </a:lnTo>
                <a:lnTo>
                  <a:pt x="0" y="7784"/>
                </a:lnTo>
                <a:lnTo>
                  <a:pt x="0" y="7131"/>
                </a:lnTo>
                <a:lnTo>
                  <a:pt x="435" y="6587"/>
                </a:lnTo>
                <a:lnTo>
                  <a:pt x="4030" y="3810"/>
                </a:lnTo>
                <a:lnTo>
                  <a:pt x="6972" y="0"/>
                </a:lnTo>
                <a:lnTo>
                  <a:pt x="10948" y="1850"/>
                </a:lnTo>
                <a:lnTo>
                  <a:pt x="14761" y="2830"/>
                </a:lnTo>
                <a:lnTo>
                  <a:pt x="15524" y="2994"/>
                </a:lnTo>
                <a:lnTo>
                  <a:pt x="16123" y="3429"/>
                </a:lnTo>
                <a:lnTo>
                  <a:pt x="16504" y="4191"/>
                </a:lnTo>
                <a:lnTo>
                  <a:pt x="18138" y="6913"/>
                </a:lnTo>
                <a:lnTo>
                  <a:pt x="18356" y="10125"/>
                </a:lnTo>
                <a:lnTo>
                  <a:pt x="17430" y="13011"/>
                </a:lnTo>
                <a:lnTo>
                  <a:pt x="16232" y="12303"/>
                </a:lnTo>
                <a:lnTo>
                  <a:pt x="14870" y="12739"/>
                </a:lnTo>
                <a:lnTo>
                  <a:pt x="13236" y="16059"/>
                </a:lnTo>
                <a:lnTo>
                  <a:pt x="12746" y="17747"/>
                </a:lnTo>
                <a:lnTo>
                  <a:pt x="12364" y="19435"/>
                </a:lnTo>
                <a:lnTo>
                  <a:pt x="11602" y="19979"/>
                </a:lnTo>
                <a:lnTo>
                  <a:pt x="11166" y="20142"/>
                </a:lnTo>
                <a:lnTo>
                  <a:pt x="8715" y="212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4781051" y="7237708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09">
                <a:moveTo>
                  <a:pt x="12909" y="15896"/>
                </a:moveTo>
                <a:lnTo>
                  <a:pt x="8333" y="15461"/>
                </a:lnTo>
                <a:lnTo>
                  <a:pt x="7135" y="15134"/>
                </a:lnTo>
                <a:lnTo>
                  <a:pt x="6046" y="14535"/>
                </a:lnTo>
                <a:lnTo>
                  <a:pt x="5283" y="12521"/>
                </a:lnTo>
                <a:lnTo>
                  <a:pt x="4030" y="11378"/>
                </a:lnTo>
                <a:lnTo>
                  <a:pt x="2342" y="11214"/>
                </a:lnTo>
                <a:lnTo>
                  <a:pt x="817" y="8928"/>
                </a:lnTo>
                <a:lnTo>
                  <a:pt x="0" y="6423"/>
                </a:lnTo>
                <a:lnTo>
                  <a:pt x="2451" y="707"/>
                </a:lnTo>
                <a:lnTo>
                  <a:pt x="5392" y="0"/>
                </a:lnTo>
                <a:lnTo>
                  <a:pt x="10458" y="163"/>
                </a:lnTo>
                <a:lnTo>
                  <a:pt x="12637" y="435"/>
                </a:lnTo>
                <a:lnTo>
                  <a:pt x="14543" y="1197"/>
                </a:lnTo>
                <a:lnTo>
                  <a:pt x="19337" y="2830"/>
                </a:lnTo>
                <a:lnTo>
                  <a:pt x="21516" y="8601"/>
                </a:lnTo>
                <a:lnTo>
                  <a:pt x="18846" y="12412"/>
                </a:lnTo>
                <a:lnTo>
                  <a:pt x="16613" y="15515"/>
                </a:lnTo>
                <a:lnTo>
                  <a:pt x="12909" y="158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4976221" y="7183431"/>
            <a:ext cx="24130" cy="18415"/>
          </a:xfrm>
          <a:custGeom>
            <a:avLst/>
            <a:gdLst/>
            <a:ahLst/>
            <a:cxnLst/>
            <a:rect l="l" t="t" r="r" b="b"/>
            <a:pathLst>
              <a:path w="24129" h="18415">
                <a:moveTo>
                  <a:pt x="11656" y="18128"/>
                </a:moveTo>
                <a:lnTo>
                  <a:pt x="10186" y="13882"/>
                </a:lnTo>
                <a:lnTo>
                  <a:pt x="9913" y="12956"/>
                </a:lnTo>
                <a:lnTo>
                  <a:pt x="8933" y="12575"/>
                </a:lnTo>
                <a:lnTo>
                  <a:pt x="5338" y="12249"/>
                </a:lnTo>
                <a:lnTo>
                  <a:pt x="3813" y="10507"/>
                </a:lnTo>
                <a:lnTo>
                  <a:pt x="2723" y="9091"/>
                </a:lnTo>
                <a:lnTo>
                  <a:pt x="0" y="5825"/>
                </a:lnTo>
                <a:lnTo>
                  <a:pt x="2505" y="3538"/>
                </a:lnTo>
                <a:lnTo>
                  <a:pt x="3976" y="1959"/>
                </a:lnTo>
                <a:lnTo>
                  <a:pt x="5065" y="108"/>
                </a:lnTo>
                <a:lnTo>
                  <a:pt x="6863" y="0"/>
                </a:lnTo>
                <a:lnTo>
                  <a:pt x="7626" y="0"/>
                </a:lnTo>
                <a:lnTo>
                  <a:pt x="8061" y="108"/>
                </a:lnTo>
                <a:lnTo>
                  <a:pt x="10730" y="1034"/>
                </a:lnTo>
                <a:lnTo>
                  <a:pt x="10186" y="3810"/>
                </a:lnTo>
                <a:lnTo>
                  <a:pt x="10458" y="9309"/>
                </a:lnTo>
                <a:lnTo>
                  <a:pt x="11166" y="9744"/>
                </a:lnTo>
                <a:lnTo>
                  <a:pt x="14598" y="7948"/>
                </a:lnTo>
                <a:lnTo>
                  <a:pt x="15034" y="7567"/>
                </a:lnTo>
                <a:lnTo>
                  <a:pt x="17539" y="6206"/>
                </a:lnTo>
                <a:lnTo>
                  <a:pt x="19609" y="5988"/>
                </a:lnTo>
                <a:lnTo>
                  <a:pt x="23586" y="9200"/>
                </a:lnTo>
                <a:lnTo>
                  <a:pt x="23640" y="11432"/>
                </a:lnTo>
                <a:lnTo>
                  <a:pt x="22333" y="16114"/>
                </a:lnTo>
                <a:lnTo>
                  <a:pt x="20807" y="17475"/>
                </a:lnTo>
                <a:lnTo>
                  <a:pt x="15251" y="17203"/>
                </a:lnTo>
                <a:lnTo>
                  <a:pt x="11656" y="181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5071382" y="7152781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10" h="15240">
                <a:moveTo>
                  <a:pt x="7571" y="14753"/>
                </a:moveTo>
                <a:lnTo>
                  <a:pt x="6699" y="14753"/>
                </a:lnTo>
                <a:lnTo>
                  <a:pt x="5120" y="14698"/>
                </a:lnTo>
                <a:lnTo>
                  <a:pt x="3595" y="14208"/>
                </a:lnTo>
                <a:lnTo>
                  <a:pt x="2342" y="12847"/>
                </a:lnTo>
                <a:lnTo>
                  <a:pt x="1525" y="12031"/>
                </a:lnTo>
                <a:lnTo>
                  <a:pt x="326" y="10452"/>
                </a:lnTo>
                <a:lnTo>
                  <a:pt x="0" y="8601"/>
                </a:lnTo>
                <a:lnTo>
                  <a:pt x="871" y="4355"/>
                </a:lnTo>
                <a:lnTo>
                  <a:pt x="2560" y="1959"/>
                </a:lnTo>
                <a:lnTo>
                  <a:pt x="5283" y="489"/>
                </a:lnTo>
                <a:lnTo>
                  <a:pt x="6482" y="0"/>
                </a:lnTo>
                <a:lnTo>
                  <a:pt x="16123" y="0"/>
                </a:lnTo>
                <a:lnTo>
                  <a:pt x="16232" y="1034"/>
                </a:lnTo>
                <a:lnTo>
                  <a:pt x="16014" y="2613"/>
                </a:lnTo>
                <a:lnTo>
                  <a:pt x="15415" y="4790"/>
                </a:lnTo>
                <a:lnTo>
                  <a:pt x="15142" y="5879"/>
                </a:lnTo>
                <a:lnTo>
                  <a:pt x="15197" y="7077"/>
                </a:lnTo>
                <a:lnTo>
                  <a:pt x="14979" y="8166"/>
                </a:lnTo>
                <a:lnTo>
                  <a:pt x="14816" y="9363"/>
                </a:lnTo>
                <a:lnTo>
                  <a:pt x="14761" y="10561"/>
                </a:lnTo>
                <a:lnTo>
                  <a:pt x="12092" y="8710"/>
                </a:lnTo>
                <a:lnTo>
                  <a:pt x="11384" y="9962"/>
                </a:lnTo>
                <a:lnTo>
                  <a:pt x="10349" y="12085"/>
                </a:lnTo>
                <a:lnTo>
                  <a:pt x="11711" y="14208"/>
                </a:lnTo>
                <a:lnTo>
                  <a:pt x="9314" y="14535"/>
                </a:lnTo>
                <a:lnTo>
                  <a:pt x="8443" y="14698"/>
                </a:lnTo>
                <a:lnTo>
                  <a:pt x="7571" y="147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4676457" y="7213218"/>
            <a:ext cx="64135" cy="26034"/>
          </a:xfrm>
          <a:custGeom>
            <a:avLst/>
            <a:gdLst/>
            <a:ahLst/>
            <a:cxnLst/>
            <a:rect l="l" t="t" r="r" b="b"/>
            <a:pathLst>
              <a:path w="64135" h="26034">
                <a:moveTo>
                  <a:pt x="13614" y="5118"/>
                </a:moveTo>
                <a:lnTo>
                  <a:pt x="12750" y="3911"/>
                </a:lnTo>
                <a:lnTo>
                  <a:pt x="12369" y="2451"/>
                </a:lnTo>
                <a:lnTo>
                  <a:pt x="12471" y="927"/>
                </a:lnTo>
                <a:lnTo>
                  <a:pt x="10896" y="0"/>
                </a:lnTo>
                <a:lnTo>
                  <a:pt x="8826" y="647"/>
                </a:lnTo>
                <a:lnTo>
                  <a:pt x="5727" y="1193"/>
                </a:lnTo>
                <a:lnTo>
                  <a:pt x="4470" y="1739"/>
                </a:lnTo>
                <a:lnTo>
                  <a:pt x="3162" y="2171"/>
                </a:lnTo>
                <a:lnTo>
                  <a:pt x="2451" y="2832"/>
                </a:lnTo>
                <a:lnTo>
                  <a:pt x="1689" y="3911"/>
                </a:lnTo>
                <a:lnTo>
                  <a:pt x="2235" y="4622"/>
                </a:lnTo>
                <a:lnTo>
                  <a:pt x="3594" y="6743"/>
                </a:lnTo>
                <a:lnTo>
                  <a:pt x="3048" y="8382"/>
                </a:lnTo>
                <a:lnTo>
                  <a:pt x="2184" y="10020"/>
                </a:lnTo>
                <a:lnTo>
                  <a:pt x="2832" y="10668"/>
                </a:lnTo>
                <a:lnTo>
                  <a:pt x="3429" y="11480"/>
                </a:lnTo>
                <a:lnTo>
                  <a:pt x="5448" y="15290"/>
                </a:lnTo>
                <a:lnTo>
                  <a:pt x="5232" y="16929"/>
                </a:lnTo>
                <a:lnTo>
                  <a:pt x="3213" y="18122"/>
                </a:lnTo>
                <a:lnTo>
                  <a:pt x="2133" y="18719"/>
                </a:lnTo>
                <a:lnTo>
                  <a:pt x="1041" y="19050"/>
                </a:lnTo>
                <a:lnTo>
                  <a:pt x="0" y="19050"/>
                </a:lnTo>
                <a:lnTo>
                  <a:pt x="546" y="19380"/>
                </a:lnTo>
                <a:lnTo>
                  <a:pt x="4089" y="19862"/>
                </a:lnTo>
                <a:lnTo>
                  <a:pt x="6540" y="18021"/>
                </a:lnTo>
                <a:lnTo>
                  <a:pt x="9105" y="16814"/>
                </a:lnTo>
                <a:lnTo>
                  <a:pt x="10896" y="16052"/>
                </a:lnTo>
                <a:lnTo>
                  <a:pt x="10299" y="14211"/>
                </a:lnTo>
                <a:lnTo>
                  <a:pt x="10185" y="12738"/>
                </a:lnTo>
                <a:lnTo>
                  <a:pt x="9969" y="10617"/>
                </a:lnTo>
                <a:lnTo>
                  <a:pt x="11493" y="9194"/>
                </a:lnTo>
                <a:lnTo>
                  <a:pt x="12534" y="6692"/>
                </a:lnTo>
                <a:lnTo>
                  <a:pt x="13131" y="5880"/>
                </a:lnTo>
                <a:lnTo>
                  <a:pt x="13614" y="5118"/>
                </a:lnTo>
                <a:close/>
              </a:path>
              <a:path w="64135" h="26034">
                <a:moveTo>
                  <a:pt x="64008" y="16598"/>
                </a:moveTo>
                <a:lnTo>
                  <a:pt x="62153" y="12192"/>
                </a:lnTo>
                <a:lnTo>
                  <a:pt x="59321" y="10287"/>
                </a:lnTo>
                <a:lnTo>
                  <a:pt x="57137" y="8877"/>
                </a:lnTo>
                <a:lnTo>
                  <a:pt x="54965" y="9194"/>
                </a:lnTo>
                <a:lnTo>
                  <a:pt x="51257" y="12026"/>
                </a:lnTo>
                <a:lnTo>
                  <a:pt x="50825" y="12522"/>
                </a:lnTo>
                <a:lnTo>
                  <a:pt x="49568" y="13550"/>
                </a:lnTo>
                <a:lnTo>
                  <a:pt x="48806" y="14808"/>
                </a:lnTo>
                <a:lnTo>
                  <a:pt x="46901" y="18122"/>
                </a:lnTo>
                <a:lnTo>
                  <a:pt x="47332" y="21996"/>
                </a:lnTo>
                <a:lnTo>
                  <a:pt x="49784" y="23685"/>
                </a:lnTo>
                <a:lnTo>
                  <a:pt x="52679" y="25806"/>
                </a:lnTo>
                <a:lnTo>
                  <a:pt x="55841" y="25908"/>
                </a:lnTo>
                <a:lnTo>
                  <a:pt x="59105" y="24599"/>
                </a:lnTo>
                <a:lnTo>
                  <a:pt x="59588" y="24384"/>
                </a:lnTo>
                <a:lnTo>
                  <a:pt x="60134" y="24066"/>
                </a:lnTo>
                <a:lnTo>
                  <a:pt x="59817" y="23406"/>
                </a:lnTo>
                <a:lnTo>
                  <a:pt x="59486" y="22644"/>
                </a:lnTo>
                <a:lnTo>
                  <a:pt x="57518" y="23075"/>
                </a:lnTo>
                <a:lnTo>
                  <a:pt x="58394" y="21615"/>
                </a:lnTo>
                <a:lnTo>
                  <a:pt x="59055" y="20688"/>
                </a:lnTo>
                <a:lnTo>
                  <a:pt x="60198" y="20193"/>
                </a:lnTo>
                <a:lnTo>
                  <a:pt x="61442" y="20358"/>
                </a:lnTo>
                <a:lnTo>
                  <a:pt x="62268" y="20472"/>
                </a:lnTo>
                <a:lnTo>
                  <a:pt x="62915" y="20358"/>
                </a:lnTo>
                <a:lnTo>
                  <a:pt x="64008" y="165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4925936" y="7223290"/>
            <a:ext cx="57150" cy="17145"/>
          </a:xfrm>
          <a:custGeom>
            <a:avLst/>
            <a:gdLst/>
            <a:ahLst/>
            <a:cxnLst/>
            <a:rect l="l" t="t" r="r" b="b"/>
            <a:pathLst>
              <a:path w="57150" h="17145">
                <a:moveTo>
                  <a:pt x="14820" y="5880"/>
                </a:moveTo>
                <a:lnTo>
                  <a:pt x="14605" y="2882"/>
                </a:lnTo>
                <a:lnTo>
                  <a:pt x="13233" y="1028"/>
                </a:lnTo>
                <a:lnTo>
                  <a:pt x="8115" y="0"/>
                </a:lnTo>
                <a:lnTo>
                  <a:pt x="5562" y="330"/>
                </a:lnTo>
                <a:lnTo>
                  <a:pt x="3213" y="2006"/>
                </a:lnTo>
                <a:lnTo>
                  <a:pt x="2997" y="2451"/>
                </a:lnTo>
                <a:lnTo>
                  <a:pt x="5118" y="4457"/>
                </a:lnTo>
                <a:lnTo>
                  <a:pt x="3263" y="5334"/>
                </a:lnTo>
                <a:lnTo>
                  <a:pt x="165" y="8267"/>
                </a:lnTo>
                <a:lnTo>
                  <a:pt x="0" y="10401"/>
                </a:lnTo>
                <a:lnTo>
                  <a:pt x="1524" y="12471"/>
                </a:lnTo>
                <a:lnTo>
                  <a:pt x="2019" y="13169"/>
                </a:lnTo>
                <a:lnTo>
                  <a:pt x="2616" y="13716"/>
                </a:lnTo>
                <a:lnTo>
                  <a:pt x="3213" y="14211"/>
                </a:lnTo>
                <a:lnTo>
                  <a:pt x="5994" y="16167"/>
                </a:lnTo>
                <a:lnTo>
                  <a:pt x="9855" y="15900"/>
                </a:lnTo>
                <a:lnTo>
                  <a:pt x="12369" y="13068"/>
                </a:lnTo>
                <a:lnTo>
                  <a:pt x="13843" y="11430"/>
                </a:lnTo>
                <a:lnTo>
                  <a:pt x="14490" y="9525"/>
                </a:lnTo>
                <a:lnTo>
                  <a:pt x="14820" y="6692"/>
                </a:lnTo>
                <a:lnTo>
                  <a:pt x="14820" y="5880"/>
                </a:lnTo>
                <a:close/>
              </a:path>
              <a:path w="57150" h="17145">
                <a:moveTo>
                  <a:pt x="57035" y="9258"/>
                </a:moveTo>
                <a:lnTo>
                  <a:pt x="53606" y="4787"/>
                </a:lnTo>
                <a:lnTo>
                  <a:pt x="51092" y="1574"/>
                </a:lnTo>
                <a:lnTo>
                  <a:pt x="47942" y="101"/>
                </a:lnTo>
                <a:lnTo>
                  <a:pt x="45262" y="927"/>
                </a:lnTo>
                <a:lnTo>
                  <a:pt x="42811" y="1739"/>
                </a:lnTo>
                <a:lnTo>
                  <a:pt x="40690" y="5384"/>
                </a:lnTo>
                <a:lnTo>
                  <a:pt x="40576" y="8928"/>
                </a:lnTo>
                <a:lnTo>
                  <a:pt x="40525" y="9690"/>
                </a:lnTo>
                <a:lnTo>
                  <a:pt x="40690" y="10998"/>
                </a:lnTo>
                <a:lnTo>
                  <a:pt x="43522" y="9791"/>
                </a:lnTo>
                <a:lnTo>
                  <a:pt x="43802" y="11163"/>
                </a:lnTo>
                <a:lnTo>
                  <a:pt x="44183" y="13931"/>
                </a:lnTo>
                <a:lnTo>
                  <a:pt x="43738" y="15519"/>
                </a:lnTo>
                <a:lnTo>
                  <a:pt x="45872" y="16002"/>
                </a:lnTo>
                <a:lnTo>
                  <a:pt x="47612" y="16433"/>
                </a:lnTo>
                <a:lnTo>
                  <a:pt x="49237" y="16713"/>
                </a:lnTo>
                <a:lnTo>
                  <a:pt x="50927" y="16002"/>
                </a:lnTo>
                <a:lnTo>
                  <a:pt x="55943" y="13830"/>
                </a:lnTo>
                <a:lnTo>
                  <a:pt x="57035" y="92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4847451" y="7168188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5991" y="15406"/>
                </a:moveTo>
                <a:lnTo>
                  <a:pt x="2015" y="13610"/>
                </a:lnTo>
                <a:lnTo>
                  <a:pt x="0" y="8492"/>
                </a:lnTo>
                <a:lnTo>
                  <a:pt x="1634" y="4736"/>
                </a:lnTo>
                <a:lnTo>
                  <a:pt x="5610" y="1742"/>
                </a:lnTo>
                <a:lnTo>
                  <a:pt x="6917" y="544"/>
                </a:lnTo>
                <a:lnTo>
                  <a:pt x="8551" y="0"/>
                </a:lnTo>
                <a:lnTo>
                  <a:pt x="11112" y="381"/>
                </a:lnTo>
                <a:lnTo>
                  <a:pt x="11874" y="653"/>
                </a:lnTo>
                <a:lnTo>
                  <a:pt x="12637" y="1143"/>
                </a:lnTo>
                <a:lnTo>
                  <a:pt x="13290" y="1469"/>
                </a:lnTo>
                <a:lnTo>
                  <a:pt x="13835" y="1959"/>
                </a:lnTo>
                <a:lnTo>
                  <a:pt x="14325" y="2504"/>
                </a:lnTo>
                <a:lnTo>
                  <a:pt x="15415" y="3865"/>
                </a:lnTo>
                <a:lnTo>
                  <a:pt x="15960" y="5552"/>
                </a:lnTo>
                <a:lnTo>
                  <a:pt x="15851" y="7458"/>
                </a:lnTo>
                <a:lnTo>
                  <a:pt x="15796" y="9309"/>
                </a:lnTo>
                <a:lnTo>
                  <a:pt x="15360" y="10888"/>
                </a:lnTo>
                <a:lnTo>
                  <a:pt x="13073" y="11105"/>
                </a:lnTo>
                <a:lnTo>
                  <a:pt x="11384" y="11269"/>
                </a:lnTo>
                <a:lnTo>
                  <a:pt x="9804" y="11759"/>
                </a:lnTo>
                <a:lnTo>
                  <a:pt x="11929" y="13773"/>
                </a:lnTo>
                <a:lnTo>
                  <a:pt x="11547" y="14426"/>
                </a:lnTo>
                <a:lnTo>
                  <a:pt x="10730" y="14862"/>
                </a:lnTo>
                <a:lnTo>
                  <a:pt x="10186" y="15080"/>
                </a:lnTo>
                <a:lnTo>
                  <a:pt x="5991" y="154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4690237" y="7151801"/>
            <a:ext cx="40005" cy="60960"/>
          </a:xfrm>
          <a:custGeom>
            <a:avLst/>
            <a:gdLst/>
            <a:ahLst/>
            <a:cxnLst/>
            <a:rect l="l" t="t" r="r" b="b"/>
            <a:pathLst>
              <a:path w="40004" h="60959">
                <a:moveTo>
                  <a:pt x="15201" y="6591"/>
                </a:moveTo>
                <a:lnTo>
                  <a:pt x="14986" y="5943"/>
                </a:lnTo>
                <a:lnTo>
                  <a:pt x="14820" y="5613"/>
                </a:lnTo>
                <a:lnTo>
                  <a:pt x="12801" y="876"/>
                </a:lnTo>
                <a:lnTo>
                  <a:pt x="11277" y="571"/>
                </a:lnTo>
                <a:lnTo>
                  <a:pt x="11277" y="8826"/>
                </a:lnTo>
                <a:lnTo>
                  <a:pt x="10896" y="9639"/>
                </a:lnTo>
                <a:lnTo>
                  <a:pt x="9867" y="10134"/>
                </a:lnTo>
                <a:lnTo>
                  <a:pt x="8394" y="10947"/>
                </a:lnTo>
                <a:lnTo>
                  <a:pt x="7200" y="8826"/>
                </a:lnTo>
                <a:lnTo>
                  <a:pt x="7797" y="8064"/>
                </a:lnTo>
                <a:lnTo>
                  <a:pt x="8559" y="7467"/>
                </a:lnTo>
                <a:lnTo>
                  <a:pt x="9423" y="6870"/>
                </a:lnTo>
                <a:lnTo>
                  <a:pt x="10185" y="6921"/>
                </a:lnTo>
                <a:lnTo>
                  <a:pt x="11277" y="8826"/>
                </a:lnTo>
                <a:lnTo>
                  <a:pt x="11277" y="571"/>
                </a:lnTo>
                <a:lnTo>
                  <a:pt x="8445" y="0"/>
                </a:lnTo>
                <a:lnTo>
                  <a:pt x="3492" y="3657"/>
                </a:lnTo>
                <a:lnTo>
                  <a:pt x="3327" y="3822"/>
                </a:lnTo>
                <a:lnTo>
                  <a:pt x="2616" y="4254"/>
                </a:lnTo>
                <a:lnTo>
                  <a:pt x="1473" y="5943"/>
                </a:lnTo>
                <a:lnTo>
                  <a:pt x="1143" y="6489"/>
                </a:lnTo>
                <a:lnTo>
                  <a:pt x="1346" y="7467"/>
                </a:lnTo>
                <a:lnTo>
                  <a:pt x="1460" y="8826"/>
                </a:lnTo>
                <a:lnTo>
                  <a:pt x="1460" y="9258"/>
                </a:lnTo>
                <a:lnTo>
                  <a:pt x="1206" y="9918"/>
                </a:lnTo>
                <a:lnTo>
                  <a:pt x="876" y="10350"/>
                </a:lnTo>
                <a:lnTo>
                  <a:pt x="444" y="10731"/>
                </a:lnTo>
                <a:lnTo>
                  <a:pt x="0" y="10947"/>
                </a:lnTo>
                <a:lnTo>
                  <a:pt x="88" y="11544"/>
                </a:lnTo>
                <a:lnTo>
                  <a:pt x="165" y="11925"/>
                </a:lnTo>
                <a:lnTo>
                  <a:pt x="444" y="12369"/>
                </a:lnTo>
                <a:lnTo>
                  <a:pt x="1752" y="14973"/>
                </a:lnTo>
                <a:lnTo>
                  <a:pt x="4419" y="15900"/>
                </a:lnTo>
                <a:lnTo>
                  <a:pt x="7302" y="15684"/>
                </a:lnTo>
                <a:lnTo>
                  <a:pt x="8445" y="15570"/>
                </a:lnTo>
                <a:lnTo>
                  <a:pt x="10515" y="15633"/>
                </a:lnTo>
                <a:lnTo>
                  <a:pt x="9918" y="12522"/>
                </a:lnTo>
                <a:lnTo>
                  <a:pt x="11112" y="12369"/>
                </a:lnTo>
                <a:lnTo>
                  <a:pt x="12865" y="11544"/>
                </a:lnTo>
                <a:lnTo>
                  <a:pt x="12865" y="10947"/>
                </a:lnTo>
                <a:lnTo>
                  <a:pt x="12915" y="10134"/>
                </a:lnTo>
                <a:lnTo>
                  <a:pt x="13106" y="9207"/>
                </a:lnTo>
                <a:lnTo>
                  <a:pt x="13627" y="8229"/>
                </a:lnTo>
                <a:lnTo>
                  <a:pt x="14008" y="7353"/>
                </a:lnTo>
                <a:lnTo>
                  <a:pt x="14490" y="6870"/>
                </a:lnTo>
                <a:lnTo>
                  <a:pt x="15201" y="6591"/>
                </a:lnTo>
                <a:close/>
              </a:path>
              <a:path w="40004" h="60959">
                <a:moveTo>
                  <a:pt x="39827" y="51181"/>
                </a:moveTo>
                <a:lnTo>
                  <a:pt x="36385" y="46278"/>
                </a:lnTo>
                <a:lnTo>
                  <a:pt x="32194" y="45732"/>
                </a:lnTo>
                <a:lnTo>
                  <a:pt x="28498" y="47472"/>
                </a:lnTo>
                <a:lnTo>
                  <a:pt x="27343" y="47967"/>
                </a:lnTo>
                <a:lnTo>
                  <a:pt x="26365" y="48729"/>
                </a:lnTo>
                <a:lnTo>
                  <a:pt x="25552" y="49606"/>
                </a:lnTo>
                <a:lnTo>
                  <a:pt x="25438" y="50253"/>
                </a:lnTo>
                <a:lnTo>
                  <a:pt x="25336" y="51777"/>
                </a:lnTo>
                <a:lnTo>
                  <a:pt x="25768" y="53517"/>
                </a:lnTo>
                <a:lnTo>
                  <a:pt x="23596" y="54178"/>
                </a:lnTo>
                <a:lnTo>
                  <a:pt x="23596" y="54825"/>
                </a:lnTo>
                <a:lnTo>
                  <a:pt x="23698" y="55105"/>
                </a:lnTo>
                <a:lnTo>
                  <a:pt x="23914" y="55867"/>
                </a:lnTo>
                <a:lnTo>
                  <a:pt x="24231" y="56248"/>
                </a:lnTo>
                <a:lnTo>
                  <a:pt x="24409" y="56464"/>
                </a:lnTo>
                <a:lnTo>
                  <a:pt x="24295" y="56248"/>
                </a:lnTo>
                <a:lnTo>
                  <a:pt x="26047" y="58699"/>
                </a:lnTo>
                <a:lnTo>
                  <a:pt x="27673" y="59613"/>
                </a:lnTo>
                <a:lnTo>
                  <a:pt x="29527" y="60274"/>
                </a:lnTo>
                <a:lnTo>
                  <a:pt x="30238" y="60540"/>
                </a:lnTo>
                <a:lnTo>
                  <a:pt x="31546" y="60655"/>
                </a:lnTo>
                <a:lnTo>
                  <a:pt x="31483" y="59944"/>
                </a:lnTo>
                <a:lnTo>
                  <a:pt x="31000" y="56565"/>
                </a:lnTo>
                <a:lnTo>
                  <a:pt x="33337" y="58204"/>
                </a:lnTo>
                <a:lnTo>
                  <a:pt x="35572" y="58089"/>
                </a:lnTo>
                <a:lnTo>
                  <a:pt x="36550" y="59080"/>
                </a:lnTo>
                <a:lnTo>
                  <a:pt x="37376" y="58089"/>
                </a:lnTo>
                <a:lnTo>
                  <a:pt x="38595" y="56565"/>
                </a:lnTo>
                <a:lnTo>
                  <a:pt x="39497" y="55422"/>
                </a:lnTo>
                <a:lnTo>
                  <a:pt x="39827" y="511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4871250" y="7154316"/>
            <a:ext cx="60960" cy="65405"/>
          </a:xfrm>
          <a:custGeom>
            <a:avLst/>
            <a:gdLst/>
            <a:ahLst/>
            <a:cxnLst/>
            <a:rect l="l" t="t" r="r" b="b"/>
            <a:pathLst>
              <a:path w="60960" h="65404">
                <a:moveTo>
                  <a:pt x="16497" y="55689"/>
                </a:moveTo>
                <a:lnTo>
                  <a:pt x="13728" y="51765"/>
                </a:lnTo>
                <a:lnTo>
                  <a:pt x="11379" y="50355"/>
                </a:lnTo>
                <a:lnTo>
                  <a:pt x="8496" y="50139"/>
                </a:lnTo>
                <a:lnTo>
                  <a:pt x="8229" y="50076"/>
                </a:lnTo>
                <a:lnTo>
                  <a:pt x="7620" y="50520"/>
                </a:lnTo>
                <a:lnTo>
                  <a:pt x="8229" y="53886"/>
                </a:lnTo>
                <a:lnTo>
                  <a:pt x="5880" y="53454"/>
                </a:lnTo>
                <a:lnTo>
                  <a:pt x="1739" y="52908"/>
                </a:lnTo>
                <a:lnTo>
                  <a:pt x="1092" y="54432"/>
                </a:lnTo>
                <a:lnTo>
                  <a:pt x="647" y="56121"/>
                </a:lnTo>
                <a:lnTo>
                  <a:pt x="0" y="58305"/>
                </a:lnTo>
                <a:lnTo>
                  <a:pt x="812" y="60261"/>
                </a:lnTo>
                <a:lnTo>
                  <a:pt x="1854" y="61785"/>
                </a:lnTo>
                <a:lnTo>
                  <a:pt x="3860" y="64452"/>
                </a:lnTo>
                <a:lnTo>
                  <a:pt x="5715" y="64998"/>
                </a:lnTo>
                <a:lnTo>
                  <a:pt x="11379" y="63474"/>
                </a:lnTo>
                <a:lnTo>
                  <a:pt x="13284" y="61671"/>
                </a:lnTo>
                <a:lnTo>
                  <a:pt x="14820" y="59385"/>
                </a:lnTo>
                <a:lnTo>
                  <a:pt x="15963" y="57708"/>
                </a:lnTo>
                <a:lnTo>
                  <a:pt x="16497" y="55689"/>
                </a:lnTo>
                <a:close/>
              </a:path>
              <a:path w="60960" h="65404">
                <a:moveTo>
                  <a:pt x="60896" y="5880"/>
                </a:moveTo>
                <a:lnTo>
                  <a:pt x="60299" y="3263"/>
                </a:lnTo>
                <a:lnTo>
                  <a:pt x="55232" y="0"/>
                </a:lnTo>
                <a:lnTo>
                  <a:pt x="52616" y="317"/>
                </a:lnTo>
                <a:lnTo>
                  <a:pt x="50063" y="1739"/>
                </a:lnTo>
                <a:lnTo>
                  <a:pt x="48145" y="2882"/>
                </a:lnTo>
                <a:lnTo>
                  <a:pt x="47066" y="4406"/>
                </a:lnTo>
                <a:lnTo>
                  <a:pt x="46786" y="6197"/>
                </a:lnTo>
                <a:lnTo>
                  <a:pt x="47929" y="5054"/>
                </a:lnTo>
                <a:lnTo>
                  <a:pt x="49187" y="5334"/>
                </a:lnTo>
                <a:lnTo>
                  <a:pt x="51523" y="7340"/>
                </a:lnTo>
                <a:lnTo>
                  <a:pt x="51968" y="7670"/>
                </a:lnTo>
                <a:lnTo>
                  <a:pt x="54851" y="10502"/>
                </a:lnTo>
                <a:lnTo>
                  <a:pt x="55346" y="12458"/>
                </a:lnTo>
                <a:lnTo>
                  <a:pt x="53924" y="14478"/>
                </a:lnTo>
                <a:lnTo>
                  <a:pt x="53657" y="14909"/>
                </a:lnTo>
                <a:lnTo>
                  <a:pt x="53276" y="15240"/>
                </a:lnTo>
                <a:lnTo>
                  <a:pt x="52832" y="15570"/>
                </a:lnTo>
                <a:lnTo>
                  <a:pt x="53543" y="15836"/>
                </a:lnTo>
                <a:lnTo>
                  <a:pt x="54254" y="16052"/>
                </a:lnTo>
                <a:lnTo>
                  <a:pt x="58331" y="15951"/>
                </a:lnTo>
                <a:lnTo>
                  <a:pt x="58724" y="12839"/>
                </a:lnTo>
                <a:lnTo>
                  <a:pt x="59918" y="9906"/>
                </a:lnTo>
                <a:lnTo>
                  <a:pt x="60020" y="9309"/>
                </a:lnTo>
                <a:lnTo>
                  <a:pt x="60185" y="8763"/>
                </a:lnTo>
                <a:lnTo>
                  <a:pt x="60896" y="58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5040224" y="7154741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09">
                <a:moveTo>
                  <a:pt x="8279" y="16386"/>
                </a:moveTo>
                <a:lnTo>
                  <a:pt x="5719" y="16386"/>
                </a:lnTo>
                <a:lnTo>
                  <a:pt x="3649" y="15025"/>
                </a:lnTo>
                <a:lnTo>
                  <a:pt x="3213" y="11105"/>
                </a:lnTo>
                <a:lnTo>
                  <a:pt x="2941" y="9908"/>
                </a:lnTo>
                <a:lnTo>
                  <a:pt x="2560" y="8764"/>
                </a:lnTo>
                <a:lnTo>
                  <a:pt x="1579" y="7893"/>
                </a:lnTo>
                <a:lnTo>
                  <a:pt x="1143" y="7621"/>
                </a:lnTo>
                <a:lnTo>
                  <a:pt x="0" y="5444"/>
                </a:lnTo>
                <a:lnTo>
                  <a:pt x="1089" y="4028"/>
                </a:lnTo>
                <a:lnTo>
                  <a:pt x="2069" y="2613"/>
                </a:lnTo>
                <a:lnTo>
                  <a:pt x="2287" y="2449"/>
                </a:lnTo>
                <a:lnTo>
                  <a:pt x="2505" y="2232"/>
                </a:lnTo>
                <a:lnTo>
                  <a:pt x="4902" y="0"/>
                </a:lnTo>
                <a:lnTo>
                  <a:pt x="9205" y="381"/>
                </a:lnTo>
                <a:lnTo>
                  <a:pt x="12528" y="4464"/>
                </a:lnTo>
                <a:lnTo>
                  <a:pt x="13127" y="6042"/>
                </a:lnTo>
                <a:lnTo>
                  <a:pt x="13345" y="7621"/>
                </a:lnTo>
                <a:lnTo>
                  <a:pt x="13617" y="9309"/>
                </a:lnTo>
                <a:lnTo>
                  <a:pt x="13454" y="11105"/>
                </a:lnTo>
                <a:lnTo>
                  <a:pt x="12964" y="12847"/>
                </a:lnTo>
                <a:lnTo>
                  <a:pt x="12310" y="14971"/>
                </a:lnTo>
                <a:lnTo>
                  <a:pt x="10676" y="16332"/>
                </a:lnTo>
                <a:lnTo>
                  <a:pt x="8279" y="163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4884219" y="7291278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5">
                <a:moveTo>
                  <a:pt x="4248" y="18019"/>
                </a:moveTo>
                <a:lnTo>
                  <a:pt x="3976" y="16767"/>
                </a:lnTo>
                <a:lnTo>
                  <a:pt x="3322" y="15624"/>
                </a:lnTo>
                <a:lnTo>
                  <a:pt x="2995" y="14971"/>
                </a:lnTo>
                <a:lnTo>
                  <a:pt x="2723" y="14590"/>
                </a:lnTo>
                <a:lnTo>
                  <a:pt x="871" y="13827"/>
                </a:lnTo>
                <a:lnTo>
                  <a:pt x="762" y="11922"/>
                </a:lnTo>
                <a:lnTo>
                  <a:pt x="217" y="10398"/>
                </a:lnTo>
                <a:lnTo>
                  <a:pt x="0" y="9690"/>
                </a:lnTo>
                <a:lnTo>
                  <a:pt x="108" y="8329"/>
                </a:lnTo>
                <a:lnTo>
                  <a:pt x="435" y="8220"/>
                </a:lnTo>
                <a:lnTo>
                  <a:pt x="3540" y="6859"/>
                </a:lnTo>
                <a:lnTo>
                  <a:pt x="4303" y="3756"/>
                </a:lnTo>
                <a:lnTo>
                  <a:pt x="6972" y="0"/>
                </a:lnTo>
                <a:lnTo>
                  <a:pt x="8715" y="163"/>
                </a:lnTo>
                <a:lnTo>
                  <a:pt x="11711" y="1796"/>
                </a:lnTo>
                <a:lnTo>
                  <a:pt x="11874" y="3157"/>
                </a:lnTo>
                <a:lnTo>
                  <a:pt x="10894" y="8002"/>
                </a:lnTo>
                <a:lnTo>
                  <a:pt x="10131" y="11595"/>
                </a:lnTo>
                <a:lnTo>
                  <a:pt x="8824" y="16441"/>
                </a:lnTo>
                <a:lnTo>
                  <a:pt x="8225" y="17910"/>
                </a:lnTo>
                <a:lnTo>
                  <a:pt x="4248" y="180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4778000" y="7182233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4">
                <a:moveTo>
                  <a:pt x="7081" y="12793"/>
                </a:moveTo>
                <a:lnTo>
                  <a:pt x="5120" y="12249"/>
                </a:lnTo>
                <a:lnTo>
                  <a:pt x="3486" y="11269"/>
                </a:lnTo>
                <a:lnTo>
                  <a:pt x="3431" y="11051"/>
                </a:lnTo>
                <a:lnTo>
                  <a:pt x="2941" y="10071"/>
                </a:lnTo>
                <a:lnTo>
                  <a:pt x="2233" y="9635"/>
                </a:lnTo>
                <a:lnTo>
                  <a:pt x="1416" y="9472"/>
                </a:lnTo>
                <a:lnTo>
                  <a:pt x="1198" y="9254"/>
                </a:lnTo>
                <a:lnTo>
                  <a:pt x="0" y="7240"/>
                </a:lnTo>
                <a:lnTo>
                  <a:pt x="544" y="4409"/>
                </a:lnTo>
                <a:lnTo>
                  <a:pt x="2832" y="1850"/>
                </a:lnTo>
                <a:lnTo>
                  <a:pt x="3322" y="1578"/>
                </a:lnTo>
                <a:lnTo>
                  <a:pt x="3649" y="1252"/>
                </a:lnTo>
                <a:lnTo>
                  <a:pt x="4956" y="326"/>
                </a:lnTo>
                <a:lnTo>
                  <a:pt x="5664" y="0"/>
                </a:lnTo>
                <a:lnTo>
                  <a:pt x="6318" y="653"/>
                </a:lnTo>
                <a:lnTo>
                  <a:pt x="7135" y="1306"/>
                </a:lnTo>
                <a:lnTo>
                  <a:pt x="8225" y="1796"/>
                </a:lnTo>
                <a:lnTo>
                  <a:pt x="9586" y="2504"/>
                </a:lnTo>
                <a:lnTo>
                  <a:pt x="10676" y="2830"/>
                </a:lnTo>
                <a:lnTo>
                  <a:pt x="11602" y="2722"/>
                </a:lnTo>
                <a:lnTo>
                  <a:pt x="11656" y="3974"/>
                </a:lnTo>
                <a:lnTo>
                  <a:pt x="12092" y="5280"/>
                </a:lnTo>
                <a:lnTo>
                  <a:pt x="12092" y="6532"/>
                </a:lnTo>
                <a:lnTo>
                  <a:pt x="12038" y="9908"/>
                </a:lnTo>
                <a:lnTo>
                  <a:pt x="10676" y="12085"/>
                </a:lnTo>
                <a:lnTo>
                  <a:pt x="8660" y="12466"/>
                </a:lnTo>
                <a:lnTo>
                  <a:pt x="7081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4957864" y="7277396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8824" y="14263"/>
                </a:moveTo>
                <a:lnTo>
                  <a:pt x="7299" y="13555"/>
                </a:lnTo>
                <a:lnTo>
                  <a:pt x="5174" y="12630"/>
                </a:lnTo>
                <a:lnTo>
                  <a:pt x="3322" y="11269"/>
                </a:lnTo>
                <a:lnTo>
                  <a:pt x="490" y="7349"/>
                </a:lnTo>
                <a:lnTo>
                  <a:pt x="0" y="5280"/>
                </a:lnTo>
                <a:lnTo>
                  <a:pt x="2451" y="1088"/>
                </a:lnTo>
                <a:lnTo>
                  <a:pt x="3812" y="0"/>
                </a:lnTo>
                <a:lnTo>
                  <a:pt x="8442" y="1034"/>
                </a:lnTo>
                <a:lnTo>
                  <a:pt x="10948" y="1524"/>
                </a:lnTo>
                <a:lnTo>
                  <a:pt x="11983" y="4246"/>
                </a:lnTo>
                <a:lnTo>
                  <a:pt x="13127" y="7131"/>
                </a:lnTo>
                <a:lnTo>
                  <a:pt x="12419" y="9962"/>
                </a:lnTo>
                <a:lnTo>
                  <a:pt x="11275" y="12521"/>
                </a:lnTo>
                <a:lnTo>
                  <a:pt x="10512" y="14208"/>
                </a:lnTo>
                <a:lnTo>
                  <a:pt x="8824" y="142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4882476" y="7247943"/>
            <a:ext cx="12700" cy="14604"/>
          </a:xfrm>
          <a:custGeom>
            <a:avLst/>
            <a:gdLst/>
            <a:ahLst/>
            <a:cxnLst/>
            <a:rect l="l" t="t" r="r" b="b"/>
            <a:pathLst>
              <a:path w="12700" h="14604">
                <a:moveTo>
                  <a:pt x="6863" y="14481"/>
                </a:moveTo>
                <a:lnTo>
                  <a:pt x="3159" y="12902"/>
                </a:lnTo>
                <a:lnTo>
                  <a:pt x="1851" y="10398"/>
                </a:lnTo>
                <a:lnTo>
                  <a:pt x="0" y="7077"/>
                </a:lnTo>
                <a:lnTo>
                  <a:pt x="381" y="5280"/>
                </a:lnTo>
                <a:lnTo>
                  <a:pt x="3322" y="2939"/>
                </a:lnTo>
                <a:lnTo>
                  <a:pt x="7135" y="0"/>
                </a:lnTo>
                <a:lnTo>
                  <a:pt x="10131" y="1034"/>
                </a:lnTo>
                <a:lnTo>
                  <a:pt x="11329" y="5607"/>
                </a:lnTo>
                <a:lnTo>
                  <a:pt x="11656" y="6750"/>
                </a:lnTo>
                <a:lnTo>
                  <a:pt x="11711" y="7295"/>
                </a:lnTo>
                <a:lnTo>
                  <a:pt x="12255" y="11432"/>
                </a:lnTo>
                <a:lnTo>
                  <a:pt x="11711" y="13065"/>
                </a:lnTo>
                <a:lnTo>
                  <a:pt x="9641" y="13664"/>
                </a:lnTo>
                <a:lnTo>
                  <a:pt x="6863" y="144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5000733" y="7166174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13018" y="9962"/>
                </a:moveTo>
                <a:lnTo>
                  <a:pt x="9042" y="9744"/>
                </a:lnTo>
                <a:lnTo>
                  <a:pt x="6046" y="9744"/>
                </a:lnTo>
                <a:lnTo>
                  <a:pt x="3050" y="9200"/>
                </a:lnTo>
                <a:lnTo>
                  <a:pt x="544" y="8710"/>
                </a:lnTo>
                <a:lnTo>
                  <a:pt x="0" y="7077"/>
                </a:lnTo>
                <a:lnTo>
                  <a:pt x="1470" y="5008"/>
                </a:lnTo>
                <a:lnTo>
                  <a:pt x="2451" y="3538"/>
                </a:lnTo>
                <a:lnTo>
                  <a:pt x="3649" y="2286"/>
                </a:lnTo>
                <a:lnTo>
                  <a:pt x="4684" y="1088"/>
                </a:lnTo>
                <a:lnTo>
                  <a:pt x="6046" y="0"/>
                </a:lnTo>
                <a:lnTo>
                  <a:pt x="8334" y="0"/>
                </a:lnTo>
                <a:lnTo>
                  <a:pt x="10404" y="816"/>
                </a:lnTo>
                <a:lnTo>
                  <a:pt x="11221" y="1088"/>
                </a:lnTo>
                <a:lnTo>
                  <a:pt x="12038" y="1578"/>
                </a:lnTo>
                <a:lnTo>
                  <a:pt x="12691" y="2123"/>
                </a:lnTo>
                <a:lnTo>
                  <a:pt x="13617" y="2776"/>
                </a:lnTo>
                <a:lnTo>
                  <a:pt x="14217" y="3701"/>
                </a:lnTo>
                <a:lnTo>
                  <a:pt x="15088" y="5988"/>
                </a:lnTo>
                <a:lnTo>
                  <a:pt x="15088" y="7458"/>
                </a:lnTo>
                <a:lnTo>
                  <a:pt x="14489" y="8710"/>
                </a:lnTo>
                <a:lnTo>
                  <a:pt x="13944" y="9744"/>
                </a:lnTo>
                <a:lnTo>
                  <a:pt x="13018" y="99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4823538" y="7297647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7081" y="14045"/>
                </a:moveTo>
                <a:lnTo>
                  <a:pt x="3976" y="11759"/>
                </a:lnTo>
                <a:lnTo>
                  <a:pt x="3050" y="11105"/>
                </a:lnTo>
                <a:lnTo>
                  <a:pt x="1307" y="9581"/>
                </a:lnTo>
                <a:lnTo>
                  <a:pt x="0" y="7730"/>
                </a:lnTo>
                <a:lnTo>
                  <a:pt x="163" y="4191"/>
                </a:lnTo>
                <a:lnTo>
                  <a:pt x="1634" y="2722"/>
                </a:lnTo>
                <a:lnTo>
                  <a:pt x="3486" y="816"/>
                </a:lnTo>
                <a:lnTo>
                  <a:pt x="7626" y="0"/>
                </a:lnTo>
                <a:lnTo>
                  <a:pt x="9586" y="1197"/>
                </a:lnTo>
                <a:lnTo>
                  <a:pt x="10458" y="1687"/>
                </a:lnTo>
                <a:lnTo>
                  <a:pt x="10948" y="2504"/>
                </a:lnTo>
                <a:lnTo>
                  <a:pt x="10948" y="3484"/>
                </a:lnTo>
                <a:lnTo>
                  <a:pt x="11003" y="5552"/>
                </a:lnTo>
                <a:lnTo>
                  <a:pt x="10948" y="7621"/>
                </a:lnTo>
                <a:lnTo>
                  <a:pt x="10186" y="9635"/>
                </a:lnTo>
                <a:lnTo>
                  <a:pt x="8769" y="13337"/>
                </a:lnTo>
                <a:lnTo>
                  <a:pt x="7081" y="140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4681750" y="7174557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3758" y="1252"/>
                </a:moveTo>
                <a:lnTo>
                  <a:pt x="2995" y="1143"/>
                </a:lnTo>
                <a:lnTo>
                  <a:pt x="2614" y="1143"/>
                </a:lnTo>
                <a:lnTo>
                  <a:pt x="1852" y="544"/>
                </a:lnTo>
                <a:lnTo>
                  <a:pt x="980" y="163"/>
                </a:lnTo>
                <a:lnTo>
                  <a:pt x="0" y="108"/>
                </a:lnTo>
                <a:lnTo>
                  <a:pt x="926" y="0"/>
                </a:lnTo>
                <a:lnTo>
                  <a:pt x="2178" y="326"/>
                </a:lnTo>
                <a:lnTo>
                  <a:pt x="3758" y="12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805345" y="7172107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6699" y="12466"/>
                </a:moveTo>
                <a:lnTo>
                  <a:pt x="4847" y="10507"/>
                </a:lnTo>
                <a:lnTo>
                  <a:pt x="2995" y="8547"/>
                </a:lnTo>
                <a:lnTo>
                  <a:pt x="1688" y="7784"/>
                </a:lnTo>
                <a:lnTo>
                  <a:pt x="1252" y="6696"/>
                </a:lnTo>
                <a:lnTo>
                  <a:pt x="544" y="5498"/>
                </a:lnTo>
                <a:lnTo>
                  <a:pt x="272" y="4191"/>
                </a:lnTo>
                <a:lnTo>
                  <a:pt x="0" y="2722"/>
                </a:lnTo>
                <a:lnTo>
                  <a:pt x="544" y="1469"/>
                </a:lnTo>
                <a:lnTo>
                  <a:pt x="2233" y="1197"/>
                </a:lnTo>
                <a:lnTo>
                  <a:pt x="2941" y="1034"/>
                </a:lnTo>
                <a:lnTo>
                  <a:pt x="3703" y="979"/>
                </a:lnTo>
                <a:lnTo>
                  <a:pt x="6536" y="979"/>
                </a:lnTo>
                <a:lnTo>
                  <a:pt x="9641" y="0"/>
                </a:lnTo>
                <a:lnTo>
                  <a:pt x="11166" y="4355"/>
                </a:lnTo>
                <a:lnTo>
                  <a:pt x="11112" y="7349"/>
                </a:lnTo>
                <a:lnTo>
                  <a:pt x="8715" y="12194"/>
                </a:lnTo>
                <a:lnTo>
                  <a:pt x="6699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4885254" y="7231012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5" h="14604">
                <a:moveTo>
                  <a:pt x="6917" y="14317"/>
                </a:moveTo>
                <a:lnTo>
                  <a:pt x="5011" y="12412"/>
                </a:lnTo>
                <a:lnTo>
                  <a:pt x="3159" y="11214"/>
                </a:lnTo>
                <a:lnTo>
                  <a:pt x="1906" y="10452"/>
                </a:lnTo>
                <a:lnTo>
                  <a:pt x="217" y="9799"/>
                </a:lnTo>
                <a:lnTo>
                  <a:pt x="0" y="8329"/>
                </a:lnTo>
                <a:lnTo>
                  <a:pt x="1470" y="8710"/>
                </a:lnTo>
                <a:lnTo>
                  <a:pt x="3486" y="7784"/>
                </a:lnTo>
                <a:lnTo>
                  <a:pt x="4684" y="4736"/>
                </a:lnTo>
                <a:lnTo>
                  <a:pt x="4466" y="3320"/>
                </a:lnTo>
                <a:lnTo>
                  <a:pt x="3322" y="2667"/>
                </a:lnTo>
                <a:lnTo>
                  <a:pt x="3540" y="2286"/>
                </a:lnTo>
                <a:lnTo>
                  <a:pt x="6536" y="0"/>
                </a:lnTo>
                <a:lnTo>
                  <a:pt x="8279" y="598"/>
                </a:lnTo>
                <a:lnTo>
                  <a:pt x="9423" y="5226"/>
                </a:lnTo>
                <a:lnTo>
                  <a:pt x="9913" y="6423"/>
                </a:lnTo>
                <a:lnTo>
                  <a:pt x="10295" y="9309"/>
                </a:lnTo>
                <a:lnTo>
                  <a:pt x="10349" y="10942"/>
                </a:lnTo>
                <a:lnTo>
                  <a:pt x="6917" y="143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5030038" y="7190617"/>
            <a:ext cx="10795" cy="13335"/>
          </a:xfrm>
          <a:custGeom>
            <a:avLst/>
            <a:gdLst/>
            <a:ahLst/>
            <a:cxnLst/>
            <a:rect l="l" t="t" r="r" b="b"/>
            <a:pathLst>
              <a:path w="10795" h="13334">
                <a:moveTo>
                  <a:pt x="2069" y="12739"/>
                </a:moveTo>
                <a:lnTo>
                  <a:pt x="326" y="12357"/>
                </a:lnTo>
                <a:lnTo>
                  <a:pt x="817" y="9908"/>
                </a:lnTo>
                <a:lnTo>
                  <a:pt x="817" y="9472"/>
                </a:lnTo>
                <a:lnTo>
                  <a:pt x="980" y="7295"/>
                </a:lnTo>
                <a:lnTo>
                  <a:pt x="0" y="5008"/>
                </a:lnTo>
                <a:lnTo>
                  <a:pt x="2614" y="489"/>
                </a:lnTo>
                <a:lnTo>
                  <a:pt x="4139" y="0"/>
                </a:lnTo>
                <a:lnTo>
                  <a:pt x="6645" y="1742"/>
                </a:lnTo>
                <a:lnTo>
                  <a:pt x="6808" y="2123"/>
                </a:lnTo>
                <a:lnTo>
                  <a:pt x="7135" y="2340"/>
                </a:lnTo>
                <a:lnTo>
                  <a:pt x="10512" y="7567"/>
                </a:lnTo>
                <a:lnTo>
                  <a:pt x="9968" y="8547"/>
                </a:lnTo>
                <a:lnTo>
                  <a:pt x="8824" y="9744"/>
                </a:lnTo>
                <a:lnTo>
                  <a:pt x="8333" y="10289"/>
                </a:lnTo>
                <a:lnTo>
                  <a:pt x="7734" y="10833"/>
                </a:lnTo>
                <a:lnTo>
                  <a:pt x="7026" y="11378"/>
                </a:lnTo>
                <a:lnTo>
                  <a:pt x="6046" y="11759"/>
                </a:lnTo>
                <a:lnTo>
                  <a:pt x="4847" y="12521"/>
                </a:lnTo>
                <a:lnTo>
                  <a:pt x="3595" y="12630"/>
                </a:lnTo>
                <a:lnTo>
                  <a:pt x="2069" y="127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986080" y="7260464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4" h="10795">
                <a:moveTo>
                  <a:pt x="9369" y="10452"/>
                </a:moveTo>
                <a:lnTo>
                  <a:pt x="8007" y="10017"/>
                </a:lnTo>
                <a:lnTo>
                  <a:pt x="5991" y="9472"/>
                </a:lnTo>
                <a:lnTo>
                  <a:pt x="3867" y="9581"/>
                </a:lnTo>
                <a:lnTo>
                  <a:pt x="2069" y="8111"/>
                </a:lnTo>
                <a:lnTo>
                  <a:pt x="54" y="6423"/>
                </a:lnTo>
                <a:lnTo>
                  <a:pt x="0" y="4790"/>
                </a:lnTo>
                <a:lnTo>
                  <a:pt x="2233" y="3266"/>
                </a:lnTo>
                <a:lnTo>
                  <a:pt x="4466" y="2667"/>
                </a:lnTo>
                <a:lnTo>
                  <a:pt x="5828" y="435"/>
                </a:lnTo>
                <a:lnTo>
                  <a:pt x="8279" y="217"/>
                </a:lnTo>
                <a:lnTo>
                  <a:pt x="10404" y="0"/>
                </a:lnTo>
                <a:lnTo>
                  <a:pt x="11820" y="816"/>
                </a:lnTo>
                <a:lnTo>
                  <a:pt x="11711" y="2885"/>
                </a:lnTo>
                <a:lnTo>
                  <a:pt x="11656" y="4790"/>
                </a:lnTo>
                <a:lnTo>
                  <a:pt x="11275" y="6641"/>
                </a:lnTo>
                <a:lnTo>
                  <a:pt x="10676" y="8438"/>
                </a:lnTo>
                <a:lnTo>
                  <a:pt x="10349" y="9527"/>
                </a:lnTo>
                <a:lnTo>
                  <a:pt x="9369" y="104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903665" y="7266834"/>
            <a:ext cx="13335" cy="10795"/>
          </a:xfrm>
          <a:custGeom>
            <a:avLst/>
            <a:gdLst/>
            <a:ahLst/>
            <a:cxnLst/>
            <a:rect l="l" t="t" r="r" b="b"/>
            <a:pathLst>
              <a:path w="13335" h="10795">
                <a:moveTo>
                  <a:pt x="6046" y="10561"/>
                </a:moveTo>
                <a:lnTo>
                  <a:pt x="4630" y="9200"/>
                </a:lnTo>
                <a:lnTo>
                  <a:pt x="3649" y="8274"/>
                </a:lnTo>
                <a:lnTo>
                  <a:pt x="1579" y="6423"/>
                </a:lnTo>
                <a:lnTo>
                  <a:pt x="1089" y="4899"/>
                </a:lnTo>
                <a:lnTo>
                  <a:pt x="0" y="3429"/>
                </a:lnTo>
                <a:lnTo>
                  <a:pt x="1089" y="1578"/>
                </a:lnTo>
                <a:lnTo>
                  <a:pt x="2069" y="0"/>
                </a:lnTo>
                <a:lnTo>
                  <a:pt x="3486" y="816"/>
                </a:lnTo>
                <a:lnTo>
                  <a:pt x="4902" y="707"/>
                </a:lnTo>
                <a:lnTo>
                  <a:pt x="5120" y="653"/>
                </a:lnTo>
                <a:lnTo>
                  <a:pt x="7081" y="653"/>
                </a:lnTo>
                <a:lnTo>
                  <a:pt x="8660" y="489"/>
                </a:lnTo>
                <a:lnTo>
                  <a:pt x="13181" y="5552"/>
                </a:lnTo>
                <a:lnTo>
                  <a:pt x="9913" y="6968"/>
                </a:lnTo>
                <a:lnTo>
                  <a:pt x="8551" y="8928"/>
                </a:lnTo>
                <a:lnTo>
                  <a:pt x="7571" y="10398"/>
                </a:lnTo>
                <a:lnTo>
                  <a:pt x="6046" y="105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5107823" y="715278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2069" y="1306"/>
                </a:moveTo>
                <a:lnTo>
                  <a:pt x="926" y="871"/>
                </a:lnTo>
                <a:lnTo>
                  <a:pt x="0" y="0"/>
                </a:lnTo>
                <a:lnTo>
                  <a:pt x="4357" y="0"/>
                </a:lnTo>
                <a:lnTo>
                  <a:pt x="4139" y="272"/>
                </a:lnTo>
                <a:lnTo>
                  <a:pt x="3486" y="598"/>
                </a:lnTo>
                <a:lnTo>
                  <a:pt x="2069" y="13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4930955" y="7265310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5447" y="11922"/>
                </a:moveTo>
                <a:lnTo>
                  <a:pt x="1198" y="7186"/>
                </a:lnTo>
                <a:lnTo>
                  <a:pt x="1034" y="6859"/>
                </a:lnTo>
                <a:lnTo>
                  <a:pt x="0" y="4083"/>
                </a:lnTo>
                <a:lnTo>
                  <a:pt x="435" y="2449"/>
                </a:lnTo>
                <a:lnTo>
                  <a:pt x="2560" y="1905"/>
                </a:lnTo>
                <a:lnTo>
                  <a:pt x="2723" y="1850"/>
                </a:lnTo>
                <a:lnTo>
                  <a:pt x="4030" y="1415"/>
                </a:lnTo>
                <a:lnTo>
                  <a:pt x="5283" y="598"/>
                </a:lnTo>
                <a:lnTo>
                  <a:pt x="7516" y="0"/>
                </a:lnTo>
                <a:lnTo>
                  <a:pt x="8497" y="108"/>
                </a:lnTo>
                <a:lnTo>
                  <a:pt x="9423" y="1143"/>
                </a:lnTo>
                <a:lnTo>
                  <a:pt x="9750" y="1578"/>
                </a:lnTo>
                <a:lnTo>
                  <a:pt x="10730" y="3538"/>
                </a:lnTo>
                <a:lnTo>
                  <a:pt x="9586" y="5716"/>
                </a:lnTo>
                <a:lnTo>
                  <a:pt x="8660" y="8111"/>
                </a:lnTo>
                <a:lnTo>
                  <a:pt x="8333" y="8601"/>
                </a:lnTo>
                <a:lnTo>
                  <a:pt x="8116" y="9146"/>
                </a:lnTo>
                <a:lnTo>
                  <a:pt x="7571" y="10234"/>
                </a:lnTo>
                <a:lnTo>
                  <a:pt x="7026" y="10996"/>
                </a:lnTo>
                <a:lnTo>
                  <a:pt x="6373" y="11323"/>
                </a:lnTo>
                <a:lnTo>
                  <a:pt x="5447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061468" y="723983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5011" y="12357"/>
                </a:moveTo>
                <a:lnTo>
                  <a:pt x="4357" y="11759"/>
                </a:lnTo>
                <a:lnTo>
                  <a:pt x="3322" y="10507"/>
                </a:lnTo>
                <a:lnTo>
                  <a:pt x="2941" y="9908"/>
                </a:lnTo>
                <a:lnTo>
                  <a:pt x="2396" y="9527"/>
                </a:lnTo>
                <a:lnTo>
                  <a:pt x="1470" y="7730"/>
                </a:lnTo>
                <a:lnTo>
                  <a:pt x="926" y="6913"/>
                </a:lnTo>
                <a:lnTo>
                  <a:pt x="817" y="6696"/>
                </a:lnTo>
                <a:lnTo>
                  <a:pt x="762" y="6532"/>
                </a:lnTo>
                <a:lnTo>
                  <a:pt x="0" y="5226"/>
                </a:lnTo>
                <a:lnTo>
                  <a:pt x="272" y="4191"/>
                </a:lnTo>
                <a:lnTo>
                  <a:pt x="1470" y="3375"/>
                </a:lnTo>
                <a:lnTo>
                  <a:pt x="1688" y="3211"/>
                </a:lnTo>
                <a:lnTo>
                  <a:pt x="2614" y="2667"/>
                </a:lnTo>
                <a:lnTo>
                  <a:pt x="5719" y="1306"/>
                </a:lnTo>
                <a:lnTo>
                  <a:pt x="7135" y="0"/>
                </a:lnTo>
                <a:lnTo>
                  <a:pt x="8551" y="1088"/>
                </a:lnTo>
                <a:lnTo>
                  <a:pt x="10295" y="2340"/>
                </a:lnTo>
                <a:lnTo>
                  <a:pt x="10077" y="4409"/>
                </a:lnTo>
                <a:lnTo>
                  <a:pt x="9695" y="6315"/>
                </a:lnTo>
                <a:lnTo>
                  <a:pt x="9532" y="7022"/>
                </a:lnTo>
                <a:lnTo>
                  <a:pt x="9042" y="7676"/>
                </a:lnTo>
                <a:lnTo>
                  <a:pt x="8715" y="9200"/>
                </a:lnTo>
                <a:lnTo>
                  <a:pt x="8660" y="10071"/>
                </a:lnTo>
                <a:lnTo>
                  <a:pt x="8116" y="11486"/>
                </a:lnTo>
                <a:lnTo>
                  <a:pt x="7517" y="12085"/>
                </a:lnTo>
                <a:lnTo>
                  <a:pt x="6264" y="12194"/>
                </a:lnTo>
                <a:lnTo>
                  <a:pt x="5011" y="123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4693843" y="7198729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4" h="10159">
                <a:moveTo>
                  <a:pt x="5447" y="9581"/>
                </a:moveTo>
                <a:lnTo>
                  <a:pt x="5283" y="9527"/>
                </a:lnTo>
                <a:lnTo>
                  <a:pt x="5719" y="8601"/>
                </a:lnTo>
                <a:lnTo>
                  <a:pt x="5828" y="7676"/>
                </a:lnTo>
                <a:lnTo>
                  <a:pt x="4684" y="7512"/>
                </a:lnTo>
                <a:lnTo>
                  <a:pt x="3867" y="7349"/>
                </a:lnTo>
                <a:lnTo>
                  <a:pt x="2941" y="7349"/>
                </a:lnTo>
                <a:lnTo>
                  <a:pt x="2287" y="7893"/>
                </a:lnTo>
                <a:lnTo>
                  <a:pt x="980" y="6423"/>
                </a:lnTo>
                <a:lnTo>
                  <a:pt x="0" y="4627"/>
                </a:lnTo>
                <a:lnTo>
                  <a:pt x="272" y="2504"/>
                </a:lnTo>
                <a:lnTo>
                  <a:pt x="490" y="979"/>
                </a:lnTo>
                <a:lnTo>
                  <a:pt x="1525" y="0"/>
                </a:lnTo>
                <a:lnTo>
                  <a:pt x="3104" y="326"/>
                </a:lnTo>
                <a:lnTo>
                  <a:pt x="4630" y="544"/>
                </a:lnTo>
                <a:lnTo>
                  <a:pt x="6155" y="871"/>
                </a:lnTo>
                <a:lnTo>
                  <a:pt x="8933" y="1959"/>
                </a:lnTo>
                <a:lnTo>
                  <a:pt x="10785" y="2123"/>
                </a:lnTo>
                <a:lnTo>
                  <a:pt x="11112" y="3865"/>
                </a:lnTo>
                <a:lnTo>
                  <a:pt x="11547" y="5934"/>
                </a:lnTo>
                <a:lnTo>
                  <a:pt x="9859" y="6859"/>
                </a:lnTo>
                <a:lnTo>
                  <a:pt x="7408" y="8329"/>
                </a:lnTo>
                <a:lnTo>
                  <a:pt x="6427" y="9254"/>
                </a:lnTo>
                <a:lnTo>
                  <a:pt x="5447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4623248" y="7181417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5229" y="7730"/>
                </a:moveTo>
                <a:lnTo>
                  <a:pt x="1851" y="7512"/>
                </a:lnTo>
                <a:lnTo>
                  <a:pt x="980" y="6423"/>
                </a:lnTo>
                <a:lnTo>
                  <a:pt x="0" y="5226"/>
                </a:lnTo>
                <a:lnTo>
                  <a:pt x="381" y="2177"/>
                </a:lnTo>
                <a:lnTo>
                  <a:pt x="1634" y="1197"/>
                </a:lnTo>
                <a:lnTo>
                  <a:pt x="3159" y="0"/>
                </a:lnTo>
                <a:lnTo>
                  <a:pt x="5556" y="326"/>
                </a:lnTo>
                <a:lnTo>
                  <a:pt x="6645" y="1959"/>
                </a:lnTo>
                <a:lnTo>
                  <a:pt x="7789" y="3593"/>
                </a:lnTo>
                <a:lnTo>
                  <a:pt x="7408" y="5226"/>
                </a:lnTo>
                <a:lnTo>
                  <a:pt x="6209" y="6587"/>
                </a:lnTo>
                <a:lnTo>
                  <a:pt x="5229" y="77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4916182" y="7181748"/>
            <a:ext cx="59690" cy="14604"/>
          </a:xfrm>
          <a:custGeom>
            <a:avLst/>
            <a:gdLst/>
            <a:ahLst/>
            <a:cxnLst/>
            <a:rect l="l" t="t" r="r" b="b"/>
            <a:pathLst>
              <a:path w="59689" h="14604">
                <a:moveTo>
                  <a:pt x="7632" y="2882"/>
                </a:moveTo>
                <a:lnTo>
                  <a:pt x="7086" y="1638"/>
                </a:lnTo>
                <a:lnTo>
                  <a:pt x="6972" y="1308"/>
                </a:lnTo>
                <a:lnTo>
                  <a:pt x="6819" y="1092"/>
                </a:lnTo>
                <a:lnTo>
                  <a:pt x="6591" y="977"/>
                </a:lnTo>
                <a:lnTo>
                  <a:pt x="5016" y="0"/>
                </a:lnTo>
                <a:lnTo>
                  <a:pt x="3327" y="165"/>
                </a:lnTo>
                <a:lnTo>
                  <a:pt x="1968" y="1574"/>
                </a:lnTo>
                <a:lnTo>
                  <a:pt x="609" y="2882"/>
                </a:lnTo>
                <a:lnTo>
                  <a:pt x="0" y="4406"/>
                </a:lnTo>
                <a:lnTo>
                  <a:pt x="1206" y="5930"/>
                </a:lnTo>
                <a:lnTo>
                  <a:pt x="2133" y="6972"/>
                </a:lnTo>
                <a:lnTo>
                  <a:pt x="3759" y="7302"/>
                </a:lnTo>
                <a:lnTo>
                  <a:pt x="5130" y="6921"/>
                </a:lnTo>
                <a:lnTo>
                  <a:pt x="5664" y="6858"/>
                </a:lnTo>
                <a:lnTo>
                  <a:pt x="6210" y="6642"/>
                </a:lnTo>
                <a:lnTo>
                  <a:pt x="6591" y="6261"/>
                </a:lnTo>
                <a:lnTo>
                  <a:pt x="7416" y="5549"/>
                </a:lnTo>
                <a:lnTo>
                  <a:pt x="7632" y="2882"/>
                </a:lnTo>
                <a:close/>
              </a:path>
              <a:path w="59689" h="14604">
                <a:moveTo>
                  <a:pt x="59436" y="10350"/>
                </a:moveTo>
                <a:lnTo>
                  <a:pt x="58458" y="8877"/>
                </a:lnTo>
                <a:lnTo>
                  <a:pt x="57416" y="7404"/>
                </a:lnTo>
                <a:lnTo>
                  <a:pt x="54800" y="6972"/>
                </a:lnTo>
                <a:lnTo>
                  <a:pt x="53111" y="8216"/>
                </a:lnTo>
                <a:lnTo>
                  <a:pt x="51701" y="9309"/>
                </a:lnTo>
                <a:lnTo>
                  <a:pt x="52133" y="10998"/>
                </a:lnTo>
                <a:lnTo>
                  <a:pt x="53657" y="13944"/>
                </a:lnTo>
                <a:lnTo>
                  <a:pt x="56159" y="14097"/>
                </a:lnTo>
                <a:lnTo>
                  <a:pt x="59436" y="11760"/>
                </a:lnTo>
                <a:lnTo>
                  <a:pt x="59436" y="103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4735728" y="7163561"/>
            <a:ext cx="43815" cy="56515"/>
          </a:xfrm>
          <a:custGeom>
            <a:avLst/>
            <a:gdLst/>
            <a:ahLst/>
            <a:cxnLst/>
            <a:rect l="l" t="t" r="r" b="b"/>
            <a:pathLst>
              <a:path w="43814" h="56515">
                <a:moveTo>
                  <a:pt x="7518" y="50584"/>
                </a:moveTo>
                <a:lnTo>
                  <a:pt x="6311" y="49758"/>
                </a:lnTo>
                <a:lnTo>
                  <a:pt x="4902" y="48729"/>
                </a:lnTo>
                <a:lnTo>
                  <a:pt x="3213" y="48463"/>
                </a:lnTo>
                <a:lnTo>
                  <a:pt x="1739" y="49377"/>
                </a:lnTo>
                <a:lnTo>
                  <a:pt x="165" y="50685"/>
                </a:lnTo>
                <a:lnTo>
                  <a:pt x="0" y="53035"/>
                </a:lnTo>
                <a:lnTo>
                  <a:pt x="1244" y="54660"/>
                </a:lnTo>
                <a:lnTo>
                  <a:pt x="2387" y="56083"/>
                </a:lnTo>
                <a:lnTo>
                  <a:pt x="4305" y="56184"/>
                </a:lnTo>
                <a:lnTo>
                  <a:pt x="5715" y="54876"/>
                </a:lnTo>
                <a:lnTo>
                  <a:pt x="6972" y="53682"/>
                </a:lnTo>
                <a:lnTo>
                  <a:pt x="7518" y="50584"/>
                </a:lnTo>
                <a:close/>
              </a:path>
              <a:path w="43814" h="56515">
                <a:moveTo>
                  <a:pt x="43738" y="660"/>
                </a:moveTo>
                <a:lnTo>
                  <a:pt x="43078" y="495"/>
                </a:lnTo>
                <a:lnTo>
                  <a:pt x="42481" y="279"/>
                </a:lnTo>
                <a:lnTo>
                  <a:pt x="41884" y="0"/>
                </a:lnTo>
                <a:lnTo>
                  <a:pt x="41554" y="1143"/>
                </a:lnTo>
                <a:lnTo>
                  <a:pt x="42151" y="2286"/>
                </a:lnTo>
                <a:lnTo>
                  <a:pt x="42862" y="3327"/>
                </a:lnTo>
                <a:lnTo>
                  <a:pt x="43027" y="3657"/>
                </a:lnTo>
                <a:lnTo>
                  <a:pt x="43357" y="3924"/>
                </a:lnTo>
                <a:lnTo>
                  <a:pt x="43688" y="4089"/>
                </a:lnTo>
                <a:lnTo>
                  <a:pt x="43307" y="2997"/>
                </a:lnTo>
                <a:lnTo>
                  <a:pt x="43408" y="1803"/>
                </a:lnTo>
                <a:lnTo>
                  <a:pt x="43738" y="6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039789" y="724277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486" y="7077"/>
                </a:moveTo>
                <a:lnTo>
                  <a:pt x="2069" y="6696"/>
                </a:lnTo>
                <a:lnTo>
                  <a:pt x="1034" y="5552"/>
                </a:lnTo>
                <a:lnTo>
                  <a:pt x="0" y="4355"/>
                </a:lnTo>
                <a:lnTo>
                  <a:pt x="163" y="1796"/>
                </a:lnTo>
                <a:lnTo>
                  <a:pt x="1525" y="1088"/>
                </a:lnTo>
                <a:lnTo>
                  <a:pt x="2396" y="653"/>
                </a:lnTo>
                <a:lnTo>
                  <a:pt x="2832" y="489"/>
                </a:lnTo>
                <a:lnTo>
                  <a:pt x="3976" y="54"/>
                </a:lnTo>
                <a:lnTo>
                  <a:pt x="5174" y="0"/>
                </a:lnTo>
                <a:lnTo>
                  <a:pt x="6100" y="1252"/>
                </a:lnTo>
                <a:lnTo>
                  <a:pt x="7135" y="2613"/>
                </a:lnTo>
                <a:lnTo>
                  <a:pt x="7625" y="4355"/>
                </a:lnTo>
                <a:lnTo>
                  <a:pt x="5664" y="6260"/>
                </a:lnTo>
                <a:lnTo>
                  <a:pt x="5229" y="6478"/>
                </a:lnTo>
                <a:lnTo>
                  <a:pt x="3486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818527" y="7321982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595" y="7349"/>
                </a:moveTo>
                <a:lnTo>
                  <a:pt x="1634" y="7077"/>
                </a:lnTo>
                <a:lnTo>
                  <a:pt x="0" y="4300"/>
                </a:lnTo>
                <a:lnTo>
                  <a:pt x="925" y="1415"/>
                </a:lnTo>
                <a:lnTo>
                  <a:pt x="2560" y="707"/>
                </a:lnTo>
                <a:lnTo>
                  <a:pt x="4139" y="0"/>
                </a:lnTo>
                <a:lnTo>
                  <a:pt x="6100" y="435"/>
                </a:lnTo>
                <a:lnTo>
                  <a:pt x="6645" y="1796"/>
                </a:lnTo>
                <a:lnTo>
                  <a:pt x="7135" y="3157"/>
                </a:lnTo>
                <a:lnTo>
                  <a:pt x="7244" y="5226"/>
                </a:lnTo>
                <a:lnTo>
                  <a:pt x="5338" y="6369"/>
                </a:lnTo>
                <a:lnTo>
                  <a:pt x="3595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885091" y="7275163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867" y="7621"/>
                </a:moveTo>
                <a:lnTo>
                  <a:pt x="1851" y="7458"/>
                </a:lnTo>
                <a:lnTo>
                  <a:pt x="925" y="5879"/>
                </a:lnTo>
                <a:lnTo>
                  <a:pt x="0" y="4355"/>
                </a:lnTo>
                <a:lnTo>
                  <a:pt x="762" y="1959"/>
                </a:lnTo>
                <a:lnTo>
                  <a:pt x="2560" y="979"/>
                </a:lnTo>
                <a:lnTo>
                  <a:pt x="4030" y="108"/>
                </a:lnTo>
                <a:lnTo>
                  <a:pt x="5610" y="0"/>
                </a:lnTo>
                <a:lnTo>
                  <a:pt x="6373" y="1850"/>
                </a:lnTo>
                <a:lnTo>
                  <a:pt x="7026" y="3320"/>
                </a:lnTo>
                <a:lnTo>
                  <a:pt x="8225" y="5008"/>
                </a:lnTo>
                <a:lnTo>
                  <a:pt x="5773" y="6423"/>
                </a:lnTo>
                <a:lnTo>
                  <a:pt x="3867" y="76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960261" y="7176953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303" y="7295"/>
                </a:moveTo>
                <a:lnTo>
                  <a:pt x="1906" y="6859"/>
                </a:lnTo>
                <a:lnTo>
                  <a:pt x="762" y="5444"/>
                </a:lnTo>
                <a:lnTo>
                  <a:pt x="163" y="4681"/>
                </a:lnTo>
                <a:lnTo>
                  <a:pt x="0" y="3865"/>
                </a:lnTo>
                <a:lnTo>
                  <a:pt x="163" y="3103"/>
                </a:lnTo>
                <a:lnTo>
                  <a:pt x="272" y="2449"/>
                </a:lnTo>
                <a:lnTo>
                  <a:pt x="544" y="1742"/>
                </a:lnTo>
                <a:lnTo>
                  <a:pt x="980" y="1088"/>
                </a:lnTo>
                <a:lnTo>
                  <a:pt x="2505" y="544"/>
                </a:lnTo>
                <a:lnTo>
                  <a:pt x="4194" y="0"/>
                </a:lnTo>
                <a:lnTo>
                  <a:pt x="5719" y="1252"/>
                </a:lnTo>
                <a:lnTo>
                  <a:pt x="6482" y="1850"/>
                </a:lnTo>
                <a:lnTo>
                  <a:pt x="6754" y="2885"/>
                </a:lnTo>
                <a:lnTo>
                  <a:pt x="6536" y="4790"/>
                </a:lnTo>
                <a:lnTo>
                  <a:pt x="6100" y="5716"/>
                </a:lnTo>
                <a:lnTo>
                  <a:pt x="5392" y="6369"/>
                </a:lnTo>
                <a:lnTo>
                  <a:pt x="4303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863847" y="7250992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684" y="7349"/>
                </a:moveTo>
                <a:lnTo>
                  <a:pt x="2233" y="7022"/>
                </a:lnTo>
                <a:lnTo>
                  <a:pt x="1089" y="5661"/>
                </a:lnTo>
                <a:lnTo>
                  <a:pt x="272" y="4300"/>
                </a:lnTo>
                <a:lnTo>
                  <a:pt x="0" y="2830"/>
                </a:lnTo>
                <a:lnTo>
                  <a:pt x="1252" y="1524"/>
                </a:lnTo>
                <a:lnTo>
                  <a:pt x="2614" y="0"/>
                </a:lnTo>
                <a:lnTo>
                  <a:pt x="4956" y="326"/>
                </a:lnTo>
                <a:lnTo>
                  <a:pt x="6264" y="2014"/>
                </a:lnTo>
                <a:lnTo>
                  <a:pt x="7516" y="3593"/>
                </a:lnTo>
                <a:lnTo>
                  <a:pt x="6808" y="4954"/>
                </a:lnTo>
                <a:lnTo>
                  <a:pt x="5719" y="6151"/>
                </a:lnTo>
                <a:lnTo>
                  <a:pt x="4684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4769667" y="723672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956" y="7567"/>
                </a:moveTo>
                <a:lnTo>
                  <a:pt x="1252" y="6641"/>
                </a:lnTo>
                <a:lnTo>
                  <a:pt x="871" y="5934"/>
                </a:lnTo>
                <a:lnTo>
                  <a:pt x="0" y="4409"/>
                </a:lnTo>
                <a:lnTo>
                  <a:pt x="708" y="1687"/>
                </a:lnTo>
                <a:lnTo>
                  <a:pt x="2124" y="762"/>
                </a:lnTo>
                <a:lnTo>
                  <a:pt x="3322" y="0"/>
                </a:lnTo>
                <a:lnTo>
                  <a:pt x="5447" y="925"/>
                </a:lnTo>
                <a:lnTo>
                  <a:pt x="6318" y="2722"/>
                </a:lnTo>
                <a:lnTo>
                  <a:pt x="7081" y="4246"/>
                </a:lnTo>
                <a:lnTo>
                  <a:pt x="6917" y="5770"/>
                </a:lnTo>
                <a:lnTo>
                  <a:pt x="4956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956938" y="730303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451" y="7131"/>
                </a:moveTo>
                <a:lnTo>
                  <a:pt x="0" y="4573"/>
                </a:lnTo>
                <a:lnTo>
                  <a:pt x="435" y="2286"/>
                </a:lnTo>
                <a:lnTo>
                  <a:pt x="3268" y="0"/>
                </a:lnTo>
                <a:lnTo>
                  <a:pt x="5719" y="108"/>
                </a:lnTo>
                <a:lnTo>
                  <a:pt x="6482" y="1361"/>
                </a:lnTo>
                <a:lnTo>
                  <a:pt x="7135" y="2395"/>
                </a:lnTo>
                <a:lnTo>
                  <a:pt x="6699" y="5552"/>
                </a:lnTo>
                <a:lnTo>
                  <a:pt x="5773" y="6042"/>
                </a:lnTo>
                <a:lnTo>
                  <a:pt x="4139" y="6859"/>
                </a:lnTo>
                <a:lnTo>
                  <a:pt x="2451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4943640" y="7163180"/>
            <a:ext cx="15240" cy="58419"/>
          </a:xfrm>
          <a:custGeom>
            <a:avLst/>
            <a:gdLst/>
            <a:ahLst/>
            <a:cxnLst/>
            <a:rect l="l" t="t" r="r" b="b"/>
            <a:pathLst>
              <a:path w="15239" h="58420">
                <a:moveTo>
                  <a:pt x="6858" y="54610"/>
                </a:moveTo>
                <a:lnTo>
                  <a:pt x="6705" y="53898"/>
                </a:lnTo>
                <a:lnTo>
                  <a:pt x="6591" y="53251"/>
                </a:lnTo>
                <a:lnTo>
                  <a:pt x="6324" y="52705"/>
                </a:lnTo>
                <a:lnTo>
                  <a:pt x="5880" y="52374"/>
                </a:lnTo>
                <a:lnTo>
                  <a:pt x="4572" y="51346"/>
                </a:lnTo>
                <a:lnTo>
                  <a:pt x="3111" y="51130"/>
                </a:lnTo>
                <a:lnTo>
                  <a:pt x="1689" y="52324"/>
                </a:lnTo>
                <a:lnTo>
                  <a:pt x="279" y="53568"/>
                </a:lnTo>
                <a:lnTo>
                  <a:pt x="0" y="55702"/>
                </a:lnTo>
                <a:lnTo>
                  <a:pt x="2286" y="58089"/>
                </a:lnTo>
                <a:lnTo>
                  <a:pt x="4686" y="58204"/>
                </a:lnTo>
                <a:lnTo>
                  <a:pt x="5829" y="57061"/>
                </a:lnTo>
                <a:lnTo>
                  <a:pt x="6096" y="56845"/>
                </a:lnTo>
                <a:lnTo>
                  <a:pt x="6261" y="56565"/>
                </a:lnTo>
                <a:lnTo>
                  <a:pt x="6426" y="56248"/>
                </a:lnTo>
                <a:lnTo>
                  <a:pt x="6705" y="55473"/>
                </a:lnTo>
                <a:lnTo>
                  <a:pt x="6858" y="54610"/>
                </a:lnTo>
                <a:close/>
              </a:path>
              <a:path w="15239" h="58420">
                <a:moveTo>
                  <a:pt x="15201" y="2895"/>
                </a:moveTo>
                <a:lnTo>
                  <a:pt x="13995" y="1473"/>
                </a:lnTo>
                <a:lnTo>
                  <a:pt x="13017" y="381"/>
                </a:lnTo>
                <a:lnTo>
                  <a:pt x="11658" y="0"/>
                </a:lnTo>
                <a:lnTo>
                  <a:pt x="10464" y="495"/>
                </a:lnTo>
                <a:lnTo>
                  <a:pt x="10083" y="609"/>
                </a:lnTo>
                <a:lnTo>
                  <a:pt x="9702" y="876"/>
                </a:lnTo>
                <a:lnTo>
                  <a:pt x="9372" y="1143"/>
                </a:lnTo>
                <a:lnTo>
                  <a:pt x="8229" y="2349"/>
                </a:lnTo>
                <a:lnTo>
                  <a:pt x="7950" y="3759"/>
                </a:lnTo>
                <a:lnTo>
                  <a:pt x="8826" y="5181"/>
                </a:lnTo>
                <a:lnTo>
                  <a:pt x="9918" y="6540"/>
                </a:lnTo>
                <a:lnTo>
                  <a:pt x="11988" y="6705"/>
                </a:lnTo>
                <a:lnTo>
                  <a:pt x="13398" y="5613"/>
                </a:lnTo>
                <a:lnTo>
                  <a:pt x="14820" y="4356"/>
                </a:lnTo>
                <a:lnTo>
                  <a:pt x="15201" y="28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4743139" y="7220178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194" y="6750"/>
                </a:moveTo>
                <a:lnTo>
                  <a:pt x="1634" y="6696"/>
                </a:lnTo>
                <a:lnTo>
                  <a:pt x="871" y="5335"/>
                </a:lnTo>
                <a:lnTo>
                  <a:pt x="108" y="3919"/>
                </a:lnTo>
                <a:lnTo>
                  <a:pt x="0" y="2449"/>
                </a:lnTo>
                <a:lnTo>
                  <a:pt x="1416" y="1252"/>
                </a:lnTo>
                <a:lnTo>
                  <a:pt x="2832" y="0"/>
                </a:lnTo>
                <a:lnTo>
                  <a:pt x="4956" y="54"/>
                </a:lnTo>
                <a:lnTo>
                  <a:pt x="7081" y="2939"/>
                </a:lnTo>
                <a:lnTo>
                  <a:pt x="6645" y="4355"/>
                </a:lnTo>
                <a:lnTo>
                  <a:pt x="5392" y="5552"/>
                </a:lnTo>
                <a:lnTo>
                  <a:pt x="4194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5068059" y="718996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758" y="6696"/>
                </a:moveTo>
                <a:lnTo>
                  <a:pt x="2451" y="6478"/>
                </a:lnTo>
                <a:lnTo>
                  <a:pt x="1579" y="5934"/>
                </a:lnTo>
                <a:lnTo>
                  <a:pt x="1089" y="5661"/>
                </a:lnTo>
                <a:lnTo>
                  <a:pt x="762" y="5335"/>
                </a:lnTo>
                <a:lnTo>
                  <a:pt x="599" y="4954"/>
                </a:lnTo>
                <a:lnTo>
                  <a:pt x="0" y="3429"/>
                </a:lnTo>
                <a:lnTo>
                  <a:pt x="599" y="2177"/>
                </a:lnTo>
                <a:lnTo>
                  <a:pt x="1743" y="1034"/>
                </a:lnTo>
                <a:lnTo>
                  <a:pt x="3268" y="0"/>
                </a:lnTo>
                <a:lnTo>
                  <a:pt x="5719" y="489"/>
                </a:lnTo>
                <a:lnTo>
                  <a:pt x="6972" y="3429"/>
                </a:lnTo>
                <a:lnTo>
                  <a:pt x="6917" y="5008"/>
                </a:lnTo>
                <a:lnTo>
                  <a:pt x="5610" y="6097"/>
                </a:lnTo>
                <a:lnTo>
                  <a:pt x="5065" y="6423"/>
                </a:lnTo>
                <a:lnTo>
                  <a:pt x="4684" y="6478"/>
                </a:lnTo>
                <a:lnTo>
                  <a:pt x="3758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4972786" y="7305331"/>
            <a:ext cx="29845" cy="12700"/>
          </a:xfrm>
          <a:custGeom>
            <a:avLst/>
            <a:gdLst/>
            <a:ahLst/>
            <a:cxnLst/>
            <a:rect l="l" t="t" r="r" b="b"/>
            <a:pathLst>
              <a:path w="29845" h="12700">
                <a:moveTo>
                  <a:pt x="10896" y="8978"/>
                </a:moveTo>
                <a:lnTo>
                  <a:pt x="10515" y="8216"/>
                </a:lnTo>
                <a:lnTo>
                  <a:pt x="10287" y="7734"/>
                </a:lnTo>
                <a:lnTo>
                  <a:pt x="9258" y="7404"/>
                </a:lnTo>
                <a:lnTo>
                  <a:pt x="4838" y="7404"/>
                </a:lnTo>
                <a:lnTo>
                  <a:pt x="2120" y="9359"/>
                </a:lnTo>
                <a:lnTo>
                  <a:pt x="0" y="12242"/>
                </a:lnTo>
                <a:lnTo>
                  <a:pt x="3378" y="12242"/>
                </a:lnTo>
                <a:lnTo>
                  <a:pt x="6375" y="10998"/>
                </a:lnTo>
                <a:lnTo>
                  <a:pt x="9309" y="9855"/>
                </a:lnTo>
                <a:lnTo>
                  <a:pt x="9969" y="9575"/>
                </a:lnTo>
                <a:lnTo>
                  <a:pt x="10896" y="8978"/>
                </a:lnTo>
                <a:close/>
              </a:path>
              <a:path w="29845" h="12700">
                <a:moveTo>
                  <a:pt x="29845" y="1308"/>
                </a:moveTo>
                <a:lnTo>
                  <a:pt x="27127" y="0"/>
                </a:lnTo>
                <a:lnTo>
                  <a:pt x="25057" y="215"/>
                </a:lnTo>
                <a:lnTo>
                  <a:pt x="22161" y="1689"/>
                </a:lnTo>
                <a:lnTo>
                  <a:pt x="20916" y="2501"/>
                </a:lnTo>
                <a:lnTo>
                  <a:pt x="22009" y="5499"/>
                </a:lnTo>
                <a:lnTo>
                  <a:pt x="23368" y="4406"/>
                </a:lnTo>
                <a:lnTo>
                  <a:pt x="24231" y="4076"/>
                </a:lnTo>
                <a:lnTo>
                  <a:pt x="25869" y="3479"/>
                </a:lnTo>
                <a:lnTo>
                  <a:pt x="27343" y="2552"/>
                </a:lnTo>
                <a:lnTo>
                  <a:pt x="29845" y="13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4857038" y="7154414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505" y="5661"/>
                </a:moveTo>
                <a:lnTo>
                  <a:pt x="1743" y="4191"/>
                </a:lnTo>
                <a:lnTo>
                  <a:pt x="925" y="3320"/>
                </a:lnTo>
                <a:lnTo>
                  <a:pt x="490" y="2340"/>
                </a:lnTo>
                <a:lnTo>
                  <a:pt x="0" y="1361"/>
                </a:lnTo>
                <a:lnTo>
                  <a:pt x="1034" y="707"/>
                </a:lnTo>
                <a:lnTo>
                  <a:pt x="2342" y="0"/>
                </a:lnTo>
                <a:lnTo>
                  <a:pt x="3758" y="54"/>
                </a:lnTo>
                <a:lnTo>
                  <a:pt x="4847" y="2504"/>
                </a:lnTo>
                <a:lnTo>
                  <a:pt x="5065" y="3974"/>
                </a:lnTo>
                <a:lnTo>
                  <a:pt x="4030" y="4681"/>
                </a:lnTo>
                <a:lnTo>
                  <a:pt x="2505" y="56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4927850" y="7316538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2287" y="5171"/>
                </a:moveTo>
                <a:lnTo>
                  <a:pt x="1579" y="4518"/>
                </a:lnTo>
                <a:lnTo>
                  <a:pt x="490" y="3484"/>
                </a:lnTo>
                <a:lnTo>
                  <a:pt x="0" y="2286"/>
                </a:lnTo>
                <a:lnTo>
                  <a:pt x="1307" y="1143"/>
                </a:lnTo>
                <a:lnTo>
                  <a:pt x="1961" y="598"/>
                </a:lnTo>
                <a:lnTo>
                  <a:pt x="2941" y="0"/>
                </a:lnTo>
                <a:lnTo>
                  <a:pt x="3867" y="925"/>
                </a:lnTo>
                <a:lnTo>
                  <a:pt x="5283" y="2232"/>
                </a:lnTo>
                <a:lnTo>
                  <a:pt x="4030" y="3320"/>
                </a:lnTo>
                <a:lnTo>
                  <a:pt x="3867" y="4137"/>
                </a:lnTo>
                <a:lnTo>
                  <a:pt x="2941" y="5062"/>
                </a:lnTo>
                <a:lnTo>
                  <a:pt x="2287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4876811" y="7226331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2995" y="4899"/>
                </a:moveTo>
                <a:lnTo>
                  <a:pt x="1797" y="4681"/>
                </a:lnTo>
                <a:lnTo>
                  <a:pt x="217" y="2395"/>
                </a:lnTo>
                <a:lnTo>
                  <a:pt x="0" y="1469"/>
                </a:lnTo>
                <a:lnTo>
                  <a:pt x="1034" y="816"/>
                </a:lnTo>
                <a:lnTo>
                  <a:pt x="2396" y="0"/>
                </a:lnTo>
                <a:lnTo>
                  <a:pt x="3703" y="598"/>
                </a:lnTo>
                <a:lnTo>
                  <a:pt x="4630" y="1524"/>
                </a:lnTo>
                <a:lnTo>
                  <a:pt x="5338" y="2340"/>
                </a:lnTo>
                <a:lnTo>
                  <a:pt x="4956" y="3320"/>
                </a:lnTo>
                <a:lnTo>
                  <a:pt x="4139" y="4028"/>
                </a:lnTo>
                <a:lnTo>
                  <a:pt x="2995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4649885" y="7230032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1361" y="4845"/>
                </a:moveTo>
                <a:lnTo>
                  <a:pt x="653" y="4518"/>
                </a:lnTo>
                <a:lnTo>
                  <a:pt x="0" y="3865"/>
                </a:lnTo>
                <a:lnTo>
                  <a:pt x="272" y="3484"/>
                </a:lnTo>
                <a:lnTo>
                  <a:pt x="490" y="3103"/>
                </a:lnTo>
                <a:lnTo>
                  <a:pt x="653" y="1796"/>
                </a:lnTo>
                <a:lnTo>
                  <a:pt x="762" y="217"/>
                </a:lnTo>
                <a:lnTo>
                  <a:pt x="1470" y="0"/>
                </a:lnTo>
                <a:lnTo>
                  <a:pt x="2124" y="381"/>
                </a:lnTo>
                <a:lnTo>
                  <a:pt x="2560" y="1034"/>
                </a:lnTo>
                <a:lnTo>
                  <a:pt x="3268" y="2068"/>
                </a:lnTo>
                <a:lnTo>
                  <a:pt x="3431" y="3211"/>
                </a:lnTo>
                <a:lnTo>
                  <a:pt x="2342" y="4028"/>
                </a:lnTo>
                <a:lnTo>
                  <a:pt x="1361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4959661" y="7262479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832" y="5062"/>
                </a:moveTo>
                <a:lnTo>
                  <a:pt x="1634" y="4736"/>
                </a:lnTo>
                <a:lnTo>
                  <a:pt x="708" y="3593"/>
                </a:lnTo>
                <a:lnTo>
                  <a:pt x="0" y="2830"/>
                </a:lnTo>
                <a:lnTo>
                  <a:pt x="108" y="1796"/>
                </a:lnTo>
                <a:lnTo>
                  <a:pt x="926" y="1143"/>
                </a:lnTo>
                <a:lnTo>
                  <a:pt x="2451" y="0"/>
                </a:lnTo>
                <a:lnTo>
                  <a:pt x="3268" y="1415"/>
                </a:lnTo>
                <a:lnTo>
                  <a:pt x="4248" y="2177"/>
                </a:lnTo>
                <a:lnTo>
                  <a:pt x="5011" y="2830"/>
                </a:lnTo>
                <a:lnTo>
                  <a:pt x="4630" y="3484"/>
                </a:lnTo>
                <a:lnTo>
                  <a:pt x="4030" y="4028"/>
                </a:lnTo>
                <a:lnTo>
                  <a:pt x="2832" y="5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4826752" y="728055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579" y="4954"/>
                </a:moveTo>
                <a:lnTo>
                  <a:pt x="708" y="3647"/>
                </a:lnTo>
                <a:lnTo>
                  <a:pt x="0" y="2667"/>
                </a:lnTo>
                <a:lnTo>
                  <a:pt x="381" y="1687"/>
                </a:lnTo>
                <a:lnTo>
                  <a:pt x="1089" y="1034"/>
                </a:lnTo>
                <a:lnTo>
                  <a:pt x="2124" y="0"/>
                </a:lnTo>
                <a:lnTo>
                  <a:pt x="3377" y="598"/>
                </a:lnTo>
                <a:lnTo>
                  <a:pt x="5065" y="2177"/>
                </a:lnTo>
                <a:lnTo>
                  <a:pt x="4412" y="3103"/>
                </a:lnTo>
                <a:lnTo>
                  <a:pt x="3595" y="3865"/>
                </a:lnTo>
                <a:lnTo>
                  <a:pt x="2614" y="4464"/>
                </a:lnTo>
                <a:lnTo>
                  <a:pt x="1579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4961732" y="7270536"/>
            <a:ext cx="4445" cy="5715"/>
          </a:xfrm>
          <a:custGeom>
            <a:avLst/>
            <a:gdLst/>
            <a:ahLst/>
            <a:cxnLst/>
            <a:rect l="l" t="t" r="r" b="b"/>
            <a:pathLst>
              <a:path w="4445" h="5715">
                <a:moveTo>
                  <a:pt x="2342" y="5226"/>
                </a:moveTo>
                <a:lnTo>
                  <a:pt x="1252" y="4954"/>
                </a:lnTo>
                <a:lnTo>
                  <a:pt x="762" y="3974"/>
                </a:lnTo>
                <a:lnTo>
                  <a:pt x="0" y="2504"/>
                </a:lnTo>
                <a:lnTo>
                  <a:pt x="762" y="1469"/>
                </a:lnTo>
                <a:lnTo>
                  <a:pt x="1797" y="598"/>
                </a:lnTo>
                <a:lnTo>
                  <a:pt x="2669" y="0"/>
                </a:lnTo>
                <a:lnTo>
                  <a:pt x="3431" y="381"/>
                </a:lnTo>
                <a:lnTo>
                  <a:pt x="4412" y="2340"/>
                </a:lnTo>
                <a:lnTo>
                  <a:pt x="4357" y="3701"/>
                </a:lnTo>
                <a:lnTo>
                  <a:pt x="3159" y="4627"/>
                </a:lnTo>
                <a:lnTo>
                  <a:pt x="2342" y="52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4745863" y="7183213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851" y="4409"/>
                </a:moveTo>
                <a:lnTo>
                  <a:pt x="980" y="3647"/>
                </a:lnTo>
                <a:lnTo>
                  <a:pt x="0" y="2776"/>
                </a:lnTo>
                <a:lnTo>
                  <a:pt x="708" y="1905"/>
                </a:lnTo>
                <a:lnTo>
                  <a:pt x="1416" y="1252"/>
                </a:lnTo>
                <a:lnTo>
                  <a:pt x="2124" y="544"/>
                </a:lnTo>
                <a:lnTo>
                  <a:pt x="2995" y="0"/>
                </a:lnTo>
                <a:lnTo>
                  <a:pt x="4684" y="1796"/>
                </a:lnTo>
                <a:lnTo>
                  <a:pt x="4357" y="2667"/>
                </a:lnTo>
                <a:lnTo>
                  <a:pt x="3649" y="3484"/>
                </a:lnTo>
                <a:lnTo>
                  <a:pt x="2778" y="3810"/>
                </a:lnTo>
                <a:lnTo>
                  <a:pt x="1851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5048286" y="7277068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198" y="4191"/>
                </a:moveTo>
                <a:lnTo>
                  <a:pt x="54" y="2449"/>
                </a:lnTo>
                <a:lnTo>
                  <a:pt x="0" y="1197"/>
                </a:lnTo>
                <a:lnTo>
                  <a:pt x="381" y="871"/>
                </a:lnTo>
                <a:lnTo>
                  <a:pt x="1034" y="217"/>
                </a:lnTo>
                <a:lnTo>
                  <a:pt x="2069" y="0"/>
                </a:lnTo>
                <a:lnTo>
                  <a:pt x="2995" y="598"/>
                </a:lnTo>
                <a:lnTo>
                  <a:pt x="3649" y="1415"/>
                </a:lnTo>
                <a:lnTo>
                  <a:pt x="3268" y="2177"/>
                </a:lnTo>
                <a:lnTo>
                  <a:pt x="2723" y="2613"/>
                </a:lnTo>
                <a:lnTo>
                  <a:pt x="2069" y="3157"/>
                </a:lnTo>
                <a:lnTo>
                  <a:pt x="1198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4809539" y="7152781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4" h="16509">
                <a:moveTo>
                  <a:pt x="11983" y="16168"/>
                </a:moveTo>
                <a:lnTo>
                  <a:pt x="7571" y="15842"/>
                </a:lnTo>
                <a:lnTo>
                  <a:pt x="6373" y="14426"/>
                </a:lnTo>
                <a:lnTo>
                  <a:pt x="5719" y="12412"/>
                </a:lnTo>
                <a:lnTo>
                  <a:pt x="5555" y="11759"/>
                </a:lnTo>
                <a:lnTo>
                  <a:pt x="5283" y="11051"/>
                </a:lnTo>
                <a:lnTo>
                  <a:pt x="5283" y="10398"/>
                </a:lnTo>
                <a:lnTo>
                  <a:pt x="5338" y="6859"/>
                </a:lnTo>
                <a:lnTo>
                  <a:pt x="3867" y="3974"/>
                </a:lnTo>
                <a:lnTo>
                  <a:pt x="1307" y="1633"/>
                </a:lnTo>
                <a:lnTo>
                  <a:pt x="817" y="1088"/>
                </a:lnTo>
                <a:lnTo>
                  <a:pt x="381" y="544"/>
                </a:lnTo>
                <a:lnTo>
                  <a:pt x="0" y="0"/>
                </a:lnTo>
                <a:lnTo>
                  <a:pt x="17049" y="0"/>
                </a:lnTo>
                <a:lnTo>
                  <a:pt x="17049" y="217"/>
                </a:lnTo>
                <a:lnTo>
                  <a:pt x="16994" y="489"/>
                </a:lnTo>
                <a:lnTo>
                  <a:pt x="16994" y="707"/>
                </a:lnTo>
                <a:lnTo>
                  <a:pt x="16831" y="2340"/>
                </a:lnTo>
                <a:lnTo>
                  <a:pt x="16613" y="4028"/>
                </a:lnTo>
                <a:lnTo>
                  <a:pt x="17920" y="6587"/>
                </a:lnTo>
                <a:lnTo>
                  <a:pt x="17485" y="7295"/>
                </a:lnTo>
                <a:lnTo>
                  <a:pt x="16722" y="8274"/>
                </a:lnTo>
                <a:lnTo>
                  <a:pt x="15742" y="9418"/>
                </a:lnTo>
                <a:lnTo>
                  <a:pt x="14325" y="10507"/>
                </a:lnTo>
                <a:lnTo>
                  <a:pt x="16341" y="12031"/>
                </a:lnTo>
                <a:lnTo>
                  <a:pt x="16232" y="12575"/>
                </a:lnTo>
                <a:lnTo>
                  <a:pt x="15360" y="14481"/>
                </a:lnTo>
                <a:lnTo>
                  <a:pt x="11983" y="161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4682349" y="7259266"/>
            <a:ext cx="23495" cy="20955"/>
          </a:xfrm>
          <a:custGeom>
            <a:avLst/>
            <a:gdLst/>
            <a:ahLst/>
            <a:cxnLst/>
            <a:rect l="l" t="t" r="r" b="b"/>
            <a:pathLst>
              <a:path w="23495" h="20954">
                <a:moveTo>
                  <a:pt x="15960" y="20578"/>
                </a:moveTo>
                <a:lnTo>
                  <a:pt x="10186" y="15461"/>
                </a:lnTo>
                <a:lnTo>
                  <a:pt x="8769" y="14481"/>
                </a:lnTo>
                <a:lnTo>
                  <a:pt x="6482" y="13991"/>
                </a:lnTo>
                <a:lnTo>
                  <a:pt x="2886" y="13337"/>
                </a:lnTo>
                <a:lnTo>
                  <a:pt x="0" y="8057"/>
                </a:lnTo>
                <a:lnTo>
                  <a:pt x="1416" y="2068"/>
                </a:lnTo>
                <a:lnTo>
                  <a:pt x="3322" y="1252"/>
                </a:lnTo>
                <a:lnTo>
                  <a:pt x="7680" y="0"/>
                </a:lnTo>
                <a:lnTo>
                  <a:pt x="9532" y="979"/>
                </a:lnTo>
                <a:lnTo>
                  <a:pt x="11057" y="2504"/>
                </a:lnTo>
                <a:lnTo>
                  <a:pt x="11329" y="2667"/>
                </a:lnTo>
                <a:lnTo>
                  <a:pt x="11112" y="3211"/>
                </a:lnTo>
                <a:lnTo>
                  <a:pt x="7408" y="3211"/>
                </a:lnTo>
                <a:lnTo>
                  <a:pt x="4521" y="5280"/>
                </a:lnTo>
                <a:lnTo>
                  <a:pt x="4357" y="6696"/>
                </a:lnTo>
                <a:lnTo>
                  <a:pt x="6373" y="9744"/>
                </a:lnTo>
                <a:lnTo>
                  <a:pt x="23160" y="9744"/>
                </a:lnTo>
                <a:lnTo>
                  <a:pt x="23259" y="12357"/>
                </a:lnTo>
                <a:lnTo>
                  <a:pt x="22578" y="13991"/>
                </a:lnTo>
                <a:lnTo>
                  <a:pt x="22169" y="15080"/>
                </a:lnTo>
                <a:lnTo>
                  <a:pt x="19881" y="19816"/>
                </a:lnTo>
                <a:lnTo>
                  <a:pt x="15960" y="20578"/>
                </a:lnTo>
                <a:close/>
              </a:path>
              <a:path w="23495" h="20954">
                <a:moveTo>
                  <a:pt x="23160" y="9744"/>
                </a:moveTo>
                <a:lnTo>
                  <a:pt x="6373" y="9744"/>
                </a:lnTo>
                <a:lnTo>
                  <a:pt x="7626" y="9690"/>
                </a:lnTo>
                <a:lnTo>
                  <a:pt x="10077" y="8547"/>
                </a:lnTo>
                <a:lnTo>
                  <a:pt x="10186" y="6042"/>
                </a:lnTo>
                <a:lnTo>
                  <a:pt x="8334" y="3810"/>
                </a:lnTo>
                <a:lnTo>
                  <a:pt x="7408" y="3211"/>
                </a:lnTo>
                <a:lnTo>
                  <a:pt x="11112" y="3211"/>
                </a:lnTo>
                <a:lnTo>
                  <a:pt x="11003" y="3484"/>
                </a:lnTo>
                <a:lnTo>
                  <a:pt x="10894" y="4518"/>
                </a:lnTo>
                <a:lnTo>
                  <a:pt x="10295" y="5335"/>
                </a:lnTo>
                <a:lnTo>
                  <a:pt x="22384" y="5335"/>
                </a:lnTo>
                <a:lnTo>
                  <a:pt x="22986" y="5879"/>
                </a:lnTo>
                <a:lnTo>
                  <a:pt x="23160" y="9744"/>
                </a:lnTo>
                <a:close/>
              </a:path>
              <a:path w="23495" h="20954">
                <a:moveTo>
                  <a:pt x="22384" y="5335"/>
                </a:moveTo>
                <a:lnTo>
                  <a:pt x="10295" y="5335"/>
                </a:lnTo>
                <a:lnTo>
                  <a:pt x="11656" y="4899"/>
                </a:lnTo>
                <a:lnTo>
                  <a:pt x="13018" y="4518"/>
                </a:lnTo>
                <a:lnTo>
                  <a:pt x="14434" y="4464"/>
                </a:lnTo>
                <a:lnTo>
                  <a:pt x="15796" y="4300"/>
                </a:lnTo>
                <a:lnTo>
                  <a:pt x="20699" y="3810"/>
                </a:lnTo>
                <a:lnTo>
                  <a:pt x="22384" y="53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4772771" y="7248759"/>
            <a:ext cx="22225" cy="19685"/>
          </a:xfrm>
          <a:custGeom>
            <a:avLst/>
            <a:gdLst/>
            <a:ahLst/>
            <a:cxnLst/>
            <a:rect l="l" t="t" r="r" b="b"/>
            <a:pathLst>
              <a:path w="22225" h="19684">
                <a:moveTo>
                  <a:pt x="17757" y="19163"/>
                </a:moveTo>
                <a:lnTo>
                  <a:pt x="15524" y="18727"/>
                </a:lnTo>
                <a:lnTo>
                  <a:pt x="14325" y="18455"/>
                </a:lnTo>
                <a:lnTo>
                  <a:pt x="13181" y="17965"/>
                </a:lnTo>
                <a:lnTo>
                  <a:pt x="12147" y="17312"/>
                </a:lnTo>
                <a:lnTo>
                  <a:pt x="10022" y="16059"/>
                </a:lnTo>
                <a:lnTo>
                  <a:pt x="7952" y="14971"/>
                </a:lnTo>
                <a:lnTo>
                  <a:pt x="1198" y="12793"/>
                </a:lnTo>
                <a:lnTo>
                  <a:pt x="0" y="9363"/>
                </a:lnTo>
                <a:lnTo>
                  <a:pt x="9532" y="0"/>
                </a:lnTo>
                <a:lnTo>
                  <a:pt x="10621" y="163"/>
                </a:lnTo>
                <a:lnTo>
                  <a:pt x="12310" y="326"/>
                </a:lnTo>
                <a:lnTo>
                  <a:pt x="13563" y="1469"/>
                </a:lnTo>
                <a:lnTo>
                  <a:pt x="14380" y="3593"/>
                </a:lnTo>
                <a:lnTo>
                  <a:pt x="15306" y="6369"/>
                </a:lnTo>
                <a:lnTo>
                  <a:pt x="15905" y="8547"/>
                </a:lnTo>
                <a:lnTo>
                  <a:pt x="20971" y="10125"/>
                </a:lnTo>
                <a:lnTo>
                  <a:pt x="21897" y="14535"/>
                </a:lnTo>
                <a:lnTo>
                  <a:pt x="20372" y="18019"/>
                </a:lnTo>
                <a:lnTo>
                  <a:pt x="17757" y="191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754687" y="7152781"/>
            <a:ext cx="19050" cy="16510"/>
          </a:xfrm>
          <a:custGeom>
            <a:avLst/>
            <a:gdLst/>
            <a:ahLst/>
            <a:cxnLst/>
            <a:rect l="l" t="t" r="r" b="b"/>
            <a:pathLst>
              <a:path w="19050" h="16509">
                <a:moveTo>
                  <a:pt x="9968" y="16005"/>
                </a:moveTo>
                <a:lnTo>
                  <a:pt x="7081" y="15188"/>
                </a:lnTo>
                <a:lnTo>
                  <a:pt x="5719" y="14916"/>
                </a:lnTo>
                <a:lnTo>
                  <a:pt x="4357" y="14590"/>
                </a:lnTo>
                <a:lnTo>
                  <a:pt x="1470" y="13283"/>
                </a:lnTo>
                <a:lnTo>
                  <a:pt x="0" y="10779"/>
                </a:lnTo>
                <a:lnTo>
                  <a:pt x="1252" y="7784"/>
                </a:lnTo>
                <a:lnTo>
                  <a:pt x="2342" y="5171"/>
                </a:lnTo>
                <a:lnTo>
                  <a:pt x="2669" y="2613"/>
                </a:lnTo>
                <a:lnTo>
                  <a:pt x="2723" y="0"/>
                </a:lnTo>
                <a:lnTo>
                  <a:pt x="9423" y="0"/>
                </a:lnTo>
                <a:lnTo>
                  <a:pt x="9695" y="544"/>
                </a:lnTo>
                <a:lnTo>
                  <a:pt x="11602" y="2558"/>
                </a:lnTo>
                <a:lnTo>
                  <a:pt x="12310" y="3048"/>
                </a:lnTo>
                <a:lnTo>
                  <a:pt x="12909" y="6260"/>
                </a:lnTo>
                <a:lnTo>
                  <a:pt x="13617" y="8438"/>
                </a:lnTo>
                <a:lnTo>
                  <a:pt x="17158" y="7295"/>
                </a:lnTo>
                <a:lnTo>
                  <a:pt x="17921" y="7022"/>
                </a:lnTo>
                <a:lnTo>
                  <a:pt x="18738" y="8057"/>
                </a:lnTo>
                <a:lnTo>
                  <a:pt x="18629" y="9037"/>
                </a:lnTo>
                <a:lnTo>
                  <a:pt x="18574" y="10125"/>
                </a:lnTo>
                <a:lnTo>
                  <a:pt x="18138" y="11378"/>
                </a:lnTo>
                <a:lnTo>
                  <a:pt x="16831" y="11105"/>
                </a:lnTo>
                <a:lnTo>
                  <a:pt x="14053" y="10452"/>
                </a:lnTo>
                <a:lnTo>
                  <a:pt x="12038" y="10670"/>
                </a:lnTo>
                <a:lnTo>
                  <a:pt x="11439" y="14100"/>
                </a:lnTo>
                <a:lnTo>
                  <a:pt x="11221" y="15080"/>
                </a:lnTo>
                <a:lnTo>
                  <a:pt x="9968" y="160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4585554" y="721195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8388" y="14644"/>
                </a:moveTo>
                <a:lnTo>
                  <a:pt x="2015" y="11704"/>
                </a:lnTo>
                <a:lnTo>
                  <a:pt x="0" y="8873"/>
                </a:lnTo>
                <a:lnTo>
                  <a:pt x="653" y="4409"/>
                </a:lnTo>
                <a:lnTo>
                  <a:pt x="1688" y="2830"/>
                </a:lnTo>
                <a:lnTo>
                  <a:pt x="3159" y="1687"/>
                </a:lnTo>
                <a:lnTo>
                  <a:pt x="3377" y="1578"/>
                </a:lnTo>
                <a:lnTo>
                  <a:pt x="4248" y="1034"/>
                </a:lnTo>
                <a:lnTo>
                  <a:pt x="5174" y="598"/>
                </a:lnTo>
                <a:lnTo>
                  <a:pt x="6209" y="381"/>
                </a:lnTo>
                <a:lnTo>
                  <a:pt x="7789" y="0"/>
                </a:lnTo>
                <a:lnTo>
                  <a:pt x="8878" y="54"/>
                </a:lnTo>
                <a:lnTo>
                  <a:pt x="9968" y="3538"/>
                </a:lnTo>
                <a:lnTo>
                  <a:pt x="10730" y="5444"/>
                </a:lnTo>
                <a:lnTo>
                  <a:pt x="13508" y="3048"/>
                </a:lnTo>
                <a:lnTo>
                  <a:pt x="14325" y="3919"/>
                </a:lnTo>
                <a:lnTo>
                  <a:pt x="14489" y="4627"/>
                </a:lnTo>
                <a:lnTo>
                  <a:pt x="14543" y="4899"/>
                </a:lnTo>
                <a:lnTo>
                  <a:pt x="13018" y="5825"/>
                </a:lnTo>
                <a:lnTo>
                  <a:pt x="14870" y="9962"/>
                </a:lnTo>
                <a:lnTo>
                  <a:pt x="14707" y="10942"/>
                </a:lnTo>
                <a:lnTo>
                  <a:pt x="14325" y="11868"/>
                </a:lnTo>
                <a:lnTo>
                  <a:pt x="13672" y="12739"/>
                </a:lnTo>
                <a:lnTo>
                  <a:pt x="12201" y="14590"/>
                </a:lnTo>
                <a:lnTo>
                  <a:pt x="8388" y="146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4781759" y="717014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6917" y="14916"/>
                </a:moveTo>
                <a:lnTo>
                  <a:pt x="5828" y="14590"/>
                </a:lnTo>
                <a:lnTo>
                  <a:pt x="4466" y="13882"/>
                </a:lnTo>
                <a:lnTo>
                  <a:pt x="3377" y="13392"/>
                </a:lnTo>
                <a:lnTo>
                  <a:pt x="2560" y="12739"/>
                </a:lnTo>
                <a:lnTo>
                  <a:pt x="1906" y="12085"/>
                </a:lnTo>
                <a:lnTo>
                  <a:pt x="163" y="10071"/>
                </a:lnTo>
                <a:lnTo>
                  <a:pt x="0" y="7458"/>
                </a:lnTo>
                <a:lnTo>
                  <a:pt x="1743" y="4790"/>
                </a:lnTo>
                <a:lnTo>
                  <a:pt x="2342" y="3919"/>
                </a:lnTo>
                <a:lnTo>
                  <a:pt x="3050" y="3048"/>
                </a:lnTo>
                <a:lnTo>
                  <a:pt x="3813" y="2340"/>
                </a:lnTo>
                <a:lnTo>
                  <a:pt x="4248" y="1850"/>
                </a:lnTo>
                <a:lnTo>
                  <a:pt x="4793" y="1469"/>
                </a:lnTo>
                <a:lnTo>
                  <a:pt x="5338" y="1143"/>
                </a:lnTo>
                <a:lnTo>
                  <a:pt x="6482" y="1088"/>
                </a:lnTo>
                <a:lnTo>
                  <a:pt x="7571" y="707"/>
                </a:lnTo>
                <a:lnTo>
                  <a:pt x="8497" y="108"/>
                </a:lnTo>
                <a:lnTo>
                  <a:pt x="9368" y="0"/>
                </a:lnTo>
                <a:lnTo>
                  <a:pt x="10240" y="163"/>
                </a:lnTo>
                <a:lnTo>
                  <a:pt x="11003" y="489"/>
                </a:lnTo>
                <a:lnTo>
                  <a:pt x="13018" y="1469"/>
                </a:lnTo>
                <a:lnTo>
                  <a:pt x="14870" y="5171"/>
                </a:lnTo>
                <a:lnTo>
                  <a:pt x="14543" y="7676"/>
                </a:lnTo>
                <a:lnTo>
                  <a:pt x="14489" y="8383"/>
                </a:lnTo>
                <a:lnTo>
                  <a:pt x="14271" y="9309"/>
                </a:lnTo>
                <a:lnTo>
                  <a:pt x="11874" y="8819"/>
                </a:lnTo>
                <a:lnTo>
                  <a:pt x="11711" y="9908"/>
                </a:lnTo>
                <a:lnTo>
                  <a:pt x="10403" y="13392"/>
                </a:lnTo>
                <a:lnTo>
                  <a:pt x="9368" y="14644"/>
                </a:lnTo>
                <a:lnTo>
                  <a:pt x="6917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4586694" y="7180008"/>
            <a:ext cx="33655" cy="69215"/>
          </a:xfrm>
          <a:custGeom>
            <a:avLst/>
            <a:gdLst/>
            <a:ahLst/>
            <a:cxnLst/>
            <a:rect l="l" t="t" r="r" b="b"/>
            <a:pathLst>
              <a:path w="33654" h="69215">
                <a:moveTo>
                  <a:pt x="14871" y="60756"/>
                </a:moveTo>
                <a:lnTo>
                  <a:pt x="13398" y="57543"/>
                </a:lnTo>
                <a:lnTo>
                  <a:pt x="8712" y="54546"/>
                </a:lnTo>
                <a:lnTo>
                  <a:pt x="6692" y="54825"/>
                </a:lnTo>
                <a:lnTo>
                  <a:pt x="4241" y="56832"/>
                </a:lnTo>
                <a:lnTo>
                  <a:pt x="2933" y="57810"/>
                </a:lnTo>
                <a:lnTo>
                  <a:pt x="2070" y="59118"/>
                </a:lnTo>
                <a:lnTo>
                  <a:pt x="1257" y="60807"/>
                </a:lnTo>
                <a:lnTo>
                  <a:pt x="0" y="62877"/>
                </a:lnTo>
                <a:lnTo>
                  <a:pt x="0" y="65278"/>
                </a:lnTo>
                <a:lnTo>
                  <a:pt x="2235" y="68491"/>
                </a:lnTo>
                <a:lnTo>
                  <a:pt x="4851" y="69138"/>
                </a:lnTo>
                <a:lnTo>
                  <a:pt x="7073" y="69138"/>
                </a:lnTo>
                <a:lnTo>
                  <a:pt x="6540" y="68872"/>
                </a:lnTo>
                <a:lnTo>
                  <a:pt x="5930" y="68427"/>
                </a:lnTo>
                <a:lnTo>
                  <a:pt x="5232" y="67779"/>
                </a:lnTo>
                <a:lnTo>
                  <a:pt x="3543" y="64998"/>
                </a:lnTo>
                <a:lnTo>
                  <a:pt x="2616" y="63309"/>
                </a:lnTo>
                <a:lnTo>
                  <a:pt x="2717" y="61785"/>
                </a:lnTo>
                <a:lnTo>
                  <a:pt x="4622" y="60921"/>
                </a:lnTo>
                <a:lnTo>
                  <a:pt x="6642" y="60045"/>
                </a:lnTo>
                <a:lnTo>
                  <a:pt x="8496" y="57213"/>
                </a:lnTo>
                <a:lnTo>
                  <a:pt x="12585" y="60477"/>
                </a:lnTo>
                <a:lnTo>
                  <a:pt x="11874" y="62763"/>
                </a:lnTo>
                <a:lnTo>
                  <a:pt x="11442" y="64782"/>
                </a:lnTo>
                <a:lnTo>
                  <a:pt x="12141" y="64617"/>
                </a:lnTo>
                <a:lnTo>
                  <a:pt x="12903" y="64516"/>
                </a:lnTo>
                <a:lnTo>
                  <a:pt x="13995" y="64071"/>
                </a:lnTo>
                <a:lnTo>
                  <a:pt x="14274" y="63804"/>
                </a:lnTo>
                <a:lnTo>
                  <a:pt x="14376" y="63207"/>
                </a:lnTo>
                <a:lnTo>
                  <a:pt x="14871" y="60756"/>
                </a:lnTo>
                <a:close/>
              </a:path>
              <a:path w="33654" h="69215">
                <a:moveTo>
                  <a:pt x="33439" y="5448"/>
                </a:moveTo>
                <a:lnTo>
                  <a:pt x="32461" y="2501"/>
                </a:lnTo>
                <a:lnTo>
                  <a:pt x="28651" y="647"/>
                </a:lnTo>
                <a:lnTo>
                  <a:pt x="27393" y="0"/>
                </a:lnTo>
                <a:lnTo>
                  <a:pt x="25819" y="50"/>
                </a:lnTo>
                <a:lnTo>
                  <a:pt x="24231" y="381"/>
                </a:lnTo>
                <a:lnTo>
                  <a:pt x="22326" y="711"/>
                </a:lnTo>
                <a:lnTo>
                  <a:pt x="22936" y="2616"/>
                </a:lnTo>
                <a:lnTo>
                  <a:pt x="21463" y="4902"/>
                </a:lnTo>
                <a:lnTo>
                  <a:pt x="21132" y="5499"/>
                </a:lnTo>
                <a:lnTo>
                  <a:pt x="18415" y="3695"/>
                </a:lnTo>
                <a:lnTo>
                  <a:pt x="18897" y="6375"/>
                </a:lnTo>
                <a:lnTo>
                  <a:pt x="18681" y="9906"/>
                </a:lnTo>
                <a:lnTo>
                  <a:pt x="19558" y="12357"/>
                </a:lnTo>
                <a:lnTo>
                  <a:pt x="21780" y="13766"/>
                </a:lnTo>
                <a:lnTo>
                  <a:pt x="23964" y="15138"/>
                </a:lnTo>
                <a:lnTo>
                  <a:pt x="26200" y="14046"/>
                </a:lnTo>
                <a:lnTo>
                  <a:pt x="29959" y="12090"/>
                </a:lnTo>
                <a:lnTo>
                  <a:pt x="30937" y="10668"/>
                </a:lnTo>
                <a:lnTo>
                  <a:pt x="33439" y="54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754741" y="7254639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40">
                <a:moveTo>
                  <a:pt x="8443" y="14916"/>
                </a:moveTo>
                <a:lnTo>
                  <a:pt x="4684" y="12739"/>
                </a:lnTo>
                <a:lnTo>
                  <a:pt x="1361" y="10779"/>
                </a:lnTo>
                <a:lnTo>
                  <a:pt x="0" y="7240"/>
                </a:lnTo>
                <a:lnTo>
                  <a:pt x="3104" y="871"/>
                </a:lnTo>
                <a:lnTo>
                  <a:pt x="7135" y="0"/>
                </a:lnTo>
                <a:lnTo>
                  <a:pt x="10894" y="1742"/>
                </a:lnTo>
                <a:lnTo>
                  <a:pt x="14271" y="3266"/>
                </a:lnTo>
                <a:lnTo>
                  <a:pt x="15687" y="6423"/>
                </a:lnTo>
                <a:lnTo>
                  <a:pt x="14380" y="9309"/>
                </a:lnTo>
                <a:lnTo>
                  <a:pt x="12964" y="12412"/>
                </a:lnTo>
                <a:lnTo>
                  <a:pt x="8443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560875" y="7177290"/>
            <a:ext cx="20320" cy="57150"/>
          </a:xfrm>
          <a:custGeom>
            <a:avLst/>
            <a:gdLst/>
            <a:ahLst/>
            <a:cxnLst/>
            <a:rect l="l" t="t" r="r" b="b"/>
            <a:pathLst>
              <a:path w="20320" h="57150">
                <a:moveTo>
                  <a:pt x="17208" y="14198"/>
                </a:moveTo>
                <a:lnTo>
                  <a:pt x="16941" y="12839"/>
                </a:lnTo>
                <a:lnTo>
                  <a:pt x="15963" y="12573"/>
                </a:lnTo>
                <a:lnTo>
                  <a:pt x="12471" y="11696"/>
                </a:lnTo>
                <a:lnTo>
                  <a:pt x="12090" y="9093"/>
                </a:lnTo>
                <a:lnTo>
                  <a:pt x="11658" y="5435"/>
                </a:lnTo>
                <a:lnTo>
                  <a:pt x="10896" y="4673"/>
                </a:lnTo>
                <a:lnTo>
                  <a:pt x="10401" y="3975"/>
                </a:lnTo>
                <a:lnTo>
                  <a:pt x="7404" y="0"/>
                </a:lnTo>
                <a:lnTo>
                  <a:pt x="5232" y="215"/>
                </a:lnTo>
                <a:lnTo>
                  <a:pt x="0" y="10769"/>
                </a:lnTo>
                <a:lnTo>
                  <a:pt x="1790" y="13817"/>
                </a:lnTo>
                <a:lnTo>
                  <a:pt x="8280" y="13436"/>
                </a:lnTo>
                <a:lnTo>
                  <a:pt x="10401" y="13284"/>
                </a:lnTo>
                <a:lnTo>
                  <a:pt x="11442" y="13601"/>
                </a:lnTo>
                <a:lnTo>
                  <a:pt x="12204" y="16878"/>
                </a:lnTo>
                <a:lnTo>
                  <a:pt x="13233" y="17856"/>
                </a:lnTo>
                <a:lnTo>
                  <a:pt x="15900" y="17259"/>
                </a:lnTo>
                <a:lnTo>
                  <a:pt x="17208" y="14198"/>
                </a:lnTo>
                <a:close/>
              </a:path>
              <a:path w="20320" h="57150">
                <a:moveTo>
                  <a:pt x="20256" y="49047"/>
                </a:moveTo>
                <a:lnTo>
                  <a:pt x="19062" y="46431"/>
                </a:lnTo>
                <a:lnTo>
                  <a:pt x="12585" y="44475"/>
                </a:lnTo>
                <a:lnTo>
                  <a:pt x="7404" y="46215"/>
                </a:lnTo>
                <a:lnTo>
                  <a:pt x="6096" y="49047"/>
                </a:lnTo>
                <a:lnTo>
                  <a:pt x="4953" y="51447"/>
                </a:lnTo>
                <a:lnTo>
                  <a:pt x="7683" y="56667"/>
                </a:lnTo>
                <a:lnTo>
                  <a:pt x="10287" y="57048"/>
                </a:lnTo>
                <a:lnTo>
                  <a:pt x="10566" y="57048"/>
                </a:lnTo>
                <a:lnTo>
                  <a:pt x="11112" y="56832"/>
                </a:lnTo>
                <a:lnTo>
                  <a:pt x="11658" y="54876"/>
                </a:lnTo>
                <a:lnTo>
                  <a:pt x="12738" y="55359"/>
                </a:lnTo>
                <a:lnTo>
                  <a:pt x="13995" y="55689"/>
                </a:lnTo>
                <a:lnTo>
                  <a:pt x="17208" y="56667"/>
                </a:lnTo>
                <a:lnTo>
                  <a:pt x="18948" y="55638"/>
                </a:lnTo>
                <a:lnTo>
                  <a:pt x="19558" y="52527"/>
                </a:lnTo>
                <a:lnTo>
                  <a:pt x="20256" y="490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450793" y="715278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1688" y="707"/>
                </a:moveTo>
                <a:lnTo>
                  <a:pt x="3159" y="707"/>
                </a:lnTo>
                <a:lnTo>
                  <a:pt x="4357" y="489"/>
                </a:lnTo>
                <a:lnTo>
                  <a:pt x="5501" y="0"/>
                </a:lnTo>
                <a:lnTo>
                  <a:pt x="11221" y="0"/>
                </a:lnTo>
                <a:lnTo>
                  <a:pt x="11547" y="435"/>
                </a:lnTo>
                <a:lnTo>
                  <a:pt x="11688" y="707"/>
                </a:lnTo>
                <a:close/>
              </a:path>
              <a:path w="12700" h="12700">
                <a:moveTo>
                  <a:pt x="5174" y="12085"/>
                </a:moveTo>
                <a:lnTo>
                  <a:pt x="4466" y="11868"/>
                </a:lnTo>
                <a:lnTo>
                  <a:pt x="3976" y="11323"/>
                </a:lnTo>
                <a:lnTo>
                  <a:pt x="3595" y="10615"/>
                </a:lnTo>
                <a:lnTo>
                  <a:pt x="1579" y="7295"/>
                </a:lnTo>
                <a:lnTo>
                  <a:pt x="0" y="3647"/>
                </a:lnTo>
                <a:lnTo>
                  <a:pt x="381" y="2014"/>
                </a:lnTo>
                <a:lnTo>
                  <a:pt x="1961" y="653"/>
                </a:lnTo>
                <a:lnTo>
                  <a:pt x="3159" y="707"/>
                </a:lnTo>
                <a:lnTo>
                  <a:pt x="11688" y="707"/>
                </a:lnTo>
                <a:lnTo>
                  <a:pt x="12419" y="2123"/>
                </a:lnTo>
                <a:lnTo>
                  <a:pt x="12474" y="6423"/>
                </a:lnTo>
                <a:lnTo>
                  <a:pt x="9913" y="7458"/>
                </a:lnTo>
                <a:lnTo>
                  <a:pt x="8769" y="7948"/>
                </a:lnTo>
                <a:lnTo>
                  <a:pt x="8388" y="8873"/>
                </a:lnTo>
                <a:lnTo>
                  <a:pt x="8170" y="9908"/>
                </a:lnTo>
                <a:lnTo>
                  <a:pt x="8061" y="10615"/>
                </a:lnTo>
                <a:lnTo>
                  <a:pt x="7952" y="10942"/>
                </a:lnTo>
                <a:lnTo>
                  <a:pt x="7026" y="11105"/>
                </a:lnTo>
                <a:lnTo>
                  <a:pt x="6046" y="11486"/>
                </a:lnTo>
                <a:lnTo>
                  <a:pt x="5174" y="120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4568178" y="7162526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5392" y="12085"/>
                </a:moveTo>
                <a:lnTo>
                  <a:pt x="3813" y="11868"/>
                </a:lnTo>
                <a:lnTo>
                  <a:pt x="544" y="9962"/>
                </a:lnTo>
                <a:lnTo>
                  <a:pt x="326" y="9853"/>
                </a:lnTo>
                <a:lnTo>
                  <a:pt x="0" y="9635"/>
                </a:lnTo>
                <a:lnTo>
                  <a:pt x="1034" y="8383"/>
                </a:lnTo>
                <a:lnTo>
                  <a:pt x="1852" y="4790"/>
                </a:lnTo>
                <a:lnTo>
                  <a:pt x="1307" y="3266"/>
                </a:lnTo>
                <a:lnTo>
                  <a:pt x="3867" y="2395"/>
                </a:lnTo>
                <a:lnTo>
                  <a:pt x="6536" y="1959"/>
                </a:lnTo>
                <a:lnTo>
                  <a:pt x="8933" y="544"/>
                </a:lnTo>
                <a:lnTo>
                  <a:pt x="9586" y="54"/>
                </a:lnTo>
                <a:lnTo>
                  <a:pt x="10458" y="0"/>
                </a:lnTo>
                <a:lnTo>
                  <a:pt x="11275" y="272"/>
                </a:lnTo>
                <a:lnTo>
                  <a:pt x="11275" y="2123"/>
                </a:lnTo>
                <a:lnTo>
                  <a:pt x="11439" y="3919"/>
                </a:lnTo>
                <a:lnTo>
                  <a:pt x="11929" y="5661"/>
                </a:lnTo>
                <a:lnTo>
                  <a:pt x="11983" y="5825"/>
                </a:lnTo>
                <a:lnTo>
                  <a:pt x="11711" y="6042"/>
                </a:lnTo>
                <a:lnTo>
                  <a:pt x="11384" y="6206"/>
                </a:lnTo>
                <a:lnTo>
                  <a:pt x="9042" y="7077"/>
                </a:lnTo>
                <a:lnTo>
                  <a:pt x="7026" y="7567"/>
                </a:lnTo>
                <a:lnTo>
                  <a:pt x="6972" y="10398"/>
                </a:lnTo>
                <a:lnTo>
                  <a:pt x="6754" y="10507"/>
                </a:lnTo>
                <a:lnTo>
                  <a:pt x="6645" y="10670"/>
                </a:lnTo>
                <a:lnTo>
                  <a:pt x="5392" y="120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4638548" y="7193076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7302" y="101"/>
                </a:moveTo>
                <a:lnTo>
                  <a:pt x="6426" y="0"/>
                </a:lnTo>
                <a:lnTo>
                  <a:pt x="2997" y="647"/>
                </a:lnTo>
                <a:lnTo>
                  <a:pt x="495" y="2667"/>
                </a:lnTo>
                <a:lnTo>
                  <a:pt x="0" y="6527"/>
                </a:lnTo>
                <a:lnTo>
                  <a:pt x="876" y="8331"/>
                </a:lnTo>
                <a:lnTo>
                  <a:pt x="2501" y="9690"/>
                </a:lnTo>
                <a:lnTo>
                  <a:pt x="3263" y="7340"/>
                </a:lnTo>
                <a:lnTo>
                  <a:pt x="4356" y="5118"/>
                </a:lnTo>
                <a:lnTo>
                  <a:pt x="4521" y="2552"/>
                </a:lnTo>
                <a:lnTo>
                  <a:pt x="4572" y="1308"/>
                </a:lnTo>
                <a:lnTo>
                  <a:pt x="5664" y="165"/>
                </a:lnTo>
                <a:lnTo>
                  <a:pt x="7302" y="101"/>
                </a:lnTo>
                <a:close/>
              </a:path>
              <a:path w="11429" h="10159">
                <a:moveTo>
                  <a:pt x="10896" y="5499"/>
                </a:moveTo>
                <a:lnTo>
                  <a:pt x="10350" y="3759"/>
                </a:lnTo>
                <a:lnTo>
                  <a:pt x="10299" y="4025"/>
                </a:lnTo>
                <a:lnTo>
                  <a:pt x="9753" y="6045"/>
                </a:lnTo>
                <a:lnTo>
                  <a:pt x="9042" y="7785"/>
                </a:lnTo>
                <a:lnTo>
                  <a:pt x="10782" y="9309"/>
                </a:lnTo>
                <a:lnTo>
                  <a:pt x="10896" y="7404"/>
                </a:lnTo>
                <a:lnTo>
                  <a:pt x="10896" y="54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4629131" y="725306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7026" y="12466"/>
                </a:moveTo>
                <a:lnTo>
                  <a:pt x="5828" y="11704"/>
                </a:lnTo>
                <a:lnTo>
                  <a:pt x="4139" y="10779"/>
                </a:lnTo>
                <a:lnTo>
                  <a:pt x="3649" y="10561"/>
                </a:lnTo>
                <a:lnTo>
                  <a:pt x="3213" y="10289"/>
                </a:lnTo>
                <a:lnTo>
                  <a:pt x="1143" y="8819"/>
                </a:lnTo>
                <a:lnTo>
                  <a:pt x="0" y="5280"/>
                </a:lnTo>
                <a:lnTo>
                  <a:pt x="980" y="3320"/>
                </a:lnTo>
                <a:lnTo>
                  <a:pt x="1688" y="1796"/>
                </a:lnTo>
                <a:lnTo>
                  <a:pt x="6209" y="0"/>
                </a:lnTo>
                <a:lnTo>
                  <a:pt x="8007" y="544"/>
                </a:lnTo>
                <a:lnTo>
                  <a:pt x="9096" y="816"/>
                </a:lnTo>
                <a:lnTo>
                  <a:pt x="9804" y="1742"/>
                </a:lnTo>
                <a:lnTo>
                  <a:pt x="10240" y="2667"/>
                </a:lnTo>
                <a:lnTo>
                  <a:pt x="11602" y="5280"/>
                </a:lnTo>
                <a:lnTo>
                  <a:pt x="11275" y="8057"/>
                </a:lnTo>
                <a:lnTo>
                  <a:pt x="10295" y="11868"/>
                </a:lnTo>
                <a:lnTo>
                  <a:pt x="9477" y="12085"/>
                </a:lnTo>
                <a:lnTo>
                  <a:pt x="8551" y="12249"/>
                </a:lnTo>
                <a:lnTo>
                  <a:pt x="7026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4730284" y="7260791"/>
            <a:ext cx="13335" cy="10795"/>
          </a:xfrm>
          <a:custGeom>
            <a:avLst/>
            <a:gdLst/>
            <a:ahLst/>
            <a:cxnLst/>
            <a:rect l="l" t="t" r="r" b="b"/>
            <a:pathLst>
              <a:path w="13335" h="10795">
                <a:moveTo>
                  <a:pt x="4956" y="10615"/>
                </a:moveTo>
                <a:lnTo>
                  <a:pt x="2995" y="8982"/>
                </a:lnTo>
                <a:lnTo>
                  <a:pt x="1416" y="6750"/>
                </a:lnTo>
                <a:lnTo>
                  <a:pt x="0" y="4681"/>
                </a:lnTo>
                <a:lnTo>
                  <a:pt x="653" y="2885"/>
                </a:lnTo>
                <a:lnTo>
                  <a:pt x="2995" y="1796"/>
                </a:lnTo>
                <a:lnTo>
                  <a:pt x="5556" y="707"/>
                </a:lnTo>
                <a:lnTo>
                  <a:pt x="7244" y="381"/>
                </a:lnTo>
                <a:lnTo>
                  <a:pt x="7517" y="381"/>
                </a:lnTo>
                <a:lnTo>
                  <a:pt x="7789" y="326"/>
                </a:lnTo>
                <a:lnTo>
                  <a:pt x="11439" y="0"/>
                </a:lnTo>
                <a:lnTo>
                  <a:pt x="13182" y="2177"/>
                </a:lnTo>
                <a:lnTo>
                  <a:pt x="12147" y="6750"/>
                </a:lnTo>
                <a:lnTo>
                  <a:pt x="11874" y="7403"/>
                </a:lnTo>
                <a:lnTo>
                  <a:pt x="11112" y="9472"/>
                </a:lnTo>
                <a:lnTo>
                  <a:pt x="10131" y="10017"/>
                </a:lnTo>
                <a:lnTo>
                  <a:pt x="8551" y="10343"/>
                </a:lnTo>
                <a:lnTo>
                  <a:pt x="8279" y="10343"/>
                </a:lnTo>
                <a:lnTo>
                  <a:pt x="7952" y="10398"/>
                </a:lnTo>
                <a:lnTo>
                  <a:pt x="4956" y="106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4741329" y="7158392"/>
            <a:ext cx="20955" cy="31115"/>
          </a:xfrm>
          <a:custGeom>
            <a:avLst/>
            <a:gdLst/>
            <a:ahLst/>
            <a:cxnLst/>
            <a:rect l="l" t="t" r="r" b="b"/>
            <a:pathLst>
              <a:path w="20954" h="31115">
                <a:moveTo>
                  <a:pt x="9588" y="7835"/>
                </a:moveTo>
                <a:lnTo>
                  <a:pt x="8826" y="4140"/>
                </a:lnTo>
                <a:lnTo>
                  <a:pt x="8013" y="1955"/>
                </a:lnTo>
                <a:lnTo>
                  <a:pt x="3708" y="0"/>
                </a:lnTo>
                <a:lnTo>
                  <a:pt x="1917" y="1473"/>
                </a:lnTo>
                <a:lnTo>
                  <a:pt x="279" y="3213"/>
                </a:lnTo>
                <a:lnTo>
                  <a:pt x="165" y="3429"/>
                </a:lnTo>
                <a:lnTo>
                  <a:pt x="0" y="3594"/>
                </a:lnTo>
                <a:lnTo>
                  <a:pt x="927" y="3708"/>
                </a:lnTo>
                <a:lnTo>
                  <a:pt x="1371" y="3873"/>
                </a:lnTo>
                <a:lnTo>
                  <a:pt x="1752" y="3924"/>
                </a:lnTo>
                <a:lnTo>
                  <a:pt x="2070" y="4521"/>
                </a:lnTo>
                <a:lnTo>
                  <a:pt x="2514" y="4953"/>
                </a:lnTo>
                <a:lnTo>
                  <a:pt x="2679" y="6972"/>
                </a:lnTo>
                <a:lnTo>
                  <a:pt x="2895" y="9093"/>
                </a:lnTo>
                <a:lnTo>
                  <a:pt x="1968" y="10998"/>
                </a:lnTo>
                <a:lnTo>
                  <a:pt x="3759" y="11328"/>
                </a:lnTo>
                <a:lnTo>
                  <a:pt x="5511" y="11214"/>
                </a:lnTo>
                <a:lnTo>
                  <a:pt x="7200" y="10121"/>
                </a:lnTo>
                <a:lnTo>
                  <a:pt x="8661" y="9258"/>
                </a:lnTo>
                <a:lnTo>
                  <a:pt x="9588" y="7835"/>
                </a:lnTo>
                <a:close/>
              </a:path>
              <a:path w="20954" h="31115">
                <a:moveTo>
                  <a:pt x="20599" y="25920"/>
                </a:moveTo>
                <a:lnTo>
                  <a:pt x="20154" y="23520"/>
                </a:lnTo>
                <a:lnTo>
                  <a:pt x="18313" y="21501"/>
                </a:lnTo>
                <a:lnTo>
                  <a:pt x="17653" y="20739"/>
                </a:lnTo>
                <a:lnTo>
                  <a:pt x="16789" y="20142"/>
                </a:lnTo>
                <a:lnTo>
                  <a:pt x="16078" y="19494"/>
                </a:lnTo>
                <a:lnTo>
                  <a:pt x="13030" y="17691"/>
                </a:lnTo>
                <a:lnTo>
                  <a:pt x="10579" y="18897"/>
                </a:lnTo>
                <a:lnTo>
                  <a:pt x="10134" y="22377"/>
                </a:lnTo>
                <a:lnTo>
                  <a:pt x="9969" y="23901"/>
                </a:lnTo>
                <a:lnTo>
                  <a:pt x="9969" y="25539"/>
                </a:lnTo>
                <a:lnTo>
                  <a:pt x="10083" y="27063"/>
                </a:lnTo>
                <a:lnTo>
                  <a:pt x="10198" y="28905"/>
                </a:lnTo>
                <a:lnTo>
                  <a:pt x="11442" y="29832"/>
                </a:lnTo>
                <a:lnTo>
                  <a:pt x="15201" y="30708"/>
                </a:lnTo>
                <a:lnTo>
                  <a:pt x="18745" y="29286"/>
                </a:lnTo>
                <a:lnTo>
                  <a:pt x="20599" y="259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4628041" y="7276742"/>
            <a:ext cx="10795" cy="13335"/>
          </a:xfrm>
          <a:custGeom>
            <a:avLst/>
            <a:gdLst/>
            <a:ahLst/>
            <a:cxnLst/>
            <a:rect l="l" t="t" r="r" b="b"/>
            <a:pathLst>
              <a:path w="10795" h="13334">
                <a:moveTo>
                  <a:pt x="4956" y="12739"/>
                </a:moveTo>
                <a:lnTo>
                  <a:pt x="4085" y="9908"/>
                </a:lnTo>
                <a:lnTo>
                  <a:pt x="2614" y="8656"/>
                </a:lnTo>
                <a:lnTo>
                  <a:pt x="108" y="6423"/>
                </a:lnTo>
                <a:lnTo>
                  <a:pt x="0" y="4573"/>
                </a:lnTo>
                <a:lnTo>
                  <a:pt x="1634" y="2232"/>
                </a:lnTo>
                <a:lnTo>
                  <a:pt x="2995" y="217"/>
                </a:lnTo>
                <a:lnTo>
                  <a:pt x="5065" y="0"/>
                </a:lnTo>
                <a:lnTo>
                  <a:pt x="8443" y="1524"/>
                </a:lnTo>
                <a:lnTo>
                  <a:pt x="8933" y="1687"/>
                </a:lnTo>
                <a:lnTo>
                  <a:pt x="9260" y="1850"/>
                </a:lnTo>
                <a:lnTo>
                  <a:pt x="9532" y="2068"/>
                </a:lnTo>
                <a:lnTo>
                  <a:pt x="8824" y="2939"/>
                </a:lnTo>
                <a:lnTo>
                  <a:pt x="8170" y="3865"/>
                </a:lnTo>
                <a:lnTo>
                  <a:pt x="7626" y="4954"/>
                </a:lnTo>
                <a:lnTo>
                  <a:pt x="8660" y="4790"/>
                </a:lnTo>
                <a:lnTo>
                  <a:pt x="9586" y="4409"/>
                </a:lnTo>
                <a:lnTo>
                  <a:pt x="10512" y="4083"/>
                </a:lnTo>
                <a:lnTo>
                  <a:pt x="10567" y="4627"/>
                </a:lnTo>
                <a:lnTo>
                  <a:pt x="10240" y="5988"/>
                </a:lnTo>
                <a:lnTo>
                  <a:pt x="9532" y="5552"/>
                </a:lnTo>
                <a:lnTo>
                  <a:pt x="8715" y="5552"/>
                </a:lnTo>
                <a:lnTo>
                  <a:pt x="7734" y="6042"/>
                </a:lnTo>
                <a:lnTo>
                  <a:pt x="6318" y="6696"/>
                </a:lnTo>
                <a:lnTo>
                  <a:pt x="5719" y="8438"/>
                </a:lnTo>
                <a:lnTo>
                  <a:pt x="6427" y="9853"/>
                </a:lnTo>
                <a:lnTo>
                  <a:pt x="6972" y="10507"/>
                </a:lnTo>
                <a:lnTo>
                  <a:pt x="7571" y="11105"/>
                </a:lnTo>
                <a:lnTo>
                  <a:pt x="8279" y="11378"/>
                </a:lnTo>
                <a:lnTo>
                  <a:pt x="7843" y="11704"/>
                </a:lnTo>
                <a:lnTo>
                  <a:pt x="4956" y="127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4915268" y="7159369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4630" y="12357"/>
                </a:moveTo>
                <a:lnTo>
                  <a:pt x="3377" y="11813"/>
                </a:lnTo>
                <a:lnTo>
                  <a:pt x="1416" y="10888"/>
                </a:lnTo>
                <a:lnTo>
                  <a:pt x="0" y="7458"/>
                </a:lnTo>
                <a:lnTo>
                  <a:pt x="653" y="4899"/>
                </a:lnTo>
                <a:lnTo>
                  <a:pt x="762" y="4355"/>
                </a:lnTo>
                <a:lnTo>
                  <a:pt x="1089" y="3919"/>
                </a:lnTo>
                <a:lnTo>
                  <a:pt x="1143" y="3701"/>
                </a:lnTo>
                <a:lnTo>
                  <a:pt x="1688" y="2449"/>
                </a:lnTo>
                <a:lnTo>
                  <a:pt x="2233" y="1633"/>
                </a:lnTo>
                <a:lnTo>
                  <a:pt x="2778" y="1143"/>
                </a:lnTo>
                <a:lnTo>
                  <a:pt x="3921" y="0"/>
                </a:lnTo>
                <a:lnTo>
                  <a:pt x="5174" y="272"/>
                </a:lnTo>
                <a:lnTo>
                  <a:pt x="7516" y="2286"/>
                </a:lnTo>
                <a:lnTo>
                  <a:pt x="7952" y="2613"/>
                </a:lnTo>
                <a:lnTo>
                  <a:pt x="10839" y="5444"/>
                </a:lnTo>
                <a:lnTo>
                  <a:pt x="11329" y="7403"/>
                </a:lnTo>
                <a:lnTo>
                  <a:pt x="9913" y="9418"/>
                </a:lnTo>
                <a:lnTo>
                  <a:pt x="9641" y="9853"/>
                </a:lnTo>
                <a:lnTo>
                  <a:pt x="9260" y="10180"/>
                </a:lnTo>
                <a:lnTo>
                  <a:pt x="7190" y="11704"/>
                </a:lnTo>
                <a:lnTo>
                  <a:pt x="4630" y="123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4828713" y="7185772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6155" y="10942"/>
                </a:moveTo>
                <a:lnTo>
                  <a:pt x="2778" y="9581"/>
                </a:lnTo>
                <a:lnTo>
                  <a:pt x="871" y="8764"/>
                </a:lnTo>
                <a:lnTo>
                  <a:pt x="0" y="7022"/>
                </a:lnTo>
                <a:lnTo>
                  <a:pt x="708" y="5444"/>
                </a:lnTo>
                <a:lnTo>
                  <a:pt x="1252" y="4300"/>
                </a:lnTo>
                <a:lnTo>
                  <a:pt x="2233" y="3211"/>
                </a:lnTo>
                <a:lnTo>
                  <a:pt x="5283" y="816"/>
                </a:lnTo>
                <a:lnTo>
                  <a:pt x="7734" y="0"/>
                </a:lnTo>
                <a:lnTo>
                  <a:pt x="9260" y="762"/>
                </a:lnTo>
                <a:lnTo>
                  <a:pt x="9368" y="925"/>
                </a:lnTo>
                <a:lnTo>
                  <a:pt x="9532" y="1034"/>
                </a:lnTo>
                <a:lnTo>
                  <a:pt x="10948" y="2340"/>
                </a:lnTo>
                <a:lnTo>
                  <a:pt x="12364" y="6369"/>
                </a:lnTo>
                <a:lnTo>
                  <a:pt x="11765" y="7730"/>
                </a:lnTo>
                <a:lnTo>
                  <a:pt x="10730" y="10017"/>
                </a:lnTo>
                <a:lnTo>
                  <a:pt x="6155" y="109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558309" y="7205268"/>
            <a:ext cx="17780" cy="40005"/>
          </a:xfrm>
          <a:custGeom>
            <a:avLst/>
            <a:gdLst/>
            <a:ahLst/>
            <a:cxnLst/>
            <a:rect l="l" t="t" r="r" b="b"/>
            <a:pathLst>
              <a:path w="17779" h="40004">
                <a:moveTo>
                  <a:pt x="11938" y="34455"/>
                </a:moveTo>
                <a:lnTo>
                  <a:pt x="11607" y="32232"/>
                </a:lnTo>
                <a:lnTo>
                  <a:pt x="9867" y="31356"/>
                </a:lnTo>
                <a:lnTo>
                  <a:pt x="7797" y="30264"/>
                </a:lnTo>
                <a:lnTo>
                  <a:pt x="1803" y="31191"/>
                </a:lnTo>
                <a:lnTo>
                  <a:pt x="0" y="34620"/>
                </a:lnTo>
                <a:lnTo>
                  <a:pt x="1968" y="38277"/>
                </a:lnTo>
                <a:lnTo>
                  <a:pt x="4737" y="39573"/>
                </a:lnTo>
                <a:lnTo>
                  <a:pt x="5346" y="39801"/>
                </a:lnTo>
                <a:lnTo>
                  <a:pt x="5613" y="39852"/>
                </a:lnTo>
                <a:lnTo>
                  <a:pt x="6426" y="39090"/>
                </a:lnTo>
                <a:lnTo>
                  <a:pt x="7353" y="38328"/>
                </a:lnTo>
                <a:lnTo>
                  <a:pt x="9207" y="37350"/>
                </a:lnTo>
                <a:lnTo>
                  <a:pt x="10083" y="37122"/>
                </a:lnTo>
                <a:lnTo>
                  <a:pt x="10896" y="37020"/>
                </a:lnTo>
                <a:lnTo>
                  <a:pt x="11938" y="34455"/>
                </a:lnTo>
                <a:close/>
              </a:path>
              <a:path w="17779" h="40004">
                <a:moveTo>
                  <a:pt x="17538" y="4356"/>
                </a:moveTo>
                <a:lnTo>
                  <a:pt x="17322" y="1790"/>
                </a:lnTo>
                <a:lnTo>
                  <a:pt x="15252" y="927"/>
                </a:lnTo>
                <a:lnTo>
                  <a:pt x="12915" y="0"/>
                </a:lnTo>
                <a:lnTo>
                  <a:pt x="8724" y="1574"/>
                </a:lnTo>
                <a:lnTo>
                  <a:pt x="7416" y="3860"/>
                </a:lnTo>
                <a:lnTo>
                  <a:pt x="6108" y="6261"/>
                </a:lnTo>
                <a:lnTo>
                  <a:pt x="7467" y="9194"/>
                </a:lnTo>
                <a:lnTo>
                  <a:pt x="10566" y="10668"/>
                </a:lnTo>
                <a:lnTo>
                  <a:pt x="12852" y="11645"/>
                </a:lnTo>
                <a:lnTo>
                  <a:pt x="14389" y="10833"/>
                </a:lnTo>
                <a:lnTo>
                  <a:pt x="15849" y="7899"/>
                </a:lnTo>
                <a:lnTo>
                  <a:pt x="17538" y="43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872726" y="7178804"/>
            <a:ext cx="10160" cy="12700"/>
          </a:xfrm>
          <a:custGeom>
            <a:avLst/>
            <a:gdLst/>
            <a:ahLst/>
            <a:cxnLst/>
            <a:rect l="l" t="t" r="r" b="b"/>
            <a:pathLst>
              <a:path w="10160" h="12700">
                <a:moveTo>
                  <a:pt x="2560" y="12194"/>
                </a:moveTo>
                <a:lnTo>
                  <a:pt x="1743" y="11378"/>
                </a:lnTo>
                <a:lnTo>
                  <a:pt x="1198" y="10071"/>
                </a:lnTo>
                <a:lnTo>
                  <a:pt x="0" y="7403"/>
                </a:lnTo>
                <a:lnTo>
                  <a:pt x="653" y="4573"/>
                </a:lnTo>
                <a:lnTo>
                  <a:pt x="708" y="1850"/>
                </a:lnTo>
                <a:lnTo>
                  <a:pt x="708" y="925"/>
                </a:lnTo>
                <a:lnTo>
                  <a:pt x="1307" y="326"/>
                </a:lnTo>
                <a:lnTo>
                  <a:pt x="2287" y="163"/>
                </a:lnTo>
                <a:lnTo>
                  <a:pt x="3050" y="0"/>
                </a:lnTo>
                <a:lnTo>
                  <a:pt x="4030" y="163"/>
                </a:lnTo>
                <a:lnTo>
                  <a:pt x="5065" y="598"/>
                </a:lnTo>
                <a:lnTo>
                  <a:pt x="5283" y="653"/>
                </a:lnTo>
                <a:lnTo>
                  <a:pt x="5773" y="925"/>
                </a:lnTo>
                <a:lnTo>
                  <a:pt x="6972" y="2340"/>
                </a:lnTo>
                <a:lnTo>
                  <a:pt x="9968" y="3538"/>
                </a:lnTo>
                <a:lnTo>
                  <a:pt x="9368" y="6260"/>
                </a:lnTo>
                <a:lnTo>
                  <a:pt x="8769" y="8710"/>
                </a:lnTo>
                <a:lnTo>
                  <a:pt x="6482" y="10507"/>
                </a:lnTo>
                <a:lnTo>
                  <a:pt x="2560" y="12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754251" y="7284473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4793" y="10615"/>
                </a:moveTo>
                <a:lnTo>
                  <a:pt x="2614" y="9472"/>
                </a:lnTo>
                <a:lnTo>
                  <a:pt x="435" y="8329"/>
                </a:lnTo>
                <a:lnTo>
                  <a:pt x="0" y="6206"/>
                </a:lnTo>
                <a:lnTo>
                  <a:pt x="3758" y="3266"/>
                </a:lnTo>
                <a:lnTo>
                  <a:pt x="4793" y="1034"/>
                </a:lnTo>
                <a:lnTo>
                  <a:pt x="8660" y="0"/>
                </a:lnTo>
                <a:lnTo>
                  <a:pt x="9804" y="54"/>
                </a:lnTo>
                <a:lnTo>
                  <a:pt x="10240" y="1415"/>
                </a:lnTo>
                <a:lnTo>
                  <a:pt x="11112" y="3756"/>
                </a:lnTo>
                <a:lnTo>
                  <a:pt x="10785" y="6206"/>
                </a:lnTo>
                <a:lnTo>
                  <a:pt x="10621" y="8547"/>
                </a:lnTo>
                <a:lnTo>
                  <a:pt x="10022" y="9091"/>
                </a:lnTo>
                <a:lnTo>
                  <a:pt x="9695" y="9690"/>
                </a:lnTo>
                <a:lnTo>
                  <a:pt x="7081" y="9690"/>
                </a:lnTo>
                <a:lnTo>
                  <a:pt x="4793" y="106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25599" y="7209290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6155" y="12249"/>
                </a:moveTo>
                <a:lnTo>
                  <a:pt x="4630" y="11051"/>
                </a:lnTo>
                <a:lnTo>
                  <a:pt x="4085" y="10670"/>
                </a:lnTo>
                <a:lnTo>
                  <a:pt x="3540" y="10125"/>
                </a:lnTo>
                <a:lnTo>
                  <a:pt x="3268" y="9472"/>
                </a:lnTo>
                <a:lnTo>
                  <a:pt x="2451" y="7784"/>
                </a:lnTo>
                <a:lnTo>
                  <a:pt x="0" y="6478"/>
                </a:lnTo>
                <a:lnTo>
                  <a:pt x="817" y="4573"/>
                </a:lnTo>
                <a:lnTo>
                  <a:pt x="1797" y="2232"/>
                </a:lnTo>
                <a:lnTo>
                  <a:pt x="4575" y="1524"/>
                </a:lnTo>
                <a:lnTo>
                  <a:pt x="6754" y="598"/>
                </a:lnTo>
                <a:lnTo>
                  <a:pt x="8225" y="0"/>
                </a:lnTo>
                <a:lnTo>
                  <a:pt x="9314" y="871"/>
                </a:lnTo>
                <a:lnTo>
                  <a:pt x="10567" y="5226"/>
                </a:lnTo>
                <a:lnTo>
                  <a:pt x="9042" y="7458"/>
                </a:lnTo>
                <a:lnTo>
                  <a:pt x="8933" y="9853"/>
                </a:lnTo>
                <a:lnTo>
                  <a:pt x="8170" y="11650"/>
                </a:lnTo>
                <a:lnTo>
                  <a:pt x="6155" y="122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4768250" y="7269392"/>
            <a:ext cx="15240" cy="10160"/>
          </a:xfrm>
          <a:custGeom>
            <a:avLst/>
            <a:gdLst/>
            <a:ahLst/>
            <a:cxnLst/>
            <a:rect l="l" t="t" r="r" b="b"/>
            <a:pathLst>
              <a:path w="15239" h="10159">
                <a:moveTo>
                  <a:pt x="3104" y="9581"/>
                </a:moveTo>
                <a:lnTo>
                  <a:pt x="1416" y="8873"/>
                </a:lnTo>
                <a:lnTo>
                  <a:pt x="0" y="3756"/>
                </a:lnTo>
                <a:lnTo>
                  <a:pt x="490" y="2885"/>
                </a:lnTo>
                <a:lnTo>
                  <a:pt x="3104" y="2504"/>
                </a:lnTo>
                <a:lnTo>
                  <a:pt x="5392" y="2232"/>
                </a:lnTo>
                <a:lnTo>
                  <a:pt x="7789" y="2939"/>
                </a:lnTo>
                <a:lnTo>
                  <a:pt x="10240" y="0"/>
                </a:lnTo>
                <a:lnTo>
                  <a:pt x="11221" y="1034"/>
                </a:lnTo>
                <a:lnTo>
                  <a:pt x="12038" y="1143"/>
                </a:lnTo>
                <a:lnTo>
                  <a:pt x="13672" y="1905"/>
                </a:lnTo>
                <a:lnTo>
                  <a:pt x="14707" y="3974"/>
                </a:lnTo>
                <a:lnTo>
                  <a:pt x="13073" y="6805"/>
                </a:lnTo>
                <a:lnTo>
                  <a:pt x="11547" y="8057"/>
                </a:lnTo>
                <a:lnTo>
                  <a:pt x="10077" y="6968"/>
                </a:lnTo>
                <a:lnTo>
                  <a:pt x="8116" y="5661"/>
                </a:lnTo>
                <a:lnTo>
                  <a:pt x="7135" y="6369"/>
                </a:lnTo>
                <a:lnTo>
                  <a:pt x="5610" y="7567"/>
                </a:lnTo>
                <a:lnTo>
                  <a:pt x="3104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656911" y="7221213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29">
                <a:moveTo>
                  <a:pt x="1361" y="11432"/>
                </a:moveTo>
                <a:lnTo>
                  <a:pt x="544" y="10615"/>
                </a:lnTo>
                <a:lnTo>
                  <a:pt x="326" y="9091"/>
                </a:lnTo>
                <a:lnTo>
                  <a:pt x="0" y="6532"/>
                </a:lnTo>
                <a:lnTo>
                  <a:pt x="1089" y="4246"/>
                </a:lnTo>
                <a:lnTo>
                  <a:pt x="1416" y="544"/>
                </a:lnTo>
                <a:lnTo>
                  <a:pt x="3268" y="0"/>
                </a:lnTo>
                <a:lnTo>
                  <a:pt x="4303" y="544"/>
                </a:lnTo>
                <a:lnTo>
                  <a:pt x="6699" y="1742"/>
                </a:lnTo>
                <a:lnTo>
                  <a:pt x="8225" y="3974"/>
                </a:lnTo>
                <a:lnTo>
                  <a:pt x="9205" y="6423"/>
                </a:lnTo>
                <a:lnTo>
                  <a:pt x="9423" y="6859"/>
                </a:lnTo>
                <a:lnTo>
                  <a:pt x="9096" y="7458"/>
                </a:lnTo>
                <a:lnTo>
                  <a:pt x="8987" y="8111"/>
                </a:lnTo>
                <a:lnTo>
                  <a:pt x="7135" y="9635"/>
                </a:lnTo>
                <a:lnTo>
                  <a:pt x="5283" y="11269"/>
                </a:lnTo>
                <a:lnTo>
                  <a:pt x="1361" y="114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4775005" y="7154959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4466" y="9254"/>
                </a:moveTo>
                <a:lnTo>
                  <a:pt x="3813" y="9091"/>
                </a:lnTo>
                <a:lnTo>
                  <a:pt x="3213" y="8873"/>
                </a:lnTo>
                <a:lnTo>
                  <a:pt x="2614" y="8601"/>
                </a:lnTo>
                <a:lnTo>
                  <a:pt x="1579" y="8166"/>
                </a:lnTo>
                <a:lnTo>
                  <a:pt x="762" y="7621"/>
                </a:lnTo>
                <a:lnTo>
                  <a:pt x="109" y="6696"/>
                </a:lnTo>
                <a:lnTo>
                  <a:pt x="109" y="6097"/>
                </a:lnTo>
                <a:lnTo>
                  <a:pt x="0" y="5498"/>
                </a:lnTo>
                <a:lnTo>
                  <a:pt x="2669" y="3647"/>
                </a:lnTo>
                <a:lnTo>
                  <a:pt x="4575" y="653"/>
                </a:lnTo>
                <a:lnTo>
                  <a:pt x="9369" y="0"/>
                </a:lnTo>
                <a:lnTo>
                  <a:pt x="10022" y="762"/>
                </a:lnTo>
                <a:lnTo>
                  <a:pt x="10295" y="1905"/>
                </a:lnTo>
                <a:lnTo>
                  <a:pt x="10676" y="3266"/>
                </a:lnTo>
                <a:lnTo>
                  <a:pt x="10567" y="4518"/>
                </a:lnTo>
                <a:lnTo>
                  <a:pt x="10349" y="5825"/>
                </a:lnTo>
                <a:lnTo>
                  <a:pt x="10022" y="5444"/>
                </a:lnTo>
                <a:lnTo>
                  <a:pt x="9641" y="4845"/>
                </a:lnTo>
                <a:lnTo>
                  <a:pt x="9369" y="4954"/>
                </a:lnTo>
                <a:lnTo>
                  <a:pt x="7299" y="5280"/>
                </a:lnTo>
                <a:lnTo>
                  <a:pt x="5556" y="6260"/>
                </a:lnTo>
                <a:lnTo>
                  <a:pt x="4466" y="92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540821" y="7152792"/>
            <a:ext cx="61594" cy="53975"/>
          </a:xfrm>
          <a:custGeom>
            <a:avLst/>
            <a:gdLst/>
            <a:ahLst/>
            <a:cxnLst/>
            <a:rect l="l" t="t" r="r" b="b"/>
            <a:pathLst>
              <a:path w="61595" h="53975">
                <a:moveTo>
                  <a:pt x="12039" y="48666"/>
                </a:moveTo>
                <a:lnTo>
                  <a:pt x="10198" y="47142"/>
                </a:lnTo>
                <a:lnTo>
                  <a:pt x="9321" y="46380"/>
                </a:lnTo>
                <a:lnTo>
                  <a:pt x="8128" y="45885"/>
                </a:lnTo>
                <a:lnTo>
                  <a:pt x="7035" y="45402"/>
                </a:lnTo>
                <a:lnTo>
                  <a:pt x="3708" y="43980"/>
                </a:lnTo>
                <a:lnTo>
                  <a:pt x="3441" y="44094"/>
                </a:lnTo>
                <a:lnTo>
                  <a:pt x="2019" y="47409"/>
                </a:lnTo>
                <a:lnTo>
                  <a:pt x="1689" y="48069"/>
                </a:lnTo>
                <a:lnTo>
                  <a:pt x="1371" y="48666"/>
                </a:lnTo>
                <a:lnTo>
                  <a:pt x="0" y="52641"/>
                </a:lnTo>
                <a:lnTo>
                  <a:pt x="1041" y="53886"/>
                </a:lnTo>
                <a:lnTo>
                  <a:pt x="6324" y="53403"/>
                </a:lnTo>
                <a:lnTo>
                  <a:pt x="7747" y="52362"/>
                </a:lnTo>
                <a:lnTo>
                  <a:pt x="9372" y="51765"/>
                </a:lnTo>
                <a:lnTo>
                  <a:pt x="11658" y="50901"/>
                </a:lnTo>
                <a:lnTo>
                  <a:pt x="12039" y="48666"/>
                </a:lnTo>
                <a:close/>
              </a:path>
              <a:path w="61595" h="53975">
                <a:moveTo>
                  <a:pt x="61226" y="0"/>
                </a:moveTo>
                <a:lnTo>
                  <a:pt x="55130" y="0"/>
                </a:lnTo>
                <a:lnTo>
                  <a:pt x="56273" y="812"/>
                </a:lnTo>
                <a:lnTo>
                  <a:pt x="57632" y="1244"/>
                </a:lnTo>
                <a:lnTo>
                  <a:pt x="58940" y="1460"/>
                </a:lnTo>
                <a:lnTo>
                  <a:pt x="60147" y="1625"/>
                </a:lnTo>
                <a:lnTo>
                  <a:pt x="60794" y="927"/>
                </a:lnTo>
                <a:lnTo>
                  <a:pt x="61226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4685182" y="7152781"/>
            <a:ext cx="6985" cy="10795"/>
          </a:xfrm>
          <a:custGeom>
            <a:avLst/>
            <a:gdLst/>
            <a:ahLst/>
            <a:cxnLst/>
            <a:rect l="l" t="t" r="r" b="b"/>
            <a:pathLst>
              <a:path w="6985" h="10795">
                <a:moveTo>
                  <a:pt x="3649" y="10507"/>
                </a:moveTo>
                <a:lnTo>
                  <a:pt x="2778" y="10398"/>
                </a:lnTo>
                <a:lnTo>
                  <a:pt x="1143" y="10234"/>
                </a:lnTo>
                <a:lnTo>
                  <a:pt x="0" y="8928"/>
                </a:lnTo>
                <a:lnTo>
                  <a:pt x="272" y="5607"/>
                </a:lnTo>
                <a:lnTo>
                  <a:pt x="163" y="3375"/>
                </a:lnTo>
                <a:lnTo>
                  <a:pt x="1960" y="272"/>
                </a:lnTo>
                <a:lnTo>
                  <a:pt x="3104" y="0"/>
                </a:lnTo>
                <a:lnTo>
                  <a:pt x="4357" y="979"/>
                </a:lnTo>
                <a:lnTo>
                  <a:pt x="5120" y="1524"/>
                </a:lnTo>
                <a:lnTo>
                  <a:pt x="5882" y="3538"/>
                </a:lnTo>
                <a:lnTo>
                  <a:pt x="6209" y="5498"/>
                </a:lnTo>
                <a:lnTo>
                  <a:pt x="6482" y="6859"/>
                </a:lnTo>
                <a:lnTo>
                  <a:pt x="5065" y="9962"/>
                </a:lnTo>
                <a:lnTo>
                  <a:pt x="4412" y="10343"/>
                </a:lnTo>
                <a:lnTo>
                  <a:pt x="3649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4818581" y="7203138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60" h="8254">
                <a:moveTo>
                  <a:pt x="5991" y="8166"/>
                </a:moveTo>
                <a:lnTo>
                  <a:pt x="3649" y="7022"/>
                </a:lnTo>
                <a:lnTo>
                  <a:pt x="3322" y="6913"/>
                </a:lnTo>
                <a:lnTo>
                  <a:pt x="2995" y="6750"/>
                </a:lnTo>
                <a:lnTo>
                  <a:pt x="2723" y="6532"/>
                </a:lnTo>
                <a:lnTo>
                  <a:pt x="1034" y="5444"/>
                </a:lnTo>
                <a:lnTo>
                  <a:pt x="0" y="3211"/>
                </a:lnTo>
                <a:lnTo>
                  <a:pt x="2015" y="925"/>
                </a:lnTo>
                <a:lnTo>
                  <a:pt x="3540" y="0"/>
                </a:lnTo>
                <a:lnTo>
                  <a:pt x="5447" y="1088"/>
                </a:lnTo>
                <a:lnTo>
                  <a:pt x="5774" y="1197"/>
                </a:lnTo>
                <a:lnTo>
                  <a:pt x="6046" y="1361"/>
                </a:lnTo>
                <a:lnTo>
                  <a:pt x="6373" y="1524"/>
                </a:lnTo>
                <a:lnTo>
                  <a:pt x="8987" y="2722"/>
                </a:lnTo>
                <a:lnTo>
                  <a:pt x="9804" y="4028"/>
                </a:lnTo>
                <a:lnTo>
                  <a:pt x="8987" y="5770"/>
                </a:lnTo>
                <a:lnTo>
                  <a:pt x="8170" y="7621"/>
                </a:lnTo>
                <a:lnTo>
                  <a:pt x="5991" y="8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4799789" y="725719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758" y="7567"/>
                </a:moveTo>
                <a:lnTo>
                  <a:pt x="2124" y="6532"/>
                </a:lnTo>
                <a:lnTo>
                  <a:pt x="599" y="5552"/>
                </a:lnTo>
                <a:lnTo>
                  <a:pt x="0" y="3375"/>
                </a:lnTo>
                <a:lnTo>
                  <a:pt x="2069" y="653"/>
                </a:lnTo>
                <a:lnTo>
                  <a:pt x="3486" y="0"/>
                </a:lnTo>
                <a:lnTo>
                  <a:pt x="5120" y="598"/>
                </a:lnTo>
                <a:lnTo>
                  <a:pt x="6699" y="1524"/>
                </a:lnTo>
                <a:lnTo>
                  <a:pt x="7244" y="4191"/>
                </a:lnTo>
                <a:lnTo>
                  <a:pt x="6209" y="5770"/>
                </a:lnTo>
                <a:lnTo>
                  <a:pt x="5229" y="7295"/>
                </a:lnTo>
                <a:lnTo>
                  <a:pt x="3758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4882912" y="723259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812" y="7131"/>
                </a:moveTo>
                <a:lnTo>
                  <a:pt x="2342" y="6750"/>
                </a:lnTo>
                <a:lnTo>
                  <a:pt x="2069" y="6696"/>
                </a:lnTo>
                <a:lnTo>
                  <a:pt x="1797" y="6587"/>
                </a:lnTo>
                <a:lnTo>
                  <a:pt x="1525" y="6423"/>
                </a:lnTo>
                <a:lnTo>
                  <a:pt x="163" y="5335"/>
                </a:lnTo>
                <a:lnTo>
                  <a:pt x="0" y="3701"/>
                </a:lnTo>
                <a:lnTo>
                  <a:pt x="653" y="2177"/>
                </a:lnTo>
                <a:lnTo>
                  <a:pt x="1307" y="598"/>
                </a:lnTo>
                <a:lnTo>
                  <a:pt x="3431" y="0"/>
                </a:lnTo>
                <a:lnTo>
                  <a:pt x="5555" y="1034"/>
                </a:lnTo>
                <a:lnTo>
                  <a:pt x="6808" y="1742"/>
                </a:lnTo>
                <a:lnTo>
                  <a:pt x="7026" y="3157"/>
                </a:lnTo>
                <a:lnTo>
                  <a:pt x="6373" y="4790"/>
                </a:lnTo>
                <a:lnTo>
                  <a:pt x="5828" y="6206"/>
                </a:lnTo>
                <a:lnTo>
                  <a:pt x="3812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4657020" y="727461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941" y="7077"/>
                </a:moveTo>
                <a:lnTo>
                  <a:pt x="1688" y="6423"/>
                </a:lnTo>
                <a:lnTo>
                  <a:pt x="599" y="5879"/>
                </a:lnTo>
                <a:lnTo>
                  <a:pt x="0" y="3538"/>
                </a:lnTo>
                <a:lnTo>
                  <a:pt x="599" y="2286"/>
                </a:lnTo>
                <a:lnTo>
                  <a:pt x="1361" y="653"/>
                </a:lnTo>
                <a:lnTo>
                  <a:pt x="3431" y="0"/>
                </a:lnTo>
                <a:lnTo>
                  <a:pt x="4956" y="871"/>
                </a:lnTo>
                <a:lnTo>
                  <a:pt x="6482" y="1687"/>
                </a:lnTo>
                <a:lnTo>
                  <a:pt x="6972" y="3320"/>
                </a:lnTo>
                <a:lnTo>
                  <a:pt x="6155" y="4790"/>
                </a:lnTo>
                <a:lnTo>
                  <a:pt x="5447" y="6206"/>
                </a:lnTo>
                <a:lnTo>
                  <a:pt x="2941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4640733" y="721674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540" y="7458"/>
                </a:moveTo>
                <a:lnTo>
                  <a:pt x="2015" y="6750"/>
                </a:lnTo>
                <a:lnTo>
                  <a:pt x="490" y="6151"/>
                </a:lnTo>
                <a:lnTo>
                  <a:pt x="0" y="4464"/>
                </a:lnTo>
                <a:lnTo>
                  <a:pt x="708" y="2776"/>
                </a:lnTo>
                <a:lnTo>
                  <a:pt x="1470" y="979"/>
                </a:lnTo>
                <a:lnTo>
                  <a:pt x="3377" y="0"/>
                </a:lnTo>
                <a:lnTo>
                  <a:pt x="6645" y="1633"/>
                </a:lnTo>
                <a:lnTo>
                  <a:pt x="6590" y="3375"/>
                </a:lnTo>
                <a:lnTo>
                  <a:pt x="6046" y="6478"/>
                </a:lnTo>
                <a:lnTo>
                  <a:pt x="3540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4469476" y="716715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867" y="7077"/>
                </a:moveTo>
                <a:lnTo>
                  <a:pt x="2451" y="6423"/>
                </a:lnTo>
                <a:lnTo>
                  <a:pt x="1361" y="5552"/>
                </a:lnTo>
                <a:lnTo>
                  <a:pt x="0" y="4573"/>
                </a:lnTo>
                <a:lnTo>
                  <a:pt x="925" y="1088"/>
                </a:lnTo>
                <a:lnTo>
                  <a:pt x="3703" y="0"/>
                </a:lnTo>
                <a:lnTo>
                  <a:pt x="5338" y="653"/>
                </a:lnTo>
                <a:lnTo>
                  <a:pt x="6427" y="1143"/>
                </a:lnTo>
                <a:lnTo>
                  <a:pt x="7081" y="3484"/>
                </a:lnTo>
                <a:lnTo>
                  <a:pt x="6482" y="4790"/>
                </a:lnTo>
                <a:lnTo>
                  <a:pt x="5828" y="6260"/>
                </a:lnTo>
                <a:lnTo>
                  <a:pt x="3867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4728807" y="7160411"/>
            <a:ext cx="8255" cy="25400"/>
          </a:xfrm>
          <a:custGeom>
            <a:avLst/>
            <a:gdLst/>
            <a:ahLst/>
            <a:cxnLst/>
            <a:rect l="l" t="t" r="r" b="b"/>
            <a:pathLst>
              <a:path w="8254" h="25400">
                <a:moveTo>
                  <a:pt x="6591" y="2336"/>
                </a:moveTo>
                <a:lnTo>
                  <a:pt x="6540" y="1689"/>
                </a:lnTo>
                <a:lnTo>
                  <a:pt x="6159" y="1092"/>
                </a:lnTo>
                <a:lnTo>
                  <a:pt x="5232" y="647"/>
                </a:lnTo>
                <a:lnTo>
                  <a:pt x="3594" y="0"/>
                </a:lnTo>
                <a:lnTo>
                  <a:pt x="1257" y="812"/>
                </a:lnTo>
                <a:lnTo>
                  <a:pt x="0" y="3644"/>
                </a:lnTo>
                <a:lnTo>
                  <a:pt x="1041" y="5981"/>
                </a:lnTo>
                <a:lnTo>
                  <a:pt x="2565" y="6578"/>
                </a:lnTo>
                <a:lnTo>
                  <a:pt x="3543" y="6908"/>
                </a:lnTo>
                <a:lnTo>
                  <a:pt x="5118" y="6362"/>
                </a:lnTo>
                <a:lnTo>
                  <a:pt x="5943" y="5499"/>
                </a:lnTo>
                <a:lnTo>
                  <a:pt x="4953" y="4673"/>
                </a:lnTo>
                <a:lnTo>
                  <a:pt x="5613" y="2882"/>
                </a:lnTo>
                <a:lnTo>
                  <a:pt x="6540" y="2387"/>
                </a:lnTo>
                <a:close/>
              </a:path>
              <a:path w="8254" h="25400">
                <a:moveTo>
                  <a:pt x="7950" y="22377"/>
                </a:moveTo>
                <a:lnTo>
                  <a:pt x="7353" y="19431"/>
                </a:lnTo>
                <a:lnTo>
                  <a:pt x="6045" y="18503"/>
                </a:lnTo>
                <a:lnTo>
                  <a:pt x="5016" y="17856"/>
                </a:lnTo>
                <a:lnTo>
                  <a:pt x="2336" y="18948"/>
                </a:lnTo>
                <a:lnTo>
                  <a:pt x="1193" y="21120"/>
                </a:lnTo>
                <a:lnTo>
                  <a:pt x="2235" y="24117"/>
                </a:lnTo>
                <a:lnTo>
                  <a:pt x="3213" y="24384"/>
                </a:lnTo>
                <a:lnTo>
                  <a:pt x="6045" y="25209"/>
                </a:lnTo>
                <a:lnTo>
                  <a:pt x="7023" y="23736"/>
                </a:lnTo>
                <a:lnTo>
                  <a:pt x="7950" y="223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4714051" y="727069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886" y="7186"/>
                </a:moveTo>
                <a:lnTo>
                  <a:pt x="1579" y="6260"/>
                </a:lnTo>
                <a:lnTo>
                  <a:pt x="0" y="5171"/>
                </a:lnTo>
                <a:lnTo>
                  <a:pt x="217" y="3647"/>
                </a:lnTo>
                <a:lnTo>
                  <a:pt x="762" y="2123"/>
                </a:lnTo>
                <a:lnTo>
                  <a:pt x="1198" y="1034"/>
                </a:lnTo>
                <a:lnTo>
                  <a:pt x="4139" y="0"/>
                </a:lnTo>
                <a:lnTo>
                  <a:pt x="5229" y="489"/>
                </a:lnTo>
                <a:lnTo>
                  <a:pt x="6318" y="1034"/>
                </a:lnTo>
                <a:lnTo>
                  <a:pt x="6699" y="3429"/>
                </a:lnTo>
                <a:lnTo>
                  <a:pt x="5065" y="6315"/>
                </a:lnTo>
                <a:lnTo>
                  <a:pt x="2886" y="71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4901541" y="7152781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3921" y="2994"/>
                </a:moveTo>
                <a:lnTo>
                  <a:pt x="1797" y="2504"/>
                </a:lnTo>
                <a:lnTo>
                  <a:pt x="217" y="2123"/>
                </a:lnTo>
                <a:lnTo>
                  <a:pt x="0" y="1088"/>
                </a:lnTo>
                <a:lnTo>
                  <a:pt x="109" y="0"/>
                </a:lnTo>
                <a:lnTo>
                  <a:pt x="6100" y="0"/>
                </a:lnTo>
                <a:lnTo>
                  <a:pt x="6155" y="326"/>
                </a:lnTo>
                <a:lnTo>
                  <a:pt x="6155" y="598"/>
                </a:lnTo>
                <a:lnTo>
                  <a:pt x="6100" y="979"/>
                </a:lnTo>
                <a:lnTo>
                  <a:pt x="5828" y="2504"/>
                </a:lnTo>
                <a:lnTo>
                  <a:pt x="3921" y="29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4493661" y="720896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050" y="6968"/>
                </a:moveTo>
                <a:lnTo>
                  <a:pt x="1634" y="6042"/>
                </a:lnTo>
                <a:lnTo>
                  <a:pt x="0" y="5008"/>
                </a:lnTo>
                <a:lnTo>
                  <a:pt x="272" y="3429"/>
                </a:lnTo>
                <a:lnTo>
                  <a:pt x="653" y="1959"/>
                </a:lnTo>
                <a:lnTo>
                  <a:pt x="1361" y="544"/>
                </a:lnTo>
                <a:lnTo>
                  <a:pt x="3268" y="0"/>
                </a:lnTo>
                <a:lnTo>
                  <a:pt x="4684" y="762"/>
                </a:lnTo>
                <a:lnTo>
                  <a:pt x="6264" y="1633"/>
                </a:lnTo>
                <a:lnTo>
                  <a:pt x="6754" y="2939"/>
                </a:lnTo>
                <a:lnTo>
                  <a:pt x="5991" y="4681"/>
                </a:lnTo>
                <a:lnTo>
                  <a:pt x="5283" y="6260"/>
                </a:lnTo>
                <a:lnTo>
                  <a:pt x="3050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4719608" y="717755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377" y="6750"/>
                </a:moveTo>
                <a:lnTo>
                  <a:pt x="2069" y="5988"/>
                </a:lnTo>
                <a:lnTo>
                  <a:pt x="490" y="5117"/>
                </a:lnTo>
                <a:lnTo>
                  <a:pt x="0" y="3756"/>
                </a:lnTo>
                <a:lnTo>
                  <a:pt x="544" y="2123"/>
                </a:lnTo>
                <a:lnTo>
                  <a:pt x="1252" y="653"/>
                </a:lnTo>
                <a:lnTo>
                  <a:pt x="2995" y="0"/>
                </a:lnTo>
                <a:lnTo>
                  <a:pt x="4412" y="598"/>
                </a:lnTo>
                <a:lnTo>
                  <a:pt x="4684" y="762"/>
                </a:lnTo>
                <a:lnTo>
                  <a:pt x="6100" y="1578"/>
                </a:lnTo>
                <a:lnTo>
                  <a:pt x="6699" y="3157"/>
                </a:lnTo>
                <a:lnTo>
                  <a:pt x="5283" y="5988"/>
                </a:lnTo>
                <a:lnTo>
                  <a:pt x="3377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4841078" y="716045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159" y="6859"/>
                </a:moveTo>
                <a:lnTo>
                  <a:pt x="1797" y="6206"/>
                </a:lnTo>
                <a:lnTo>
                  <a:pt x="544" y="5607"/>
                </a:lnTo>
                <a:lnTo>
                  <a:pt x="0" y="3157"/>
                </a:lnTo>
                <a:lnTo>
                  <a:pt x="871" y="1633"/>
                </a:lnTo>
                <a:lnTo>
                  <a:pt x="1579" y="326"/>
                </a:lnTo>
                <a:lnTo>
                  <a:pt x="2668" y="0"/>
                </a:lnTo>
                <a:lnTo>
                  <a:pt x="3867" y="816"/>
                </a:lnTo>
                <a:lnTo>
                  <a:pt x="5120" y="1578"/>
                </a:lnTo>
                <a:lnTo>
                  <a:pt x="6645" y="2449"/>
                </a:lnTo>
                <a:lnTo>
                  <a:pt x="5610" y="4464"/>
                </a:lnTo>
                <a:lnTo>
                  <a:pt x="4738" y="6097"/>
                </a:lnTo>
                <a:lnTo>
                  <a:pt x="3159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4542244" y="7242238"/>
            <a:ext cx="49530" cy="39370"/>
          </a:xfrm>
          <a:custGeom>
            <a:avLst/>
            <a:gdLst/>
            <a:ahLst/>
            <a:cxnLst/>
            <a:rect l="l" t="t" r="r" b="b"/>
            <a:pathLst>
              <a:path w="49529" h="39370">
                <a:moveTo>
                  <a:pt x="6261" y="2336"/>
                </a:moveTo>
                <a:lnTo>
                  <a:pt x="6159" y="1143"/>
                </a:lnTo>
                <a:lnTo>
                  <a:pt x="5778" y="1028"/>
                </a:lnTo>
                <a:lnTo>
                  <a:pt x="2717" y="0"/>
                </a:lnTo>
                <a:lnTo>
                  <a:pt x="1358" y="698"/>
                </a:lnTo>
                <a:lnTo>
                  <a:pt x="647" y="2667"/>
                </a:lnTo>
                <a:lnTo>
                  <a:pt x="0" y="4292"/>
                </a:lnTo>
                <a:lnTo>
                  <a:pt x="812" y="5334"/>
                </a:lnTo>
                <a:lnTo>
                  <a:pt x="2070" y="6032"/>
                </a:lnTo>
                <a:lnTo>
                  <a:pt x="3263" y="6743"/>
                </a:lnTo>
                <a:lnTo>
                  <a:pt x="5499" y="5270"/>
                </a:lnTo>
                <a:lnTo>
                  <a:pt x="5930" y="3530"/>
                </a:lnTo>
                <a:lnTo>
                  <a:pt x="6261" y="2336"/>
                </a:lnTo>
                <a:close/>
              </a:path>
              <a:path w="49529" h="39370">
                <a:moveTo>
                  <a:pt x="48920" y="35433"/>
                </a:moveTo>
                <a:lnTo>
                  <a:pt x="48641" y="34785"/>
                </a:lnTo>
                <a:lnTo>
                  <a:pt x="47993" y="34290"/>
                </a:lnTo>
                <a:lnTo>
                  <a:pt x="47282" y="33858"/>
                </a:lnTo>
                <a:lnTo>
                  <a:pt x="45974" y="32981"/>
                </a:lnTo>
                <a:lnTo>
                  <a:pt x="43738" y="33578"/>
                </a:lnTo>
                <a:lnTo>
                  <a:pt x="43141" y="34836"/>
                </a:lnTo>
                <a:lnTo>
                  <a:pt x="42646" y="35979"/>
                </a:lnTo>
                <a:lnTo>
                  <a:pt x="43637" y="38163"/>
                </a:lnTo>
                <a:lnTo>
                  <a:pt x="44932" y="38811"/>
                </a:lnTo>
                <a:lnTo>
                  <a:pt x="45377" y="39077"/>
                </a:lnTo>
                <a:lnTo>
                  <a:pt x="45859" y="39141"/>
                </a:lnTo>
                <a:lnTo>
                  <a:pt x="46304" y="39141"/>
                </a:lnTo>
                <a:lnTo>
                  <a:pt x="46240" y="37782"/>
                </a:lnTo>
                <a:lnTo>
                  <a:pt x="46850" y="36258"/>
                </a:lnTo>
                <a:lnTo>
                  <a:pt x="47828" y="35648"/>
                </a:lnTo>
                <a:lnTo>
                  <a:pt x="48158" y="35433"/>
                </a:lnTo>
                <a:lnTo>
                  <a:pt x="48920" y="354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530157" y="718005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560" y="6641"/>
                </a:moveTo>
                <a:lnTo>
                  <a:pt x="1143" y="5716"/>
                </a:lnTo>
                <a:lnTo>
                  <a:pt x="0" y="4954"/>
                </a:lnTo>
                <a:lnTo>
                  <a:pt x="272" y="3974"/>
                </a:lnTo>
                <a:lnTo>
                  <a:pt x="708" y="3103"/>
                </a:lnTo>
                <a:lnTo>
                  <a:pt x="1634" y="816"/>
                </a:lnTo>
                <a:lnTo>
                  <a:pt x="3322" y="0"/>
                </a:lnTo>
                <a:lnTo>
                  <a:pt x="5283" y="816"/>
                </a:lnTo>
                <a:lnTo>
                  <a:pt x="6318" y="1197"/>
                </a:lnTo>
                <a:lnTo>
                  <a:pt x="6427" y="2014"/>
                </a:lnTo>
                <a:lnTo>
                  <a:pt x="5991" y="2885"/>
                </a:lnTo>
                <a:lnTo>
                  <a:pt x="4738" y="5280"/>
                </a:lnTo>
                <a:lnTo>
                  <a:pt x="2560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4695204" y="720607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435" y="3211"/>
                </a:moveTo>
                <a:lnTo>
                  <a:pt x="108" y="2722"/>
                </a:lnTo>
                <a:lnTo>
                  <a:pt x="0" y="2123"/>
                </a:lnTo>
                <a:lnTo>
                  <a:pt x="272" y="1415"/>
                </a:lnTo>
                <a:lnTo>
                  <a:pt x="435" y="1034"/>
                </a:lnTo>
                <a:lnTo>
                  <a:pt x="653" y="762"/>
                </a:lnTo>
                <a:lnTo>
                  <a:pt x="925" y="544"/>
                </a:lnTo>
                <a:lnTo>
                  <a:pt x="1579" y="0"/>
                </a:lnTo>
                <a:lnTo>
                  <a:pt x="2505" y="0"/>
                </a:lnTo>
                <a:lnTo>
                  <a:pt x="3322" y="163"/>
                </a:lnTo>
                <a:lnTo>
                  <a:pt x="4466" y="326"/>
                </a:lnTo>
                <a:lnTo>
                  <a:pt x="4357" y="1252"/>
                </a:lnTo>
                <a:lnTo>
                  <a:pt x="3921" y="2123"/>
                </a:lnTo>
                <a:lnTo>
                  <a:pt x="3377" y="1850"/>
                </a:lnTo>
                <a:lnTo>
                  <a:pt x="2832" y="1687"/>
                </a:lnTo>
                <a:lnTo>
                  <a:pt x="2287" y="1415"/>
                </a:lnTo>
                <a:lnTo>
                  <a:pt x="1579" y="1143"/>
                </a:lnTo>
                <a:lnTo>
                  <a:pt x="490" y="1306"/>
                </a:lnTo>
                <a:lnTo>
                  <a:pt x="599" y="2449"/>
                </a:lnTo>
                <a:lnTo>
                  <a:pt x="544" y="2885"/>
                </a:lnTo>
                <a:lnTo>
                  <a:pt x="435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610774" y="7159804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307" y="4573"/>
                </a:moveTo>
                <a:lnTo>
                  <a:pt x="980" y="4573"/>
                </a:lnTo>
                <a:lnTo>
                  <a:pt x="54" y="4355"/>
                </a:lnTo>
                <a:lnTo>
                  <a:pt x="0" y="3103"/>
                </a:lnTo>
                <a:lnTo>
                  <a:pt x="435" y="2177"/>
                </a:lnTo>
                <a:lnTo>
                  <a:pt x="1034" y="1088"/>
                </a:lnTo>
                <a:lnTo>
                  <a:pt x="1797" y="0"/>
                </a:lnTo>
                <a:lnTo>
                  <a:pt x="3268" y="925"/>
                </a:lnTo>
                <a:lnTo>
                  <a:pt x="3813" y="1252"/>
                </a:lnTo>
                <a:lnTo>
                  <a:pt x="4139" y="1959"/>
                </a:lnTo>
                <a:lnTo>
                  <a:pt x="4030" y="2667"/>
                </a:lnTo>
                <a:lnTo>
                  <a:pt x="3213" y="2722"/>
                </a:lnTo>
                <a:lnTo>
                  <a:pt x="2451" y="3048"/>
                </a:lnTo>
                <a:lnTo>
                  <a:pt x="1851" y="3647"/>
                </a:lnTo>
                <a:lnTo>
                  <a:pt x="1579" y="3974"/>
                </a:lnTo>
                <a:lnTo>
                  <a:pt x="1416" y="4300"/>
                </a:lnTo>
                <a:lnTo>
                  <a:pt x="1307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4701632" y="728594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178" y="4409"/>
                </a:moveTo>
                <a:lnTo>
                  <a:pt x="1143" y="3701"/>
                </a:lnTo>
                <a:lnTo>
                  <a:pt x="544" y="3266"/>
                </a:lnTo>
                <a:lnTo>
                  <a:pt x="0" y="2776"/>
                </a:lnTo>
                <a:lnTo>
                  <a:pt x="435" y="1959"/>
                </a:lnTo>
                <a:lnTo>
                  <a:pt x="1089" y="871"/>
                </a:lnTo>
                <a:lnTo>
                  <a:pt x="1906" y="0"/>
                </a:lnTo>
                <a:lnTo>
                  <a:pt x="3322" y="381"/>
                </a:lnTo>
                <a:lnTo>
                  <a:pt x="4575" y="1197"/>
                </a:lnTo>
                <a:lnTo>
                  <a:pt x="4412" y="2395"/>
                </a:lnTo>
                <a:lnTo>
                  <a:pt x="3867" y="3266"/>
                </a:lnTo>
                <a:lnTo>
                  <a:pt x="3268" y="4300"/>
                </a:lnTo>
                <a:lnTo>
                  <a:pt x="2178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507606" y="720526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540" y="4355"/>
                </a:moveTo>
                <a:lnTo>
                  <a:pt x="2560" y="4300"/>
                </a:lnTo>
                <a:lnTo>
                  <a:pt x="1688" y="3810"/>
                </a:lnTo>
                <a:lnTo>
                  <a:pt x="708" y="3320"/>
                </a:lnTo>
                <a:lnTo>
                  <a:pt x="0" y="2667"/>
                </a:lnTo>
                <a:lnTo>
                  <a:pt x="544" y="1415"/>
                </a:lnTo>
                <a:lnTo>
                  <a:pt x="980" y="272"/>
                </a:lnTo>
                <a:lnTo>
                  <a:pt x="1852" y="0"/>
                </a:lnTo>
                <a:lnTo>
                  <a:pt x="3104" y="381"/>
                </a:lnTo>
                <a:lnTo>
                  <a:pt x="4194" y="1143"/>
                </a:lnTo>
                <a:lnTo>
                  <a:pt x="4412" y="2340"/>
                </a:lnTo>
                <a:lnTo>
                  <a:pt x="3540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4812699" y="721125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60" y="4573"/>
                </a:moveTo>
                <a:lnTo>
                  <a:pt x="1797" y="4137"/>
                </a:lnTo>
                <a:lnTo>
                  <a:pt x="708" y="3538"/>
                </a:lnTo>
                <a:lnTo>
                  <a:pt x="0" y="2340"/>
                </a:lnTo>
                <a:lnTo>
                  <a:pt x="435" y="326"/>
                </a:lnTo>
                <a:lnTo>
                  <a:pt x="1416" y="0"/>
                </a:lnTo>
                <a:lnTo>
                  <a:pt x="2396" y="435"/>
                </a:lnTo>
                <a:lnTo>
                  <a:pt x="3649" y="979"/>
                </a:lnTo>
                <a:lnTo>
                  <a:pt x="4357" y="1796"/>
                </a:lnTo>
                <a:lnTo>
                  <a:pt x="3867" y="3266"/>
                </a:lnTo>
                <a:lnTo>
                  <a:pt x="3431" y="4137"/>
                </a:lnTo>
                <a:lnTo>
                  <a:pt x="2560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4638936" y="718811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2669" y="3647"/>
                </a:moveTo>
                <a:lnTo>
                  <a:pt x="1579" y="3048"/>
                </a:lnTo>
                <a:lnTo>
                  <a:pt x="871" y="2722"/>
                </a:lnTo>
                <a:lnTo>
                  <a:pt x="0" y="2286"/>
                </a:lnTo>
                <a:lnTo>
                  <a:pt x="1089" y="0"/>
                </a:lnTo>
                <a:lnTo>
                  <a:pt x="2069" y="54"/>
                </a:lnTo>
                <a:lnTo>
                  <a:pt x="3104" y="326"/>
                </a:lnTo>
                <a:lnTo>
                  <a:pt x="4085" y="707"/>
                </a:lnTo>
                <a:lnTo>
                  <a:pt x="4521" y="1361"/>
                </a:lnTo>
                <a:lnTo>
                  <a:pt x="4085" y="2286"/>
                </a:lnTo>
                <a:lnTo>
                  <a:pt x="3595" y="3484"/>
                </a:lnTo>
                <a:lnTo>
                  <a:pt x="2669" y="36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4715032" y="7216857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2778" y="3756"/>
                </a:moveTo>
                <a:lnTo>
                  <a:pt x="2015" y="3266"/>
                </a:lnTo>
                <a:lnTo>
                  <a:pt x="1034" y="2994"/>
                </a:lnTo>
                <a:lnTo>
                  <a:pt x="54" y="2776"/>
                </a:lnTo>
                <a:lnTo>
                  <a:pt x="0" y="2340"/>
                </a:lnTo>
                <a:lnTo>
                  <a:pt x="163" y="1850"/>
                </a:lnTo>
                <a:lnTo>
                  <a:pt x="435" y="1361"/>
                </a:lnTo>
                <a:lnTo>
                  <a:pt x="926" y="544"/>
                </a:lnTo>
                <a:lnTo>
                  <a:pt x="1743" y="0"/>
                </a:lnTo>
                <a:lnTo>
                  <a:pt x="2614" y="544"/>
                </a:lnTo>
                <a:lnTo>
                  <a:pt x="3595" y="1197"/>
                </a:lnTo>
                <a:lnTo>
                  <a:pt x="3540" y="2286"/>
                </a:lnTo>
                <a:lnTo>
                  <a:pt x="3377" y="3157"/>
                </a:lnTo>
                <a:lnTo>
                  <a:pt x="3159" y="3375"/>
                </a:lnTo>
                <a:lnTo>
                  <a:pt x="2995" y="3647"/>
                </a:lnTo>
                <a:lnTo>
                  <a:pt x="2778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4634850" y="7209399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124" y="4409"/>
                </a:moveTo>
                <a:lnTo>
                  <a:pt x="163" y="3266"/>
                </a:lnTo>
                <a:lnTo>
                  <a:pt x="0" y="2177"/>
                </a:lnTo>
                <a:lnTo>
                  <a:pt x="272" y="1143"/>
                </a:lnTo>
                <a:lnTo>
                  <a:pt x="599" y="381"/>
                </a:lnTo>
                <a:lnTo>
                  <a:pt x="1143" y="0"/>
                </a:lnTo>
                <a:lnTo>
                  <a:pt x="3213" y="598"/>
                </a:lnTo>
                <a:lnTo>
                  <a:pt x="3431" y="1524"/>
                </a:lnTo>
                <a:lnTo>
                  <a:pt x="2995" y="2613"/>
                </a:lnTo>
                <a:lnTo>
                  <a:pt x="2669" y="3429"/>
                </a:lnTo>
                <a:lnTo>
                  <a:pt x="2124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4817220" y="7283656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1361" y="2667"/>
                </a:moveTo>
                <a:lnTo>
                  <a:pt x="54" y="2286"/>
                </a:lnTo>
                <a:lnTo>
                  <a:pt x="54" y="1742"/>
                </a:lnTo>
                <a:lnTo>
                  <a:pt x="54" y="1415"/>
                </a:lnTo>
                <a:lnTo>
                  <a:pt x="871" y="544"/>
                </a:lnTo>
                <a:lnTo>
                  <a:pt x="1960" y="0"/>
                </a:lnTo>
                <a:lnTo>
                  <a:pt x="3159" y="272"/>
                </a:lnTo>
                <a:lnTo>
                  <a:pt x="3921" y="381"/>
                </a:lnTo>
                <a:lnTo>
                  <a:pt x="3649" y="1088"/>
                </a:lnTo>
                <a:lnTo>
                  <a:pt x="2287" y="1850"/>
                </a:lnTo>
                <a:lnTo>
                  <a:pt x="1361" y="26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4581080" y="7156221"/>
            <a:ext cx="20320" cy="35560"/>
          </a:xfrm>
          <a:custGeom>
            <a:avLst/>
            <a:gdLst/>
            <a:ahLst/>
            <a:cxnLst/>
            <a:rect l="l" t="t" r="r" b="b"/>
            <a:pathLst>
              <a:path w="20320" h="35559">
                <a:moveTo>
                  <a:pt x="18961" y="24879"/>
                </a:moveTo>
                <a:lnTo>
                  <a:pt x="17373" y="22479"/>
                </a:lnTo>
                <a:lnTo>
                  <a:pt x="15201" y="20243"/>
                </a:lnTo>
                <a:lnTo>
                  <a:pt x="14871" y="19812"/>
                </a:lnTo>
                <a:lnTo>
                  <a:pt x="14541" y="20142"/>
                </a:lnTo>
                <a:lnTo>
                  <a:pt x="13779" y="20688"/>
                </a:lnTo>
                <a:lnTo>
                  <a:pt x="11163" y="22263"/>
                </a:lnTo>
                <a:lnTo>
                  <a:pt x="7137" y="21336"/>
                </a:lnTo>
                <a:lnTo>
                  <a:pt x="4191" y="18554"/>
                </a:lnTo>
                <a:lnTo>
                  <a:pt x="2946" y="17030"/>
                </a:lnTo>
                <a:lnTo>
                  <a:pt x="1143" y="15570"/>
                </a:lnTo>
                <a:lnTo>
                  <a:pt x="0" y="13881"/>
                </a:lnTo>
                <a:lnTo>
                  <a:pt x="215" y="14909"/>
                </a:lnTo>
                <a:lnTo>
                  <a:pt x="711" y="15786"/>
                </a:lnTo>
                <a:lnTo>
                  <a:pt x="1422" y="16598"/>
                </a:lnTo>
                <a:lnTo>
                  <a:pt x="4305" y="19697"/>
                </a:lnTo>
                <a:lnTo>
                  <a:pt x="5118" y="22974"/>
                </a:lnTo>
                <a:lnTo>
                  <a:pt x="5118" y="31838"/>
                </a:lnTo>
                <a:lnTo>
                  <a:pt x="11442" y="34950"/>
                </a:lnTo>
                <a:lnTo>
                  <a:pt x="15252" y="32766"/>
                </a:lnTo>
                <a:lnTo>
                  <a:pt x="17322" y="31623"/>
                </a:lnTo>
                <a:lnTo>
                  <a:pt x="18249" y="30162"/>
                </a:lnTo>
                <a:lnTo>
                  <a:pt x="18961" y="24879"/>
                </a:lnTo>
                <a:close/>
              </a:path>
              <a:path w="20320" h="35559">
                <a:moveTo>
                  <a:pt x="19888" y="2120"/>
                </a:moveTo>
                <a:lnTo>
                  <a:pt x="13449" y="812"/>
                </a:lnTo>
                <a:lnTo>
                  <a:pt x="12636" y="596"/>
                </a:lnTo>
                <a:lnTo>
                  <a:pt x="11823" y="317"/>
                </a:lnTo>
                <a:lnTo>
                  <a:pt x="9321" y="0"/>
                </a:lnTo>
                <a:lnTo>
                  <a:pt x="7899" y="101"/>
                </a:lnTo>
                <a:lnTo>
                  <a:pt x="6705" y="546"/>
                </a:lnTo>
                <a:lnTo>
                  <a:pt x="6921" y="927"/>
                </a:lnTo>
                <a:lnTo>
                  <a:pt x="7086" y="1358"/>
                </a:lnTo>
                <a:lnTo>
                  <a:pt x="7137" y="1841"/>
                </a:lnTo>
                <a:lnTo>
                  <a:pt x="7467" y="4076"/>
                </a:lnTo>
                <a:lnTo>
                  <a:pt x="7518" y="6096"/>
                </a:lnTo>
                <a:lnTo>
                  <a:pt x="10236" y="6908"/>
                </a:lnTo>
                <a:lnTo>
                  <a:pt x="11658" y="7340"/>
                </a:lnTo>
                <a:lnTo>
                  <a:pt x="10896" y="9690"/>
                </a:lnTo>
                <a:lnTo>
                  <a:pt x="12039" y="10668"/>
                </a:lnTo>
                <a:lnTo>
                  <a:pt x="12801" y="11379"/>
                </a:lnTo>
                <a:lnTo>
                  <a:pt x="13843" y="13449"/>
                </a:lnTo>
                <a:lnTo>
                  <a:pt x="14058" y="10337"/>
                </a:lnTo>
                <a:lnTo>
                  <a:pt x="14109" y="9791"/>
                </a:lnTo>
                <a:lnTo>
                  <a:pt x="15036" y="9791"/>
                </a:lnTo>
                <a:lnTo>
                  <a:pt x="15303" y="10388"/>
                </a:lnTo>
                <a:lnTo>
                  <a:pt x="15633" y="10998"/>
                </a:lnTo>
                <a:lnTo>
                  <a:pt x="15798" y="11696"/>
                </a:lnTo>
                <a:lnTo>
                  <a:pt x="15900" y="12458"/>
                </a:lnTo>
                <a:lnTo>
                  <a:pt x="15963" y="12738"/>
                </a:lnTo>
                <a:lnTo>
                  <a:pt x="16510" y="12141"/>
                </a:lnTo>
                <a:lnTo>
                  <a:pt x="17056" y="11379"/>
                </a:lnTo>
                <a:lnTo>
                  <a:pt x="17487" y="10553"/>
                </a:lnTo>
                <a:lnTo>
                  <a:pt x="19773" y="6642"/>
                </a:lnTo>
                <a:lnTo>
                  <a:pt x="19888" y="21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4779036" y="7152509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29" h="19050">
                <a:moveTo>
                  <a:pt x="23388" y="9581"/>
                </a:moveTo>
                <a:lnTo>
                  <a:pt x="7081" y="9581"/>
                </a:lnTo>
                <a:lnTo>
                  <a:pt x="8007" y="7077"/>
                </a:lnTo>
                <a:lnTo>
                  <a:pt x="8777" y="5770"/>
                </a:lnTo>
                <a:lnTo>
                  <a:pt x="11711" y="653"/>
                </a:lnTo>
                <a:lnTo>
                  <a:pt x="14543" y="0"/>
                </a:lnTo>
                <a:lnTo>
                  <a:pt x="18465" y="2504"/>
                </a:lnTo>
                <a:lnTo>
                  <a:pt x="19773" y="3375"/>
                </a:lnTo>
                <a:lnTo>
                  <a:pt x="20535" y="4681"/>
                </a:lnTo>
                <a:lnTo>
                  <a:pt x="21304" y="5879"/>
                </a:lnTo>
                <a:lnTo>
                  <a:pt x="23388" y="9581"/>
                </a:lnTo>
                <a:close/>
              </a:path>
              <a:path w="24129" h="19050">
                <a:moveTo>
                  <a:pt x="5501" y="18999"/>
                </a:moveTo>
                <a:lnTo>
                  <a:pt x="2668" y="18128"/>
                </a:lnTo>
                <a:lnTo>
                  <a:pt x="817" y="16005"/>
                </a:lnTo>
                <a:lnTo>
                  <a:pt x="544" y="15624"/>
                </a:lnTo>
                <a:lnTo>
                  <a:pt x="0" y="14045"/>
                </a:lnTo>
                <a:lnTo>
                  <a:pt x="108" y="12847"/>
                </a:lnTo>
                <a:lnTo>
                  <a:pt x="435" y="11704"/>
                </a:lnTo>
                <a:lnTo>
                  <a:pt x="1525" y="8710"/>
                </a:lnTo>
                <a:lnTo>
                  <a:pt x="3268" y="7730"/>
                </a:lnTo>
                <a:lnTo>
                  <a:pt x="5338" y="7403"/>
                </a:lnTo>
                <a:lnTo>
                  <a:pt x="5610" y="7295"/>
                </a:lnTo>
                <a:lnTo>
                  <a:pt x="5991" y="7893"/>
                </a:lnTo>
                <a:lnTo>
                  <a:pt x="6318" y="8274"/>
                </a:lnTo>
                <a:lnTo>
                  <a:pt x="6808" y="8710"/>
                </a:lnTo>
                <a:lnTo>
                  <a:pt x="7081" y="9581"/>
                </a:lnTo>
                <a:lnTo>
                  <a:pt x="23388" y="9581"/>
                </a:lnTo>
                <a:lnTo>
                  <a:pt x="23694" y="10125"/>
                </a:lnTo>
                <a:lnTo>
                  <a:pt x="22115" y="13610"/>
                </a:lnTo>
                <a:lnTo>
                  <a:pt x="16940" y="14807"/>
                </a:lnTo>
                <a:lnTo>
                  <a:pt x="14925" y="15243"/>
                </a:lnTo>
                <a:lnTo>
                  <a:pt x="13345" y="15842"/>
                </a:lnTo>
                <a:lnTo>
                  <a:pt x="11602" y="17529"/>
                </a:lnTo>
                <a:lnTo>
                  <a:pt x="11384" y="17584"/>
                </a:lnTo>
                <a:lnTo>
                  <a:pt x="11220" y="17747"/>
                </a:lnTo>
                <a:lnTo>
                  <a:pt x="10295" y="18346"/>
                </a:lnTo>
                <a:lnTo>
                  <a:pt x="9205" y="18727"/>
                </a:lnTo>
                <a:lnTo>
                  <a:pt x="8061" y="18781"/>
                </a:lnTo>
                <a:lnTo>
                  <a:pt x="5501" y="189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4560170" y="7242118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9804" y="18074"/>
                </a:moveTo>
                <a:lnTo>
                  <a:pt x="3377" y="16005"/>
                </a:lnTo>
                <a:lnTo>
                  <a:pt x="0" y="9799"/>
                </a:lnTo>
                <a:lnTo>
                  <a:pt x="1144" y="5770"/>
                </a:lnTo>
                <a:lnTo>
                  <a:pt x="11711" y="0"/>
                </a:lnTo>
                <a:lnTo>
                  <a:pt x="14325" y="1415"/>
                </a:lnTo>
                <a:lnTo>
                  <a:pt x="13454" y="1469"/>
                </a:lnTo>
                <a:lnTo>
                  <a:pt x="10676" y="2504"/>
                </a:lnTo>
                <a:lnTo>
                  <a:pt x="8724" y="2776"/>
                </a:lnTo>
                <a:lnTo>
                  <a:pt x="5229" y="2776"/>
                </a:lnTo>
                <a:lnTo>
                  <a:pt x="3813" y="6260"/>
                </a:lnTo>
                <a:lnTo>
                  <a:pt x="5065" y="7458"/>
                </a:lnTo>
                <a:lnTo>
                  <a:pt x="5774" y="8764"/>
                </a:lnTo>
                <a:lnTo>
                  <a:pt x="8007" y="10234"/>
                </a:lnTo>
                <a:lnTo>
                  <a:pt x="9042" y="10942"/>
                </a:lnTo>
                <a:lnTo>
                  <a:pt x="10567" y="11922"/>
                </a:lnTo>
                <a:lnTo>
                  <a:pt x="17737" y="11922"/>
                </a:lnTo>
                <a:lnTo>
                  <a:pt x="17267" y="14372"/>
                </a:lnTo>
                <a:lnTo>
                  <a:pt x="9804" y="18074"/>
                </a:lnTo>
                <a:close/>
              </a:path>
              <a:path w="18414" h="18415">
                <a:moveTo>
                  <a:pt x="17737" y="11922"/>
                </a:moveTo>
                <a:lnTo>
                  <a:pt x="10567" y="11922"/>
                </a:lnTo>
                <a:lnTo>
                  <a:pt x="11983" y="11595"/>
                </a:lnTo>
                <a:lnTo>
                  <a:pt x="13617" y="8002"/>
                </a:lnTo>
                <a:lnTo>
                  <a:pt x="16450" y="6206"/>
                </a:lnTo>
                <a:lnTo>
                  <a:pt x="13454" y="1469"/>
                </a:lnTo>
                <a:lnTo>
                  <a:pt x="14355" y="1469"/>
                </a:lnTo>
                <a:lnTo>
                  <a:pt x="15742" y="4028"/>
                </a:lnTo>
                <a:lnTo>
                  <a:pt x="18302" y="8982"/>
                </a:lnTo>
                <a:lnTo>
                  <a:pt x="17737" y="11922"/>
                </a:lnTo>
                <a:close/>
              </a:path>
              <a:path w="18414" h="18415">
                <a:moveTo>
                  <a:pt x="6699" y="3320"/>
                </a:moveTo>
                <a:lnTo>
                  <a:pt x="5229" y="2776"/>
                </a:lnTo>
                <a:lnTo>
                  <a:pt x="8724" y="2776"/>
                </a:lnTo>
                <a:lnTo>
                  <a:pt x="8334" y="2830"/>
                </a:lnTo>
                <a:lnTo>
                  <a:pt x="6699" y="33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445660" y="7153388"/>
            <a:ext cx="51435" cy="31750"/>
          </a:xfrm>
          <a:custGeom>
            <a:avLst/>
            <a:gdLst/>
            <a:ahLst/>
            <a:cxnLst/>
            <a:rect l="l" t="t" r="r" b="b"/>
            <a:pathLst>
              <a:path w="51435" h="31750">
                <a:moveTo>
                  <a:pt x="14109" y="30924"/>
                </a:moveTo>
                <a:lnTo>
                  <a:pt x="13462" y="24879"/>
                </a:lnTo>
                <a:lnTo>
                  <a:pt x="13411" y="24714"/>
                </a:lnTo>
                <a:lnTo>
                  <a:pt x="12649" y="25209"/>
                </a:lnTo>
                <a:lnTo>
                  <a:pt x="11938" y="25527"/>
                </a:lnTo>
                <a:lnTo>
                  <a:pt x="8445" y="24765"/>
                </a:lnTo>
                <a:lnTo>
                  <a:pt x="5346" y="20624"/>
                </a:lnTo>
                <a:lnTo>
                  <a:pt x="5829" y="17741"/>
                </a:lnTo>
                <a:lnTo>
                  <a:pt x="5943" y="17094"/>
                </a:lnTo>
                <a:lnTo>
                  <a:pt x="6489" y="15836"/>
                </a:lnTo>
                <a:lnTo>
                  <a:pt x="5346" y="15671"/>
                </a:lnTo>
                <a:lnTo>
                  <a:pt x="4203" y="15900"/>
                </a:lnTo>
                <a:lnTo>
                  <a:pt x="3111" y="16497"/>
                </a:lnTo>
                <a:lnTo>
                  <a:pt x="2844" y="16713"/>
                </a:lnTo>
                <a:lnTo>
                  <a:pt x="2565" y="16814"/>
                </a:lnTo>
                <a:lnTo>
                  <a:pt x="279" y="18503"/>
                </a:lnTo>
                <a:lnTo>
                  <a:pt x="0" y="20688"/>
                </a:lnTo>
                <a:lnTo>
                  <a:pt x="63" y="22910"/>
                </a:lnTo>
                <a:lnTo>
                  <a:pt x="63" y="24980"/>
                </a:lnTo>
                <a:lnTo>
                  <a:pt x="2070" y="24117"/>
                </a:lnTo>
                <a:lnTo>
                  <a:pt x="3060" y="24765"/>
                </a:lnTo>
                <a:lnTo>
                  <a:pt x="3759" y="25209"/>
                </a:lnTo>
                <a:lnTo>
                  <a:pt x="4749" y="25971"/>
                </a:lnTo>
                <a:lnTo>
                  <a:pt x="2844" y="28092"/>
                </a:lnTo>
                <a:lnTo>
                  <a:pt x="3822" y="28257"/>
                </a:lnTo>
                <a:lnTo>
                  <a:pt x="4851" y="28524"/>
                </a:lnTo>
                <a:lnTo>
                  <a:pt x="5778" y="28854"/>
                </a:lnTo>
                <a:lnTo>
                  <a:pt x="6819" y="28956"/>
                </a:lnTo>
                <a:lnTo>
                  <a:pt x="13182" y="31572"/>
                </a:lnTo>
                <a:lnTo>
                  <a:pt x="14109" y="30924"/>
                </a:lnTo>
                <a:close/>
              </a:path>
              <a:path w="51435" h="31750">
                <a:moveTo>
                  <a:pt x="50990" y="12623"/>
                </a:moveTo>
                <a:lnTo>
                  <a:pt x="50825" y="9740"/>
                </a:lnTo>
                <a:lnTo>
                  <a:pt x="50012" y="8877"/>
                </a:lnTo>
                <a:lnTo>
                  <a:pt x="49898" y="7785"/>
                </a:lnTo>
                <a:lnTo>
                  <a:pt x="50177" y="6642"/>
                </a:lnTo>
                <a:lnTo>
                  <a:pt x="48653" y="1955"/>
                </a:lnTo>
                <a:lnTo>
                  <a:pt x="44945" y="0"/>
                </a:lnTo>
                <a:lnTo>
                  <a:pt x="38620" y="3048"/>
                </a:lnTo>
                <a:lnTo>
                  <a:pt x="38303" y="3149"/>
                </a:lnTo>
                <a:lnTo>
                  <a:pt x="35026" y="5283"/>
                </a:lnTo>
                <a:lnTo>
                  <a:pt x="33401" y="8877"/>
                </a:lnTo>
                <a:lnTo>
                  <a:pt x="35140" y="13068"/>
                </a:lnTo>
                <a:lnTo>
                  <a:pt x="36449" y="14363"/>
                </a:lnTo>
                <a:lnTo>
                  <a:pt x="39662" y="16662"/>
                </a:lnTo>
                <a:lnTo>
                  <a:pt x="41135" y="15506"/>
                </a:lnTo>
                <a:lnTo>
                  <a:pt x="43802" y="15024"/>
                </a:lnTo>
                <a:lnTo>
                  <a:pt x="45059" y="15240"/>
                </a:lnTo>
                <a:lnTo>
                  <a:pt x="46202" y="15024"/>
                </a:lnTo>
                <a:lnTo>
                  <a:pt x="49250" y="14592"/>
                </a:lnTo>
                <a:lnTo>
                  <a:pt x="50990" y="126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4648187" y="7174623"/>
            <a:ext cx="72390" cy="67310"/>
          </a:xfrm>
          <a:custGeom>
            <a:avLst/>
            <a:gdLst/>
            <a:ahLst/>
            <a:cxnLst/>
            <a:rect l="l" t="t" r="r" b="b"/>
            <a:pathLst>
              <a:path w="72389" h="67309">
                <a:moveTo>
                  <a:pt x="19227" y="38760"/>
                </a:moveTo>
                <a:lnTo>
                  <a:pt x="17538" y="36029"/>
                </a:lnTo>
                <a:lnTo>
                  <a:pt x="16344" y="35483"/>
                </a:lnTo>
                <a:lnTo>
                  <a:pt x="15582" y="36093"/>
                </a:lnTo>
                <a:lnTo>
                  <a:pt x="12966" y="38379"/>
                </a:lnTo>
                <a:lnTo>
                  <a:pt x="8280" y="35877"/>
                </a:lnTo>
                <a:lnTo>
                  <a:pt x="7632" y="35483"/>
                </a:lnTo>
                <a:lnTo>
                  <a:pt x="6642" y="35648"/>
                </a:lnTo>
                <a:lnTo>
                  <a:pt x="5829" y="35648"/>
                </a:lnTo>
                <a:lnTo>
                  <a:pt x="1041" y="35814"/>
                </a:lnTo>
                <a:lnTo>
                  <a:pt x="0" y="37617"/>
                </a:lnTo>
                <a:lnTo>
                  <a:pt x="5346" y="47523"/>
                </a:lnTo>
                <a:lnTo>
                  <a:pt x="8775" y="47790"/>
                </a:lnTo>
                <a:lnTo>
                  <a:pt x="13081" y="40767"/>
                </a:lnTo>
                <a:lnTo>
                  <a:pt x="13893" y="40170"/>
                </a:lnTo>
                <a:lnTo>
                  <a:pt x="16840" y="41427"/>
                </a:lnTo>
                <a:lnTo>
                  <a:pt x="18249" y="41148"/>
                </a:lnTo>
                <a:lnTo>
                  <a:pt x="18796" y="39789"/>
                </a:lnTo>
                <a:lnTo>
                  <a:pt x="19227" y="38760"/>
                </a:lnTo>
                <a:close/>
              </a:path>
              <a:path w="72389" h="67309">
                <a:moveTo>
                  <a:pt x="36169" y="1079"/>
                </a:moveTo>
                <a:lnTo>
                  <a:pt x="35407" y="482"/>
                </a:lnTo>
                <a:lnTo>
                  <a:pt x="34531" y="101"/>
                </a:lnTo>
                <a:lnTo>
                  <a:pt x="32410" y="0"/>
                </a:lnTo>
                <a:lnTo>
                  <a:pt x="31165" y="317"/>
                </a:lnTo>
                <a:lnTo>
                  <a:pt x="29794" y="1079"/>
                </a:lnTo>
                <a:lnTo>
                  <a:pt x="28600" y="1676"/>
                </a:lnTo>
                <a:lnTo>
                  <a:pt x="27724" y="2933"/>
                </a:lnTo>
                <a:lnTo>
                  <a:pt x="27076" y="4292"/>
                </a:lnTo>
                <a:lnTo>
                  <a:pt x="26416" y="5816"/>
                </a:lnTo>
                <a:lnTo>
                  <a:pt x="27673" y="6413"/>
                </a:lnTo>
                <a:lnTo>
                  <a:pt x="28333" y="7289"/>
                </a:lnTo>
                <a:lnTo>
                  <a:pt x="28867" y="6096"/>
                </a:lnTo>
                <a:lnTo>
                  <a:pt x="29629" y="4953"/>
                </a:lnTo>
                <a:lnTo>
                  <a:pt x="30619" y="3911"/>
                </a:lnTo>
                <a:lnTo>
                  <a:pt x="32410" y="2006"/>
                </a:lnTo>
                <a:lnTo>
                  <a:pt x="34264" y="1079"/>
                </a:lnTo>
                <a:lnTo>
                  <a:pt x="36169" y="1079"/>
                </a:lnTo>
                <a:close/>
              </a:path>
              <a:path w="72389" h="67309">
                <a:moveTo>
                  <a:pt x="50774" y="57645"/>
                </a:moveTo>
                <a:lnTo>
                  <a:pt x="48704" y="55410"/>
                </a:lnTo>
                <a:lnTo>
                  <a:pt x="46355" y="52971"/>
                </a:lnTo>
                <a:lnTo>
                  <a:pt x="43738" y="52425"/>
                </a:lnTo>
                <a:lnTo>
                  <a:pt x="38620" y="56400"/>
                </a:lnTo>
                <a:lnTo>
                  <a:pt x="37045" y="61404"/>
                </a:lnTo>
                <a:lnTo>
                  <a:pt x="38519" y="63957"/>
                </a:lnTo>
                <a:lnTo>
                  <a:pt x="39763" y="66243"/>
                </a:lnTo>
                <a:lnTo>
                  <a:pt x="45377" y="66954"/>
                </a:lnTo>
                <a:lnTo>
                  <a:pt x="47066" y="65163"/>
                </a:lnTo>
                <a:lnTo>
                  <a:pt x="47231" y="64947"/>
                </a:lnTo>
                <a:lnTo>
                  <a:pt x="47332" y="64452"/>
                </a:lnTo>
                <a:lnTo>
                  <a:pt x="47231" y="64236"/>
                </a:lnTo>
                <a:lnTo>
                  <a:pt x="46139" y="62877"/>
                </a:lnTo>
                <a:lnTo>
                  <a:pt x="47117" y="62280"/>
                </a:lnTo>
                <a:lnTo>
                  <a:pt x="48094" y="61569"/>
                </a:lnTo>
                <a:lnTo>
                  <a:pt x="50609" y="59601"/>
                </a:lnTo>
                <a:lnTo>
                  <a:pt x="50774" y="57645"/>
                </a:lnTo>
                <a:close/>
              </a:path>
              <a:path w="72389" h="67309">
                <a:moveTo>
                  <a:pt x="55778" y="40220"/>
                </a:moveTo>
                <a:lnTo>
                  <a:pt x="55130" y="37998"/>
                </a:lnTo>
                <a:lnTo>
                  <a:pt x="54470" y="35877"/>
                </a:lnTo>
                <a:lnTo>
                  <a:pt x="52895" y="34620"/>
                </a:lnTo>
                <a:lnTo>
                  <a:pt x="51092" y="33693"/>
                </a:lnTo>
                <a:lnTo>
                  <a:pt x="50927" y="33642"/>
                </a:lnTo>
                <a:lnTo>
                  <a:pt x="50393" y="33312"/>
                </a:lnTo>
                <a:lnTo>
                  <a:pt x="49847" y="33147"/>
                </a:lnTo>
                <a:lnTo>
                  <a:pt x="49301" y="32880"/>
                </a:lnTo>
                <a:lnTo>
                  <a:pt x="48590" y="32600"/>
                </a:lnTo>
                <a:lnTo>
                  <a:pt x="47498" y="32766"/>
                </a:lnTo>
                <a:lnTo>
                  <a:pt x="47612" y="33909"/>
                </a:lnTo>
                <a:lnTo>
                  <a:pt x="47561" y="34340"/>
                </a:lnTo>
                <a:lnTo>
                  <a:pt x="47066" y="36029"/>
                </a:lnTo>
                <a:lnTo>
                  <a:pt x="45643" y="35712"/>
                </a:lnTo>
                <a:lnTo>
                  <a:pt x="44399" y="35331"/>
                </a:lnTo>
                <a:lnTo>
                  <a:pt x="42595" y="34721"/>
                </a:lnTo>
                <a:lnTo>
                  <a:pt x="41998" y="35547"/>
                </a:lnTo>
                <a:lnTo>
                  <a:pt x="41021" y="37782"/>
                </a:lnTo>
                <a:lnTo>
                  <a:pt x="40805" y="38646"/>
                </a:lnTo>
                <a:lnTo>
                  <a:pt x="40640" y="41046"/>
                </a:lnTo>
                <a:lnTo>
                  <a:pt x="41021" y="42506"/>
                </a:lnTo>
                <a:lnTo>
                  <a:pt x="41884" y="43713"/>
                </a:lnTo>
                <a:lnTo>
                  <a:pt x="42430" y="44475"/>
                </a:lnTo>
                <a:lnTo>
                  <a:pt x="44564" y="46482"/>
                </a:lnTo>
                <a:lnTo>
                  <a:pt x="47828" y="46482"/>
                </a:lnTo>
                <a:lnTo>
                  <a:pt x="53708" y="43167"/>
                </a:lnTo>
                <a:lnTo>
                  <a:pt x="55778" y="40220"/>
                </a:lnTo>
                <a:close/>
              </a:path>
              <a:path w="72389" h="67309">
                <a:moveTo>
                  <a:pt x="72288" y="53403"/>
                </a:moveTo>
                <a:lnTo>
                  <a:pt x="72237" y="52806"/>
                </a:lnTo>
                <a:lnTo>
                  <a:pt x="68148" y="52197"/>
                </a:lnTo>
                <a:lnTo>
                  <a:pt x="70548" y="49860"/>
                </a:lnTo>
                <a:lnTo>
                  <a:pt x="71031" y="47625"/>
                </a:lnTo>
                <a:lnTo>
                  <a:pt x="70980" y="47193"/>
                </a:lnTo>
                <a:lnTo>
                  <a:pt x="65582" y="44856"/>
                </a:lnTo>
                <a:lnTo>
                  <a:pt x="64223" y="44958"/>
                </a:lnTo>
                <a:lnTo>
                  <a:pt x="60680" y="46431"/>
                </a:lnTo>
                <a:lnTo>
                  <a:pt x="59753" y="48171"/>
                </a:lnTo>
                <a:lnTo>
                  <a:pt x="59969" y="51168"/>
                </a:lnTo>
                <a:lnTo>
                  <a:pt x="60032" y="52743"/>
                </a:lnTo>
                <a:lnTo>
                  <a:pt x="60515" y="54114"/>
                </a:lnTo>
                <a:lnTo>
                  <a:pt x="61442" y="55689"/>
                </a:lnTo>
                <a:lnTo>
                  <a:pt x="62369" y="57810"/>
                </a:lnTo>
                <a:lnTo>
                  <a:pt x="64223" y="59118"/>
                </a:lnTo>
                <a:lnTo>
                  <a:pt x="68478" y="59220"/>
                </a:lnTo>
                <a:lnTo>
                  <a:pt x="71691" y="55854"/>
                </a:lnTo>
                <a:lnTo>
                  <a:pt x="72237" y="53733"/>
                </a:lnTo>
                <a:lnTo>
                  <a:pt x="72288" y="53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4513598" y="7168515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4956" y="14154"/>
                </a:moveTo>
                <a:lnTo>
                  <a:pt x="3704" y="14045"/>
                </a:lnTo>
                <a:lnTo>
                  <a:pt x="1416" y="12630"/>
                </a:lnTo>
                <a:lnTo>
                  <a:pt x="0" y="7567"/>
                </a:lnTo>
                <a:lnTo>
                  <a:pt x="980" y="6206"/>
                </a:lnTo>
                <a:lnTo>
                  <a:pt x="2178" y="4464"/>
                </a:lnTo>
                <a:lnTo>
                  <a:pt x="3758" y="2939"/>
                </a:lnTo>
                <a:lnTo>
                  <a:pt x="4684" y="1905"/>
                </a:lnTo>
                <a:lnTo>
                  <a:pt x="7734" y="0"/>
                </a:lnTo>
                <a:lnTo>
                  <a:pt x="9532" y="1959"/>
                </a:lnTo>
                <a:lnTo>
                  <a:pt x="13181" y="3320"/>
                </a:lnTo>
                <a:lnTo>
                  <a:pt x="12746" y="5117"/>
                </a:lnTo>
                <a:lnTo>
                  <a:pt x="12256" y="6587"/>
                </a:lnTo>
                <a:lnTo>
                  <a:pt x="11924" y="7676"/>
                </a:lnTo>
                <a:lnTo>
                  <a:pt x="7843" y="7676"/>
                </a:lnTo>
                <a:lnTo>
                  <a:pt x="5447" y="8873"/>
                </a:lnTo>
                <a:lnTo>
                  <a:pt x="4194" y="9635"/>
                </a:lnTo>
                <a:lnTo>
                  <a:pt x="4194" y="10942"/>
                </a:lnTo>
                <a:lnTo>
                  <a:pt x="5065" y="13011"/>
                </a:lnTo>
                <a:lnTo>
                  <a:pt x="5556" y="13501"/>
                </a:lnTo>
                <a:lnTo>
                  <a:pt x="6155" y="13882"/>
                </a:lnTo>
                <a:lnTo>
                  <a:pt x="4956" y="14154"/>
                </a:lnTo>
                <a:close/>
              </a:path>
              <a:path w="13335" h="14604">
                <a:moveTo>
                  <a:pt x="10621" y="10125"/>
                </a:moveTo>
                <a:lnTo>
                  <a:pt x="9695" y="8166"/>
                </a:lnTo>
                <a:lnTo>
                  <a:pt x="7843" y="7676"/>
                </a:lnTo>
                <a:lnTo>
                  <a:pt x="11924" y="7676"/>
                </a:lnTo>
                <a:lnTo>
                  <a:pt x="11874" y="7839"/>
                </a:lnTo>
                <a:lnTo>
                  <a:pt x="11275" y="8982"/>
                </a:lnTo>
                <a:lnTo>
                  <a:pt x="10621" y="101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4449485" y="7152781"/>
            <a:ext cx="6985" cy="1270"/>
          </a:xfrm>
          <a:custGeom>
            <a:avLst/>
            <a:gdLst/>
            <a:ahLst/>
            <a:cxnLst/>
            <a:rect l="l" t="t" r="r" b="b"/>
            <a:pathLst>
              <a:path w="6985" h="1270">
                <a:moveTo>
                  <a:pt x="4466" y="707"/>
                </a:moveTo>
                <a:lnTo>
                  <a:pt x="3268" y="653"/>
                </a:lnTo>
                <a:lnTo>
                  <a:pt x="2178" y="653"/>
                </a:lnTo>
                <a:lnTo>
                  <a:pt x="1089" y="435"/>
                </a:lnTo>
                <a:lnTo>
                  <a:pt x="0" y="0"/>
                </a:lnTo>
                <a:lnTo>
                  <a:pt x="6809" y="0"/>
                </a:lnTo>
                <a:lnTo>
                  <a:pt x="5664" y="489"/>
                </a:lnTo>
                <a:lnTo>
                  <a:pt x="4466" y="7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4566193" y="727913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0373" y="12303"/>
                </a:moveTo>
                <a:lnTo>
                  <a:pt x="9120" y="12194"/>
                </a:lnTo>
                <a:lnTo>
                  <a:pt x="7323" y="11976"/>
                </a:lnTo>
                <a:lnTo>
                  <a:pt x="5470" y="11868"/>
                </a:lnTo>
                <a:lnTo>
                  <a:pt x="786" y="10888"/>
                </a:lnTo>
                <a:lnTo>
                  <a:pt x="0" y="8873"/>
                </a:lnTo>
                <a:lnTo>
                  <a:pt x="11" y="8220"/>
                </a:lnTo>
                <a:lnTo>
                  <a:pt x="786" y="4736"/>
                </a:lnTo>
                <a:lnTo>
                  <a:pt x="1494" y="1687"/>
                </a:lnTo>
                <a:lnTo>
                  <a:pt x="3401" y="0"/>
                </a:lnTo>
                <a:lnTo>
                  <a:pt x="5852" y="326"/>
                </a:lnTo>
                <a:lnTo>
                  <a:pt x="7377" y="598"/>
                </a:lnTo>
                <a:lnTo>
                  <a:pt x="8739" y="1252"/>
                </a:lnTo>
                <a:lnTo>
                  <a:pt x="10809" y="2939"/>
                </a:lnTo>
                <a:lnTo>
                  <a:pt x="9937" y="6641"/>
                </a:lnTo>
                <a:lnTo>
                  <a:pt x="10427" y="7458"/>
                </a:lnTo>
                <a:lnTo>
                  <a:pt x="11135" y="8220"/>
                </a:lnTo>
                <a:lnTo>
                  <a:pt x="11953" y="8873"/>
                </a:lnTo>
                <a:lnTo>
                  <a:pt x="12606" y="9581"/>
                </a:lnTo>
                <a:lnTo>
                  <a:pt x="11462" y="12031"/>
                </a:lnTo>
                <a:lnTo>
                  <a:pt x="10373" y="123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4640352" y="7193176"/>
            <a:ext cx="10160" cy="15875"/>
          </a:xfrm>
          <a:custGeom>
            <a:avLst/>
            <a:gdLst/>
            <a:ahLst/>
            <a:cxnLst/>
            <a:rect l="l" t="t" r="r" b="b"/>
            <a:pathLst>
              <a:path w="10160" h="15875">
                <a:moveTo>
                  <a:pt x="2015" y="15624"/>
                </a:moveTo>
                <a:lnTo>
                  <a:pt x="109" y="14372"/>
                </a:lnTo>
                <a:lnTo>
                  <a:pt x="109" y="13610"/>
                </a:lnTo>
                <a:lnTo>
                  <a:pt x="0" y="12793"/>
                </a:lnTo>
                <a:lnTo>
                  <a:pt x="2560" y="5008"/>
                </a:lnTo>
                <a:lnTo>
                  <a:pt x="2723" y="2449"/>
                </a:lnTo>
                <a:lnTo>
                  <a:pt x="2778" y="1197"/>
                </a:lnTo>
                <a:lnTo>
                  <a:pt x="3867" y="54"/>
                </a:lnTo>
                <a:lnTo>
                  <a:pt x="5774" y="0"/>
                </a:lnTo>
                <a:lnTo>
                  <a:pt x="6427" y="108"/>
                </a:lnTo>
                <a:lnTo>
                  <a:pt x="8443" y="653"/>
                </a:lnTo>
                <a:lnTo>
                  <a:pt x="8824" y="2123"/>
                </a:lnTo>
                <a:lnTo>
                  <a:pt x="8552" y="3647"/>
                </a:lnTo>
                <a:lnTo>
                  <a:pt x="8497" y="3919"/>
                </a:lnTo>
                <a:lnTo>
                  <a:pt x="7952" y="5934"/>
                </a:lnTo>
                <a:lnTo>
                  <a:pt x="7244" y="7676"/>
                </a:lnTo>
                <a:lnTo>
                  <a:pt x="8987" y="9200"/>
                </a:lnTo>
                <a:lnTo>
                  <a:pt x="9151" y="9363"/>
                </a:lnTo>
                <a:lnTo>
                  <a:pt x="9369" y="9472"/>
                </a:lnTo>
                <a:lnTo>
                  <a:pt x="9314" y="9690"/>
                </a:lnTo>
                <a:lnTo>
                  <a:pt x="9750" y="11595"/>
                </a:lnTo>
                <a:lnTo>
                  <a:pt x="8715" y="12793"/>
                </a:lnTo>
                <a:lnTo>
                  <a:pt x="3704" y="15025"/>
                </a:lnTo>
                <a:lnTo>
                  <a:pt x="2015" y="156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4703102" y="7158062"/>
            <a:ext cx="53975" cy="51435"/>
          </a:xfrm>
          <a:custGeom>
            <a:avLst/>
            <a:gdLst/>
            <a:ahLst/>
            <a:cxnLst/>
            <a:rect l="l" t="t" r="r" b="b"/>
            <a:pathLst>
              <a:path w="53975" h="51434">
                <a:moveTo>
                  <a:pt x="12141" y="4470"/>
                </a:moveTo>
                <a:lnTo>
                  <a:pt x="11379" y="3822"/>
                </a:lnTo>
                <a:lnTo>
                  <a:pt x="9042" y="1968"/>
                </a:lnTo>
                <a:lnTo>
                  <a:pt x="6692" y="0"/>
                </a:lnTo>
                <a:lnTo>
                  <a:pt x="3429" y="114"/>
                </a:lnTo>
                <a:lnTo>
                  <a:pt x="2984" y="114"/>
                </a:lnTo>
                <a:lnTo>
                  <a:pt x="2336" y="330"/>
                </a:lnTo>
                <a:lnTo>
                  <a:pt x="1625" y="609"/>
                </a:lnTo>
                <a:lnTo>
                  <a:pt x="1143" y="1092"/>
                </a:lnTo>
                <a:lnTo>
                  <a:pt x="762" y="1968"/>
                </a:lnTo>
                <a:lnTo>
                  <a:pt x="215" y="2997"/>
                </a:lnTo>
                <a:lnTo>
                  <a:pt x="0" y="4203"/>
                </a:lnTo>
                <a:lnTo>
                  <a:pt x="0" y="6807"/>
                </a:lnTo>
                <a:lnTo>
                  <a:pt x="381" y="8115"/>
                </a:lnTo>
                <a:lnTo>
                  <a:pt x="1244" y="8991"/>
                </a:lnTo>
                <a:lnTo>
                  <a:pt x="2832" y="10452"/>
                </a:lnTo>
                <a:lnTo>
                  <a:pt x="5664" y="10515"/>
                </a:lnTo>
                <a:lnTo>
                  <a:pt x="8216" y="9093"/>
                </a:lnTo>
                <a:lnTo>
                  <a:pt x="9474" y="8331"/>
                </a:lnTo>
                <a:lnTo>
                  <a:pt x="10947" y="7785"/>
                </a:lnTo>
                <a:lnTo>
                  <a:pt x="11430" y="6159"/>
                </a:lnTo>
                <a:lnTo>
                  <a:pt x="11645" y="5346"/>
                </a:lnTo>
                <a:lnTo>
                  <a:pt x="12141" y="4470"/>
                </a:lnTo>
                <a:close/>
              </a:path>
              <a:path w="53975" h="51434">
                <a:moveTo>
                  <a:pt x="53809" y="45567"/>
                </a:moveTo>
                <a:lnTo>
                  <a:pt x="51358" y="42735"/>
                </a:lnTo>
                <a:lnTo>
                  <a:pt x="49403" y="40944"/>
                </a:lnTo>
                <a:lnTo>
                  <a:pt x="46621" y="40513"/>
                </a:lnTo>
                <a:lnTo>
                  <a:pt x="45643" y="40398"/>
                </a:lnTo>
                <a:lnTo>
                  <a:pt x="44551" y="40449"/>
                </a:lnTo>
                <a:lnTo>
                  <a:pt x="43675" y="41109"/>
                </a:lnTo>
                <a:lnTo>
                  <a:pt x="42316" y="42202"/>
                </a:lnTo>
                <a:lnTo>
                  <a:pt x="41224" y="46710"/>
                </a:lnTo>
                <a:lnTo>
                  <a:pt x="41986" y="48082"/>
                </a:lnTo>
                <a:lnTo>
                  <a:pt x="42976" y="49923"/>
                </a:lnTo>
                <a:lnTo>
                  <a:pt x="46355" y="51015"/>
                </a:lnTo>
                <a:lnTo>
                  <a:pt x="48641" y="50203"/>
                </a:lnTo>
                <a:lnTo>
                  <a:pt x="49123" y="50038"/>
                </a:lnTo>
                <a:lnTo>
                  <a:pt x="49568" y="49758"/>
                </a:lnTo>
                <a:lnTo>
                  <a:pt x="49999" y="49606"/>
                </a:lnTo>
                <a:lnTo>
                  <a:pt x="51193" y="48945"/>
                </a:lnTo>
                <a:lnTo>
                  <a:pt x="52451" y="48463"/>
                </a:lnTo>
                <a:lnTo>
                  <a:pt x="53098" y="47155"/>
                </a:lnTo>
                <a:lnTo>
                  <a:pt x="53479" y="46329"/>
                </a:lnTo>
                <a:lnTo>
                  <a:pt x="53809" y="45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4496439" y="7183649"/>
            <a:ext cx="13335" cy="10795"/>
          </a:xfrm>
          <a:custGeom>
            <a:avLst/>
            <a:gdLst/>
            <a:ahLst/>
            <a:cxnLst/>
            <a:rect l="l" t="t" r="r" b="b"/>
            <a:pathLst>
              <a:path w="13335" h="10795">
                <a:moveTo>
                  <a:pt x="6754" y="10180"/>
                </a:moveTo>
                <a:lnTo>
                  <a:pt x="6046" y="10180"/>
                </a:lnTo>
                <a:lnTo>
                  <a:pt x="5392" y="9962"/>
                </a:lnTo>
                <a:lnTo>
                  <a:pt x="326" y="10017"/>
                </a:lnTo>
                <a:lnTo>
                  <a:pt x="4684" y="2068"/>
                </a:lnTo>
                <a:lnTo>
                  <a:pt x="5882" y="1469"/>
                </a:lnTo>
                <a:lnTo>
                  <a:pt x="6808" y="381"/>
                </a:lnTo>
                <a:lnTo>
                  <a:pt x="8606" y="0"/>
                </a:lnTo>
                <a:lnTo>
                  <a:pt x="9913" y="762"/>
                </a:lnTo>
                <a:lnTo>
                  <a:pt x="10948" y="2722"/>
                </a:lnTo>
                <a:lnTo>
                  <a:pt x="13236" y="6859"/>
                </a:lnTo>
                <a:lnTo>
                  <a:pt x="11438" y="10071"/>
                </a:lnTo>
                <a:lnTo>
                  <a:pt x="6754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4761659" y="7211794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3159" y="10724"/>
                </a:moveTo>
                <a:lnTo>
                  <a:pt x="1688" y="9799"/>
                </a:lnTo>
                <a:lnTo>
                  <a:pt x="0" y="5062"/>
                </a:lnTo>
                <a:lnTo>
                  <a:pt x="926" y="3266"/>
                </a:lnTo>
                <a:lnTo>
                  <a:pt x="4030" y="1524"/>
                </a:lnTo>
                <a:lnTo>
                  <a:pt x="5991" y="0"/>
                </a:lnTo>
                <a:lnTo>
                  <a:pt x="7299" y="1197"/>
                </a:lnTo>
                <a:lnTo>
                  <a:pt x="10131" y="4464"/>
                </a:lnTo>
                <a:lnTo>
                  <a:pt x="12092" y="5716"/>
                </a:lnTo>
                <a:lnTo>
                  <a:pt x="11493" y="7948"/>
                </a:lnTo>
                <a:lnTo>
                  <a:pt x="10785" y="10452"/>
                </a:lnTo>
                <a:lnTo>
                  <a:pt x="8116" y="9581"/>
                </a:lnTo>
                <a:lnTo>
                  <a:pt x="6318" y="9962"/>
                </a:lnTo>
                <a:lnTo>
                  <a:pt x="3159" y="107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4508096" y="7154741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4684" y="10234"/>
                </a:moveTo>
                <a:lnTo>
                  <a:pt x="3213" y="10017"/>
                </a:lnTo>
                <a:lnTo>
                  <a:pt x="2614" y="8547"/>
                </a:lnTo>
                <a:lnTo>
                  <a:pt x="1634" y="7403"/>
                </a:lnTo>
                <a:lnTo>
                  <a:pt x="163" y="6696"/>
                </a:lnTo>
                <a:lnTo>
                  <a:pt x="0" y="5280"/>
                </a:lnTo>
                <a:lnTo>
                  <a:pt x="217" y="3593"/>
                </a:lnTo>
                <a:lnTo>
                  <a:pt x="1851" y="871"/>
                </a:lnTo>
                <a:lnTo>
                  <a:pt x="4412" y="0"/>
                </a:lnTo>
                <a:lnTo>
                  <a:pt x="8225" y="2123"/>
                </a:lnTo>
                <a:lnTo>
                  <a:pt x="10785" y="2504"/>
                </a:lnTo>
                <a:lnTo>
                  <a:pt x="11003" y="4845"/>
                </a:lnTo>
                <a:lnTo>
                  <a:pt x="11166" y="7131"/>
                </a:lnTo>
                <a:lnTo>
                  <a:pt x="8878" y="8057"/>
                </a:lnTo>
                <a:lnTo>
                  <a:pt x="7516" y="9418"/>
                </a:lnTo>
                <a:lnTo>
                  <a:pt x="6427" y="10125"/>
                </a:lnTo>
                <a:lnTo>
                  <a:pt x="4684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4545245" y="722464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7408" y="10779"/>
                </a:moveTo>
                <a:lnTo>
                  <a:pt x="7190" y="10071"/>
                </a:lnTo>
                <a:lnTo>
                  <a:pt x="7026" y="9744"/>
                </a:lnTo>
                <a:lnTo>
                  <a:pt x="5392" y="5988"/>
                </a:lnTo>
                <a:lnTo>
                  <a:pt x="2778" y="5280"/>
                </a:lnTo>
                <a:lnTo>
                  <a:pt x="54" y="7621"/>
                </a:lnTo>
                <a:lnTo>
                  <a:pt x="0" y="7295"/>
                </a:lnTo>
                <a:lnTo>
                  <a:pt x="7190" y="0"/>
                </a:lnTo>
                <a:lnTo>
                  <a:pt x="8007" y="1633"/>
                </a:lnTo>
                <a:lnTo>
                  <a:pt x="8769" y="2177"/>
                </a:lnTo>
                <a:lnTo>
                  <a:pt x="10404" y="4736"/>
                </a:lnTo>
                <a:lnTo>
                  <a:pt x="9913" y="8764"/>
                </a:lnTo>
                <a:lnTo>
                  <a:pt x="8061" y="10343"/>
                </a:lnTo>
                <a:lnTo>
                  <a:pt x="7898" y="10507"/>
                </a:lnTo>
                <a:lnTo>
                  <a:pt x="7408" y="107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4671555" y="7221549"/>
            <a:ext cx="30480" cy="32384"/>
          </a:xfrm>
          <a:custGeom>
            <a:avLst/>
            <a:gdLst/>
            <a:ahLst/>
            <a:cxnLst/>
            <a:rect l="l" t="t" r="r" b="b"/>
            <a:pathLst>
              <a:path w="30479" h="32384">
                <a:moveTo>
                  <a:pt x="10350" y="6959"/>
                </a:moveTo>
                <a:lnTo>
                  <a:pt x="8331" y="3149"/>
                </a:lnTo>
                <a:lnTo>
                  <a:pt x="7734" y="2336"/>
                </a:lnTo>
                <a:lnTo>
                  <a:pt x="5778" y="381"/>
                </a:lnTo>
                <a:lnTo>
                  <a:pt x="4419" y="0"/>
                </a:lnTo>
                <a:lnTo>
                  <a:pt x="3162" y="812"/>
                </a:lnTo>
                <a:lnTo>
                  <a:pt x="1143" y="2070"/>
                </a:lnTo>
                <a:lnTo>
                  <a:pt x="0" y="6197"/>
                </a:lnTo>
                <a:lnTo>
                  <a:pt x="1803" y="9956"/>
                </a:lnTo>
                <a:lnTo>
                  <a:pt x="3276" y="10718"/>
                </a:lnTo>
                <a:lnTo>
                  <a:pt x="4902" y="10718"/>
                </a:lnTo>
                <a:lnTo>
                  <a:pt x="5943" y="10718"/>
                </a:lnTo>
                <a:lnTo>
                  <a:pt x="7035" y="10388"/>
                </a:lnTo>
                <a:lnTo>
                  <a:pt x="8115" y="9791"/>
                </a:lnTo>
                <a:lnTo>
                  <a:pt x="10134" y="8597"/>
                </a:lnTo>
                <a:lnTo>
                  <a:pt x="10350" y="6959"/>
                </a:lnTo>
                <a:close/>
              </a:path>
              <a:path w="30479" h="32384">
                <a:moveTo>
                  <a:pt x="30454" y="26885"/>
                </a:moveTo>
                <a:lnTo>
                  <a:pt x="29095" y="24498"/>
                </a:lnTo>
                <a:lnTo>
                  <a:pt x="27622" y="21996"/>
                </a:lnTo>
                <a:lnTo>
                  <a:pt x="25552" y="20955"/>
                </a:lnTo>
                <a:lnTo>
                  <a:pt x="23863" y="21831"/>
                </a:lnTo>
                <a:lnTo>
                  <a:pt x="21844" y="22809"/>
                </a:lnTo>
                <a:lnTo>
                  <a:pt x="19227" y="28028"/>
                </a:lnTo>
                <a:lnTo>
                  <a:pt x="19989" y="29502"/>
                </a:lnTo>
                <a:lnTo>
                  <a:pt x="20916" y="31356"/>
                </a:lnTo>
                <a:lnTo>
                  <a:pt x="24841" y="31788"/>
                </a:lnTo>
                <a:lnTo>
                  <a:pt x="27343" y="30378"/>
                </a:lnTo>
                <a:lnTo>
                  <a:pt x="29857" y="28956"/>
                </a:lnTo>
                <a:lnTo>
                  <a:pt x="30454" y="268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537565" y="7274510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4" h="10159">
                <a:moveTo>
                  <a:pt x="8987" y="9962"/>
                </a:moveTo>
                <a:lnTo>
                  <a:pt x="6863" y="9527"/>
                </a:lnTo>
                <a:lnTo>
                  <a:pt x="5229" y="8982"/>
                </a:lnTo>
                <a:lnTo>
                  <a:pt x="3486" y="8383"/>
                </a:lnTo>
                <a:lnTo>
                  <a:pt x="653" y="9363"/>
                </a:lnTo>
                <a:lnTo>
                  <a:pt x="326" y="6478"/>
                </a:lnTo>
                <a:lnTo>
                  <a:pt x="0" y="4137"/>
                </a:lnTo>
                <a:lnTo>
                  <a:pt x="2015" y="3048"/>
                </a:lnTo>
                <a:lnTo>
                  <a:pt x="3921" y="1905"/>
                </a:lnTo>
                <a:lnTo>
                  <a:pt x="4085" y="1850"/>
                </a:lnTo>
                <a:lnTo>
                  <a:pt x="6863" y="0"/>
                </a:lnTo>
                <a:lnTo>
                  <a:pt x="7190" y="54"/>
                </a:lnTo>
                <a:lnTo>
                  <a:pt x="9968" y="4627"/>
                </a:lnTo>
                <a:lnTo>
                  <a:pt x="11547" y="6206"/>
                </a:lnTo>
                <a:lnTo>
                  <a:pt x="10240" y="8166"/>
                </a:lnTo>
                <a:lnTo>
                  <a:pt x="8987" y="99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4733770" y="7161710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7408" y="9527"/>
                </a:moveTo>
                <a:lnTo>
                  <a:pt x="6046" y="8873"/>
                </a:lnTo>
                <a:lnTo>
                  <a:pt x="3921" y="7784"/>
                </a:lnTo>
                <a:lnTo>
                  <a:pt x="2723" y="5661"/>
                </a:lnTo>
                <a:lnTo>
                  <a:pt x="0" y="3375"/>
                </a:lnTo>
                <a:lnTo>
                  <a:pt x="653" y="1578"/>
                </a:lnTo>
                <a:lnTo>
                  <a:pt x="1579" y="1088"/>
                </a:lnTo>
                <a:lnTo>
                  <a:pt x="3540" y="108"/>
                </a:lnTo>
                <a:lnTo>
                  <a:pt x="5556" y="0"/>
                </a:lnTo>
                <a:lnTo>
                  <a:pt x="8497" y="381"/>
                </a:lnTo>
                <a:lnTo>
                  <a:pt x="8933" y="544"/>
                </a:lnTo>
                <a:lnTo>
                  <a:pt x="9314" y="598"/>
                </a:lnTo>
                <a:lnTo>
                  <a:pt x="9641" y="1197"/>
                </a:lnTo>
                <a:lnTo>
                  <a:pt x="10077" y="1633"/>
                </a:lnTo>
                <a:lnTo>
                  <a:pt x="10296" y="4191"/>
                </a:lnTo>
                <a:lnTo>
                  <a:pt x="10458" y="5770"/>
                </a:lnTo>
                <a:lnTo>
                  <a:pt x="9532" y="7676"/>
                </a:lnTo>
                <a:lnTo>
                  <a:pt x="9423" y="7839"/>
                </a:lnTo>
                <a:lnTo>
                  <a:pt x="9314" y="8111"/>
                </a:lnTo>
                <a:lnTo>
                  <a:pt x="9151" y="8383"/>
                </a:lnTo>
                <a:lnTo>
                  <a:pt x="8443" y="9418"/>
                </a:lnTo>
                <a:lnTo>
                  <a:pt x="7408" y="95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651246" y="7235749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4739" y="11595"/>
                </a:moveTo>
                <a:lnTo>
                  <a:pt x="2723" y="8873"/>
                </a:lnTo>
                <a:lnTo>
                  <a:pt x="2342" y="8329"/>
                </a:lnTo>
                <a:lnTo>
                  <a:pt x="2069" y="7730"/>
                </a:lnTo>
                <a:lnTo>
                  <a:pt x="1743" y="7131"/>
                </a:lnTo>
                <a:lnTo>
                  <a:pt x="0" y="4191"/>
                </a:lnTo>
                <a:lnTo>
                  <a:pt x="54" y="3974"/>
                </a:lnTo>
                <a:lnTo>
                  <a:pt x="5011" y="925"/>
                </a:lnTo>
                <a:lnTo>
                  <a:pt x="6100" y="598"/>
                </a:lnTo>
                <a:lnTo>
                  <a:pt x="8334" y="0"/>
                </a:lnTo>
                <a:lnTo>
                  <a:pt x="9804" y="1578"/>
                </a:lnTo>
                <a:lnTo>
                  <a:pt x="9205" y="3865"/>
                </a:lnTo>
                <a:lnTo>
                  <a:pt x="8824" y="5444"/>
                </a:lnTo>
                <a:lnTo>
                  <a:pt x="8824" y="7077"/>
                </a:lnTo>
                <a:lnTo>
                  <a:pt x="7952" y="8656"/>
                </a:lnTo>
                <a:lnTo>
                  <a:pt x="6264" y="11486"/>
                </a:lnTo>
                <a:lnTo>
                  <a:pt x="4739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4520625" y="7204281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4412" y="9091"/>
                </a:moveTo>
                <a:lnTo>
                  <a:pt x="2287" y="8819"/>
                </a:lnTo>
                <a:lnTo>
                  <a:pt x="871" y="8656"/>
                </a:lnTo>
                <a:lnTo>
                  <a:pt x="54" y="8002"/>
                </a:lnTo>
                <a:lnTo>
                  <a:pt x="0" y="6750"/>
                </a:lnTo>
                <a:lnTo>
                  <a:pt x="0" y="4518"/>
                </a:lnTo>
                <a:lnTo>
                  <a:pt x="2233" y="816"/>
                </a:lnTo>
                <a:lnTo>
                  <a:pt x="2614" y="217"/>
                </a:lnTo>
                <a:lnTo>
                  <a:pt x="3431" y="0"/>
                </a:lnTo>
                <a:lnTo>
                  <a:pt x="4030" y="272"/>
                </a:lnTo>
                <a:lnTo>
                  <a:pt x="5664" y="1088"/>
                </a:lnTo>
                <a:lnTo>
                  <a:pt x="7516" y="1252"/>
                </a:lnTo>
                <a:lnTo>
                  <a:pt x="8824" y="2776"/>
                </a:lnTo>
                <a:lnTo>
                  <a:pt x="10512" y="4845"/>
                </a:lnTo>
                <a:lnTo>
                  <a:pt x="10349" y="6260"/>
                </a:lnTo>
                <a:lnTo>
                  <a:pt x="8551" y="7131"/>
                </a:lnTo>
                <a:lnTo>
                  <a:pt x="6100" y="8057"/>
                </a:lnTo>
                <a:lnTo>
                  <a:pt x="4412" y="90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453298" y="7197640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7952" y="9309"/>
                </a:moveTo>
                <a:lnTo>
                  <a:pt x="6972" y="9037"/>
                </a:lnTo>
                <a:lnTo>
                  <a:pt x="4793" y="8492"/>
                </a:lnTo>
                <a:lnTo>
                  <a:pt x="1688" y="9309"/>
                </a:lnTo>
                <a:lnTo>
                  <a:pt x="0" y="4191"/>
                </a:lnTo>
                <a:lnTo>
                  <a:pt x="2614" y="3211"/>
                </a:lnTo>
                <a:lnTo>
                  <a:pt x="4684" y="1905"/>
                </a:lnTo>
                <a:lnTo>
                  <a:pt x="4956" y="1687"/>
                </a:lnTo>
                <a:lnTo>
                  <a:pt x="5283" y="1469"/>
                </a:lnTo>
                <a:lnTo>
                  <a:pt x="6318" y="544"/>
                </a:lnTo>
                <a:lnTo>
                  <a:pt x="7571" y="0"/>
                </a:lnTo>
                <a:lnTo>
                  <a:pt x="8824" y="925"/>
                </a:lnTo>
                <a:lnTo>
                  <a:pt x="9859" y="1633"/>
                </a:lnTo>
                <a:lnTo>
                  <a:pt x="9859" y="4083"/>
                </a:lnTo>
                <a:lnTo>
                  <a:pt x="9804" y="5171"/>
                </a:lnTo>
                <a:lnTo>
                  <a:pt x="9369" y="6315"/>
                </a:lnTo>
                <a:lnTo>
                  <a:pt x="8824" y="8601"/>
                </a:lnTo>
                <a:lnTo>
                  <a:pt x="7952" y="93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4373934" y="7152781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4">
                <a:moveTo>
                  <a:pt x="6536" y="6478"/>
                </a:moveTo>
                <a:lnTo>
                  <a:pt x="5937" y="6369"/>
                </a:lnTo>
                <a:lnTo>
                  <a:pt x="5338" y="6206"/>
                </a:lnTo>
                <a:lnTo>
                  <a:pt x="4194" y="5770"/>
                </a:lnTo>
                <a:lnTo>
                  <a:pt x="3649" y="5280"/>
                </a:lnTo>
                <a:lnTo>
                  <a:pt x="3050" y="5117"/>
                </a:lnTo>
                <a:lnTo>
                  <a:pt x="1688" y="4573"/>
                </a:lnTo>
                <a:lnTo>
                  <a:pt x="0" y="4518"/>
                </a:lnTo>
                <a:lnTo>
                  <a:pt x="54" y="2340"/>
                </a:lnTo>
                <a:lnTo>
                  <a:pt x="108" y="1034"/>
                </a:lnTo>
                <a:lnTo>
                  <a:pt x="1034" y="544"/>
                </a:lnTo>
                <a:lnTo>
                  <a:pt x="1851" y="54"/>
                </a:lnTo>
                <a:lnTo>
                  <a:pt x="3431" y="435"/>
                </a:lnTo>
                <a:lnTo>
                  <a:pt x="4793" y="435"/>
                </a:lnTo>
                <a:lnTo>
                  <a:pt x="5828" y="0"/>
                </a:lnTo>
                <a:lnTo>
                  <a:pt x="8606" y="0"/>
                </a:lnTo>
                <a:lnTo>
                  <a:pt x="8824" y="598"/>
                </a:lnTo>
                <a:lnTo>
                  <a:pt x="8987" y="1252"/>
                </a:lnTo>
                <a:lnTo>
                  <a:pt x="9532" y="3048"/>
                </a:lnTo>
                <a:lnTo>
                  <a:pt x="10349" y="4300"/>
                </a:lnTo>
                <a:lnTo>
                  <a:pt x="9695" y="5335"/>
                </a:lnTo>
                <a:lnTo>
                  <a:pt x="8497" y="5389"/>
                </a:lnTo>
                <a:lnTo>
                  <a:pt x="7244" y="5607"/>
                </a:lnTo>
                <a:lnTo>
                  <a:pt x="6863" y="5988"/>
                </a:lnTo>
                <a:lnTo>
                  <a:pt x="6754" y="6151"/>
                </a:lnTo>
                <a:lnTo>
                  <a:pt x="6536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4640897" y="7165901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4521" y="10017"/>
                </a:moveTo>
                <a:lnTo>
                  <a:pt x="2178" y="9799"/>
                </a:lnTo>
                <a:lnTo>
                  <a:pt x="762" y="9635"/>
                </a:lnTo>
                <a:lnTo>
                  <a:pt x="0" y="8656"/>
                </a:lnTo>
                <a:lnTo>
                  <a:pt x="217" y="7349"/>
                </a:lnTo>
                <a:lnTo>
                  <a:pt x="272" y="7131"/>
                </a:lnTo>
                <a:lnTo>
                  <a:pt x="653" y="5444"/>
                </a:lnTo>
                <a:lnTo>
                  <a:pt x="1143" y="3756"/>
                </a:lnTo>
                <a:lnTo>
                  <a:pt x="1906" y="2232"/>
                </a:lnTo>
                <a:lnTo>
                  <a:pt x="2778" y="435"/>
                </a:lnTo>
                <a:lnTo>
                  <a:pt x="7843" y="4464"/>
                </a:lnTo>
                <a:lnTo>
                  <a:pt x="9151" y="5934"/>
                </a:lnTo>
                <a:lnTo>
                  <a:pt x="7898" y="7186"/>
                </a:lnTo>
                <a:lnTo>
                  <a:pt x="6427" y="8764"/>
                </a:lnTo>
                <a:lnTo>
                  <a:pt x="4521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4514901" y="7165314"/>
            <a:ext cx="55244" cy="32384"/>
          </a:xfrm>
          <a:custGeom>
            <a:avLst/>
            <a:gdLst/>
            <a:ahLst/>
            <a:cxnLst/>
            <a:rect l="l" t="t" r="r" b="b"/>
            <a:pathLst>
              <a:path w="55245" h="32384">
                <a:moveTo>
                  <a:pt x="6756" y="28409"/>
                </a:moveTo>
                <a:lnTo>
                  <a:pt x="5549" y="25908"/>
                </a:lnTo>
                <a:lnTo>
                  <a:pt x="4953" y="24333"/>
                </a:lnTo>
                <a:lnTo>
                  <a:pt x="3810" y="23622"/>
                </a:lnTo>
                <a:lnTo>
                  <a:pt x="711" y="24879"/>
                </a:lnTo>
                <a:lnTo>
                  <a:pt x="0" y="27597"/>
                </a:lnTo>
                <a:lnTo>
                  <a:pt x="711" y="29121"/>
                </a:lnTo>
                <a:lnTo>
                  <a:pt x="1524" y="30810"/>
                </a:lnTo>
                <a:lnTo>
                  <a:pt x="3975" y="31788"/>
                </a:lnTo>
                <a:lnTo>
                  <a:pt x="5334" y="30975"/>
                </a:lnTo>
                <a:lnTo>
                  <a:pt x="6642" y="30264"/>
                </a:lnTo>
                <a:lnTo>
                  <a:pt x="6756" y="28409"/>
                </a:lnTo>
                <a:close/>
              </a:path>
              <a:path w="55245" h="32384">
                <a:moveTo>
                  <a:pt x="55118" y="2006"/>
                </a:moveTo>
                <a:lnTo>
                  <a:pt x="54584" y="482"/>
                </a:lnTo>
                <a:lnTo>
                  <a:pt x="54584" y="317"/>
                </a:lnTo>
                <a:lnTo>
                  <a:pt x="54470" y="101"/>
                </a:lnTo>
                <a:lnTo>
                  <a:pt x="54190" y="0"/>
                </a:lnTo>
                <a:lnTo>
                  <a:pt x="54635" y="1244"/>
                </a:lnTo>
                <a:lnTo>
                  <a:pt x="54635" y="2984"/>
                </a:lnTo>
                <a:lnTo>
                  <a:pt x="54089" y="3581"/>
                </a:lnTo>
                <a:lnTo>
                  <a:pt x="53047" y="4889"/>
                </a:lnTo>
                <a:lnTo>
                  <a:pt x="48310" y="3098"/>
                </a:lnTo>
                <a:lnTo>
                  <a:pt x="48425" y="4025"/>
                </a:lnTo>
                <a:lnTo>
                  <a:pt x="48755" y="4838"/>
                </a:lnTo>
                <a:lnTo>
                  <a:pt x="49568" y="6642"/>
                </a:lnTo>
                <a:lnTo>
                  <a:pt x="51092" y="7886"/>
                </a:lnTo>
                <a:lnTo>
                  <a:pt x="52946" y="7175"/>
                </a:lnTo>
                <a:lnTo>
                  <a:pt x="53276" y="6858"/>
                </a:lnTo>
                <a:lnTo>
                  <a:pt x="54305" y="5600"/>
                </a:lnTo>
                <a:lnTo>
                  <a:pt x="55118" y="20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4775495" y="719159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649" y="6532"/>
                </a:moveTo>
                <a:lnTo>
                  <a:pt x="1470" y="5716"/>
                </a:lnTo>
                <a:lnTo>
                  <a:pt x="0" y="3048"/>
                </a:lnTo>
                <a:lnTo>
                  <a:pt x="599" y="1088"/>
                </a:lnTo>
                <a:lnTo>
                  <a:pt x="2124" y="326"/>
                </a:lnTo>
                <a:lnTo>
                  <a:pt x="2723" y="54"/>
                </a:lnTo>
                <a:lnTo>
                  <a:pt x="3322" y="0"/>
                </a:lnTo>
                <a:lnTo>
                  <a:pt x="3921" y="108"/>
                </a:lnTo>
                <a:lnTo>
                  <a:pt x="4738" y="272"/>
                </a:lnTo>
                <a:lnTo>
                  <a:pt x="5447" y="707"/>
                </a:lnTo>
                <a:lnTo>
                  <a:pt x="5882" y="1633"/>
                </a:lnTo>
                <a:lnTo>
                  <a:pt x="5991" y="1796"/>
                </a:lnTo>
                <a:lnTo>
                  <a:pt x="6427" y="3320"/>
                </a:lnTo>
                <a:lnTo>
                  <a:pt x="5773" y="5389"/>
                </a:lnTo>
                <a:lnTo>
                  <a:pt x="4684" y="5988"/>
                </a:lnTo>
                <a:lnTo>
                  <a:pt x="3649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4721678" y="717172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377" y="6913"/>
                </a:moveTo>
                <a:lnTo>
                  <a:pt x="2614" y="6587"/>
                </a:lnTo>
                <a:lnTo>
                  <a:pt x="2396" y="6478"/>
                </a:lnTo>
                <a:lnTo>
                  <a:pt x="1851" y="6206"/>
                </a:lnTo>
                <a:lnTo>
                  <a:pt x="1361" y="5825"/>
                </a:lnTo>
                <a:lnTo>
                  <a:pt x="1034" y="5226"/>
                </a:lnTo>
                <a:lnTo>
                  <a:pt x="0" y="3593"/>
                </a:lnTo>
                <a:lnTo>
                  <a:pt x="326" y="1578"/>
                </a:lnTo>
                <a:lnTo>
                  <a:pt x="1797" y="816"/>
                </a:lnTo>
                <a:lnTo>
                  <a:pt x="3431" y="0"/>
                </a:lnTo>
                <a:lnTo>
                  <a:pt x="4738" y="1034"/>
                </a:lnTo>
                <a:lnTo>
                  <a:pt x="6863" y="3048"/>
                </a:lnTo>
                <a:lnTo>
                  <a:pt x="6209" y="5607"/>
                </a:lnTo>
                <a:lnTo>
                  <a:pt x="4847" y="6423"/>
                </a:lnTo>
                <a:lnTo>
                  <a:pt x="4139" y="6859"/>
                </a:lnTo>
                <a:lnTo>
                  <a:pt x="3377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4588495" y="727766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1688" y="6532"/>
                </a:moveTo>
                <a:lnTo>
                  <a:pt x="544" y="5062"/>
                </a:lnTo>
                <a:lnTo>
                  <a:pt x="217" y="4736"/>
                </a:lnTo>
                <a:lnTo>
                  <a:pt x="54" y="4246"/>
                </a:lnTo>
                <a:lnTo>
                  <a:pt x="54" y="3701"/>
                </a:lnTo>
                <a:lnTo>
                  <a:pt x="0" y="2340"/>
                </a:lnTo>
                <a:lnTo>
                  <a:pt x="599" y="816"/>
                </a:lnTo>
                <a:lnTo>
                  <a:pt x="1579" y="217"/>
                </a:lnTo>
                <a:lnTo>
                  <a:pt x="1906" y="0"/>
                </a:lnTo>
                <a:lnTo>
                  <a:pt x="2669" y="0"/>
                </a:lnTo>
                <a:lnTo>
                  <a:pt x="3704" y="108"/>
                </a:lnTo>
                <a:lnTo>
                  <a:pt x="4956" y="707"/>
                </a:lnTo>
                <a:lnTo>
                  <a:pt x="5447" y="1578"/>
                </a:lnTo>
                <a:lnTo>
                  <a:pt x="6209" y="2885"/>
                </a:lnTo>
                <a:lnTo>
                  <a:pt x="5828" y="4954"/>
                </a:lnTo>
                <a:lnTo>
                  <a:pt x="4521" y="5661"/>
                </a:lnTo>
                <a:lnTo>
                  <a:pt x="3213" y="5934"/>
                </a:lnTo>
                <a:lnTo>
                  <a:pt x="1688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4475137" y="7167270"/>
            <a:ext cx="57785" cy="52705"/>
          </a:xfrm>
          <a:custGeom>
            <a:avLst/>
            <a:gdLst/>
            <a:ahLst/>
            <a:cxnLst/>
            <a:rect l="l" t="t" r="r" b="b"/>
            <a:pathLst>
              <a:path w="57785" h="52704">
                <a:moveTo>
                  <a:pt x="6261" y="49161"/>
                </a:moveTo>
                <a:lnTo>
                  <a:pt x="5448" y="47688"/>
                </a:lnTo>
                <a:lnTo>
                  <a:pt x="4686" y="46278"/>
                </a:lnTo>
                <a:lnTo>
                  <a:pt x="2933" y="45783"/>
                </a:lnTo>
                <a:lnTo>
                  <a:pt x="1638" y="46545"/>
                </a:lnTo>
                <a:lnTo>
                  <a:pt x="431" y="47358"/>
                </a:lnTo>
                <a:lnTo>
                  <a:pt x="0" y="49593"/>
                </a:lnTo>
                <a:lnTo>
                  <a:pt x="812" y="51003"/>
                </a:lnTo>
                <a:lnTo>
                  <a:pt x="1473" y="52044"/>
                </a:lnTo>
                <a:lnTo>
                  <a:pt x="3708" y="52476"/>
                </a:lnTo>
                <a:lnTo>
                  <a:pt x="4851" y="51612"/>
                </a:lnTo>
                <a:lnTo>
                  <a:pt x="6261" y="50571"/>
                </a:lnTo>
                <a:lnTo>
                  <a:pt x="6261" y="49161"/>
                </a:lnTo>
                <a:close/>
              </a:path>
              <a:path w="57785" h="52704">
                <a:moveTo>
                  <a:pt x="11379" y="18999"/>
                </a:moveTo>
                <a:lnTo>
                  <a:pt x="10401" y="17691"/>
                </a:lnTo>
                <a:lnTo>
                  <a:pt x="9423" y="16332"/>
                </a:lnTo>
                <a:lnTo>
                  <a:pt x="8115" y="15735"/>
                </a:lnTo>
                <a:lnTo>
                  <a:pt x="6692" y="16383"/>
                </a:lnTo>
                <a:lnTo>
                  <a:pt x="4953" y="17424"/>
                </a:lnTo>
                <a:lnTo>
                  <a:pt x="4572" y="19380"/>
                </a:lnTo>
                <a:lnTo>
                  <a:pt x="6756" y="22593"/>
                </a:lnTo>
                <a:lnTo>
                  <a:pt x="8331" y="21996"/>
                </a:lnTo>
                <a:lnTo>
                  <a:pt x="9690" y="21501"/>
                </a:lnTo>
                <a:lnTo>
                  <a:pt x="11061" y="21120"/>
                </a:lnTo>
                <a:lnTo>
                  <a:pt x="11379" y="18999"/>
                </a:lnTo>
                <a:close/>
              </a:path>
              <a:path w="57785" h="52704">
                <a:moveTo>
                  <a:pt x="57734" y="2933"/>
                </a:moveTo>
                <a:lnTo>
                  <a:pt x="56921" y="1625"/>
                </a:lnTo>
                <a:lnTo>
                  <a:pt x="56426" y="863"/>
                </a:lnTo>
                <a:lnTo>
                  <a:pt x="53543" y="0"/>
                </a:lnTo>
                <a:lnTo>
                  <a:pt x="52832" y="381"/>
                </a:lnTo>
                <a:lnTo>
                  <a:pt x="51739" y="1092"/>
                </a:lnTo>
                <a:lnTo>
                  <a:pt x="51422" y="3644"/>
                </a:lnTo>
                <a:lnTo>
                  <a:pt x="52235" y="4953"/>
                </a:lnTo>
                <a:lnTo>
                  <a:pt x="53111" y="6311"/>
                </a:lnTo>
                <a:lnTo>
                  <a:pt x="54254" y="6743"/>
                </a:lnTo>
                <a:lnTo>
                  <a:pt x="55664" y="6045"/>
                </a:lnTo>
                <a:lnTo>
                  <a:pt x="57137" y="5283"/>
                </a:lnTo>
                <a:lnTo>
                  <a:pt x="57734" y="29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4633761" y="7282295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3703" y="6097"/>
                </a:moveTo>
                <a:lnTo>
                  <a:pt x="0" y="2885"/>
                </a:lnTo>
                <a:lnTo>
                  <a:pt x="599" y="1143"/>
                </a:lnTo>
                <a:lnTo>
                  <a:pt x="2015" y="489"/>
                </a:lnTo>
                <a:lnTo>
                  <a:pt x="2995" y="0"/>
                </a:lnTo>
                <a:lnTo>
                  <a:pt x="3813" y="0"/>
                </a:lnTo>
                <a:lnTo>
                  <a:pt x="4521" y="435"/>
                </a:lnTo>
                <a:lnTo>
                  <a:pt x="5011" y="653"/>
                </a:lnTo>
                <a:lnTo>
                  <a:pt x="5447" y="1034"/>
                </a:lnTo>
                <a:lnTo>
                  <a:pt x="5773" y="1633"/>
                </a:lnTo>
                <a:lnTo>
                  <a:pt x="6590" y="3048"/>
                </a:lnTo>
                <a:lnTo>
                  <a:pt x="5937" y="5171"/>
                </a:lnTo>
                <a:lnTo>
                  <a:pt x="4412" y="5770"/>
                </a:lnTo>
                <a:lnTo>
                  <a:pt x="3703" y="6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562949" y="7216258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3268" y="5716"/>
                </a:moveTo>
                <a:lnTo>
                  <a:pt x="980" y="5552"/>
                </a:lnTo>
                <a:lnTo>
                  <a:pt x="0" y="3701"/>
                </a:lnTo>
                <a:lnTo>
                  <a:pt x="1034" y="979"/>
                </a:lnTo>
                <a:lnTo>
                  <a:pt x="1961" y="598"/>
                </a:lnTo>
                <a:lnTo>
                  <a:pt x="3268" y="0"/>
                </a:lnTo>
                <a:lnTo>
                  <a:pt x="5882" y="925"/>
                </a:lnTo>
                <a:lnTo>
                  <a:pt x="6209" y="2340"/>
                </a:lnTo>
                <a:lnTo>
                  <a:pt x="6482" y="3375"/>
                </a:lnTo>
                <a:lnTo>
                  <a:pt x="6699" y="4627"/>
                </a:lnTo>
                <a:lnTo>
                  <a:pt x="5065" y="5171"/>
                </a:lnTo>
                <a:lnTo>
                  <a:pt x="3268" y="57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686706" y="7247787"/>
            <a:ext cx="55880" cy="21590"/>
          </a:xfrm>
          <a:custGeom>
            <a:avLst/>
            <a:gdLst/>
            <a:ahLst/>
            <a:cxnLst/>
            <a:rect l="l" t="t" r="r" b="b"/>
            <a:pathLst>
              <a:path w="55879" h="21590">
                <a:moveTo>
                  <a:pt x="5829" y="17526"/>
                </a:moveTo>
                <a:lnTo>
                  <a:pt x="3975" y="15290"/>
                </a:lnTo>
                <a:lnTo>
                  <a:pt x="3048" y="14693"/>
                </a:lnTo>
                <a:lnTo>
                  <a:pt x="2717" y="14909"/>
                </a:lnTo>
                <a:lnTo>
                  <a:pt x="152" y="16764"/>
                </a:lnTo>
                <a:lnTo>
                  <a:pt x="0" y="18186"/>
                </a:lnTo>
                <a:lnTo>
                  <a:pt x="1079" y="19812"/>
                </a:lnTo>
                <a:lnTo>
                  <a:pt x="2006" y="21234"/>
                </a:lnTo>
                <a:lnTo>
                  <a:pt x="3263" y="21170"/>
                </a:lnTo>
                <a:lnTo>
                  <a:pt x="4572" y="20574"/>
                </a:lnTo>
                <a:lnTo>
                  <a:pt x="5715" y="20027"/>
                </a:lnTo>
                <a:lnTo>
                  <a:pt x="5829" y="17526"/>
                </a:lnTo>
                <a:close/>
              </a:path>
              <a:path w="55879" h="21590">
                <a:moveTo>
                  <a:pt x="55613" y="3048"/>
                </a:moveTo>
                <a:lnTo>
                  <a:pt x="54737" y="1574"/>
                </a:lnTo>
                <a:lnTo>
                  <a:pt x="53860" y="0"/>
                </a:lnTo>
                <a:lnTo>
                  <a:pt x="52501" y="330"/>
                </a:lnTo>
                <a:lnTo>
                  <a:pt x="49834" y="1358"/>
                </a:lnTo>
                <a:lnTo>
                  <a:pt x="49072" y="3479"/>
                </a:lnTo>
                <a:lnTo>
                  <a:pt x="50330" y="5664"/>
                </a:lnTo>
                <a:lnTo>
                  <a:pt x="52565" y="6096"/>
                </a:lnTo>
                <a:lnTo>
                  <a:pt x="53860" y="5448"/>
                </a:lnTo>
                <a:lnTo>
                  <a:pt x="55232" y="4737"/>
                </a:lnTo>
                <a:lnTo>
                  <a:pt x="55613" y="30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420942" y="7162308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886" y="6042"/>
                </a:moveTo>
                <a:lnTo>
                  <a:pt x="1579" y="5825"/>
                </a:lnTo>
                <a:lnTo>
                  <a:pt x="0" y="3320"/>
                </a:lnTo>
                <a:lnTo>
                  <a:pt x="980" y="653"/>
                </a:lnTo>
                <a:lnTo>
                  <a:pt x="3758" y="0"/>
                </a:lnTo>
                <a:lnTo>
                  <a:pt x="4847" y="707"/>
                </a:lnTo>
                <a:lnTo>
                  <a:pt x="5610" y="1850"/>
                </a:lnTo>
                <a:lnTo>
                  <a:pt x="6264" y="3211"/>
                </a:lnTo>
                <a:lnTo>
                  <a:pt x="5556" y="5280"/>
                </a:lnTo>
                <a:lnTo>
                  <a:pt x="4248" y="5661"/>
                </a:lnTo>
                <a:lnTo>
                  <a:pt x="2886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598568" y="7216216"/>
            <a:ext cx="38735" cy="28575"/>
          </a:xfrm>
          <a:custGeom>
            <a:avLst/>
            <a:gdLst/>
            <a:ahLst/>
            <a:cxnLst/>
            <a:rect l="l" t="t" r="r" b="b"/>
            <a:pathLst>
              <a:path w="38735" h="28575">
                <a:moveTo>
                  <a:pt x="5994" y="2984"/>
                </a:moveTo>
                <a:lnTo>
                  <a:pt x="5168" y="1625"/>
                </a:lnTo>
                <a:lnTo>
                  <a:pt x="4356" y="215"/>
                </a:lnTo>
                <a:lnTo>
                  <a:pt x="3098" y="0"/>
                </a:lnTo>
                <a:lnTo>
                  <a:pt x="1739" y="647"/>
                </a:lnTo>
                <a:lnTo>
                  <a:pt x="1574" y="762"/>
                </a:lnTo>
                <a:lnTo>
                  <a:pt x="0" y="1574"/>
                </a:lnTo>
                <a:lnTo>
                  <a:pt x="50" y="2984"/>
                </a:lnTo>
                <a:lnTo>
                  <a:pt x="482" y="4406"/>
                </a:lnTo>
                <a:lnTo>
                  <a:pt x="863" y="5168"/>
                </a:lnTo>
                <a:lnTo>
                  <a:pt x="1358" y="5549"/>
                </a:lnTo>
                <a:lnTo>
                  <a:pt x="2501" y="5930"/>
                </a:lnTo>
                <a:lnTo>
                  <a:pt x="3213" y="5715"/>
                </a:lnTo>
                <a:lnTo>
                  <a:pt x="5448" y="4673"/>
                </a:lnTo>
                <a:lnTo>
                  <a:pt x="5994" y="2984"/>
                </a:lnTo>
                <a:close/>
              </a:path>
              <a:path w="38735" h="28575">
                <a:moveTo>
                  <a:pt x="38455" y="24650"/>
                </a:moveTo>
                <a:lnTo>
                  <a:pt x="37261" y="22364"/>
                </a:lnTo>
                <a:lnTo>
                  <a:pt x="36817" y="21450"/>
                </a:lnTo>
                <a:lnTo>
                  <a:pt x="36169" y="21170"/>
                </a:lnTo>
                <a:lnTo>
                  <a:pt x="35293" y="21717"/>
                </a:lnTo>
                <a:lnTo>
                  <a:pt x="33604" y="22809"/>
                </a:lnTo>
                <a:lnTo>
                  <a:pt x="33274" y="24549"/>
                </a:lnTo>
                <a:lnTo>
                  <a:pt x="34531" y="26555"/>
                </a:lnTo>
                <a:lnTo>
                  <a:pt x="34963" y="27330"/>
                </a:lnTo>
                <a:lnTo>
                  <a:pt x="35572" y="28143"/>
                </a:lnTo>
                <a:lnTo>
                  <a:pt x="36766" y="27647"/>
                </a:lnTo>
                <a:lnTo>
                  <a:pt x="38290" y="27051"/>
                </a:lnTo>
                <a:lnTo>
                  <a:pt x="38455" y="24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4476013" y="7260192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5501" y="4736"/>
                </a:moveTo>
                <a:lnTo>
                  <a:pt x="4793" y="4627"/>
                </a:lnTo>
                <a:lnTo>
                  <a:pt x="3268" y="4518"/>
                </a:lnTo>
                <a:lnTo>
                  <a:pt x="1960" y="3865"/>
                </a:lnTo>
                <a:lnTo>
                  <a:pt x="871" y="2830"/>
                </a:lnTo>
                <a:lnTo>
                  <a:pt x="0" y="1959"/>
                </a:lnTo>
                <a:lnTo>
                  <a:pt x="1252" y="1524"/>
                </a:lnTo>
                <a:lnTo>
                  <a:pt x="1525" y="816"/>
                </a:lnTo>
                <a:lnTo>
                  <a:pt x="2451" y="0"/>
                </a:lnTo>
                <a:lnTo>
                  <a:pt x="3431" y="381"/>
                </a:lnTo>
                <a:lnTo>
                  <a:pt x="4248" y="925"/>
                </a:lnTo>
                <a:lnTo>
                  <a:pt x="5283" y="1524"/>
                </a:lnTo>
                <a:lnTo>
                  <a:pt x="6046" y="2395"/>
                </a:lnTo>
                <a:lnTo>
                  <a:pt x="5610" y="4191"/>
                </a:lnTo>
                <a:lnTo>
                  <a:pt x="5501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4580597" y="722698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287" y="5008"/>
                </a:moveTo>
                <a:lnTo>
                  <a:pt x="1743" y="4083"/>
                </a:lnTo>
                <a:lnTo>
                  <a:pt x="1143" y="3538"/>
                </a:lnTo>
                <a:lnTo>
                  <a:pt x="0" y="2395"/>
                </a:lnTo>
                <a:lnTo>
                  <a:pt x="544" y="1524"/>
                </a:lnTo>
                <a:lnTo>
                  <a:pt x="1416" y="598"/>
                </a:lnTo>
                <a:lnTo>
                  <a:pt x="2396" y="108"/>
                </a:lnTo>
                <a:lnTo>
                  <a:pt x="3540" y="0"/>
                </a:lnTo>
                <a:lnTo>
                  <a:pt x="4521" y="2177"/>
                </a:lnTo>
                <a:lnTo>
                  <a:pt x="4575" y="3647"/>
                </a:lnTo>
                <a:lnTo>
                  <a:pt x="3159" y="4464"/>
                </a:lnTo>
                <a:lnTo>
                  <a:pt x="2287" y="50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4472854" y="725175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034" y="4627"/>
                </a:moveTo>
                <a:lnTo>
                  <a:pt x="326" y="2994"/>
                </a:lnTo>
                <a:lnTo>
                  <a:pt x="0" y="2014"/>
                </a:lnTo>
                <a:lnTo>
                  <a:pt x="381" y="979"/>
                </a:lnTo>
                <a:lnTo>
                  <a:pt x="1307" y="544"/>
                </a:lnTo>
                <a:lnTo>
                  <a:pt x="2560" y="0"/>
                </a:lnTo>
                <a:lnTo>
                  <a:pt x="3486" y="979"/>
                </a:lnTo>
                <a:lnTo>
                  <a:pt x="4139" y="1959"/>
                </a:lnTo>
                <a:lnTo>
                  <a:pt x="4684" y="2830"/>
                </a:lnTo>
                <a:lnTo>
                  <a:pt x="3976" y="3756"/>
                </a:lnTo>
                <a:lnTo>
                  <a:pt x="3377" y="3974"/>
                </a:lnTo>
                <a:lnTo>
                  <a:pt x="2396" y="4191"/>
                </a:lnTo>
                <a:lnTo>
                  <a:pt x="1034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4660234" y="716535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396" y="4736"/>
                </a:moveTo>
                <a:lnTo>
                  <a:pt x="1361" y="4083"/>
                </a:lnTo>
                <a:lnTo>
                  <a:pt x="925" y="3266"/>
                </a:lnTo>
                <a:lnTo>
                  <a:pt x="435" y="2123"/>
                </a:lnTo>
                <a:lnTo>
                  <a:pt x="0" y="925"/>
                </a:lnTo>
                <a:lnTo>
                  <a:pt x="1470" y="272"/>
                </a:lnTo>
                <a:lnTo>
                  <a:pt x="2233" y="0"/>
                </a:lnTo>
                <a:lnTo>
                  <a:pt x="3159" y="217"/>
                </a:lnTo>
                <a:lnTo>
                  <a:pt x="4357" y="2340"/>
                </a:lnTo>
                <a:lnTo>
                  <a:pt x="3703" y="3484"/>
                </a:lnTo>
                <a:lnTo>
                  <a:pt x="2941" y="4191"/>
                </a:lnTo>
                <a:lnTo>
                  <a:pt x="2396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4808777" y="716405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089" y="4409"/>
                </a:moveTo>
                <a:lnTo>
                  <a:pt x="762" y="3647"/>
                </a:lnTo>
                <a:lnTo>
                  <a:pt x="217" y="2504"/>
                </a:lnTo>
                <a:lnTo>
                  <a:pt x="0" y="1361"/>
                </a:lnTo>
                <a:lnTo>
                  <a:pt x="1143" y="489"/>
                </a:lnTo>
                <a:lnTo>
                  <a:pt x="2451" y="0"/>
                </a:lnTo>
                <a:lnTo>
                  <a:pt x="3268" y="762"/>
                </a:lnTo>
                <a:lnTo>
                  <a:pt x="3649" y="1687"/>
                </a:lnTo>
                <a:lnTo>
                  <a:pt x="4139" y="2667"/>
                </a:lnTo>
                <a:lnTo>
                  <a:pt x="3595" y="3647"/>
                </a:lnTo>
                <a:lnTo>
                  <a:pt x="2451" y="4028"/>
                </a:lnTo>
                <a:lnTo>
                  <a:pt x="1851" y="4246"/>
                </a:lnTo>
                <a:lnTo>
                  <a:pt x="1089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4638228" y="727048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252" y="4083"/>
                </a:moveTo>
                <a:lnTo>
                  <a:pt x="599" y="2994"/>
                </a:lnTo>
                <a:lnTo>
                  <a:pt x="0" y="2014"/>
                </a:lnTo>
                <a:lnTo>
                  <a:pt x="272" y="1197"/>
                </a:lnTo>
                <a:lnTo>
                  <a:pt x="1198" y="435"/>
                </a:lnTo>
                <a:lnTo>
                  <a:pt x="2396" y="0"/>
                </a:lnTo>
                <a:lnTo>
                  <a:pt x="3431" y="489"/>
                </a:lnTo>
                <a:lnTo>
                  <a:pt x="4085" y="1524"/>
                </a:lnTo>
                <a:lnTo>
                  <a:pt x="4521" y="2286"/>
                </a:lnTo>
                <a:lnTo>
                  <a:pt x="3921" y="2994"/>
                </a:lnTo>
                <a:lnTo>
                  <a:pt x="3159" y="3429"/>
                </a:lnTo>
                <a:lnTo>
                  <a:pt x="2178" y="3919"/>
                </a:lnTo>
                <a:lnTo>
                  <a:pt x="1252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4697438" y="7158672"/>
            <a:ext cx="18415" cy="19685"/>
          </a:xfrm>
          <a:custGeom>
            <a:avLst/>
            <a:gdLst/>
            <a:ahLst/>
            <a:cxnLst/>
            <a:rect l="l" t="t" r="r" b="b"/>
            <a:pathLst>
              <a:path w="18414" h="19684">
                <a:moveTo>
                  <a:pt x="4076" y="1955"/>
                </a:moveTo>
                <a:lnTo>
                  <a:pt x="3479" y="914"/>
                </a:lnTo>
                <a:lnTo>
                  <a:pt x="2984" y="50"/>
                </a:lnTo>
                <a:lnTo>
                  <a:pt x="2222" y="0"/>
                </a:lnTo>
                <a:lnTo>
                  <a:pt x="1358" y="596"/>
                </a:lnTo>
                <a:lnTo>
                  <a:pt x="596" y="1193"/>
                </a:lnTo>
                <a:lnTo>
                  <a:pt x="0" y="1955"/>
                </a:lnTo>
                <a:lnTo>
                  <a:pt x="596" y="3048"/>
                </a:lnTo>
                <a:lnTo>
                  <a:pt x="1193" y="4076"/>
                </a:lnTo>
                <a:lnTo>
                  <a:pt x="1955" y="3644"/>
                </a:lnTo>
                <a:lnTo>
                  <a:pt x="2667" y="3263"/>
                </a:lnTo>
                <a:lnTo>
                  <a:pt x="3695" y="2768"/>
                </a:lnTo>
                <a:lnTo>
                  <a:pt x="4076" y="1955"/>
                </a:lnTo>
                <a:close/>
              </a:path>
              <a:path w="18414" h="19684">
                <a:moveTo>
                  <a:pt x="18351" y="18554"/>
                </a:moveTo>
                <a:lnTo>
                  <a:pt x="17856" y="17627"/>
                </a:lnTo>
                <a:lnTo>
                  <a:pt x="17424" y="16929"/>
                </a:lnTo>
                <a:lnTo>
                  <a:pt x="16776" y="15951"/>
                </a:lnTo>
                <a:lnTo>
                  <a:pt x="15951" y="15621"/>
                </a:lnTo>
                <a:lnTo>
                  <a:pt x="14973" y="16433"/>
                </a:lnTo>
                <a:lnTo>
                  <a:pt x="14376" y="16865"/>
                </a:lnTo>
                <a:lnTo>
                  <a:pt x="14376" y="17526"/>
                </a:lnTo>
                <a:lnTo>
                  <a:pt x="14757" y="18237"/>
                </a:lnTo>
                <a:lnTo>
                  <a:pt x="15405" y="18999"/>
                </a:lnTo>
                <a:lnTo>
                  <a:pt x="16332" y="19481"/>
                </a:lnTo>
                <a:lnTo>
                  <a:pt x="17310" y="18999"/>
                </a:lnTo>
                <a:lnTo>
                  <a:pt x="18351" y="185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4285526" y="7152411"/>
            <a:ext cx="26670" cy="17780"/>
          </a:xfrm>
          <a:custGeom>
            <a:avLst/>
            <a:gdLst/>
            <a:ahLst/>
            <a:cxnLst/>
            <a:rect l="l" t="t" r="r" b="b"/>
            <a:pathLst>
              <a:path w="26670" h="17779">
                <a:moveTo>
                  <a:pt x="7518" y="9690"/>
                </a:moveTo>
                <a:lnTo>
                  <a:pt x="5600" y="8331"/>
                </a:lnTo>
                <a:lnTo>
                  <a:pt x="1905" y="8432"/>
                </a:lnTo>
                <a:lnTo>
                  <a:pt x="317" y="11912"/>
                </a:lnTo>
                <a:lnTo>
                  <a:pt x="0" y="14198"/>
                </a:lnTo>
                <a:lnTo>
                  <a:pt x="1143" y="15722"/>
                </a:lnTo>
                <a:lnTo>
                  <a:pt x="1409" y="15405"/>
                </a:lnTo>
                <a:lnTo>
                  <a:pt x="1739" y="15125"/>
                </a:lnTo>
                <a:lnTo>
                  <a:pt x="2171" y="14859"/>
                </a:lnTo>
                <a:lnTo>
                  <a:pt x="4406" y="13500"/>
                </a:lnTo>
                <a:lnTo>
                  <a:pt x="6096" y="11696"/>
                </a:lnTo>
                <a:lnTo>
                  <a:pt x="7518" y="9690"/>
                </a:lnTo>
                <a:close/>
              </a:path>
              <a:path w="26670" h="17779">
                <a:moveTo>
                  <a:pt x="26466" y="8813"/>
                </a:moveTo>
                <a:lnTo>
                  <a:pt x="19164" y="0"/>
                </a:lnTo>
                <a:lnTo>
                  <a:pt x="17322" y="2006"/>
                </a:lnTo>
                <a:lnTo>
                  <a:pt x="15735" y="3479"/>
                </a:lnTo>
                <a:lnTo>
                  <a:pt x="15519" y="3644"/>
                </a:lnTo>
                <a:lnTo>
                  <a:pt x="15405" y="3860"/>
                </a:lnTo>
                <a:lnTo>
                  <a:pt x="15189" y="4076"/>
                </a:lnTo>
                <a:lnTo>
                  <a:pt x="16446" y="4838"/>
                </a:lnTo>
                <a:lnTo>
                  <a:pt x="17856" y="5334"/>
                </a:lnTo>
                <a:lnTo>
                  <a:pt x="18618" y="6743"/>
                </a:lnTo>
                <a:lnTo>
                  <a:pt x="19875" y="8978"/>
                </a:lnTo>
                <a:lnTo>
                  <a:pt x="19443" y="10236"/>
                </a:lnTo>
                <a:lnTo>
                  <a:pt x="16992" y="10998"/>
                </a:lnTo>
                <a:lnTo>
                  <a:pt x="13068" y="12141"/>
                </a:lnTo>
                <a:lnTo>
                  <a:pt x="13716" y="16167"/>
                </a:lnTo>
                <a:lnTo>
                  <a:pt x="13830" y="16484"/>
                </a:lnTo>
                <a:lnTo>
                  <a:pt x="13881" y="16878"/>
                </a:lnTo>
                <a:lnTo>
                  <a:pt x="15024" y="16929"/>
                </a:lnTo>
                <a:lnTo>
                  <a:pt x="16395" y="17691"/>
                </a:lnTo>
                <a:lnTo>
                  <a:pt x="17754" y="17526"/>
                </a:lnTo>
                <a:lnTo>
                  <a:pt x="20370" y="17259"/>
                </a:lnTo>
                <a:lnTo>
                  <a:pt x="21780" y="15240"/>
                </a:lnTo>
                <a:lnTo>
                  <a:pt x="23583" y="13436"/>
                </a:lnTo>
                <a:lnTo>
                  <a:pt x="20916" y="11379"/>
                </a:lnTo>
                <a:lnTo>
                  <a:pt x="23799" y="10934"/>
                </a:lnTo>
                <a:lnTo>
                  <a:pt x="26466" y="10617"/>
                </a:lnTo>
                <a:lnTo>
                  <a:pt x="26466" y="8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4579399" y="7153978"/>
            <a:ext cx="19050" cy="24765"/>
          </a:xfrm>
          <a:custGeom>
            <a:avLst/>
            <a:gdLst/>
            <a:ahLst/>
            <a:cxnLst/>
            <a:rect l="l" t="t" r="r" b="b"/>
            <a:pathLst>
              <a:path w="19050" h="24765">
                <a:moveTo>
                  <a:pt x="12855" y="24498"/>
                </a:moveTo>
                <a:lnTo>
                  <a:pt x="8824" y="23572"/>
                </a:lnTo>
                <a:lnTo>
                  <a:pt x="5882" y="20796"/>
                </a:lnTo>
                <a:lnTo>
                  <a:pt x="4630" y="19271"/>
                </a:lnTo>
                <a:lnTo>
                  <a:pt x="2832" y="17802"/>
                </a:lnTo>
                <a:lnTo>
                  <a:pt x="980" y="15025"/>
                </a:lnTo>
                <a:lnTo>
                  <a:pt x="762" y="14426"/>
                </a:lnTo>
                <a:lnTo>
                  <a:pt x="217" y="12466"/>
                </a:lnTo>
                <a:lnTo>
                  <a:pt x="54" y="10670"/>
                </a:lnTo>
                <a:lnTo>
                  <a:pt x="54" y="8819"/>
                </a:lnTo>
                <a:lnTo>
                  <a:pt x="0" y="6859"/>
                </a:lnTo>
                <a:lnTo>
                  <a:pt x="163" y="4899"/>
                </a:lnTo>
                <a:lnTo>
                  <a:pt x="544" y="1361"/>
                </a:lnTo>
                <a:lnTo>
                  <a:pt x="2451" y="0"/>
                </a:lnTo>
                <a:lnTo>
                  <a:pt x="6209" y="816"/>
                </a:lnTo>
                <a:lnTo>
                  <a:pt x="9205" y="8329"/>
                </a:lnTo>
                <a:lnTo>
                  <a:pt x="13345" y="9581"/>
                </a:lnTo>
                <a:lnTo>
                  <a:pt x="12582" y="11922"/>
                </a:lnTo>
                <a:lnTo>
                  <a:pt x="13726" y="12902"/>
                </a:lnTo>
                <a:lnTo>
                  <a:pt x="14489" y="13610"/>
                </a:lnTo>
                <a:lnTo>
                  <a:pt x="15524" y="15678"/>
                </a:lnTo>
                <a:lnTo>
                  <a:pt x="15796" y="12031"/>
                </a:lnTo>
                <a:lnTo>
                  <a:pt x="16722" y="12031"/>
                </a:lnTo>
                <a:lnTo>
                  <a:pt x="17321" y="13229"/>
                </a:lnTo>
                <a:lnTo>
                  <a:pt x="17485" y="13936"/>
                </a:lnTo>
                <a:lnTo>
                  <a:pt x="17648" y="14971"/>
                </a:lnTo>
                <a:lnTo>
                  <a:pt x="18465" y="20142"/>
                </a:lnTo>
                <a:lnTo>
                  <a:pt x="16232" y="22375"/>
                </a:lnTo>
                <a:lnTo>
                  <a:pt x="15469" y="22919"/>
                </a:lnTo>
                <a:lnTo>
                  <a:pt x="12855" y="244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4393707" y="7262424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79">
                <a:moveTo>
                  <a:pt x="8225" y="17257"/>
                </a:moveTo>
                <a:lnTo>
                  <a:pt x="6373" y="17094"/>
                </a:lnTo>
                <a:lnTo>
                  <a:pt x="1852" y="16713"/>
                </a:lnTo>
                <a:lnTo>
                  <a:pt x="0" y="14535"/>
                </a:lnTo>
                <a:lnTo>
                  <a:pt x="762" y="7567"/>
                </a:lnTo>
                <a:lnTo>
                  <a:pt x="1089" y="5226"/>
                </a:lnTo>
                <a:lnTo>
                  <a:pt x="3268" y="2994"/>
                </a:lnTo>
                <a:lnTo>
                  <a:pt x="5828" y="163"/>
                </a:lnTo>
                <a:lnTo>
                  <a:pt x="11057" y="0"/>
                </a:lnTo>
                <a:lnTo>
                  <a:pt x="14707" y="2939"/>
                </a:lnTo>
                <a:lnTo>
                  <a:pt x="17757" y="5498"/>
                </a:lnTo>
                <a:lnTo>
                  <a:pt x="18683" y="11269"/>
                </a:lnTo>
                <a:lnTo>
                  <a:pt x="16450" y="14372"/>
                </a:lnTo>
                <a:lnTo>
                  <a:pt x="15360" y="15951"/>
                </a:lnTo>
                <a:lnTo>
                  <a:pt x="13672" y="16767"/>
                </a:lnTo>
                <a:lnTo>
                  <a:pt x="10022" y="17203"/>
                </a:lnTo>
                <a:lnTo>
                  <a:pt x="8225" y="172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4674996" y="7175700"/>
            <a:ext cx="18415" cy="19050"/>
          </a:xfrm>
          <a:custGeom>
            <a:avLst/>
            <a:gdLst/>
            <a:ahLst/>
            <a:cxnLst/>
            <a:rect l="l" t="t" r="r" b="b"/>
            <a:pathLst>
              <a:path w="18414" h="19050">
                <a:moveTo>
                  <a:pt x="5882" y="18564"/>
                </a:moveTo>
                <a:lnTo>
                  <a:pt x="2669" y="15515"/>
                </a:lnTo>
                <a:lnTo>
                  <a:pt x="326" y="13337"/>
                </a:lnTo>
                <a:lnTo>
                  <a:pt x="0" y="9581"/>
                </a:lnTo>
                <a:lnTo>
                  <a:pt x="2069" y="5008"/>
                </a:lnTo>
                <a:lnTo>
                  <a:pt x="2832" y="3865"/>
                </a:lnTo>
                <a:lnTo>
                  <a:pt x="5610" y="925"/>
                </a:lnTo>
                <a:lnTo>
                  <a:pt x="7462" y="0"/>
                </a:lnTo>
                <a:lnTo>
                  <a:pt x="9750" y="0"/>
                </a:lnTo>
                <a:lnTo>
                  <a:pt x="18247" y="11813"/>
                </a:lnTo>
                <a:lnTo>
                  <a:pt x="15033" y="15352"/>
                </a:lnTo>
                <a:lnTo>
                  <a:pt x="12256" y="18509"/>
                </a:lnTo>
                <a:lnTo>
                  <a:pt x="5882" y="185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4291083" y="7182615"/>
            <a:ext cx="17780" cy="17145"/>
          </a:xfrm>
          <a:custGeom>
            <a:avLst/>
            <a:gdLst/>
            <a:ahLst/>
            <a:cxnLst/>
            <a:rect l="l" t="t" r="r" b="b"/>
            <a:pathLst>
              <a:path w="17779" h="17145">
                <a:moveTo>
                  <a:pt x="7081" y="16985"/>
                </a:moveTo>
                <a:lnTo>
                  <a:pt x="6808" y="16822"/>
                </a:lnTo>
                <a:lnTo>
                  <a:pt x="6699" y="16658"/>
                </a:lnTo>
                <a:lnTo>
                  <a:pt x="3813" y="14317"/>
                </a:lnTo>
                <a:lnTo>
                  <a:pt x="2342" y="11051"/>
                </a:lnTo>
                <a:lnTo>
                  <a:pt x="0" y="6913"/>
                </a:lnTo>
                <a:lnTo>
                  <a:pt x="326" y="6151"/>
                </a:lnTo>
                <a:lnTo>
                  <a:pt x="980" y="5498"/>
                </a:lnTo>
                <a:lnTo>
                  <a:pt x="1688" y="4681"/>
                </a:lnTo>
                <a:lnTo>
                  <a:pt x="3486" y="2885"/>
                </a:lnTo>
                <a:lnTo>
                  <a:pt x="4412" y="1143"/>
                </a:lnTo>
                <a:lnTo>
                  <a:pt x="5664" y="326"/>
                </a:lnTo>
                <a:lnTo>
                  <a:pt x="7135" y="54"/>
                </a:lnTo>
                <a:lnTo>
                  <a:pt x="6536" y="435"/>
                </a:lnTo>
                <a:lnTo>
                  <a:pt x="6046" y="925"/>
                </a:lnTo>
                <a:lnTo>
                  <a:pt x="3595" y="4790"/>
                </a:lnTo>
                <a:lnTo>
                  <a:pt x="3268" y="6532"/>
                </a:lnTo>
                <a:lnTo>
                  <a:pt x="6427" y="8601"/>
                </a:lnTo>
                <a:lnTo>
                  <a:pt x="8279" y="9472"/>
                </a:lnTo>
                <a:lnTo>
                  <a:pt x="11166" y="10561"/>
                </a:lnTo>
                <a:lnTo>
                  <a:pt x="12310" y="10180"/>
                </a:lnTo>
                <a:lnTo>
                  <a:pt x="13508" y="5825"/>
                </a:lnTo>
                <a:lnTo>
                  <a:pt x="11493" y="3103"/>
                </a:lnTo>
                <a:lnTo>
                  <a:pt x="11329" y="217"/>
                </a:lnTo>
                <a:lnTo>
                  <a:pt x="11003" y="0"/>
                </a:lnTo>
                <a:lnTo>
                  <a:pt x="11711" y="108"/>
                </a:lnTo>
                <a:lnTo>
                  <a:pt x="13127" y="217"/>
                </a:lnTo>
                <a:lnTo>
                  <a:pt x="14108" y="1687"/>
                </a:lnTo>
                <a:lnTo>
                  <a:pt x="15469" y="3103"/>
                </a:lnTo>
                <a:lnTo>
                  <a:pt x="16613" y="3756"/>
                </a:lnTo>
                <a:lnTo>
                  <a:pt x="17703" y="6260"/>
                </a:lnTo>
                <a:lnTo>
                  <a:pt x="17757" y="9146"/>
                </a:lnTo>
                <a:lnTo>
                  <a:pt x="16777" y="11759"/>
                </a:lnTo>
                <a:lnTo>
                  <a:pt x="15960" y="11650"/>
                </a:lnTo>
                <a:lnTo>
                  <a:pt x="15142" y="11650"/>
                </a:lnTo>
                <a:lnTo>
                  <a:pt x="7516" y="15134"/>
                </a:lnTo>
                <a:lnTo>
                  <a:pt x="7081" y="169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4445836" y="7235639"/>
            <a:ext cx="20955" cy="15240"/>
          </a:xfrm>
          <a:custGeom>
            <a:avLst/>
            <a:gdLst/>
            <a:ahLst/>
            <a:cxnLst/>
            <a:rect l="l" t="t" r="r" b="b"/>
            <a:pathLst>
              <a:path w="20954" h="15240">
                <a:moveTo>
                  <a:pt x="7898" y="14698"/>
                </a:moveTo>
                <a:lnTo>
                  <a:pt x="5338" y="13882"/>
                </a:lnTo>
                <a:lnTo>
                  <a:pt x="1361" y="10017"/>
                </a:lnTo>
                <a:lnTo>
                  <a:pt x="0" y="7621"/>
                </a:lnTo>
                <a:lnTo>
                  <a:pt x="708" y="4790"/>
                </a:lnTo>
                <a:lnTo>
                  <a:pt x="10894" y="0"/>
                </a:lnTo>
                <a:lnTo>
                  <a:pt x="17485" y="1143"/>
                </a:lnTo>
                <a:lnTo>
                  <a:pt x="20426" y="6151"/>
                </a:lnTo>
                <a:lnTo>
                  <a:pt x="16885" y="13392"/>
                </a:lnTo>
                <a:lnTo>
                  <a:pt x="13508" y="14263"/>
                </a:lnTo>
                <a:lnTo>
                  <a:pt x="10349" y="14535"/>
                </a:lnTo>
                <a:lnTo>
                  <a:pt x="7898" y="146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4618945" y="7154795"/>
            <a:ext cx="22860" cy="15875"/>
          </a:xfrm>
          <a:custGeom>
            <a:avLst/>
            <a:gdLst/>
            <a:ahLst/>
            <a:cxnLst/>
            <a:rect l="l" t="t" r="r" b="b"/>
            <a:pathLst>
              <a:path w="22860" h="15875">
                <a:moveTo>
                  <a:pt x="14816" y="15733"/>
                </a:moveTo>
                <a:lnTo>
                  <a:pt x="12201" y="14753"/>
                </a:lnTo>
                <a:lnTo>
                  <a:pt x="11384" y="14100"/>
                </a:lnTo>
                <a:lnTo>
                  <a:pt x="10295" y="12031"/>
                </a:lnTo>
                <a:lnTo>
                  <a:pt x="9368" y="11813"/>
                </a:lnTo>
                <a:lnTo>
                  <a:pt x="5937" y="12140"/>
                </a:lnTo>
                <a:lnTo>
                  <a:pt x="4248" y="10724"/>
                </a:lnTo>
                <a:lnTo>
                  <a:pt x="2995" y="9527"/>
                </a:lnTo>
                <a:lnTo>
                  <a:pt x="163" y="7131"/>
                </a:lnTo>
                <a:lnTo>
                  <a:pt x="0" y="6913"/>
                </a:lnTo>
                <a:lnTo>
                  <a:pt x="3213" y="2830"/>
                </a:lnTo>
                <a:lnTo>
                  <a:pt x="3921" y="0"/>
                </a:lnTo>
                <a:lnTo>
                  <a:pt x="6590" y="381"/>
                </a:lnTo>
                <a:lnTo>
                  <a:pt x="9205" y="816"/>
                </a:lnTo>
                <a:lnTo>
                  <a:pt x="9151" y="3484"/>
                </a:lnTo>
                <a:lnTo>
                  <a:pt x="9750" y="6260"/>
                </a:lnTo>
                <a:lnTo>
                  <a:pt x="10458" y="8601"/>
                </a:lnTo>
                <a:lnTo>
                  <a:pt x="11275" y="8656"/>
                </a:lnTo>
                <a:lnTo>
                  <a:pt x="13890" y="6641"/>
                </a:lnTo>
                <a:lnTo>
                  <a:pt x="14216" y="6206"/>
                </a:lnTo>
                <a:lnTo>
                  <a:pt x="14652" y="5934"/>
                </a:lnTo>
                <a:lnTo>
                  <a:pt x="16341" y="4573"/>
                </a:lnTo>
                <a:lnTo>
                  <a:pt x="18193" y="4083"/>
                </a:lnTo>
                <a:lnTo>
                  <a:pt x="22442" y="6423"/>
                </a:lnTo>
                <a:lnTo>
                  <a:pt x="22823" y="8492"/>
                </a:lnTo>
                <a:lnTo>
                  <a:pt x="22605" y="10779"/>
                </a:lnTo>
                <a:lnTo>
                  <a:pt x="22333" y="13065"/>
                </a:lnTo>
                <a:lnTo>
                  <a:pt x="21134" y="14590"/>
                </a:lnTo>
                <a:lnTo>
                  <a:pt x="18846" y="14807"/>
                </a:lnTo>
                <a:lnTo>
                  <a:pt x="16886" y="15080"/>
                </a:lnTo>
                <a:lnTo>
                  <a:pt x="14816" y="157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4345762" y="7228458"/>
            <a:ext cx="60325" cy="20320"/>
          </a:xfrm>
          <a:custGeom>
            <a:avLst/>
            <a:gdLst/>
            <a:ahLst/>
            <a:cxnLst/>
            <a:rect l="l" t="t" r="r" b="b"/>
            <a:pathLst>
              <a:path w="60325" h="20320">
                <a:moveTo>
                  <a:pt x="12865" y="3429"/>
                </a:moveTo>
                <a:lnTo>
                  <a:pt x="10896" y="1689"/>
                </a:lnTo>
                <a:lnTo>
                  <a:pt x="8991" y="0"/>
                </a:lnTo>
                <a:lnTo>
                  <a:pt x="6756" y="1257"/>
                </a:lnTo>
                <a:lnTo>
                  <a:pt x="3543" y="2400"/>
                </a:lnTo>
                <a:lnTo>
                  <a:pt x="2451" y="3098"/>
                </a:lnTo>
                <a:lnTo>
                  <a:pt x="1308" y="3708"/>
                </a:lnTo>
                <a:lnTo>
                  <a:pt x="762" y="4406"/>
                </a:lnTo>
                <a:lnTo>
                  <a:pt x="165" y="5499"/>
                </a:lnTo>
                <a:lnTo>
                  <a:pt x="825" y="6096"/>
                </a:lnTo>
                <a:lnTo>
                  <a:pt x="3111" y="8496"/>
                </a:lnTo>
                <a:lnTo>
                  <a:pt x="1689" y="10731"/>
                </a:lnTo>
                <a:lnTo>
                  <a:pt x="444" y="14643"/>
                </a:lnTo>
                <a:lnTo>
                  <a:pt x="0" y="19164"/>
                </a:lnTo>
                <a:lnTo>
                  <a:pt x="546" y="20040"/>
                </a:lnTo>
                <a:lnTo>
                  <a:pt x="4902" y="20040"/>
                </a:lnTo>
                <a:lnTo>
                  <a:pt x="6921" y="17907"/>
                </a:lnTo>
                <a:lnTo>
                  <a:pt x="9105" y="16446"/>
                </a:lnTo>
                <a:lnTo>
                  <a:pt x="10629" y="15354"/>
                </a:lnTo>
                <a:lnTo>
                  <a:pt x="9804" y="13716"/>
                </a:lnTo>
                <a:lnTo>
                  <a:pt x="8991" y="10452"/>
                </a:lnTo>
                <a:lnTo>
                  <a:pt x="10134" y="8928"/>
                </a:lnTo>
                <a:lnTo>
                  <a:pt x="10566" y="7188"/>
                </a:lnTo>
                <a:lnTo>
                  <a:pt x="10947" y="5334"/>
                </a:lnTo>
                <a:lnTo>
                  <a:pt x="12865" y="3429"/>
                </a:lnTo>
                <a:close/>
              </a:path>
              <a:path w="60325" h="20320">
                <a:moveTo>
                  <a:pt x="60134" y="7620"/>
                </a:moveTo>
                <a:lnTo>
                  <a:pt x="57746" y="3810"/>
                </a:lnTo>
                <a:lnTo>
                  <a:pt x="54800" y="2565"/>
                </a:lnTo>
                <a:lnTo>
                  <a:pt x="52565" y="1524"/>
                </a:lnTo>
                <a:lnTo>
                  <a:pt x="50558" y="2184"/>
                </a:lnTo>
                <a:lnTo>
                  <a:pt x="47612" y="5334"/>
                </a:lnTo>
                <a:lnTo>
                  <a:pt x="47231" y="5880"/>
                </a:lnTo>
                <a:lnTo>
                  <a:pt x="46304" y="7023"/>
                </a:lnTo>
                <a:lnTo>
                  <a:pt x="44450" y="11709"/>
                </a:lnTo>
                <a:lnTo>
                  <a:pt x="45491" y="15240"/>
                </a:lnTo>
                <a:lnTo>
                  <a:pt x="47993" y="16497"/>
                </a:lnTo>
                <a:lnTo>
                  <a:pt x="51041" y="17907"/>
                </a:lnTo>
                <a:lnTo>
                  <a:pt x="54038" y="17589"/>
                </a:lnTo>
                <a:lnTo>
                  <a:pt x="57251" y="15570"/>
                </a:lnTo>
                <a:lnTo>
                  <a:pt x="57683" y="15189"/>
                </a:lnTo>
                <a:lnTo>
                  <a:pt x="57302" y="14592"/>
                </a:lnTo>
                <a:lnTo>
                  <a:pt x="56870" y="13995"/>
                </a:lnTo>
                <a:lnTo>
                  <a:pt x="55130" y="14693"/>
                </a:lnTo>
                <a:lnTo>
                  <a:pt x="55727" y="13169"/>
                </a:lnTo>
                <a:lnTo>
                  <a:pt x="56159" y="12192"/>
                </a:lnTo>
                <a:lnTo>
                  <a:pt x="57150" y="11595"/>
                </a:lnTo>
                <a:lnTo>
                  <a:pt x="59105" y="11493"/>
                </a:lnTo>
                <a:lnTo>
                  <a:pt x="59702" y="11328"/>
                </a:lnTo>
                <a:lnTo>
                  <a:pt x="60134" y="76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578845" y="7193889"/>
            <a:ext cx="53340" cy="21590"/>
          </a:xfrm>
          <a:custGeom>
            <a:avLst/>
            <a:gdLst/>
            <a:ahLst/>
            <a:cxnLst/>
            <a:rect l="l" t="t" r="r" b="b"/>
            <a:pathLst>
              <a:path w="53339" h="21590">
                <a:moveTo>
                  <a:pt x="13779" y="12306"/>
                </a:moveTo>
                <a:lnTo>
                  <a:pt x="13081" y="9690"/>
                </a:lnTo>
                <a:lnTo>
                  <a:pt x="12585" y="7734"/>
                </a:lnTo>
                <a:lnTo>
                  <a:pt x="11112" y="6210"/>
                </a:lnTo>
                <a:lnTo>
                  <a:pt x="8775" y="6146"/>
                </a:lnTo>
                <a:lnTo>
                  <a:pt x="6159" y="6045"/>
                </a:lnTo>
                <a:lnTo>
                  <a:pt x="3810" y="6807"/>
                </a:lnTo>
                <a:lnTo>
                  <a:pt x="1905" y="8712"/>
                </a:lnTo>
                <a:lnTo>
                  <a:pt x="1739" y="9144"/>
                </a:lnTo>
                <a:lnTo>
                  <a:pt x="4038" y="10668"/>
                </a:lnTo>
                <a:lnTo>
                  <a:pt x="2451" y="11760"/>
                </a:lnTo>
                <a:lnTo>
                  <a:pt x="1473" y="13017"/>
                </a:lnTo>
                <a:lnTo>
                  <a:pt x="0" y="15024"/>
                </a:lnTo>
                <a:lnTo>
                  <a:pt x="215" y="16992"/>
                </a:lnTo>
                <a:lnTo>
                  <a:pt x="1905" y="18732"/>
                </a:lnTo>
                <a:lnTo>
                  <a:pt x="4191" y="21018"/>
                </a:lnTo>
                <a:lnTo>
                  <a:pt x="7416" y="21285"/>
                </a:lnTo>
                <a:lnTo>
                  <a:pt x="9867" y="19761"/>
                </a:lnTo>
                <a:lnTo>
                  <a:pt x="10083" y="19659"/>
                </a:lnTo>
                <a:lnTo>
                  <a:pt x="10896" y="19164"/>
                </a:lnTo>
                <a:lnTo>
                  <a:pt x="11607" y="18453"/>
                </a:lnTo>
                <a:lnTo>
                  <a:pt x="12153" y="17526"/>
                </a:lnTo>
                <a:lnTo>
                  <a:pt x="13728" y="15074"/>
                </a:lnTo>
                <a:lnTo>
                  <a:pt x="13779" y="12306"/>
                </a:lnTo>
                <a:close/>
              </a:path>
              <a:path w="53339" h="21590">
                <a:moveTo>
                  <a:pt x="53111" y="7073"/>
                </a:moveTo>
                <a:lnTo>
                  <a:pt x="49187" y="3479"/>
                </a:lnTo>
                <a:lnTo>
                  <a:pt x="46355" y="876"/>
                </a:lnTo>
                <a:lnTo>
                  <a:pt x="43192" y="0"/>
                </a:lnTo>
                <a:lnTo>
                  <a:pt x="38671" y="2286"/>
                </a:lnTo>
                <a:lnTo>
                  <a:pt x="37261" y="5994"/>
                </a:lnTo>
                <a:lnTo>
                  <a:pt x="37807" y="10020"/>
                </a:lnTo>
                <a:lnTo>
                  <a:pt x="38138" y="11214"/>
                </a:lnTo>
                <a:lnTo>
                  <a:pt x="38785" y="10833"/>
                </a:lnTo>
                <a:lnTo>
                  <a:pt x="40589" y="9690"/>
                </a:lnTo>
                <a:lnTo>
                  <a:pt x="41071" y="10883"/>
                </a:lnTo>
                <a:lnTo>
                  <a:pt x="41833" y="13398"/>
                </a:lnTo>
                <a:lnTo>
                  <a:pt x="41732" y="14973"/>
                </a:lnTo>
                <a:lnTo>
                  <a:pt x="45427" y="15189"/>
                </a:lnTo>
                <a:lnTo>
                  <a:pt x="47015" y="15240"/>
                </a:lnTo>
                <a:lnTo>
                  <a:pt x="48475" y="14312"/>
                </a:lnTo>
                <a:lnTo>
                  <a:pt x="52781" y="11493"/>
                </a:lnTo>
                <a:lnTo>
                  <a:pt x="53111" y="70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4497256" y="716072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6590" y="14807"/>
                </a:moveTo>
                <a:lnTo>
                  <a:pt x="2614" y="13827"/>
                </a:lnTo>
                <a:lnTo>
                  <a:pt x="1416" y="11868"/>
                </a:lnTo>
                <a:lnTo>
                  <a:pt x="0" y="9418"/>
                </a:lnTo>
                <a:lnTo>
                  <a:pt x="817" y="5879"/>
                </a:lnTo>
                <a:lnTo>
                  <a:pt x="3703" y="2667"/>
                </a:lnTo>
                <a:lnTo>
                  <a:pt x="4085" y="2449"/>
                </a:lnTo>
                <a:lnTo>
                  <a:pt x="4520" y="2340"/>
                </a:lnTo>
                <a:lnTo>
                  <a:pt x="4902" y="2177"/>
                </a:lnTo>
                <a:lnTo>
                  <a:pt x="5229" y="2068"/>
                </a:lnTo>
                <a:lnTo>
                  <a:pt x="5773" y="1796"/>
                </a:lnTo>
                <a:lnTo>
                  <a:pt x="6699" y="1361"/>
                </a:lnTo>
                <a:lnTo>
                  <a:pt x="7299" y="816"/>
                </a:lnTo>
                <a:lnTo>
                  <a:pt x="7516" y="108"/>
                </a:lnTo>
                <a:lnTo>
                  <a:pt x="8442" y="0"/>
                </a:lnTo>
                <a:lnTo>
                  <a:pt x="9477" y="54"/>
                </a:lnTo>
                <a:lnTo>
                  <a:pt x="10567" y="489"/>
                </a:lnTo>
                <a:lnTo>
                  <a:pt x="10839" y="653"/>
                </a:lnTo>
                <a:lnTo>
                  <a:pt x="11003" y="707"/>
                </a:lnTo>
                <a:lnTo>
                  <a:pt x="14761" y="7621"/>
                </a:lnTo>
                <a:lnTo>
                  <a:pt x="14598" y="9146"/>
                </a:lnTo>
                <a:lnTo>
                  <a:pt x="12473" y="9744"/>
                </a:lnTo>
                <a:lnTo>
                  <a:pt x="10894" y="10125"/>
                </a:lnTo>
                <a:lnTo>
                  <a:pt x="9532" y="10833"/>
                </a:lnTo>
                <a:lnTo>
                  <a:pt x="11820" y="12412"/>
                </a:lnTo>
                <a:lnTo>
                  <a:pt x="11547" y="13065"/>
                </a:lnTo>
                <a:lnTo>
                  <a:pt x="11329" y="13283"/>
                </a:lnTo>
                <a:lnTo>
                  <a:pt x="10403" y="13882"/>
                </a:lnTo>
                <a:lnTo>
                  <a:pt x="6590" y="148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4347667" y="7173912"/>
            <a:ext cx="45085" cy="49530"/>
          </a:xfrm>
          <a:custGeom>
            <a:avLst/>
            <a:gdLst/>
            <a:ahLst/>
            <a:cxnLst/>
            <a:rect l="l" t="t" r="r" b="b"/>
            <a:pathLst>
              <a:path w="45085" h="49529">
                <a:moveTo>
                  <a:pt x="3060" y="10121"/>
                </a:moveTo>
                <a:lnTo>
                  <a:pt x="2832" y="9906"/>
                </a:lnTo>
                <a:lnTo>
                  <a:pt x="2616" y="8813"/>
                </a:lnTo>
                <a:lnTo>
                  <a:pt x="2298" y="7950"/>
                </a:lnTo>
                <a:lnTo>
                  <a:pt x="2362" y="3975"/>
                </a:lnTo>
                <a:lnTo>
                  <a:pt x="2451" y="1143"/>
                </a:lnTo>
                <a:lnTo>
                  <a:pt x="2349" y="1308"/>
                </a:lnTo>
                <a:lnTo>
                  <a:pt x="2184" y="1625"/>
                </a:lnTo>
                <a:lnTo>
                  <a:pt x="1092" y="3975"/>
                </a:lnTo>
                <a:lnTo>
                  <a:pt x="0" y="6591"/>
                </a:lnTo>
                <a:lnTo>
                  <a:pt x="1651" y="8813"/>
                </a:lnTo>
                <a:lnTo>
                  <a:pt x="2133" y="9410"/>
                </a:lnTo>
                <a:lnTo>
                  <a:pt x="2616" y="9906"/>
                </a:lnTo>
                <a:lnTo>
                  <a:pt x="3060" y="10121"/>
                </a:lnTo>
                <a:close/>
              </a:path>
              <a:path w="45085" h="49529">
                <a:moveTo>
                  <a:pt x="15481" y="2451"/>
                </a:moveTo>
                <a:lnTo>
                  <a:pt x="14058" y="330"/>
                </a:lnTo>
                <a:lnTo>
                  <a:pt x="13893" y="101"/>
                </a:lnTo>
                <a:lnTo>
                  <a:pt x="13843" y="647"/>
                </a:lnTo>
                <a:lnTo>
                  <a:pt x="14008" y="1308"/>
                </a:lnTo>
                <a:lnTo>
                  <a:pt x="15201" y="3213"/>
                </a:lnTo>
                <a:lnTo>
                  <a:pt x="14871" y="3695"/>
                </a:lnTo>
                <a:lnTo>
                  <a:pt x="13347" y="4191"/>
                </a:lnTo>
                <a:lnTo>
                  <a:pt x="12700" y="4356"/>
                </a:lnTo>
                <a:lnTo>
                  <a:pt x="12865" y="5334"/>
                </a:lnTo>
                <a:lnTo>
                  <a:pt x="13246" y="6096"/>
                </a:lnTo>
                <a:lnTo>
                  <a:pt x="15201" y="4521"/>
                </a:lnTo>
                <a:lnTo>
                  <a:pt x="15481" y="2451"/>
                </a:lnTo>
                <a:close/>
              </a:path>
              <a:path w="45085" h="49529">
                <a:moveTo>
                  <a:pt x="44780" y="42837"/>
                </a:moveTo>
                <a:lnTo>
                  <a:pt x="44399" y="38874"/>
                </a:lnTo>
                <a:lnTo>
                  <a:pt x="42329" y="36741"/>
                </a:lnTo>
                <a:lnTo>
                  <a:pt x="40474" y="34785"/>
                </a:lnTo>
                <a:lnTo>
                  <a:pt x="36449" y="35001"/>
                </a:lnTo>
                <a:lnTo>
                  <a:pt x="30403" y="39090"/>
                </a:lnTo>
                <a:lnTo>
                  <a:pt x="28879" y="42684"/>
                </a:lnTo>
                <a:lnTo>
                  <a:pt x="30022" y="45021"/>
                </a:lnTo>
                <a:lnTo>
                  <a:pt x="30340" y="45618"/>
                </a:lnTo>
                <a:lnTo>
                  <a:pt x="30886" y="46113"/>
                </a:lnTo>
                <a:lnTo>
                  <a:pt x="30721" y="45999"/>
                </a:lnTo>
                <a:lnTo>
                  <a:pt x="32740" y="47955"/>
                </a:lnTo>
                <a:lnTo>
                  <a:pt x="34429" y="48564"/>
                </a:lnTo>
                <a:lnTo>
                  <a:pt x="36233" y="48945"/>
                </a:lnTo>
                <a:lnTo>
                  <a:pt x="36931" y="49047"/>
                </a:lnTo>
                <a:lnTo>
                  <a:pt x="38188" y="48945"/>
                </a:lnTo>
                <a:lnTo>
                  <a:pt x="36995" y="45186"/>
                </a:lnTo>
                <a:lnTo>
                  <a:pt x="39446" y="46329"/>
                </a:lnTo>
                <a:lnTo>
                  <a:pt x="40589" y="46113"/>
                </a:lnTo>
                <a:lnTo>
                  <a:pt x="41567" y="45948"/>
                </a:lnTo>
                <a:lnTo>
                  <a:pt x="42595" y="46710"/>
                </a:lnTo>
                <a:lnTo>
                  <a:pt x="43370" y="45288"/>
                </a:lnTo>
                <a:lnTo>
                  <a:pt x="44780" y="428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4524928" y="7190781"/>
            <a:ext cx="15240" cy="14604"/>
          </a:xfrm>
          <a:custGeom>
            <a:avLst/>
            <a:gdLst/>
            <a:ahLst/>
            <a:cxnLst/>
            <a:rect l="l" t="t" r="r" b="b"/>
            <a:pathLst>
              <a:path w="15239" h="14604">
                <a:moveTo>
                  <a:pt x="6318" y="14317"/>
                </a:moveTo>
                <a:lnTo>
                  <a:pt x="4521" y="14100"/>
                </a:lnTo>
                <a:lnTo>
                  <a:pt x="2233" y="11922"/>
                </a:lnTo>
                <a:lnTo>
                  <a:pt x="1034" y="10670"/>
                </a:lnTo>
                <a:lnTo>
                  <a:pt x="0" y="9037"/>
                </a:lnTo>
                <a:lnTo>
                  <a:pt x="217" y="6859"/>
                </a:lnTo>
                <a:lnTo>
                  <a:pt x="435" y="5226"/>
                </a:lnTo>
                <a:lnTo>
                  <a:pt x="762" y="3701"/>
                </a:lnTo>
                <a:lnTo>
                  <a:pt x="4630" y="3593"/>
                </a:lnTo>
                <a:lnTo>
                  <a:pt x="6699" y="3593"/>
                </a:lnTo>
                <a:lnTo>
                  <a:pt x="5991" y="1034"/>
                </a:lnTo>
                <a:lnTo>
                  <a:pt x="6155" y="925"/>
                </a:lnTo>
                <a:lnTo>
                  <a:pt x="6427" y="816"/>
                </a:lnTo>
                <a:lnTo>
                  <a:pt x="6699" y="653"/>
                </a:lnTo>
                <a:lnTo>
                  <a:pt x="6972" y="381"/>
                </a:lnTo>
                <a:lnTo>
                  <a:pt x="7135" y="108"/>
                </a:lnTo>
                <a:lnTo>
                  <a:pt x="9641" y="0"/>
                </a:lnTo>
                <a:lnTo>
                  <a:pt x="11820" y="871"/>
                </a:lnTo>
                <a:lnTo>
                  <a:pt x="13563" y="2558"/>
                </a:lnTo>
                <a:lnTo>
                  <a:pt x="14925" y="3974"/>
                </a:lnTo>
                <a:lnTo>
                  <a:pt x="14761" y="5934"/>
                </a:lnTo>
                <a:lnTo>
                  <a:pt x="12855" y="10071"/>
                </a:lnTo>
                <a:lnTo>
                  <a:pt x="11384" y="12031"/>
                </a:lnTo>
                <a:lnTo>
                  <a:pt x="8933" y="13174"/>
                </a:lnTo>
                <a:lnTo>
                  <a:pt x="6318" y="143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4331991" y="7158008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4">
                <a:moveTo>
                  <a:pt x="5120" y="12956"/>
                </a:moveTo>
                <a:lnTo>
                  <a:pt x="3268" y="12521"/>
                </a:lnTo>
                <a:lnTo>
                  <a:pt x="1797" y="10452"/>
                </a:lnTo>
                <a:lnTo>
                  <a:pt x="109" y="8166"/>
                </a:lnTo>
                <a:lnTo>
                  <a:pt x="0" y="5661"/>
                </a:lnTo>
                <a:lnTo>
                  <a:pt x="2178" y="2449"/>
                </a:lnTo>
                <a:lnTo>
                  <a:pt x="4521" y="2177"/>
                </a:lnTo>
                <a:lnTo>
                  <a:pt x="7026" y="3375"/>
                </a:lnTo>
                <a:lnTo>
                  <a:pt x="7571" y="108"/>
                </a:lnTo>
                <a:lnTo>
                  <a:pt x="8606" y="0"/>
                </a:lnTo>
                <a:lnTo>
                  <a:pt x="9096" y="108"/>
                </a:lnTo>
                <a:lnTo>
                  <a:pt x="10512" y="489"/>
                </a:lnTo>
                <a:lnTo>
                  <a:pt x="11874" y="979"/>
                </a:lnTo>
                <a:lnTo>
                  <a:pt x="12800" y="1905"/>
                </a:lnTo>
                <a:lnTo>
                  <a:pt x="14979" y="3865"/>
                </a:lnTo>
                <a:lnTo>
                  <a:pt x="7517" y="12357"/>
                </a:lnTo>
                <a:lnTo>
                  <a:pt x="5120" y="12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4550584" y="7269774"/>
            <a:ext cx="10160" cy="17780"/>
          </a:xfrm>
          <a:custGeom>
            <a:avLst/>
            <a:gdLst/>
            <a:ahLst/>
            <a:cxnLst/>
            <a:rect l="l" t="t" r="r" b="b"/>
            <a:pathLst>
              <a:path w="10160" h="17779">
                <a:moveTo>
                  <a:pt x="5392" y="17312"/>
                </a:moveTo>
                <a:lnTo>
                  <a:pt x="4902" y="16168"/>
                </a:lnTo>
                <a:lnTo>
                  <a:pt x="4194" y="15188"/>
                </a:lnTo>
                <a:lnTo>
                  <a:pt x="3921" y="14916"/>
                </a:lnTo>
                <a:lnTo>
                  <a:pt x="3431" y="14263"/>
                </a:lnTo>
                <a:lnTo>
                  <a:pt x="1579" y="13936"/>
                </a:lnTo>
                <a:lnTo>
                  <a:pt x="1198" y="12194"/>
                </a:lnTo>
                <a:lnTo>
                  <a:pt x="435" y="10779"/>
                </a:lnTo>
                <a:lnTo>
                  <a:pt x="163" y="10180"/>
                </a:lnTo>
                <a:lnTo>
                  <a:pt x="0" y="8928"/>
                </a:lnTo>
                <a:lnTo>
                  <a:pt x="2995" y="7022"/>
                </a:lnTo>
                <a:lnTo>
                  <a:pt x="3213" y="4028"/>
                </a:lnTo>
                <a:lnTo>
                  <a:pt x="4412" y="1469"/>
                </a:lnTo>
                <a:lnTo>
                  <a:pt x="5120" y="108"/>
                </a:lnTo>
                <a:lnTo>
                  <a:pt x="6754" y="0"/>
                </a:lnTo>
                <a:lnTo>
                  <a:pt x="8279" y="544"/>
                </a:lnTo>
                <a:lnTo>
                  <a:pt x="9804" y="979"/>
                </a:lnTo>
                <a:lnTo>
                  <a:pt x="10131" y="2286"/>
                </a:lnTo>
                <a:lnTo>
                  <a:pt x="10131" y="3538"/>
                </a:lnTo>
                <a:lnTo>
                  <a:pt x="9042" y="16549"/>
                </a:lnTo>
                <a:lnTo>
                  <a:pt x="5392" y="173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4397184" y="7152792"/>
            <a:ext cx="49530" cy="44450"/>
          </a:xfrm>
          <a:custGeom>
            <a:avLst/>
            <a:gdLst/>
            <a:ahLst/>
            <a:cxnLst/>
            <a:rect l="l" t="t" r="r" b="b"/>
            <a:pathLst>
              <a:path w="49529" h="44450">
                <a:moveTo>
                  <a:pt x="16179" y="381"/>
                </a:moveTo>
                <a:lnTo>
                  <a:pt x="16129" y="215"/>
                </a:lnTo>
                <a:lnTo>
                  <a:pt x="16129" y="0"/>
                </a:lnTo>
                <a:lnTo>
                  <a:pt x="0" y="0"/>
                </a:lnTo>
                <a:lnTo>
                  <a:pt x="546" y="1841"/>
                </a:lnTo>
                <a:lnTo>
                  <a:pt x="3759" y="4076"/>
                </a:lnTo>
                <a:lnTo>
                  <a:pt x="5664" y="5384"/>
                </a:lnTo>
                <a:lnTo>
                  <a:pt x="8013" y="5816"/>
                </a:lnTo>
                <a:lnTo>
                  <a:pt x="11163" y="2882"/>
                </a:lnTo>
                <a:lnTo>
                  <a:pt x="12369" y="1955"/>
                </a:lnTo>
                <a:lnTo>
                  <a:pt x="15252" y="2336"/>
                </a:lnTo>
                <a:lnTo>
                  <a:pt x="16065" y="1625"/>
                </a:lnTo>
                <a:lnTo>
                  <a:pt x="16129" y="546"/>
                </a:lnTo>
                <a:lnTo>
                  <a:pt x="16179" y="381"/>
                </a:lnTo>
                <a:close/>
              </a:path>
              <a:path w="49529" h="44450">
                <a:moveTo>
                  <a:pt x="48971" y="40551"/>
                </a:moveTo>
                <a:lnTo>
                  <a:pt x="48475" y="37452"/>
                </a:lnTo>
                <a:lnTo>
                  <a:pt x="48323" y="36195"/>
                </a:lnTo>
                <a:lnTo>
                  <a:pt x="47612" y="35052"/>
                </a:lnTo>
                <a:lnTo>
                  <a:pt x="47447" y="33807"/>
                </a:lnTo>
                <a:lnTo>
                  <a:pt x="47066" y="31292"/>
                </a:lnTo>
                <a:lnTo>
                  <a:pt x="45542" y="31191"/>
                </a:lnTo>
                <a:lnTo>
                  <a:pt x="43472" y="31407"/>
                </a:lnTo>
                <a:lnTo>
                  <a:pt x="41884" y="31673"/>
                </a:lnTo>
                <a:lnTo>
                  <a:pt x="40970" y="32715"/>
                </a:lnTo>
                <a:lnTo>
                  <a:pt x="39217" y="34505"/>
                </a:lnTo>
                <a:lnTo>
                  <a:pt x="37477" y="37172"/>
                </a:lnTo>
                <a:lnTo>
                  <a:pt x="37376" y="39954"/>
                </a:lnTo>
                <a:lnTo>
                  <a:pt x="40259" y="43332"/>
                </a:lnTo>
                <a:lnTo>
                  <a:pt x="43954" y="44310"/>
                </a:lnTo>
                <a:lnTo>
                  <a:pt x="48044" y="42837"/>
                </a:lnTo>
                <a:lnTo>
                  <a:pt x="48971" y="405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4616385" y="724603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586" y="12412"/>
                </a:moveTo>
                <a:lnTo>
                  <a:pt x="8061" y="12085"/>
                </a:lnTo>
                <a:lnTo>
                  <a:pt x="5937" y="11486"/>
                </a:lnTo>
                <a:lnTo>
                  <a:pt x="4030" y="10507"/>
                </a:lnTo>
                <a:lnTo>
                  <a:pt x="2451" y="8928"/>
                </a:lnTo>
                <a:lnTo>
                  <a:pt x="762" y="7295"/>
                </a:lnTo>
                <a:lnTo>
                  <a:pt x="0" y="5444"/>
                </a:lnTo>
                <a:lnTo>
                  <a:pt x="1579" y="1252"/>
                </a:lnTo>
                <a:lnTo>
                  <a:pt x="2723" y="0"/>
                </a:lnTo>
                <a:lnTo>
                  <a:pt x="7190" y="217"/>
                </a:lnTo>
                <a:lnTo>
                  <a:pt x="9586" y="272"/>
                </a:lnTo>
                <a:lnTo>
                  <a:pt x="11003" y="2613"/>
                </a:lnTo>
                <a:lnTo>
                  <a:pt x="12474" y="5171"/>
                </a:lnTo>
                <a:lnTo>
                  <a:pt x="12256" y="7839"/>
                </a:lnTo>
                <a:lnTo>
                  <a:pt x="11602" y="10507"/>
                </a:lnTo>
                <a:lnTo>
                  <a:pt x="11166" y="12140"/>
                </a:lnTo>
                <a:lnTo>
                  <a:pt x="9586" y="124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4263303" y="7153108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5283" y="10507"/>
                </a:moveTo>
                <a:lnTo>
                  <a:pt x="3921" y="10452"/>
                </a:lnTo>
                <a:lnTo>
                  <a:pt x="1416" y="9146"/>
                </a:lnTo>
                <a:lnTo>
                  <a:pt x="272" y="6913"/>
                </a:lnTo>
                <a:lnTo>
                  <a:pt x="0" y="4790"/>
                </a:lnTo>
                <a:lnTo>
                  <a:pt x="163" y="5062"/>
                </a:lnTo>
                <a:lnTo>
                  <a:pt x="1034" y="6315"/>
                </a:lnTo>
                <a:lnTo>
                  <a:pt x="3431" y="6805"/>
                </a:lnTo>
                <a:lnTo>
                  <a:pt x="4466" y="5934"/>
                </a:lnTo>
                <a:lnTo>
                  <a:pt x="6972" y="3756"/>
                </a:lnTo>
                <a:lnTo>
                  <a:pt x="5882" y="1850"/>
                </a:lnTo>
                <a:lnTo>
                  <a:pt x="5229" y="816"/>
                </a:lnTo>
                <a:lnTo>
                  <a:pt x="3867" y="217"/>
                </a:lnTo>
                <a:lnTo>
                  <a:pt x="2669" y="163"/>
                </a:lnTo>
                <a:lnTo>
                  <a:pt x="3595" y="0"/>
                </a:lnTo>
                <a:lnTo>
                  <a:pt x="5447" y="217"/>
                </a:lnTo>
                <a:lnTo>
                  <a:pt x="7626" y="544"/>
                </a:lnTo>
                <a:lnTo>
                  <a:pt x="10404" y="435"/>
                </a:lnTo>
                <a:lnTo>
                  <a:pt x="11602" y="2994"/>
                </a:lnTo>
                <a:lnTo>
                  <a:pt x="12310" y="4464"/>
                </a:lnTo>
                <a:lnTo>
                  <a:pt x="11983" y="5879"/>
                </a:lnTo>
                <a:lnTo>
                  <a:pt x="11057" y="6968"/>
                </a:lnTo>
                <a:lnTo>
                  <a:pt x="10567" y="7131"/>
                </a:lnTo>
                <a:lnTo>
                  <a:pt x="10022" y="7349"/>
                </a:lnTo>
                <a:lnTo>
                  <a:pt x="7680" y="8166"/>
                </a:lnTo>
                <a:lnTo>
                  <a:pt x="6808" y="8928"/>
                </a:lnTo>
                <a:lnTo>
                  <a:pt x="6699" y="10017"/>
                </a:lnTo>
                <a:lnTo>
                  <a:pt x="5283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4494581" y="7229931"/>
            <a:ext cx="59690" cy="68580"/>
          </a:xfrm>
          <a:custGeom>
            <a:avLst/>
            <a:gdLst/>
            <a:ahLst/>
            <a:cxnLst/>
            <a:rect l="l" t="t" r="r" b="b"/>
            <a:pathLst>
              <a:path w="59689" h="68579">
                <a:moveTo>
                  <a:pt x="10515" y="61734"/>
                </a:moveTo>
                <a:lnTo>
                  <a:pt x="10299" y="59829"/>
                </a:lnTo>
                <a:lnTo>
                  <a:pt x="9918" y="57924"/>
                </a:lnTo>
                <a:lnTo>
                  <a:pt x="9753" y="56946"/>
                </a:lnTo>
                <a:lnTo>
                  <a:pt x="9156" y="56349"/>
                </a:lnTo>
                <a:lnTo>
                  <a:pt x="8229" y="56019"/>
                </a:lnTo>
                <a:lnTo>
                  <a:pt x="6261" y="55206"/>
                </a:lnTo>
                <a:lnTo>
                  <a:pt x="2501" y="56616"/>
                </a:lnTo>
                <a:lnTo>
                  <a:pt x="1092" y="58635"/>
                </a:lnTo>
                <a:lnTo>
                  <a:pt x="0" y="60261"/>
                </a:lnTo>
                <a:lnTo>
                  <a:pt x="381" y="63639"/>
                </a:lnTo>
                <a:lnTo>
                  <a:pt x="1854" y="65112"/>
                </a:lnTo>
                <a:lnTo>
                  <a:pt x="2781" y="65595"/>
                </a:lnTo>
                <a:lnTo>
                  <a:pt x="3708" y="66192"/>
                </a:lnTo>
                <a:lnTo>
                  <a:pt x="7950" y="68326"/>
                </a:lnTo>
                <a:lnTo>
                  <a:pt x="9372" y="67398"/>
                </a:lnTo>
                <a:lnTo>
                  <a:pt x="10134" y="63804"/>
                </a:lnTo>
                <a:lnTo>
                  <a:pt x="10515" y="61734"/>
                </a:lnTo>
                <a:close/>
              </a:path>
              <a:path w="59689" h="68579">
                <a:moveTo>
                  <a:pt x="59423" y="9740"/>
                </a:moveTo>
                <a:lnTo>
                  <a:pt x="58229" y="5765"/>
                </a:lnTo>
                <a:lnTo>
                  <a:pt x="58064" y="5499"/>
                </a:lnTo>
                <a:lnTo>
                  <a:pt x="57848" y="4787"/>
                </a:lnTo>
                <a:lnTo>
                  <a:pt x="57683" y="4457"/>
                </a:lnTo>
                <a:lnTo>
                  <a:pt x="56045" y="711"/>
                </a:lnTo>
                <a:lnTo>
                  <a:pt x="53441" y="0"/>
                </a:lnTo>
                <a:lnTo>
                  <a:pt x="50711" y="2336"/>
                </a:lnTo>
                <a:lnTo>
                  <a:pt x="50444" y="2616"/>
                </a:lnTo>
                <a:lnTo>
                  <a:pt x="50114" y="2882"/>
                </a:lnTo>
                <a:lnTo>
                  <a:pt x="49847" y="3213"/>
                </a:lnTo>
                <a:lnTo>
                  <a:pt x="47447" y="5829"/>
                </a:lnTo>
                <a:lnTo>
                  <a:pt x="47396" y="7569"/>
                </a:lnTo>
                <a:lnTo>
                  <a:pt x="51206" y="12522"/>
                </a:lnTo>
                <a:lnTo>
                  <a:pt x="54902" y="13335"/>
                </a:lnTo>
                <a:lnTo>
                  <a:pt x="57353" y="12192"/>
                </a:lnTo>
                <a:lnTo>
                  <a:pt x="59207" y="11315"/>
                </a:lnTo>
                <a:lnTo>
                  <a:pt x="59423" y="97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4459181" y="7171563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6318" y="11323"/>
                </a:moveTo>
                <a:lnTo>
                  <a:pt x="4248" y="9744"/>
                </a:lnTo>
                <a:lnTo>
                  <a:pt x="3213" y="9037"/>
                </a:lnTo>
                <a:lnTo>
                  <a:pt x="2287" y="8274"/>
                </a:lnTo>
                <a:lnTo>
                  <a:pt x="871" y="7784"/>
                </a:lnTo>
                <a:lnTo>
                  <a:pt x="326" y="6913"/>
                </a:lnTo>
                <a:lnTo>
                  <a:pt x="0" y="6478"/>
                </a:lnTo>
                <a:lnTo>
                  <a:pt x="1361" y="5552"/>
                </a:lnTo>
                <a:lnTo>
                  <a:pt x="2832" y="4300"/>
                </a:lnTo>
                <a:lnTo>
                  <a:pt x="2886" y="3810"/>
                </a:lnTo>
                <a:lnTo>
                  <a:pt x="2560" y="3810"/>
                </a:lnTo>
                <a:lnTo>
                  <a:pt x="2233" y="3756"/>
                </a:lnTo>
                <a:lnTo>
                  <a:pt x="1851" y="3810"/>
                </a:lnTo>
                <a:lnTo>
                  <a:pt x="708" y="3865"/>
                </a:lnTo>
                <a:lnTo>
                  <a:pt x="762" y="3103"/>
                </a:lnTo>
                <a:lnTo>
                  <a:pt x="1579" y="1959"/>
                </a:lnTo>
                <a:lnTo>
                  <a:pt x="2233" y="1578"/>
                </a:lnTo>
                <a:lnTo>
                  <a:pt x="2668" y="1252"/>
                </a:lnTo>
                <a:lnTo>
                  <a:pt x="3758" y="1197"/>
                </a:lnTo>
                <a:lnTo>
                  <a:pt x="4521" y="871"/>
                </a:lnTo>
                <a:lnTo>
                  <a:pt x="5065" y="326"/>
                </a:lnTo>
                <a:lnTo>
                  <a:pt x="6318" y="108"/>
                </a:lnTo>
                <a:lnTo>
                  <a:pt x="7462" y="0"/>
                </a:lnTo>
                <a:lnTo>
                  <a:pt x="8061" y="1034"/>
                </a:lnTo>
                <a:lnTo>
                  <a:pt x="9151" y="3103"/>
                </a:lnTo>
                <a:lnTo>
                  <a:pt x="9641" y="5879"/>
                </a:lnTo>
                <a:lnTo>
                  <a:pt x="8116" y="10724"/>
                </a:lnTo>
                <a:lnTo>
                  <a:pt x="6318" y="113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4541269" y="7213645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8225" y="13337"/>
                </a:moveTo>
                <a:lnTo>
                  <a:pt x="6100" y="11813"/>
                </a:lnTo>
                <a:lnTo>
                  <a:pt x="2451" y="10343"/>
                </a:lnTo>
                <a:lnTo>
                  <a:pt x="0" y="9908"/>
                </a:lnTo>
                <a:lnTo>
                  <a:pt x="980" y="7077"/>
                </a:lnTo>
                <a:lnTo>
                  <a:pt x="2124" y="3647"/>
                </a:lnTo>
                <a:lnTo>
                  <a:pt x="3322" y="2504"/>
                </a:lnTo>
                <a:lnTo>
                  <a:pt x="5610" y="0"/>
                </a:lnTo>
                <a:lnTo>
                  <a:pt x="7353" y="381"/>
                </a:lnTo>
                <a:lnTo>
                  <a:pt x="8606" y="3320"/>
                </a:lnTo>
                <a:lnTo>
                  <a:pt x="9096" y="4464"/>
                </a:lnTo>
                <a:lnTo>
                  <a:pt x="9750" y="5552"/>
                </a:lnTo>
                <a:lnTo>
                  <a:pt x="10567" y="8111"/>
                </a:lnTo>
                <a:lnTo>
                  <a:pt x="10839" y="9690"/>
                </a:lnTo>
                <a:lnTo>
                  <a:pt x="8225" y="133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4669930" y="7153978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3159" y="12194"/>
                </a:moveTo>
                <a:lnTo>
                  <a:pt x="1470" y="12140"/>
                </a:lnTo>
                <a:lnTo>
                  <a:pt x="1525" y="10017"/>
                </a:lnTo>
                <a:lnTo>
                  <a:pt x="1634" y="7676"/>
                </a:lnTo>
                <a:lnTo>
                  <a:pt x="0" y="5607"/>
                </a:lnTo>
                <a:lnTo>
                  <a:pt x="871" y="3157"/>
                </a:lnTo>
                <a:lnTo>
                  <a:pt x="1797" y="762"/>
                </a:lnTo>
                <a:lnTo>
                  <a:pt x="3104" y="0"/>
                </a:lnTo>
                <a:lnTo>
                  <a:pt x="5719" y="1306"/>
                </a:lnTo>
                <a:lnTo>
                  <a:pt x="5937" y="1578"/>
                </a:lnTo>
                <a:lnTo>
                  <a:pt x="6264" y="1742"/>
                </a:lnTo>
                <a:lnTo>
                  <a:pt x="10894" y="4464"/>
                </a:lnTo>
                <a:lnTo>
                  <a:pt x="11221" y="6151"/>
                </a:lnTo>
                <a:lnTo>
                  <a:pt x="7571" y="10180"/>
                </a:lnTo>
                <a:lnTo>
                  <a:pt x="6754" y="10670"/>
                </a:lnTo>
                <a:lnTo>
                  <a:pt x="5719" y="11541"/>
                </a:lnTo>
                <a:lnTo>
                  <a:pt x="4575" y="11868"/>
                </a:lnTo>
                <a:lnTo>
                  <a:pt x="3159" y="12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351873" y="7153216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4" h="10795">
                <a:moveTo>
                  <a:pt x="10022" y="10180"/>
                </a:moveTo>
                <a:lnTo>
                  <a:pt x="8606" y="9472"/>
                </a:lnTo>
                <a:lnTo>
                  <a:pt x="7244" y="9309"/>
                </a:lnTo>
                <a:lnTo>
                  <a:pt x="6155" y="9254"/>
                </a:lnTo>
                <a:lnTo>
                  <a:pt x="5011" y="9418"/>
                </a:lnTo>
                <a:lnTo>
                  <a:pt x="3976" y="9254"/>
                </a:lnTo>
                <a:lnTo>
                  <a:pt x="2614" y="8928"/>
                </a:lnTo>
                <a:lnTo>
                  <a:pt x="980" y="8656"/>
                </a:lnTo>
                <a:lnTo>
                  <a:pt x="490" y="7022"/>
                </a:lnTo>
                <a:lnTo>
                  <a:pt x="0" y="5389"/>
                </a:lnTo>
                <a:lnTo>
                  <a:pt x="2941" y="2613"/>
                </a:lnTo>
                <a:lnTo>
                  <a:pt x="2723" y="2885"/>
                </a:lnTo>
                <a:lnTo>
                  <a:pt x="3213" y="2340"/>
                </a:lnTo>
                <a:lnTo>
                  <a:pt x="3758" y="1796"/>
                </a:lnTo>
                <a:lnTo>
                  <a:pt x="5338" y="326"/>
                </a:lnTo>
                <a:lnTo>
                  <a:pt x="6809" y="0"/>
                </a:lnTo>
                <a:lnTo>
                  <a:pt x="8334" y="1905"/>
                </a:lnTo>
                <a:lnTo>
                  <a:pt x="8933" y="2558"/>
                </a:lnTo>
                <a:lnTo>
                  <a:pt x="9804" y="3048"/>
                </a:lnTo>
                <a:lnTo>
                  <a:pt x="10240" y="3810"/>
                </a:lnTo>
                <a:lnTo>
                  <a:pt x="11112" y="5171"/>
                </a:lnTo>
                <a:lnTo>
                  <a:pt x="11929" y="6587"/>
                </a:lnTo>
                <a:lnTo>
                  <a:pt x="10022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4639916" y="7224860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59">
                <a:moveTo>
                  <a:pt x="4357" y="9908"/>
                </a:moveTo>
                <a:lnTo>
                  <a:pt x="2451" y="8819"/>
                </a:lnTo>
                <a:lnTo>
                  <a:pt x="326" y="7567"/>
                </a:lnTo>
                <a:lnTo>
                  <a:pt x="0" y="6042"/>
                </a:lnTo>
                <a:lnTo>
                  <a:pt x="1797" y="4300"/>
                </a:lnTo>
                <a:lnTo>
                  <a:pt x="3813" y="3429"/>
                </a:lnTo>
                <a:lnTo>
                  <a:pt x="4739" y="1088"/>
                </a:lnTo>
                <a:lnTo>
                  <a:pt x="6972" y="489"/>
                </a:lnTo>
                <a:lnTo>
                  <a:pt x="8933" y="0"/>
                </a:lnTo>
                <a:lnTo>
                  <a:pt x="10349" y="489"/>
                </a:lnTo>
                <a:lnTo>
                  <a:pt x="10621" y="2449"/>
                </a:lnTo>
                <a:lnTo>
                  <a:pt x="10730" y="3375"/>
                </a:lnTo>
                <a:lnTo>
                  <a:pt x="10785" y="4409"/>
                </a:lnTo>
                <a:lnTo>
                  <a:pt x="10621" y="6968"/>
                </a:lnTo>
                <a:lnTo>
                  <a:pt x="9042" y="9744"/>
                </a:lnTo>
                <a:lnTo>
                  <a:pt x="8225" y="9690"/>
                </a:lnTo>
                <a:lnTo>
                  <a:pt x="6318" y="9472"/>
                </a:lnTo>
                <a:lnTo>
                  <a:pt x="4357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563973" y="7237221"/>
            <a:ext cx="35560" cy="17145"/>
          </a:xfrm>
          <a:custGeom>
            <a:avLst/>
            <a:gdLst/>
            <a:ahLst/>
            <a:cxnLst/>
            <a:rect l="l" t="t" r="r" b="b"/>
            <a:pathLst>
              <a:path w="35560" h="17145">
                <a:moveTo>
                  <a:pt x="12636" y="11112"/>
                </a:moveTo>
                <a:lnTo>
                  <a:pt x="11112" y="8661"/>
                </a:lnTo>
                <a:lnTo>
                  <a:pt x="9639" y="6375"/>
                </a:lnTo>
                <a:lnTo>
                  <a:pt x="6870" y="7404"/>
                </a:lnTo>
                <a:lnTo>
                  <a:pt x="4521" y="7734"/>
                </a:lnTo>
                <a:lnTo>
                  <a:pt x="4038" y="7899"/>
                </a:lnTo>
                <a:lnTo>
                  <a:pt x="2895" y="8229"/>
                </a:lnTo>
                <a:lnTo>
                  <a:pt x="1422" y="7683"/>
                </a:lnTo>
                <a:lnTo>
                  <a:pt x="0" y="11163"/>
                </a:lnTo>
                <a:lnTo>
                  <a:pt x="1257" y="12357"/>
                </a:lnTo>
                <a:lnTo>
                  <a:pt x="1968" y="13665"/>
                </a:lnTo>
                <a:lnTo>
                  <a:pt x="4203" y="15138"/>
                </a:lnTo>
                <a:lnTo>
                  <a:pt x="5232" y="15849"/>
                </a:lnTo>
                <a:lnTo>
                  <a:pt x="6756" y="16827"/>
                </a:lnTo>
                <a:lnTo>
                  <a:pt x="8178" y="16497"/>
                </a:lnTo>
                <a:lnTo>
                  <a:pt x="9804" y="12903"/>
                </a:lnTo>
                <a:lnTo>
                  <a:pt x="12636" y="11112"/>
                </a:lnTo>
                <a:close/>
              </a:path>
              <a:path w="35560" h="17145">
                <a:moveTo>
                  <a:pt x="35306" y="3263"/>
                </a:moveTo>
                <a:lnTo>
                  <a:pt x="33616" y="1905"/>
                </a:lnTo>
                <a:lnTo>
                  <a:pt x="31216" y="0"/>
                </a:lnTo>
                <a:lnTo>
                  <a:pt x="29362" y="2832"/>
                </a:lnTo>
                <a:lnTo>
                  <a:pt x="27343" y="3708"/>
                </a:lnTo>
                <a:lnTo>
                  <a:pt x="25438" y="4572"/>
                </a:lnTo>
                <a:lnTo>
                  <a:pt x="25336" y="6096"/>
                </a:lnTo>
                <a:lnTo>
                  <a:pt x="26263" y="7785"/>
                </a:lnTo>
                <a:lnTo>
                  <a:pt x="31648" y="12903"/>
                </a:lnTo>
                <a:lnTo>
                  <a:pt x="32956" y="12039"/>
                </a:lnTo>
                <a:lnTo>
                  <a:pt x="33616" y="9525"/>
                </a:lnTo>
                <a:lnTo>
                  <a:pt x="33782" y="8991"/>
                </a:lnTo>
                <a:lnTo>
                  <a:pt x="33997" y="8496"/>
                </a:lnTo>
                <a:lnTo>
                  <a:pt x="34099" y="7950"/>
                </a:lnTo>
                <a:lnTo>
                  <a:pt x="34163" y="7734"/>
                </a:lnTo>
                <a:lnTo>
                  <a:pt x="34163" y="7569"/>
                </a:lnTo>
                <a:lnTo>
                  <a:pt x="34594" y="5549"/>
                </a:lnTo>
                <a:lnTo>
                  <a:pt x="35306" y="32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4706752" y="7194482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5">
                <a:moveTo>
                  <a:pt x="5065" y="12031"/>
                </a:moveTo>
                <a:lnTo>
                  <a:pt x="4303" y="10234"/>
                </a:lnTo>
                <a:lnTo>
                  <a:pt x="3050" y="9581"/>
                </a:lnTo>
                <a:lnTo>
                  <a:pt x="2396" y="8764"/>
                </a:lnTo>
                <a:lnTo>
                  <a:pt x="1906" y="8057"/>
                </a:lnTo>
                <a:lnTo>
                  <a:pt x="0" y="6097"/>
                </a:lnTo>
                <a:lnTo>
                  <a:pt x="109" y="4845"/>
                </a:lnTo>
                <a:lnTo>
                  <a:pt x="1470" y="3701"/>
                </a:lnTo>
                <a:lnTo>
                  <a:pt x="2178" y="3157"/>
                </a:lnTo>
                <a:lnTo>
                  <a:pt x="4847" y="1415"/>
                </a:lnTo>
                <a:lnTo>
                  <a:pt x="5991" y="0"/>
                </a:lnTo>
                <a:lnTo>
                  <a:pt x="7462" y="707"/>
                </a:lnTo>
                <a:lnTo>
                  <a:pt x="9260" y="1687"/>
                </a:lnTo>
                <a:lnTo>
                  <a:pt x="9386" y="3157"/>
                </a:lnTo>
                <a:lnTo>
                  <a:pt x="9260" y="6097"/>
                </a:lnTo>
                <a:lnTo>
                  <a:pt x="9151" y="6423"/>
                </a:lnTo>
                <a:lnTo>
                  <a:pt x="8933" y="7349"/>
                </a:lnTo>
                <a:lnTo>
                  <a:pt x="8946" y="9581"/>
                </a:lnTo>
                <a:lnTo>
                  <a:pt x="9260" y="10833"/>
                </a:lnTo>
                <a:lnTo>
                  <a:pt x="7081" y="11486"/>
                </a:lnTo>
                <a:lnTo>
                  <a:pt x="5065" y="120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358301" y="7214244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5937" y="9363"/>
                </a:moveTo>
                <a:lnTo>
                  <a:pt x="3867" y="8057"/>
                </a:lnTo>
                <a:lnTo>
                  <a:pt x="3649" y="7839"/>
                </a:lnTo>
                <a:lnTo>
                  <a:pt x="3486" y="7730"/>
                </a:lnTo>
                <a:lnTo>
                  <a:pt x="3595" y="6968"/>
                </a:lnTo>
                <a:lnTo>
                  <a:pt x="3213" y="6097"/>
                </a:lnTo>
                <a:lnTo>
                  <a:pt x="2886" y="5280"/>
                </a:lnTo>
                <a:lnTo>
                  <a:pt x="2451" y="4137"/>
                </a:lnTo>
                <a:lnTo>
                  <a:pt x="1525" y="3810"/>
                </a:lnTo>
                <a:lnTo>
                  <a:pt x="381" y="4083"/>
                </a:lnTo>
                <a:lnTo>
                  <a:pt x="217" y="3593"/>
                </a:lnTo>
                <a:lnTo>
                  <a:pt x="108" y="2994"/>
                </a:lnTo>
                <a:lnTo>
                  <a:pt x="54" y="2395"/>
                </a:lnTo>
                <a:lnTo>
                  <a:pt x="0" y="1088"/>
                </a:lnTo>
                <a:lnTo>
                  <a:pt x="817" y="0"/>
                </a:lnTo>
                <a:lnTo>
                  <a:pt x="5283" y="0"/>
                </a:lnTo>
                <a:lnTo>
                  <a:pt x="6645" y="326"/>
                </a:lnTo>
                <a:lnTo>
                  <a:pt x="8007" y="544"/>
                </a:lnTo>
                <a:lnTo>
                  <a:pt x="9750" y="489"/>
                </a:lnTo>
                <a:lnTo>
                  <a:pt x="11057" y="3919"/>
                </a:lnTo>
                <a:lnTo>
                  <a:pt x="9641" y="5062"/>
                </a:lnTo>
                <a:lnTo>
                  <a:pt x="8388" y="6151"/>
                </a:lnTo>
                <a:lnTo>
                  <a:pt x="7081" y="7240"/>
                </a:lnTo>
                <a:lnTo>
                  <a:pt x="5937" y="93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4290048" y="720874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178" y="7240"/>
                </a:moveTo>
                <a:lnTo>
                  <a:pt x="108" y="5389"/>
                </a:lnTo>
                <a:lnTo>
                  <a:pt x="0" y="2504"/>
                </a:lnTo>
                <a:lnTo>
                  <a:pt x="1034" y="1415"/>
                </a:lnTo>
                <a:lnTo>
                  <a:pt x="2233" y="54"/>
                </a:lnTo>
                <a:lnTo>
                  <a:pt x="4521" y="0"/>
                </a:lnTo>
                <a:lnTo>
                  <a:pt x="5773" y="1306"/>
                </a:lnTo>
                <a:lnTo>
                  <a:pt x="7135" y="2667"/>
                </a:lnTo>
                <a:lnTo>
                  <a:pt x="6972" y="4246"/>
                </a:lnTo>
                <a:lnTo>
                  <a:pt x="6100" y="5661"/>
                </a:lnTo>
                <a:lnTo>
                  <a:pt x="5338" y="6913"/>
                </a:lnTo>
                <a:lnTo>
                  <a:pt x="2178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4562785" y="716350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560" y="7077"/>
                </a:moveTo>
                <a:lnTo>
                  <a:pt x="1144" y="5934"/>
                </a:lnTo>
                <a:lnTo>
                  <a:pt x="817" y="5607"/>
                </a:lnTo>
                <a:lnTo>
                  <a:pt x="599" y="5280"/>
                </a:lnTo>
                <a:lnTo>
                  <a:pt x="0" y="3919"/>
                </a:lnTo>
                <a:lnTo>
                  <a:pt x="381" y="2830"/>
                </a:lnTo>
                <a:lnTo>
                  <a:pt x="1198" y="1742"/>
                </a:lnTo>
                <a:lnTo>
                  <a:pt x="1470" y="1361"/>
                </a:lnTo>
                <a:lnTo>
                  <a:pt x="1743" y="1034"/>
                </a:lnTo>
                <a:lnTo>
                  <a:pt x="2069" y="762"/>
                </a:lnTo>
                <a:lnTo>
                  <a:pt x="2396" y="653"/>
                </a:lnTo>
                <a:lnTo>
                  <a:pt x="3322" y="108"/>
                </a:lnTo>
                <a:lnTo>
                  <a:pt x="4357" y="0"/>
                </a:lnTo>
                <a:lnTo>
                  <a:pt x="5828" y="653"/>
                </a:lnTo>
                <a:lnTo>
                  <a:pt x="6155" y="1197"/>
                </a:lnTo>
                <a:lnTo>
                  <a:pt x="6318" y="1796"/>
                </a:lnTo>
                <a:lnTo>
                  <a:pt x="6754" y="3048"/>
                </a:lnTo>
                <a:lnTo>
                  <a:pt x="6754" y="4790"/>
                </a:lnTo>
                <a:lnTo>
                  <a:pt x="6209" y="5389"/>
                </a:lnTo>
                <a:lnTo>
                  <a:pt x="5174" y="6696"/>
                </a:lnTo>
                <a:lnTo>
                  <a:pt x="2560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4379926" y="715806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396" y="6805"/>
                </a:moveTo>
                <a:lnTo>
                  <a:pt x="1143" y="5607"/>
                </a:lnTo>
                <a:lnTo>
                  <a:pt x="272" y="4681"/>
                </a:lnTo>
                <a:lnTo>
                  <a:pt x="0" y="2449"/>
                </a:lnTo>
                <a:lnTo>
                  <a:pt x="544" y="1197"/>
                </a:lnTo>
                <a:lnTo>
                  <a:pt x="653" y="979"/>
                </a:lnTo>
                <a:lnTo>
                  <a:pt x="871" y="707"/>
                </a:lnTo>
                <a:lnTo>
                  <a:pt x="1252" y="326"/>
                </a:lnTo>
                <a:lnTo>
                  <a:pt x="2505" y="108"/>
                </a:lnTo>
                <a:lnTo>
                  <a:pt x="4684" y="0"/>
                </a:lnTo>
                <a:lnTo>
                  <a:pt x="5610" y="108"/>
                </a:lnTo>
                <a:lnTo>
                  <a:pt x="6917" y="1197"/>
                </a:lnTo>
                <a:lnTo>
                  <a:pt x="6591" y="3865"/>
                </a:lnTo>
                <a:lnTo>
                  <a:pt x="5338" y="5226"/>
                </a:lnTo>
                <a:lnTo>
                  <a:pt x="3921" y="6696"/>
                </a:lnTo>
                <a:lnTo>
                  <a:pt x="2396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4611809" y="716236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178" y="6369"/>
                </a:moveTo>
                <a:lnTo>
                  <a:pt x="544" y="4137"/>
                </a:lnTo>
                <a:lnTo>
                  <a:pt x="0" y="3048"/>
                </a:lnTo>
                <a:lnTo>
                  <a:pt x="272" y="2014"/>
                </a:lnTo>
                <a:lnTo>
                  <a:pt x="2995" y="108"/>
                </a:lnTo>
                <a:lnTo>
                  <a:pt x="4085" y="0"/>
                </a:lnTo>
                <a:lnTo>
                  <a:pt x="5174" y="217"/>
                </a:lnTo>
                <a:lnTo>
                  <a:pt x="5882" y="925"/>
                </a:lnTo>
                <a:lnTo>
                  <a:pt x="6972" y="2068"/>
                </a:lnTo>
                <a:lnTo>
                  <a:pt x="7244" y="3429"/>
                </a:lnTo>
                <a:lnTo>
                  <a:pt x="5937" y="4681"/>
                </a:lnTo>
                <a:lnTo>
                  <a:pt x="4521" y="6097"/>
                </a:lnTo>
                <a:lnTo>
                  <a:pt x="2178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4399263" y="721979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159" y="6859"/>
                </a:moveTo>
                <a:lnTo>
                  <a:pt x="2342" y="6641"/>
                </a:lnTo>
                <a:lnTo>
                  <a:pt x="1634" y="6042"/>
                </a:lnTo>
                <a:lnTo>
                  <a:pt x="217" y="4736"/>
                </a:lnTo>
                <a:lnTo>
                  <a:pt x="0" y="2558"/>
                </a:lnTo>
                <a:lnTo>
                  <a:pt x="1252" y="1034"/>
                </a:lnTo>
                <a:lnTo>
                  <a:pt x="2451" y="0"/>
                </a:lnTo>
                <a:lnTo>
                  <a:pt x="4085" y="0"/>
                </a:lnTo>
                <a:lnTo>
                  <a:pt x="5556" y="707"/>
                </a:lnTo>
                <a:lnTo>
                  <a:pt x="6318" y="1088"/>
                </a:lnTo>
                <a:lnTo>
                  <a:pt x="6645" y="2395"/>
                </a:lnTo>
                <a:lnTo>
                  <a:pt x="6482" y="3647"/>
                </a:lnTo>
                <a:lnTo>
                  <a:pt x="6209" y="3756"/>
                </a:lnTo>
                <a:lnTo>
                  <a:pt x="5882" y="3919"/>
                </a:lnTo>
                <a:lnTo>
                  <a:pt x="5556" y="4137"/>
                </a:lnTo>
                <a:lnTo>
                  <a:pt x="4521" y="4790"/>
                </a:lnTo>
                <a:lnTo>
                  <a:pt x="4085" y="5661"/>
                </a:lnTo>
                <a:lnTo>
                  <a:pt x="3976" y="6696"/>
                </a:lnTo>
                <a:lnTo>
                  <a:pt x="3159" y="68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4429495" y="716552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104" y="7295"/>
                </a:moveTo>
                <a:lnTo>
                  <a:pt x="2124" y="6151"/>
                </a:lnTo>
                <a:lnTo>
                  <a:pt x="980" y="4954"/>
                </a:lnTo>
                <a:lnTo>
                  <a:pt x="0" y="3538"/>
                </a:lnTo>
                <a:lnTo>
                  <a:pt x="1307" y="1796"/>
                </a:lnTo>
                <a:lnTo>
                  <a:pt x="2451" y="381"/>
                </a:lnTo>
                <a:lnTo>
                  <a:pt x="5556" y="0"/>
                </a:lnTo>
                <a:lnTo>
                  <a:pt x="7789" y="2885"/>
                </a:lnTo>
                <a:lnTo>
                  <a:pt x="7081" y="4464"/>
                </a:lnTo>
                <a:lnTo>
                  <a:pt x="6645" y="5825"/>
                </a:lnTo>
                <a:lnTo>
                  <a:pt x="5610" y="7022"/>
                </a:lnTo>
                <a:lnTo>
                  <a:pt x="3104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4686816" y="720041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941" y="7458"/>
                </a:moveTo>
                <a:lnTo>
                  <a:pt x="1416" y="6260"/>
                </a:lnTo>
                <a:lnTo>
                  <a:pt x="272" y="5280"/>
                </a:lnTo>
                <a:lnTo>
                  <a:pt x="0" y="2885"/>
                </a:lnTo>
                <a:lnTo>
                  <a:pt x="1143" y="2014"/>
                </a:lnTo>
                <a:lnTo>
                  <a:pt x="2396" y="1034"/>
                </a:lnTo>
                <a:lnTo>
                  <a:pt x="3976" y="0"/>
                </a:lnTo>
                <a:lnTo>
                  <a:pt x="6590" y="2613"/>
                </a:lnTo>
                <a:lnTo>
                  <a:pt x="7299" y="4083"/>
                </a:lnTo>
                <a:lnTo>
                  <a:pt x="6100" y="5770"/>
                </a:lnTo>
                <a:lnTo>
                  <a:pt x="4956" y="7295"/>
                </a:lnTo>
                <a:lnTo>
                  <a:pt x="2941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4493498" y="7309025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015" y="7022"/>
                </a:moveTo>
                <a:lnTo>
                  <a:pt x="980" y="5770"/>
                </a:lnTo>
                <a:lnTo>
                  <a:pt x="0" y="4681"/>
                </a:lnTo>
                <a:lnTo>
                  <a:pt x="490" y="1905"/>
                </a:lnTo>
                <a:lnTo>
                  <a:pt x="1852" y="979"/>
                </a:lnTo>
                <a:lnTo>
                  <a:pt x="3213" y="0"/>
                </a:lnTo>
                <a:lnTo>
                  <a:pt x="5120" y="163"/>
                </a:lnTo>
                <a:lnTo>
                  <a:pt x="5828" y="1306"/>
                </a:lnTo>
                <a:lnTo>
                  <a:pt x="6482" y="2504"/>
                </a:lnTo>
                <a:lnTo>
                  <a:pt x="6917" y="4409"/>
                </a:lnTo>
                <a:lnTo>
                  <a:pt x="5283" y="5770"/>
                </a:lnTo>
                <a:lnTo>
                  <a:pt x="3867" y="6968"/>
                </a:lnTo>
                <a:lnTo>
                  <a:pt x="2015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4548187" y="7254966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2178" y="7512"/>
                </a:moveTo>
                <a:lnTo>
                  <a:pt x="1089" y="6151"/>
                </a:lnTo>
                <a:lnTo>
                  <a:pt x="0" y="4899"/>
                </a:lnTo>
                <a:lnTo>
                  <a:pt x="326" y="2558"/>
                </a:lnTo>
                <a:lnTo>
                  <a:pt x="3104" y="381"/>
                </a:lnTo>
                <a:lnTo>
                  <a:pt x="4521" y="0"/>
                </a:lnTo>
                <a:lnTo>
                  <a:pt x="6373" y="2830"/>
                </a:lnTo>
                <a:lnTo>
                  <a:pt x="7789" y="4246"/>
                </a:lnTo>
                <a:lnTo>
                  <a:pt x="5664" y="5879"/>
                </a:lnTo>
                <a:lnTo>
                  <a:pt x="4085" y="7349"/>
                </a:lnTo>
                <a:lnTo>
                  <a:pt x="2178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4602440" y="7152781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4847" y="6151"/>
                </a:moveTo>
                <a:lnTo>
                  <a:pt x="2505" y="6097"/>
                </a:lnTo>
                <a:lnTo>
                  <a:pt x="1307" y="4954"/>
                </a:lnTo>
                <a:lnTo>
                  <a:pt x="0" y="3756"/>
                </a:lnTo>
                <a:lnTo>
                  <a:pt x="2614" y="0"/>
                </a:lnTo>
                <a:lnTo>
                  <a:pt x="4630" y="0"/>
                </a:lnTo>
                <a:lnTo>
                  <a:pt x="4847" y="54"/>
                </a:lnTo>
                <a:lnTo>
                  <a:pt x="5011" y="163"/>
                </a:lnTo>
                <a:lnTo>
                  <a:pt x="5229" y="272"/>
                </a:lnTo>
                <a:lnTo>
                  <a:pt x="6754" y="1143"/>
                </a:lnTo>
                <a:lnTo>
                  <a:pt x="6972" y="3538"/>
                </a:lnTo>
                <a:lnTo>
                  <a:pt x="5719" y="5117"/>
                </a:lnTo>
                <a:lnTo>
                  <a:pt x="4847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4524383" y="723618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778" y="6641"/>
                </a:moveTo>
                <a:lnTo>
                  <a:pt x="1470" y="5552"/>
                </a:lnTo>
                <a:lnTo>
                  <a:pt x="490" y="4409"/>
                </a:lnTo>
                <a:lnTo>
                  <a:pt x="0" y="3103"/>
                </a:lnTo>
                <a:lnTo>
                  <a:pt x="2069" y="108"/>
                </a:lnTo>
                <a:lnTo>
                  <a:pt x="4303" y="0"/>
                </a:lnTo>
                <a:lnTo>
                  <a:pt x="7135" y="2613"/>
                </a:lnTo>
                <a:lnTo>
                  <a:pt x="6699" y="4028"/>
                </a:lnTo>
                <a:lnTo>
                  <a:pt x="5882" y="5280"/>
                </a:lnTo>
                <a:lnTo>
                  <a:pt x="5065" y="6532"/>
                </a:lnTo>
                <a:lnTo>
                  <a:pt x="2778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4434833" y="723743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5120" y="6805"/>
                </a:moveTo>
                <a:lnTo>
                  <a:pt x="1525" y="6532"/>
                </a:lnTo>
                <a:lnTo>
                  <a:pt x="0" y="4681"/>
                </a:lnTo>
                <a:lnTo>
                  <a:pt x="217" y="2014"/>
                </a:lnTo>
                <a:lnTo>
                  <a:pt x="1470" y="925"/>
                </a:lnTo>
                <a:lnTo>
                  <a:pt x="2451" y="0"/>
                </a:lnTo>
                <a:lnTo>
                  <a:pt x="4521" y="598"/>
                </a:lnTo>
                <a:lnTo>
                  <a:pt x="5664" y="2123"/>
                </a:lnTo>
                <a:lnTo>
                  <a:pt x="6591" y="3429"/>
                </a:lnTo>
                <a:lnTo>
                  <a:pt x="6645" y="4845"/>
                </a:lnTo>
                <a:lnTo>
                  <a:pt x="5120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4619381" y="726982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668" y="7022"/>
                </a:moveTo>
                <a:lnTo>
                  <a:pt x="1089" y="5879"/>
                </a:lnTo>
                <a:lnTo>
                  <a:pt x="0" y="5008"/>
                </a:lnTo>
                <a:lnTo>
                  <a:pt x="54" y="2776"/>
                </a:lnTo>
                <a:lnTo>
                  <a:pt x="1198" y="1469"/>
                </a:lnTo>
                <a:lnTo>
                  <a:pt x="2342" y="217"/>
                </a:lnTo>
                <a:lnTo>
                  <a:pt x="4684" y="0"/>
                </a:lnTo>
                <a:lnTo>
                  <a:pt x="5556" y="1034"/>
                </a:lnTo>
                <a:lnTo>
                  <a:pt x="6318" y="1905"/>
                </a:lnTo>
                <a:lnTo>
                  <a:pt x="6427" y="4899"/>
                </a:lnTo>
                <a:lnTo>
                  <a:pt x="5556" y="5498"/>
                </a:lnTo>
                <a:lnTo>
                  <a:pt x="4194" y="6478"/>
                </a:lnTo>
                <a:lnTo>
                  <a:pt x="2668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4593126" y="718958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614" y="6696"/>
                </a:moveTo>
                <a:lnTo>
                  <a:pt x="1361" y="5716"/>
                </a:lnTo>
                <a:lnTo>
                  <a:pt x="108" y="4790"/>
                </a:lnTo>
                <a:lnTo>
                  <a:pt x="0" y="2776"/>
                </a:lnTo>
                <a:lnTo>
                  <a:pt x="1143" y="1361"/>
                </a:lnTo>
                <a:lnTo>
                  <a:pt x="2287" y="54"/>
                </a:lnTo>
                <a:lnTo>
                  <a:pt x="3703" y="0"/>
                </a:lnTo>
                <a:lnTo>
                  <a:pt x="5065" y="816"/>
                </a:lnTo>
                <a:lnTo>
                  <a:pt x="6373" y="1469"/>
                </a:lnTo>
                <a:lnTo>
                  <a:pt x="6645" y="3919"/>
                </a:lnTo>
                <a:lnTo>
                  <a:pt x="5773" y="5171"/>
                </a:lnTo>
                <a:lnTo>
                  <a:pt x="4847" y="6423"/>
                </a:lnTo>
                <a:lnTo>
                  <a:pt x="2614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4245436" y="718043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595" y="6587"/>
                </a:moveTo>
                <a:lnTo>
                  <a:pt x="2560" y="5988"/>
                </a:lnTo>
                <a:lnTo>
                  <a:pt x="1089" y="5117"/>
                </a:lnTo>
                <a:lnTo>
                  <a:pt x="0" y="2286"/>
                </a:lnTo>
                <a:lnTo>
                  <a:pt x="708" y="1252"/>
                </a:lnTo>
                <a:lnTo>
                  <a:pt x="1906" y="381"/>
                </a:lnTo>
                <a:lnTo>
                  <a:pt x="3213" y="0"/>
                </a:lnTo>
                <a:lnTo>
                  <a:pt x="4630" y="816"/>
                </a:lnTo>
                <a:lnTo>
                  <a:pt x="6264" y="1796"/>
                </a:lnTo>
                <a:lnTo>
                  <a:pt x="6699" y="4137"/>
                </a:lnTo>
                <a:lnTo>
                  <a:pt x="5501" y="5607"/>
                </a:lnTo>
                <a:lnTo>
                  <a:pt x="4684" y="6532"/>
                </a:lnTo>
                <a:lnTo>
                  <a:pt x="3595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4407597" y="7226331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1743" y="6206"/>
                </a:moveTo>
                <a:lnTo>
                  <a:pt x="980" y="5226"/>
                </a:lnTo>
                <a:lnTo>
                  <a:pt x="272" y="4409"/>
                </a:lnTo>
                <a:lnTo>
                  <a:pt x="0" y="3484"/>
                </a:lnTo>
                <a:lnTo>
                  <a:pt x="217" y="2558"/>
                </a:lnTo>
                <a:lnTo>
                  <a:pt x="381" y="2504"/>
                </a:lnTo>
                <a:lnTo>
                  <a:pt x="1416" y="1850"/>
                </a:lnTo>
                <a:lnTo>
                  <a:pt x="1634" y="1252"/>
                </a:lnTo>
                <a:lnTo>
                  <a:pt x="1634" y="653"/>
                </a:lnTo>
                <a:lnTo>
                  <a:pt x="2614" y="54"/>
                </a:lnTo>
                <a:lnTo>
                  <a:pt x="3813" y="0"/>
                </a:lnTo>
                <a:lnTo>
                  <a:pt x="4738" y="598"/>
                </a:lnTo>
                <a:lnTo>
                  <a:pt x="4630" y="762"/>
                </a:lnTo>
                <a:lnTo>
                  <a:pt x="4085" y="2395"/>
                </a:lnTo>
                <a:lnTo>
                  <a:pt x="4248" y="3756"/>
                </a:lnTo>
                <a:lnTo>
                  <a:pt x="4738" y="5062"/>
                </a:lnTo>
                <a:lnTo>
                  <a:pt x="3649" y="5988"/>
                </a:lnTo>
                <a:lnTo>
                  <a:pt x="1743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4705881" y="715278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3813" y="1252"/>
                </a:moveTo>
                <a:lnTo>
                  <a:pt x="926" y="1143"/>
                </a:lnTo>
                <a:lnTo>
                  <a:pt x="0" y="0"/>
                </a:lnTo>
                <a:lnTo>
                  <a:pt x="4847" y="0"/>
                </a:lnTo>
                <a:lnTo>
                  <a:pt x="4739" y="163"/>
                </a:lnTo>
                <a:lnTo>
                  <a:pt x="3813" y="12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4594047" y="7266025"/>
            <a:ext cx="67945" cy="26670"/>
          </a:xfrm>
          <a:custGeom>
            <a:avLst/>
            <a:gdLst/>
            <a:ahLst/>
            <a:cxnLst/>
            <a:rect l="l" t="t" r="r" b="b"/>
            <a:pathLst>
              <a:path w="67945" h="26670">
                <a:moveTo>
                  <a:pt x="4902" y="22860"/>
                </a:moveTo>
                <a:lnTo>
                  <a:pt x="3429" y="21882"/>
                </a:lnTo>
                <a:lnTo>
                  <a:pt x="2400" y="21170"/>
                </a:lnTo>
                <a:lnTo>
                  <a:pt x="1638" y="21932"/>
                </a:lnTo>
                <a:lnTo>
                  <a:pt x="1092" y="22542"/>
                </a:lnTo>
                <a:lnTo>
                  <a:pt x="0" y="23787"/>
                </a:lnTo>
                <a:lnTo>
                  <a:pt x="647" y="24828"/>
                </a:lnTo>
                <a:lnTo>
                  <a:pt x="2616" y="26073"/>
                </a:lnTo>
                <a:lnTo>
                  <a:pt x="3162" y="25908"/>
                </a:lnTo>
                <a:lnTo>
                  <a:pt x="3924" y="24879"/>
                </a:lnTo>
                <a:lnTo>
                  <a:pt x="3924" y="24117"/>
                </a:lnTo>
                <a:lnTo>
                  <a:pt x="4902" y="22860"/>
                </a:lnTo>
                <a:close/>
              </a:path>
              <a:path w="67945" h="26670">
                <a:moveTo>
                  <a:pt x="51257" y="10947"/>
                </a:moveTo>
                <a:lnTo>
                  <a:pt x="50825" y="10287"/>
                </a:lnTo>
                <a:lnTo>
                  <a:pt x="50495" y="9855"/>
                </a:lnTo>
                <a:lnTo>
                  <a:pt x="49453" y="9690"/>
                </a:lnTo>
                <a:lnTo>
                  <a:pt x="46621" y="10172"/>
                </a:lnTo>
                <a:lnTo>
                  <a:pt x="41617" y="15671"/>
                </a:lnTo>
                <a:lnTo>
                  <a:pt x="42646" y="15519"/>
                </a:lnTo>
                <a:lnTo>
                  <a:pt x="43573" y="15138"/>
                </a:lnTo>
                <a:lnTo>
                  <a:pt x="44500" y="14808"/>
                </a:lnTo>
                <a:lnTo>
                  <a:pt x="46405" y="13995"/>
                </a:lnTo>
                <a:lnTo>
                  <a:pt x="48145" y="13004"/>
                </a:lnTo>
                <a:lnTo>
                  <a:pt x="49898" y="11976"/>
                </a:lnTo>
                <a:lnTo>
                  <a:pt x="50495" y="11595"/>
                </a:lnTo>
                <a:lnTo>
                  <a:pt x="51257" y="10947"/>
                </a:lnTo>
                <a:close/>
              </a:path>
              <a:path w="67945" h="26670">
                <a:moveTo>
                  <a:pt x="67703" y="863"/>
                </a:moveTo>
                <a:lnTo>
                  <a:pt x="64922" y="0"/>
                </a:lnTo>
                <a:lnTo>
                  <a:pt x="63080" y="546"/>
                </a:lnTo>
                <a:lnTo>
                  <a:pt x="60629" y="2336"/>
                </a:lnTo>
                <a:lnTo>
                  <a:pt x="59588" y="3378"/>
                </a:lnTo>
                <a:lnTo>
                  <a:pt x="60185" y="4521"/>
                </a:lnTo>
                <a:lnTo>
                  <a:pt x="61010" y="5981"/>
                </a:lnTo>
                <a:lnTo>
                  <a:pt x="62153" y="4686"/>
                </a:lnTo>
                <a:lnTo>
                  <a:pt x="62915" y="4241"/>
                </a:lnTo>
                <a:lnTo>
                  <a:pt x="64325" y="3479"/>
                </a:lnTo>
                <a:lnTo>
                  <a:pt x="65582" y="2400"/>
                </a:lnTo>
                <a:lnTo>
                  <a:pt x="67703" y="8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4532445" y="721130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3322" y="4518"/>
                </a:moveTo>
                <a:lnTo>
                  <a:pt x="2178" y="4409"/>
                </a:lnTo>
                <a:lnTo>
                  <a:pt x="326" y="2558"/>
                </a:lnTo>
                <a:lnTo>
                  <a:pt x="0" y="1742"/>
                </a:lnTo>
                <a:lnTo>
                  <a:pt x="871" y="979"/>
                </a:lnTo>
                <a:lnTo>
                  <a:pt x="2015" y="0"/>
                </a:lnTo>
                <a:lnTo>
                  <a:pt x="3268" y="326"/>
                </a:lnTo>
                <a:lnTo>
                  <a:pt x="4303" y="1088"/>
                </a:lnTo>
                <a:lnTo>
                  <a:pt x="5120" y="1742"/>
                </a:lnTo>
                <a:lnTo>
                  <a:pt x="4902" y="2722"/>
                </a:lnTo>
                <a:lnTo>
                  <a:pt x="4248" y="3484"/>
                </a:lnTo>
                <a:lnTo>
                  <a:pt x="3322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4320770" y="725006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723" y="4790"/>
                </a:moveTo>
                <a:lnTo>
                  <a:pt x="1797" y="4191"/>
                </a:lnTo>
                <a:lnTo>
                  <a:pt x="980" y="3429"/>
                </a:lnTo>
                <a:lnTo>
                  <a:pt x="0" y="2449"/>
                </a:lnTo>
                <a:lnTo>
                  <a:pt x="163" y="1469"/>
                </a:lnTo>
                <a:lnTo>
                  <a:pt x="1143" y="707"/>
                </a:lnTo>
                <a:lnTo>
                  <a:pt x="1906" y="0"/>
                </a:lnTo>
                <a:lnTo>
                  <a:pt x="2832" y="163"/>
                </a:lnTo>
                <a:lnTo>
                  <a:pt x="3486" y="871"/>
                </a:lnTo>
                <a:lnTo>
                  <a:pt x="4248" y="1742"/>
                </a:lnTo>
                <a:lnTo>
                  <a:pt x="4575" y="2776"/>
                </a:lnTo>
                <a:lnTo>
                  <a:pt x="3703" y="3701"/>
                </a:lnTo>
                <a:lnTo>
                  <a:pt x="2723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4615295" y="723210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50" y="4573"/>
                </a:moveTo>
                <a:lnTo>
                  <a:pt x="1851" y="4518"/>
                </a:lnTo>
                <a:lnTo>
                  <a:pt x="817" y="3593"/>
                </a:lnTo>
                <a:lnTo>
                  <a:pt x="54" y="2939"/>
                </a:lnTo>
                <a:lnTo>
                  <a:pt x="0" y="2014"/>
                </a:lnTo>
                <a:lnTo>
                  <a:pt x="653" y="1252"/>
                </a:lnTo>
                <a:lnTo>
                  <a:pt x="1851" y="0"/>
                </a:lnTo>
                <a:lnTo>
                  <a:pt x="2886" y="1143"/>
                </a:lnTo>
                <a:lnTo>
                  <a:pt x="4684" y="2232"/>
                </a:lnTo>
                <a:lnTo>
                  <a:pt x="4466" y="2885"/>
                </a:lnTo>
                <a:lnTo>
                  <a:pt x="4030" y="3429"/>
                </a:lnTo>
                <a:lnTo>
                  <a:pt x="3050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4494479" y="726955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851" y="4681"/>
                </a:moveTo>
                <a:lnTo>
                  <a:pt x="762" y="3593"/>
                </a:lnTo>
                <a:lnTo>
                  <a:pt x="0" y="2776"/>
                </a:lnTo>
                <a:lnTo>
                  <a:pt x="217" y="1850"/>
                </a:lnTo>
                <a:lnTo>
                  <a:pt x="762" y="1088"/>
                </a:lnTo>
                <a:lnTo>
                  <a:pt x="1579" y="0"/>
                </a:lnTo>
                <a:lnTo>
                  <a:pt x="2832" y="381"/>
                </a:lnTo>
                <a:lnTo>
                  <a:pt x="3703" y="979"/>
                </a:lnTo>
                <a:lnTo>
                  <a:pt x="4684" y="1578"/>
                </a:lnTo>
                <a:lnTo>
                  <a:pt x="4194" y="2504"/>
                </a:lnTo>
                <a:lnTo>
                  <a:pt x="3540" y="3320"/>
                </a:lnTo>
                <a:lnTo>
                  <a:pt x="2723" y="4083"/>
                </a:lnTo>
                <a:lnTo>
                  <a:pt x="1851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4618509" y="723923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60" y="4899"/>
                </a:moveTo>
                <a:lnTo>
                  <a:pt x="1525" y="4790"/>
                </a:lnTo>
                <a:lnTo>
                  <a:pt x="925" y="3974"/>
                </a:lnTo>
                <a:lnTo>
                  <a:pt x="0" y="2722"/>
                </a:lnTo>
                <a:lnTo>
                  <a:pt x="490" y="1633"/>
                </a:lnTo>
                <a:lnTo>
                  <a:pt x="1307" y="653"/>
                </a:lnTo>
                <a:lnTo>
                  <a:pt x="2069" y="0"/>
                </a:lnTo>
                <a:lnTo>
                  <a:pt x="2832" y="163"/>
                </a:lnTo>
                <a:lnTo>
                  <a:pt x="3268" y="762"/>
                </a:lnTo>
                <a:lnTo>
                  <a:pt x="4030" y="1850"/>
                </a:lnTo>
                <a:lnTo>
                  <a:pt x="4194" y="3211"/>
                </a:lnTo>
                <a:lnTo>
                  <a:pt x="3213" y="4191"/>
                </a:lnTo>
                <a:lnTo>
                  <a:pt x="2560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4404111" y="719143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015" y="4300"/>
                </a:moveTo>
                <a:lnTo>
                  <a:pt x="1089" y="3701"/>
                </a:lnTo>
                <a:lnTo>
                  <a:pt x="0" y="3048"/>
                </a:lnTo>
                <a:lnTo>
                  <a:pt x="490" y="2177"/>
                </a:lnTo>
                <a:lnTo>
                  <a:pt x="1089" y="1415"/>
                </a:lnTo>
                <a:lnTo>
                  <a:pt x="1634" y="707"/>
                </a:lnTo>
                <a:lnTo>
                  <a:pt x="2342" y="0"/>
                </a:lnTo>
                <a:lnTo>
                  <a:pt x="3322" y="707"/>
                </a:lnTo>
                <a:lnTo>
                  <a:pt x="4194" y="1415"/>
                </a:lnTo>
                <a:lnTo>
                  <a:pt x="4085" y="2286"/>
                </a:lnTo>
                <a:lnTo>
                  <a:pt x="3540" y="3103"/>
                </a:lnTo>
                <a:lnTo>
                  <a:pt x="2778" y="3593"/>
                </a:lnTo>
                <a:lnTo>
                  <a:pt x="2015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4699834" y="7231937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525" y="3974"/>
                </a:moveTo>
                <a:lnTo>
                  <a:pt x="599" y="2994"/>
                </a:lnTo>
                <a:lnTo>
                  <a:pt x="217" y="2613"/>
                </a:lnTo>
                <a:lnTo>
                  <a:pt x="0" y="1469"/>
                </a:lnTo>
                <a:lnTo>
                  <a:pt x="272" y="1034"/>
                </a:lnTo>
                <a:lnTo>
                  <a:pt x="762" y="326"/>
                </a:lnTo>
                <a:lnTo>
                  <a:pt x="1688" y="0"/>
                </a:lnTo>
                <a:lnTo>
                  <a:pt x="2669" y="381"/>
                </a:lnTo>
                <a:lnTo>
                  <a:pt x="3377" y="1034"/>
                </a:lnTo>
                <a:lnTo>
                  <a:pt x="3159" y="1796"/>
                </a:lnTo>
                <a:lnTo>
                  <a:pt x="2723" y="2340"/>
                </a:lnTo>
                <a:lnTo>
                  <a:pt x="2178" y="2939"/>
                </a:lnTo>
                <a:lnTo>
                  <a:pt x="1525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4333625" y="7190781"/>
            <a:ext cx="19685" cy="22225"/>
          </a:xfrm>
          <a:custGeom>
            <a:avLst/>
            <a:gdLst/>
            <a:ahLst/>
            <a:cxnLst/>
            <a:rect l="l" t="t" r="r" b="b"/>
            <a:pathLst>
              <a:path w="19685" h="22225">
                <a:moveTo>
                  <a:pt x="7408" y="22157"/>
                </a:moveTo>
                <a:lnTo>
                  <a:pt x="3595" y="21558"/>
                </a:lnTo>
                <a:lnTo>
                  <a:pt x="163" y="18727"/>
                </a:lnTo>
                <a:lnTo>
                  <a:pt x="0" y="16876"/>
                </a:lnTo>
                <a:lnTo>
                  <a:pt x="599" y="14807"/>
                </a:lnTo>
                <a:lnTo>
                  <a:pt x="1034" y="13446"/>
                </a:lnTo>
                <a:lnTo>
                  <a:pt x="1416" y="12847"/>
                </a:lnTo>
                <a:lnTo>
                  <a:pt x="3540" y="9962"/>
                </a:lnTo>
                <a:lnTo>
                  <a:pt x="3921" y="6696"/>
                </a:lnTo>
                <a:lnTo>
                  <a:pt x="3268" y="3266"/>
                </a:lnTo>
                <a:lnTo>
                  <a:pt x="2995" y="2123"/>
                </a:lnTo>
                <a:lnTo>
                  <a:pt x="2941" y="979"/>
                </a:lnTo>
                <a:lnTo>
                  <a:pt x="3268" y="0"/>
                </a:lnTo>
                <a:lnTo>
                  <a:pt x="4248" y="326"/>
                </a:lnTo>
                <a:lnTo>
                  <a:pt x="5174" y="925"/>
                </a:lnTo>
                <a:lnTo>
                  <a:pt x="7516" y="2123"/>
                </a:lnTo>
                <a:lnTo>
                  <a:pt x="9042" y="2558"/>
                </a:lnTo>
                <a:lnTo>
                  <a:pt x="11602" y="3211"/>
                </a:lnTo>
                <a:lnTo>
                  <a:pt x="12582" y="2830"/>
                </a:lnTo>
                <a:lnTo>
                  <a:pt x="12800" y="979"/>
                </a:lnTo>
                <a:lnTo>
                  <a:pt x="12800" y="544"/>
                </a:lnTo>
                <a:lnTo>
                  <a:pt x="12746" y="54"/>
                </a:lnTo>
                <a:lnTo>
                  <a:pt x="13508" y="489"/>
                </a:lnTo>
                <a:lnTo>
                  <a:pt x="19173" y="5934"/>
                </a:lnTo>
                <a:lnTo>
                  <a:pt x="19173" y="8656"/>
                </a:lnTo>
                <a:lnTo>
                  <a:pt x="17539" y="10670"/>
                </a:lnTo>
                <a:lnTo>
                  <a:pt x="16232" y="12357"/>
                </a:lnTo>
                <a:lnTo>
                  <a:pt x="14598" y="13719"/>
                </a:lnTo>
                <a:lnTo>
                  <a:pt x="14108" y="17257"/>
                </a:lnTo>
                <a:lnTo>
                  <a:pt x="11929" y="17802"/>
                </a:lnTo>
                <a:lnTo>
                  <a:pt x="10676" y="18183"/>
                </a:lnTo>
                <a:lnTo>
                  <a:pt x="8824" y="18237"/>
                </a:lnTo>
                <a:lnTo>
                  <a:pt x="9641" y="20632"/>
                </a:lnTo>
                <a:lnTo>
                  <a:pt x="9260" y="21068"/>
                </a:lnTo>
                <a:lnTo>
                  <a:pt x="8933" y="21177"/>
                </a:lnTo>
                <a:lnTo>
                  <a:pt x="7408" y="221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163839" y="7209181"/>
            <a:ext cx="21590" cy="25400"/>
          </a:xfrm>
          <a:custGeom>
            <a:avLst/>
            <a:gdLst/>
            <a:ahLst/>
            <a:cxnLst/>
            <a:rect l="l" t="t" r="r" b="b"/>
            <a:pathLst>
              <a:path w="21589" h="25400">
                <a:moveTo>
                  <a:pt x="10295" y="25314"/>
                </a:moveTo>
                <a:lnTo>
                  <a:pt x="6645" y="23627"/>
                </a:lnTo>
                <a:lnTo>
                  <a:pt x="4793" y="16059"/>
                </a:lnTo>
                <a:lnTo>
                  <a:pt x="4194" y="14372"/>
                </a:lnTo>
                <a:lnTo>
                  <a:pt x="2614" y="12684"/>
                </a:lnTo>
                <a:lnTo>
                  <a:pt x="0" y="10071"/>
                </a:lnTo>
                <a:lnTo>
                  <a:pt x="653" y="3974"/>
                </a:lnTo>
                <a:lnTo>
                  <a:pt x="5065" y="0"/>
                </a:lnTo>
                <a:lnTo>
                  <a:pt x="6972" y="217"/>
                </a:lnTo>
                <a:lnTo>
                  <a:pt x="8824" y="762"/>
                </a:lnTo>
                <a:lnTo>
                  <a:pt x="8824" y="1633"/>
                </a:lnTo>
                <a:lnTo>
                  <a:pt x="9423" y="2395"/>
                </a:lnTo>
                <a:lnTo>
                  <a:pt x="11166" y="3320"/>
                </a:lnTo>
                <a:lnTo>
                  <a:pt x="12310" y="3538"/>
                </a:lnTo>
                <a:lnTo>
                  <a:pt x="12691" y="4246"/>
                </a:lnTo>
                <a:lnTo>
                  <a:pt x="12909" y="4954"/>
                </a:lnTo>
                <a:lnTo>
                  <a:pt x="13073" y="5770"/>
                </a:lnTo>
                <a:lnTo>
                  <a:pt x="13181" y="6097"/>
                </a:lnTo>
                <a:lnTo>
                  <a:pt x="12419" y="6532"/>
                </a:lnTo>
                <a:lnTo>
                  <a:pt x="11765" y="7349"/>
                </a:lnTo>
                <a:lnTo>
                  <a:pt x="10785" y="7730"/>
                </a:lnTo>
                <a:lnTo>
                  <a:pt x="13508" y="8601"/>
                </a:lnTo>
                <a:lnTo>
                  <a:pt x="14707" y="9363"/>
                </a:lnTo>
                <a:lnTo>
                  <a:pt x="20263" y="12521"/>
                </a:lnTo>
                <a:lnTo>
                  <a:pt x="21025" y="15515"/>
                </a:lnTo>
                <a:lnTo>
                  <a:pt x="18356" y="19653"/>
                </a:lnTo>
                <a:lnTo>
                  <a:pt x="17485" y="21068"/>
                </a:lnTo>
                <a:lnTo>
                  <a:pt x="16123" y="21885"/>
                </a:lnTo>
                <a:lnTo>
                  <a:pt x="14979" y="22647"/>
                </a:lnTo>
                <a:lnTo>
                  <a:pt x="10295" y="253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4244293" y="7254912"/>
            <a:ext cx="17780" cy="22225"/>
          </a:xfrm>
          <a:custGeom>
            <a:avLst/>
            <a:gdLst/>
            <a:ahLst/>
            <a:cxnLst/>
            <a:rect l="l" t="t" r="r" b="b"/>
            <a:pathLst>
              <a:path w="17779" h="22225">
                <a:moveTo>
                  <a:pt x="16652" y="2722"/>
                </a:moveTo>
                <a:lnTo>
                  <a:pt x="5773" y="2722"/>
                </a:lnTo>
                <a:lnTo>
                  <a:pt x="9314" y="1959"/>
                </a:lnTo>
                <a:lnTo>
                  <a:pt x="10621" y="326"/>
                </a:lnTo>
                <a:lnTo>
                  <a:pt x="10730" y="0"/>
                </a:lnTo>
                <a:lnTo>
                  <a:pt x="10894" y="54"/>
                </a:lnTo>
                <a:lnTo>
                  <a:pt x="11112" y="54"/>
                </a:lnTo>
                <a:lnTo>
                  <a:pt x="11275" y="108"/>
                </a:lnTo>
                <a:lnTo>
                  <a:pt x="15197" y="871"/>
                </a:lnTo>
                <a:lnTo>
                  <a:pt x="16652" y="2722"/>
                </a:lnTo>
                <a:close/>
              </a:path>
              <a:path w="17779" h="22225">
                <a:moveTo>
                  <a:pt x="12528" y="22157"/>
                </a:moveTo>
                <a:lnTo>
                  <a:pt x="9641" y="21558"/>
                </a:lnTo>
                <a:lnTo>
                  <a:pt x="7244" y="19054"/>
                </a:lnTo>
                <a:lnTo>
                  <a:pt x="6536" y="17910"/>
                </a:lnTo>
                <a:lnTo>
                  <a:pt x="4905" y="14317"/>
                </a:lnTo>
                <a:lnTo>
                  <a:pt x="3976" y="12412"/>
                </a:lnTo>
                <a:lnTo>
                  <a:pt x="0" y="7131"/>
                </a:lnTo>
                <a:lnTo>
                  <a:pt x="435" y="4028"/>
                </a:lnTo>
                <a:lnTo>
                  <a:pt x="3431" y="1742"/>
                </a:lnTo>
                <a:lnTo>
                  <a:pt x="5773" y="2722"/>
                </a:lnTo>
                <a:lnTo>
                  <a:pt x="16652" y="2722"/>
                </a:lnTo>
                <a:lnTo>
                  <a:pt x="16994" y="3157"/>
                </a:lnTo>
                <a:lnTo>
                  <a:pt x="15034" y="9527"/>
                </a:lnTo>
                <a:lnTo>
                  <a:pt x="14271" y="11704"/>
                </a:lnTo>
                <a:lnTo>
                  <a:pt x="16286" y="14317"/>
                </a:lnTo>
                <a:lnTo>
                  <a:pt x="17594" y="15951"/>
                </a:lnTo>
                <a:lnTo>
                  <a:pt x="15796" y="20142"/>
                </a:lnTo>
                <a:lnTo>
                  <a:pt x="13890" y="21340"/>
                </a:lnTo>
                <a:lnTo>
                  <a:pt x="12528" y="221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285310" y="7154959"/>
            <a:ext cx="20320" cy="25400"/>
          </a:xfrm>
          <a:custGeom>
            <a:avLst/>
            <a:gdLst/>
            <a:ahLst/>
            <a:cxnLst/>
            <a:rect l="l" t="t" r="r" b="b"/>
            <a:pathLst>
              <a:path w="20320" h="25400">
                <a:moveTo>
                  <a:pt x="817" y="17529"/>
                </a:moveTo>
                <a:lnTo>
                  <a:pt x="381" y="16985"/>
                </a:lnTo>
                <a:lnTo>
                  <a:pt x="0" y="16168"/>
                </a:lnTo>
                <a:lnTo>
                  <a:pt x="54" y="15025"/>
                </a:lnTo>
                <a:lnTo>
                  <a:pt x="490" y="13991"/>
                </a:lnTo>
                <a:lnTo>
                  <a:pt x="1361" y="13174"/>
                </a:lnTo>
                <a:lnTo>
                  <a:pt x="1634" y="12847"/>
                </a:lnTo>
                <a:lnTo>
                  <a:pt x="1960" y="12575"/>
                </a:lnTo>
                <a:lnTo>
                  <a:pt x="4630" y="10942"/>
                </a:lnTo>
                <a:lnTo>
                  <a:pt x="6318" y="9146"/>
                </a:lnTo>
                <a:lnTo>
                  <a:pt x="7734" y="7131"/>
                </a:lnTo>
                <a:lnTo>
                  <a:pt x="8878" y="5661"/>
                </a:lnTo>
                <a:lnTo>
                  <a:pt x="9913" y="3974"/>
                </a:lnTo>
                <a:lnTo>
                  <a:pt x="12147" y="217"/>
                </a:lnTo>
                <a:lnTo>
                  <a:pt x="13236" y="0"/>
                </a:lnTo>
                <a:lnTo>
                  <a:pt x="15142" y="1306"/>
                </a:lnTo>
                <a:lnTo>
                  <a:pt x="15360" y="1469"/>
                </a:lnTo>
                <a:lnTo>
                  <a:pt x="16668" y="2286"/>
                </a:lnTo>
                <a:lnTo>
                  <a:pt x="18084" y="2776"/>
                </a:lnTo>
                <a:lnTo>
                  <a:pt x="18846" y="4191"/>
                </a:lnTo>
                <a:lnTo>
                  <a:pt x="20099" y="6423"/>
                </a:lnTo>
                <a:lnTo>
                  <a:pt x="19663" y="7676"/>
                </a:lnTo>
                <a:lnTo>
                  <a:pt x="17212" y="8438"/>
                </a:lnTo>
                <a:lnTo>
                  <a:pt x="13290" y="9581"/>
                </a:lnTo>
                <a:lnTo>
                  <a:pt x="13944" y="13610"/>
                </a:lnTo>
                <a:lnTo>
                  <a:pt x="14061" y="13991"/>
                </a:lnTo>
                <a:lnTo>
                  <a:pt x="14162" y="15080"/>
                </a:lnTo>
                <a:lnTo>
                  <a:pt x="13278" y="17039"/>
                </a:lnTo>
                <a:lnTo>
                  <a:pt x="3104" y="17039"/>
                </a:lnTo>
                <a:lnTo>
                  <a:pt x="2342" y="17257"/>
                </a:lnTo>
                <a:lnTo>
                  <a:pt x="817" y="17529"/>
                </a:lnTo>
                <a:close/>
              </a:path>
              <a:path w="20320" h="25400">
                <a:moveTo>
                  <a:pt x="6373" y="24226"/>
                </a:moveTo>
                <a:lnTo>
                  <a:pt x="4793" y="24226"/>
                </a:lnTo>
                <a:lnTo>
                  <a:pt x="3322" y="22375"/>
                </a:lnTo>
                <a:lnTo>
                  <a:pt x="3050" y="22102"/>
                </a:lnTo>
                <a:lnTo>
                  <a:pt x="3104" y="17039"/>
                </a:lnTo>
                <a:lnTo>
                  <a:pt x="13278" y="17039"/>
                </a:lnTo>
                <a:lnTo>
                  <a:pt x="12909" y="17856"/>
                </a:lnTo>
                <a:lnTo>
                  <a:pt x="12255" y="19979"/>
                </a:lnTo>
                <a:lnTo>
                  <a:pt x="15337" y="20959"/>
                </a:lnTo>
                <a:lnTo>
                  <a:pt x="9641" y="20959"/>
                </a:lnTo>
                <a:lnTo>
                  <a:pt x="6373" y="24226"/>
                </a:lnTo>
                <a:close/>
              </a:path>
              <a:path w="20320" h="25400">
                <a:moveTo>
                  <a:pt x="14271" y="25097"/>
                </a:moveTo>
                <a:lnTo>
                  <a:pt x="13399" y="24117"/>
                </a:lnTo>
                <a:lnTo>
                  <a:pt x="11384" y="21993"/>
                </a:lnTo>
                <a:lnTo>
                  <a:pt x="9641" y="20959"/>
                </a:lnTo>
                <a:lnTo>
                  <a:pt x="15337" y="20959"/>
                </a:lnTo>
                <a:lnTo>
                  <a:pt x="16613" y="21395"/>
                </a:lnTo>
                <a:lnTo>
                  <a:pt x="16668" y="22701"/>
                </a:lnTo>
                <a:lnTo>
                  <a:pt x="15360" y="24334"/>
                </a:lnTo>
                <a:lnTo>
                  <a:pt x="14271" y="25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4349967" y="7166500"/>
            <a:ext cx="13335" cy="25400"/>
          </a:xfrm>
          <a:custGeom>
            <a:avLst/>
            <a:gdLst/>
            <a:ahLst/>
            <a:cxnLst/>
            <a:rect l="l" t="t" r="r" b="b"/>
            <a:pathLst>
              <a:path w="13335" h="25400">
                <a:moveTo>
                  <a:pt x="9260" y="24824"/>
                </a:moveTo>
                <a:lnTo>
                  <a:pt x="4303" y="21177"/>
                </a:lnTo>
                <a:lnTo>
                  <a:pt x="2614" y="19271"/>
                </a:lnTo>
                <a:lnTo>
                  <a:pt x="871" y="17584"/>
                </a:lnTo>
                <a:lnTo>
                  <a:pt x="544" y="17312"/>
                </a:lnTo>
                <a:lnTo>
                  <a:pt x="326" y="16223"/>
                </a:lnTo>
                <a:lnTo>
                  <a:pt x="0" y="15352"/>
                </a:lnTo>
                <a:lnTo>
                  <a:pt x="0" y="12521"/>
                </a:lnTo>
                <a:lnTo>
                  <a:pt x="108" y="10561"/>
                </a:lnTo>
                <a:lnTo>
                  <a:pt x="217" y="7022"/>
                </a:lnTo>
                <a:lnTo>
                  <a:pt x="217" y="5444"/>
                </a:lnTo>
                <a:lnTo>
                  <a:pt x="326" y="3919"/>
                </a:lnTo>
                <a:lnTo>
                  <a:pt x="435" y="1524"/>
                </a:lnTo>
                <a:lnTo>
                  <a:pt x="2015" y="653"/>
                </a:lnTo>
                <a:lnTo>
                  <a:pt x="4194" y="326"/>
                </a:lnTo>
                <a:lnTo>
                  <a:pt x="6917" y="0"/>
                </a:lnTo>
                <a:lnTo>
                  <a:pt x="8878" y="1742"/>
                </a:lnTo>
                <a:lnTo>
                  <a:pt x="12092" y="3211"/>
                </a:lnTo>
                <a:lnTo>
                  <a:pt x="11820" y="4246"/>
                </a:lnTo>
                <a:lnTo>
                  <a:pt x="11711" y="5171"/>
                </a:lnTo>
                <a:lnTo>
                  <a:pt x="11547" y="5879"/>
                </a:lnTo>
                <a:lnTo>
                  <a:pt x="11493" y="6641"/>
                </a:lnTo>
                <a:lnTo>
                  <a:pt x="11547" y="7403"/>
                </a:lnTo>
                <a:lnTo>
                  <a:pt x="11547" y="8057"/>
                </a:lnTo>
                <a:lnTo>
                  <a:pt x="11711" y="8710"/>
                </a:lnTo>
                <a:lnTo>
                  <a:pt x="12909" y="10615"/>
                </a:lnTo>
                <a:lnTo>
                  <a:pt x="12582" y="11105"/>
                </a:lnTo>
                <a:lnTo>
                  <a:pt x="11057" y="11595"/>
                </a:lnTo>
                <a:lnTo>
                  <a:pt x="10403" y="11759"/>
                </a:lnTo>
                <a:lnTo>
                  <a:pt x="10567" y="12739"/>
                </a:lnTo>
                <a:lnTo>
                  <a:pt x="11112" y="13827"/>
                </a:lnTo>
                <a:lnTo>
                  <a:pt x="12419" y="15624"/>
                </a:lnTo>
                <a:lnTo>
                  <a:pt x="12746" y="17529"/>
                </a:lnTo>
                <a:lnTo>
                  <a:pt x="12364" y="23246"/>
                </a:lnTo>
                <a:lnTo>
                  <a:pt x="9260" y="248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483802" y="7171182"/>
            <a:ext cx="22225" cy="15240"/>
          </a:xfrm>
          <a:custGeom>
            <a:avLst/>
            <a:gdLst/>
            <a:ahLst/>
            <a:cxnLst/>
            <a:rect l="l" t="t" r="r" b="b"/>
            <a:pathLst>
              <a:path w="22225" h="15240">
                <a:moveTo>
                  <a:pt x="14598" y="14916"/>
                </a:moveTo>
                <a:lnTo>
                  <a:pt x="13181" y="14753"/>
                </a:lnTo>
                <a:lnTo>
                  <a:pt x="10458" y="13991"/>
                </a:lnTo>
                <a:lnTo>
                  <a:pt x="9478" y="13664"/>
                </a:lnTo>
                <a:lnTo>
                  <a:pt x="8388" y="13991"/>
                </a:lnTo>
                <a:lnTo>
                  <a:pt x="5174" y="14862"/>
                </a:lnTo>
                <a:lnTo>
                  <a:pt x="2560" y="13719"/>
                </a:lnTo>
                <a:lnTo>
                  <a:pt x="1307" y="10833"/>
                </a:lnTo>
                <a:lnTo>
                  <a:pt x="0" y="7948"/>
                </a:lnTo>
                <a:lnTo>
                  <a:pt x="1634" y="5280"/>
                </a:lnTo>
                <a:lnTo>
                  <a:pt x="4303" y="2504"/>
                </a:lnTo>
                <a:lnTo>
                  <a:pt x="5065" y="2068"/>
                </a:lnTo>
                <a:lnTo>
                  <a:pt x="5719" y="1633"/>
                </a:lnTo>
                <a:lnTo>
                  <a:pt x="7843" y="435"/>
                </a:lnTo>
                <a:lnTo>
                  <a:pt x="10077" y="0"/>
                </a:lnTo>
                <a:lnTo>
                  <a:pt x="13236" y="4355"/>
                </a:lnTo>
                <a:lnTo>
                  <a:pt x="20971" y="4191"/>
                </a:lnTo>
                <a:lnTo>
                  <a:pt x="22115" y="5716"/>
                </a:lnTo>
                <a:lnTo>
                  <a:pt x="20971" y="10507"/>
                </a:lnTo>
                <a:lnTo>
                  <a:pt x="20317" y="11813"/>
                </a:lnTo>
                <a:lnTo>
                  <a:pt x="19446" y="12847"/>
                </a:lnTo>
                <a:lnTo>
                  <a:pt x="18520" y="13936"/>
                </a:lnTo>
                <a:lnTo>
                  <a:pt x="17321" y="14535"/>
                </a:lnTo>
                <a:lnTo>
                  <a:pt x="14598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297892" y="7194265"/>
            <a:ext cx="15875" cy="14604"/>
          </a:xfrm>
          <a:custGeom>
            <a:avLst/>
            <a:gdLst/>
            <a:ahLst/>
            <a:cxnLst/>
            <a:rect l="l" t="t" r="r" b="b"/>
            <a:pathLst>
              <a:path w="15875" h="14604">
                <a:moveTo>
                  <a:pt x="5120" y="14100"/>
                </a:moveTo>
                <a:lnTo>
                  <a:pt x="3268" y="13664"/>
                </a:lnTo>
                <a:lnTo>
                  <a:pt x="1252" y="10071"/>
                </a:lnTo>
                <a:lnTo>
                  <a:pt x="272" y="8383"/>
                </a:lnTo>
                <a:lnTo>
                  <a:pt x="0" y="6750"/>
                </a:lnTo>
                <a:lnTo>
                  <a:pt x="272" y="5335"/>
                </a:lnTo>
                <a:lnTo>
                  <a:pt x="708" y="3484"/>
                </a:lnTo>
                <a:lnTo>
                  <a:pt x="8334" y="0"/>
                </a:lnTo>
                <a:lnTo>
                  <a:pt x="9151" y="0"/>
                </a:lnTo>
                <a:lnTo>
                  <a:pt x="11929" y="326"/>
                </a:lnTo>
                <a:lnTo>
                  <a:pt x="13617" y="1306"/>
                </a:lnTo>
                <a:lnTo>
                  <a:pt x="14489" y="2830"/>
                </a:lnTo>
                <a:lnTo>
                  <a:pt x="15633" y="4736"/>
                </a:lnTo>
                <a:lnTo>
                  <a:pt x="15034" y="8873"/>
                </a:lnTo>
                <a:lnTo>
                  <a:pt x="12800" y="11323"/>
                </a:lnTo>
                <a:lnTo>
                  <a:pt x="12092" y="11976"/>
                </a:lnTo>
                <a:lnTo>
                  <a:pt x="10349" y="10234"/>
                </a:lnTo>
                <a:lnTo>
                  <a:pt x="9586" y="10996"/>
                </a:lnTo>
                <a:lnTo>
                  <a:pt x="5120" y="141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228439" y="7247242"/>
            <a:ext cx="13335" cy="15875"/>
          </a:xfrm>
          <a:custGeom>
            <a:avLst/>
            <a:gdLst/>
            <a:ahLst/>
            <a:cxnLst/>
            <a:rect l="l" t="t" r="r" b="b"/>
            <a:pathLst>
              <a:path w="13335" h="15875">
                <a:moveTo>
                  <a:pt x="10502" y="13169"/>
                </a:moveTo>
                <a:lnTo>
                  <a:pt x="9740" y="13398"/>
                </a:lnTo>
                <a:lnTo>
                  <a:pt x="8763" y="13017"/>
                </a:lnTo>
                <a:lnTo>
                  <a:pt x="7950" y="12738"/>
                </a:lnTo>
                <a:lnTo>
                  <a:pt x="7454" y="12623"/>
                </a:lnTo>
                <a:lnTo>
                  <a:pt x="6908" y="12242"/>
                </a:lnTo>
                <a:lnTo>
                  <a:pt x="6756" y="11811"/>
                </a:lnTo>
                <a:lnTo>
                  <a:pt x="5448" y="8661"/>
                </a:lnTo>
                <a:lnTo>
                  <a:pt x="3429" y="9194"/>
                </a:lnTo>
                <a:lnTo>
                  <a:pt x="977" y="10452"/>
                </a:lnTo>
                <a:lnTo>
                  <a:pt x="596" y="10668"/>
                </a:lnTo>
                <a:lnTo>
                  <a:pt x="266" y="10718"/>
                </a:lnTo>
                <a:lnTo>
                  <a:pt x="0" y="10718"/>
                </a:lnTo>
                <a:lnTo>
                  <a:pt x="1854" y="14757"/>
                </a:lnTo>
                <a:lnTo>
                  <a:pt x="7073" y="15303"/>
                </a:lnTo>
                <a:lnTo>
                  <a:pt x="10020" y="13500"/>
                </a:lnTo>
                <a:lnTo>
                  <a:pt x="10236" y="13449"/>
                </a:lnTo>
                <a:lnTo>
                  <a:pt x="10350" y="13284"/>
                </a:lnTo>
                <a:lnTo>
                  <a:pt x="10502" y="13169"/>
                </a:lnTo>
                <a:close/>
              </a:path>
              <a:path w="13335" h="15875">
                <a:moveTo>
                  <a:pt x="13017" y="7670"/>
                </a:moveTo>
                <a:lnTo>
                  <a:pt x="9474" y="1574"/>
                </a:lnTo>
                <a:lnTo>
                  <a:pt x="5600" y="0"/>
                </a:lnTo>
                <a:lnTo>
                  <a:pt x="2667" y="1638"/>
                </a:lnTo>
                <a:lnTo>
                  <a:pt x="2336" y="1790"/>
                </a:lnTo>
                <a:lnTo>
                  <a:pt x="2006" y="2019"/>
                </a:lnTo>
                <a:lnTo>
                  <a:pt x="1689" y="2286"/>
                </a:lnTo>
                <a:lnTo>
                  <a:pt x="2451" y="2501"/>
                </a:lnTo>
                <a:lnTo>
                  <a:pt x="3149" y="2832"/>
                </a:lnTo>
                <a:lnTo>
                  <a:pt x="4737" y="3759"/>
                </a:lnTo>
                <a:lnTo>
                  <a:pt x="5664" y="4406"/>
                </a:lnTo>
                <a:lnTo>
                  <a:pt x="6146" y="5283"/>
                </a:lnTo>
                <a:lnTo>
                  <a:pt x="6908" y="6591"/>
                </a:lnTo>
                <a:lnTo>
                  <a:pt x="7899" y="7239"/>
                </a:lnTo>
                <a:lnTo>
                  <a:pt x="9309" y="7454"/>
                </a:lnTo>
                <a:lnTo>
                  <a:pt x="9804" y="7569"/>
                </a:lnTo>
                <a:lnTo>
                  <a:pt x="10287" y="7785"/>
                </a:lnTo>
                <a:lnTo>
                  <a:pt x="10668" y="8115"/>
                </a:lnTo>
                <a:lnTo>
                  <a:pt x="12141" y="9194"/>
                </a:lnTo>
                <a:lnTo>
                  <a:pt x="12192" y="10718"/>
                </a:lnTo>
                <a:lnTo>
                  <a:pt x="11658" y="12090"/>
                </a:lnTo>
                <a:lnTo>
                  <a:pt x="12954" y="10287"/>
                </a:lnTo>
                <a:lnTo>
                  <a:pt x="13017" y="76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451010" y="7163669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4" h="15240">
                <a:moveTo>
                  <a:pt x="6591" y="15243"/>
                </a:moveTo>
                <a:lnTo>
                  <a:pt x="3104" y="14481"/>
                </a:lnTo>
                <a:lnTo>
                  <a:pt x="0" y="10343"/>
                </a:lnTo>
                <a:lnTo>
                  <a:pt x="599" y="6805"/>
                </a:lnTo>
                <a:lnTo>
                  <a:pt x="8225" y="0"/>
                </a:lnTo>
                <a:lnTo>
                  <a:pt x="9151" y="0"/>
                </a:lnTo>
                <a:lnTo>
                  <a:pt x="11820" y="381"/>
                </a:lnTo>
                <a:lnTo>
                  <a:pt x="14162" y="3320"/>
                </a:lnTo>
                <a:lnTo>
                  <a:pt x="13999" y="7077"/>
                </a:lnTo>
                <a:lnTo>
                  <a:pt x="13726" y="7730"/>
                </a:lnTo>
                <a:lnTo>
                  <a:pt x="12691" y="8764"/>
                </a:lnTo>
                <a:lnTo>
                  <a:pt x="11929" y="9091"/>
                </a:lnTo>
                <a:lnTo>
                  <a:pt x="10839" y="9146"/>
                </a:lnTo>
                <a:lnTo>
                  <a:pt x="10403" y="9472"/>
                </a:lnTo>
                <a:lnTo>
                  <a:pt x="9750" y="9853"/>
                </a:lnTo>
                <a:lnTo>
                  <a:pt x="8933" y="10996"/>
                </a:lnTo>
                <a:lnTo>
                  <a:pt x="8878" y="11759"/>
                </a:lnTo>
                <a:lnTo>
                  <a:pt x="11051" y="11759"/>
                </a:lnTo>
                <a:lnTo>
                  <a:pt x="11003" y="12194"/>
                </a:lnTo>
                <a:lnTo>
                  <a:pt x="9532" y="13446"/>
                </a:lnTo>
                <a:lnTo>
                  <a:pt x="8170" y="14372"/>
                </a:lnTo>
                <a:lnTo>
                  <a:pt x="7299" y="14916"/>
                </a:lnTo>
                <a:lnTo>
                  <a:pt x="6591" y="15243"/>
                </a:lnTo>
                <a:close/>
              </a:path>
              <a:path w="14604" h="15240">
                <a:moveTo>
                  <a:pt x="11051" y="11759"/>
                </a:moveTo>
                <a:lnTo>
                  <a:pt x="8878" y="11759"/>
                </a:lnTo>
                <a:lnTo>
                  <a:pt x="10022" y="11704"/>
                </a:lnTo>
                <a:lnTo>
                  <a:pt x="10403" y="11650"/>
                </a:lnTo>
                <a:lnTo>
                  <a:pt x="10730" y="11704"/>
                </a:lnTo>
                <a:lnTo>
                  <a:pt x="11057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495558" y="7152792"/>
            <a:ext cx="53975" cy="34290"/>
          </a:xfrm>
          <a:custGeom>
            <a:avLst/>
            <a:gdLst/>
            <a:ahLst/>
            <a:cxnLst/>
            <a:rect l="l" t="t" r="r" b="b"/>
            <a:pathLst>
              <a:path w="53975" h="34290">
                <a:moveTo>
                  <a:pt x="9372" y="7023"/>
                </a:moveTo>
                <a:lnTo>
                  <a:pt x="9118" y="6477"/>
                </a:lnTo>
                <a:lnTo>
                  <a:pt x="8229" y="4292"/>
                </a:lnTo>
                <a:lnTo>
                  <a:pt x="7899" y="2222"/>
                </a:lnTo>
                <a:lnTo>
                  <a:pt x="8229" y="0"/>
                </a:lnTo>
                <a:lnTo>
                  <a:pt x="2019" y="0"/>
                </a:lnTo>
                <a:lnTo>
                  <a:pt x="2146" y="2222"/>
                </a:lnTo>
                <a:lnTo>
                  <a:pt x="2286" y="3365"/>
                </a:lnTo>
                <a:lnTo>
                  <a:pt x="1257" y="5054"/>
                </a:lnTo>
                <a:lnTo>
                  <a:pt x="825" y="5715"/>
                </a:lnTo>
                <a:lnTo>
                  <a:pt x="495" y="6477"/>
                </a:lnTo>
                <a:lnTo>
                  <a:pt x="342" y="7023"/>
                </a:lnTo>
                <a:lnTo>
                  <a:pt x="0" y="8382"/>
                </a:lnTo>
                <a:lnTo>
                  <a:pt x="114" y="9474"/>
                </a:lnTo>
                <a:lnTo>
                  <a:pt x="876" y="10287"/>
                </a:lnTo>
                <a:lnTo>
                  <a:pt x="977" y="10452"/>
                </a:lnTo>
                <a:lnTo>
                  <a:pt x="2235" y="11645"/>
                </a:lnTo>
                <a:lnTo>
                  <a:pt x="3873" y="11214"/>
                </a:lnTo>
                <a:lnTo>
                  <a:pt x="5397" y="10617"/>
                </a:lnTo>
                <a:lnTo>
                  <a:pt x="5778" y="10388"/>
                </a:lnTo>
                <a:lnTo>
                  <a:pt x="6210" y="10287"/>
                </a:lnTo>
                <a:lnTo>
                  <a:pt x="6591" y="10121"/>
                </a:lnTo>
                <a:lnTo>
                  <a:pt x="6921" y="10007"/>
                </a:lnTo>
                <a:lnTo>
                  <a:pt x="8394" y="9309"/>
                </a:lnTo>
                <a:lnTo>
                  <a:pt x="8991" y="8763"/>
                </a:lnTo>
                <a:lnTo>
                  <a:pt x="9372" y="7556"/>
                </a:lnTo>
                <a:lnTo>
                  <a:pt x="9372" y="7023"/>
                </a:lnTo>
                <a:close/>
              </a:path>
              <a:path w="53975" h="34290">
                <a:moveTo>
                  <a:pt x="53822" y="24980"/>
                </a:moveTo>
                <a:lnTo>
                  <a:pt x="53276" y="22313"/>
                </a:lnTo>
                <a:lnTo>
                  <a:pt x="51041" y="20574"/>
                </a:lnTo>
                <a:lnTo>
                  <a:pt x="49187" y="19100"/>
                </a:lnTo>
                <a:lnTo>
                  <a:pt x="47015" y="19596"/>
                </a:lnTo>
                <a:lnTo>
                  <a:pt x="43040" y="22148"/>
                </a:lnTo>
                <a:lnTo>
                  <a:pt x="41351" y="24434"/>
                </a:lnTo>
                <a:lnTo>
                  <a:pt x="40208" y="29718"/>
                </a:lnTo>
                <a:lnTo>
                  <a:pt x="42113" y="32766"/>
                </a:lnTo>
                <a:lnTo>
                  <a:pt x="46901" y="34188"/>
                </a:lnTo>
                <a:lnTo>
                  <a:pt x="48425" y="33807"/>
                </a:lnTo>
                <a:lnTo>
                  <a:pt x="51422" y="32550"/>
                </a:lnTo>
                <a:lnTo>
                  <a:pt x="50609" y="30975"/>
                </a:lnTo>
                <a:lnTo>
                  <a:pt x="51371" y="29070"/>
                </a:lnTo>
                <a:lnTo>
                  <a:pt x="51371" y="28028"/>
                </a:lnTo>
                <a:lnTo>
                  <a:pt x="53390" y="28740"/>
                </a:lnTo>
                <a:lnTo>
                  <a:pt x="53771" y="28308"/>
                </a:lnTo>
                <a:lnTo>
                  <a:pt x="53822" y="249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478301" y="7248705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4" h="13334">
                <a:moveTo>
                  <a:pt x="3976" y="13337"/>
                </a:moveTo>
                <a:lnTo>
                  <a:pt x="599" y="10833"/>
                </a:lnTo>
                <a:lnTo>
                  <a:pt x="0" y="9254"/>
                </a:lnTo>
                <a:lnTo>
                  <a:pt x="708" y="4954"/>
                </a:lnTo>
                <a:lnTo>
                  <a:pt x="2124" y="3103"/>
                </a:lnTo>
                <a:lnTo>
                  <a:pt x="3268" y="1088"/>
                </a:lnTo>
                <a:lnTo>
                  <a:pt x="3921" y="0"/>
                </a:lnTo>
                <a:lnTo>
                  <a:pt x="5120" y="163"/>
                </a:lnTo>
                <a:lnTo>
                  <a:pt x="6155" y="544"/>
                </a:lnTo>
                <a:lnTo>
                  <a:pt x="8007" y="1361"/>
                </a:lnTo>
                <a:lnTo>
                  <a:pt x="10295" y="4300"/>
                </a:lnTo>
                <a:lnTo>
                  <a:pt x="11493" y="6532"/>
                </a:lnTo>
                <a:lnTo>
                  <a:pt x="11112" y="10017"/>
                </a:lnTo>
                <a:lnTo>
                  <a:pt x="9641" y="11432"/>
                </a:lnTo>
                <a:lnTo>
                  <a:pt x="8170" y="12956"/>
                </a:lnTo>
                <a:lnTo>
                  <a:pt x="3976" y="133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125273" y="7173741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6264" y="54"/>
                </a:moveTo>
                <a:lnTo>
                  <a:pt x="6046" y="0"/>
                </a:lnTo>
                <a:lnTo>
                  <a:pt x="6264" y="54"/>
                </a:lnTo>
                <a:close/>
              </a:path>
              <a:path w="10795" h="12700">
                <a:moveTo>
                  <a:pt x="10191" y="5661"/>
                </a:moveTo>
                <a:lnTo>
                  <a:pt x="4357" y="5661"/>
                </a:lnTo>
                <a:lnTo>
                  <a:pt x="6373" y="5335"/>
                </a:lnTo>
                <a:lnTo>
                  <a:pt x="7190" y="4137"/>
                </a:lnTo>
                <a:lnTo>
                  <a:pt x="7952" y="2939"/>
                </a:lnTo>
                <a:lnTo>
                  <a:pt x="7571" y="707"/>
                </a:lnTo>
                <a:lnTo>
                  <a:pt x="6264" y="54"/>
                </a:lnTo>
                <a:lnTo>
                  <a:pt x="7571" y="381"/>
                </a:lnTo>
                <a:lnTo>
                  <a:pt x="9096" y="979"/>
                </a:lnTo>
                <a:lnTo>
                  <a:pt x="9641" y="1742"/>
                </a:lnTo>
                <a:lnTo>
                  <a:pt x="10403" y="2667"/>
                </a:lnTo>
                <a:lnTo>
                  <a:pt x="10295" y="4845"/>
                </a:lnTo>
                <a:lnTo>
                  <a:pt x="10191" y="5661"/>
                </a:lnTo>
                <a:close/>
              </a:path>
              <a:path w="10795" h="12700">
                <a:moveTo>
                  <a:pt x="9989" y="7240"/>
                </a:moveTo>
                <a:lnTo>
                  <a:pt x="1470" y="7240"/>
                </a:lnTo>
                <a:lnTo>
                  <a:pt x="2505" y="6532"/>
                </a:lnTo>
                <a:lnTo>
                  <a:pt x="3050" y="4736"/>
                </a:lnTo>
                <a:lnTo>
                  <a:pt x="4357" y="5661"/>
                </a:lnTo>
                <a:lnTo>
                  <a:pt x="10191" y="5661"/>
                </a:lnTo>
                <a:lnTo>
                  <a:pt x="9989" y="7240"/>
                </a:lnTo>
                <a:close/>
              </a:path>
              <a:path w="10795" h="12700">
                <a:moveTo>
                  <a:pt x="5011" y="12466"/>
                </a:moveTo>
                <a:lnTo>
                  <a:pt x="4194" y="12194"/>
                </a:lnTo>
                <a:lnTo>
                  <a:pt x="1906" y="11160"/>
                </a:lnTo>
                <a:lnTo>
                  <a:pt x="1361" y="9799"/>
                </a:lnTo>
                <a:lnTo>
                  <a:pt x="708" y="8547"/>
                </a:lnTo>
                <a:lnTo>
                  <a:pt x="490" y="8057"/>
                </a:lnTo>
                <a:lnTo>
                  <a:pt x="217" y="7567"/>
                </a:lnTo>
                <a:lnTo>
                  <a:pt x="0" y="6913"/>
                </a:lnTo>
                <a:lnTo>
                  <a:pt x="1470" y="7240"/>
                </a:lnTo>
                <a:lnTo>
                  <a:pt x="9989" y="7240"/>
                </a:lnTo>
                <a:lnTo>
                  <a:pt x="9913" y="7839"/>
                </a:lnTo>
                <a:lnTo>
                  <a:pt x="7952" y="9908"/>
                </a:lnTo>
                <a:lnTo>
                  <a:pt x="5011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4411683" y="7224642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5773" y="11051"/>
                </a:moveTo>
                <a:lnTo>
                  <a:pt x="3595" y="10996"/>
                </a:lnTo>
                <a:lnTo>
                  <a:pt x="2287" y="9418"/>
                </a:lnTo>
                <a:lnTo>
                  <a:pt x="1579" y="8601"/>
                </a:lnTo>
                <a:lnTo>
                  <a:pt x="1034" y="7676"/>
                </a:lnTo>
                <a:lnTo>
                  <a:pt x="653" y="6750"/>
                </a:lnTo>
                <a:lnTo>
                  <a:pt x="163" y="5444"/>
                </a:lnTo>
                <a:lnTo>
                  <a:pt x="0" y="4083"/>
                </a:lnTo>
                <a:lnTo>
                  <a:pt x="490" y="2558"/>
                </a:lnTo>
                <a:lnTo>
                  <a:pt x="599" y="2395"/>
                </a:lnTo>
                <a:lnTo>
                  <a:pt x="980" y="1524"/>
                </a:lnTo>
                <a:lnTo>
                  <a:pt x="1743" y="816"/>
                </a:lnTo>
                <a:lnTo>
                  <a:pt x="4575" y="272"/>
                </a:lnTo>
                <a:lnTo>
                  <a:pt x="6209" y="0"/>
                </a:lnTo>
                <a:lnTo>
                  <a:pt x="8007" y="381"/>
                </a:lnTo>
                <a:lnTo>
                  <a:pt x="12473" y="1252"/>
                </a:lnTo>
                <a:lnTo>
                  <a:pt x="13345" y="2939"/>
                </a:lnTo>
                <a:lnTo>
                  <a:pt x="10295" y="7948"/>
                </a:lnTo>
                <a:lnTo>
                  <a:pt x="9695" y="9363"/>
                </a:lnTo>
                <a:lnTo>
                  <a:pt x="8388" y="9690"/>
                </a:lnTo>
                <a:lnTo>
                  <a:pt x="5773" y="11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4205346" y="7238362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5501" y="11269"/>
                </a:moveTo>
                <a:lnTo>
                  <a:pt x="4739" y="11269"/>
                </a:lnTo>
                <a:lnTo>
                  <a:pt x="4030" y="10888"/>
                </a:lnTo>
                <a:lnTo>
                  <a:pt x="653" y="8928"/>
                </a:lnTo>
                <a:lnTo>
                  <a:pt x="0" y="6423"/>
                </a:lnTo>
                <a:lnTo>
                  <a:pt x="0" y="1143"/>
                </a:lnTo>
                <a:lnTo>
                  <a:pt x="1579" y="0"/>
                </a:lnTo>
                <a:lnTo>
                  <a:pt x="4139" y="435"/>
                </a:lnTo>
                <a:lnTo>
                  <a:pt x="5556" y="762"/>
                </a:lnTo>
                <a:lnTo>
                  <a:pt x="6972" y="1034"/>
                </a:lnTo>
                <a:lnTo>
                  <a:pt x="8225" y="1578"/>
                </a:lnTo>
                <a:lnTo>
                  <a:pt x="12201" y="3375"/>
                </a:lnTo>
                <a:lnTo>
                  <a:pt x="12691" y="6478"/>
                </a:lnTo>
                <a:lnTo>
                  <a:pt x="8933" y="9853"/>
                </a:lnTo>
                <a:lnTo>
                  <a:pt x="8279" y="10234"/>
                </a:lnTo>
                <a:lnTo>
                  <a:pt x="7734" y="10670"/>
                </a:lnTo>
                <a:lnTo>
                  <a:pt x="7408" y="10888"/>
                </a:lnTo>
                <a:lnTo>
                  <a:pt x="7081" y="11051"/>
                </a:lnTo>
                <a:lnTo>
                  <a:pt x="6754" y="11160"/>
                </a:lnTo>
                <a:lnTo>
                  <a:pt x="6373" y="11051"/>
                </a:lnTo>
                <a:lnTo>
                  <a:pt x="5501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269943" y="7159154"/>
            <a:ext cx="12700" cy="33020"/>
          </a:xfrm>
          <a:custGeom>
            <a:avLst/>
            <a:gdLst/>
            <a:ahLst/>
            <a:cxnLst/>
            <a:rect l="l" t="t" r="r" b="b"/>
            <a:pathLst>
              <a:path w="12700" h="33020">
                <a:moveTo>
                  <a:pt x="9918" y="29070"/>
                </a:moveTo>
                <a:lnTo>
                  <a:pt x="9588" y="26352"/>
                </a:lnTo>
                <a:lnTo>
                  <a:pt x="9423" y="25311"/>
                </a:lnTo>
                <a:lnTo>
                  <a:pt x="9093" y="24282"/>
                </a:lnTo>
                <a:lnTo>
                  <a:pt x="8877" y="23355"/>
                </a:lnTo>
                <a:lnTo>
                  <a:pt x="7404" y="20091"/>
                </a:lnTo>
                <a:lnTo>
                  <a:pt x="4635" y="19659"/>
                </a:lnTo>
                <a:lnTo>
                  <a:pt x="2286" y="22326"/>
                </a:lnTo>
                <a:lnTo>
                  <a:pt x="1308" y="23520"/>
                </a:lnTo>
                <a:lnTo>
                  <a:pt x="876" y="24117"/>
                </a:lnTo>
                <a:lnTo>
                  <a:pt x="1905" y="25539"/>
                </a:lnTo>
                <a:lnTo>
                  <a:pt x="2565" y="27228"/>
                </a:lnTo>
                <a:lnTo>
                  <a:pt x="2667" y="29133"/>
                </a:lnTo>
                <a:lnTo>
                  <a:pt x="2781" y="30162"/>
                </a:lnTo>
                <a:lnTo>
                  <a:pt x="2616" y="31089"/>
                </a:lnTo>
                <a:lnTo>
                  <a:pt x="2286" y="31851"/>
                </a:lnTo>
                <a:lnTo>
                  <a:pt x="3975" y="32562"/>
                </a:lnTo>
                <a:lnTo>
                  <a:pt x="5930" y="32778"/>
                </a:lnTo>
                <a:lnTo>
                  <a:pt x="7023" y="32232"/>
                </a:lnTo>
                <a:lnTo>
                  <a:pt x="8928" y="31356"/>
                </a:lnTo>
                <a:lnTo>
                  <a:pt x="9918" y="29070"/>
                </a:lnTo>
                <a:close/>
              </a:path>
              <a:path w="12700" h="33020">
                <a:moveTo>
                  <a:pt x="12369" y="4089"/>
                </a:moveTo>
                <a:lnTo>
                  <a:pt x="11226" y="2184"/>
                </a:lnTo>
                <a:lnTo>
                  <a:pt x="9969" y="0"/>
                </a:lnTo>
                <a:lnTo>
                  <a:pt x="7620" y="215"/>
                </a:lnTo>
                <a:lnTo>
                  <a:pt x="5448" y="660"/>
                </a:lnTo>
                <a:lnTo>
                  <a:pt x="5067" y="711"/>
                </a:lnTo>
                <a:lnTo>
                  <a:pt x="4787" y="812"/>
                </a:lnTo>
                <a:lnTo>
                  <a:pt x="3924" y="1092"/>
                </a:lnTo>
                <a:lnTo>
                  <a:pt x="3378" y="1308"/>
                </a:lnTo>
                <a:lnTo>
                  <a:pt x="1028" y="2120"/>
                </a:lnTo>
                <a:lnTo>
                  <a:pt x="165" y="2882"/>
                </a:lnTo>
                <a:lnTo>
                  <a:pt x="50" y="3975"/>
                </a:lnTo>
                <a:lnTo>
                  <a:pt x="0" y="4686"/>
                </a:lnTo>
                <a:lnTo>
                  <a:pt x="330" y="5549"/>
                </a:lnTo>
                <a:lnTo>
                  <a:pt x="2336" y="8712"/>
                </a:lnTo>
                <a:lnTo>
                  <a:pt x="4191" y="10350"/>
                </a:lnTo>
                <a:lnTo>
                  <a:pt x="7188" y="10452"/>
                </a:lnTo>
                <a:lnTo>
                  <a:pt x="7353" y="10401"/>
                </a:lnTo>
                <a:lnTo>
                  <a:pt x="7569" y="10401"/>
                </a:lnTo>
                <a:lnTo>
                  <a:pt x="8115" y="9906"/>
                </a:lnTo>
                <a:lnTo>
                  <a:pt x="8763" y="9474"/>
                </a:lnTo>
                <a:lnTo>
                  <a:pt x="9588" y="9144"/>
                </a:lnTo>
                <a:lnTo>
                  <a:pt x="9969" y="8928"/>
                </a:lnTo>
                <a:lnTo>
                  <a:pt x="10350" y="8826"/>
                </a:lnTo>
                <a:lnTo>
                  <a:pt x="10680" y="8763"/>
                </a:lnTo>
                <a:lnTo>
                  <a:pt x="10782" y="8597"/>
                </a:lnTo>
                <a:lnTo>
                  <a:pt x="10947" y="8382"/>
                </a:lnTo>
                <a:lnTo>
                  <a:pt x="11823" y="6375"/>
                </a:lnTo>
                <a:lnTo>
                  <a:pt x="12369" y="40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4110294" y="7191978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5392" y="12249"/>
                </a:moveTo>
                <a:lnTo>
                  <a:pt x="3050" y="11595"/>
                </a:lnTo>
                <a:lnTo>
                  <a:pt x="326" y="10942"/>
                </a:lnTo>
                <a:lnTo>
                  <a:pt x="1252" y="8057"/>
                </a:lnTo>
                <a:lnTo>
                  <a:pt x="817" y="6151"/>
                </a:lnTo>
                <a:lnTo>
                  <a:pt x="0" y="2830"/>
                </a:lnTo>
                <a:lnTo>
                  <a:pt x="980" y="1252"/>
                </a:lnTo>
                <a:lnTo>
                  <a:pt x="3704" y="217"/>
                </a:lnTo>
                <a:lnTo>
                  <a:pt x="4030" y="163"/>
                </a:lnTo>
                <a:lnTo>
                  <a:pt x="4357" y="54"/>
                </a:lnTo>
                <a:lnTo>
                  <a:pt x="4684" y="0"/>
                </a:lnTo>
                <a:lnTo>
                  <a:pt x="4575" y="1143"/>
                </a:lnTo>
                <a:lnTo>
                  <a:pt x="5065" y="2286"/>
                </a:lnTo>
                <a:lnTo>
                  <a:pt x="6100" y="3211"/>
                </a:lnTo>
                <a:lnTo>
                  <a:pt x="7353" y="4409"/>
                </a:lnTo>
                <a:lnTo>
                  <a:pt x="8933" y="4899"/>
                </a:lnTo>
                <a:lnTo>
                  <a:pt x="10403" y="4845"/>
                </a:lnTo>
                <a:lnTo>
                  <a:pt x="10785" y="6315"/>
                </a:lnTo>
                <a:lnTo>
                  <a:pt x="9750" y="7458"/>
                </a:lnTo>
                <a:lnTo>
                  <a:pt x="8334" y="8710"/>
                </a:lnTo>
                <a:lnTo>
                  <a:pt x="6699" y="10125"/>
                </a:lnTo>
                <a:lnTo>
                  <a:pt x="5392" y="122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15495" y="7260410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5828" y="12793"/>
                </a:moveTo>
                <a:lnTo>
                  <a:pt x="2015" y="11759"/>
                </a:lnTo>
                <a:lnTo>
                  <a:pt x="0" y="8329"/>
                </a:lnTo>
                <a:lnTo>
                  <a:pt x="817" y="4627"/>
                </a:lnTo>
                <a:lnTo>
                  <a:pt x="2887" y="2885"/>
                </a:lnTo>
                <a:lnTo>
                  <a:pt x="3268" y="2504"/>
                </a:lnTo>
                <a:lnTo>
                  <a:pt x="3758" y="2286"/>
                </a:lnTo>
                <a:lnTo>
                  <a:pt x="3976" y="2123"/>
                </a:lnTo>
                <a:lnTo>
                  <a:pt x="7626" y="0"/>
                </a:lnTo>
                <a:lnTo>
                  <a:pt x="8933" y="489"/>
                </a:lnTo>
                <a:lnTo>
                  <a:pt x="9913" y="4191"/>
                </a:lnTo>
                <a:lnTo>
                  <a:pt x="10240" y="5226"/>
                </a:lnTo>
                <a:lnTo>
                  <a:pt x="11003" y="9254"/>
                </a:lnTo>
                <a:lnTo>
                  <a:pt x="10240" y="11160"/>
                </a:lnTo>
                <a:lnTo>
                  <a:pt x="7898" y="12031"/>
                </a:lnTo>
                <a:lnTo>
                  <a:pt x="5828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4400189" y="7199709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7462" y="12466"/>
                </a:moveTo>
                <a:lnTo>
                  <a:pt x="1579" y="9527"/>
                </a:lnTo>
                <a:lnTo>
                  <a:pt x="217" y="7730"/>
                </a:lnTo>
                <a:lnTo>
                  <a:pt x="108" y="5226"/>
                </a:lnTo>
                <a:lnTo>
                  <a:pt x="0" y="3484"/>
                </a:lnTo>
                <a:lnTo>
                  <a:pt x="2124" y="1578"/>
                </a:lnTo>
                <a:lnTo>
                  <a:pt x="6863" y="0"/>
                </a:lnTo>
                <a:lnTo>
                  <a:pt x="8061" y="1143"/>
                </a:lnTo>
                <a:lnTo>
                  <a:pt x="9151" y="2722"/>
                </a:lnTo>
                <a:lnTo>
                  <a:pt x="9478" y="3484"/>
                </a:lnTo>
                <a:lnTo>
                  <a:pt x="10077" y="4355"/>
                </a:lnTo>
                <a:lnTo>
                  <a:pt x="10022" y="5171"/>
                </a:lnTo>
                <a:lnTo>
                  <a:pt x="9968" y="7131"/>
                </a:lnTo>
                <a:lnTo>
                  <a:pt x="11329" y="9472"/>
                </a:lnTo>
                <a:lnTo>
                  <a:pt x="9260" y="11051"/>
                </a:lnTo>
                <a:lnTo>
                  <a:pt x="7462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329049" y="7195146"/>
            <a:ext cx="51435" cy="67945"/>
          </a:xfrm>
          <a:custGeom>
            <a:avLst/>
            <a:gdLst/>
            <a:ahLst/>
            <a:cxnLst/>
            <a:rect l="l" t="t" r="r" b="b"/>
            <a:pathLst>
              <a:path w="51435" h="67945">
                <a:moveTo>
                  <a:pt x="12306" y="42837"/>
                </a:moveTo>
                <a:lnTo>
                  <a:pt x="11544" y="41262"/>
                </a:lnTo>
                <a:lnTo>
                  <a:pt x="10401" y="38976"/>
                </a:lnTo>
                <a:lnTo>
                  <a:pt x="4902" y="38430"/>
                </a:lnTo>
                <a:lnTo>
                  <a:pt x="1790" y="40284"/>
                </a:lnTo>
                <a:lnTo>
                  <a:pt x="266" y="41148"/>
                </a:lnTo>
                <a:lnTo>
                  <a:pt x="0" y="43167"/>
                </a:lnTo>
                <a:lnTo>
                  <a:pt x="3149" y="48006"/>
                </a:lnTo>
                <a:lnTo>
                  <a:pt x="7454" y="49860"/>
                </a:lnTo>
                <a:lnTo>
                  <a:pt x="9639" y="48615"/>
                </a:lnTo>
                <a:lnTo>
                  <a:pt x="11049" y="47739"/>
                </a:lnTo>
                <a:lnTo>
                  <a:pt x="12306" y="42837"/>
                </a:lnTo>
                <a:close/>
              </a:path>
              <a:path w="51435" h="67945">
                <a:moveTo>
                  <a:pt x="35623" y="5003"/>
                </a:moveTo>
                <a:lnTo>
                  <a:pt x="34099" y="2552"/>
                </a:lnTo>
                <a:lnTo>
                  <a:pt x="32791" y="381"/>
                </a:lnTo>
                <a:lnTo>
                  <a:pt x="30772" y="0"/>
                </a:lnTo>
                <a:lnTo>
                  <a:pt x="28105" y="1574"/>
                </a:lnTo>
                <a:lnTo>
                  <a:pt x="25273" y="3213"/>
                </a:lnTo>
                <a:lnTo>
                  <a:pt x="24676" y="5118"/>
                </a:lnTo>
                <a:lnTo>
                  <a:pt x="26085" y="7721"/>
                </a:lnTo>
                <a:lnTo>
                  <a:pt x="27660" y="10553"/>
                </a:lnTo>
                <a:lnTo>
                  <a:pt x="31534" y="12141"/>
                </a:lnTo>
                <a:lnTo>
                  <a:pt x="33820" y="10998"/>
                </a:lnTo>
                <a:lnTo>
                  <a:pt x="35394" y="10172"/>
                </a:lnTo>
                <a:lnTo>
                  <a:pt x="35623" y="5003"/>
                </a:lnTo>
                <a:close/>
              </a:path>
              <a:path w="51435" h="67945">
                <a:moveTo>
                  <a:pt x="51142" y="63855"/>
                </a:moveTo>
                <a:lnTo>
                  <a:pt x="49403" y="61137"/>
                </a:lnTo>
                <a:lnTo>
                  <a:pt x="49187" y="59232"/>
                </a:lnTo>
                <a:lnTo>
                  <a:pt x="47929" y="56616"/>
                </a:lnTo>
                <a:lnTo>
                  <a:pt x="45529" y="55524"/>
                </a:lnTo>
                <a:lnTo>
                  <a:pt x="44500" y="57048"/>
                </a:lnTo>
                <a:lnTo>
                  <a:pt x="42862" y="59283"/>
                </a:lnTo>
                <a:lnTo>
                  <a:pt x="40690" y="61290"/>
                </a:lnTo>
                <a:lnTo>
                  <a:pt x="39814" y="65544"/>
                </a:lnTo>
                <a:lnTo>
                  <a:pt x="39979" y="66687"/>
                </a:lnTo>
                <a:lnTo>
                  <a:pt x="41554" y="67068"/>
                </a:lnTo>
                <a:lnTo>
                  <a:pt x="44221" y="67665"/>
                </a:lnTo>
                <a:lnTo>
                  <a:pt x="47167" y="67449"/>
                </a:lnTo>
                <a:lnTo>
                  <a:pt x="49123" y="65709"/>
                </a:lnTo>
                <a:lnTo>
                  <a:pt x="51142" y="638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4209758" y="7272822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6863" y="10017"/>
                </a:moveTo>
                <a:lnTo>
                  <a:pt x="6536" y="9799"/>
                </a:lnTo>
                <a:lnTo>
                  <a:pt x="4684" y="8492"/>
                </a:lnTo>
                <a:lnTo>
                  <a:pt x="2287" y="8002"/>
                </a:lnTo>
                <a:lnTo>
                  <a:pt x="0" y="3538"/>
                </a:lnTo>
                <a:lnTo>
                  <a:pt x="871" y="1524"/>
                </a:lnTo>
                <a:lnTo>
                  <a:pt x="3431" y="1361"/>
                </a:lnTo>
                <a:lnTo>
                  <a:pt x="5719" y="1252"/>
                </a:lnTo>
                <a:lnTo>
                  <a:pt x="7843" y="0"/>
                </a:lnTo>
                <a:lnTo>
                  <a:pt x="10240" y="816"/>
                </a:lnTo>
                <a:lnTo>
                  <a:pt x="11711" y="1361"/>
                </a:lnTo>
                <a:lnTo>
                  <a:pt x="12528" y="2123"/>
                </a:lnTo>
                <a:lnTo>
                  <a:pt x="11493" y="5934"/>
                </a:lnTo>
                <a:lnTo>
                  <a:pt x="9750" y="7784"/>
                </a:lnTo>
                <a:lnTo>
                  <a:pt x="8333" y="9635"/>
                </a:lnTo>
                <a:lnTo>
                  <a:pt x="7516" y="9690"/>
                </a:lnTo>
                <a:lnTo>
                  <a:pt x="6863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230348" y="7193012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3813" y="11541"/>
                </a:moveTo>
                <a:lnTo>
                  <a:pt x="1797" y="10833"/>
                </a:lnTo>
                <a:lnTo>
                  <a:pt x="980" y="8329"/>
                </a:lnTo>
                <a:lnTo>
                  <a:pt x="871" y="7567"/>
                </a:lnTo>
                <a:lnTo>
                  <a:pt x="980" y="6859"/>
                </a:lnTo>
                <a:lnTo>
                  <a:pt x="1307" y="4954"/>
                </a:lnTo>
                <a:lnTo>
                  <a:pt x="0" y="2504"/>
                </a:lnTo>
                <a:lnTo>
                  <a:pt x="3976" y="0"/>
                </a:lnTo>
                <a:lnTo>
                  <a:pt x="6699" y="1034"/>
                </a:lnTo>
                <a:lnTo>
                  <a:pt x="10621" y="1850"/>
                </a:lnTo>
                <a:lnTo>
                  <a:pt x="11003" y="3266"/>
                </a:lnTo>
                <a:lnTo>
                  <a:pt x="10403" y="4954"/>
                </a:lnTo>
                <a:lnTo>
                  <a:pt x="9532" y="7567"/>
                </a:lnTo>
                <a:lnTo>
                  <a:pt x="6972" y="8547"/>
                </a:lnTo>
                <a:lnTo>
                  <a:pt x="5501" y="10452"/>
                </a:lnTo>
                <a:lnTo>
                  <a:pt x="3813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230620" y="7267487"/>
            <a:ext cx="14604" cy="10795"/>
          </a:xfrm>
          <a:custGeom>
            <a:avLst/>
            <a:gdLst/>
            <a:ahLst/>
            <a:cxnLst/>
            <a:rect l="l" t="t" r="r" b="b"/>
            <a:pathLst>
              <a:path w="14604" h="10795">
                <a:moveTo>
                  <a:pt x="8933" y="10670"/>
                </a:moveTo>
                <a:lnTo>
                  <a:pt x="7408" y="6696"/>
                </a:lnTo>
                <a:lnTo>
                  <a:pt x="6209" y="6696"/>
                </a:lnTo>
                <a:lnTo>
                  <a:pt x="4194" y="6859"/>
                </a:lnTo>
                <a:lnTo>
                  <a:pt x="980" y="7077"/>
                </a:lnTo>
                <a:lnTo>
                  <a:pt x="0" y="5498"/>
                </a:lnTo>
                <a:lnTo>
                  <a:pt x="1797" y="435"/>
                </a:lnTo>
                <a:lnTo>
                  <a:pt x="2669" y="0"/>
                </a:lnTo>
                <a:lnTo>
                  <a:pt x="7190" y="2286"/>
                </a:lnTo>
                <a:lnTo>
                  <a:pt x="8769" y="4300"/>
                </a:lnTo>
                <a:lnTo>
                  <a:pt x="11547" y="3538"/>
                </a:lnTo>
                <a:lnTo>
                  <a:pt x="12528" y="3211"/>
                </a:lnTo>
                <a:lnTo>
                  <a:pt x="12691" y="4681"/>
                </a:lnTo>
                <a:lnTo>
                  <a:pt x="13291" y="5226"/>
                </a:lnTo>
                <a:lnTo>
                  <a:pt x="14216" y="6859"/>
                </a:lnTo>
                <a:lnTo>
                  <a:pt x="13890" y="9146"/>
                </a:lnTo>
                <a:lnTo>
                  <a:pt x="10894" y="10561"/>
                </a:lnTo>
                <a:lnTo>
                  <a:pt x="8933" y="106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164493" y="7161383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3540" y="11105"/>
                </a:moveTo>
                <a:lnTo>
                  <a:pt x="163" y="9037"/>
                </a:lnTo>
                <a:lnTo>
                  <a:pt x="0" y="7893"/>
                </a:lnTo>
                <a:lnTo>
                  <a:pt x="708" y="6423"/>
                </a:lnTo>
                <a:lnTo>
                  <a:pt x="1906" y="4137"/>
                </a:lnTo>
                <a:lnTo>
                  <a:pt x="4139" y="2885"/>
                </a:lnTo>
                <a:lnTo>
                  <a:pt x="5719" y="979"/>
                </a:lnTo>
                <a:lnTo>
                  <a:pt x="6482" y="0"/>
                </a:lnTo>
                <a:lnTo>
                  <a:pt x="8388" y="653"/>
                </a:lnTo>
                <a:lnTo>
                  <a:pt x="10240" y="4028"/>
                </a:lnTo>
                <a:lnTo>
                  <a:pt x="10186" y="6805"/>
                </a:lnTo>
                <a:lnTo>
                  <a:pt x="9641" y="9418"/>
                </a:lnTo>
                <a:lnTo>
                  <a:pt x="9532" y="9853"/>
                </a:lnTo>
                <a:lnTo>
                  <a:pt x="8933" y="10180"/>
                </a:lnTo>
                <a:lnTo>
                  <a:pt x="8443" y="10670"/>
                </a:lnTo>
                <a:lnTo>
                  <a:pt x="3540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302958" y="7176953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4" h="10159">
                <a:moveTo>
                  <a:pt x="6155" y="10017"/>
                </a:moveTo>
                <a:lnTo>
                  <a:pt x="5392" y="9744"/>
                </a:lnTo>
                <a:lnTo>
                  <a:pt x="5174" y="9690"/>
                </a:lnTo>
                <a:lnTo>
                  <a:pt x="4956" y="9527"/>
                </a:lnTo>
                <a:lnTo>
                  <a:pt x="0" y="3593"/>
                </a:lnTo>
                <a:lnTo>
                  <a:pt x="0" y="2395"/>
                </a:lnTo>
                <a:lnTo>
                  <a:pt x="381" y="1905"/>
                </a:lnTo>
                <a:lnTo>
                  <a:pt x="599" y="1306"/>
                </a:lnTo>
                <a:lnTo>
                  <a:pt x="3921" y="1361"/>
                </a:lnTo>
                <a:lnTo>
                  <a:pt x="7244" y="0"/>
                </a:lnTo>
                <a:lnTo>
                  <a:pt x="11547" y="2177"/>
                </a:lnTo>
                <a:lnTo>
                  <a:pt x="11656" y="3157"/>
                </a:lnTo>
                <a:lnTo>
                  <a:pt x="10458" y="6423"/>
                </a:lnTo>
                <a:lnTo>
                  <a:pt x="8769" y="7784"/>
                </a:lnTo>
                <a:lnTo>
                  <a:pt x="7353" y="9363"/>
                </a:lnTo>
                <a:lnTo>
                  <a:pt x="6917" y="9799"/>
                </a:lnTo>
                <a:lnTo>
                  <a:pt x="6155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4487942" y="7152781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486" y="1469"/>
                </a:moveTo>
                <a:lnTo>
                  <a:pt x="2233" y="1197"/>
                </a:lnTo>
                <a:lnTo>
                  <a:pt x="1307" y="1034"/>
                </a:lnTo>
                <a:lnTo>
                  <a:pt x="599" y="544"/>
                </a:lnTo>
                <a:lnTo>
                  <a:pt x="0" y="0"/>
                </a:lnTo>
                <a:lnTo>
                  <a:pt x="5065" y="0"/>
                </a:lnTo>
                <a:lnTo>
                  <a:pt x="4684" y="1034"/>
                </a:lnTo>
                <a:lnTo>
                  <a:pt x="3486" y="14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4312713" y="7240920"/>
            <a:ext cx="8255" cy="9525"/>
          </a:xfrm>
          <a:custGeom>
            <a:avLst/>
            <a:gdLst/>
            <a:ahLst/>
            <a:cxnLst/>
            <a:rect l="l" t="t" r="r" b="b"/>
            <a:pathLst>
              <a:path w="8254" h="9525">
                <a:moveTo>
                  <a:pt x="4516" y="9200"/>
                </a:moveTo>
                <a:lnTo>
                  <a:pt x="2392" y="8329"/>
                </a:lnTo>
                <a:lnTo>
                  <a:pt x="1139" y="6097"/>
                </a:lnTo>
                <a:lnTo>
                  <a:pt x="975" y="5770"/>
                </a:lnTo>
                <a:lnTo>
                  <a:pt x="757" y="5444"/>
                </a:lnTo>
                <a:lnTo>
                  <a:pt x="648" y="5117"/>
                </a:lnTo>
                <a:lnTo>
                  <a:pt x="65" y="3701"/>
                </a:lnTo>
                <a:lnTo>
                  <a:pt x="0" y="2613"/>
                </a:lnTo>
                <a:lnTo>
                  <a:pt x="322" y="762"/>
                </a:lnTo>
                <a:lnTo>
                  <a:pt x="1629" y="489"/>
                </a:lnTo>
                <a:lnTo>
                  <a:pt x="3372" y="0"/>
                </a:lnTo>
                <a:lnTo>
                  <a:pt x="3611" y="14"/>
                </a:lnTo>
                <a:lnTo>
                  <a:pt x="2392" y="544"/>
                </a:lnTo>
                <a:lnTo>
                  <a:pt x="1574" y="871"/>
                </a:lnTo>
                <a:lnTo>
                  <a:pt x="1683" y="2613"/>
                </a:lnTo>
                <a:lnTo>
                  <a:pt x="1901" y="3701"/>
                </a:lnTo>
                <a:lnTo>
                  <a:pt x="2773" y="4137"/>
                </a:lnTo>
                <a:lnTo>
                  <a:pt x="7280" y="4137"/>
                </a:lnTo>
                <a:lnTo>
                  <a:pt x="8047" y="5444"/>
                </a:lnTo>
                <a:lnTo>
                  <a:pt x="8002" y="7131"/>
                </a:lnTo>
                <a:lnTo>
                  <a:pt x="4516" y="9200"/>
                </a:lnTo>
                <a:close/>
              </a:path>
              <a:path w="8254" h="9525">
                <a:moveTo>
                  <a:pt x="7280" y="4137"/>
                </a:moveTo>
                <a:lnTo>
                  <a:pt x="2773" y="4137"/>
                </a:lnTo>
                <a:lnTo>
                  <a:pt x="4407" y="3865"/>
                </a:lnTo>
                <a:lnTo>
                  <a:pt x="4461" y="3375"/>
                </a:lnTo>
                <a:lnTo>
                  <a:pt x="4555" y="3048"/>
                </a:lnTo>
                <a:lnTo>
                  <a:pt x="4642" y="2449"/>
                </a:lnTo>
                <a:lnTo>
                  <a:pt x="4298" y="925"/>
                </a:lnTo>
                <a:lnTo>
                  <a:pt x="3656" y="17"/>
                </a:lnTo>
                <a:lnTo>
                  <a:pt x="5169" y="108"/>
                </a:lnTo>
                <a:lnTo>
                  <a:pt x="6259" y="2449"/>
                </a:lnTo>
                <a:lnTo>
                  <a:pt x="6477" y="2722"/>
                </a:lnTo>
                <a:lnTo>
                  <a:pt x="7280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4491973" y="723313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649" y="7567"/>
                </a:moveTo>
                <a:lnTo>
                  <a:pt x="1089" y="6913"/>
                </a:lnTo>
                <a:lnTo>
                  <a:pt x="381" y="5552"/>
                </a:lnTo>
                <a:lnTo>
                  <a:pt x="0" y="4736"/>
                </a:lnTo>
                <a:lnTo>
                  <a:pt x="871" y="1306"/>
                </a:lnTo>
                <a:lnTo>
                  <a:pt x="1634" y="816"/>
                </a:lnTo>
                <a:lnTo>
                  <a:pt x="2995" y="0"/>
                </a:lnTo>
                <a:lnTo>
                  <a:pt x="5937" y="871"/>
                </a:lnTo>
                <a:lnTo>
                  <a:pt x="6699" y="2340"/>
                </a:lnTo>
                <a:lnTo>
                  <a:pt x="7571" y="3919"/>
                </a:lnTo>
                <a:lnTo>
                  <a:pt x="6863" y="5825"/>
                </a:lnTo>
                <a:lnTo>
                  <a:pt x="5065" y="6750"/>
                </a:lnTo>
                <a:lnTo>
                  <a:pt x="3649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4435595" y="722943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595" y="7458"/>
                </a:moveTo>
                <a:lnTo>
                  <a:pt x="1470" y="6423"/>
                </a:lnTo>
                <a:lnTo>
                  <a:pt x="762" y="4627"/>
                </a:lnTo>
                <a:lnTo>
                  <a:pt x="217" y="3320"/>
                </a:lnTo>
                <a:lnTo>
                  <a:pt x="0" y="1959"/>
                </a:lnTo>
                <a:lnTo>
                  <a:pt x="1361" y="1034"/>
                </a:lnTo>
                <a:lnTo>
                  <a:pt x="3486" y="0"/>
                </a:lnTo>
                <a:lnTo>
                  <a:pt x="5556" y="598"/>
                </a:lnTo>
                <a:lnTo>
                  <a:pt x="6373" y="2340"/>
                </a:lnTo>
                <a:lnTo>
                  <a:pt x="7190" y="4028"/>
                </a:lnTo>
                <a:lnTo>
                  <a:pt x="6536" y="6151"/>
                </a:lnTo>
                <a:lnTo>
                  <a:pt x="5011" y="6805"/>
                </a:lnTo>
                <a:lnTo>
                  <a:pt x="3595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4265155" y="727505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832" y="7022"/>
                </a:moveTo>
                <a:lnTo>
                  <a:pt x="1470" y="6369"/>
                </a:lnTo>
                <a:lnTo>
                  <a:pt x="0" y="2885"/>
                </a:lnTo>
                <a:lnTo>
                  <a:pt x="817" y="707"/>
                </a:lnTo>
                <a:lnTo>
                  <a:pt x="2451" y="163"/>
                </a:lnTo>
                <a:lnTo>
                  <a:pt x="2832" y="108"/>
                </a:lnTo>
                <a:lnTo>
                  <a:pt x="3268" y="0"/>
                </a:lnTo>
                <a:lnTo>
                  <a:pt x="3595" y="0"/>
                </a:lnTo>
                <a:lnTo>
                  <a:pt x="3649" y="489"/>
                </a:lnTo>
                <a:lnTo>
                  <a:pt x="3813" y="979"/>
                </a:lnTo>
                <a:lnTo>
                  <a:pt x="4030" y="1524"/>
                </a:lnTo>
                <a:lnTo>
                  <a:pt x="4575" y="1959"/>
                </a:lnTo>
                <a:lnTo>
                  <a:pt x="5664" y="1959"/>
                </a:lnTo>
                <a:lnTo>
                  <a:pt x="6754" y="1687"/>
                </a:lnTo>
                <a:lnTo>
                  <a:pt x="7299" y="3320"/>
                </a:lnTo>
                <a:lnTo>
                  <a:pt x="6209" y="5661"/>
                </a:lnTo>
                <a:lnTo>
                  <a:pt x="4521" y="6315"/>
                </a:lnTo>
                <a:lnTo>
                  <a:pt x="2832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4348224" y="7302057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921" y="7512"/>
                </a:moveTo>
                <a:lnTo>
                  <a:pt x="1034" y="6696"/>
                </a:lnTo>
                <a:lnTo>
                  <a:pt x="544" y="5008"/>
                </a:lnTo>
                <a:lnTo>
                  <a:pt x="0" y="3266"/>
                </a:lnTo>
                <a:lnTo>
                  <a:pt x="817" y="1850"/>
                </a:lnTo>
                <a:lnTo>
                  <a:pt x="2233" y="979"/>
                </a:lnTo>
                <a:lnTo>
                  <a:pt x="3758" y="0"/>
                </a:lnTo>
                <a:lnTo>
                  <a:pt x="5991" y="816"/>
                </a:lnTo>
                <a:lnTo>
                  <a:pt x="7081" y="3048"/>
                </a:lnTo>
                <a:lnTo>
                  <a:pt x="7680" y="4191"/>
                </a:lnTo>
                <a:lnTo>
                  <a:pt x="6972" y="5552"/>
                </a:lnTo>
                <a:lnTo>
                  <a:pt x="5501" y="6478"/>
                </a:lnTo>
                <a:lnTo>
                  <a:pt x="3921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4136276" y="720586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867" y="6968"/>
                </a:moveTo>
                <a:lnTo>
                  <a:pt x="1252" y="6260"/>
                </a:lnTo>
                <a:lnTo>
                  <a:pt x="599" y="4954"/>
                </a:lnTo>
                <a:lnTo>
                  <a:pt x="0" y="3865"/>
                </a:lnTo>
                <a:lnTo>
                  <a:pt x="871" y="1578"/>
                </a:lnTo>
                <a:lnTo>
                  <a:pt x="2124" y="871"/>
                </a:lnTo>
                <a:lnTo>
                  <a:pt x="3704" y="0"/>
                </a:lnTo>
                <a:lnTo>
                  <a:pt x="5828" y="653"/>
                </a:lnTo>
                <a:lnTo>
                  <a:pt x="7353" y="3810"/>
                </a:lnTo>
                <a:lnTo>
                  <a:pt x="6808" y="5444"/>
                </a:lnTo>
                <a:lnTo>
                  <a:pt x="5283" y="6206"/>
                </a:lnTo>
                <a:lnTo>
                  <a:pt x="3867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4517783" y="7176198"/>
            <a:ext cx="15875" cy="16510"/>
          </a:xfrm>
          <a:custGeom>
            <a:avLst/>
            <a:gdLst/>
            <a:ahLst/>
            <a:cxnLst/>
            <a:rect l="l" t="t" r="r" b="b"/>
            <a:pathLst>
              <a:path w="15875" h="16509">
                <a:moveTo>
                  <a:pt x="7188" y="4140"/>
                </a:moveTo>
                <a:lnTo>
                  <a:pt x="6426" y="2451"/>
                </a:lnTo>
                <a:lnTo>
                  <a:pt x="5499" y="482"/>
                </a:lnTo>
                <a:lnTo>
                  <a:pt x="3657" y="0"/>
                </a:lnTo>
                <a:lnTo>
                  <a:pt x="1257" y="1193"/>
                </a:lnTo>
                <a:lnTo>
                  <a:pt x="0" y="1955"/>
                </a:lnTo>
                <a:lnTo>
                  <a:pt x="0" y="3263"/>
                </a:lnTo>
                <a:lnTo>
                  <a:pt x="876" y="5334"/>
                </a:lnTo>
                <a:lnTo>
                  <a:pt x="1358" y="5829"/>
                </a:lnTo>
                <a:lnTo>
                  <a:pt x="1968" y="6210"/>
                </a:lnTo>
                <a:lnTo>
                  <a:pt x="3048" y="6972"/>
                </a:lnTo>
                <a:lnTo>
                  <a:pt x="4572" y="7239"/>
                </a:lnTo>
                <a:lnTo>
                  <a:pt x="6870" y="5549"/>
                </a:lnTo>
                <a:lnTo>
                  <a:pt x="7188" y="4140"/>
                </a:lnTo>
                <a:close/>
              </a:path>
              <a:path w="15875" h="16509">
                <a:moveTo>
                  <a:pt x="15252" y="12026"/>
                </a:moveTo>
                <a:lnTo>
                  <a:pt x="14058" y="9740"/>
                </a:lnTo>
                <a:lnTo>
                  <a:pt x="11493" y="9029"/>
                </a:lnTo>
                <a:lnTo>
                  <a:pt x="10134" y="9740"/>
                </a:lnTo>
                <a:lnTo>
                  <a:pt x="8610" y="10668"/>
                </a:lnTo>
                <a:lnTo>
                  <a:pt x="8013" y="12687"/>
                </a:lnTo>
                <a:lnTo>
                  <a:pt x="8877" y="14427"/>
                </a:lnTo>
                <a:lnTo>
                  <a:pt x="9537" y="15671"/>
                </a:lnTo>
                <a:lnTo>
                  <a:pt x="11607" y="16217"/>
                </a:lnTo>
                <a:lnTo>
                  <a:pt x="13131" y="15621"/>
                </a:lnTo>
                <a:lnTo>
                  <a:pt x="13296" y="15519"/>
                </a:lnTo>
                <a:lnTo>
                  <a:pt x="13563" y="15405"/>
                </a:lnTo>
                <a:lnTo>
                  <a:pt x="13843" y="15240"/>
                </a:lnTo>
                <a:lnTo>
                  <a:pt x="14109" y="14973"/>
                </a:lnTo>
                <a:lnTo>
                  <a:pt x="14274" y="14693"/>
                </a:lnTo>
                <a:lnTo>
                  <a:pt x="14986" y="13665"/>
                </a:lnTo>
                <a:lnTo>
                  <a:pt x="15252" y="120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4253052" y="7153275"/>
            <a:ext cx="17780" cy="22860"/>
          </a:xfrm>
          <a:custGeom>
            <a:avLst/>
            <a:gdLst/>
            <a:ahLst/>
            <a:cxnLst/>
            <a:rect l="l" t="t" r="r" b="b"/>
            <a:pathLst>
              <a:path w="17779" h="22859">
                <a:moveTo>
                  <a:pt x="6972" y="18516"/>
                </a:moveTo>
                <a:lnTo>
                  <a:pt x="5943" y="15849"/>
                </a:lnTo>
                <a:lnTo>
                  <a:pt x="3111" y="15189"/>
                </a:lnTo>
                <a:lnTo>
                  <a:pt x="1689" y="15951"/>
                </a:lnTo>
                <a:lnTo>
                  <a:pt x="927" y="16332"/>
                </a:lnTo>
                <a:lnTo>
                  <a:pt x="0" y="19443"/>
                </a:lnTo>
                <a:lnTo>
                  <a:pt x="660" y="20256"/>
                </a:lnTo>
                <a:lnTo>
                  <a:pt x="1524" y="21348"/>
                </a:lnTo>
                <a:lnTo>
                  <a:pt x="2565" y="22542"/>
                </a:lnTo>
                <a:lnTo>
                  <a:pt x="4203" y="21882"/>
                </a:lnTo>
                <a:lnTo>
                  <a:pt x="5778" y="21348"/>
                </a:lnTo>
                <a:lnTo>
                  <a:pt x="6972" y="18516"/>
                </a:lnTo>
                <a:close/>
              </a:path>
              <a:path w="17779" h="22859">
                <a:moveTo>
                  <a:pt x="17221" y="3594"/>
                </a:moveTo>
                <a:lnTo>
                  <a:pt x="16129" y="1689"/>
                </a:lnTo>
                <a:lnTo>
                  <a:pt x="15468" y="660"/>
                </a:lnTo>
                <a:lnTo>
                  <a:pt x="14109" y="63"/>
                </a:lnTo>
                <a:lnTo>
                  <a:pt x="12915" y="0"/>
                </a:lnTo>
                <a:lnTo>
                  <a:pt x="12369" y="0"/>
                </a:lnTo>
                <a:lnTo>
                  <a:pt x="11874" y="63"/>
                </a:lnTo>
                <a:lnTo>
                  <a:pt x="10185" y="1092"/>
                </a:lnTo>
                <a:lnTo>
                  <a:pt x="9702" y="3213"/>
                </a:lnTo>
                <a:lnTo>
                  <a:pt x="10248" y="4635"/>
                </a:lnTo>
                <a:lnTo>
                  <a:pt x="10414" y="4902"/>
                </a:lnTo>
                <a:lnTo>
                  <a:pt x="11277" y="6159"/>
                </a:lnTo>
                <a:lnTo>
                  <a:pt x="13677" y="6642"/>
                </a:lnTo>
                <a:lnTo>
                  <a:pt x="14706" y="5778"/>
                </a:lnTo>
                <a:lnTo>
                  <a:pt x="17221" y="35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4185845" y="7236184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634" y="5444"/>
                </a:moveTo>
                <a:lnTo>
                  <a:pt x="1198" y="5171"/>
                </a:lnTo>
                <a:lnTo>
                  <a:pt x="817" y="4790"/>
                </a:lnTo>
                <a:lnTo>
                  <a:pt x="653" y="4355"/>
                </a:lnTo>
                <a:lnTo>
                  <a:pt x="0" y="2504"/>
                </a:lnTo>
                <a:lnTo>
                  <a:pt x="1034" y="1361"/>
                </a:lnTo>
                <a:lnTo>
                  <a:pt x="3050" y="0"/>
                </a:lnTo>
                <a:lnTo>
                  <a:pt x="4575" y="163"/>
                </a:lnTo>
                <a:lnTo>
                  <a:pt x="5719" y="707"/>
                </a:lnTo>
                <a:lnTo>
                  <a:pt x="4139" y="1143"/>
                </a:lnTo>
                <a:lnTo>
                  <a:pt x="2669" y="1796"/>
                </a:lnTo>
                <a:lnTo>
                  <a:pt x="1416" y="2939"/>
                </a:lnTo>
                <a:lnTo>
                  <a:pt x="817" y="3484"/>
                </a:lnTo>
                <a:lnTo>
                  <a:pt x="762" y="4191"/>
                </a:lnTo>
                <a:lnTo>
                  <a:pt x="1252" y="5008"/>
                </a:lnTo>
                <a:lnTo>
                  <a:pt x="1470" y="5226"/>
                </a:lnTo>
                <a:lnTo>
                  <a:pt x="1634" y="54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4485654" y="720384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030" y="6641"/>
                </a:moveTo>
                <a:lnTo>
                  <a:pt x="1525" y="6206"/>
                </a:lnTo>
                <a:lnTo>
                  <a:pt x="762" y="4845"/>
                </a:lnTo>
                <a:lnTo>
                  <a:pt x="0" y="3429"/>
                </a:lnTo>
                <a:lnTo>
                  <a:pt x="544" y="1578"/>
                </a:lnTo>
                <a:lnTo>
                  <a:pt x="3377" y="0"/>
                </a:lnTo>
                <a:lnTo>
                  <a:pt x="4684" y="54"/>
                </a:lnTo>
                <a:lnTo>
                  <a:pt x="5664" y="1524"/>
                </a:lnTo>
                <a:lnTo>
                  <a:pt x="6754" y="2994"/>
                </a:lnTo>
                <a:lnTo>
                  <a:pt x="6645" y="4899"/>
                </a:lnTo>
                <a:lnTo>
                  <a:pt x="5447" y="5716"/>
                </a:lnTo>
                <a:lnTo>
                  <a:pt x="4030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4370654" y="7177557"/>
            <a:ext cx="48260" cy="73660"/>
          </a:xfrm>
          <a:custGeom>
            <a:avLst/>
            <a:gdLst/>
            <a:ahLst/>
            <a:cxnLst/>
            <a:rect l="l" t="t" r="r" b="b"/>
            <a:pathLst>
              <a:path w="48260" h="73659">
                <a:moveTo>
                  <a:pt x="6591" y="5067"/>
                </a:moveTo>
                <a:lnTo>
                  <a:pt x="6375" y="3429"/>
                </a:lnTo>
                <a:lnTo>
                  <a:pt x="6273" y="1905"/>
                </a:lnTo>
                <a:lnTo>
                  <a:pt x="5613" y="660"/>
                </a:lnTo>
                <a:lnTo>
                  <a:pt x="2514" y="0"/>
                </a:lnTo>
                <a:lnTo>
                  <a:pt x="1422" y="977"/>
                </a:lnTo>
                <a:lnTo>
                  <a:pt x="228" y="1955"/>
                </a:lnTo>
                <a:lnTo>
                  <a:pt x="0" y="3378"/>
                </a:lnTo>
                <a:lnTo>
                  <a:pt x="825" y="4737"/>
                </a:lnTo>
                <a:lnTo>
                  <a:pt x="1803" y="6426"/>
                </a:lnTo>
                <a:lnTo>
                  <a:pt x="3492" y="6908"/>
                </a:lnTo>
                <a:lnTo>
                  <a:pt x="4851" y="6045"/>
                </a:lnTo>
                <a:lnTo>
                  <a:pt x="6591" y="5067"/>
                </a:lnTo>
                <a:close/>
              </a:path>
              <a:path w="48260" h="73659">
                <a:moveTo>
                  <a:pt x="38569" y="48729"/>
                </a:moveTo>
                <a:lnTo>
                  <a:pt x="38138" y="48069"/>
                </a:lnTo>
                <a:lnTo>
                  <a:pt x="37922" y="47472"/>
                </a:lnTo>
                <a:lnTo>
                  <a:pt x="37096" y="45834"/>
                </a:lnTo>
                <a:lnTo>
                  <a:pt x="36118" y="45516"/>
                </a:lnTo>
                <a:lnTo>
                  <a:pt x="34810" y="45999"/>
                </a:lnTo>
                <a:lnTo>
                  <a:pt x="34480" y="46164"/>
                </a:lnTo>
                <a:lnTo>
                  <a:pt x="34163" y="46380"/>
                </a:lnTo>
                <a:lnTo>
                  <a:pt x="33121" y="47040"/>
                </a:lnTo>
                <a:lnTo>
                  <a:pt x="32689" y="47904"/>
                </a:lnTo>
                <a:lnTo>
                  <a:pt x="32575" y="48945"/>
                </a:lnTo>
                <a:lnTo>
                  <a:pt x="32575" y="49974"/>
                </a:lnTo>
                <a:lnTo>
                  <a:pt x="32791" y="50520"/>
                </a:lnTo>
                <a:lnTo>
                  <a:pt x="33286" y="51993"/>
                </a:lnTo>
                <a:lnTo>
                  <a:pt x="35471" y="52324"/>
                </a:lnTo>
                <a:lnTo>
                  <a:pt x="37160" y="51333"/>
                </a:lnTo>
                <a:lnTo>
                  <a:pt x="37312" y="51282"/>
                </a:lnTo>
                <a:lnTo>
                  <a:pt x="38354" y="50634"/>
                </a:lnTo>
                <a:lnTo>
                  <a:pt x="38569" y="50038"/>
                </a:lnTo>
                <a:lnTo>
                  <a:pt x="38569" y="49428"/>
                </a:lnTo>
                <a:lnTo>
                  <a:pt x="38569" y="48729"/>
                </a:lnTo>
                <a:close/>
              </a:path>
              <a:path w="48260" h="73659">
                <a:moveTo>
                  <a:pt x="48158" y="70942"/>
                </a:moveTo>
                <a:lnTo>
                  <a:pt x="47993" y="69354"/>
                </a:lnTo>
                <a:lnTo>
                  <a:pt x="47942" y="67945"/>
                </a:lnTo>
                <a:lnTo>
                  <a:pt x="47117" y="66802"/>
                </a:lnTo>
                <a:lnTo>
                  <a:pt x="43967" y="66370"/>
                </a:lnTo>
                <a:lnTo>
                  <a:pt x="41998" y="68326"/>
                </a:lnTo>
                <a:lnTo>
                  <a:pt x="41135" y="69418"/>
                </a:lnTo>
                <a:lnTo>
                  <a:pt x="42443" y="70942"/>
                </a:lnTo>
                <a:lnTo>
                  <a:pt x="43903" y="72682"/>
                </a:lnTo>
                <a:lnTo>
                  <a:pt x="45821" y="73279"/>
                </a:lnTo>
                <a:lnTo>
                  <a:pt x="46964" y="72186"/>
                </a:lnTo>
                <a:lnTo>
                  <a:pt x="48158" y="709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4245110" y="7162145"/>
            <a:ext cx="3175" cy="5715"/>
          </a:xfrm>
          <a:custGeom>
            <a:avLst/>
            <a:gdLst/>
            <a:ahLst/>
            <a:cxnLst/>
            <a:rect l="l" t="t" r="r" b="b"/>
            <a:pathLst>
              <a:path w="3175" h="5715">
                <a:moveTo>
                  <a:pt x="2723" y="5661"/>
                </a:moveTo>
                <a:lnTo>
                  <a:pt x="1852" y="5552"/>
                </a:lnTo>
                <a:lnTo>
                  <a:pt x="1089" y="5062"/>
                </a:lnTo>
                <a:lnTo>
                  <a:pt x="0" y="2722"/>
                </a:lnTo>
                <a:lnTo>
                  <a:pt x="326" y="1252"/>
                </a:lnTo>
                <a:lnTo>
                  <a:pt x="1961" y="108"/>
                </a:lnTo>
                <a:lnTo>
                  <a:pt x="2124" y="108"/>
                </a:lnTo>
                <a:lnTo>
                  <a:pt x="2287" y="0"/>
                </a:lnTo>
                <a:lnTo>
                  <a:pt x="1089" y="1796"/>
                </a:lnTo>
                <a:lnTo>
                  <a:pt x="1034" y="3538"/>
                </a:lnTo>
                <a:lnTo>
                  <a:pt x="2287" y="5280"/>
                </a:lnTo>
                <a:lnTo>
                  <a:pt x="2505" y="5498"/>
                </a:lnTo>
                <a:lnTo>
                  <a:pt x="2723" y="56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4355632" y="7218055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213" y="6423"/>
                </a:moveTo>
                <a:lnTo>
                  <a:pt x="1416" y="6151"/>
                </a:lnTo>
                <a:lnTo>
                  <a:pt x="653" y="4845"/>
                </a:lnTo>
                <a:lnTo>
                  <a:pt x="0" y="3593"/>
                </a:lnTo>
                <a:lnTo>
                  <a:pt x="980" y="1252"/>
                </a:lnTo>
                <a:lnTo>
                  <a:pt x="2505" y="435"/>
                </a:lnTo>
                <a:lnTo>
                  <a:pt x="2723" y="381"/>
                </a:lnTo>
                <a:lnTo>
                  <a:pt x="3050" y="272"/>
                </a:lnTo>
                <a:lnTo>
                  <a:pt x="4194" y="0"/>
                </a:lnTo>
                <a:lnTo>
                  <a:pt x="5120" y="326"/>
                </a:lnTo>
                <a:lnTo>
                  <a:pt x="5555" y="1469"/>
                </a:lnTo>
                <a:lnTo>
                  <a:pt x="5882" y="2286"/>
                </a:lnTo>
                <a:lnTo>
                  <a:pt x="6264" y="3157"/>
                </a:lnTo>
                <a:lnTo>
                  <a:pt x="6155" y="3919"/>
                </a:lnTo>
                <a:lnTo>
                  <a:pt x="6100" y="4518"/>
                </a:lnTo>
                <a:lnTo>
                  <a:pt x="5719" y="5062"/>
                </a:lnTo>
                <a:lnTo>
                  <a:pt x="4847" y="5552"/>
                </a:lnTo>
                <a:lnTo>
                  <a:pt x="3213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4076794" y="716426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268" y="6913"/>
                </a:moveTo>
                <a:lnTo>
                  <a:pt x="1470" y="6478"/>
                </a:lnTo>
                <a:lnTo>
                  <a:pt x="708" y="5062"/>
                </a:lnTo>
                <a:lnTo>
                  <a:pt x="0" y="3701"/>
                </a:lnTo>
                <a:lnTo>
                  <a:pt x="435" y="1361"/>
                </a:lnTo>
                <a:lnTo>
                  <a:pt x="1525" y="707"/>
                </a:lnTo>
                <a:lnTo>
                  <a:pt x="2778" y="0"/>
                </a:lnTo>
                <a:lnTo>
                  <a:pt x="4956" y="762"/>
                </a:lnTo>
                <a:lnTo>
                  <a:pt x="5556" y="2286"/>
                </a:lnTo>
                <a:lnTo>
                  <a:pt x="6100" y="3593"/>
                </a:lnTo>
                <a:lnTo>
                  <a:pt x="6482" y="5008"/>
                </a:lnTo>
                <a:lnTo>
                  <a:pt x="4847" y="5934"/>
                </a:lnTo>
                <a:lnTo>
                  <a:pt x="3268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4428405" y="719764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198" y="5171"/>
                </a:moveTo>
                <a:lnTo>
                  <a:pt x="599" y="3810"/>
                </a:lnTo>
                <a:lnTo>
                  <a:pt x="0" y="2286"/>
                </a:lnTo>
                <a:lnTo>
                  <a:pt x="871" y="1088"/>
                </a:lnTo>
                <a:lnTo>
                  <a:pt x="3159" y="0"/>
                </a:lnTo>
                <a:lnTo>
                  <a:pt x="4194" y="326"/>
                </a:lnTo>
                <a:lnTo>
                  <a:pt x="4738" y="1469"/>
                </a:lnTo>
                <a:lnTo>
                  <a:pt x="5555" y="3048"/>
                </a:lnTo>
                <a:lnTo>
                  <a:pt x="4248" y="3593"/>
                </a:lnTo>
                <a:lnTo>
                  <a:pt x="3322" y="4191"/>
                </a:lnTo>
                <a:lnTo>
                  <a:pt x="2287" y="4681"/>
                </a:lnTo>
                <a:lnTo>
                  <a:pt x="1198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4209268" y="7172706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40">
                <a:moveTo>
                  <a:pt x="1198" y="2232"/>
                </a:moveTo>
                <a:lnTo>
                  <a:pt x="163" y="871"/>
                </a:lnTo>
                <a:lnTo>
                  <a:pt x="54" y="598"/>
                </a:lnTo>
                <a:lnTo>
                  <a:pt x="0" y="272"/>
                </a:lnTo>
                <a:lnTo>
                  <a:pt x="1525" y="544"/>
                </a:lnTo>
                <a:lnTo>
                  <a:pt x="3104" y="435"/>
                </a:lnTo>
                <a:lnTo>
                  <a:pt x="4521" y="0"/>
                </a:lnTo>
                <a:lnTo>
                  <a:pt x="4466" y="435"/>
                </a:lnTo>
                <a:lnTo>
                  <a:pt x="4085" y="816"/>
                </a:lnTo>
                <a:lnTo>
                  <a:pt x="2451" y="1796"/>
                </a:lnTo>
                <a:lnTo>
                  <a:pt x="1198" y="22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4444964" y="715828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124" y="4790"/>
                </a:moveTo>
                <a:lnTo>
                  <a:pt x="1252" y="4137"/>
                </a:lnTo>
                <a:lnTo>
                  <a:pt x="0" y="2123"/>
                </a:lnTo>
                <a:lnTo>
                  <a:pt x="272" y="1252"/>
                </a:lnTo>
                <a:lnTo>
                  <a:pt x="762" y="598"/>
                </a:lnTo>
                <a:lnTo>
                  <a:pt x="1252" y="0"/>
                </a:lnTo>
                <a:lnTo>
                  <a:pt x="3921" y="1143"/>
                </a:lnTo>
                <a:lnTo>
                  <a:pt x="4303" y="2014"/>
                </a:lnTo>
                <a:lnTo>
                  <a:pt x="4630" y="2722"/>
                </a:lnTo>
                <a:lnTo>
                  <a:pt x="4194" y="3974"/>
                </a:lnTo>
                <a:lnTo>
                  <a:pt x="3377" y="4355"/>
                </a:lnTo>
                <a:lnTo>
                  <a:pt x="2124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168033" y="724092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852" y="4355"/>
                </a:moveTo>
                <a:lnTo>
                  <a:pt x="871" y="3810"/>
                </a:lnTo>
                <a:lnTo>
                  <a:pt x="435" y="2613"/>
                </a:lnTo>
                <a:lnTo>
                  <a:pt x="217" y="1959"/>
                </a:lnTo>
                <a:lnTo>
                  <a:pt x="0" y="1197"/>
                </a:lnTo>
                <a:lnTo>
                  <a:pt x="871" y="762"/>
                </a:lnTo>
                <a:lnTo>
                  <a:pt x="2069" y="272"/>
                </a:lnTo>
                <a:lnTo>
                  <a:pt x="3268" y="0"/>
                </a:lnTo>
                <a:lnTo>
                  <a:pt x="4139" y="1197"/>
                </a:lnTo>
                <a:lnTo>
                  <a:pt x="4684" y="2558"/>
                </a:lnTo>
                <a:lnTo>
                  <a:pt x="3921" y="3484"/>
                </a:lnTo>
                <a:lnTo>
                  <a:pt x="2995" y="3865"/>
                </a:lnTo>
                <a:lnTo>
                  <a:pt x="1852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4481460" y="7228671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961" y="4790"/>
                </a:moveTo>
                <a:lnTo>
                  <a:pt x="980" y="3974"/>
                </a:lnTo>
                <a:lnTo>
                  <a:pt x="490" y="2939"/>
                </a:lnTo>
                <a:lnTo>
                  <a:pt x="0" y="1850"/>
                </a:lnTo>
                <a:lnTo>
                  <a:pt x="54" y="925"/>
                </a:lnTo>
                <a:lnTo>
                  <a:pt x="1198" y="326"/>
                </a:lnTo>
                <a:lnTo>
                  <a:pt x="2505" y="0"/>
                </a:lnTo>
                <a:lnTo>
                  <a:pt x="3268" y="381"/>
                </a:lnTo>
                <a:lnTo>
                  <a:pt x="3649" y="1633"/>
                </a:lnTo>
                <a:lnTo>
                  <a:pt x="3921" y="2667"/>
                </a:lnTo>
                <a:lnTo>
                  <a:pt x="4085" y="3974"/>
                </a:lnTo>
                <a:lnTo>
                  <a:pt x="2995" y="4409"/>
                </a:lnTo>
                <a:lnTo>
                  <a:pt x="1961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303830" y="7242826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906" y="4954"/>
                </a:moveTo>
                <a:lnTo>
                  <a:pt x="926" y="4845"/>
                </a:lnTo>
                <a:lnTo>
                  <a:pt x="544" y="3974"/>
                </a:lnTo>
                <a:lnTo>
                  <a:pt x="0" y="2830"/>
                </a:lnTo>
                <a:lnTo>
                  <a:pt x="108" y="1469"/>
                </a:lnTo>
                <a:lnTo>
                  <a:pt x="1034" y="544"/>
                </a:lnTo>
                <a:lnTo>
                  <a:pt x="1634" y="0"/>
                </a:lnTo>
                <a:lnTo>
                  <a:pt x="2669" y="381"/>
                </a:lnTo>
                <a:lnTo>
                  <a:pt x="3976" y="2449"/>
                </a:lnTo>
                <a:lnTo>
                  <a:pt x="4085" y="3538"/>
                </a:lnTo>
                <a:lnTo>
                  <a:pt x="2832" y="4464"/>
                </a:lnTo>
                <a:lnTo>
                  <a:pt x="1906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472690" y="721996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451" y="4409"/>
                </a:moveTo>
                <a:lnTo>
                  <a:pt x="1634" y="4300"/>
                </a:lnTo>
                <a:lnTo>
                  <a:pt x="1089" y="3701"/>
                </a:lnTo>
                <a:lnTo>
                  <a:pt x="0" y="2449"/>
                </a:lnTo>
                <a:lnTo>
                  <a:pt x="871" y="1361"/>
                </a:lnTo>
                <a:lnTo>
                  <a:pt x="1743" y="544"/>
                </a:lnTo>
                <a:lnTo>
                  <a:pt x="2233" y="0"/>
                </a:lnTo>
                <a:lnTo>
                  <a:pt x="3050" y="163"/>
                </a:lnTo>
                <a:lnTo>
                  <a:pt x="3595" y="653"/>
                </a:lnTo>
                <a:lnTo>
                  <a:pt x="4248" y="1905"/>
                </a:lnTo>
                <a:lnTo>
                  <a:pt x="4357" y="3103"/>
                </a:lnTo>
                <a:lnTo>
                  <a:pt x="3050" y="3974"/>
                </a:lnTo>
                <a:lnTo>
                  <a:pt x="2451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422577" y="721647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743" y="4300"/>
                </a:moveTo>
                <a:lnTo>
                  <a:pt x="1034" y="3974"/>
                </a:lnTo>
                <a:lnTo>
                  <a:pt x="708" y="3320"/>
                </a:lnTo>
                <a:lnTo>
                  <a:pt x="0" y="1959"/>
                </a:lnTo>
                <a:lnTo>
                  <a:pt x="599" y="979"/>
                </a:lnTo>
                <a:lnTo>
                  <a:pt x="1797" y="272"/>
                </a:lnTo>
                <a:lnTo>
                  <a:pt x="2451" y="0"/>
                </a:lnTo>
                <a:lnTo>
                  <a:pt x="3104" y="163"/>
                </a:lnTo>
                <a:lnTo>
                  <a:pt x="3595" y="871"/>
                </a:lnTo>
                <a:lnTo>
                  <a:pt x="3921" y="3320"/>
                </a:lnTo>
                <a:lnTo>
                  <a:pt x="2505" y="3974"/>
                </a:lnTo>
                <a:lnTo>
                  <a:pt x="1743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265645" y="7305977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40">
                <a:moveTo>
                  <a:pt x="3704" y="2123"/>
                </a:moveTo>
                <a:lnTo>
                  <a:pt x="3268" y="2068"/>
                </a:lnTo>
                <a:lnTo>
                  <a:pt x="2124" y="1959"/>
                </a:lnTo>
                <a:lnTo>
                  <a:pt x="871" y="2068"/>
                </a:lnTo>
                <a:lnTo>
                  <a:pt x="54" y="1034"/>
                </a:lnTo>
                <a:lnTo>
                  <a:pt x="490" y="326"/>
                </a:lnTo>
                <a:lnTo>
                  <a:pt x="1743" y="0"/>
                </a:lnTo>
                <a:lnTo>
                  <a:pt x="2886" y="217"/>
                </a:lnTo>
                <a:lnTo>
                  <a:pt x="3813" y="1143"/>
                </a:lnTo>
                <a:lnTo>
                  <a:pt x="4303" y="1687"/>
                </a:lnTo>
                <a:lnTo>
                  <a:pt x="3704" y="21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250720" y="7212339"/>
            <a:ext cx="20320" cy="26034"/>
          </a:xfrm>
          <a:custGeom>
            <a:avLst/>
            <a:gdLst/>
            <a:ahLst/>
            <a:cxnLst/>
            <a:rect l="l" t="t" r="r" b="b"/>
            <a:pathLst>
              <a:path w="20320" h="26034">
                <a:moveTo>
                  <a:pt x="10894" y="25587"/>
                </a:moveTo>
                <a:lnTo>
                  <a:pt x="8497" y="24988"/>
                </a:lnTo>
                <a:lnTo>
                  <a:pt x="5174" y="22756"/>
                </a:lnTo>
                <a:lnTo>
                  <a:pt x="5828" y="18836"/>
                </a:lnTo>
                <a:lnTo>
                  <a:pt x="8388" y="16985"/>
                </a:lnTo>
                <a:lnTo>
                  <a:pt x="9314" y="16930"/>
                </a:lnTo>
                <a:lnTo>
                  <a:pt x="10077" y="16549"/>
                </a:lnTo>
                <a:lnTo>
                  <a:pt x="11003" y="16005"/>
                </a:lnTo>
                <a:lnTo>
                  <a:pt x="11275" y="15461"/>
                </a:lnTo>
                <a:lnTo>
                  <a:pt x="8660" y="14100"/>
                </a:lnTo>
                <a:lnTo>
                  <a:pt x="6155" y="12357"/>
                </a:lnTo>
                <a:lnTo>
                  <a:pt x="4793" y="11595"/>
                </a:lnTo>
                <a:lnTo>
                  <a:pt x="3595" y="10561"/>
                </a:lnTo>
                <a:lnTo>
                  <a:pt x="2723" y="9309"/>
                </a:lnTo>
                <a:lnTo>
                  <a:pt x="1634" y="7621"/>
                </a:lnTo>
                <a:lnTo>
                  <a:pt x="0" y="5552"/>
                </a:lnTo>
                <a:lnTo>
                  <a:pt x="2451" y="1524"/>
                </a:lnTo>
                <a:lnTo>
                  <a:pt x="4793" y="0"/>
                </a:lnTo>
                <a:lnTo>
                  <a:pt x="7571" y="108"/>
                </a:lnTo>
                <a:lnTo>
                  <a:pt x="9314" y="108"/>
                </a:lnTo>
                <a:lnTo>
                  <a:pt x="10948" y="326"/>
                </a:lnTo>
                <a:lnTo>
                  <a:pt x="10839" y="5661"/>
                </a:lnTo>
                <a:lnTo>
                  <a:pt x="13181" y="3484"/>
                </a:lnTo>
                <a:lnTo>
                  <a:pt x="14598" y="5444"/>
                </a:lnTo>
                <a:lnTo>
                  <a:pt x="16232" y="7077"/>
                </a:lnTo>
                <a:lnTo>
                  <a:pt x="16068" y="9472"/>
                </a:lnTo>
                <a:lnTo>
                  <a:pt x="16014" y="11105"/>
                </a:lnTo>
                <a:lnTo>
                  <a:pt x="14652" y="12412"/>
                </a:lnTo>
                <a:lnTo>
                  <a:pt x="14925" y="14590"/>
                </a:lnTo>
                <a:lnTo>
                  <a:pt x="17158" y="14263"/>
                </a:lnTo>
                <a:lnTo>
                  <a:pt x="20045" y="17910"/>
                </a:lnTo>
                <a:lnTo>
                  <a:pt x="20045" y="19217"/>
                </a:lnTo>
                <a:lnTo>
                  <a:pt x="17703" y="21068"/>
                </a:lnTo>
                <a:lnTo>
                  <a:pt x="16177" y="22483"/>
                </a:lnTo>
                <a:lnTo>
                  <a:pt x="14162" y="22865"/>
                </a:lnTo>
                <a:lnTo>
                  <a:pt x="12528" y="24226"/>
                </a:lnTo>
                <a:lnTo>
                  <a:pt x="10894" y="25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4144665" y="7152781"/>
            <a:ext cx="23495" cy="16510"/>
          </a:xfrm>
          <a:custGeom>
            <a:avLst/>
            <a:gdLst/>
            <a:ahLst/>
            <a:cxnLst/>
            <a:rect l="l" t="t" r="r" b="b"/>
            <a:pathLst>
              <a:path w="23495" h="16509">
                <a:moveTo>
                  <a:pt x="7026" y="15896"/>
                </a:moveTo>
                <a:lnTo>
                  <a:pt x="3486" y="15134"/>
                </a:lnTo>
                <a:lnTo>
                  <a:pt x="0" y="10724"/>
                </a:lnTo>
                <a:lnTo>
                  <a:pt x="490" y="7730"/>
                </a:lnTo>
                <a:lnTo>
                  <a:pt x="3322" y="4899"/>
                </a:lnTo>
                <a:lnTo>
                  <a:pt x="4194" y="4355"/>
                </a:lnTo>
                <a:lnTo>
                  <a:pt x="5011" y="3701"/>
                </a:lnTo>
                <a:lnTo>
                  <a:pt x="5882" y="3103"/>
                </a:lnTo>
                <a:lnTo>
                  <a:pt x="7789" y="1633"/>
                </a:lnTo>
                <a:lnTo>
                  <a:pt x="9477" y="0"/>
                </a:lnTo>
                <a:lnTo>
                  <a:pt x="16395" y="0"/>
                </a:lnTo>
                <a:lnTo>
                  <a:pt x="17757" y="1088"/>
                </a:lnTo>
                <a:lnTo>
                  <a:pt x="19337" y="925"/>
                </a:lnTo>
                <a:lnTo>
                  <a:pt x="20971" y="544"/>
                </a:lnTo>
                <a:lnTo>
                  <a:pt x="22278" y="2232"/>
                </a:lnTo>
                <a:lnTo>
                  <a:pt x="14925" y="11541"/>
                </a:lnTo>
                <a:lnTo>
                  <a:pt x="11166" y="12412"/>
                </a:lnTo>
                <a:lnTo>
                  <a:pt x="7026" y="158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4077170" y="7152792"/>
            <a:ext cx="53975" cy="74930"/>
          </a:xfrm>
          <a:custGeom>
            <a:avLst/>
            <a:gdLst/>
            <a:ahLst/>
            <a:cxnLst/>
            <a:rect l="l" t="t" r="r" b="b"/>
            <a:pathLst>
              <a:path w="53975" h="74929">
                <a:moveTo>
                  <a:pt x="21183" y="6959"/>
                </a:moveTo>
                <a:lnTo>
                  <a:pt x="20802" y="2717"/>
                </a:lnTo>
                <a:lnTo>
                  <a:pt x="20802" y="381"/>
                </a:lnTo>
                <a:lnTo>
                  <a:pt x="18580" y="0"/>
                </a:lnTo>
                <a:lnTo>
                  <a:pt x="1689" y="0"/>
                </a:lnTo>
                <a:lnTo>
                  <a:pt x="215" y="812"/>
                </a:lnTo>
                <a:lnTo>
                  <a:pt x="0" y="2552"/>
                </a:lnTo>
                <a:lnTo>
                  <a:pt x="266" y="4076"/>
                </a:lnTo>
                <a:lnTo>
                  <a:pt x="546" y="5765"/>
                </a:lnTo>
                <a:lnTo>
                  <a:pt x="1257" y="7404"/>
                </a:lnTo>
                <a:lnTo>
                  <a:pt x="2616" y="9093"/>
                </a:lnTo>
                <a:lnTo>
                  <a:pt x="2946" y="9359"/>
                </a:lnTo>
                <a:lnTo>
                  <a:pt x="3543" y="9956"/>
                </a:lnTo>
                <a:lnTo>
                  <a:pt x="7023" y="12522"/>
                </a:lnTo>
                <a:lnTo>
                  <a:pt x="15087" y="12954"/>
                </a:lnTo>
                <a:lnTo>
                  <a:pt x="20205" y="9525"/>
                </a:lnTo>
                <a:lnTo>
                  <a:pt x="21183" y="6959"/>
                </a:lnTo>
                <a:close/>
              </a:path>
              <a:path w="53975" h="74929">
                <a:moveTo>
                  <a:pt x="53378" y="57924"/>
                </a:moveTo>
                <a:lnTo>
                  <a:pt x="51308" y="53187"/>
                </a:lnTo>
                <a:lnTo>
                  <a:pt x="50165" y="53187"/>
                </a:lnTo>
                <a:lnTo>
                  <a:pt x="45859" y="53403"/>
                </a:lnTo>
                <a:lnTo>
                  <a:pt x="41668" y="56997"/>
                </a:lnTo>
                <a:lnTo>
                  <a:pt x="40525" y="61569"/>
                </a:lnTo>
                <a:lnTo>
                  <a:pt x="40792" y="62877"/>
                </a:lnTo>
                <a:lnTo>
                  <a:pt x="39433" y="66027"/>
                </a:lnTo>
                <a:lnTo>
                  <a:pt x="39331" y="62115"/>
                </a:lnTo>
                <a:lnTo>
                  <a:pt x="36664" y="65379"/>
                </a:lnTo>
                <a:lnTo>
                  <a:pt x="35890" y="69684"/>
                </a:lnTo>
                <a:lnTo>
                  <a:pt x="36931" y="71742"/>
                </a:lnTo>
                <a:lnTo>
                  <a:pt x="37960" y="73596"/>
                </a:lnTo>
                <a:lnTo>
                  <a:pt x="40690" y="74358"/>
                </a:lnTo>
                <a:lnTo>
                  <a:pt x="43789" y="73431"/>
                </a:lnTo>
                <a:lnTo>
                  <a:pt x="44932" y="73113"/>
                </a:lnTo>
                <a:lnTo>
                  <a:pt x="46024" y="72567"/>
                </a:lnTo>
                <a:lnTo>
                  <a:pt x="50215" y="69405"/>
                </a:lnTo>
                <a:lnTo>
                  <a:pt x="53378" y="579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4375732" y="7152781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95" y="435"/>
                </a:moveTo>
                <a:lnTo>
                  <a:pt x="1634" y="435"/>
                </a:lnTo>
                <a:lnTo>
                  <a:pt x="54" y="54"/>
                </a:lnTo>
                <a:lnTo>
                  <a:pt x="4030" y="0"/>
                </a:lnTo>
                <a:lnTo>
                  <a:pt x="2995" y="4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4014915" y="7187786"/>
            <a:ext cx="15240" cy="20320"/>
          </a:xfrm>
          <a:custGeom>
            <a:avLst/>
            <a:gdLst/>
            <a:ahLst/>
            <a:cxnLst/>
            <a:rect l="l" t="t" r="r" b="b"/>
            <a:pathLst>
              <a:path w="15239" h="20320">
                <a:moveTo>
                  <a:pt x="10839" y="20251"/>
                </a:moveTo>
                <a:lnTo>
                  <a:pt x="7789" y="19979"/>
                </a:lnTo>
                <a:lnTo>
                  <a:pt x="2669" y="19435"/>
                </a:lnTo>
                <a:lnTo>
                  <a:pt x="490" y="16549"/>
                </a:lnTo>
                <a:lnTo>
                  <a:pt x="1688" y="9309"/>
                </a:lnTo>
                <a:lnTo>
                  <a:pt x="0" y="5335"/>
                </a:lnTo>
                <a:lnTo>
                  <a:pt x="762" y="2667"/>
                </a:lnTo>
                <a:lnTo>
                  <a:pt x="5174" y="0"/>
                </a:lnTo>
                <a:lnTo>
                  <a:pt x="7026" y="272"/>
                </a:lnTo>
                <a:lnTo>
                  <a:pt x="8824" y="1143"/>
                </a:lnTo>
                <a:lnTo>
                  <a:pt x="8551" y="1252"/>
                </a:lnTo>
                <a:lnTo>
                  <a:pt x="8279" y="1415"/>
                </a:lnTo>
                <a:lnTo>
                  <a:pt x="7353" y="2177"/>
                </a:lnTo>
                <a:lnTo>
                  <a:pt x="7135" y="2994"/>
                </a:lnTo>
                <a:lnTo>
                  <a:pt x="7734" y="3756"/>
                </a:lnTo>
                <a:lnTo>
                  <a:pt x="8443" y="4736"/>
                </a:lnTo>
                <a:lnTo>
                  <a:pt x="9314" y="4899"/>
                </a:lnTo>
                <a:lnTo>
                  <a:pt x="10730" y="3593"/>
                </a:lnTo>
                <a:lnTo>
                  <a:pt x="11057" y="3157"/>
                </a:lnTo>
                <a:lnTo>
                  <a:pt x="11112" y="2613"/>
                </a:lnTo>
                <a:lnTo>
                  <a:pt x="11711" y="3103"/>
                </a:lnTo>
                <a:lnTo>
                  <a:pt x="12147" y="3701"/>
                </a:lnTo>
                <a:lnTo>
                  <a:pt x="12637" y="4191"/>
                </a:lnTo>
                <a:lnTo>
                  <a:pt x="13999" y="6042"/>
                </a:lnTo>
                <a:lnTo>
                  <a:pt x="14761" y="8111"/>
                </a:lnTo>
                <a:lnTo>
                  <a:pt x="12964" y="9799"/>
                </a:lnTo>
                <a:lnTo>
                  <a:pt x="11003" y="11704"/>
                </a:lnTo>
                <a:lnTo>
                  <a:pt x="11329" y="13664"/>
                </a:lnTo>
                <a:lnTo>
                  <a:pt x="12092" y="18999"/>
                </a:lnTo>
                <a:lnTo>
                  <a:pt x="10839" y="202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4276540" y="7218219"/>
            <a:ext cx="19050" cy="18415"/>
          </a:xfrm>
          <a:custGeom>
            <a:avLst/>
            <a:gdLst/>
            <a:ahLst/>
            <a:cxnLst/>
            <a:rect l="l" t="t" r="r" b="b"/>
            <a:pathLst>
              <a:path w="19050" h="18415">
                <a:moveTo>
                  <a:pt x="6699" y="17856"/>
                </a:moveTo>
                <a:lnTo>
                  <a:pt x="6046" y="17420"/>
                </a:lnTo>
                <a:lnTo>
                  <a:pt x="4248" y="15134"/>
                </a:lnTo>
                <a:lnTo>
                  <a:pt x="3431" y="13991"/>
                </a:lnTo>
                <a:lnTo>
                  <a:pt x="0" y="11432"/>
                </a:lnTo>
                <a:lnTo>
                  <a:pt x="1579" y="7948"/>
                </a:lnTo>
                <a:lnTo>
                  <a:pt x="2614" y="3919"/>
                </a:lnTo>
                <a:lnTo>
                  <a:pt x="2995" y="3375"/>
                </a:lnTo>
                <a:lnTo>
                  <a:pt x="8606" y="0"/>
                </a:lnTo>
                <a:lnTo>
                  <a:pt x="15469" y="2232"/>
                </a:lnTo>
                <a:lnTo>
                  <a:pt x="18792" y="9744"/>
                </a:lnTo>
                <a:lnTo>
                  <a:pt x="18465" y="11595"/>
                </a:lnTo>
                <a:lnTo>
                  <a:pt x="14108" y="15406"/>
                </a:lnTo>
                <a:lnTo>
                  <a:pt x="10839" y="16332"/>
                </a:lnTo>
                <a:lnTo>
                  <a:pt x="7680" y="17475"/>
                </a:lnTo>
                <a:lnTo>
                  <a:pt x="6699" y="178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4194724" y="7175374"/>
            <a:ext cx="17780" cy="15240"/>
          </a:xfrm>
          <a:custGeom>
            <a:avLst/>
            <a:gdLst/>
            <a:ahLst/>
            <a:cxnLst/>
            <a:rect l="l" t="t" r="r" b="b"/>
            <a:pathLst>
              <a:path w="17779" h="15240">
                <a:moveTo>
                  <a:pt x="7898" y="14753"/>
                </a:moveTo>
                <a:lnTo>
                  <a:pt x="5664" y="14208"/>
                </a:lnTo>
                <a:lnTo>
                  <a:pt x="3595" y="12793"/>
                </a:lnTo>
                <a:lnTo>
                  <a:pt x="381" y="10670"/>
                </a:lnTo>
                <a:lnTo>
                  <a:pt x="0" y="7893"/>
                </a:lnTo>
                <a:lnTo>
                  <a:pt x="3540" y="4409"/>
                </a:lnTo>
                <a:lnTo>
                  <a:pt x="4575" y="3756"/>
                </a:lnTo>
                <a:lnTo>
                  <a:pt x="6318" y="2449"/>
                </a:lnTo>
                <a:lnTo>
                  <a:pt x="7299" y="1306"/>
                </a:lnTo>
                <a:lnTo>
                  <a:pt x="9260" y="0"/>
                </a:lnTo>
                <a:lnTo>
                  <a:pt x="11820" y="54"/>
                </a:lnTo>
                <a:lnTo>
                  <a:pt x="15524" y="54"/>
                </a:lnTo>
                <a:lnTo>
                  <a:pt x="17430" y="2776"/>
                </a:lnTo>
                <a:lnTo>
                  <a:pt x="15905" y="6151"/>
                </a:lnTo>
                <a:lnTo>
                  <a:pt x="15306" y="7621"/>
                </a:lnTo>
                <a:lnTo>
                  <a:pt x="15197" y="9091"/>
                </a:lnTo>
                <a:lnTo>
                  <a:pt x="14925" y="10615"/>
                </a:lnTo>
                <a:lnTo>
                  <a:pt x="14271" y="14372"/>
                </a:lnTo>
                <a:lnTo>
                  <a:pt x="7898" y="147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4115523" y="7266616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7571" y="15352"/>
                </a:moveTo>
                <a:lnTo>
                  <a:pt x="6863" y="15134"/>
                </a:lnTo>
                <a:lnTo>
                  <a:pt x="4085" y="14426"/>
                </a:lnTo>
                <a:lnTo>
                  <a:pt x="1688" y="13120"/>
                </a:lnTo>
                <a:lnTo>
                  <a:pt x="817" y="10234"/>
                </a:lnTo>
                <a:lnTo>
                  <a:pt x="0" y="7403"/>
                </a:lnTo>
                <a:lnTo>
                  <a:pt x="1361" y="5280"/>
                </a:lnTo>
                <a:lnTo>
                  <a:pt x="4357" y="3103"/>
                </a:lnTo>
                <a:lnTo>
                  <a:pt x="4630" y="2994"/>
                </a:lnTo>
                <a:lnTo>
                  <a:pt x="5610" y="2286"/>
                </a:lnTo>
                <a:lnTo>
                  <a:pt x="6699" y="1905"/>
                </a:lnTo>
                <a:lnTo>
                  <a:pt x="11820" y="0"/>
                </a:lnTo>
                <a:lnTo>
                  <a:pt x="16068" y="3647"/>
                </a:lnTo>
                <a:lnTo>
                  <a:pt x="14925" y="11269"/>
                </a:lnTo>
                <a:lnTo>
                  <a:pt x="13944" y="12085"/>
                </a:lnTo>
                <a:lnTo>
                  <a:pt x="9859" y="12412"/>
                </a:lnTo>
                <a:lnTo>
                  <a:pt x="8443" y="12357"/>
                </a:lnTo>
                <a:lnTo>
                  <a:pt x="8388" y="14372"/>
                </a:lnTo>
                <a:lnTo>
                  <a:pt x="8388" y="15297"/>
                </a:lnTo>
                <a:lnTo>
                  <a:pt x="7571" y="153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4128542" y="7188004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4194" y="11160"/>
                </a:moveTo>
                <a:lnTo>
                  <a:pt x="4575" y="10833"/>
                </a:lnTo>
                <a:lnTo>
                  <a:pt x="4521" y="9200"/>
                </a:lnTo>
                <a:lnTo>
                  <a:pt x="3159" y="7512"/>
                </a:lnTo>
                <a:lnTo>
                  <a:pt x="1852" y="5716"/>
                </a:lnTo>
                <a:lnTo>
                  <a:pt x="0" y="4355"/>
                </a:lnTo>
                <a:lnTo>
                  <a:pt x="1143" y="1796"/>
                </a:lnTo>
                <a:lnTo>
                  <a:pt x="2614" y="0"/>
                </a:lnTo>
                <a:lnTo>
                  <a:pt x="9260" y="762"/>
                </a:lnTo>
                <a:lnTo>
                  <a:pt x="12092" y="2123"/>
                </a:lnTo>
                <a:lnTo>
                  <a:pt x="14652" y="7240"/>
                </a:lnTo>
                <a:lnTo>
                  <a:pt x="14598" y="9254"/>
                </a:lnTo>
                <a:lnTo>
                  <a:pt x="12840" y="10670"/>
                </a:lnTo>
                <a:lnTo>
                  <a:pt x="5610" y="10670"/>
                </a:lnTo>
                <a:lnTo>
                  <a:pt x="4575" y="11105"/>
                </a:lnTo>
                <a:lnTo>
                  <a:pt x="4412" y="11105"/>
                </a:lnTo>
                <a:lnTo>
                  <a:pt x="4194" y="11160"/>
                </a:lnTo>
                <a:close/>
              </a:path>
              <a:path w="15239" h="13970">
                <a:moveTo>
                  <a:pt x="6046" y="13882"/>
                </a:moveTo>
                <a:lnTo>
                  <a:pt x="6135" y="12956"/>
                </a:lnTo>
                <a:lnTo>
                  <a:pt x="6217" y="10996"/>
                </a:lnTo>
                <a:lnTo>
                  <a:pt x="5610" y="10670"/>
                </a:lnTo>
                <a:lnTo>
                  <a:pt x="12840" y="10670"/>
                </a:lnTo>
                <a:lnTo>
                  <a:pt x="11275" y="11868"/>
                </a:lnTo>
                <a:lnTo>
                  <a:pt x="9968" y="12956"/>
                </a:lnTo>
                <a:lnTo>
                  <a:pt x="8334" y="13501"/>
                </a:lnTo>
                <a:lnTo>
                  <a:pt x="7408" y="13773"/>
                </a:lnTo>
                <a:lnTo>
                  <a:pt x="6046" y="138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315701" y="7152792"/>
            <a:ext cx="31115" cy="41275"/>
          </a:xfrm>
          <a:custGeom>
            <a:avLst/>
            <a:gdLst/>
            <a:ahLst/>
            <a:cxnLst/>
            <a:rect l="l" t="t" r="r" b="b"/>
            <a:pathLst>
              <a:path w="31114" h="41275">
                <a:moveTo>
                  <a:pt x="12522" y="317"/>
                </a:moveTo>
                <a:lnTo>
                  <a:pt x="10731" y="596"/>
                </a:lnTo>
                <a:lnTo>
                  <a:pt x="10236" y="381"/>
                </a:lnTo>
                <a:lnTo>
                  <a:pt x="10020" y="0"/>
                </a:lnTo>
                <a:lnTo>
                  <a:pt x="0" y="0"/>
                </a:lnTo>
                <a:lnTo>
                  <a:pt x="101" y="1028"/>
                </a:lnTo>
                <a:lnTo>
                  <a:pt x="381" y="2120"/>
                </a:lnTo>
                <a:lnTo>
                  <a:pt x="2235" y="6096"/>
                </a:lnTo>
                <a:lnTo>
                  <a:pt x="5334" y="8051"/>
                </a:lnTo>
                <a:lnTo>
                  <a:pt x="7683" y="7340"/>
                </a:lnTo>
                <a:lnTo>
                  <a:pt x="8280" y="7124"/>
                </a:lnTo>
                <a:lnTo>
                  <a:pt x="8826" y="6692"/>
                </a:lnTo>
                <a:lnTo>
                  <a:pt x="8661" y="6794"/>
                </a:lnTo>
                <a:lnTo>
                  <a:pt x="10833" y="5219"/>
                </a:lnTo>
                <a:lnTo>
                  <a:pt x="11658" y="3746"/>
                </a:lnTo>
                <a:lnTo>
                  <a:pt x="12204" y="2120"/>
                </a:lnTo>
                <a:lnTo>
                  <a:pt x="12420" y="1524"/>
                </a:lnTo>
                <a:lnTo>
                  <a:pt x="12522" y="317"/>
                </a:lnTo>
                <a:close/>
              </a:path>
              <a:path w="31114" h="41275">
                <a:moveTo>
                  <a:pt x="30721" y="38544"/>
                </a:moveTo>
                <a:lnTo>
                  <a:pt x="30441" y="35979"/>
                </a:lnTo>
                <a:lnTo>
                  <a:pt x="29248" y="34188"/>
                </a:lnTo>
                <a:lnTo>
                  <a:pt x="27609" y="30759"/>
                </a:lnTo>
                <a:lnTo>
                  <a:pt x="25984" y="31292"/>
                </a:lnTo>
                <a:lnTo>
                  <a:pt x="22821" y="31572"/>
                </a:lnTo>
                <a:lnTo>
                  <a:pt x="21513" y="30264"/>
                </a:lnTo>
                <a:lnTo>
                  <a:pt x="19989" y="29616"/>
                </a:lnTo>
                <a:lnTo>
                  <a:pt x="18351" y="28956"/>
                </a:lnTo>
                <a:lnTo>
                  <a:pt x="16827" y="26949"/>
                </a:lnTo>
                <a:lnTo>
                  <a:pt x="14973" y="28473"/>
                </a:lnTo>
                <a:lnTo>
                  <a:pt x="13119" y="30048"/>
                </a:lnTo>
                <a:lnTo>
                  <a:pt x="13881" y="32283"/>
                </a:lnTo>
                <a:lnTo>
                  <a:pt x="14490" y="35433"/>
                </a:lnTo>
                <a:lnTo>
                  <a:pt x="14973" y="36525"/>
                </a:lnTo>
                <a:lnTo>
                  <a:pt x="15354" y="37668"/>
                </a:lnTo>
                <a:lnTo>
                  <a:pt x="15951" y="38265"/>
                </a:lnTo>
                <a:lnTo>
                  <a:pt x="16878" y="38976"/>
                </a:lnTo>
                <a:lnTo>
                  <a:pt x="17589" y="38481"/>
                </a:lnTo>
                <a:lnTo>
                  <a:pt x="18948" y="37617"/>
                </a:lnTo>
                <a:lnTo>
                  <a:pt x="20091" y="37617"/>
                </a:lnTo>
                <a:lnTo>
                  <a:pt x="22161" y="38315"/>
                </a:lnTo>
                <a:lnTo>
                  <a:pt x="23088" y="38925"/>
                </a:lnTo>
                <a:lnTo>
                  <a:pt x="25438" y="40119"/>
                </a:lnTo>
                <a:lnTo>
                  <a:pt x="26962" y="40551"/>
                </a:lnTo>
                <a:lnTo>
                  <a:pt x="28435" y="40932"/>
                </a:lnTo>
                <a:lnTo>
                  <a:pt x="29514" y="41211"/>
                </a:lnTo>
                <a:lnTo>
                  <a:pt x="30505" y="40830"/>
                </a:lnTo>
                <a:lnTo>
                  <a:pt x="30721" y="38976"/>
                </a:lnTo>
                <a:lnTo>
                  <a:pt x="30721" y="385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018183" y="7155557"/>
            <a:ext cx="14604" cy="13335"/>
          </a:xfrm>
          <a:custGeom>
            <a:avLst/>
            <a:gdLst/>
            <a:ahLst/>
            <a:cxnLst/>
            <a:rect l="l" t="t" r="r" b="b"/>
            <a:pathLst>
              <a:path w="14604" h="13334">
                <a:moveTo>
                  <a:pt x="7244" y="12956"/>
                </a:moveTo>
                <a:lnTo>
                  <a:pt x="6209" y="12085"/>
                </a:lnTo>
                <a:lnTo>
                  <a:pt x="5828" y="10125"/>
                </a:lnTo>
                <a:lnTo>
                  <a:pt x="5447" y="9744"/>
                </a:lnTo>
                <a:lnTo>
                  <a:pt x="5011" y="9200"/>
                </a:lnTo>
                <a:lnTo>
                  <a:pt x="4466" y="8873"/>
                </a:lnTo>
                <a:lnTo>
                  <a:pt x="3812" y="8601"/>
                </a:lnTo>
                <a:lnTo>
                  <a:pt x="3104" y="8601"/>
                </a:lnTo>
                <a:lnTo>
                  <a:pt x="3268" y="9690"/>
                </a:lnTo>
                <a:lnTo>
                  <a:pt x="3322" y="9853"/>
                </a:lnTo>
                <a:lnTo>
                  <a:pt x="3322" y="10071"/>
                </a:lnTo>
                <a:lnTo>
                  <a:pt x="2778" y="8329"/>
                </a:lnTo>
                <a:lnTo>
                  <a:pt x="1525" y="6913"/>
                </a:lnTo>
                <a:lnTo>
                  <a:pt x="599" y="5335"/>
                </a:lnTo>
                <a:lnTo>
                  <a:pt x="435" y="5062"/>
                </a:lnTo>
                <a:lnTo>
                  <a:pt x="0" y="4736"/>
                </a:lnTo>
                <a:lnTo>
                  <a:pt x="1143" y="2232"/>
                </a:lnTo>
                <a:lnTo>
                  <a:pt x="3867" y="0"/>
                </a:lnTo>
                <a:lnTo>
                  <a:pt x="10022" y="272"/>
                </a:lnTo>
                <a:lnTo>
                  <a:pt x="14271" y="4083"/>
                </a:lnTo>
                <a:lnTo>
                  <a:pt x="14271" y="9962"/>
                </a:lnTo>
                <a:lnTo>
                  <a:pt x="11765" y="12575"/>
                </a:lnTo>
                <a:lnTo>
                  <a:pt x="7244" y="12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210085" y="7188058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39" h="13970">
                <a:moveTo>
                  <a:pt x="4357" y="13392"/>
                </a:moveTo>
                <a:lnTo>
                  <a:pt x="163" y="9799"/>
                </a:lnTo>
                <a:lnTo>
                  <a:pt x="0" y="7186"/>
                </a:lnTo>
                <a:lnTo>
                  <a:pt x="1089" y="2014"/>
                </a:lnTo>
                <a:lnTo>
                  <a:pt x="1906" y="1687"/>
                </a:lnTo>
                <a:lnTo>
                  <a:pt x="5610" y="2830"/>
                </a:lnTo>
                <a:lnTo>
                  <a:pt x="6536" y="2885"/>
                </a:lnTo>
                <a:lnTo>
                  <a:pt x="7190" y="2340"/>
                </a:lnTo>
                <a:lnTo>
                  <a:pt x="7789" y="1796"/>
                </a:lnTo>
                <a:lnTo>
                  <a:pt x="7299" y="0"/>
                </a:lnTo>
                <a:lnTo>
                  <a:pt x="8987" y="707"/>
                </a:lnTo>
                <a:lnTo>
                  <a:pt x="10676" y="1524"/>
                </a:lnTo>
                <a:lnTo>
                  <a:pt x="12255" y="2558"/>
                </a:lnTo>
                <a:lnTo>
                  <a:pt x="13290" y="4191"/>
                </a:lnTo>
                <a:lnTo>
                  <a:pt x="14816" y="6532"/>
                </a:lnTo>
                <a:lnTo>
                  <a:pt x="14271" y="8982"/>
                </a:lnTo>
                <a:lnTo>
                  <a:pt x="11384" y="11160"/>
                </a:lnTo>
                <a:lnTo>
                  <a:pt x="10948" y="11378"/>
                </a:lnTo>
                <a:lnTo>
                  <a:pt x="10077" y="11868"/>
                </a:lnTo>
                <a:lnTo>
                  <a:pt x="6754" y="13120"/>
                </a:lnTo>
                <a:lnTo>
                  <a:pt x="4357" y="133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275232" y="7167534"/>
            <a:ext cx="13335" cy="15240"/>
          </a:xfrm>
          <a:custGeom>
            <a:avLst/>
            <a:gdLst/>
            <a:ahLst/>
            <a:cxnLst/>
            <a:rect l="l" t="t" r="r" b="b"/>
            <a:pathLst>
              <a:path w="13335" h="15240">
                <a:moveTo>
                  <a:pt x="7952" y="14698"/>
                </a:moveTo>
                <a:lnTo>
                  <a:pt x="5719" y="13283"/>
                </a:lnTo>
                <a:lnTo>
                  <a:pt x="3704" y="11922"/>
                </a:lnTo>
                <a:lnTo>
                  <a:pt x="3159" y="11595"/>
                </a:lnTo>
                <a:lnTo>
                  <a:pt x="2778" y="10942"/>
                </a:lnTo>
                <a:lnTo>
                  <a:pt x="2614" y="10779"/>
                </a:lnTo>
                <a:lnTo>
                  <a:pt x="0" y="7240"/>
                </a:lnTo>
                <a:lnTo>
                  <a:pt x="0" y="4137"/>
                </a:lnTo>
                <a:lnTo>
                  <a:pt x="2287" y="2014"/>
                </a:lnTo>
                <a:lnTo>
                  <a:pt x="2832" y="1524"/>
                </a:lnTo>
                <a:lnTo>
                  <a:pt x="3486" y="1088"/>
                </a:lnTo>
                <a:lnTo>
                  <a:pt x="4303" y="762"/>
                </a:lnTo>
                <a:lnTo>
                  <a:pt x="4684" y="544"/>
                </a:lnTo>
                <a:lnTo>
                  <a:pt x="5065" y="435"/>
                </a:lnTo>
                <a:lnTo>
                  <a:pt x="7244" y="0"/>
                </a:lnTo>
                <a:lnTo>
                  <a:pt x="8769" y="762"/>
                </a:lnTo>
                <a:lnTo>
                  <a:pt x="9695" y="2722"/>
                </a:lnTo>
                <a:lnTo>
                  <a:pt x="9804" y="3048"/>
                </a:lnTo>
                <a:lnTo>
                  <a:pt x="9968" y="3266"/>
                </a:lnTo>
                <a:lnTo>
                  <a:pt x="10077" y="3593"/>
                </a:lnTo>
                <a:lnTo>
                  <a:pt x="10458" y="4409"/>
                </a:lnTo>
                <a:lnTo>
                  <a:pt x="10894" y="4954"/>
                </a:lnTo>
                <a:lnTo>
                  <a:pt x="12419" y="4681"/>
                </a:lnTo>
                <a:lnTo>
                  <a:pt x="13181" y="4464"/>
                </a:lnTo>
                <a:lnTo>
                  <a:pt x="13127" y="6369"/>
                </a:lnTo>
                <a:lnTo>
                  <a:pt x="13236" y="7295"/>
                </a:lnTo>
                <a:lnTo>
                  <a:pt x="13291" y="8057"/>
                </a:lnTo>
                <a:lnTo>
                  <a:pt x="13236" y="8819"/>
                </a:lnTo>
                <a:lnTo>
                  <a:pt x="13127" y="9527"/>
                </a:lnTo>
                <a:lnTo>
                  <a:pt x="12800" y="11160"/>
                </a:lnTo>
                <a:lnTo>
                  <a:pt x="11983" y="12575"/>
                </a:lnTo>
                <a:lnTo>
                  <a:pt x="7952" y="146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4020853" y="7237110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6482" y="12684"/>
                </a:moveTo>
                <a:lnTo>
                  <a:pt x="5991" y="12357"/>
                </a:lnTo>
                <a:lnTo>
                  <a:pt x="6100" y="11759"/>
                </a:lnTo>
                <a:lnTo>
                  <a:pt x="6427" y="10398"/>
                </a:lnTo>
                <a:lnTo>
                  <a:pt x="5392" y="10507"/>
                </a:lnTo>
                <a:lnTo>
                  <a:pt x="4630" y="10289"/>
                </a:lnTo>
                <a:lnTo>
                  <a:pt x="3540" y="10017"/>
                </a:lnTo>
                <a:lnTo>
                  <a:pt x="2124" y="10996"/>
                </a:lnTo>
                <a:lnTo>
                  <a:pt x="544" y="8329"/>
                </a:lnTo>
                <a:lnTo>
                  <a:pt x="0" y="6913"/>
                </a:lnTo>
                <a:lnTo>
                  <a:pt x="217" y="5280"/>
                </a:lnTo>
                <a:lnTo>
                  <a:pt x="762" y="2177"/>
                </a:lnTo>
                <a:lnTo>
                  <a:pt x="3377" y="0"/>
                </a:lnTo>
                <a:lnTo>
                  <a:pt x="8497" y="381"/>
                </a:lnTo>
                <a:lnTo>
                  <a:pt x="10948" y="1687"/>
                </a:lnTo>
                <a:lnTo>
                  <a:pt x="12092" y="3157"/>
                </a:lnTo>
                <a:lnTo>
                  <a:pt x="13890" y="5171"/>
                </a:lnTo>
                <a:lnTo>
                  <a:pt x="14598" y="7186"/>
                </a:lnTo>
                <a:lnTo>
                  <a:pt x="13508" y="9091"/>
                </a:lnTo>
                <a:lnTo>
                  <a:pt x="12092" y="11432"/>
                </a:lnTo>
                <a:lnTo>
                  <a:pt x="9641" y="12357"/>
                </a:lnTo>
                <a:lnTo>
                  <a:pt x="6482" y="126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61179" y="7180110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4" h="14604">
                <a:moveTo>
                  <a:pt x="6482" y="14426"/>
                </a:moveTo>
                <a:lnTo>
                  <a:pt x="4085" y="14208"/>
                </a:lnTo>
                <a:lnTo>
                  <a:pt x="2233" y="12466"/>
                </a:lnTo>
                <a:lnTo>
                  <a:pt x="1416" y="11650"/>
                </a:lnTo>
                <a:lnTo>
                  <a:pt x="1470" y="11269"/>
                </a:lnTo>
                <a:lnTo>
                  <a:pt x="1579" y="9472"/>
                </a:lnTo>
                <a:lnTo>
                  <a:pt x="3050" y="7349"/>
                </a:lnTo>
                <a:lnTo>
                  <a:pt x="54" y="6315"/>
                </a:lnTo>
                <a:lnTo>
                  <a:pt x="2505" y="1742"/>
                </a:lnTo>
                <a:lnTo>
                  <a:pt x="4630" y="0"/>
                </a:lnTo>
                <a:lnTo>
                  <a:pt x="6699" y="0"/>
                </a:lnTo>
                <a:lnTo>
                  <a:pt x="8933" y="2286"/>
                </a:lnTo>
                <a:lnTo>
                  <a:pt x="11438" y="8166"/>
                </a:lnTo>
                <a:lnTo>
                  <a:pt x="11547" y="9200"/>
                </a:lnTo>
                <a:lnTo>
                  <a:pt x="11384" y="10125"/>
                </a:lnTo>
                <a:lnTo>
                  <a:pt x="11057" y="10888"/>
                </a:lnTo>
                <a:lnTo>
                  <a:pt x="10676" y="11868"/>
                </a:lnTo>
                <a:lnTo>
                  <a:pt x="9968" y="12630"/>
                </a:lnTo>
                <a:lnTo>
                  <a:pt x="6482" y="144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4060344" y="7212448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10839" y="9037"/>
                </a:moveTo>
                <a:lnTo>
                  <a:pt x="10458" y="8329"/>
                </a:lnTo>
                <a:lnTo>
                  <a:pt x="10077" y="8057"/>
                </a:lnTo>
                <a:lnTo>
                  <a:pt x="8660" y="6859"/>
                </a:lnTo>
                <a:lnTo>
                  <a:pt x="6645" y="7022"/>
                </a:lnTo>
                <a:lnTo>
                  <a:pt x="5664" y="8492"/>
                </a:lnTo>
                <a:lnTo>
                  <a:pt x="4248" y="7349"/>
                </a:lnTo>
                <a:lnTo>
                  <a:pt x="2832" y="6805"/>
                </a:lnTo>
                <a:lnTo>
                  <a:pt x="1416" y="6913"/>
                </a:lnTo>
                <a:lnTo>
                  <a:pt x="762" y="5934"/>
                </a:lnTo>
                <a:lnTo>
                  <a:pt x="544" y="5335"/>
                </a:lnTo>
                <a:lnTo>
                  <a:pt x="0" y="4083"/>
                </a:lnTo>
                <a:lnTo>
                  <a:pt x="163" y="2939"/>
                </a:lnTo>
                <a:lnTo>
                  <a:pt x="4466" y="653"/>
                </a:lnTo>
                <a:lnTo>
                  <a:pt x="11112" y="108"/>
                </a:lnTo>
                <a:lnTo>
                  <a:pt x="13508" y="0"/>
                </a:lnTo>
                <a:lnTo>
                  <a:pt x="14870" y="2286"/>
                </a:lnTo>
                <a:lnTo>
                  <a:pt x="14216" y="6423"/>
                </a:lnTo>
                <a:lnTo>
                  <a:pt x="13345" y="7567"/>
                </a:lnTo>
                <a:lnTo>
                  <a:pt x="11983" y="8329"/>
                </a:lnTo>
                <a:lnTo>
                  <a:pt x="11602" y="8601"/>
                </a:lnTo>
                <a:lnTo>
                  <a:pt x="10839" y="90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4197720" y="7152781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59">
                <a:moveTo>
                  <a:pt x="4521" y="9635"/>
                </a:moveTo>
                <a:lnTo>
                  <a:pt x="3921" y="8656"/>
                </a:lnTo>
                <a:lnTo>
                  <a:pt x="4575" y="5716"/>
                </a:lnTo>
                <a:lnTo>
                  <a:pt x="4194" y="4518"/>
                </a:lnTo>
                <a:lnTo>
                  <a:pt x="1797" y="3919"/>
                </a:lnTo>
                <a:lnTo>
                  <a:pt x="381" y="3538"/>
                </a:lnTo>
                <a:lnTo>
                  <a:pt x="0" y="2014"/>
                </a:lnTo>
                <a:lnTo>
                  <a:pt x="163" y="489"/>
                </a:lnTo>
                <a:lnTo>
                  <a:pt x="272" y="163"/>
                </a:lnTo>
                <a:lnTo>
                  <a:pt x="272" y="0"/>
                </a:lnTo>
                <a:lnTo>
                  <a:pt x="10240" y="0"/>
                </a:lnTo>
                <a:lnTo>
                  <a:pt x="10295" y="1796"/>
                </a:lnTo>
                <a:lnTo>
                  <a:pt x="9859" y="3484"/>
                </a:lnTo>
                <a:lnTo>
                  <a:pt x="6427" y="5661"/>
                </a:lnTo>
                <a:lnTo>
                  <a:pt x="7244" y="6587"/>
                </a:lnTo>
                <a:lnTo>
                  <a:pt x="7462" y="7730"/>
                </a:lnTo>
                <a:lnTo>
                  <a:pt x="7081" y="8329"/>
                </a:lnTo>
                <a:lnTo>
                  <a:pt x="6808" y="8819"/>
                </a:lnTo>
                <a:lnTo>
                  <a:pt x="6590" y="9309"/>
                </a:lnTo>
                <a:lnTo>
                  <a:pt x="6264" y="9472"/>
                </a:lnTo>
                <a:lnTo>
                  <a:pt x="5937" y="9581"/>
                </a:lnTo>
                <a:lnTo>
                  <a:pt x="5556" y="9581"/>
                </a:lnTo>
                <a:lnTo>
                  <a:pt x="4521" y="96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4129304" y="72896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6754" y="13392"/>
                </a:moveTo>
                <a:lnTo>
                  <a:pt x="4902" y="12956"/>
                </a:lnTo>
                <a:lnTo>
                  <a:pt x="2995" y="10289"/>
                </a:lnTo>
                <a:lnTo>
                  <a:pt x="0" y="5988"/>
                </a:lnTo>
                <a:lnTo>
                  <a:pt x="1089" y="2939"/>
                </a:lnTo>
                <a:lnTo>
                  <a:pt x="6209" y="1742"/>
                </a:lnTo>
                <a:lnTo>
                  <a:pt x="8007" y="1252"/>
                </a:lnTo>
                <a:lnTo>
                  <a:pt x="10240" y="0"/>
                </a:lnTo>
                <a:lnTo>
                  <a:pt x="11874" y="2014"/>
                </a:lnTo>
                <a:lnTo>
                  <a:pt x="13454" y="4028"/>
                </a:lnTo>
                <a:lnTo>
                  <a:pt x="12582" y="6260"/>
                </a:lnTo>
                <a:lnTo>
                  <a:pt x="11329" y="9635"/>
                </a:lnTo>
                <a:lnTo>
                  <a:pt x="10458" y="10670"/>
                </a:lnTo>
                <a:lnTo>
                  <a:pt x="9314" y="11486"/>
                </a:lnTo>
                <a:lnTo>
                  <a:pt x="6754" y="133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4036322" y="7195789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59">
                <a:moveTo>
                  <a:pt x="4575" y="9690"/>
                </a:moveTo>
                <a:lnTo>
                  <a:pt x="3595" y="9091"/>
                </a:lnTo>
                <a:lnTo>
                  <a:pt x="2669" y="7676"/>
                </a:lnTo>
                <a:lnTo>
                  <a:pt x="2233" y="6859"/>
                </a:lnTo>
                <a:lnTo>
                  <a:pt x="1361" y="5226"/>
                </a:lnTo>
                <a:lnTo>
                  <a:pt x="0" y="3320"/>
                </a:lnTo>
                <a:lnTo>
                  <a:pt x="1198" y="1633"/>
                </a:lnTo>
                <a:lnTo>
                  <a:pt x="2451" y="0"/>
                </a:lnTo>
                <a:lnTo>
                  <a:pt x="4684" y="435"/>
                </a:lnTo>
                <a:lnTo>
                  <a:pt x="6373" y="1143"/>
                </a:lnTo>
                <a:lnTo>
                  <a:pt x="8660" y="2177"/>
                </a:lnTo>
                <a:lnTo>
                  <a:pt x="10730" y="1143"/>
                </a:lnTo>
                <a:lnTo>
                  <a:pt x="15469" y="925"/>
                </a:lnTo>
                <a:lnTo>
                  <a:pt x="16777" y="1850"/>
                </a:lnTo>
                <a:lnTo>
                  <a:pt x="17212" y="5825"/>
                </a:lnTo>
                <a:lnTo>
                  <a:pt x="15742" y="7512"/>
                </a:lnTo>
                <a:lnTo>
                  <a:pt x="13508" y="7240"/>
                </a:lnTo>
                <a:lnTo>
                  <a:pt x="10785" y="6859"/>
                </a:lnTo>
                <a:lnTo>
                  <a:pt x="8443" y="7458"/>
                </a:lnTo>
                <a:lnTo>
                  <a:pt x="4575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4146190" y="7258450"/>
            <a:ext cx="10795" cy="15875"/>
          </a:xfrm>
          <a:custGeom>
            <a:avLst/>
            <a:gdLst/>
            <a:ahLst/>
            <a:cxnLst/>
            <a:rect l="l" t="t" r="r" b="b"/>
            <a:pathLst>
              <a:path w="10795" h="15875">
                <a:moveTo>
                  <a:pt x="1634" y="15352"/>
                </a:moveTo>
                <a:lnTo>
                  <a:pt x="817" y="14590"/>
                </a:lnTo>
                <a:lnTo>
                  <a:pt x="2451" y="8601"/>
                </a:lnTo>
                <a:lnTo>
                  <a:pt x="3050" y="6696"/>
                </a:lnTo>
                <a:lnTo>
                  <a:pt x="0" y="3701"/>
                </a:lnTo>
                <a:lnTo>
                  <a:pt x="108" y="2340"/>
                </a:lnTo>
                <a:lnTo>
                  <a:pt x="1470" y="1361"/>
                </a:lnTo>
                <a:lnTo>
                  <a:pt x="2778" y="326"/>
                </a:lnTo>
                <a:lnTo>
                  <a:pt x="4248" y="0"/>
                </a:lnTo>
                <a:lnTo>
                  <a:pt x="5556" y="1361"/>
                </a:lnTo>
                <a:lnTo>
                  <a:pt x="6046" y="1796"/>
                </a:lnTo>
                <a:lnTo>
                  <a:pt x="6373" y="2395"/>
                </a:lnTo>
                <a:lnTo>
                  <a:pt x="6808" y="2939"/>
                </a:lnTo>
                <a:lnTo>
                  <a:pt x="8225" y="4899"/>
                </a:lnTo>
                <a:lnTo>
                  <a:pt x="9260" y="6968"/>
                </a:lnTo>
                <a:lnTo>
                  <a:pt x="10730" y="12684"/>
                </a:lnTo>
                <a:lnTo>
                  <a:pt x="10567" y="13120"/>
                </a:lnTo>
                <a:lnTo>
                  <a:pt x="6863" y="14263"/>
                </a:lnTo>
                <a:lnTo>
                  <a:pt x="6209" y="14426"/>
                </a:lnTo>
                <a:lnTo>
                  <a:pt x="5556" y="14535"/>
                </a:lnTo>
                <a:lnTo>
                  <a:pt x="1634" y="153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4223594" y="7248814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5">
                <a:moveTo>
                  <a:pt x="14598" y="11813"/>
                </a:moveTo>
                <a:lnTo>
                  <a:pt x="13617" y="11432"/>
                </a:lnTo>
                <a:lnTo>
                  <a:pt x="12800" y="11160"/>
                </a:lnTo>
                <a:lnTo>
                  <a:pt x="12310" y="11051"/>
                </a:lnTo>
                <a:lnTo>
                  <a:pt x="11765" y="10670"/>
                </a:lnTo>
                <a:lnTo>
                  <a:pt x="10295" y="7077"/>
                </a:lnTo>
                <a:lnTo>
                  <a:pt x="8279" y="7621"/>
                </a:lnTo>
                <a:lnTo>
                  <a:pt x="5828" y="8873"/>
                </a:lnTo>
                <a:lnTo>
                  <a:pt x="5447" y="9091"/>
                </a:lnTo>
                <a:lnTo>
                  <a:pt x="5120" y="9146"/>
                </a:lnTo>
                <a:lnTo>
                  <a:pt x="4194" y="9146"/>
                </a:lnTo>
                <a:lnTo>
                  <a:pt x="3703" y="8656"/>
                </a:lnTo>
                <a:lnTo>
                  <a:pt x="3050" y="7621"/>
                </a:lnTo>
                <a:lnTo>
                  <a:pt x="2178" y="5498"/>
                </a:lnTo>
                <a:lnTo>
                  <a:pt x="0" y="3647"/>
                </a:lnTo>
                <a:lnTo>
                  <a:pt x="1688" y="1034"/>
                </a:lnTo>
                <a:lnTo>
                  <a:pt x="2287" y="108"/>
                </a:lnTo>
                <a:lnTo>
                  <a:pt x="4357" y="0"/>
                </a:lnTo>
                <a:lnTo>
                  <a:pt x="6536" y="707"/>
                </a:lnTo>
                <a:lnTo>
                  <a:pt x="7299" y="925"/>
                </a:lnTo>
                <a:lnTo>
                  <a:pt x="8007" y="1252"/>
                </a:lnTo>
                <a:lnTo>
                  <a:pt x="9586" y="2177"/>
                </a:lnTo>
                <a:lnTo>
                  <a:pt x="10512" y="2830"/>
                </a:lnTo>
                <a:lnTo>
                  <a:pt x="11765" y="5008"/>
                </a:lnTo>
                <a:lnTo>
                  <a:pt x="12746" y="5661"/>
                </a:lnTo>
                <a:lnTo>
                  <a:pt x="14162" y="5879"/>
                </a:lnTo>
                <a:lnTo>
                  <a:pt x="14652" y="5988"/>
                </a:lnTo>
                <a:lnTo>
                  <a:pt x="15142" y="6206"/>
                </a:lnTo>
                <a:lnTo>
                  <a:pt x="15524" y="6532"/>
                </a:lnTo>
                <a:lnTo>
                  <a:pt x="16994" y="7621"/>
                </a:lnTo>
                <a:lnTo>
                  <a:pt x="17049" y="9146"/>
                </a:lnTo>
                <a:lnTo>
                  <a:pt x="16504" y="10507"/>
                </a:lnTo>
                <a:lnTo>
                  <a:pt x="16450" y="10670"/>
                </a:lnTo>
                <a:lnTo>
                  <a:pt x="16177" y="11269"/>
                </a:lnTo>
                <a:lnTo>
                  <a:pt x="15796" y="11486"/>
                </a:lnTo>
                <a:lnTo>
                  <a:pt x="14598" y="11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4092536" y="720651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11166" y="12630"/>
                </a:moveTo>
                <a:lnTo>
                  <a:pt x="9096" y="12466"/>
                </a:lnTo>
                <a:lnTo>
                  <a:pt x="7952" y="12412"/>
                </a:lnTo>
                <a:lnTo>
                  <a:pt x="6754" y="12303"/>
                </a:lnTo>
                <a:lnTo>
                  <a:pt x="5556" y="12140"/>
                </a:lnTo>
                <a:lnTo>
                  <a:pt x="1906" y="11704"/>
                </a:lnTo>
                <a:lnTo>
                  <a:pt x="1034" y="10779"/>
                </a:lnTo>
                <a:lnTo>
                  <a:pt x="1089" y="7077"/>
                </a:lnTo>
                <a:lnTo>
                  <a:pt x="1143" y="5552"/>
                </a:lnTo>
                <a:lnTo>
                  <a:pt x="0" y="4137"/>
                </a:lnTo>
                <a:lnTo>
                  <a:pt x="1579" y="1306"/>
                </a:lnTo>
                <a:lnTo>
                  <a:pt x="2287" y="0"/>
                </a:lnTo>
                <a:lnTo>
                  <a:pt x="6100" y="2667"/>
                </a:lnTo>
                <a:lnTo>
                  <a:pt x="9205" y="3048"/>
                </a:lnTo>
                <a:lnTo>
                  <a:pt x="9750" y="5226"/>
                </a:lnTo>
                <a:lnTo>
                  <a:pt x="11112" y="7077"/>
                </a:lnTo>
                <a:lnTo>
                  <a:pt x="11983" y="8166"/>
                </a:lnTo>
                <a:lnTo>
                  <a:pt x="12038" y="9581"/>
                </a:lnTo>
                <a:lnTo>
                  <a:pt x="12201" y="11650"/>
                </a:lnTo>
                <a:lnTo>
                  <a:pt x="11166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3942087" y="719214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5937" y="10452"/>
                </a:moveTo>
                <a:lnTo>
                  <a:pt x="4357" y="10289"/>
                </a:lnTo>
                <a:lnTo>
                  <a:pt x="3649" y="9254"/>
                </a:lnTo>
                <a:lnTo>
                  <a:pt x="2723" y="8383"/>
                </a:lnTo>
                <a:lnTo>
                  <a:pt x="1852" y="7403"/>
                </a:lnTo>
                <a:lnTo>
                  <a:pt x="1525" y="7676"/>
                </a:lnTo>
                <a:lnTo>
                  <a:pt x="1089" y="7948"/>
                </a:lnTo>
                <a:lnTo>
                  <a:pt x="272" y="6206"/>
                </a:lnTo>
                <a:lnTo>
                  <a:pt x="0" y="3756"/>
                </a:lnTo>
                <a:lnTo>
                  <a:pt x="762" y="2395"/>
                </a:lnTo>
                <a:lnTo>
                  <a:pt x="1634" y="762"/>
                </a:lnTo>
                <a:lnTo>
                  <a:pt x="3050" y="0"/>
                </a:lnTo>
                <a:lnTo>
                  <a:pt x="5011" y="54"/>
                </a:lnTo>
                <a:lnTo>
                  <a:pt x="7299" y="163"/>
                </a:lnTo>
                <a:lnTo>
                  <a:pt x="9205" y="1252"/>
                </a:lnTo>
                <a:lnTo>
                  <a:pt x="11221" y="2123"/>
                </a:lnTo>
                <a:lnTo>
                  <a:pt x="12364" y="2558"/>
                </a:lnTo>
                <a:lnTo>
                  <a:pt x="12419" y="3701"/>
                </a:lnTo>
                <a:lnTo>
                  <a:pt x="11656" y="6641"/>
                </a:lnTo>
                <a:lnTo>
                  <a:pt x="10295" y="8002"/>
                </a:lnTo>
                <a:lnTo>
                  <a:pt x="9151" y="9200"/>
                </a:lnTo>
                <a:lnTo>
                  <a:pt x="7843" y="10125"/>
                </a:lnTo>
                <a:lnTo>
                  <a:pt x="5937" y="104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4245273" y="7245548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4793" y="12085"/>
                </a:moveTo>
                <a:lnTo>
                  <a:pt x="2451" y="11160"/>
                </a:lnTo>
                <a:lnTo>
                  <a:pt x="2124" y="11051"/>
                </a:lnTo>
                <a:lnTo>
                  <a:pt x="1852" y="10888"/>
                </a:lnTo>
                <a:lnTo>
                  <a:pt x="1634" y="10615"/>
                </a:lnTo>
                <a:lnTo>
                  <a:pt x="0" y="9254"/>
                </a:lnTo>
                <a:lnTo>
                  <a:pt x="980" y="5825"/>
                </a:lnTo>
                <a:lnTo>
                  <a:pt x="1634" y="3865"/>
                </a:lnTo>
                <a:lnTo>
                  <a:pt x="1961" y="1252"/>
                </a:lnTo>
                <a:lnTo>
                  <a:pt x="6318" y="0"/>
                </a:lnTo>
                <a:lnTo>
                  <a:pt x="7789" y="979"/>
                </a:lnTo>
                <a:lnTo>
                  <a:pt x="8715" y="2395"/>
                </a:lnTo>
                <a:lnTo>
                  <a:pt x="10458" y="4627"/>
                </a:lnTo>
                <a:lnTo>
                  <a:pt x="10894" y="7676"/>
                </a:lnTo>
                <a:lnTo>
                  <a:pt x="9750" y="9363"/>
                </a:lnTo>
                <a:lnTo>
                  <a:pt x="9641" y="9690"/>
                </a:lnTo>
                <a:lnTo>
                  <a:pt x="8334" y="11323"/>
                </a:lnTo>
                <a:lnTo>
                  <a:pt x="4793" y="120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4246143" y="7158290"/>
            <a:ext cx="59055" cy="34925"/>
          </a:xfrm>
          <a:custGeom>
            <a:avLst/>
            <a:gdLst/>
            <a:ahLst/>
            <a:cxnLst/>
            <a:rect l="l" t="t" r="r" b="b"/>
            <a:pathLst>
              <a:path w="59054" h="34925">
                <a:moveTo>
                  <a:pt x="9855" y="9245"/>
                </a:moveTo>
                <a:lnTo>
                  <a:pt x="9525" y="7124"/>
                </a:lnTo>
                <a:lnTo>
                  <a:pt x="8928" y="4292"/>
                </a:lnTo>
                <a:lnTo>
                  <a:pt x="8547" y="3530"/>
                </a:lnTo>
                <a:lnTo>
                  <a:pt x="8166" y="2717"/>
                </a:lnTo>
                <a:lnTo>
                  <a:pt x="7073" y="381"/>
                </a:lnTo>
                <a:lnTo>
                  <a:pt x="5549" y="0"/>
                </a:lnTo>
                <a:lnTo>
                  <a:pt x="3314" y="1625"/>
                </a:lnTo>
                <a:lnTo>
                  <a:pt x="2882" y="2006"/>
                </a:lnTo>
                <a:lnTo>
                  <a:pt x="2387" y="2501"/>
                </a:lnTo>
                <a:lnTo>
                  <a:pt x="1955" y="2984"/>
                </a:lnTo>
                <a:lnTo>
                  <a:pt x="1689" y="3263"/>
                </a:lnTo>
                <a:lnTo>
                  <a:pt x="1409" y="3594"/>
                </a:lnTo>
                <a:lnTo>
                  <a:pt x="1244" y="3860"/>
                </a:lnTo>
                <a:lnTo>
                  <a:pt x="50" y="5651"/>
                </a:lnTo>
                <a:lnTo>
                  <a:pt x="0" y="7404"/>
                </a:lnTo>
                <a:lnTo>
                  <a:pt x="1244" y="9144"/>
                </a:lnTo>
                <a:lnTo>
                  <a:pt x="1460" y="9359"/>
                </a:lnTo>
                <a:lnTo>
                  <a:pt x="1689" y="9525"/>
                </a:lnTo>
                <a:lnTo>
                  <a:pt x="3314" y="10934"/>
                </a:lnTo>
                <a:lnTo>
                  <a:pt x="6743" y="11760"/>
                </a:lnTo>
                <a:lnTo>
                  <a:pt x="8001" y="10718"/>
                </a:lnTo>
                <a:lnTo>
                  <a:pt x="9855" y="9245"/>
                </a:lnTo>
                <a:close/>
              </a:path>
              <a:path w="59054" h="34925">
                <a:moveTo>
                  <a:pt x="58445" y="30149"/>
                </a:moveTo>
                <a:lnTo>
                  <a:pt x="56426" y="27432"/>
                </a:lnTo>
                <a:lnTo>
                  <a:pt x="56261" y="24549"/>
                </a:lnTo>
                <a:lnTo>
                  <a:pt x="56045" y="24384"/>
                </a:lnTo>
                <a:lnTo>
                  <a:pt x="55448" y="24053"/>
                </a:lnTo>
                <a:lnTo>
                  <a:pt x="55232" y="24003"/>
                </a:lnTo>
                <a:lnTo>
                  <a:pt x="54140" y="23456"/>
                </a:lnTo>
                <a:lnTo>
                  <a:pt x="53047" y="23736"/>
                </a:lnTo>
                <a:lnTo>
                  <a:pt x="51473" y="24765"/>
                </a:lnTo>
                <a:lnTo>
                  <a:pt x="50977" y="25260"/>
                </a:lnTo>
                <a:lnTo>
                  <a:pt x="50546" y="25958"/>
                </a:lnTo>
                <a:lnTo>
                  <a:pt x="48526" y="29121"/>
                </a:lnTo>
                <a:lnTo>
                  <a:pt x="56095" y="34886"/>
                </a:lnTo>
                <a:lnTo>
                  <a:pt x="57238" y="34505"/>
                </a:lnTo>
                <a:lnTo>
                  <a:pt x="58445" y="301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4205455" y="7249413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7135" y="11105"/>
                </a:moveTo>
                <a:lnTo>
                  <a:pt x="5664" y="10234"/>
                </a:lnTo>
                <a:lnTo>
                  <a:pt x="3050" y="8220"/>
                </a:lnTo>
                <a:lnTo>
                  <a:pt x="0" y="7784"/>
                </a:lnTo>
                <a:lnTo>
                  <a:pt x="5174" y="326"/>
                </a:lnTo>
                <a:lnTo>
                  <a:pt x="5392" y="217"/>
                </a:lnTo>
                <a:lnTo>
                  <a:pt x="6264" y="0"/>
                </a:lnTo>
                <a:lnTo>
                  <a:pt x="6645" y="108"/>
                </a:lnTo>
                <a:lnTo>
                  <a:pt x="7299" y="163"/>
                </a:lnTo>
                <a:lnTo>
                  <a:pt x="7898" y="435"/>
                </a:lnTo>
                <a:lnTo>
                  <a:pt x="8497" y="816"/>
                </a:lnTo>
                <a:lnTo>
                  <a:pt x="8878" y="3701"/>
                </a:lnTo>
                <a:lnTo>
                  <a:pt x="9968" y="6423"/>
                </a:lnTo>
                <a:lnTo>
                  <a:pt x="8878" y="9309"/>
                </a:lnTo>
                <a:lnTo>
                  <a:pt x="8769" y="9635"/>
                </a:lnTo>
                <a:lnTo>
                  <a:pt x="8606" y="9744"/>
                </a:lnTo>
                <a:lnTo>
                  <a:pt x="7135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4259545" y="7164213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8085" y="7948"/>
                </a:moveTo>
                <a:lnTo>
                  <a:pt x="2015" y="7948"/>
                </a:lnTo>
                <a:lnTo>
                  <a:pt x="1851" y="7730"/>
                </a:lnTo>
                <a:lnTo>
                  <a:pt x="1579" y="7458"/>
                </a:lnTo>
                <a:lnTo>
                  <a:pt x="1160" y="6805"/>
                </a:lnTo>
                <a:lnTo>
                  <a:pt x="54" y="5226"/>
                </a:lnTo>
                <a:lnTo>
                  <a:pt x="0" y="3756"/>
                </a:lnTo>
                <a:lnTo>
                  <a:pt x="2723" y="2232"/>
                </a:lnTo>
                <a:lnTo>
                  <a:pt x="3268" y="1415"/>
                </a:lnTo>
                <a:lnTo>
                  <a:pt x="4030" y="1143"/>
                </a:lnTo>
                <a:lnTo>
                  <a:pt x="5447" y="598"/>
                </a:lnTo>
                <a:lnTo>
                  <a:pt x="6863" y="0"/>
                </a:lnTo>
                <a:lnTo>
                  <a:pt x="9913" y="2286"/>
                </a:lnTo>
                <a:lnTo>
                  <a:pt x="9042" y="3484"/>
                </a:lnTo>
                <a:lnTo>
                  <a:pt x="8443" y="5770"/>
                </a:lnTo>
                <a:lnTo>
                  <a:pt x="8478" y="6859"/>
                </a:lnTo>
                <a:lnTo>
                  <a:pt x="8085" y="7948"/>
                </a:lnTo>
                <a:close/>
              </a:path>
              <a:path w="10160" h="11429">
                <a:moveTo>
                  <a:pt x="1945" y="7870"/>
                </a:moveTo>
                <a:lnTo>
                  <a:pt x="1821" y="7730"/>
                </a:lnTo>
                <a:lnTo>
                  <a:pt x="1945" y="7870"/>
                </a:lnTo>
                <a:close/>
              </a:path>
              <a:path w="10160" h="11429">
                <a:moveTo>
                  <a:pt x="3976" y="10888"/>
                </a:moveTo>
                <a:lnTo>
                  <a:pt x="1945" y="7870"/>
                </a:lnTo>
                <a:lnTo>
                  <a:pt x="8085" y="7948"/>
                </a:lnTo>
                <a:lnTo>
                  <a:pt x="7680" y="8982"/>
                </a:lnTo>
                <a:lnTo>
                  <a:pt x="7190" y="10452"/>
                </a:lnTo>
                <a:lnTo>
                  <a:pt x="3976" y="108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4045419" y="7184139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6699" y="8873"/>
                </a:moveTo>
                <a:lnTo>
                  <a:pt x="4248" y="8601"/>
                </a:lnTo>
                <a:lnTo>
                  <a:pt x="1906" y="8601"/>
                </a:lnTo>
                <a:lnTo>
                  <a:pt x="653" y="8656"/>
                </a:lnTo>
                <a:lnTo>
                  <a:pt x="0" y="7403"/>
                </a:lnTo>
                <a:lnTo>
                  <a:pt x="108" y="6042"/>
                </a:lnTo>
                <a:lnTo>
                  <a:pt x="272" y="3375"/>
                </a:lnTo>
                <a:lnTo>
                  <a:pt x="2669" y="2177"/>
                </a:lnTo>
                <a:lnTo>
                  <a:pt x="3976" y="217"/>
                </a:lnTo>
                <a:lnTo>
                  <a:pt x="4139" y="0"/>
                </a:lnTo>
                <a:lnTo>
                  <a:pt x="5065" y="0"/>
                </a:lnTo>
                <a:lnTo>
                  <a:pt x="5392" y="272"/>
                </a:lnTo>
                <a:lnTo>
                  <a:pt x="6917" y="1361"/>
                </a:lnTo>
                <a:lnTo>
                  <a:pt x="8334" y="2558"/>
                </a:lnTo>
                <a:lnTo>
                  <a:pt x="9477" y="3484"/>
                </a:lnTo>
                <a:lnTo>
                  <a:pt x="10730" y="5226"/>
                </a:lnTo>
                <a:lnTo>
                  <a:pt x="10403" y="6641"/>
                </a:lnTo>
                <a:lnTo>
                  <a:pt x="8878" y="7567"/>
                </a:lnTo>
                <a:lnTo>
                  <a:pt x="6699" y="88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4186606" y="7204176"/>
            <a:ext cx="55244" cy="41275"/>
          </a:xfrm>
          <a:custGeom>
            <a:avLst/>
            <a:gdLst/>
            <a:ahLst/>
            <a:cxnLst/>
            <a:rect l="l" t="t" r="r" b="b"/>
            <a:pathLst>
              <a:path w="55245" h="41275">
                <a:moveTo>
                  <a:pt x="10833" y="36156"/>
                </a:moveTo>
                <a:lnTo>
                  <a:pt x="10782" y="34353"/>
                </a:lnTo>
                <a:lnTo>
                  <a:pt x="9804" y="32727"/>
                </a:lnTo>
                <a:lnTo>
                  <a:pt x="9359" y="32448"/>
                </a:lnTo>
                <a:lnTo>
                  <a:pt x="8877" y="31902"/>
                </a:lnTo>
                <a:lnTo>
                  <a:pt x="8547" y="32016"/>
                </a:lnTo>
                <a:lnTo>
                  <a:pt x="7353" y="32181"/>
                </a:lnTo>
                <a:lnTo>
                  <a:pt x="6096" y="32397"/>
                </a:lnTo>
                <a:lnTo>
                  <a:pt x="3378" y="33159"/>
                </a:lnTo>
                <a:lnTo>
                  <a:pt x="1905" y="33807"/>
                </a:lnTo>
                <a:lnTo>
                  <a:pt x="50" y="35496"/>
                </a:lnTo>
                <a:lnTo>
                  <a:pt x="0" y="36207"/>
                </a:lnTo>
                <a:lnTo>
                  <a:pt x="482" y="37020"/>
                </a:lnTo>
                <a:lnTo>
                  <a:pt x="698" y="37236"/>
                </a:lnTo>
                <a:lnTo>
                  <a:pt x="1244" y="37947"/>
                </a:lnTo>
                <a:lnTo>
                  <a:pt x="1689" y="38379"/>
                </a:lnTo>
                <a:lnTo>
                  <a:pt x="2171" y="38658"/>
                </a:lnTo>
                <a:lnTo>
                  <a:pt x="3479" y="37833"/>
                </a:lnTo>
                <a:lnTo>
                  <a:pt x="5003" y="37452"/>
                </a:lnTo>
                <a:lnTo>
                  <a:pt x="7239" y="38061"/>
                </a:lnTo>
                <a:lnTo>
                  <a:pt x="6261" y="38823"/>
                </a:lnTo>
                <a:lnTo>
                  <a:pt x="4787" y="40068"/>
                </a:lnTo>
                <a:lnTo>
                  <a:pt x="5219" y="40233"/>
                </a:lnTo>
                <a:lnTo>
                  <a:pt x="6146" y="40449"/>
                </a:lnTo>
                <a:lnTo>
                  <a:pt x="8547" y="41160"/>
                </a:lnTo>
                <a:lnTo>
                  <a:pt x="8496" y="38493"/>
                </a:lnTo>
                <a:lnTo>
                  <a:pt x="9525" y="37401"/>
                </a:lnTo>
                <a:lnTo>
                  <a:pt x="10833" y="36156"/>
                </a:lnTo>
                <a:close/>
              </a:path>
              <a:path w="55245" h="41275">
                <a:moveTo>
                  <a:pt x="54635" y="6375"/>
                </a:moveTo>
                <a:lnTo>
                  <a:pt x="53378" y="4787"/>
                </a:lnTo>
                <a:lnTo>
                  <a:pt x="53428" y="2882"/>
                </a:lnTo>
                <a:lnTo>
                  <a:pt x="53428" y="1854"/>
                </a:lnTo>
                <a:lnTo>
                  <a:pt x="52997" y="825"/>
                </a:lnTo>
                <a:lnTo>
                  <a:pt x="51854" y="495"/>
                </a:lnTo>
                <a:lnTo>
                  <a:pt x="50380" y="0"/>
                </a:lnTo>
                <a:lnTo>
                  <a:pt x="49022" y="546"/>
                </a:lnTo>
                <a:lnTo>
                  <a:pt x="47218" y="2565"/>
                </a:lnTo>
                <a:lnTo>
                  <a:pt x="46786" y="3873"/>
                </a:lnTo>
                <a:lnTo>
                  <a:pt x="46075" y="5067"/>
                </a:lnTo>
                <a:lnTo>
                  <a:pt x="45593" y="5994"/>
                </a:lnTo>
                <a:lnTo>
                  <a:pt x="46951" y="7785"/>
                </a:lnTo>
                <a:lnTo>
                  <a:pt x="48044" y="8547"/>
                </a:lnTo>
                <a:lnTo>
                  <a:pt x="49504" y="9753"/>
                </a:lnTo>
                <a:lnTo>
                  <a:pt x="51193" y="10515"/>
                </a:lnTo>
                <a:lnTo>
                  <a:pt x="52882" y="11214"/>
                </a:lnTo>
                <a:lnTo>
                  <a:pt x="53873" y="10236"/>
                </a:lnTo>
                <a:lnTo>
                  <a:pt x="54635" y="63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4316249" y="7167752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4575" y="10289"/>
                </a:moveTo>
                <a:lnTo>
                  <a:pt x="871" y="9799"/>
                </a:lnTo>
                <a:lnTo>
                  <a:pt x="0" y="8873"/>
                </a:lnTo>
                <a:lnTo>
                  <a:pt x="435" y="6097"/>
                </a:lnTo>
                <a:lnTo>
                  <a:pt x="708" y="4736"/>
                </a:lnTo>
                <a:lnTo>
                  <a:pt x="1143" y="3484"/>
                </a:lnTo>
                <a:lnTo>
                  <a:pt x="1634" y="2340"/>
                </a:lnTo>
                <a:lnTo>
                  <a:pt x="1797" y="653"/>
                </a:lnTo>
                <a:lnTo>
                  <a:pt x="3322" y="381"/>
                </a:lnTo>
                <a:lnTo>
                  <a:pt x="5174" y="0"/>
                </a:lnTo>
                <a:lnTo>
                  <a:pt x="5991" y="1469"/>
                </a:lnTo>
                <a:lnTo>
                  <a:pt x="6808" y="2776"/>
                </a:lnTo>
                <a:lnTo>
                  <a:pt x="7625" y="4137"/>
                </a:lnTo>
                <a:lnTo>
                  <a:pt x="9477" y="5552"/>
                </a:lnTo>
                <a:lnTo>
                  <a:pt x="7898" y="7240"/>
                </a:lnTo>
                <a:lnTo>
                  <a:pt x="6427" y="8819"/>
                </a:lnTo>
                <a:lnTo>
                  <a:pt x="4575" y="102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4092700" y="7173142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178" y="5716"/>
                </a:moveTo>
                <a:lnTo>
                  <a:pt x="1797" y="5498"/>
                </a:lnTo>
                <a:lnTo>
                  <a:pt x="762" y="4845"/>
                </a:lnTo>
                <a:lnTo>
                  <a:pt x="0" y="3919"/>
                </a:lnTo>
                <a:lnTo>
                  <a:pt x="381" y="2558"/>
                </a:lnTo>
                <a:lnTo>
                  <a:pt x="708" y="1469"/>
                </a:lnTo>
                <a:lnTo>
                  <a:pt x="926" y="217"/>
                </a:lnTo>
                <a:lnTo>
                  <a:pt x="4248" y="0"/>
                </a:lnTo>
                <a:lnTo>
                  <a:pt x="5882" y="598"/>
                </a:lnTo>
                <a:lnTo>
                  <a:pt x="7680" y="707"/>
                </a:lnTo>
                <a:lnTo>
                  <a:pt x="7680" y="1143"/>
                </a:lnTo>
                <a:lnTo>
                  <a:pt x="7734" y="1578"/>
                </a:lnTo>
                <a:lnTo>
                  <a:pt x="7843" y="2014"/>
                </a:lnTo>
                <a:lnTo>
                  <a:pt x="8116" y="2939"/>
                </a:lnTo>
                <a:lnTo>
                  <a:pt x="8606" y="3810"/>
                </a:lnTo>
                <a:lnTo>
                  <a:pt x="9151" y="4518"/>
                </a:lnTo>
                <a:lnTo>
                  <a:pt x="7026" y="5062"/>
                </a:lnTo>
                <a:lnTo>
                  <a:pt x="2178" y="57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069604" y="7287521"/>
            <a:ext cx="10795" cy="5715"/>
          </a:xfrm>
          <a:custGeom>
            <a:avLst/>
            <a:gdLst/>
            <a:ahLst/>
            <a:cxnLst/>
            <a:rect l="l" t="t" r="r" b="b"/>
            <a:pathLst>
              <a:path w="10795" h="5715">
                <a:moveTo>
                  <a:pt x="8606" y="5552"/>
                </a:moveTo>
                <a:lnTo>
                  <a:pt x="8170" y="5389"/>
                </a:lnTo>
                <a:lnTo>
                  <a:pt x="5719" y="4736"/>
                </a:lnTo>
                <a:lnTo>
                  <a:pt x="926" y="3320"/>
                </a:lnTo>
                <a:lnTo>
                  <a:pt x="381" y="3157"/>
                </a:lnTo>
                <a:lnTo>
                  <a:pt x="0" y="2830"/>
                </a:lnTo>
                <a:lnTo>
                  <a:pt x="599" y="1252"/>
                </a:lnTo>
                <a:lnTo>
                  <a:pt x="2451" y="0"/>
                </a:lnTo>
                <a:lnTo>
                  <a:pt x="8443" y="435"/>
                </a:lnTo>
                <a:lnTo>
                  <a:pt x="9695" y="1578"/>
                </a:lnTo>
                <a:lnTo>
                  <a:pt x="10621" y="2340"/>
                </a:lnTo>
                <a:lnTo>
                  <a:pt x="10567" y="4573"/>
                </a:lnTo>
                <a:lnTo>
                  <a:pt x="9477" y="5280"/>
                </a:lnTo>
                <a:lnTo>
                  <a:pt x="9151" y="5280"/>
                </a:lnTo>
                <a:lnTo>
                  <a:pt x="8606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4153925" y="7289045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847" y="7077"/>
                </a:moveTo>
                <a:lnTo>
                  <a:pt x="2560" y="6805"/>
                </a:lnTo>
                <a:lnTo>
                  <a:pt x="1361" y="5552"/>
                </a:lnTo>
                <a:lnTo>
                  <a:pt x="54" y="4300"/>
                </a:lnTo>
                <a:lnTo>
                  <a:pt x="0" y="2722"/>
                </a:lnTo>
                <a:lnTo>
                  <a:pt x="2886" y="108"/>
                </a:lnTo>
                <a:lnTo>
                  <a:pt x="4303" y="0"/>
                </a:lnTo>
                <a:lnTo>
                  <a:pt x="5610" y="1252"/>
                </a:lnTo>
                <a:lnTo>
                  <a:pt x="7081" y="2613"/>
                </a:lnTo>
                <a:lnTo>
                  <a:pt x="7190" y="4845"/>
                </a:lnTo>
                <a:lnTo>
                  <a:pt x="5882" y="6097"/>
                </a:lnTo>
                <a:lnTo>
                  <a:pt x="4847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3960771" y="7152781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2995" y="2232"/>
                </a:moveTo>
                <a:lnTo>
                  <a:pt x="2233" y="2068"/>
                </a:lnTo>
                <a:lnTo>
                  <a:pt x="2069" y="1687"/>
                </a:lnTo>
                <a:lnTo>
                  <a:pt x="1852" y="1415"/>
                </a:lnTo>
                <a:lnTo>
                  <a:pt x="1579" y="1524"/>
                </a:lnTo>
                <a:lnTo>
                  <a:pt x="1361" y="1578"/>
                </a:lnTo>
                <a:lnTo>
                  <a:pt x="1198" y="1633"/>
                </a:lnTo>
                <a:lnTo>
                  <a:pt x="1034" y="1633"/>
                </a:lnTo>
                <a:lnTo>
                  <a:pt x="708" y="1415"/>
                </a:lnTo>
                <a:lnTo>
                  <a:pt x="435" y="1143"/>
                </a:lnTo>
                <a:lnTo>
                  <a:pt x="272" y="816"/>
                </a:lnTo>
                <a:lnTo>
                  <a:pt x="108" y="598"/>
                </a:lnTo>
                <a:lnTo>
                  <a:pt x="0" y="0"/>
                </a:lnTo>
                <a:lnTo>
                  <a:pt x="5882" y="0"/>
                </a:lnTo>
                <a:lnTo>
                  <a:pt x="5664" y="653"/>
                </a:lnTo>
                <a:lnTo>
                  <a:pt x="5229" y="1197"/>
                </a:lnTo>
                <a:lnTo>
                  <a:pt x="4630" y="1578"/>
                </a:lnTo>
                <a:lnTo>
                  <a:pt x="3921" y="2068"/>
                </a:lnTo>
                <a:lnTo>
                  <a:pt x="2995" y="22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4301270" y="723368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630" y="6913"/>
                </a:moveTo>
                <a:lnTo>
                  <a:pt x="1960" y="6587"/>
                </a:lnTo>
                <a:lnTo>
                  <a:pt x="1034" y="5498"/>
                </a:lnTo>
                <a:lnTo>
                  <a:pt x="0" y="4137"/>
                </a:lnTo>
                <a:lnTo>
                  <a:pt x="326" y="2014"/>
                </a:lnTo>
                <a:lnTo>
                  <a:pt x="1688" y="1034"/>
                </a:lnTo>
                <a:lnTo>
                  <a:pt x="3159" y="0"/>
                </a:lnTo>
                <a:lnTo>
                  <a:pt x="4575" y="326"/>
                </a:lnTo>
                <a:lnTo>
                  <a:pt x="5773" y="1361"/>
                </a:lnTo>
                <a:lnTo>
                  <a:pt x="6808" y="2232"/>
                </a:lnTo>
                <a:lnTo>
                  <a:pt x="6645" y="5280"/>
                </a:lnTo>
                <a:lnTo>
                  <a:pt x="5719" y="6042"/>
                </a:lnTo>
                <a:lnTo>
                  <a:pt x="4630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021234" y="721947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758" y="7131"/>
                </a:moveTo>
                <a:lnTo>
                  <a:pt x="2342" y="6968"/>
                </a:lnTo>
                <a:lnTo>
                  <a:pt x="0" y="4627"/>
                </a:lnTo>
                <a:lnTo>
                  <a:pt x="762" y="1850"/>
                </a:lnTo>
                <a:lnTo>
                  <a:pt x="2342" y="979"/>
                </a:lnTo>
                <a:lnTo>
                  <a:pt x="3595" y="163"/>
                </a:lnTo>
                <a:lnTo>
                  <a:pt x="4847" y="0"/>
                </a:lnTo>
                <a:lnTo>
                  <a:pt x="5719" y="1143"/>
                </a:lnTo>
                <a:lnTo>
                  <a:pt x="7190" y="3211"/>
                </a:lnTo>
                <a:lnTo>
                  <a:pt x="6917" y="5062"/>
                </a:lnTo>
                <a:lnTo>
                  <a:pt x="5283" y="6151"/>
                </a:lnTo>
                <a:lnTo>
                  <a:pt x="3758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243258" y="721043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466" y="6696"/>
                </a:moveTo>
                <a:lnTo>
                  <a:pt x="2451" y="6696"/>
                </a:lnTo>
                <a:lnTo>
                  <a:pt x="1252" y="5444"/>
                </a:lnTo>
                <a:lnTo>
                  <a:pt x="217" y="4409"/>
                </a:lnTo>
                <a:lnTo>
                  <a:pt x="0" y="1959"/>
                </a:lnTo>
                <a:lnTo>
                  <a:pt x="817" y="1143"/>
                </a:lnTo>
                <a:lnTo>
                  <a:pt x="1906" y="0"/>
                </a:lnTo>
                <a:lnTo>
                  <a:pt x="4521" y="435"/>
                </a:lnTo>
                <a:lnTo>
                  <a:pt x="6972" y="3375"/>
                </a:lnTo>
                <a:lnTo>
                  <a:pt x="7026" y="4573"/>
                </a:lnTo>
                <a:lnTo>
                  <a:pt x="5882" y="5552"/>
                </a:lnTo>
                <a:lnTo>
                  <a:pt x="4466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3991762" y="7192695"/>
            <a:ext cx="29209" cy="43180"/>
          </a:xfrm>
          <a:custGeom>
            <a:avLst/>
            <a:gdLst/>
            <a:ahLst/>
            <a:cxnLst/>
            <a:rect l="l" t="t" r="r" b="b"/>
            <a:pathLst>
              <a:path w="29210" h="43179">
                <a:moveTo>
                  <a:pt x="6311" y="4025"/>
                </a:moveTo>
                <a:lnTo>
                  <a:pt x="6210" y="2832"/>
                </a:lnTo>
                <a:lnTo>
                  <a:pt x="5334" y="1574"/>
                </a:lnTo>
                <a:lnTo>
                  <a:pt x="4356" y="266"/>
                </a:lnTo>
                <a:lnTo>
                  <a:pt x="2501" y="0"/>
                </a:lnTo>
                <a:lnTo>
                  <a:pt x="1308" y="927"/>
                </a:lnTo>
                <a:lnTo>
                  <a:pt x="101" y="1790"/>
                </a:lnTo>
                <a:lnTo>
                  <a:pt x="0" y="4241"/>
                </a:lnTo>
                <a:lnTo>
                  <a:pt x="1955" y="6527"/>
                </a:lnTo>
                <a:lnTo>
                  <a:pt x="3759" y="6362"/>
                </a:lnTo>
                <a:lnTo>
                  <a:pt x="5067" y="5168"/>
                </a:lnTo>
                <a:lnTo>
                  <a:pt x="6311" y="4025"/>
                </a:lnTo>
                <a:close/>
              </a:path>
              <a:path w="29210" h="43179">
                <a:moveTo>
                  <a:pt x="29083" y="38544"/>
                </a:moveTo>
                <a:lnTo>
                  <a:pt x="28155" y="37401"/>
                </a:lnTo>
                <a:lnTo>
                  <a:pt x="27178" y="36042"/>
                </a:lnTo>
                <a:lnTo>
                  <a:pt x="25107" y="35814"/>
                </a:lnTo>
                <a:lnTo>
                  <a:pt x="23583" y="36804"/>
                </a:lnTo>
                <a:lnTo>
                  <a:pt x="22390" y="37668"/>
                </a:lnTo>
                <a:lnTo>
                  <a:pt x="22161" y="40119"/>
                </a:lnTo>
                <a:lnTo>
                  <a:pt x="23253" y="41376"/>
                </a:lnTo>
                <a:lnTo>
                  <a:pt x="24130" y="42456"/>
                </a:lnTo>
                <a:lnTo>
                  <a:pt x="26416" y="42786"/>
                </a:lnTo>
                <a:lnTo>
                  <a:pt x="27508" y="41973"/>
                </a:lnTo>
                <a:lnTo>
                  <a:pt x="28702" y="41148"/>
                </a:lnTo>
                <a:lnTo>
                  <a:pt x="29083" y="385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4268696" y="7271461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2124" y="5552"/>
                </a:moveTo>
                <a:lnTo>
                  <a:pt x="1034" y="5552"/>
                </a:lnTo>
                <a:lnTo>
                  <a:pt x="490" y="5117"/>
                </a:lnTo>
                <a:lnTo>
                  <a:pt x="272" y="4573"/>
                </a:lnTo>
                <a:lnTo>
                  <a:pt x="108" y="4083"/>
                </a:lnTo>
                <a:lnTo>
                  <a:pt x="54" y="3593"/>
                </a:lnTo>
                <a:lnTo>
                  <a:pt x="0" y="2830"/>
                </a:lnTo>
                <a:lnTo>
                  <a:pt x="163" y="2068"/>
                </a:lnTo>
                <a:lnTo>
                  <a:pt x="762" y="1415"/>
                </a:lnTo>
                <a:lnTo>
                  <a:pt x="1851" y="54"/>
                </a:lnTo>
                <a:lnTo>
                  <a:pt x="4139" y="0"/>
                </a:lnTo>
                <a:lnTo>
                  <a:pt x="5283" y="1306"/>
                </a:lnTo>
                <a:lnTo>
                  <a:pt x="6100" y="2177"/>
                </a:lnTo>
                <a:lnTo>
                  <a:pt x="3213" y="5280"/>
                </a:lnTo>
                <a:lnTo>
                  <a:pt x="2124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4090739" y="7293564"/>
            <a:ext cx="5715" cy="3810"/>
          </a:xfrm>
          <a:custGeom>
            <a:avLst/>
            <a:gdLst/>
            <a:ahLst/>
            <a:cxnLst/>
            <a:rect l="l" t="t" r="r" b="b"/>
            <a:pathLst>
              <a:path w="5714" h="3809">
                <a:moveTo>
                  <a:pt x="4521" y="3593"/>
                </a:moveTo>
                <a:lnTo>
                  <a:pt x="3812" y="3484"/>
                </a:lnTo>
                <a:lnTo>
                  <a:pt x="2505" y="3211"/>
                </a:lnTo>
                <a:lnTo>
                  <a:pt x="1143" y="3157"/>
                </a:lnTo>
                <a:lnTo>
                  <a:pt x="108" y="2232"/>
                </a:lnTo>
                <a:lnTo>
                  <a:pt x="108" y="1905"/>
                </a:lnTo>
                <a:lnTo>
                  <a:pt x="0" y="1469"/>
                </a:lnTo>
                <a:lnTo>
                  <a:pt x="1034" y="0"/>
                </a:lnTo>
                <a:lnTo>
                  <a:pt x="4030" y="0"/>
                </a:lnTo>
                <a:lnTo>
                  <a:pt x="4956" y="1306"/>
                </a:lnTo>
                <a:lnTo>
                  <a:pt x="5229" y="1633"/>
                </a:lnTo>
                <a:lnTo>
                  <a:pt x="5447" y="2232"/>
                </a:lnTo>
                <a:lnTo>
                  <a:pt x="5338" y="2667"/>
                </a:lnTo>
                <a:lnTo>
                  <a:pt x="5229" y="3484"/>
                </a:lnTo>
                <a:lnTo>
                  <a:pt x="4521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4344084" y="721370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015" y="4191"/>
                </a:moveTo>
                <a:lnTo>
                  <a:pt x="1143" y="3919"/>
                </a:lnTo>
                <a:lnTo>
                  <a:pt x="544" y="2885"/>
                </a:lnTo>
                <a:lnTo>
                  <a:pt x="0" y="2068"/>
                </a:lnTo>
                <a:lnTo>
                  <a:pt x="326" y="1252"/>
                </a:lnTo>
                <a:lnTo>
                  <a:pt x="1089" y="707"/>
                </a:lnTo>
                <a:lnTo>
                  <a:pt x="1961" y="108"/>
                </a:lnTo>
                <a:lnTo>
                  <a:pt x="2995" y="0"/>
                </a:lnTo>
                <a:lnTo>
                  <a:pt x="3758" y="979"/>
                </a:lnTo>
                <a:lnTo>
                  <a:pt x="4630" y="2014"/>
                </a:lnTo>
                <a:lnTo>
                  <a:pt x="3921" y="2776"/>
                </a:lnTo>
                <a:lnTo>
                  <a:pt x="3050" y="3429"/>
                </a:lnTo>
                <a:lnTo>
                  <a:pt x="2015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141342" y="721947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560" y="4409"/>
                </a:moveTo>
                <a:lnTo>
                  <a:pt x="1361" y="3919"/>
                </a:lnTo>
                <a:lnTo>
                  <a:pt x="490" y="2722"/>
                </a:lnTo>
                <a:lnTo>
                  <a:pt x="0" y="2068"/>
                </a:lnTo>
                <a:lnTo>
                  <a:pt x="217" y="1361"/>
                </a:lnTo>
                <a:lnTo>
                  <a:pt x="762" y="979"/>
                </a:lnTo>
                <a:lnTo>
                  <a:pt x="1960" y="163"/>
                </a:lnTo>
                <a:lnTo>
                  <a:pt x="3213" y="0"/>
                </a:lnTo>
                <a:lnTo>
                  <a:pt x="4248" y="1252"/>
                </a:lnTo>
                <a:lnTo>
                  <a:pt x="4630" y="2123"/>
                </a:lnTo>
                <a:lnTo>
                  <a:pt x="4630" y="2994"/>
                </a:lnTo>
                <a:lnTo>
                  <a:pt x="3867" y="3538"/>
                </a:lnTo>
                <a:lnTo>
                  <a:pt x="2560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3969159" y="719159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034" y="4246"/>
                </a:moveTo>
                <a:lnTo>
                  <a:pt x="490" y="3266"/>
                </a:lnTo>
                <a:lnTo>
                  <a:pt x="0" y="2340"/>
                </a:lnTo>
                <a:lnTo>
                  <a:pt x="599" y="1306"/>
                </a:lnTo>
                <a:lnTo>
                  <a:pt x="1525" y="707"/>
                </a:lnTo>
                <a:lnTo>
                  <a:pt x="2505" y="54"/>
                </a:lnTo>
                <a:lnTo>
                  <a:pt x="3431" y="0"/>
                </a:lnTo>
                <a:lnTo>
                  <a:pt x="4139" y="1034"/>
                </a:lnTo>
                <a:lnTo>
                  <a:pt x="4630" y="2232"/>
                </a:lnTo>
                <a:lnTo>
                  <a:pt x="4303" y="2994"/>
                </a:lnTo>
                <a:lnTo>
                  <a:pt x="3159" y="3484"/>
                </a:lnTo>
                <a:lnTo>
                  <a:pt x="2233" y="3919"/>
                </a:lnTo>
                <a:lnTo>
                  <a:pt x="1034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4155770" y="7207821"/>
            <a:ext cx="45085" cy="38735"/>
          </a:xfrm>
          <a:custGeom>
            <a:avLst/>
            <a:gdLst/>
            <a:ahLst/>
            <a:cxnLst/>
            <a:rect l="l" t="t" r="r" b="b"/>
            <a:pathLst>
              <a:path w="45085" h="38734">
                <a:moveTo>
                  <a:pt x="4521" y="36207"/>
                </a:moveTo>
                <a:lnTo>
                  <a:pt x="3873" y="35445"/>
                </a:lnTo>
                <a:lnTo>
                  <a:pt x="3162" y="34734"/>
                </a:lnTo>
                <a:lnTo>
                  <a:pt x="2235" y="34302"/>
                </a:lnTo>
                <a:lnTo>
                  <a:pt x="381" y="35280"/>
                </a:lnTo>
                <a:lnTo>
                  <a:pt x="0" y="36042"/>
                </a:lnTo>
                <a:lnTo>
                  <a:pt x="495" y="36918"/>
                </a:lnTo>
                <a:lnTo>
                  <a:pt x="1193" y="38277"/>
                </a:lnTo>
                <a:lnTo>
                  <a:pt x="2286" y="38061"/>
                </a:lnTo>
                <a:lnTo>
                  <a:pt x="3492" y="37566"/>
                </a:lnTo>
                <a:lnTo>
                  <a:pt x="4140" y="36969"/>
                </a:lnTo>
                <a:lnTo>
                  <a:pt x="4521" y="36207"/>
                </a:lnTo>
                <a:close/>
              </a:path>
              <a:path w="45085" h="38734">
                <a:moveTo>
                  <a:pt x="44564" y="1803"/>
                </a:moveTo>
                <a:lnTo>
                  <a:pt x="43738" y="825"/>
                </a:lnTo>
                <a:lnTo>
                  <a:pt x="43141" y="63"/>
                </a:lnTo>
                <a:lnTo>
                  <a:pt x="42265" y="0"/>
                </a:lnTo>
                <a:lnTo>
                  <a:pt x="41567" y="609"/>
                </a:lnTo>
                <a:lnTo>
                  <a:pt x="40640" y="1422"/>
                </a:lnTo>
                <a:lnTo>
                  <a:pt x="40093" y="2451"/>
                </a:lnTo>
                <a:lnTo>
                  <a:pt x="41186" y="3594"/>
                </a:lnTo>
                <a:lnTo>
                  <a:pt x="41948" y="4419"/>
                </a:lnTo>
                <a:lnTo>
                  <a:pt x="42710" y="3924"/>
                </a:lnTo>
                <a:lnTo>
                  <a:pt x="43357" y="3441"/>
                </a:lnTo>
                <a:lnTo>
                  <a:pt x="44335" y="2679"/>
                </a:lnTo>
                <a:lnTo>
                  <a:pt x="44564" y="18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3976676" y="718228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470" y="4191"/>
                </a:moveTo>
                <a:lnTo>
                  <a:pt x="54" y="2613"/>
                </a:lnTo>
                <a:lnTo>
                  <a:pt x="0" y="1796"/>
                </a:lnTo>
                <a:lnTo>
                  <a:pt x="490" y="1252"/>
                </a:lnTo>
                <a:lnTo>
                  <a:pt x="1579" y="0"/>
                </a:lnTo>
                <a:lnTo>
                  <a:pt x="2723" y="707"/>
                </a:lnTo>
                <a:lnTo>
                  <a:pt x="3649" y="1415"/>
                </a:lnTo>
                <a:lnTo>
                  <a:pt x="4194" y="1850"/>
                </a:lnTo>
                <a:lnTo>
                  <a:pt x="4139" y="2667"/>
                </a:lnTo>
                <a:lnTo>
                  <a:pt x="3758" y="3211"/>
                </a:lnTo>
                <a:lnTo>
                  <a:pt x="2614" y="3974"/>
                </a:lnTo>
                <a:lnTo>
                  <a:pt x="1470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4105337" y="723210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416" y="762"/>
                </a:moveTo>
                <a:lnTo>
                  <a:pt x="926" y="707"/>
                </a:lnTo>
                <a:lnTo>
                  <a:pt x="435" y="326"/>
                </a:lnTo>
                <a:lnTo>
                  <a:pt x="0" y="0"/>
                </a:lnTo>
                <a:lnTo>
                  <a:pt x="490" y="217"/>
                </a:lnTo>
                <a:lnTo>
                  <a:pt x="980" y="544"/>
                </a:lnTo>
                <a:lnTo>
                  <a:pt x="1416" y="7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187261" y="7185391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05" y="4573"/>
                </a:moveTo>
                <a:lnTo>
                  <a:pt x="1743" y="3865"/>
                </a:lnTo>
                <a:lnTo>
                  <a:pt x="1143" y="3266"/>
                </a:lnTo>
                <a:lnTo>
                  <a:pt x="435" y="2449"/>
                </a:lnTo>
                <a:lnTo>
                  <a:pt x="0" y="1524"/>
                </a:lnTo>
                <a:lnTo>
                  <a:pt x="1034" y="707"/>
                </a:lnTo>
                <a:lnTo>
                  <a:pt x="1688" y="108"/>
                </a:lnTo>
                <a:lnTo>
                  <a:pt x="2505" y="0"/>
                </a:lnTo>
                <a:lnTo>
                  <a:pt x="3322" y="598"/>
                </a:lnTo>
                <a:lnTo>
                  <a:pt x="3921" y="1633"/>
                </a:lnTo>
                <a:lnTo>
                  <a:pt x="4139" y="2830"/>
                </a:lnTo>
                <a:lnTo>
                  <a:pt x="3268" y="3810"/>
                </a:lnTo>
                <a:lnTo>
                  <a:pt x="2505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314234" y="7240920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1252" y="4137"/>
                </a:moveTo>
                <a:lnTo>
                  <a:pt x="381" y="3701"/>
                </a:lnTo>
                <a:lnTo>
                  <a:pt x="163" y="2613"/>
                </a:lnTo>
                <a:lnTo>
                  <a:pt x="0" y="1905"/>
                </a:lnTo>
                <a:lnTo>
                  <a:pt x="54" y="871"/>
                </a:lnTo>
                <a:lnTo>
                  <a:pt x="871" y="544"/>
                </a:lnTo>
                <a:lnTo>
                  <a:pt x="2124" y="0"/>
                </a:lnTo>
                <a:lnTo>
                  <a:pt x="2777" y="925"/>
                </a:lnTo>
                <a:lnTo>
                  <a:pt x="3159" y="2613"/>
                </a:lnTo>
                <a:lnTo>
                  <a:pt x="2941" y="3375"/>
                </a:lnTo>
                <a:lnTo>
                  <a:pt x="2886" y="3865"/>
                </a:lnTo>
                <a:lnTo>
                  <a:pt x="1252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3840498" y="7152781"/>
            <a:ext cx="24765" cy="20320"/>
          </a:xfrm>
          <a:custGeom>
            <a:avLst/>
            <a:gdLst/>
            <a:ahLst/>
            <a:cxnLst/>
            <a:rect l="l" t="t" r="r" b="b"/>
            <a:pathLst>
              <a:path w="24764" h="20320">
                <a:moveTo>
                  <a:pt x="7898" y="20142"/>
                </a:moveTo>
                <a:lnTo>
                  <a:pt x="5610" y="18237"/>
                </a:lnTo>
                <a:lnTo>
                  <a:pt x="3921" y="17094"/>
                </a:lnTo>
                <a:lnTo>
                  <a:pt x="3104" y="15188"/>
                </a:lnTo>
                <a:lnTo>
                  <a:pt x="163" y="12793"/>
                </a:lnTo>
                <a:lnTo>
                  <a:pt x="0" y="10996"/>
                </a:lnTo>
                <a:lnTo>
                  <a:pt x="435" y="9363"/>
                </a:lnTo>
                <a:lnTo>
                  <a:pt x="1361" y="9472"/>
                </a:lnTo>
                <a:lnTo>
                  <a:pt x="2178" y="9472"/>
                </a:lnTo>
                <a:lnTo>
                  <a:pt x="2832" y="9309"/>
                </a:lnTo>
                <a:lnTo>
                  <a:pt x="2886" y="9472"/>
                </a:lnTo>
                <a:lnTo>
                  <a:pt x="3322" y="10888"/>
                </a:lnTo>
                <a:lnTo>
                  <a:pt x="6155" y="12575"/>
                </a:lnTo>
                <a:lnTo>
                  <a:pt x="7517" y="11214"/>
                </a:lnTo>
                <a:lnTo>
                  <a:pt x="8170" y="10779"/>
                </a:lnTo>
                <a:lnTo>
                  <a:pt x="8715" y="10234"/>
                </a:lnTo>
                <a:lnTo>
                  <a:pt x="9314" y="10724"/>
                </a:lnTo>
                <a:lnTo>
                  <a:pt x="9804" y="10724"/>
                </a:lnTo>
                <a:lnTo>
                  <a:pt x="10567" y="8111"/>
                </a:lnTo>
                <a:lnTo>
                  <a:pt x="11166" y="6750"/>
                </a:lnTo>
                <a:lnTo>
                  <a:pt x="12255" y="3865"/>
                </a:lnTo>
                <a:lnTo>
                  <a:pt x="12964" y="2558"/>
                </a:lnTo>
                <a:lnTo>
                  <a:pt x="15469" y="0"/>
                </a:lnTo>
                <a:lnTo>
                  <a:pt x="21352" y="0"/>
                </a:lnTo>
                <a:lnTo>
                  <a:pt x="22605" y="1034"/>
                </a:lnTo>
                <a:lnTo>
                  <a:pt x="23585" y="2449"/>
                </a:lnTo>
                <a:lnTo>
                  <a:pt x="24239" y="5934"/>
                </a:lnTo>
                <a:lnTo>
                  <a:pt x="24294" y="7567"/>
                </a:lnTo>
                <a:lnTo>
                  <a:pt x="19173" y="8547"/>
                </a:lnTo>
                <a:lnTo>
                  <a:pt x="21788" y="10343"/>
                </a:lnTo>
                <a:lnTo>
                  <a:pt x="20154" y="12085"/>
                </a:lnTo>
                <a:lnTo>
                  <a:pt x="18901" y="14045"/>
                </a:lnTo>
                <a:lnTo>
                  <a:pt x="14925" y="14590"/>
                </a:lnTo>
                <a:lnTo>
                  <a:pt x="13345" y="13610"/>
                </a:lnTo>
                <a:lnTo>
                  <a:pt x="11329" y="14263"/>
                </a:lnTo>
                <a:lnTo>
                  <a:pt x="12092" y="16332"/>
                </a:lnTo>
                <a:lnTo>
                  <a:pt x="11057" y="17529"/>
                </a:lnTo>
                <a:lnTo>
                  <a:pt x="9151" y="19870"/>
                </a:lnTo>
                <a:lnTo>
                  <a:pt x="7898" y="201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123204" y="7160403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1743" y="2123"/>
                </a:moveTo>
                <a:lnTo>
                  <a:pt x="0" y="1687"/>
                </a:lnTo>
                <a:lnTo>
                  <a:pt x="1906" y="925"/>
                </a:lnTo>
                <a:lnTo>
                  <a:pt x="3867" y="435"/>
                </a:lnTo>
                <a:lnTo>
                  <a:pt x="5882" y="0"/>
                </a:lnTo>
                <a:lnTo>
                  <a:pt x="5610" y="381"/>
                </a:lnTo>
                <a:lnTo>
                  <a:pt x="5229" y="762"/>
                </a:lnTo>
                <a:lnTo>
                  <a:pt x="4738" y="1088"/>
                </a:lnTo>
                <a:lnTo>
                  <a:pt x="3486" y="1959"/>
                </a:lnTo>
                <a:lnTo>
                  <a:pt x="1743" y="21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3945754" y="7248759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7390" y="16168"/>
                </a:moveTo>
                <a:lnTo>
                  <a:pt x="690" y="13229"/>
                </a:lnTo>
                <a:lnTo>
                  <a:pt x="418" y="12466"/>
                </a:lnTo>
                <a:lnTo>
                  <a:pt x="36" y="11813"/>
                </a:lnTo>
                <a:lnTo>
                  <a:pt x="0" y="8220"/>
                </a:lnTo>
                <a:lnTo>
                  <a:pt x="110" y="6968"/>
                </a:lnTo>
                <a:lnTo>
                  <a:pt x="309" y="5335"/>
                </a:lnTo>
                <a:lnTo>
                  <a:pt x="2215" y="3157"/>
                </a:lnTo>
                <a:lnTo>
                  <a:pt x="4449" y="435"/>
                </a:lnTo>
                <a:lnTo>
                  <a:pt x="9297" y="0"/>
                </a:lnTo>
                <a:lnTo>
                  <a:pt x="12783" y="2667"/>
                </a:lnTo>
                <a:lnTo>
                  <a:pt x="14536" y="3974"/>
                </a:lnTo>
                <a:lnTo>
                  <a:pt x="12674" y="3974"/>
                </a:lnTo>
                <a:lnTo>
                  <a:pt x="10495" y="4300"/>
                </a:lnTo>
                <a:lnTo>
                  <a:pt x="8734" y="6968"/>
                </a:lnTo>
                <a:lnTo>
                  <a:pt x="8821" y="7567"/>
                </a:lnTo>
                <a:lnTo>
                  <a:pt x="8970" y="8220"/>
                </a:lnTo>
                <a:lnTo>
                  <a:pt x="9732" y="9363"/>
                </a:lnTo>
                <a:lnTo>
                  <a:pt x="10658" y="10125"/>
                </a:lnTo>
                <a:lnTo>
                  <a:pt x="16857" y="10125"/>
                </a:lnTo>
                <a:lnTo>
                  <a:pt x="13927" y="14698"/>
                </a:lnTo>
                <a:lnTo>
                  <a:pt x="12401" y="15461"/>
                </a:lnTo>
                <a:lnTo>
                  <a:pt x="10713" y="15787"/>
                </a:lnTo>
                <a:lnTo>
                  <a:pt x="9079" y="16059"/>
                </a:lnTo>
                <a:lnTo>
                  <a:pt x="7390" y="16168"/>
                </a:lnTo>
                <a:close/>
              </a:path>
              <a:path w="17145" h="16509">
                <a:moveTo>
                  <a:pt x="16857" y="10125"/>
                </a:moveTo>
                <a:lnTo>
                  <a:pt x="10658" y="10125"/>
                </a:lnTo>
                <a:lnTo>
                  <a:pt x="13327" y="9200"/>
                </a:lnTo>
                <a:lnTo>
                  <a:pt x="14199" y="7839"/>
                </a:lnTo>
                <a:lnTo>
                  <a:pt x="14761" y="7022"/>
                </a:lnTo>
                <a:lnTo>
                  <a:pt x="14853" y="5934"/>
                </a:lnTo>
                <a:lnTo>
                  <a:pt x="13981" y="5171"/>
                </a:lnTo>
                <a:lnTo>
                  <a:pt x="12674" y="3974"/>
                </a:lnTo>
                <a:lnTo>
                  <a:pt x="14536" y="3974"/>
                </a:lnTo>
                <a:lnTo>
                  <a:pt x="15779" y="4899"/>
                </a:lnTo>
                <a:lnTo>
                  <a:pt x="16857" y="101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4202731" y="7155667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8061" y="17584"/>
                </a:moveTo>
                <a:lnTo>
                  <a:pt x="6536" y="17312"/>
                </a:lnTo>
                <a:lnTo>
                  <a:pt x="5120" y="17094"/>
                </a:lnTo>
                <a:lnTo>
                  <a:pt x="3758" y="16549"/>
                </a:lnTo>
                <a:lnTo>
                  <a:pt x="2723" y="15678"/>
                </a:lnTo>
                <a:lnTo>
                  <a:pt x="272" y="13610"/>
                </a:lnTo>
                <a:lnTo>
                  <a:pt x="0" y="9799"/>
                </a:lnTo>
                <a:lnTo>
                  <a:pt x="1797" y="5934"/>
                </a:lnTo>
                <a:lnTo>
                  <a:pt x="2069" y="5444"/>
                </a:lnTo>
                <a:lnTo>
                  <a:pt x="2451" y="4954"/>
                </a:lnTo>
                <a:lnTo>
                  <a:pt x="2669" y="4573"/>
                </a:lnTo>
                <a:lnTo>
                  <a:pt x="2941" y="4191"/>
                </a:lnTo>
                <a:lnTo>
                  <a:pt x="3268" y="3865"/>
                </a:lnTo>
                <a:lnTo>
                  <a:pt x="6373" y="272"/>
                </a:lnTo>
                <a:lnTo>
                  <a:pt x="9859" y="0"/>
                </a:lnTo>
                <a:lnTo>
                  <a:pt x="13454" y="3103"/>
                </a:lnTo>
                <a:lnTo>
                  <a:pt x="16668" y="5825"/>
                </a:lnTo>
                <a:lnTo>
                  <a:pt x="9641" y="17475"/>
                </a:lnTo>
                <a:lnTo>
                  <a:pt x="8061" y="175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3846490" y="7178151"/>
            <a:ext cx="17780" cy="18415"/>
          </a:xfrm>
          <a:custGeom>
            <a:avLst/>
            <a:gdLst/>
            <a:ahLst/>
            <a:cxnLst/>
            <a:rect l="l" t="t" r="r" b="b"/>
            <a:pathLst>
              <a:path w="17779" h="18415">
                <a:moveTo>
                  <a:pt x="10240" y="17910"/>
                </a:moveTo>
                <a:lnTo>
                  <a:pt x="8443" y="17910"/>
                </a:lnTo>
                <a:lnTo>
                  <a:pt x="6591" y="16495"/>
                </a:lnTo>
                <a:lnTo>
                  <a:pt x="3867" y="14481"/>
                </a:lnTo>
                <a:lnTo>
                  <a:pt x="2342" y="11432"/>
                </a:lnTo>
                <a:lnTo>
                  <a:pt x="544" y="8656"/>
                </a:lnTo>
                <a:lnTo>
                  <a:pt x="0" y="7730"/>
                </a:lnTo>
                <a:lnTo>
                  <a:pt x="272" y="7022"/>
                </a:lnTo>
                <a:lnTo>
                  <a:pt x="871" y="6369"/>
                </a:lnTo>
                <a:lnTo>
                  <a:pt x="1470" y="5607"/>
                </a:lnTo>
                <a:lnTo>
                  <a:pt x="2178" y="4845"/>
                </a:lnTo>
                <a:lnTo>
                  <a:pt x="3050" y="3810"/>
                </a:lnTo>
                <a:lnTo>
                  <a:pt x="4902" y="0"/>
                </a:lnTo>
                <a:lnTo>
                  <a:pt x="8606" y="816"/>
                </a:lnTo>
                <a:lnTo>
                  <a:pt x="12038" y="979"/>
                </a:lnTo>
                <a:lnTo>
                  <a:pt x="12691" y="1034"/>
                </a:lnTo>
                <a:lnTo>
                  <a:pt x="13290" y="1252"/>
                </a:lnTo>
                <a:lnTo>
                  <a:pt x="13781" y="1796"/>
                </a:lnTo>
                <a:lnTo>
                  <a:pt x="17703" y="6042"/>
                </a:lnTo>
                <a:lnTo>
                  <a:pt x="16886" y="13120"/>
                </a:lnTo>
                <a:lnTo>
                  <a:pt x="12147" y="16495"/>
                </a:lnTo>
                <a:lnTo>
                  <a:pt x="10240" y="179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3992419" y="7222029"/>
            <a:ext cx="19050" cy="13970"/>
          </a:xfrm>
          <a:custGeom>
            <a:avLst/>
            <a:gdLst/>
            <a:ahLst/>
            <a:cxnLst/>
            <a:rect l="l" t="t" r="r" b="b"/>
            <a:pathLst>
              <a:path w="19050" h="13970">
                <a:moveTo>
                  <a:pt x="7625" y="13555"/>
                </a:moveTo>
                <a:lnTo>
                  <a:pt x="5174" y="12847"/>
                </a:lnTo>
                <a:lnTo>
                  <a:pt x="3322" y="11214"/>
                </a:lnTo>
                <a:lnTo>
                  <a:pt x="1361" y="9418"/>
                </a:lnTo>
                <a:lnTo>
                  <a:pt x="0" y="7295"/>
                </a:lnTo>
                <a:lnTo>
                  <a:pt x="544" y="4627"/>
                </a:lnTo>
                <a:lnTo>
                  <a:pt x="926" y="2558"/>
                </a:lnTo>
                <a:lnTo>
                  <a:pt x="2287" y="1415"/>
                </a:lnTo>
                <a:lnTo>
                  <a:pt x="3976" y="762"/>
                </a:lnTo>
                <a:lnTo>
                  <a:pt x="5174" y="2558"/>
                </a:lnTo>
                <a:lnTo>
                  <a:pt x="6046" y="3266"/>
                </a:lnTo>
                <a:lnTo>
                  <a:pt x="7353" y="4409"/>
                </a:lnTo>
                <a:lnTo>
                  <a:pt x="8606" y="4464"/>
                </a:lnTo>
                <a:lnTo>
                  <a:pt x="9641" y="3429"/>
                </a:lnTo>
                <a:lnTo>
                  <a:pt x="10676" y="2449"/>
                </a:lnTo>
                <a:lnTo>
                  <a:pt x="11275" y="1252"/>
                </a:lnTo>
                <a:lnTo>
                  <a:pt x="11656" y="0"/>
                </a:lnTo>
                <a:lnTo>
                  <a:pt x="15960" y="598"/>
                </a:lnTo>
                <a:lnTo>
                  <a:pt x="18901" y="5117"/>
                </a:lnTo>
                <a:lnTo>
                  <a:pt x="15905" y="11922"/>
                </a:lnTo>
                <a:lnTo>
                  <a:pt x="12800" y="12902"/>
                </a:lnTo>
                <a:lnTo>
                  <a:pt x="9859" y="13229"/>
                </a:lnTo>
                <a:lnTo>
                  <a:pt x="7625" y="135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161061" y="7152781"/>
            <a:ext cx="6985" cy="1270"/>
          </a:xfrm>
          <a:custGeom>
            <a:avLst/>
            <a:gdLst/>
            <a:ahLst/>
            <a:cxnLst/>
            <a:rect l="l" t="t" r="r" b="b"/>
            <a:pathLst>
              <a:path w="6985" h="1270">
                <a:moveTo>
                  <a:pt x="1361" y="1088"/>
                </a:moveTo>
                <a:lnTo>
                  <a:pt x="0" y="0"/>
                </a:lnTo>
                <a:lnTo>
                  <a:pt x="6972" y="0"/>
                </a:lnTo>
                <a:lnTo>
                  <a:pt x="6482" y="163"/>
                </a:lnTo>
                <a:lnTo>
                  <a:pt x="5828" y="272"/>
                </a:lnTo>
                <a:lnTo>
                  <a:pt x="5229" y="435"/>
                </a:lnTo>
                <a:lnTo>
                  <a:pt x="4575" y="544"/>
                </a:lnTo>
                <a:lnTo>
                  <a:pt x="2941" y="925"/>
                </a:lnTo>
                <a:lnTo>
                  <a:pt x="1361" y="10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3899268" y="7218933"/>
            <a:ext cx="55880" cy="19685"/>
          </a:xfrm>
          <a:custGeom>
            <a:avLst/>
            <a:gdLst/>
            <a:ahLst/>
            <a:cxnLst/>
            <a:rect l="l" t="t" r="r" b="b"/>
            <a:pathLst>
              <a:path w="55879" h="19684">
                <a:moveTo>
                  <a:pt x="11709" y="3429"/>
                </a:moveTo>
                <a:lnTo>
                  <a:pt x="9804" y="1905"/>
                </a:lnTo>
                <a:lnTo>
                  <a:pt x="7950" y="431"/>
                </a:lnTo>
                <a:lnTo>
                  <a:pt x="5930" y="1689"/>
                </a:lnTo>
                <a:lnTo>
                  <a:pt x="2997" y="2832"/>
                </a:lnTo>
                <a:lnTo>
                  <a:pt x="2019" y="3543"/>
                </a:lnTo>
                <a:lnTo>
                  <a:pt x="977" y="4140"/>
                </a:lnTo>
                <a:lnTo>
                  <a:pt x="482" y="4902"/>
                </a:lnTo>
                <a:lnTo>
                  <a:pt x="0" y="5880"/>
                </a:lnTo>
                <a:lnTo>
                  <a:pt x="647" y="6477"/>
                </a:lnTo>
                <a:lnTo>
                  <a:pt x="2832" y="8597"/>
                </a:lnTo>
                <a:lnTo>
                  <a:pt x="1638" y="10718"/>
                </a:lnTo>
                <a:lnTo>
                  <a:pt x="596" y="14376"/>
                </a:lnTo>
                <a:lnTo>
                  <a:pt x="546" y="15951"/>
                </a:lnTo>
                <a:lnTo>
                  <a:pt x="381" y="18567"/>
                </a:lnTo>
                <a:lnTo>
                  <a:pt x="927" y="19431"/>
                </a:lnTo>
                <a:lnTo>
                  <a:pt x="2235" y="19329"/>
                </a:lnTo>
                <a:lnTo>
                  <a:pt x="5003" y="19164"/>
                </a:lnTo>
                <a:lnTo>
                  <a:pt x="6756" y="17145"/>
                </a:lnTo>
                <a:lnTo>
                  <a:pt x="10134" y="14592"/>
                </a:lnTo>
                <a:lnTo>
                  <a:pt x="9258" y="13169"/>
                </a:lnTo>
                <a:lnTo>
                  <a:pt x="8928" y="11925"/>
                </a:lnTo>
                <a:lnTo>
                  <a:pt x="8382" y="10185"/>
                </a:lnTo>
                <a:lnTo>
                  <a:pt x="9423" y="8661"/>
                </a:lnTo>
                <a:lnTo>
                  <a:pt x="10020" y="5283"/>
                </a:lnTo>
                <a:lnTo>
                  <a:pt x="11709" y="3429"/>
                </a:lnTo>
                <a:close/>
              </a:path>
              <a:path w="55879" h="19684">
                <a:moveTo>
                  <a:pt x="55778" y="5384"/>
                </a:moveTo>
                <a:lnTo>
                  <a:pt x="53378" y="1955"/>
                </a:lnTo>
                <a:lnTo>
                  <a:pt x="50596" y="876"/>
                </a:lnTo>
                <a:lnTo>
                  <a:pt x="48475" y="0"/>
                </a:lnTo>
                <a:lnTo>
                  <a:pt x="46685" y="711"/>
                </a:lnTo>
                <a:lnTo>
                  <a:pt x="44005" y="3810"/>
                </a:lnTo>
                <a:lnTo>
                  <a:pt x="43738" y="4305"/>
                </a:lnTo>
                <a:lnTo>
                  <a:pt x="42862" y="5384"/>
                </a:lnTo>
                <a:lnTo>
                  <a:pt x="42430" y="6642"/>
                </a:lnTo>
                <a:lnTo>
                  <a:pt x="41402" y="9804"/>
                </a:lnTo>
                <a:lnTo>
                  <a:pt x="42481" y="13068"/>
                </a:lnTo>
                <a:lnTo>
                  <a:pt x="47764" y="15354"/>
                </a:lnTo>
                <a:lnTo>
                  <a:pt x="50495" y="14859"/>
                </a:lnTo>
                <a:lnTo>
                  <a:pt x="53047" y="13169"/>
                </a:lnTo>
                <a:lnTo>
                  <a:pt x="53378" y="12903"/>
                </a:lnTo>
                <a:lnTo>
                  <a:pt x="53809" y="12471"/>
                </a:lnTo>
                <a:lnTo>
                  <a:pt x="52997" y="11430"/>
                </a:lnTo>
                <a:lnTo>
                  <a:pt x="51358" y="12141"/>
                </a:lnTo>
                <a:lnTo>
                  <a:pt x="51904" y="10718"/>
                </a:lnTo>
                <a:lnTo>
                  <a:pt x="52235" y="9804"/>
                </a:lnTo>
                <a:lnTo>
                  <a:pt x="53162" y="9194"/>
                </a:lnTo>
                <a:lnTo>
                  <a:pt x="54305" y="9093"/>
                </a:lnTo>
                <a:lnTo>
                  <a:pt x="54965" y="9042"/>
                </a:lnTo>
                <a:lnTo>
                  <a:pt x="55499" y="8813"/>
                </a:lnTo>
                <a:lnTo>
                  <a:pt x="55778" y="53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114863" y="7176083"/>
            <a:ext cx="48895" cy="20955"/>
          </a:xfrm>
          <a:custGeom>
            <a:avLst/>
            <a:gdLst/>
            <a:ahLst/>
            <a:cxnLst/>
            <a:rect l="l" t="t" r="r" b="b"/>
            <a:pathLst>
              <a:path w="48895" h="20954">
                <a:moveTo>
                  <a:pt x="12141" y="13614"/>
                </a:moveTo>
                <a:lnTo>
                  <a:pt x="12039" y="11925"/>
                </a:lnTo>
                <a:lnTo>
                  <a:pt x="11493" y="10299"/>
                </a:lnTo>
                <a:lnTo>
                  <a:pt x="10947" y="8496"/>
                </a:lnTo>
                <a:lnTo>
                  <a:pt x="9537" y="7188"/>
                </a:lnTo>
                <a:lnTo>
                  <a:pt x="4902" y="7188"/>
                </a:lnTo>
                <a:lnTo>
                  <a:pt x="2717" y="7950"/>
                </a:lnTo>
                <a:lnTo>
                  <a:pt x="1092" y="9804"/>
                </a:lnTo>
                <a:lnTo>
                  <a:pt x="977" y="9969"/>
                </a:lnTo>
                <a:lnTo>
                  <a:pt x="977" y="10299"/>
                </a:lnTo>
                <a:lnTo>
                  <a:pt x="3162" y="11595"/>
                </a:lnTo>
                <a:lnTo>
                  <a:pt x="1739" y="12636"/>
                </a:lnTo>
                <a:lnTo>
                  <a:pt x="431" y="14541"/>
                </a:lnTo>
                <a:lnTo>
                  <a:pt x="165" y="15252"/>
                </a:lnTo>
                <a:lnTo>
                  <a:pt x="0" y="17043"/>
                </a:lnTo>
                <a:lnTo>
                  <a:pt x="495" y="18186"/>
                </a:lnTo>
                <a:lnTo>
                  <a:pt x="1524" y="19113"/>
                </a:lnTo>
                <a:lnTo>
                  <a:pt x="2781" y="20307"/>
                </a:lnTo>
                <a:lnTo>
                  <a:pt x="4356" y="20802"/>
                </a:lnTo>
                <a:lnTo>
                  <a:pt x="5829" y="20751"/>
                </a:lnTo>
                <a:lnTo>
                  <a:pt x="6756" y="20751"/>
                </a:lnTo>
                <a:lnTo>
                  <a:pt x="7620" y="20523"/>
                </a:lnTo>
                <a:lnTo>
                  <a:pt x="8445" y="20091"/>
                </a:lnTo>
                <a:lnTo>
                  <a:pt x="8496" y="18999"/>
                </a:lnTo>
                <a:lnTo>
                  <a:pt x="8712" y="17919"/>
                </a:lnTo>
                <a:lnTo>
                  <a:pt x="10071" y="15849"/>
                </a:lnTo>
                <a:lnTo>
                  <a:pt x="10845" y="15138"/>
                </a:lnTo>
                <a:lnTo>
                  <a:pt x="11823" y="15303"/>
                </a:lnTo>
                <a:lnTo>
                  <a:pt x="12141" y="13614"/>
                </a:lnTo>
                <a:close/>
              </a:path>
              <a:path w="48895" h="20954">
                <a:moveTo>
                  <a:pt x="48539" y="6210"/>
                </a:moveTo>
                <a:lnTo>
                  <a:pt x="44780" y="2997"/>
                </a:lnTo>
                <a:lnTo>
                  <a:pt x="42049" y="711"/>
                </a:lnTo>
                <a:lnTo>
                  <a:pt x="39052" y="0"/>
                </a:lnTo>
                <a:lnTo>
                  <a:pt x="36931" y="1257"/>
                </a:lnTo>
                <a:lnTo>
                  <a:pt x="34975" y="2349"/>
                </a:lnTo>
                <a:lnTo>
                  <a:pt x="33832" y="5880"/>
                </a:lnTo>
                <a:lnTo>
                  <a:pt x="34480" y="9588"/>
                </a:lnTo>
                <a:lnTo>
                  <a:pt x="34861" y="10680"/>
                </a:lnTo>
                <a:lnTo>
                  <a:pt x="37045" y="9144"/>
                </a:lnTo>
                <a:lnTo>
                  <a:pt x="37528" y="10236"/>
                </a:lnTo>
                <a:lnTo>
                  <a:pt x="38341" y="12585"/>
                </a:lnTo>
                <a:lnTo>
                  <a:pt x="38290" y="14046"/>
                </a:lnTo>
                <a:lnTo>
                  <a:pt x="43192" y="14046"/>
                </a:lnTo>
                <a:lnTo>
                  <a:pt x="44551" y="13119"/>
                </a:lnTo>
                <a:lnTo>
                  <a:pt x="48425" y="10299"/>
                </a:lnTo>
                <a:lnTo>
                  <a:pt x="48539" y="62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4037076" y="7152792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10299" y="9855"/>
                </a:moveTo>
                <a:lnTo>
                  <a:pt x="8496" y="9575"/>
                </a:lnTo>
                <a:lnTo>
                  <a:pt x="6489" y="9740"/>
                </a:lnTo>
                <a:lnTo>
                  <a:pt x="4965" y="5334"/>
                </a:lnTo>
                <a:lnTo>
                  <a:pt x="6705" y="2717"/>
                </a:lnTo>
                <a:lnTo>
                  <a:pt x="7848" y="317"/>
                </a:lnTo>
                <a:lnTo>
                  <a:pt x="7899" y="165"/>
                </a:lnTo>
                <a:lnTo>
                  <a:pt x="8064" y="0"/>
                </a:lnTo>
                <a:lnTo>
                  <a:pt x="3162" y="0"/>
                </a:lnTo>
                <a:lnTo>
                  <a:pt x="596" y="3213"/>
                </a:lnTo>
                <a:lnTo>
                  <a:pt x="0" y="6527"/>
                </a:lnTo>
                <a:lnTo>
                  <a:pt x="1422" y="8712"/>
                </a:lnTo>
                <a:lnTo>
                  <a:pt x="2616" y="10452"/>
                </a:lnTo>
                <a:lnTo>
                  <a:pt x="6324" y="11264"/>
                </a:lnTo>
                <a:lnTo>
                  <a:pt x="9372" y="10337"/>
                </a:lnTo>
                <a:lnTo>
                  <a:pt x="9702" y="10287"/>
                </a:lnTo>
                <a:lnTo>
                  <a:pt x="10020" y="10071"/>
                </a:lnTo>
                <a:lnTo>
                  <a:pt x="10299" y="9855"/>
                </a:lnTo>
                <a:close/>
              </a:path>
              <a:path w="12700" h="11429">
                <a:moveTo>
                  <a:pt x="12319" y="0"/>
                </a:moveTo>
                <a:close/>
              </a:path>
              <a:path w="12700" h="11429">
                <a:moveTo>
                  <a:pt x="12369" y="50"/>
                </a:move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3898671" y="7165034"/>
            <a:ext cx="41910" cy="48260"/>
          </a:xfrm>
          <a:custGeom>
            <a:avLst/>
            <a:gdLst/>
            <a:ahLst/>
            <a:cxnLst/>
            <a:rect l="l" t="t" r="r" b="b"/>
            <a:pathLst>
              <a:path w="41910" h="48259">
                <a:moveTo>
                  <a:pt x="14211" y="5715"/>
                </a:moveTo>
                <a:lnTo>
                  <a:pt x="12801" y="3708"/>
                </a:lnTo>
                <a:lnTo>
                  <a:pt x="10185" y="0"/>
                </a:lnTo>
                <a:lnTo>
                  <a:pt x="6261" y="50"/>
                </a:lnTo>
                <a:lnTo>
                  <a:pt x="2717" y="4089"/>
                </a:lnTo>
                <a:lnTo>
                  <a:pt x="2552" y="4305"/>
                </a:lnTo>
                <a:lnTo>
                  <a:pt x="2070" y="4787"/>
                </a:lnTo>
                <a:lnTo>
                  <a:pt x="1790" y="5397"/>
                </a:lnTo>
                <a:lnTo>
                  <a:pt x="0" y="10071"/>
                </a:lnTo>
                <a:lnTo>
                  <a:pt x="3263" y="14097"/>
                </a:lnTo>
                <a:lnTo>
                  <a:pt x="5715" y="14376"/>
                </a:lnTo>
                <a:lnTo>
                  <a:pt x="8166" y="13716"/>
                </a:lnTo>
                <a:lnTo>
                  <a:pt x="9093" y="13398"/>
                </a:lnTo>
                <a:lnTo>
                  <a:pt x="10896" y="13119"/>
                </a:lnTo>
                <a:lnTo>
                  <a:pt x="10617" y="12357"/>
                </a:lnTo>
                <a:lnTo>
                  <a:pt x="9804" y="10566"/>
                </a:lnTo>
                <a:lnTo>
                  <a:pt x="10782" y="10185"/>
                </a:lnTo>
                <a:lnTo>
                  <a:pt x="11925" y="9309"/>
                </a:lnTo>
                <a:lnTo>
                  <a:pt x="13995" y="7785"/>
                </a:lnTo>
                <a:lnTo>
                  <a:pt x="14211" y="5715"/>
                </a:lnTo>
                <a:close/>
              </a:path>
              <a:path w="41910" h="48259">
                <a:moveTo>
                  <a:pt x="41338" y="44919"/>
                </a:moveTo>
                <a:lnTo>
                  <a:pt x="40576" y="44538"/>
                </a:lnTo>
                <a:lnTo>
                  <a:pt x="39928" y="44157"/>
                </a:lnTo>
                <a:lnTo>
                  <a:pt x="37795" y="43167"/>
                </a:lnTo>
                <a:lnTo>
                  <a:pt x="36550" y="42303"/>
                </a:lnTo>
                <a:lnTo>
                  <a:pt x="35560" y="41160"/>
                </a:lnTo>
                <a:lnTo>
                  <a:pt x="34417" y="39738"/>
                </a:lnTo>
                <a:lnTo>
                  <a:pt x="32842" y="38163"/>
                </a:lnTo>
                <a:lnTo>
                  <a:pt x="33274" y="36372"/>
                </a:lnTo>
                <a:lnTo>
                  <a:pt x="32461" y="36804"/>
                </a:lnTo>
                <a:lnTo>
                  <a:pt x="32131" y="37071"/>
                </a:lnTo>
                <a:lnTo>
                  <a:pt x="29578" y="38976"/>
                </a:lnTo>
                <a:lnTo>
                  <a:pt x="28270" y="42405"/>
                </a:lnTo>
                <a:lnTo>
                  <a:pt x="29464" y="44538"/>
                </a:lnTo>
                <a:lnTo>
                  <a:pt x="29743" y="45072"/>
                </a:lnTo>
                <a:lnTo>
                  <a:pt x="30276" y="45516"/>
                </a:lnTo>
                <a:lnTo>
                  <a:pt x="32131" y="47142"/>
                </a:lnTo>
                <a:lnTo>
                  <a:pt x="33718" y="47637"/>
                </a:lnTo>
                <a:lnTo>
                  <a:pt x="35407" y="47904"/>
                </a:lnTo>
                <a:lnTo>
                  <a:pt x="36004" y="47967"/>
                </a:lnTo>
                <a:lnTo>
                  <a:pt x="37198" y="47853"/>
                </a:lnTo>
                <a:lnTo>
                  <a:pt x="36982" y="47205"/>
                </a:lnTo>
                <a:lnTo>
                  <a:pt x="35941" y="44424"/>
                </a:lnTo>
                <a:lnTo>
                  <a:pt x="38290" y="45351"/>
                </a:lnTo>
                <a:lnTo>
                  <a:pt x="39319" y="45135"/>
                </a:lnTo>
                <a:lnTo>
                  <a:pt x="39979" y="44970"/>
                </a:lnTo>
                <a:lnTo>
                  <a:pt x="40690" y="45237"/>
                </a:lnTo>
                <a:lnTo>
                  <a:pt x="41338" y="44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4063993" y="71767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6100" y="13610"/>
                </a:moveTo>
                <a:lnTo>
                  <a:pt x="4412" y="13501"/>
                </a:lnTo>
                <a:lnTo>
                  <a:pt x="2233" y="11541"/>
                </a:lnTo>
                <a:lnTo>
                  <a:pt x="1089" y="10452"/>
                </a:lnTo>
                <a:lnTo>
                  <a:pt x="0" y="8928"/>
                </a:lnTo>
                <a:lnTo>
                  <a:pt x="163" y="6913"/>
                </a:lnTo>
                <a:lnTo>
                  <a:pt x="217" y="5389"/>
                </a:lnTo>
                <a:lnTo>
                  <a:pt x="490" y="3974"/>
                </a:lnTo>
                <a:lnTo>
                  <a:pt x="2614" y="3810"/>
                </a:lnTo>
                <a:lnTo>
                  <a:pt x="4139" y="3701"/>
                </a:lnTo>
                <a:lnTo>
                  <a:pt x="6264" y="3647"/>
                </a:lnTo>
                <a:lnTo>
                  <a:pt x="5120" y="925"/>
                </a:lnTo>
                <a:lnTo>
                  <a:pt x="5556" y="381"/>
                </a:lnTo>
                <a:lnTo>
                  <a:pt x="5828" y="326"/>
                </a:lnTo>
                <a:lnTo>
                  <a:pt x="8279" y="0"/>
                </a:lnTo>
                <a:lnTo>
                  <a:pt x="10567" y="762"/>
                </a:lnTo>
                <a:lnTo>
                  <a:pt x="13672" y="3647"/>
                </a:lnTo>
                <a:lnTo>
                  <a:pt x="13563" y="5498"/>
                </a:lnTo>
                <a:lnTo>
                  <a:pt x="12038" y="9363"/>
                </a:lnTo>
                <a:lnTo>
                  <a:pt x="10730" y="11323"/>
                </a:lnTo>
                <a:lnTo>
                  <a:pt x="6100" y="136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883368" y="7156918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59">
                <a:moveTo>
                  <a:pt x="5120" y="9799"/>
                </a:moveTo>
                <a:lnTo>
                  <a:pt x="3322" y="9472"/>
                </a:lnTo>
                <a:lnTo>
                  <a:pt x="1906" y="7621"/>
                </a:lnTo>
                <a:lnTo>
                  <a:pt x="272" y="5607"/>
                </a:lnTo>
                <a:lnTo>
                  <a:pt x="0" y="3211"/>
                </a:lnTo>
                <a:lnTo>
                  <a:pt x="1307" y="1088"/>
                </a:lnTo>
                <a:lnTo>
                  <a:pt x="1579" y="762"/>
                </a:lnTo>
                <a:lnTo>
                  <a:pt x="1906" y="163"/>
                </a:lnTo>
                <a:lnTo>
                  <a:pt x="2886" y="0"/>
                </a:lnTo>
                <a:lnTo>
                  <a:pt x="3540" y="54"/>
                </a:lnTo>
                <a:lnTo>
                  <a:pt x="4194" y="54"/>
                </a:lnTo>
                <a:lnTo>
                  <a:pt x="4684" y="1143"/>
                </a:lnTo>
                <a:lnTo>
                  <a:pt x="5882" y="1959"/>
                </a:lnTo>
                <a:lnTo>
                  <a:pt x="7408" y="2123"/>
                </a:lnTo>
                <a:lnTo>
                  <a:pt x="9423" y="2232"/>
                </a:lnTo>
                <a:lnTo>
                  <a:pt x="11493" y="1687"/>
                </a:lnTo>
                <a:lnTo>
                  <a:pt x="13127" y="816"/>
                </a:lnTo>
                <a:lnTo>
                  <a:pt x="13890" y="2123"/>
                </a:lnTo>
                <a:lnTo>
                  <a:pt x="13835" y="3538"/>
                </a:lnTo>
                <a:lnTo>
                  <a:pt x="12800" y="5062"/>
                </a:lnTo>
                <a:lnTo>
                  <a:pt x="11493" y="7131"/>
                </a:lnTo>
                <a:lnTo>
                  <a:pt x="9641" y="8492"/>
                </a:lnTo>
                <a:lnTo>
                  <a:pt x="7299" y="9146"/>
                </a:lnTo>
                <a:lnTo>
                  <a:pt x="5120" y="97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4091120" y="7249249"/>
            <a:ext cx="9525" cy="16510"/>
          </a:xfrm>
          <a:custGeom>
            <a:avLst/>
            <a:gdLst/>
            <a:ahLst/>
            <a:cxnLst/>
            <a:rect l="l" t="t" r="r" b="b"/>
            <a:pathLst>
              <a:path w="9525" h="16509">
                <a:moveTo>
                  <a:pt x="5338" y="16114"/>
                </a:moveTo>
                <a:lnTo>
                  <a:pt x="4847" y="15080"/>
                </a:lnTo>
                <a:lnTo>
                  <a:pt x="4139" y="14263"/>
                </a:lnTo>
                <a:lnTo>
                  <a:pt x="3704" y="13719"/>
                </a:lnTo>
                <a:lnTo>
                  <a:pt x="3431" y="13446"/>
                </a:lnTo>
                <a:lnTo>
                  <a:pt x="1688" y="13174"/>
                </a:lnTo>
                <a:lnTo>
                  <a:pt x="1252" y="11541"/>
                </a:lnTo>
                <a:lnTo>
                  <a:pt x="163" y="9744"/>
                </a:lnTo>
                <a:lnTo>
                  <a:pt x="0" y="8601"/>
                </a:lnTo>
                <a:lnTo>
                  <a:pt x="272" y="8438"/>
                </a:lnTo>
                <a:lnTo>
                  <a:pt x="2669" y="6696"/>
                </a:lnTo>
                <a:lnTo>
                  <a:pt x="2778" y="3865"/>
                </a:lnTo>
                <a:lnTo>
                  <a:pt x="3812" y="1524"/>
                </a:lnTo>
                <a:lnTo>
                  <a:pt x="4357" y="217"/>
                </a:lnTo>
                <a:lnTo>
                  <a:pt x="5882" y="0"/>
                </a:lnTo>
                <a:lnTo>
                  <a:pt x="7353" y="435"/>
                </a:lnTo>
                <a:lnTo>
                  <a:pt x="8769" y="816"/>
                </a:lnTo>
                <a:lnTo>
                  <a:pt x="9151" y="2014"/>
                </a:lnTo>
                <a:lnTo>
                  <a:pt x="9151" y="3157"/>
                </a:lnTo>
                <a:lnTo>
                  <a:pt x="9260" y="6315"/>
                </a:lnTo>
                <a:lnTo>
                  <a:pt x="6972" y="15733"/>
                </a:lnTo>
                <a:lnTo>
                  <a:pt x="5338" y="161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979781" y="7174339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6373" y="12303"/>
                </a:moveTo>
                <a:lnTo>
                  <a:pt x="2886" y="11541"/>
                </a:lnTo>
                <a:lnTo>
                  <a:pt x="1361" y="9962"/>
                </a:lnTo>
                <a:lnTo>
                  <a:pt x="54" y="8547"/>
                </a:lnTo>
                <a:lnTo>
                  <a:pt x="0" y="5988"/>
                </a:lnTo>
                <a:lnTo>
                  <a:pt x="1525" y="3429"/>
                </a:lnTo>
                <a:lnTo>
                  <a:pt x="1852" y="3048"/>
                </a:lnTo>
                <a:lnTo>
                  <a:pt x="2069" y="2722"/>
                </a:lnTo>
                <a:lnTo>
                  <a:pt x="3104" y="1687"/>
                </a:lnTo>
                <a:lnTo>
                  <a:pt x="3921" y="653"/>
                </a:lnTo>
                <a:lnTo>
                  <a:pt x="5392" y="381"/>
                </a:lnTo>
                <a:lnTo>
                  <a:pt x="7244" y="0"/>
                </a:lnTo>
                <a:lnTo>
                  <a:pt x="8715" y="108"/>
                </a:lnTo>
                <a:lnTo>
                  <a:pt x="9369" y="3538"/>
                </a:lnTo>
                <a:lnTo>
                  <a:pt x="10022" y="4573"/>
                </a:lnTo>
                <a:lnTo>
                  <a:pt x="10240" y="5716"/>
                </a:lnTo>
                <a:lnTo>
                  <a:pt x="10839" y="8601"/>
                </a:lnTo>
                <a:lnTo>
                  <a:pt x="10077" y="10779"/>
                </a:lnTo>
                <a:lnTo>
                  <a:pt x="8388" y="11432"/>
                </a:lnTo>
                <a:lnTo>
                  <a:pt x="6373" y="123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4151093" y="7224642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9205" y="11269"/>
                </a:moveTo>
                <a:lnTo>
                  <a:pt x="7734" y="10996"/>
                </a:lnTo>
                <a:lnTo>
                  <a:pt x="5773" y="10561"/>
                </a:lnTo>
                <a:lnTo>
                  <a:pt x="3921" y="9744"/>
                </a:lnTo>
                <a:lnTo>
                  <a:pt x="2396" y="8329"/>
                </a:lnTo>
                <a:lnTo>
                  <a:pt x="762" y="6913"/>
                </a:lnTo>
                <a:lnTo>
                  <a:pt x="0" y="5226"/>
                </a:lnTo>
                <a:lnTo>
                  <a:pt x="708" y="2939"/>
                </a:lnTo>
                <a:lnTo>
                  <a:pt x="1307" y="1197"/>
                </a:lnTo>
                <a:lnTo>
                  <a:pt x="2287" y="0"/>
                </a:lnTo>
                <a:lnTo>
                  <a:pt x="4248" y="0"/>
                </a:lnTo>
                <a:lnTo>
                  <a:pt x="6427" y="54"/>
                </a:lnTo>
                <a:lnTo>
                  <a:pt x="8660" y="0"/>
                </a:lnTo>
                <a:lnTo>
                  <a:pt x="11602" y="4409"/>
                </a:lnTo>
                <a:lnTo>
                  <a:pt x="11438" y="6913"/>
                </a:lnTo>
                <a:lnTo>
                  <a:pt x="10948" y="9363"/>
                </a:lnTo>
                <a:lnTo>
                  <a:pt x="10621" y="10942"/>
                </a:lnTo>
                <a:lnTo>
                  <a:pt x="9205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3818983" y="7152944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59">
                <a:moveTo>
                  <a:pt x="4357" y="9635"/>
                </a:moveTo>
                <a:lnTo>
                  <a:pt x="3649" y="9527"/>
                </a:lnTo>
                <a:lnTo>
                  <a:pt x="1416" y="8438"/>
                </a:lnTo>
                <a:lnTo>
                  <a:pt x="0" y="5171"/>
                </a:lnTo>
                <a:lnTo>
                  <a:pt x="435" y="2722"/>
                </a:lnTo>
                <a:lnTo>
                  <a:pt x="435" y="2449"/>
                </a:lnTo>
                <a:lnTo>
                  <a:pt x="544" y="2068"/>
                </a:lnTo>
                <a:lnTo>
                  <a:pt x="1743" y="0"/>
                </a:lnTo>
                <a:lnTo>
                  <a:pt x="3758" y="108"/>
                </a:lnTo>
                <a:lnTo>
                  <a:pt x="5229" y="272"/>
                </a:lnTo>
                <a:lnTo>
                  <a:pt x="5937" y="326"/>
                </a:lnTo>
                <a:lnTo>
                  <a:pt x="6645" y="326"/>
                </a:lnTo>
                <a:lnTo>
                  <a:pt x="7353" y="435"/>
                </a:lnTo>
                <a:lnTo>
                  <a:pt x="7135" y="653"/>
                </a:lnTo>
                <a:lnTo>
                  <a:pt x="6318" y="1415"/>
                </a:lnTo>
                <a:lnTo>
                  <a:pt x="5501" y="2068"/>
                </a:lnTo>
                <a:lnTo>
                  <a:pt x="4847" y="2830"/>
                </a:lnTo>
                <a:lnTo>
                  <a:pt x="2995" y="5062"/>
                </a:lnTo>
                <a:lnTo>
                  <a:pt x="2832" y="8002"/>
                </a:lnTo>
                <a:lnTo>
                  <a:pt x="4357" y="96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4039590" y="7212558"/>
            <a:ext cx="53340" cy="66040"/>
          </a:xfrm>
          <a:custGeom>
            <a:avLst/>
            <a:gdLst/>
            <a:ahLst/>
            <a:cxnLst/>
            <a:rect l="l" t="t" r="r" b="b"/>
            <a:pathLst>
              <a:path w="53339" h="66040">
                <a:moveTo>
                  <a:pt x="9855" y="59232"/>
                </a:moveTo>
                <a:lnTo>
                  <a:pt x="5664" y="53352"/>
                </a:lnTo>
                <a:lnTo>
                  <a:pt x="2222" y="54775"/>
                </a:lnTo>
                <a:lnTo>
                  <a:pt x="0" y="58254"/>
                </a:lnTo>
                <a:lnTo>
                  <a:pt x="482" y="61353"/>
                </a:lnTo>
                <a:lnTo>
                  <a:pt x="1955" y="62725"/>
                </a:lnTo>
                <a:lnTo>
                  <a:pt x="2832" y="63157"/>
                </a:lnTo>
                <a:lnTo>
                  <a:pt x="3695" y="63639"/>
                </a:lnTo>
                <a:lnTo>
                  <a:pt x="4622" y="64084"/>
                </a:lnTo>
                <a:lnTo>
                  <a:pt x="7734" y="65443"/>
                </a:lnTo>
                <a:lnTo>
                  <a:pt x="9029" y="64516"/>
                </a:lnTo>
                <a:lnTo>
                  <a:pt x="9525" y="61137"/>
                </a:lnTo>
                <a:lnTo>
                  <a:pt x="9855" y="59232"/>
                </a:lnTo>
                <a:close/>
              </a:path>
              <a:path w="53339" h="66040">
                <a:moveTo>
                  <a:pt x="53098" y="8928"/>
                </a:moveTo>
                <a:lnTo>
                  <a:pt x="51689" y="4953"/>
                </a:lnTo>
                <a:lnTo>
                  <a:pt x="51257" y="4038"/>
                </a:lnTo>
                <a:lnTo>
                  <a:pt x="49403" y="330"/>
                </a:lnTo>
                <a:lnTo>
                  <a:pt x="46570" y="0"/>
                </a:lnTo>
                <a:lnTo>
                  <a:pt x="43891" y="3213"/>
                </a:lnTo>
                <a:lnTo>
                  <a:pt x="43789" y="3378"/>
                </a:lnTo>
                <a:lnTo>
                  <a:pt x="44005" y="4953"/>
                </a:lnTo>
                <a:lnTo>
                  <a:pt x="43408" y="6540"/>
                </a:lnTo>
                <a:lnTo>
                  <a:pt x="42430" y="7353"/>
                </a:lnTo>
                <a:lnTo>
                  <a:pt x="42646" y="8115"/>
                </a:lnTo>
                <a:lnTo>
                  <a:pt x="43129" y="8991"/>
                </a:lnTo>
                <a:lnTo>
                  <a:pt x="45580" y="11823"/>
                </a:lnTo>
                <a:lnTo>
                  <a:pt x="49022" y="12471"/>
                </a:lnTo>
                <a:lnTo>
                  <a:pt x="51257" y="11277"/>
                </a:lnTo>
                <a:lnTo>
                  <a:pt x="52933" y="10401"/>
                </a:lnTo>
                <a:lnTo>
                  <a:pt x="53098" y="89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3891865" y="7188548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10409" y="1850"/>
                </a:moveTo>
                <a:lnTo>
                  <a:pt x="3104" y="1850"/>
                </a:lnTo>
                <a:lnTo>
                  <a:pt x="4902" y="1306"/>
                </a:lnTo>
                <a:lnTo>
                  <a:pt x="6645" y="489"/>
                </a:lnTo>
                <a:lnTo>
                  <a:pt x="6917" y="326"/>
                </a:lnTo>
                <a:lnTo>
                  <a:pt x="7190" y="108"/>
                </a:lnTo>
                <a:lnTo>
                  <a:pt x="7462" y="0"/>
                </a:lnTo>
                <a:lnTo>
                  <a:pt x="9695" y="816"/>
                </a:lnTo>
                <a:lnTo>
                  <a:pt x="10409" y="1850"/>
                </a:lnTo>
                <a:close/>
              </a:path>
              <a:path w="10795" h="8890">
                <a:moveTo>
                  <a:pt x="5065" y="8492"/>
                </a:moveTo>
                <a:lnTo>
                  <a:pt x="1797" y="8274"/>
                </a:lnTo>
                <a:lnTo>
                  <a:pt x="599" y="8220"/>
                </a:lnTo>
                <a:lnTo>
                  <a:pt x="0" y="7186"/>
                </a:lnTo>
                <a:lnTo>
                  <a:pt x="435" y="4518"/>
                </a:lnTo>
                <a:lnTo>
                  <a:pt x="817" y="2885"/>
                </a:lnTo>
                <a:lnTo>
                  <a:pt x="1361" y="1306"/>
                </a:lnTo>
                <a:lnTo>
                  <a:pt x="3104" y="1850"/>
                </a:lnTo>
                <a:lnTo>
                  <a:pt x="10409" y="1850"/>
                </a:lnTo>
                <a:lnTo>
                  <a:pt x="10785" y="2395"/>
                </a:lnTo>
                <a:lnTo>
                  <a:pt x="10331" y="4518"/>
                </a:lnTo>
                <a:lnTo>
                  <a:pt x="10077" y="5280"/>
                </a:lnTo>
                <a:lnTo>
                  <a:pt x="7299" y="5988"/>
                </a:lnTo>
                <a:lnTo>
                  <a:pt x="5065" y="84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4000589" y="7162852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7571" y="9581"/>
                </a:moveTo>
                <a:lnTo>
                  <a:pt x="5556" y="8274"/>
                </a:lnTo>
                <a:lnTo>
                  <a:pt x="3649" y="6913"/>
                </a:lnTo>
                <a:lnTo>
                  <a:pt x="2342" y="6532"/>
                </a:lnTo>
                <a:lnTo>
                  <a:pt x="1797" y="5661"/>
                </a:lnTo>
                <a:lnTo>
                  <a:pt x="980" y="4736"/>
                </a:lnTo>
                <a:lnTo>
                  <a:pt x="544" y="3701"/>
                </a:lnTo>
                <a:lnTo>
                  <a:pt x="0" y="2504"/>
                </a:lnTo>
                <a:lnTo>
                  <a:pt x="217" y="1361"/>
                </a:lnTo>
                <a:lnTo>
                  <a:pt x="1579" y="762"/>
                </a:lnTo>
                <a:lnTo>
                  <a:pt x="2233" y="435"/>
                </a:lnTo>
                <a:lnTo>
                  <a:pt x="2886" y="272"/>
                </a:lnTo>
                <a:lnTo>
                  <a:pt x="3540" y="163"/>
                </a:lnTo>
                <a:lnTo>
                  <a:pt x="4194" y="0"/>
                </a:lnTo>
                <a:lnTo>
                  <a:pt x="4357" y="435"/>
                </a:lnTo>
                <a:lnTo>
                  <a:pt x="4684" y="1415"/>
                </a:lnTo>
                <a:lnTo>
                  <a:pt x="5011" y="2558"/>
                </a:lnTo>
                <a:lnTo>
                  <a:pt x="5556" y="3593"/>
                </a:lnTo>
                <a:lnTo>
                  <a:pt x="6100" y="4681"/>
                </a:lnTo>
                <a:lnTo>
                  <a:pt x="6754" y="5171"/>
                </a:lnTo>
                <a:lnTo>
                  <a:pt x="7680" y="5770"/>
                </a:lnTo>
                <a:lnTo>
                  <a:pt x="8334" y="5226"/>
                </a:lnTo>
                <a:lnTo>
                  <a:pt x="8878" y="4736"/>
                </a:lnTo>
                <a:lnTo>
                  <a:pt x="9423" y="4464"/>
                </a:lnTo>
                <a:lnTo>
                  <a:pt x="9968" y="4300"/>
                </a:lnTo>
                <a:lnTo>
                  <a:pt x="10022" y="5117"/>
                </a:lnTo>
                <a:lnTo>
                  <a:pt x="9968" y="5988"/>
                </a:lnTo>
                <a:lnTo>
                  <a:pt x="9205" y="8982"/>
                </a:lnTo>
                <a:lnTo>
                  <a:pt x="7571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080171" y="7198729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7789" y="11160"/>
                </a:moveTo>
                <a:lnTo>
                  <a:pt x="5773" y="9799"/>
                </a:lnTo>
                <a:lnTo>
                  <a:pt x="3921" y="9146"/>
                </a:lnTo>
                <a:lnTo>
                  <a:pt x="2287" y="8547"/>
                </a:lnTo>
                <a:lnTo>
                  <a:pt x="0" y="8329"/>
                </a:lnTo>
                <a:lnTo>
                  <a:pt x="762" y="5661"/>
                </a:lnTo>
                <a:lnTo>
                  <a:pt x="1252" y="4083"/>
                </a:lnTo>
                <a:lnTo>
                  <a:pt x="1688" y="2449"/>
                </a:lnTo>
                <a:lnTo>
                  <a:pt x="2778" y="1306"/>
                </a:lnTo>
                <a:lnTo>
                  <a:pt x="3268" y="707"/>
                </a:lnTo>
                <a:lnTo>
                  <a:pt x="3704" y="326"/>
                </a:lnTo>
                <a:lnTo>
                  <a:pt x="4194" y="0"/>
                </a:lnTo>
                <a:lnTo>
                  <a:pt x="4521" y="1034"/>
                </a:lnTo>
                <a:lnTo>
                  <a:pt x="5392" y="1742"/>
                </a:lnTo>
                <a:lnTo>
                  <a:pt x="6863" y="2123"/>
                </a:lnTo>
                <a:lnTo>
                  <a:pt x="8007" y="2286"/>
                </a:lnTo>
                <a:lnTo>
                  <a:pt x="8443" y="3157"/>
                </a:lnTo>
                <a:lnTo>
                  <a:pt x="8933" y="4028"/>
                </a:lnTo>
                <a:lnTo>
                  <a:pt x="9260" y="4954"/>
                </a:lnTo>
                <a:lnTo>
                  <a:pt x="9750" y="6206"/>
                </a:lnTo>
                <a:lnTo>
                  <a:pt x="10077" y="7621"/>
                </a:lnTo>
                <a:lnTo>
                  <a:pt x="7789" y="111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3901724" y="7152781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29" h="6350">
                <a:moveTo>
                  <a:pt x="9423" y="5879"/>
                </a:moveTo>
                <a:lnTo>
                  <a:pt x="8116" y="5280"/>
                </a:lnTo>
                <a:lnTo>
                  <a:pt x="6808" y="5171"/>
                </a:lnTo>
                <a:lnTo>
                  <a:pt x="5773" y="5117"/>
                </a:lnTo>
                <a:lnTo>
                  <a:pt x="4738" y="5389"/>
                </a:lnTo>
                <a:lnTo>
                  <a:pt x="3758" y="5226"/>
                </a:lnTo>
                <a:lnTo>
                  <a:pt x="2451" y="5062"/>
                </a:lnTo>
                <a:lnTo>
                  <a:pt x="980" y="4845"/>
                </a:lnTo>
                <a:lnTo>
                  <a:pt x="435" y="3375"/>
                </a:lnTo>
                <a:lnTo>
                  <a:pt x="0" y="2123"/>
                </a:lnTo>
                <a:lnTo>
                  <a:pt x="599" y="1197"/>
                </a:lnTo>
                <a:lnTo>
                  <a:pt x="1743" y="0"/>
                </a:lnTo>
                <a:lnTo>
                  <a:pt x="9423" y="0"/>
                </a:lnTo>
                <a:lnTo>
                  <a:pt x="10240" y="1197"/>
                </a:lnTo>
                <a:lnTo>
                  <a:pt x="11057" y="2504"/>
                </a:lnTo>
                <a:lnTo>
                  <a:pt x="10240" y="4137"/>
                </a:lnTo>
                <a:lnTo>
                  <a:pt x="9423" y="58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172663" y="7203737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8443" y="9146"/>
                </a:moveTo>
                <a:lnTo>
                  <a:pt x="7190" y="9037"/>
                </a:lnTo>
                <a:lnTo>
                  <a:pt x="5991" y="8982"/>
                </a:lnTo>
                <a:lnTo>
                  <a:pt x="4738" y="9146"/>
                </a:lnTo>
                <a:lnTo>
                  <a:pt x="3486" y="8982"/>
                </a:lnTo>
                <a:lnTo>
                  <a:pt x="2342" y="8764"/>
                </a:lnTo>
                <a:lnTo>
                  <a:pt x="1797" y="8492"/>
                </a:lnTo>
                <a:lnTo>
                  <a:pt x="599" y="7839"/>
                </a:lnTo>
                <a:lnTo>
                  <a:pt x="0" y="7077"/>
                </a:lnTo>
                <a:lnTo>
                  <a:pt x="0" y="6206"/>
                </a:lnTo>
                <a:lnTo>
                  <a:pt x="54" y="5661"/>
                </a:lnTo>
                <a:lnTo>
                  <a:pt x="381" y="5008"/>
                </a:lnTo>
                <a:lnTo>
                  <a:pt x="1034" y="4300"/>
                </a:lnTo>
                <a:lnTo>
                  <a:pt x="2832" y="3429"/>
                </a:lnTo>
                <a:lnTo>
                  <a:pt x="3595" y="1252"/>
                </a:lnTo>
                <a:lnTo>
                  <a:pt x="5664" y="598"/>
                </a:lnTo>
                <a:lnTo>
                  <a:pt x="7408" y="0"/>
                </a:lnTo>
                <a:lnTo>
                  <a:pt x="8769" y="489"/>
                </a:lnTo>
                <a:lnTo>
                  <a:pt x="9096" y="2232"/>
                </a:lnTo>
                <a:lnTo>
                  <a:pt x="9369" y="3865"/>
                </a:lnTo>
                <a:lnTo>
                  <a:pt x="9369" y="5607"/>
                </a:lnTo>
                <a:lnTo>
                  <a:pt x="9260" y="7186"/>
                </a:lnTo>
                <a:lnTo>
                  <a:pt x="9151" y="8166"/>
                </a:lnTo>
                <a:lnTo>
                  <a:pt x="8443" y="91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4102341" y="7217511"/>
            <a:ext cx="33020" cy="17145"/>
          </a:xfrm>
          <a:custGeom>
            <a:avLst/>
            <a:gdLst/>
            <a:ahLst/>
            <a:cxnLst/>
            <a:rect l="l" t="t" r="r" b="b"/>
            <a:pathLst>
              <a:path w="33020" h="17145">
                <a:moveTo>
                  <a:pt x="11709" y="11061"/>
                </a:moveTo>
                <a:lnTo>
                  <a:pt x="8712" y="6756"/>
                </a:lnTo>
                <a:lnTo>
                  <a:pt x="6146" y="7848"/>
                </a:lnTo>
                <a:lnTo>
                  <a:pt x="4025" y="8280"/>
                </a:lnTo>
                <a:lnTo>
                  <a:pt x="3860" y="8331"/>
                </a:lnTo>
                <a:lnTo>
                  <a:pt x="3695" y="8331"/>
                </a:lnTo>
                <a:lnTo>
                  <a:pt x="2501" y="8775"/>
                </a:lnTo>
                <a:lnTo>
                  <a:pt x="1143" y="8331"/>
                </a:lnTo>
                <a:lnTo>
                  <a:pt x="596" y="9855"/>
                </a:lnTo>
                <a:lnTo>
                  <a:pt x="0" y="11658"/>
                </a:lnTo>
                <a:lnTo>
                  <a:pt x="1193" y="12687"/>
                </a:lnTo>
                <a:lnTo>
                  <a:pt x="1841" y="13893"/>
                </a:lnTo>
                <a:lnTo>
                  <a:pt x="2286" y="14160"/>
                </a:lnTo>
                <a:lnTo>
                  <a:pt x="2603" y="14325"/>
                </a:lnTo>
                <a:lnTo>
                  <a:pt x="2984" y="14592"/>
                </a:lnTo>
                <a:lnTo>
                  <a:pt x="3479" y="14808"/>
                </a:lnTo>
                <a:lnTo>
                  <a:pt x="3975" y="15138"/>
                </a:lnTo>
                <a:lnTo>
                  <a:pt x="4622" y="15468"/>
                </a:lnTo>
                <a:lnTo>
                  <a:pt x="4787" y="15633"/>
                </a:lnTo>
                <a:lnTo>
                  <a:pt x="5003" y="15735"/>
                </a:lnTo>
                <a:lnTo>
                  <a:pt x="6477" y="16611"/>
                </a:lnTo>
                <a:lnTo>
                  <a:pt x="7734" y="16230"/>
                </a:lnTo>
                <a:lnTo>
                  <a:pt x="8331" y="14757"/>
                </a:lnTo>
                <a:lnTo>
                  <a:pt x="9144" y="12852"/>
                </a:lnTo>
                <a:lnTo>
                  <a:pt x="11709" y="11061"/>
                </a:lnTo>
                <a:close/>
              </a:path>
              <a:path w="33020" h="17145">
                <a:moveTo>
                  <a:pt x="32512" y="2946"/>
                </a:moveTo>
                <a:lnTo>
                  <a:pt x="30772" y="1638"/>
                </a:lnTo>
                <a:lnTo>
                  <a:pt x="28486" y="0"/>
                </a:lnTo>
                <a:lnTo>
                  <a:pt x="26847" y="2616"/>
                </a:lnTo>
                <a:lnTo>
                  <a:pt x="24993" y="3594"/>
                </a:lnTo>
                <a:lnTo>
                  <a:pt x="23304" y="4419"/>
                </a:lnTo>
                <a:lnTo>
                  <a:pt x="23253" y="5880"/>
                </a:lnTo>
                <a:lnTo>
                  <a:pt x="24180" y="7404"/>
                </a:lnTo>
                <a:lnTo>
                  <a:pt x="25869" y="9918"/>
                </a:lnTo>
                <a:lnTo>
                  <a:pt x="28651" y="12369"/>
                </a:lnTo>
                <a:lnTo>
                  <a:pt x="30391" y="11823"/>
                </a:lnTo>
                <a:lnTo>
                  <a:pt x="31203" y="8229"/>
                </a:lnTo>
                <a:lnTo>
                  <a:pt x="31369" y="7734"/>
                </a:lnTo>
                <a:lnTo>
                  <a:pt x="31483" y="7251"/>
                </a:lnTo>
                <a:lnTo>
                  <a:pt x="31750" y="5283"/>
                </a:lnTo>
                <a:lnTo>
                  <a:pt x="32512" y="29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232854" y="7172869"/>
            <a:ext cx="8890" cy="11430"/>
          </a:xfrm>
          <a:custGeom>
            <a:avLst/>
            <a:gdLst/>
            <a:ahLst/>
            <a:cxnLst/>
            <a:rect l="l" t="t" r="r" b="b"/>
            <a:pathLst>
              <a:path w="8889" h="11429">
                <a:moveTo>
                  <a:pt x="4902" y="11214"/>
                </a:moveTo>
                <a:lnTo>
                  <a:pt x="4194" y="9581"/>
                </a:lnTo>
                <a:lnTo>
                  <a:pt x="2995" y="8982"/>
                </a:lnTo>
                <a:lnTo>
                  <a:pt x="2342" y="8329"/>
                </a:lnTo>
                <a:lnTo>
                  <a:pt x="1851" y="7676"/>
                </a:lnTo>
                <a:lnTo>
                  <a:pt x="1252" y="7077"/>
                </a:lnTo>
                <a:lnTo>
                  <a:pt x="0" y="5934"/>
                </a:lnTo>
                <a:lnTo>
                  <a:pt x="54" y="4790"/>
                </a:lnTo>
                <a:lnTo>
                  <a:pt x="1252" y="3647"/>
                </a:lnTo>
                <a:lnTo>
                  <a:pt x="1906" y="3103"/>
                </a:lnTo>
                <a:lnTo>
                  <a:pt x="2560" y="2613"/>
                </a:lnTo>
                <a:lnTo>
                  <a:pt x="3268" y="2177"/>
                </a:lnTo>
                <a:lnTo>
                  <a:pt x="4303" y="1361"/>
                </a:lnTo>
                <a:lnTo>
                  <a:pt x="5283" y="0"/>
                </a:lnTo>
                <a:lnTo>
                  <a:pt x="6699" y="653"/>
                </a:lnTo>
                <a:lnTo>
                  <a:pt x="8388" y="1415"/>
                </a:lnTo>
                <a:lnTo>
                  <a:pt x="8606" y="3211"/>
                </a:lnTo>
                <a:lnTo>
                  <a:pt x="8606" y="5607"/>
                </a:lnTo>
                <a:lnTo>
                  <a:pt x="8333" y="6260"/>
                </a:lnTo>
                <a:lnTo>
                  <a:pt x="8333" y="8383"/>
                </a:lnTo>
                <a:lnTo>
                  <a:pt x="8824" y="9962"/>
                </a:lnTo>
                <a:lnTo>
                  <a:pt x="4902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3910004" y="7205806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5828" y="8656"/>
                </a:moveTo>
                <a:lnTo>
                  <a:pt x="3867" y="7458"/>
                </a:lnTo>
                <a:lnTo>
                  <a:pt x="2069" y="6369"/>
                </a:lnTo>
                <a:lnTo>
                  <a:pt x="272" y="4899"/>
                </a:lnTo>
                <a:lnTo>
                  <a:pt x="54" y="2504"/>
                </a:lnTo>
                <a:lnTo>
                  <a:pt x="0" y="1197"/>
                </a:lnTo>
                <a:lnTo>
                  <a:pt x="653" y="163"/>
                </a:lnTo>
                <a:lnTo>
                  <a:pt x="4793" y="0"/>
                </a:lnTo>
                <a:lnTo>
                  <a:pt x="6100" y="217"/>
                </a:lnTo>
                <a:lnTo>
                  <a:pt x="7353" y="381"/>
                </a:lnTo>
                <a:lnTo>
                  <a:pt x="8987" y="272"/>
                </a:lnTo>
                <a:lnTo>
                  <a:pt x="9641" y="1687"/>
                </a:lnTo>
                <a:lnTo>
                  <a:pt x="10349" y="3375"/>
                </a:lnTo>
                <a:lnTo>
                  <a:pt x="9096" y="4464"/>
                </a:lnTo>
                <a:lnTo>
                  <a:pt x="6808" y="6641"/>
                </a:lnTo>
                <a:lnTo>
                  <a:pt x="5828" y="86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3846436" y="720357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233" y="6805"/>
                </a:moveTo>
                <a:lnTo>
                  <a:pt x="1252" y="6042"/>
                </a:lnTo>
                <a:lnTo>
                  <a:pt x="217" y="5171"/>
                </a:lnTo>
                <a:lnTo>
                  <a:pt x="0" y="2504"/>
                </a:lnTo>
                <a:lnTo>
                  <a:pt x="926" y="1415"/>
                </a:lnTo>
                <a:lnTo>
                  <a:pt x="1960" y="108"/>
                </a:lnTo>
                <a:lnTo>
                  <a:pt x="4085" y="0"/>
                </a:lnTo>
                <a:lnTo>
                  <a:pt x="5338" y="1197"/>
                </a:lnTo>
                <a:lnTo>
                  <a:pt x="6645" y="2395"/>
                </a:lnTo>
                <a:lnTo>
                  <a:pt x="6590" y="3810"/>
                </a:lnTo>
                <a:lnTo>
                  <a:pt x="5828" y="5226"/>
                </a:lnTo>
                <a:lnTo>
                  <a:pt x="5174" y="6369"/>
                </a:lnTo>
                <a:lnTo>
                  <a:pt x="2233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4097875" y="7152781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451" y="4028"/>
                </a:moveTo>
                <a:lnTo>
                  <a:pt x="1089" y="3103"/>
                </a:lnTo>
                <a:lnTo>
                  <a:pt x="54" y="2177"/>
                </a:lnTo>
                <a:lnTo>
                  <a:pt x="0" y="1088"/>
                </a:lnTo>
                <a:lnTo>
                  <a:pt x="490" y="0"/>
                </a:lnTo>
                <a:lnTo>
                  <a:pt x="5991" y="0"/>
                </a:lnTo>
                <a:lnTo>
                  <a:pt x="6155" y="979"/>
                </a:lnTo>
                <a:lnTo>
                  <a:pt x="6100" y="1905"/>
                </a:lnTo>
                <a:lnTo>
                  <a:pt x="5773" y="2340"/>
                </a:lnTo>
                <a:lnTo>
                  <a:pt x="4847" y="3647"/>
                </a:lnTo>
                <a:lnTo>
                  <a:pt x="2451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3928034" y="7152726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124" y="6423"/>
                </a:moveTo>
                <a:lnTo>
                  <a:pt x="326" y="4790"/>
                </a:lnTo>
                <a:lnTo>
                  <a:pt x="0" y="3593"/>
                </a:lnTo>
                <a:lnTo>
                  <a:pt x="0" y="2613"/>
                </a:lnTo>
                <a:lnTo>
                  <a:pt x="980" y="2286"/>
                </a:lnTo>
                <a:lnTo>
                  <a:pt x="1252" y="2014"/>
                </a:lnTo>
                <a:lnTo>
                  <a:pt x="1852" y="1469"/>
                </a:lnTo>
                <a:lnTo>
                  <a:pt x="2124" y="871"/>
                </a:lnTo>
                <a:lnTo>
                  <a:pt x="2233" y="217"/>
                </a:lnTo>
                <a:lnTo>
                  <a:pt x="3431" y="0"/>
                </a:lnTo>
                <a:lnTo>
                  <a:pt x="4738" y="0"/>
                </a:lnTo>
                <a:lnTo>
                  <a:pt x="5174" y="326"/>
                </a:lnTo>
                <a:lnTo>
                  <a:pt x="6100" y="1088"/>
                </a:lnTo>
                <a:lnTo>
                  <a:pt x="5882" y="3538"/>
                </a:lnTo>
                <a:lnTo>
                  <a:pt x="4793" y="4845"/>
                </a:lnTo>
                <a:lnTo>
                  <a:pt x="3540" y="6315"/>
                </a:lnTo>
                <a:lnTo>
                  <a:pt x="2124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3949495" y="720929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2287" y="6532"/>
                </a:moveTo>
                <a:lnTo>
                  <a:pt x="1198" y="6097"/>
                </a:lnTo>
                <a:lnTo>
                  <a:pt x="2614" y="4409"/>
                </a:lnTo>
                <a:lnTo>
                  <a:pt x="2287" y="3211"/>
                </a:lnTo>
                <a:lnTo>
                  <a:pt x="435" y="1306"/>
                </a:lnTo>
                <a:lnTo>
                  <a:pt x="272" y="1197"/>
                </a:lnTo>
                <a:lnTo>
                  <a:pt x="0" y="1034"/>
                </a:lnTo>
                <a:lnTo>
                  <a:pt x="1089" y="108"/>
                </a:lnTo>
                <a:lnTo>
                  <a:pt x="2505" y="0"/>
                </a:lnTo>
                <a:lnTo>
                  <a:pt x="5065" y="1088"/>
                </a:lnTo>
                <a:lnTo>
                  <a:pt x="5174" y="3865"/>
                </a:lnTo>
                <a:lnTo>
                  <a:pt x="4303" y="5062"/>
                </a:lnTo>
                <a:lnTo>
                  <a:pt x="3540" y="6206"/>
                </a:lnTo>
                <a:lnTo>
                  <a:pt x="2287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3974389" y="715762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704" y="6369"/>
                </a:moveTo>
                <a:lnTo>
                  <a:pt x="3595" y="6042"/>
                </a:lnTo>
                <a:lnTo>
                  <a:pt x="3486" y="5444"/>
                </a:lnTo>
                <a:lnTo>
                  <a:pt x="2995" y="5280"/>
                </a:lnTo>
                <a:lnTo>
                  <a:pt x="2723" y="5117"/>
                </a:lnTo>
                <a:lnTo>
                  <a:pt x="2396" y="5008"/>
                </a:lnTo>
                <a:lnTo>
                  <a:pt x="1906" y="4899"/>
                </a:lnTo>
                <a:lnTo>
                  <a:pt x="1470" y="4845"/>
                </a:lnTo>
                <a:lnTo>
                  <a:pt x="1034" y="4899"/>
                </a:lnTo>
                <a:lnTo>
                  <a:pt x="326" y="4028"/>
                </a:lnTo>
                <a:lnTo>
                  <a:pt x="0" y="3048"/>
                </a:lnTo>
                <a:lnTo>
                  <a:pt x="871" y="1850"/>
                </a:lnTo>
                <a:lnTo>
                  <a:pt x="1906" y="381"/>
                </a:lnTo>
                <a:lnTo>
                  <a:pt x="4738" y="0"/>
                </a:lnTo>
                <a:lnTo>
                  <a:pt x="6972" y="2558"/>
                </a:lnTo>
                <a:lnTo>
                  <a:pt x="6373" y="4028"/>
                </a:lnTo>
                <a:lnTo>
                  <a:pt x="6046" y="5335"/>
                </a:lnTo>
                <a:lnTo>
                  <a:pt x="5501" y="5988"/>
                </a:lnTo>
                <a:lnTo>
                  <a:pt x="4630" y="6315"/>
                </a:lnTo>
                <a:lnTo>
                  <a:pt x="3704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4214443" y="717934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941" y="6968"/>
                </a:moveTo>
                <a:lnTo>
                  <a:pt x="1470" y="5825"/>
                </a:lnTo>
                <a:lnTo>
                  <a:pt x="326" y="5062"/>
                </a:lnTo>
                <a:lnTo>
                  <a:pt x="0" y="2830"/>
                </a:lnTo>
                <a:lnTo>
                  <a:pt x="1034" y="1959"/>
                </a:lnTo>
                <a:lnTo>
                  <a:pt x="2178" y="1034"/>
                </a:lnTo>
                <a:lnTo>
                  <a:pt x="3595" y="0"/>
                </a:lnTo>
                <a:lnTo>
                  <a:pt x="5011" y="1252"/>
                </a:lnTo>
                <a:lnTo>
                  <a:pt x="6100" y="2286"/>
                </a:lnTo>
                <a:lnTo>
                  <a:pt x="6863" y="3647"/>
                </a:lnTo>
                <a:lnTo>
                  <a:pt x="5773" y="5226"/>
                </a:lnTo>
                <a:lnTo>
                  <a:pt x="4793" y="6696"/>
                </a:lnTo>
                <a:lnTo>
                  <a:pt x="2941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4039591" y="728828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1960" y="6532"/>
                </a:moveTo>
                <a:lnTo>
                  <a:pt x="926" y="5444"/>
                </a:lnTo>
                <a:lnTo>
                  <a:pt x="0" y="4409"/>
                </a:lnTo>
                <a:lnTo>
                  <a:pt x="326" y="1850"/>
                </a:lnTo>
                <a:lnTo>
                  <a:pt x="1579" y="871"/>
                </a:lnTo>
                <a:lnTo>
                  <a:pt x="2832" y="0"/>
                </a:lnTo>
                <a:lnTo>
                  <a:pt x="4575" y="0"/>
                </a:lnTo>
                <a:lnTo>
                  <a:pt x="5229" y="1034"/>
                </a:lnTo>
                <a:lnTo>
                  <a:pt x="5937" y="2123"/>
                </a:lnTo>
                <a:lnTo>
                  <a:pt x="6427" y="3919"/>
                </a:lnTo>
                <a:lnTo>
                  <a:pt x="4956" y="5226"/>
                </a:lnTo>
                <a:lnTo>
                  <a:pt x="3649" y="6423"/>
                </a:lnTo>
                <a:lnTo>
                  <a:pt x="1960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4066006" y="7219314"/>
            <a:ext cx="29845" cy="23495"/>
          </a:xfrm>
          <a:custGeom>
            <a:avLst/>
            <a:gdLst/>
            <a:ahLst/>
            <a:cxnLst/>
            <a:rect l="l" t="t" r="r" b="b"/>
            <a:pathLst>
              <a:path w="29845" h="23495">
                <a:moveTo>
                  <a:pt x="5499" y="3048"/>
                </a:moveTo>
                <a:lnTo>
                  <a:pt x="5168" y="2171"/>
                </a:lnTo>
                <a:lnTo>
                  <a:pt x="5003" y="1854"/>
                </a:lnTo>
                <a:lnTo>
                  <a:pt x="4787" y="1473"/>
                </a:lnTo>
                <a:lnTo>
                  <a:pt x="4406" y="1193"/>
                </a:lnTo>
                <a:lnTo>
                  <a:pt x="2997" y="0"/>
                </a:lnTo>
                <a:lnTo>
                  <a:pt x="977" y="165"/>
                </a:lnTo>
                <a:lnTo>
                  <a:pt x="0" y="1638"/>
                </a:lnTo>
                <a:lnTo>
                  <a:pt x="482" y="1955"/>
                </a:lnTo>
                <a:lnTo>
                  <a:pt x="927" y="2400"/>
                </a:lnTo>
                <a:lnTo>
                  <a:pt x="1358" y="2882"/>
                </a:lnTo>
                <a:lnTo>
                  <a:pt x="2235" y="3695"/>
                </a:lnTo>
                <a:lnTo>
                  <a:pt x="2768" y="4737"/>
                </a:lnTo>
                <a:lnTo>
                  <a:pt x="3213" y="5765"/>
                </a:lnTo>
                <a:lnTo>
                  <a:pt x="3810" y="5600"/>
                </a:lnTo>
                <a:lnTo>
                  <a:pt x="4406" y="5334"/>
                </a:lnTo>
                <a:lnTo>
                  <a:pt x="4737" y="4787"/>
                </a:lnTo>
                <a:lnTo>
                  <a:pt x="5168" y="3975"/>
                </a:lnTo>
                <a:lnTo>
                  <a:pt x="5499" y="3048"/>
                </a:lnTo>
                <a:close/>
              </a:path>
              <a:path w="29845" h="23495">
                <a:moveTo>
                  <a:pt x="29298" y="20256"/>
                </a:moveTo>
                <a:lnTo>
                  <a:pt x="27940" y="18999"/>
                </a:lnTo>
                <a:lnTo>
                  <a:pt x="26085" y="16383"/>
                </a:lnTo>
                <a:lnTo>
                  <a:pt x="24777" y="16827"/>
                </a:lnTo>
                <a:lnTo>
                  <a:pt x="23685" y="17741"/>
                </a:lnTo>
                <a:lnTo>
                  <a:pt x="22326" y="18999"/>
                </a:lnTo>
                <a:lnTo>
                  <a:pt x="22110" y="21120"/>
                </a:lnTo>
                <a:lnTo>
                  <a:pt x="24231" y="23456"/>
                </a:lnTo>
                <a:lnTo>
                  <a:pt x="25984" y="23304"/>
                </a:lnTo>
                <a:lnTo>
                  <a:pt x="27393" y="21831"/>
                </a:lnTo>
                <a:lnTo>
                  <a:pt x="29298" y="202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3982995" y="7224262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3976" y="6206"/>
                </a:moveTo>
                <a:lnTo>
                  <a:pt x="653" y="6097"/>
                </a:lnTo>
                <a:lnTo>
                  <a:pt x="163" y="5607"/>
                </a:lnTo>
                <a:lnTo>
                  <a:pt x="54" y="5335"/>
                </a:lnTo>
                <a:lnTo>
                  <a:pt x="926" y="4137"/>
                </a:lnTo>
                <a:lnTo>
                  <a:pt x="1416" y="2558"/>
                </a:lnTo>
                <a:lnTo>
                  <a:pt x="708" y="1524"/>
                </a:lnTo>
                <a:lnTo>
                  <a:pt x="599" y="1306"/>
                </a:lnTo>
                <a:lnTo>
                  <a:pt x="435" y="1088"/>
                </a:lnTo>
                <a:lnTo>
                  <a:pt x="326" y="925"/>
                </a:lnTo>
                <a:lnTo>
                  <a:pt x="1198" y="0"/>
                </a:lnTo>
                <a:lnTo>
                  <a:pt x="3213" y="435"/>
                </a:lnTo>
                <a:lnTo>
                  <a:pt x="5174" y="2994"/>
                </a:lnTo>
                <a:lnTo>
                  <a:pt x="5338" y="4355"/>
                </a:lnTo>
                <a:lnTo>
                  <a:pt x="4466" y="5552"/>
                </a:lnTo>
                <a:lnTo>
                  <a:pt x="3976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154797" y="7246582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614" y="6532"/>
                </a:moveTo>
                <a:lnTo>
                  <a:pt x="1089" y="5552"/>
                </a:lnTo>
                <a:lnTo>
                  <a:pt x="0" y="4790"/>
                </a:lnTo>
                <a:lnTo>
                  <a:pt x="0" y="2776"/>
                </a:lnTo>
                <a:lnTo>
                  <a:pt x="1034" y="1469"/>
                </a:lnTo>
                <a:lnTo>
                  <a:pt x="2015" y="272"/>
                </a:lnTo>
                <a:lnTo>
                  <a:pt x="4139" y="0"/>
                </a:lnTo>
                <a:lnTo>
                  <a:pt x="5011" y="871"/>
                </a:lnTo>
                <a:lnTo>
                  <a:pt x="5773" y="1687"/>
                </a:lnTo>
                <a:lnTo>
                  <a:pt x="5991" y="4409"/>
                </a:lnTo>
                <a:lnTo>
                  <a:pt x="3976" y="5988"/>
                </a:lnTo>
                <a:lnTo>
                  <a:pt x="2614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128378" y="7173686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1252" y="5716"/>
                </a:moveTo>
                <a:lnTo>
                  <a:pt x="0" y="4899"/>
                </a:lnTo>
                <a:lnTo>
                  <a:pt x="0" y="4518"/>
                </a:lnTo>
                <a:lnTo>
                  <a:pt x="93" y="4191"/>
                </a:lnTo>
                <a:lnTo>
                  <a:pt x="490" y="1742"/>
                </a:lnTo>
                <a:lnTo>
                  <a:pt x="817" y="489"/>
                </a:lnTo>
                <a:lnTo>
                  <a:pt x="2941" y="0"/>
                </a:lnTo>
                <a:lnTo>
                  <a:pt x="4466" y="762"/>
                </a:lnTo>
                <a:lnTo>
                  <a:pt x="4847" y="2994"/>
                </a:lnTo>
                <a:lnTo>
                  <a:pt x="4085" y="4191"/>
                </a:lnTo>
                <a:lnTo>
                  <a:pt x="3268" y="5389"/>
                </a:lnTo>
                <a:lnTo>
                  <a:pt x="1252" y="57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3805092" y="7179620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233" y="5661"/>
                </a:moveTo>
                <a:lnTo>
                  <a:pt x="1307" y="5171"/>
                </a:lnTo>
                <a:lnTo>
                  <a:pt x="817" y="4899"/>
                </a:lnTo>
                <a:lnTo>
                  <a:pt x="381" y="4409"/>
                </a:lnTo>
                <a:lnTo>
                  <a:pt x="0" y="3919"/>
                </a:lnTo>
                <a:lnTo>
                  <a:pt x="817" y="2939"/>
                </a:lnTo>
                <a:lnTo>
                  <a:pt x="1634" y="1415"/>
                </a:lnTo>
                <a:lnTo>
                  <a:pt x="2069" y="0"/>
                </a:lnTo>
                <a:lnTo>
                  <a:pt x="2396" y="54"/>
                </a:lnTo>
                <a:lnTo>
                  <a:pt x="2669" y="163"/>
                </a:lnTo>
                <a:lnTo>
                  <a:pt x="4521" y="1088"/>
                </a:lnTo>
                <a:lnTo>
                  <a:pt x="5065" y="3266"/>
                </a:lnTo>
                <a:lnTo>
                  <a:pt x="3268" y="5607"/>
                </a:lnTo>
                <a:lnTo>
                  <a:pt x="2233" y="56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3956032" y="721473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178" y="6260"/>
                </a:moveTo>
                <a:lnTo>
                  <a:pt x="1252" y="5280"/>
                </a:lnTo>
                <a:lnTo>
                  <a:pt x="326" y="4191"/>
                </a:lnTo>
                <a:lnTo>
                  <a:pt x="0" y="2939"/>
                </a:lnTo>
                <a:lnTo>
                  <a:pt x="1960" y="326"/>
                </a:lnTo>
                <a:lnTo>
                  <a:pt x="3812" y="0"/>
                </a:lnTo>
                <a:lnTo>
                  <a:pt x="4956" y="979"/>
                </a:lnTo>
                <a:lnTo>
                  <a:pt x="6100" y="2068"/>
                </a:lnTo>
                <a:lnTo>
                  <a:pt x="6046" y="3375"/>
                </a:lnTo>
                <a:lnTo>
                  <a:pt x="5174" y="4573"/>
                </a:lnTo>
                <a:lnTo>
                  <a:pt x="4357" y="5825"/>
                </a:lnTo>
                <a:lnTo>
                  <a:pt x="2178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4131907" y="7241628"/>
            <a:ext cx="62230" cy="27305"/>
          </a:xfrm>
          <a:custGeom>
            <a:avLst/>
            <a:gdLst/>
            <a:ahLst/>
            <a:cxnLst/>
            <a:rect l="l" t="t" r="r" b="b"/>
            <a:pathLst>
              <a:path w="62229" h="27304">
                <a:moveTo>
                  <a:pt x="4521" y="23685"/>
                </a:moveTo>
                <a:lnTo>
                  <a:pt x="3111" y="22821"/>
                </a:lnTo>
                <a:lnTo>
                  <a:pt x="2184" y="22212"/>
                </a:lnTo>
                <a:lnTo>
                  <a:pt x="1422" y="22923"/>
                </a:lnTo>
                <a:lnTo>
                  <a:pt x="990" y="23520"/>
                </a:lnTo>
                <a:lnTo>
                  <a:pt x="0" y="24726"/>
                </a:lnTo>
                <a:lnTo>
                  <a:pt x="660" y="25641"/>
                </a:lnTo>
                <a:lnTo>
                  <a:pt x="1803" y="26352"/>
                </a:lnTo>
                <a:lnTo>
                  <a:pt x="2514" y="26733"/>
                </a:lnTo>
                <a:lnTo>
                  <a:pt x="3060" y="26568"/>
                </a:lnTo>
                <a:lnTo>
                  <a:pt x="3708" y="25590"/>
                </a:lnTo>
                <a:lnTo>
                  <a:pt x="3708" y="24828"/>
                </a:lnTo>
                <a:lnTo>
                  <a:pt x="4521" y="23685"/>
                </a:lnTo>
                <a:close/>
              </a:path>
              <a:path w="62229" h="27304">
                <a:moveTo>
                  <a:pt x="47066" y="10617"/>
                </a:moveTo>
                <a:lnTo>
                  <a:pt x="46634" y="10071"/>
                </a:lnTo>
                <a:lnTo>
                  <a:pt x="46355" y="9690"/>
                </a:lnTo>
                <a:lnTo>
                  <a:pt x="45377" y="9588"/>
                </a:lnTo>
                <a:lnTo>
                  <a:pt x="44780" y="9690"/>
                </a:lnTo>
                <a:lnTo>
                  <a:pt x="41617" y="10350"/>
                </a:lnTo>
                <a:lnTo>
                  <a:pt x="39611" y="12522"/>
                </a:lnTo>
                <a:lnTo>
                  <a:pt x="38354" y="15468"/>
                </a:lnTo>
                <a:lnTo>
                  <a:pt x="41236" y="14808"/>
                </a:lnTo>
                <a:lnTo>
                  <a:pt x="43522" y="13182"/>
                </a:lnTo>
                <a:lnTo>
                  <a:pt x="45872" y="11607"/>
                </a:lnTo>
                <a:lnTo>
                  <a:pt x="46418" y="11328"/>
                </a:lnTo>
                <a:lnTo>
                  <a:pt x="47066" y="10617"/>
                </a:lnTo>
                <a:close/>
              </a:path>
              <a:path w="62229" h="27304">
                <a:moveTo>
                  <a:pt x="61937" y="609"/>
                </a:moveTo>
                <a:lnTo>
                  <a:pt x="59702" y="0"/>
                </a:lnTo>
                <a:lnTo>
                  <a:pt x="58178" y="381"/>
                </a:lnTo>
                <a:lnTo>
                  <a:pt x="56870" y="1206"/>
                </a:lnTo>
                <a:lnTo>
                  <a:pt x="56603" y="1422"/>
                </a:lnTo>
                <a:lnTo>
                  <a:pt x="56388" y="1524"/>
                </a:lnTo>
                <a:lnTo>
                  <a:pt x="55397" y="2298"/>
                </a:lnTo>
                <a:lnTo>
                  <a:pt x="54483" y="3276"/>
                </a:lnTo>
                <a:lnTo>
                  <a:pt x="55130" y="4305"/>
                </a:lnTo>
                <a:lnTo>
                  <a:pt x="55943" y="5613"/>
                </a:lnTo>
                <a:lnTo>
                  <a:pt x="56934" y="4419"/>
                </a:lnTo>
                <a:lnTo>
                  <a:pt x="57632" y="3975"/>
                </a:lnTo>
                <a:lnTo>
                  <a:pt x="58229" y="3543"/>
                </a:lnTo>
                <a:lnTo>
                  <a:pt x="58839" y="3162"/>
                </a:lnTo>
                <a:lnTo>
                  <a:pt x="60960" y="1371"/>
                </a:lnTo>
                <a:lnTo>
                  <a:pt x="61937" y="6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071565" y="7195953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159" y="4137"/>
                </a:moveTo>
                <a:lnTo>
                  <a:pt x="2124" y="4083"/>
                </a:lnTo>
                <a:lnTo>
                  <a:pt x="1034" y="3103"/>
                </a:lnTo>
                <a:lnTo>
                  <a:pt x="326" y="2449"/>
                </a:lnTo>
                <a:lnTo>
                  <a:pt x="0" y="1742"/>
                </a:lnTo>
                <a:lnTo>
                  <a:pt x="762" y="979"/>
                </a:lnTo>
                <a:lnTo>
                  <a:pt x="1743" y="0"/>
                </a:lnTo>
                <a:lnTo>
                  <a:pt x="2941" y="272"/>
                </a:lnTo>
                <a:lnTo>
                  <a:pt x="4738" y="1469"/>
                </a:lnTo>
                <a:lnTo>
                  <a:pt x="4575" y="2395"/>
                </a:lnTo>
                <a:lnTo>
                  <a:pt x="3976" y="3103"/>
                </a:lnTo>
                <a:lnTo>
                  <a:pt x="3159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3876776" y="7242009"/>
            <a:ext cx="3810" cy="3175"/>
          </a:xfrm>
          <a:custGeom>
            <a:avLst/>
            <a:gdLst/>
            <a:ahLst/>
            <a:cxnLst/>
            <a:rect l="l" t="t" r="r" b="b"/>
            <a:pathLst>
              <a:path w="3810" h="3175">
                <a:moveTo>
                  <a:pt x="2560" y="3157"/>
                </a:moveTo>
                <a:lnTo>
                  <a:pt x="1688" y="2667"/>
                </a:lnTo>
                <a:lnTo>
                  <a:pt x="871" y="1959"/>
                </a:lnTo>
                <a:lnTo>
                  <a:pt x="163" y="1306"/>
                </a:lnTo>
                <a:lnTo>
                  <a:pt x="0" y="653"/>
                </a:lnTo>
                <a:lnTo>
                  <a:pt x="381" y="0"/>
                </a:lnTo>
                <a:lnTo>
                  <a:pt x="326" y="163"/>
                </a:lnTo>
                <a:lnTo>
                  <a:pt x="1361" y="1252"/>
                </a:lnTo>
                <a:lnTo>
                  <a:pt x="2505" y="1633"/>
                </a:lnTo>
                <a:lnTo>
                  <a:pt x="3649" y="1687"/>
                </a:lnTo>
                <a:lnTo>
                  <a:pt x="3595" y="1850"/>
                </a:lnTo>
                <a:lnTo>
                  <a:pt x="3431" y="2123"/>
                </a:lnTo>
                <a:lnTo>
                  <a:pt x="2560" y="31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4149350" y="721179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941" y="4191"/>
                </a:moveTo>
                <a:lnTo>
                  <a:pt x="1797" y="4191"/>
                </a:lnTo>
                <a:lnTo>
                  <a:pt x="817" y="3429"/>
                </a:lnTo>
                <a:lnTo>
                  <a:pt x="108" y="2830"/>
                </a:lnTo>
                <a:lnTo>
                  <a:pt x="0" y="1959"/>
                </a:lnTo>
                <a:lnTo>
                  <a:pt x="599" y="1252"/>
                </a:lnTo>
                <a:lnTo>
                  <a:pt x="1634" y="0"/>
                </a:lnTo>
                <a:lnTo>
                  <a:pt x="2614" y="1088"/>
                </a:lnTo>
                <a:lnTo>
                  <a:pt x="3595" y="1524"/>
                </a:lnTo>
                <a:lnTo>
                  <a:pt x="4357" y="1959"/>
                </a:lnTo>
                <a:lnTo>
                  <a:pt x="4194" y="2558"/>
                </a:lnTo>
                <a:lnTo>
                  <a:pt x="3758" y="3103"/>
                </a:lnTo>
                <a:lnTo>
                  <a:pt x="2941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4038774" y="725164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797" y="4300"/>
                </a:moveTo>
                <a:lnTo>
                  <a:pt x="762" y="3320"/>
                </a:lnTo>
                <a:lnTo>
                  <a:pt x="0" y="2613"/>
                </a:lnTo>
                <a:lnTo>
                  <a:pt x="163" y="1742"/>
                </a:lnTo>
                <a:lnTo>
                  <a:pt x="1361" y="0"/>
                </a:lnTo>
                <a:lnTo>
                  <a:pt x="2505" y="272"/>
                </a:lnTo>
                <a:lnTo>
                  <a:pt x="3322" y="762"/>
                </a:lnTo>
                <a:lnTo>
                  <a:pt x="4248" y="1361"/>
                </a:lnTo>
                <a:lnTo>
                  <a:pt x="3867" y="2177"/>
                </a:lnTo>
                <a:lnTo>
                  <a:pt x="3268" y="2994"/>
                </a:lnTo>
                <a:lnTo>
                  <a:pt x="2614" y="3756"/>
                </a:lnTo>
                <a:lnTo>
                  <a:pt x="1797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4152618" y="721827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05" y="4518"/>
                </a:moveTo>
                <a:lnTo>
                  <a:pt x="1525" y="4518"/>
                </a:lnTo>
                <a:lnTo>
                  <a:pt x="926" y="3701"/>
                </a:lnTo>
                <a:lnTo>
                  <a:pt x="0" y="2613"/>
                </a:lnTo>
                <a:lnTo>
                  <a:pt x="435" y="1578"/>
                </a:lnTo>
                <a:lnTo>
                  <a:pt x="1143" y="653"/>
                </a:lnTo>
                <a:lnTo>
                  <a:pt x="1852" y="0"/>
                </a:lnTo>
                <a:lnTo>
                  <a:pt x="2560" y="163"/>
                </a:lnTo>
                <a:lnTo>
                  <a:pt x="2941" y="653"/>
                </a:lnTo>
                <a:lnTo>
                  <a:pt x="3758" y="1633"/>
                </a:lnTo>
                <a:lnTo>
                  <a:pt x="3976" y="2885"/>
                </a:lnTo>
                <a:lnTo>
                  <a:pt x="3104" y="3865"/>
                </a:lnTo>
                <a:lnTo>
                  <a:pt x="2505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3844202" y="721707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906" y="3375"/>
                </a:moveTo>
                <a:lnTo>
                  <a:pt x="1143" y="3320"/>
                </a:lnTo>
                <a:lnTo>
                  <a:pt x="653" y="3375"/>
                </a:lnTo>
                <a:lnTo>
                  <a:pt x="0" y="1850"/>
                </a:lnTo>
                <a:lnTo>
                  <a:pt x="272" y="925"/>
                </a:lnTo>
                <a:lnTo>
                  <a:pt x="1307" y="489"/>
                </a:lnTo>
                <a:lnTo>
                  <a:pt x="1960" y="163"/>
                </a:lnTo>
                <a:lnTo>
                  <a:pt x="2995" y="0"/>
                </a:lnTo>
                <a:lnTo>
                  <a:pt x="3486" y="762"/>
                </a:lnTo>
                <a:lnTo>
                  <a:pt x="4194" y="1850"/>
                </a:lnTo>
                <a:lnTo>
                  <a:pt x="3486" y="2667"/>
                </a:lnTo>
                <a:lnTo>
                  <a:pt x="2505" y="3048"/>
                </a:lnTo>
                <a:lnTo>
                  <a:pt x="1906" y="33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3951674" y="7182832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852" y="4028"/>
                </a:moveTo>
                <a:lnTo>
                  <a:pt x="980" y="3484"/>
                </a:lnTo>
                <a:lnTo>
                  <a:pt x="0" y="2939"/>
                </a:lnTo>
                <a:lnTo>
                  <a:pt x="381" y="2068"/>
                </a:lnTo>
                <a:lnTo>
                  <a:pt x="871" y="1361"/>
                </a:lnTo>
                <a:lnTo>
                  <a:pt x="1361" y="653"/>
                </a:lnTo>
                <a:lnTo>
                  <a:pt x="2015" y="0"/>
                </a:lnTo>
                <a:lnTo>
                  <a:pt x="2941" y="653"/>
                </a:lnTo>
                <a:lnTo>
                  <a:pt x="3758" y="1197"/>
                </a:lnTo>
                <a:lnTo>
                  <a:pt x="3704" y="2068"/>
                </a:lnTo>
                <a:lnTo>
                  <a:pt x="3213" y="2885"/>
                </a:lnTo>
                <a:lnTo>
                  <a:pt x="2560" y="3320"/>
                </a:lnTo>
                <a:lnTo>
                  <a:pt x="1852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4227788" y="7208147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525" y="3756"/>
                </a:moveTo>
                <a:lnTo>
                  <a:pt x="653" y="2830"/>
                </a:lnTo>
                <a:lnTo>
                  <a:pt x="217" y="2449"/>
                </a:lnTo>
                <a:lnTo>
                  <a:pt x="0" y="1415"/>
                </a:lnTo>
                <a:lnTo>
                  <a:pt x="217" y="979"/>
                </a:lnTo>
                <a:lnTo>
                  <a:pt x="653" y="326"/>
                </a:lnTo>
                <a:lnTo>
                  <a:pt x="1525" y="0"/>
                </a:lnTo>
                <a:lnTo>
                  <a:pt x="2396" y="326"/>
                </a:lnTo>
                <a:lnTo>
                  <a:pt x="3104" y="871"/>
                </a:lnTo>
                <a:lnTo>
                  <a:pt x="2941" y="1578"/>
                </a:lnTo>
                <a:lnTo>
                  <a:pt x="2560" y="2068"/>
                </a:lnTo>
                <a:lnTo>
                  <a:pt x="2069" y="2667"/>
                </a:lnTo>
                <a:lnTo>
                  <a:pt x="1525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3818873" y="7170801"/>
            <a:ext cx="26034" cy="41275"/>
          </a:xfrm>
          <a:custGeom>
            <a:avLst/>
            <a:gdLst/>
            <a:ahLst/>
            <a:cxnLst/>
            <a:rect l="l" t="t" r="r" b="b"/>
            <a:pathLst>
              <a:path w="26035" h="41275">
                <a:moveTo>
                  <a:pt x="8225" y="40993"/>
                </a:moveTo>
                <a:lnTo>
                  <a:pt x="1906" y="35876"/>
                </a:lnTo>
                <a:lnTo>
                  <a:pt x="3540" y="28417"/>
                </a:lnTo>
                <a:lnTo>
                  <a:pt x="3758" y="26566"/>
                </a:lnTo>
                <a:lnTo>
                  <a:pt x="3649" y="24715"/>
                </a:lnTo>
                <a:lnTo>
                  <a:pt x="5011" y="23028"/>
                </a:lnTo>
                <a:lnTo>
                  <a:pt x="4847" y="21286"/>
                </a:lnTo>
                <a:lnTo>
                  <a:pt x="3050" y="18509"/>
                </a:lnTo>
                <a:lnTo>
                  <a:pt x="2233" y="17693"/>
                </a:lnTo>
                <a:lnTo>
                  <a:pt x="1252" y="17094"/>
                </a:lnTo>
                <a:lnTo>
                  <a:pt x="0" y="14372"/>
                </a:lnTo>
                <a:lnTo>
                  <a:pt x="490" y="11051"/>
                </a:lnTo>
                <a:lnTo>
                  <a:pt x="4194" y="7567"/>
                </a:lnTo>
                <a:lnTo>
                  <a:pt x="4956" y="6260"/>
                </a:lnTo>
                <a:lnTo>
                  <a:pt x="8715" y="979"/>
                </a:lnTo>
                <a:lnTo>
                  <a:pt x="11820" y="0"/>
                </a:lnTo>
                <a:lnTo>
                  <a:pt x="16450" y="1633"/>
                </a:lnTo>
                <a:lnTo>
                  <a:pt x="17321" y="2014"/>
                </a:lnTo>
                <a:lnTo>
                  <a:pt x="18193" y="2504"/>
                </a:lnTo>
                <a:lnTo>
                  <a:pt x="25982" y="6042"/>
                </a:lnTo>
                <a:lnTo>
                  <a:pt x="24729" y="11105"/>
                </a:lnTo>
                <a:lnTo>
                  <a:pt x="20045" y="16223"/>
                </a:lnTo>
                <a:lnTo>
                  <a:pt x="14271" y="21286"/>
                </a:lnTo>
                <a:lnTo>
                  <a:pt x="14108" y="21776"/>
                </a:lnTo>
                <a:lnTo>
                  <a:pt x="18084" y="28363"/>
                </a:lnTo>
                <a:lnTo>
                  <a:pt x="19282" y="31521"/>
                </a:lnTo>
                <a:lnTo>
                  <a:pt x="17975" y="35114"/>
                </a:lnTo>
                <a:lnTo>
                  <a:pt x="17158" y="37237"/>
                </a:lnTo>
                <a:lnTo>
                  <a:pt x="15742" y="38707"/>
                </a:lnTo>
                <a:lnTo>
                  <a:pt x="8225" y="409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4043131" y="7219253"/>
            <a:ext cx="28575" cy="20320"/>
          </a:xfrm>
          <a:custGeom>
            <a:avLst/>
            <a:gdLst/>
            <a:ahLst/>
            <a:cxnLst/>
            <a:rect l="l" t="t" r="r" b="b"/>
            <a:pathLst>
              <a:path w="28575" h="20320">
                <a:moveTo>
                  <a:pt x="9586" y="20034"/>
                </a:moveTo>
                <a:lnTo>
                  <a:pt x="3322" y="17856"/>
                </a:lnTo>
                <a:lnTo>
                  <a:pt x="0" y="11922"/>
                </a:lnTo>
                <a:lnTo>
                  <a:pt x="980" y="9799"/>
                </a:lnTo>
                <a:lnTo>
                  <a:pt x="3649" y="5607"/>
                </a:lnTo>
                <a:lnTo>
                  <a:pt x="5828" y="5008"/>
                </a:lnTo>
                <a:lnTo>
                  <a:pt x="8606" y="5117"/>
                </a:lnTo>
                <a:lnTo>
                  <a:pt x="8878" y="5988"/>
                </a:lnTo>
                <a:lnTo>
                  <a:pt x="9205" y="6478"/>
                </a:lnTo>
                <a:lnTo>
                  <a:pt x="9586" y="6913"/>
                </a:lnTo>
                <a:lnTo>
                  <a:pt x="9695" y="8002"/>
                </a:lnTo>
                <a:lnTo>
                  <a:pt x="11384" y="5389"/>
                </a:lnTo>
                <a:lnTo>
                  <a:pt x="12473" y="4246"/>
                </a:lnTo>
                <a:lnTo>
                  <a:pt x="13454" y="3103"/>
                </a:lnTo>
                <a:lnTo>
                  <a:pt x="15251" y="1197"/>
                </a:lnTo>
                <a:lnTo>
                  <a:pt x="16940" y="217"/>
                </a:lnTo>
                <a:lnTo>
                  <a:pt x="20045" y="0"/>
                </a:lnTo>
                <a:lnTo>
                  <a:pt x="21461" y="544"/>
                </a:lnTo>
                <a:lnTo>
                  <a:pt x="22877" y="1687"/>
                </a:lnTo>
                <a:lnTo>
                  <a:pt x="23368" y="2014"/>
                </a:lnTo>
                <a:lnTo>
                  <a:pt x="24239" y="2939"/>
                </a:lnTo>
                <a:lnTo>
                  <a:pt x="25111" y="3756"/>
                </a:lnTo>
                <a:lnTo>
                  <a:pt x="25655" y="4790"/>
                </a:lnTo>
                <a:lnTo>
                  <a:pt x="26255" y="6315"/>
                </a:lnTo>
                <a:lnTo>
                  <a:pt x="26472" y="6750"/>
                </a:lnTo>
                <a:lnTo>
                  <a:pt x="28270" y="12847"/>
                </a:lnTo>
                <a:lnTo>
                  <a:pt x="25601" y="16332"/>
                </a:lnTo>
                <a:lnTo>
                  <a:pt x="17103" y="16441"/>
                </a:lnTo>
                <a:lnTo>
                  <a:pt x="15197" y="16604"/>
                </a:lnTo>
                <a:lnTo>
                  <a:pt x="13018" y="17965"/>
                </a:lnTo>
                <a:lnTo>
                  <a:pt x="9586" y="200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4111928" y="7152781"/>
            <a:ext cx="25400" cy="12065"/>
          </a:xfrm>
          <a:custGeom>
            <a:avLst/>
            <a:gdLst/>
            <a:ahLst/>
            <a:cxnLst/>
            <a:rect l="l" t="t" r="r" b="b"/>
            <a:pathLst>
              <a:path w="25400" h="12065">
                <a:moveTo>
                  <a:pt x="5229" y="11922"/>
                </a:moveTo>
                <a:lnTo>
                  <a:pt x="1743" y="9962"/>
                </a:lnTo>
                <a:lnTo>
                  <a:pt x="326" y="4845"/>
                </a:lnTo>
                <a:lnTo>
                  <a:pt x="0" y="3375"/>
                </a:lnTo>
                <a:lnTo>
                  <a:pt x="54" y="1687"/>
                </a:lnTo>
                <a:lnTo>
                  <a:pt x="435" y="0"/>
                </a:lnTo>
                <a:lnTo>
                  <a:pt x="24130" y="0"/>
                </a:lnTo>
                <a:lnTo>
                  <a:pt x="24294" y="217"/>
                </a:lnTo>
                <a:lnTo>
                  <a:pt x="24893" y="2014"/>
                </a:lnTo>
                <a:lnTo>
                  <a:pt x="23585" y="4899"/>
                </a:lnTo>
                <a:lnTo>
                  <a:pt x="20263" y="6859"/>
                </a:lnTo>
                <a:lnTo>
                  <a:pt x="18901" y="7295"/>
                </a:lnTo>
                <a:lnTo>
                  <a:pt x="17321" y="7621"/>
                </a:lnTo>
                <a:lnTo>
                  <a:pt x="17158" y="7621"/>
                </a:lnTo>
                <a:lnTo>
                  <a:pt x="15142" y="8057"/>
                </a:lnTo>
                <a:lnTo>
                  <a:pt x="13181" y="8547"/>
                </a:lnTo>
                <a:lnTo>
                  <a:pt x="11275" y="9309"/>
                </a:lnTo>
                <a:lnTo>
                  <a:pt x="9913" y="9799"/>
                </a:lnTo>
                <a:lnTo>
                  <a:pt x="5229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776441" y="7262751"/>
            <a:ext cx="20320" cy="20955"/>
          </a:xfrm>
          <a:custGeom>
            <a:avLst/>
            <a:gdLst/>
            <a:ahLst/>
            <a:cxnLst/>
            <a:rect l="l" t="t" r="r" b="b"/>
            <a:pathLst>
              <a:path w="20320" h="20954">
                <a:moveTo>
                  <a:pt x="11329" y="20469"/>
                </a:moveTo>
                <a:lnTo>
                  <a:pt x="10077" y="20415"/>
                </a:lnTo>
                <a:lnTo>
                  <a:pt x="8824" y="20142"/>
                </a:lnTo>
                <a:lnTo>
                  <a:pt x="9042" y="19380"/>
                </a:lnTo>
                <a:lnTo>
                  <a:pt x="9369" y="15787"/>
                </a:lnTo>
                <a:lnTo>
                  <a:pt x="7081" y="9527"/>
                </a:lnTo>
                <a:lnTo>
                  <a:pt x="4303" y="8057"/>
                </a:lnTo>
                <a:lnTo>
                  <a:pt x="0" y="9581"/>
                </a:lnTo>
                <a:lnTo>
                  <a:pt x="762" y="5934"/>
                </a:lnTo>
                <a:lnTo>
                  <a:pt x="4248" y="2232"/>
                </a:lnTo>
                <a:lnTo>
                  <a:pt x="12855" y="0"/>
                </a:lnTo>
                <a:lnTo>
                  <a:pt x="16994" y="2504"/>
                </a:lnTo>
                <a:lnTo>
                  <a:pt x="18193" y="6913"/>
                </a:lnTo>
                <a:lnTo>
                  <a:pt x="19881" y="13120"/>
                </a:lnTo>
                <a:lnTo>
                  <a:pt x="17376" y="18945"/>
                </a:lnTo>
                <a:lnTo>
                  <a:pt x="12419" y="20142"/>
                </a:lnTo>
                <a:lnTo>
                  <a:pt x="11329" y="204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664712" y="7152792"/>
            <a:ext cx="61594" cy="18415"/>
          </a:xfrm>
          <a:custGeom>
            <a:avLst/>
            <a:gdLst/>
            <a:ahLst/>
            <a:cxnLst/>
            <a:rect l="l" t="t" r="r" b="b"/>
            <a:pathLst>
              <a:path w="61595" h="18415">
                <a:moveTo>
                  <a:pt x="15367" y="8102"/>
                </a:moveTo>
                <a:lnTo>
                  <a:pt x="14770" y="3644"/>
                </a:lnTo>
                <a:lnTo>
                  <a:pt x="13233" y="1358"/>
                </a:lnTo>
                <a:lnTo>
                  <a:pt x="11277" y="0"/>
                </a:lnTo>
                <a:lnTo>
                  <a:pt x="8940" y="0"/>
                </a:lnTo>
                <a:lnTo>
                  <a:pt x="9093" y="101"/>
                </a:lnTo>
                <a:lnTo>
                  <a:pt x="9258" y="266"/>
                </a:lnTo>
                <a:lnTo>
                  <a:pt x="9372" y="431"/>
                </a:lnTo>
                <a:lnTo>
                  <a:pt x="10020" y="1193"/>
                </a:lnTo>
                <a:lnTo>
                  <a:pt x="10020" y="2222"/>
                </a:lnTo>
                <a:lnTo>
                  <a:pt x="7797" y="4076"/>
                </a:lnTo>
                <a:lnTo>
                  <a:pt x="7023" y="2984"/>
                </a:lnTo>
                <a:lnTo>
                  <a:pt x="6210" y="2336"/>
                </a:lnTo>
                <a:lnTo>
                  <a:pt x="5016" y="762"/>
                </a:lnTo>
                <a:lnTo>
                  <a:pt x="5727" y="0"/>
                </a:lnTo>
                <a:lnTo>
                  <a:pt x="3594" y="0"/>
                </a:lnTo>
                <a:lnTo>
                  <a:pt x="1689" y="1244"/>
                </a:lnTo>
                <a:lnTo>
                  <a:pt x="927" y="3365"/>
                </a:lnTo>
                <a:lnTo>
                  <a:pt x="495" y="5549"/>
                </a:lnTo>
                <a:lnTo>
                  <a:pt x="0" y="7950"/>
                </a:lnTo>
                <a:lnTo>
                  <a:pt x="2451" y="7404"/>
                </a:lnTo>
                <a:lnTo>
                  <a:pt x="4140" y="9093"/>
                </a:lnTo>
                <a:lnTo>
                  <a:pt x="5067" y="10172"/>
                </a:lnTo>
                <a:lnTo>
                  <a:pt x="2349" y="12077"/>
                </a:lnTo>
                <a:lnTo>
                  <a:pt x="3429" y="12522"/>
                </a:lnTo>
                <a:lnTo>
                  <a:pt x="5499" y="13665"/>
                </a:lnTo>
                <a:lnTo>
                  <a:pt x="6642" y="14046"/>
                </a:lnTo>
                <a:lnTo>
                  <a:pt x="12255" y="17907"/>
                </a:lnTo>
                <a:lnTo>
                  <a:pt x="13843" y="18072"/>
                </a:lnTo>
                <a:lnTo>
                  <a:pt x="14706" y="14097"/>
                </a:lnTo>
                <a:lnTo>
                  <a:pt x="14541" y="13665"/>
                </a:lnTo>
                <a:lnTo>
                  <a:pt x="14490" y="13220"/>
                </a:lnTo>
                <a:lnTo>
                  <a:pt x="14605" y="12738"/>
                </a:lnTo>
                <a:lnTo>
                  <a:pt x="14655" y="12242"/>
                </a:lnTo>
                <a:lnTo>
                  <a:pt x="14871" y="11811"/>
                </a:lnTo>
                <a:lnTo>
                  <a:pt x="15087" y="11480"/>
                </a:lnTo>
                <a:lnTo>
                  <a:pt x="15087" y="11214"/>
                </a:lnTo>
                <a:lnTo>
                  <a:pt x="15252" y="9690"/>
                </a:lnTo>
                <a:lnTo>
                  <a:pt x="15367" y="8102"/>
                </a:lnTo>
                <a:close/>
              </a:path>
              <a:path w="61595" h="18415">
                <a:moveTo>
                  <a:pt x="61175" y="2451"/>
                </a:moveTo>
                <a:lnTo>
                  <a:pt x="60198" y="2768"/>
                </a:lnTo>
                <a:lnTo>
                  <a:pt x="59055" y="2882"/>
                </a:lnTo>
                <a:lnTo>
                  <a:pt x="57302" y="2984"/>
                </a:lnTo>
                <a:lnTo>
                  <a:pt x="56654" y="3213"/>
                </a:lnTo>
                <a:lnTo>
                  <a:pt x="54152" y="3365"/>
                </a:lnTo>
                <a:lnTo>
                  <a:pt x="53606" y="2222"/>
                </a:lnTo>
                <a:lnTo>
                  <a:pt x="53708" y="482"/>
                </a:lnTo>
                <a:lnTo>
                  <a:pt x="53822" y="0"/>
                </a:lnTo>
                <a:lnTo>
                  <a:pt x="51536" y="0"/>
                </a:lnTo>
                <a:lnTo>
                  <a:pt x="51422" y="1244"/>
                </a:lnTo>
                <a:lnTo>
                  <a:pt x="50774" y="2222"/>
                </a:lnTo>
                <a:lnTo>
                  <a:pt x="48374" y="1790"/>
                </a:lnTo>
                <a:lnTo>
                  <a:pt x="47993" y="977"/>
                </a:lnTo>
                <a:lnTo>
                  <a:pt x="48044" y="0"/>
                </a:lnTo>
                <a:lnTo>
                  <a:pt x="42113" y="0"/>
                </a:lnTo>
                <a:lnTo>
                  <a:pt x="42113" y="762"/>
                </a:lnTo>
                <a:lnTo>
                  <a:pt x="42164" y="1079"/>
                </a:lnTo>
                <a:lnTo>
                  <a:pt x="42545" y="3213"/>
                </a:lnTo>
                <a:lnTo>
                  <a:pt x="43688" y="5003"/>
                </a:lnTo>
                <a:lnTo>
                  <a:pt x="45326" y="6743"/>
                </a:lnTo>
                <a:lnTo>
                  <a:pt x="45593" y="6959"/>
                </a:lnTo>
                <a:lnTo>
                  <a:pt x="45758" y="6527"/>
                </a:lnTo>
                <a:lnTo>
                  <a:pt x="46024" y="6146"/>
                </a:lnTo>
                <a:lnTo>
                  <a:pt x="46405" y="5715"/>
                </a:lnTo>
                <a:lnTo>
                  <a:pt x="47066" y="5054"/>
                </a:lnTo>
                <a:lnTo>
                  <a:pt x="47993" y="5118"/>
                </a:lnTo>
                <a:lnTo>
                  <a:pt x="48704" y="5384"/>
                </a:lnTo>
                <a:lnTo>
                  <a:pt x="49085" y="5600"/>
                </a:lnTo>
                <a:lnTo>
                  <a:pt x="49085" y="6692"/>
                </a:lnTo>
                <a:lnTo>
                  <a:pt x="48856" y="7620"/>
                </a:lnTo>
                <a:lnTo>
                  <a:pt x="49949" y="7505"/>
                </a:lnTo>
                <a:lnTo>
                  <a:pt x="51854" y="7556"/>
                </a:lnTo>
                <a:lnTo>
                  <a:pt x="53162" y="8102"/>
                </a:lnTo>
                <a:lnTo>
                  <a:pt x="58343" y="8483"/>
                </a:lnTo>
                <a:lnTo>
                  <a:pt x="60960" y="6477"/>
                </a:lnTo>
                <a:lnTo>
                  <a:pt x="61175" y="24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3921214" y="7214310"/>
            <a:ext cx="41275" cy="76835"/>
          </a:xfrm>
          <a:custGeom>
            <a:avLst/>
            <a:gdLst/>
            <a:ahLst/>
            <a:cxnLst/>
            <a:rect l="l" t="t" r="r" b="b"/>
            <a:pathLst>
              <a:path w="41275" h="76834">
                <a:moveTo>
                  <a:pt x="15697" y="9740"/>
                </a:moveTo>
                <a:lnTo>
                  <a:pt x="15468" y="7886"/>
                </a:lnTo>
                <a:lnTo>
                  <a:pt x="14935" y="5930"/>
                </a:lnTo>
                <a:lnTo>
                  <a:pt x="13677" y="1676"/>
                </a:lnTo>
                <a:lnTo>
                  <a:pt x="10680" y="0"/>
                </a:lnTo>
                <a:lnTo>
                  <a:pt x="6210" y="1358"/>
                </a:lnTo>
                <a:lnTo>
                  <a:pt x="4686" y="1676"/>
                </a:lnTo>
                <a:lnTo>
                  <a:pt x="3441" y="2933"/>
                </a:lnTo>
                <a:lnTo>
                  <a:pt x="1041" y="6032"/>
                </a:lnTo>
                <a:lnTo>
                  <a:pt x="2946" y="7175"/>
                </a:lnTo>
                <a:lnTo>
                  <a:pt x="3276" y="9309"/>
                </a:lnTo>
                <a:lnTo>
                  <a:pt x="3441" y="10071"/>
                </a:lnTo>
                <a:lnTo>
                  <a:pt x="3543" y="10833"/>
                </a:lnTo>
                <a:lnTo>
                  <a:pt x="0" y="11430"/>
                </a:lnTo>
                <a:lnTo>
                  <a:pt x="2451" y="13169"/>
                </a:lnTo>
                <a:lnTo>
                  <a:pt x="3111" y="14046"/>
                </a:lnTo>
                <a:lnTo>
                  <a:pt x="4902" y="16268"/>
                </a:lnTo>
                <a:lnTo>
                  <a:pt x="7416" y="17627"/>
                </a:lnTo>
                <a:lnTo>
                  <a:pt x="10464" y="17094"/>
                </a:lnTo>
                <a:lnTo>
                  <a:pt x="10795" y="16979"/>
                </a:lnTo>
                <a:lnTo>
                  <a:pt x="11112" y="16649"/>
                </a:lnTo>
                <a:lnTo>
                  <a:pt x="11493" y="16332"/>
                </a:lnTo>
                <a:lnTo>
                  <a:pt x="12153" y="16103"/>
                </a:lnTo>
                <a:lnTo>
                  <a:pt x="12319" y="16103"/>
                </a:lnTo>
                <a:lnTo>
                  <a:pt x="12484" y="16052"/>
                </a:lnTo>
                <a:lnTo>
                  <a:pt x="13728" y="14960"/>
                </a:lnTo>
                <a:lnTo>
                  <a:pt x="15697" y="9740"/>
                </a:lnTo>
                <a:close/>
              </a:path>
              <a:path w="41275" h="76834">
                <a:moveTo>
                  <a:pt x="25717" y="51981"/>
                </a:moveTo>
                <a:lnTo>
                  <a:pt x="18249" y="41529"/>
                </a:lnTo>
                <a:lnTo>
                  <a:pt x="18199" y="42189"/>
                </a:lnTo>
                <a:lnTo>
                  <a:pt x="17703" y="45504"/>
                </a:lnTo>
                <a:lnTo>
                  <a:pt x="15748" y="44526"/>
                </a:lnTo>
                <a:lnTo>
                  <a:pt x="14109" y="43548"/>
                </a:lnTo>
                <a:lnTo>
                  <a:pt x="12255" y="42506"/>
                </a:lnTo>
                <a:lnTo>
                  <a:pt x="11341" y="43218"/>
                </a:lnTo>
                <a:lnTo>
                  <a:pt x="10299" y="44691"/>
                </a:lnTo>
                <a:lnTo>
                  <a:pt x="8229" y="47523"/>
                </a:lnTo>
                <a:lnTo>
                  <a:pt x="8013" y="51054"/>
                </a:lnTo>
                <a:lnTo>
                  <a:pt x="11493" y="56235"/>
                </a:lnTo>
                <a:lnTo>
                  <a:pt x="15201" y="57099"/>
                </a:lnTo>
                <a:lnTo>
                  <a:pt x="18961" y="55956"/>
                </a:lnTo>
                <a:lnTo>
                  <a:pt x="22669" y="54762"/>
                </a:lnTo>
                <a:lnTo>
                  <a:pt x="25717" y="51981"/>
                </a:lnTo>
                <a:close/>
              </a:path>
              <a:path w="41275" h="76834">
                <a:moveTo>
                  <a:pt x="41135" y="63690"/>
                </a:moveTo>
                <a:lnTo>
                  <a:pt x="40805" y="63093"/>
                </a:lnTo>
                <a:lnTo>
                  <a:pt x="39382" y="60693"/>
                </a:lnTo>
                <a:lnTo>
                  <a:pt x="35788" y="59169"/>
                </a:lnTo>
                <a:lnTo>
                  <a:pt x="29743" y="60210"/>
                </a:lnTo>
                <a:lnTo>
                  <a:pt x="28270" y="61950"/>
                </a:lnTo>
                <a:lnTo>
                  <a:pt x="27673" y="65379"/>
                </a:lnTo>
                <a:lnTo>
                  <a:pt x="27406" y="67170"/>
                </a:lnTo>
                <a:lnTo>
                  <a:pt x="27622" y="68859"/>
                </a:lnTo>
                <a:lnTo>
                  <a:pt x="28270" y="70827"/>
                </a:lnTo>
                <a:lnTo>
                  <a:pt x="28765" y="73494"/>
                </a:lnTo>
                <a:lnTo>
                  <a:pt x="30505" y="75399"/>
                </a:lnTo>
                <a:lnTo>
                  <a:pt x="33401" y="76098"/>
                </a:lnTo>
                <a:lnTo>
                  <a:pt x="35306" y="76593"/>
                </a:lnTo>
                <a:lnTo>
                  <a:pt x="39763" y="73647"/>
                </a:lnTo>
                <a:lnTo>
                  <a:pt x="41071" y="70980"/>
                </a:lnTo>
                <a:lnTo>
                  <a:pt x="41135" y="70281"/>
                </a:lnTo>
                <a:lnTo>
                  <a:pt x="36715" y="68529"/>
                </a:lnTo>
                <a:lnTo>
                  <a:pt x="39928" y="66573"/>
                </a:lnTo>
                <a:lnTo>
                  <a:pt x="41071" y="64122"/>
                </a:lnTo>
                <a:lnTo>
                  <a:pt x="41135" y="63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4100217" y="7165357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6264" y="15515"/>
                </a:moveTo>
                <a:lnTo>
                  <a:pt x="3377" y="14590"/>
                </a:lnTo>
                <a:lnTo>
                  <a:pt x="1634" y="12303"/>
                </a:lnTo>
                <a:lnTo>
                  <a:pt x="1089" y="11595"/>
                </a:lnTo>
                <a:lnTo>
                  <a:pt x="599" y="10724"/>
                </a:lnTo>
                <a:lnTo>
                  <a:pt x="217" y="9363"/>
                </a:lnTo>
                <a:lnTo>
                  <a:pt x="163" y="8928"/>
                </a:lnTo>
                <a:lnTo>
                  <a:pt x="163" y="8492"/>
                </a:lnTo>
                <a:lnTo>
                  <a:pt x="0" y="5444"/>
                </a:lnTo>
                <a:lnTo>
                  <a:pt x="2505" y="2395"/>
                </a:lnTo>
                <a:lnTo>
                  <a:pt x="6318" y="1252"/>
                </a:lnTo>
                <a:lnTo>
                  <a:pt x="10295" y="0"/>
                </a:lnTo>
                <a:lnTo>
                  <a:pt x="13726" y="1578"/>
                </a:lnTo>
                <a:lnTo>
                  <a:pt x="14816" y="4845"/>
                </a:lnTo>
                <a:lnTo>
                  <a:pt x="15960" y="8438"/>
                </a:lnTo>
                <a:lnTo>
                  <a:pt x="14162" y="13882"/>
                </a:lnTo>
                <a:lnTo>
                  <a:pt x="6264" y="155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3884663" y="7247673"/>
            <a:ext cx="52705" cy="46355"/>
          </a:xfrm>
          <a:custGeom>
            <a:avLst/>
            <a:gdLst/>
            <a:ahLst/>
            <a:cxnLst/>
            <a:rect l="l" t="t" r="r" b="b"/>
            <a:pathLst>
              <a:path w="52704" h="46354">
                <a:moveTo>
                  <a:pt x="21145" y="7086"/>
                </a:moveTo>
                <a:lnTo>
                  <a:pt x="20866" y="6324"/>
                </a:lnTo>
                <a:lnTo>
                  <a:pt x="20713" y="5829"/>
                </a:lnTo>
                <a:lnTo>
                  <a:pt x="20218" y="4356"/>
                </a:lnTo>
                <a:lnTo>
                  <a:pt x="18961" y="3429"/>
                </a:lnTo>
                <a:lnTo>
                  <a:pt x="17983" y="3924"/>
                </a:lnTo>
                <a:lnTo>
                  <a:pt x="14439" y="5829"/>
                </a:lnTo>
                <a:lnTo>
                  <a:pt x="9804" y="1854"/>
                </a:lnTo>
                <a:lnTo>
                  <a:pt x="9156" y="1257"/>
                </a:lnTo>
                <a:lnTo>
                  <a:pt x="8013" y="1206"/>
                </a:lnTo>
                <a:lnTo>
                  <a:pt x="1638" y="0"/>
                </a:lnTo>
                <a:lnTo>
                  <a:pt x="0" y="1739"/>
                </a:lnTo>
                <a:lnTo>
                  <a:pt x="3543" y="14211"/>
                </a:lnTo>
                <a:lnTo>
                  <a:pt x="7353" y="15405"/>
                </a:lnTo>
                <a:lnTo>
                  <a:pt x="12319" y="10287"/>
                </a:lnTo>
                <a:lnTo>
                  <a:pt x="13944" y="8661"/>
                </a:lnTo>
                <a:lnTo>
                  <a:pt x="15036" y="8115"/>
                </a:lnTo>
                <a:lnTo>
                  <a:pt x="18084" y="10236"/>
                </a:lnTo>
                <a:lnTo>
                  <a:pt x="19672" y="10236"/>
                </a:lnTo>
                <a:lnTo>
                  <a:pt x="20701" y="8877"/>
                </a:lnTo>
                <a:lnTo>
                  <a:pt x="20650" y="8496"/>
                </a:lnTo>
                <a:lnTo>
                  <a:pt x="20815" y="8115"/>
                </a:lnTo>
                <a:lnTo>
                  <a:pt x="21031" y="7785"/>
                </a:lnTo>
                <a:lnTo>
                  <a:pt x="21145" y="7086"/>
                </a:lnTo>
                <a:close/>
              </a:path>
              <a:path w="52704" h="46354">
                <a:moveTo>
                  <a:pt x="52247" y="37020"/>
                </a:moveTo>
                <a:lnTo>
                  <a:pt x="50495" y="33972"/>
                </a:lnTo>
                <a:lnTo>
                  <a:pt x="48488" y="30594"/>
                </a:lnTo>
                <a:lnTo>
                  <a:pt x="45656" y="29400"/>
                </a:lnTo>
                <a:lnTo>
                  <a:pt x="38849" y="32613"/>
                </a:lnTo>
                <a:lnTo>
                  <a:pt x="35852" y="37846"/>
                </a:lnTo>
                <a:lnTo>
                  <a:pt x="37757" y="43942"/>
                </a:lnTo>
                <a:lnTo>
                  <a:pt x="43853" y="46228"/>
                </a:lnTo>
                <a:lnTo>
                  <a:pt x="46469" y="44373"/>
                </a:lnTo>
                <a:lnTo>
                  <a:pt x="46736" y="43776"/>
                </a:lnTo>
                <a:lnTo>
                  <a:pt x="46634" y="43611"/>
                </a:lnTo>
                <a:lnTo>
                  <a:pt x="45758" y="41757"/>
                </a:lnTo>
                <a:lnTo>
                  <a:pt x="46964" y="41376"/>
                </a:lnTo>
                <a:lnTo>
                  <a:pt x="48323" y="40779"/>
                </a:lnTo>
                <a:lnTo>
                  <a:pt x="51638" y="39204"/>
                </a:lnTo>
                <a:lnTo>
                  <a:pt x="52247" y="370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741851" y="7168460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10" h="15875">
                <a:moveTo>
                  <a:pt x="7408" y="15678"/>
                </a:moveTo>
                <a:lnTo>
                  <a:pt x="3486" y="15678"/>
                </a:lnTo>
                <a:lnTo>
                  <a:pt x="326" y="12630"/>
                </a:lnTo>
                <a:lnTo>
                  <a:pt x="0" y="6587"/>
                </a:lnTo>
                <a:lnTo>
                  <a:pt x="3268" y="3647"/>
                </a:lnTo>
                <a:lnTo>
                  <a:pt x="5392" y="2286"/>
                </a:lnTo>
                <a:lnTo>
                  <a:pt x="6699" y="1415"/>
                </a:lnTo>
                <a:lnTo>
                  <a:pt x="10621" y="0"/>
                </a:lnTo>
                <a:lnTo>
                  <a:pt x="12147" y="2667"/>
                </a:lnTo>
                <a:lnTo>
                  <a:pt x="14108" y="3919"/>
                </a:lnTo>
                <a:lnTo>
                  <a:pt x="15960" y="5062"/>
                </a:lnTo>
                <a:lnTo>
                  <a:pt x="14979" y="6968"/>
                </a:lnTo>
                <a:lnTo>
                  <a:pt x="12964" y="10561"/>
                </a:lnTo>
                <a:lnTo>
                  <a:pt x="11384" y="12303"/>
                </a:lnTo>
                <a:lnTo>
                  <a:pt x="9641" y="13827"/>
                </a:lnTo>
                <a:lnTo>
                  <a:pt x="7408" y="156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3773172" y="7305323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4" h="15875">
                <a:moveTo>
                  <a:pt x="12201" y="15569"/>
                </a:moveTo>
                <a:lnTo>
                  <a:pt x="10894" y="15569"/>
                </a:lnTo>
                <a:lnTo>
                  <a:pt x="7517" y="14481"/>
                </a:lnTo>
                <a:lnTo>
                  <a:pt x="5447" y="13936"/>
                </a:lnTo>
                <a:lnTo>
                  <a:pt x="3540" y="13011"/>
                </a:lnTo>
                <a:lnTo>
                  <a:pt x="435" y="11595"/>
                </a:lnTo>
                <a:lnTo>
                  <a:pt x="0" y="8819"/>
                </a:lnTo>
                <a:lnTo>
                  <a:pt x="2015" y="4627"/>
                </a:lnTo>
                <a:lnTo>
                  <a:pt x="3486" y="1361"/>
                </a:lnTo>
                <a:lnTo>
                  <a:pt x="6155" y="0"/>
                </a:lnTo>
                <a:lnTo>
                  <a:pt x="8824" y="979"/>
                </a:lnTo>
                <a:lnTo>
                  <a:pt x="10458" y="1633"/>
                </a:lnTo>
                <a:lnTo>
                  <a:pt x="11820" y="2722"/>
                </a:lnTo>
                <a:lnTo>
                  <a:pt x="12909" y="4137"/>
                </a:lnTo>
                <a:lnTo>
                  <a:pt x="13726" y="5117"/>
                </a:lnTo>
                <a:lnTo>
                  <a:pt x="12419" y="7893"/>
                </a:lnTo>
                <a:lnTo>
                  <a:pt x="11820" y="9091"/>
                </a:lnTo>
                <a:lnTo>
                  <a:pt x="12201" y="10125"/>
                </a:lnTo>
                <a:lnTo>
                  <a:pt x="12800" y="11160"/>
                </a:lnTo>
                <a:lnTo>
                  <a:pt x="13508" y="12140"/>
                </a:lnTo>
                <a:lnTo>
                  <a:pt x="14108" y="13120"/>
                </a:lnTo>
                <a:lnTo>
                  <a:pt x="13181" y="14263"/>
                </a:lnTo>
                <a:lnTo>
                  <a:pt x="12201" y="155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3877103" y="7226548"/>
            <a:ext cx="13335" cy="17780"/>
          </a:xfrm>
          <a:custGeom>
            <a:avLst/>
            <a:gdLst/>
            <a:ahLst/>
            <a:cxnLst/>
            <a:rect l="l" t="t" r="r" b="b"/>
            <a:pathLst>
              <a:path w="13335" h="17779">
                <a:moveTo>
                  <a:pt x="4194" y="17203"/>
                </a:moveTo>
                <a:lnTo>
                  <a:pt x="3322" y="17148"/>
                </a:lnTo>
                <a:lnTo>
                  <a:pt x="2178" y="17094"/>
                </a:lnTo>
                <a:lnTo>
                  <a:pt x="1034" y="16713"/>
                </a:lnTo>
                <a:lnTo>
                  <a:pt x="0" y="15624"/>
                </a:lnTo>
                <a:lnTo>
                  <a:pt x="217" y="14698"/>
                </a:lnTo>
                <a:lnTo>
                  <a:pt x="272" y="13773"/>
                </a:lnTo>
                <a:lnTo>
                  <a:pt x="599" y="12956"/>
                </a:lnTo>
                <a:lnTo>
                  <a:pt x="1198" y="11595"/>
                </a:lnTo>
                <a:lnTo>
                  <a:pt x="2723" y="9146"/>
                </a:lnTo>
                <a:lnTo>
                  <a:pt x="2669" y="10615"/>
                </a:lnTo>
                <a:lnTo>
                  <a:pt x="3867" y="12140"/>
                </a:lnTo>
                <a:lnTo>
                  <a:pt x="7408" y="13120"/>
                </a:lnTo>
                <a:lnTo>
                  <a:pt x="8878" y="12357"/>
                </a:lnTo>
                <a:lnTo>
                  <a:pt x="9369" y="10452"/>
                </a:lnTo>
                <a:lnTo>
                  <a:pt x="9913" y="8547"/>
                </a:lnTo>
                <a:lnTo>
                  <a:pt x="8497" y="5879"/>
                </a:lnTo>
                <a:lnTo>
                  <a:pt x="6645" y="5498"/>
                </a:lnTo>
                <a:lnTo>
                  <a:pt x="5773" y="5498"/>
                </a:lnTo>
                <a:lnTo>
                  <a:pt x="5120" y="5661"/>
                </a:lnTo>
                <a:lnTo>
                  <a:pt x="4575" y="6042"/>
                </a:lnTo>
                <a:lnTo>
                  <a:pt x="5120" y="5062"/>
                </a:lnTo>
                <a:lnTo>
                  <a:pt x="5610" y="4028"/>
                </a:lnTo>
                <a:lnTo>
                  <a:pt x="6427" y="1143"/>
                </a:lnTo>
                <a:lnTo>
                  <a:pt x="8497" y="0"/>
                </a:lnTo>
                <a:lnTo>
                  <a:pt x="13073" y="2340"/>
                </a:lnTo>
                <a:lnTo>
                  <a:pt x="12909" y="4355"/>
                </a:lnTo>
                <a:lnTo>
                  <a:pt x="10894" y="8220"/>
                </a:lnTo>
                <a:lnTo>
                  <a:pt x="9586" y="10071"/>
                </a:lnTo>
                <a:lnTo>
                  <a:pt x="11656" y="12466"/>
                </a:lnTo>
                <a:lnTo>
                  <a:pt x="11602" y="12684"/>
                </a:lnTo>
                <a:lnTo>
                  <a:pt x="11602" y="14971"/>
                </a:lnTo>
                <a:lnTo>
                  <a:pt x="10131" y="16005"/>
                </a:lnTo>
                <a:lnTo>
                  <a:pt x="6046" y="16822"/>
                </a:lnTo>
                <a:lnTo>
                  <a:pt x="5120" y="17039"/>
                </a:lnTo>
                <a:lnTo>
                  <a:pt x="4194" y="172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3958428" y="7208419"/>
            <a:ext cx="3810" cy="6350"/>
          </a:xfrm>
          <a:custGeom>
            <a:avLst/>
            <a:gdLst/>
            <a:ahLst/>
            <a:cxnLst/>
            <a:rect l="l" t="t" r="r" b="b"/>
            <a:pathLst>
              <a:path w="3810" h="6350">
                <a:moveTo>
                  <a:pt x="397" y="3215"/>
                </a:moveTo>
                <a:lnTo>
                  <a:pt x="217" y="2939"/>
                </a:lnTo>
                <a:lnTo>
                  <a:pt x="0" y="1524"/>
                </a:lnTo>
                <a:lnTo>
                  <a:pt x="326" y="0"/>
                </a:lnTo>
                <a:lnTo>
                  <a:pt x="163" y="2014"/>
                </a:lnTo>
                <a:lnTo>
                  <a:pt x="397" y="3215"/>
                </a:lnTo>
                <a:close/>
              </a:path>
              <a:path w="3810" h="6350">
                <a:moveTo>
                  <a:pt x="1133" y="4318"/>
                </a:moveTo>
                <a:lnTo>
                  <a:pt x="544" y="3974"/>
                </a:lnTo>
                <a:lnTo>
                  <a:pt x="397" y="3215"/>
                </a:lnTo>
                <a:lnTo>
                  <a:pt x="1133" y="4318"/>
                </a:lnTo>
                <a:close/>
              </a:path>
              <a:path w="3810" h="6350">
                <a:moveTo>
                  <a:pt x="3268" y="5825"/>
                </a:moveTo>
                <a:lnTo>
                  <a:pt x="2287" y="5389"/>
                </a:lnTo>
                <a:lnTo>
                  <a:pt x="1470" y="4790"/>
                </a:lnTo>
                <a:lnTo>
                  <a:pt x="1133" y="4318"/>
                </a:lnTo>
                <a:lnTo>
                  <a:pt x="2778" y="5280"/>
                </a:lnTo>
                <a:lnTo>
                  <a:pt x="2995" y="5498"/>
                </a:lnTo>
                <a:lnTo>
                  <a:pt x="3104" y="5661"/>
                </a:lnTo>
                <a:lnTo>
                  <a:pt x="3268" y="58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1100"/>
          <p:cNvSpPr/>
          <p:nvPr/>
        </p:nvSpPr>
        <p:spPr>
          <a:xfrm>
            <a:off x="3994979" y="7258777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4738" y="12357"/>
                </a:moveTo>
                <a:lnTo>
                  <a:pt x="1198" y="10343"/>
                </a:lnTo>
                <a:lnTo>
                  <a:pt x="490" y="8002"/>
                </a:lnTo>
                <a:lnTo>
                  <a:pt x="0" y="6151"/>
                </a:lnTo>
                <a:lnTo>
                  <a:pt x="2342" y="1361"/>
                </a:lnTo>
                <a:lnTo>
                  <a:pt x="5338" y="0"/>
                </a:lnTo>
                <a:lnTo>
                  <a:pt x="6590" y="163"/>
                </a:lnTo>
                <a:lnTo>
                  <a:pt x="7625" y="598"/>
                </a:lnTo>
                <a:lnTo>
                  <a:pt x="10730" y="1742"/>
                </a:lnTo>
                <a:lnTo>
                  <a:pt x="12473" y="4246"/>
                </a:lnTo>
                <a:lnTo>
                  <a:pt x="14489" y="8111"/>
                </a:lnTo>
                <a:lnTo>
                  <a:pt x="13999" y="8873"/>
                </a:lnTo>
                <a:lnTo>
                  <a:pt x="13345" y="9635"/>
                </a:lnTo>
                <a:lnTo>
                  <a:pt x="12255" y="10996"/>
                </a:lnTo>
                <a:lnTo>
                  <a:pt x="10730" y="11269"/>
                </a:lnTo>
                <a:lnTo>
                  <a:pt x="9260" y="11650"/>
                </a:lnTo>
                <a:lnTo>
                  <a:pt x="8660" y="11759"/>
                </a:lnTo>
                <a:lnTo>
                  <a:pt x="8116" y="11922"/>
                </a:lnTo>
                <a:lnTo>
                  <a:pt x="7517" y="11976"/>
                </a:lnTo>
                <a:lnTo>
                  <a:pt x="4738" y="123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084039" y="7187786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70">
                <a:moveTo>
                  <a:pt x="6590" y="13664"/>
                </a:moveTo>
                <a:lnTo>
                  <a:pt x="4139" y="13229"/>
                </a:lnTo>
                <a:lnTo>
                  <a:pt x="2995" y="13065"/>
                </a:lnTo>
                <a:lnTo>
                  <a:pt x="1525" y="12684"/>
                </a:lnTo>
                <a:lnTo>
                  <a:pt x="653" y="11976"/>
                </a:lnTo>
                <a:lnTo>
                  <a:pt x="326" y="10942"/>
                </a:lnTo>
                <a:lnTo>
                  <a:pt x="0" y="10125"/>
                </a:lnTo>
                <a:lnTo>
                  <a:pt x="108" y="9037"/>
                </a:lnTo>
                <a:lnTo>
                  <a:pt x="1906" y="5008"/>
                </a:lnTo>
                <a:lnTo>
                  <a:pt x="2832" y="3810"/>
                </a:lnTo>
                <a:lnTo>
                  <a:pt x="5664" y="0"/>
                </a:lnTo>
                <a:lnTo>
                  <a:pt x="9042" y="272"/>
                </a:lnTo>
                <a:lnTo>
                  <a:pt x="11765" y="5062"/>
                </a:lnTo>
                <a:lnTo>
                  <a:pt x="11983" y="5825"/>
                </a:lnTo>
                <a:lnTo>
                  <a:pt x="12310" y="6532"/>
                </a:lnTo>
                <a:lnTo>
                  <a:pt x="13127" y="8438"/>
                </a:lnTo>
                <a:lnTo>
                  <a:pt x="12310" y="9853"/>
                </a:lnTo>
                <a:lnTo>
                  <a:pt x="9042" y="13283"/>
                </a:lnTo>
                <a:lnTo>
                  <a:pt x="6590" y="136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3718483" y="7181036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12528" y="12466"/>
                </a:moveTo>
                <a:lnTo>
                  <a:pt x="6427" y="11269"/>
                </a:lnTo>
                <a:lnTo>
                  <a:pt x="5719" y="10833"/>
                </a:lnTo>
                <a:lnTo>
                  <a:pt x="0" y="9635"/>
                </a:lnTo>
                <a:lnTo>
                  <a:pt x="272" y="6641"/>
                </a:lnTo>
                <a:lnTo>
                  <a:pt x="3377" y="3266"/>
                </a:lnTo>
                <a:lnTo>
                  <a:pt x="4684" y="1796"/>
                </a:lnTo>
                <a:lnTo>
                  <a:pt x="6209" y="707"/>
                </a:lnTo>
                <a:lnTo>
                  <a:pt x="11329" y="0"/>
                </a:lnTo>
                <a:lnTo>
                  <a:pt x="12964" y="1034"/>
                </a:lnTo>
                <a:lnTo>
                  <a:pt x="15360" y="9309"/>
                </a:lnTo>
                <a:lnTo>
                  <a:pt x="12528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011538" y="7278756"/>
            <a:ext cx="13970" cy="13335"/>
          </a:xfrm>
          <a:custGeom>
            <a:avLst/>
            <a:gdLst/>
            <a:ahLst/>
            <a:cxnLst/>
            <a:rect l="l" t="t" r="r" b="b"/>
            <a:pathLst>
              <a:path w="13970" h="13334">
                <a:moveTo>
                  <a:pt x="10839" y="13011"/>
                </a:moveTo>
                <a:lnTo>
                  <a:pt x="8007" y="11323"/>
                </a:lnTo>
                <a:lnTo>
                  <a:pt x="5937" y="11378"/>
                </a:lnTo>
                <a:lnTo>
                  <a:pt x="2178" y="11378"/>
                </a:lnTo>
                <a:lnTo>
                  <a:pt x="762" y="9908"/>
                </a:lnTo>
                <a:lnTo>
                  <a:pt x="326" y="6805"/>
                </a:lnTo>
                <a:lnTo>
                  <a:pt x="0" y="4137"/>
                </a:lnTo>
                <a:lnTo>
                  <a:pt x="1525" y="2449"/>
                </a:lnTo>
                <a:lnTo>
                  <a:pt x="5392" y="1197"/>
                </a:lnTo>
                <a:lnTo>
                  <a:pt x="8061" y="0"/>
                </a:lnTo>
                <a:lnTo>
                  <a:pt x="9205" y="1687"/>
                </a:lnTo>
                <a:lnTo>
                  <a:pt x="10458" y="3974"/>
                </a:lnTo>
                <a:lnTo>
                  <a:pt x="11547" y="6042"/>
                </a:lnTo>
                <a:lnTo>
                  <a:pt x="13454" y="7948"/>
                </a:lnTo>
                <a:lnTo>
                  <a:pt x="10839" y="130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3738910" y="7152781"/>
            <a:ext cx="13970" cy="10795"/>
          </a:xfrm>
          <a:custGeom>
            <a:avLst/>
            <a:gdLst/>
            <a:ahLst/>
            <a:cxnLst/>
            <a:rect l="l" t="t" r="r" b="b"/>
            <a:pathLst>
              <a:path w="13970" h="10795">
                <a:moveTo>
                  <a:pt x="5828" y="10180"/>
                </a:moveTo>
                <a:lnTo>
                  <a:pt x="1797" y="8873"/>
                </a:lnTo>
                <a:lnTo>
                  <a:pt x="817" y="7022"/>
                </a:lnTo>
                <a:lnTo>
                  <a:pt x="0" y="5498"/>
                </a:lnTo>
                <a:lnTo>
                  <a:pt x="817" y="1633"/>
                </a:lnTo>
                <a:lnTo>
                  <a:pt x="2287" y="0"/>
                </a:lnTo>
                <a:lnTo>
                  <a:pt x="9423" y="0"/>
                </a:lnTo>
                <a:lnTo>
                  <a:pt x="11003" y="1361"/>
                </a:lnTo>
                <a:lnTo>
                  <a:pt x="13617" y="2395"/>
                </a:lnTo>
                <a:lnTo>
                  <a:pt x="13236" y="5008"/>
                </a:lnTo>
                <a:lnTo>
                  <a:pt x="12909" y="7621"/>
                </a:lnTo>
                <a:lnTo>
                  <a:pt x="10022" y="8111"/>
                </a:lnTo>
                <a:lnTo>
                  <a:pt x="8225" y="9309"/>
                </a:lnTo>
                <a:lnTo>
                  <a:pt x="5828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3763150" y="7239505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6482" y="13120"/>
                </a:moveTo>
                <a:lnTo>
                  <a:pt x="3159" y="11976"/>
                </a:lnTo>
                <a:lnTo>
                  <a:pt x="1198" y="9363"/>
                </a:lnTo>
                <a:lnTo>
                  <a:pt x="381" y="8166"/>
                </a:lnTo>
                <a:lnTo>
                  <a:pt x="0" y="6968"/>
                </a:lnTo>
                <a:lnTo>
                  <a:pt x="926" y="5607"/>
                </a:lnTo>
                <a:lnTo>
                  <a:pt x="2723" y="2885"/>
                </a:lnTo>
                <a:lnTo>
                  <a:pt x="5610" y="1578"/>
                </a:lnTo>
                <a:lnTo>
                  <a:pt x="8497" y="653"/>
                </a:lnTo>
                <a:lnTo>
                  <a:pt x="10349" y="0"/>
                </a:lnTo>
                <a:lnTo>
                  <a:pt x="10894" y="2068"/>
                </a:lnTo>
                <a:lnTo>
                  <a:pt x="11656" y="2830"/>
                </a:lnTo>
                <a:lnTo>
                  <a:pt x="12855" y="6151"/>
                </a:lnTo>
                <a:lnTo>
                  <a:pt x="11329" y="10615"/>
                </a:lnTo>
                <a:lnTo>
                  <a:pt x="8824" y="11868"/>
                </a:lnTo>
                <a:lnTo>
                  <a:pt x="6482" y="131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3907167" y="7266622"/>
            <a:ext cx="29209" cy="41275"/>
          </a:xfrm>
          <a:custGeom>
            <a:avLst/>
            <a:gdLst/>
            <a:ahLst/>
            <a:cxnLst/>
            <a:rect l="l" t="t" r="r" b="b"/>
            <a:pathLst>
              <a:path w="29210" h="41275">
                <a:moveTo>
                  <a:pt x="11544" y="9575"/>
                </a:moveTo>
                <a:lnTo>
                  <a:pt x="10515" y="6096"/>
                </a:lnTo>
                <a:lnTo>
                  <a:pt x="9309" y="1955"/>
                </a:lnTo>
                <a:lnTo>
                  <a:pt x="7239" y="0"/>
                </a:lnTo>
                <a:lnTo>
                  <a:pt x="2286" y="1739"/>
                </a:lnTo>
                <a:lnTo>
                  <a:pt x="0" y="6146"/>
                </a:lnTo>
                <a:lnTo>
                  <a:pt x="647" y="9042"/>
                </a:lnTo>
                <a:lnTo>
                  <a:pt x="1358" y="11976"/>
                </a:lnTo>
                <a:lnTo>
                  <a:pt x="4622" y="13335"/>
                </a:lnTo>
                <a:lnTo>
                  <a:pt x="8216" y="12192"/>
                </a:lnTo>
                <a:lnTo>
                  <a:pt x="10833" y="11379"/>
                </a:lnTo>
                <a:lnTo>
                  <a:pt x="11544" y="9575"/>
                </a:lnTo>
                <a:close/>
              </a:path>
              <a:path w="29210" h="41275">
                <a:moveTo>
                  <a:pt x="29133" y="37020"/>
                </a:moveTo>
                <a:lnTo>
                  <a:pt x="28219" y="34023"/>
                </a:lnTo>
                <a:lnTo>
                  <a:pt x="27178" y="30810"/>
                </a:lnTo>
                <a:lnTo>
                  <a:pt x="25158" y="29184"/>
                </a:lnTo>
                <a:lnTo>
                  <a:pt x="22987" y="29667"/>
                </a:lnTo>
                <a:lnTo>
                  <a:pt x="20472" y="30327"/>
                </a:lnTo>
                <a:lnTo>
                  <a:pt x="16230" y="35547"/>
                </a:lnTo>
                <a:lnTo>
                  <a:pt x="17322" y="39687"/>
                </a:lnTo>
                <a:lnTo>
                  <a:pt x="21628" y="41211"/>
                </a:lnTo>
                <a:lnTo>
                  <a:pt x="24841" y="40233"/>
                </a:lnTo>
                <a:lnTo>
                  <a:pt x="27940" y="39255"/>
                </a:lnTo>
                <a:lnTo>
                  <a:pt x="29133" y="370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4122604" y="7191216"/>
            <a:ext cx="10795" cy="13335"/>
          </a:xfrm>
          <a:custGeom>
            <a:avLst/>
            <a:gdLst/>
            <a:ahLst/>
            <a:cxnLst/>
            <a:rect l="l" t="t" r="r" b="b"/>
            <a:pathLst>
              <a:path w="10795" h="13334">
                <a:moveTo>
                  <a:pt x="1906" y="13337"/>
                </a:moveTo>
                <a:lnTo>
                  <a:pt x="0" y="11922"/>
                </a:lnTo>
                <a:lnTo>
                  <a:pt x="490" y="9091"/>
                </a:lnTo>
                <a:lnTo>
                  <a:pt x="739" y="7893"/>
                </a:lnTo>
                <a:lnTo>
                  <a:pt x="708" y="4954"/>
                </a:lnTo>
                <a:lnTo>
                  <a:pt x="762" y="3865"/>
                </a:lnTo>
                <a:lnTo>
                  <a:pt x="980" y="2776"/>
                </a:lnTo>
                <a:lnTo>
                  <a:pt x="2342" y="707"/>
                </a:lnTo>
                <a:lnTo>
                  <a:pt x="3104" y="0"/>
                </a:lnTo>
                <a:lnTo>
                  <a:pt x="4085" y="163"/>
                </a:lnTo>
                <a:lnTo>
                  <a:pt x="4303" y="163"/>
                </a:lnTo>
                <a:lnTo>
                  <a:pt x="4847" y="381"/>
                </a:lnTo>
                <a:lnTo>
                  <a:pt x="5349" y="707"/>
                </a:lnTo>
                <a:lnTo>
                  <a:pt x="5610" y="925"/>
                </a:lnTo>
                <a:lnTo>
                  <a:pt x="5937" y="1143"/>
                </a:lnTo>
                <a:lnTo>
                  <a:pt x="7789" y="2504"/>
                </a:lnTo>
                <a:lnTo>
                  <a:pt x="9096" y="4300"/>
                </a:lnTo>
                <a:lnTo>
                  <a:pt x="10458" y="5988"/>
                </a:lnTo>
                <a:lnTo>
                  <a:pt x="10349" y="6805"/>
                </a:lnTo>
                <a:lnTo>
                  <a:pt x="10512" y="7621"/>
                </a:lnTo>
                <a:lnTo>
                  <a:pt x="10186" y="7893"/>
                </a:lnTo>
                <a:lnTo>
                  <a:pt x="8334" y="9635"/>
                </a:lnTo>
                <a:lnTo>
                  <a:pt x="7190" y="11976"/>
                </a:lnTo>
                <a:lnTo>
                  <a:pt x="4575" y="12630"/>
                </a:lnTo>
                <a:lnTo>
                  <a:pt x="1906" y="133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3743758" y="7293782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8225" y="11813"/>
                </a:moveTo>
                <a:lnTo>
                  <a:pt x="5882" y="10779"/>
                </a:lnTo>
                <a:lnTo>
                  <a:pt x="3050" y="9037"/>
                </a:lnTo>
                <a:lnTo>
                  <a:pt x="1198" y="8928"/>
                </a:lnTo>
                <a:lnTo>
                  <a:pt x="108" y="8057"/>
                </a:lnTo>
                <a:lnTo>
                  <a:pt x="490" y="7567"/>
                </a:lnTo>
                <a:lnTo>
                  <a:pt x="762" y="7077"/>
                </a:lnTo>
                <a:lnTo>
                  <a:pt x="871" y="6587"/>
                </a:lnTo>
                <a:lnTo>
                  <a:pt x="1089" y="5498"/>
                </a:lnTo>
                <a:lnTo>
                  <a:pt x="708" y="4518"/>
                </a:lnTo>
                <a:lnTo>
                  <a:pt x="0" y="3810"/>
                </a:lnTo>
                <a:lnTo>
                  <a:pt x="980" y="2558"/>
                </a:lnTo>
                <a:lnTo>
                  <a:pt x="4466" y="1469"/>
                </a:lnTo>
                <a:lnTo>
                  <a:pt x="4684" y="1361"/>
                </a:lnTo>
                <a:lnTo>
                  <a:pt x="8279" y="0"/>
                </a:lnTo>
                <a:lnTo>
                  <a:pt x="8660" y="163"/>
                </a:lnTo>
                <a:lnTo>
                  <a:pt x="10621" y="5988"/>
                </a:lnTo>
                <a:lnTo>
                  <a:pt x="12038" y="8166"/>
                </a:lnTo>
                <a:lnTo>
                  <a:pt x="10077" y="10017"/>
                </a:lnTo>
                <a:lnTo>
                  <a:pt x="8225" y="11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4042042" y="7152781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8116" y="10507"/>
                </a:moveTo>
                <a:lnTo>
                  <a:pt x="7244" y="10452"/>
                </a:lnTo>
                <a:lnTo>
                  <a:pt x="6536" y="10180"/>
                </a:lnTo>
                <a:lnTo>
                  <a:pt x="6209" y="10017"/>
                </a:lnTo>
                <a:lnTo>
                  <a:pt x="5773" y="9908"/>
                </a:lnTo>
                <a:lnTo>
                  <a:pt x="3540" y="9581"/>
                </a:lnTo>
                <a:lnTo>
                  <a:pt x="1525" y="9744"/>
                </a:lnTo>
                <a:lnTo>
                  <a:pt x="926" y="8002"/>
                </a:lnTo>
                <a:lnTo>
                  <a:pt x="0" y="5335"/>
                </a:lnTo>
                <a:lnTo>
                  <a:pt x="1743" y="2722"/>
                </a:lnTo>
                <a:lnTo>
                  <a:pt x="2886" y="326"/>
                </a:lnTo>
                <a:lnTo>
                  <a:pt x="2941" y="163"/>
                </a:lnTo>
                <a:lnTo>
                  <a:pt x="3104" y="0"/>
                </a:lnTo>
                <a:lnTo>
                  <a:pt x="7244" y="0"/>
                </a:lnTo>
                <a:lnTo>
                  <a:pt x="9477" y="1742"/>
                </a:lnTo>
                <a:lnTo>
                  <a:pt x="9968" y="4409"/>
                </a:lnTo>
                <a:lnTo>
                  <a:pt x="11493" y="6260"/>
                </a:lnTo>
                <a:lnTo>
                  <a:pt x="12201" y="8329"/>
                </a:lnTo>
                <a:lnTo>
                  <a:pt x="11003" y="10343"/>
                </a:lnTo>
                <a:lnTo>
                  <a:pt x="8824" y="10452"/>
                </a:lnTo>
                <a:lnTo>
                  <a:pt x="8116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4120861" y="7166772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5882" y="14208"/>
                </a:moveTo>
                <a:lnTo>
                  <a:pt x="4412" y="13882"/>
                </a:lnTo>
                <a:lnTo>
                  <a:pt x="3812" y="13773"/>
                </a:lnTo>
                <a:lnTo>
                  <a:pt x="3104" y="13446"/>
                </a:lnTo>
                <a:lnTo>
                  <a:pt x="272" y="11650"/>
                </a:lnTo>
                <a:lnTo>
                  <a:pt x="0" y="10615"/>
                </a:lnTo>
                <a:lnTo>
                  <a:pt x="3540" y="6369"/>
                </a:lnTo>
                <a:lnTo>
                  <a:pt x="6100" y="5226"/>
                </a:lnTo>
                <a:lnTo>
                  <a:pt x="5882" y="979"/>
                </a:lnTo>
                <a:lnTo>
                  <a:pt x="7462" y="1143"/>
                </a:lnTo>
                <a:lnTo>
                  <a:pt x="8170" y="598"/>
                </a:lnTo>
                <a:lnTo>
                  <a:pt x="10131" y="0"/>
                </a:lnTo>
                <a:lnTo>
                  <a:pt x="12473" y="925"/>
                </a:lnTo>
                <a:lnTo>
                  <a:pt x="13236" y="4464"/>
                </a:lnTo>
                <a:lnTo>
                  <a:pt x="12909" y="6587"/>
                </a:lnTo>
                <a:lnTo>
                  <a:pt x="10894" y="6859"/>
                </a:lnTo>
                <a:lnTo>
                  <a:pt x="10730" y="6859"/>
                </a:lnTo>
                <a:lnTo>
                  <a:pt x="10567" y="6913"/>
                </a:lnTo>
                <a:lnTo>
                  <a:pt x="8334" y="7403"/>
                </a:lnTo>
                <a:lnTo>
                  <a:pt x="8007" y="8656"/>
                </a:lnTo>
                <a:lnTo>
                  <a:pt x="7625" y="11051"/>
                </a:lnTo>
                <a:lnTo>
                  <a:pt x="7462" y="11704"/>
                </a:lnTo>
                <a:lnTo>
                  <a:pt x="6917" y="13501"/>
                </a:lnTo>
                <a:lnTo>
                  <a:pt x="5882" y="142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3993018" y="7214626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4" h="12065">
                <a:moveTo>
                  <a:pt x="8007" y="11868"/>
                </a:moveTo>
                <a:lnTo>
                  <a:pt x="6754" y="11813"/>
                </a:lnTo>
                <a:lnTo>
                  <a:pt x="5447" y="10670"/>
                </a:lnTo>
                <a:lnTo>
                  <a:pt x="4575" y="9962"/>
                </a:lnTo>
                <a:lnTo>
                  <a:pt x="3976" y="9037"/>
                </a:lnTo>
                <a:lnTo>
                  <a:pt x="3377" y="8166"/>
                </a:lnTo>
                <a:lnTo>
                  <a:pt x="2505" y="6750"/>
                </a:lnTo>
                <a:lnTo>
                  <a:pt x="1797" y="5335"/>
                </a:lnTo>
                <a:lnTo>
                  <a:pt x="0" y="2939"/>
                </a:lnTo>
                <a:lnTo>
                  <a:pt x="1143" y="1088"/>
                </a:lnTo>
                <a:lnTo>
                  <a:pt x="5229" y="0"/>
                </a:lnTo>
                <a:lnTo>
                  <a:pt x="8116" y="707"/>
                </a:lnTo>
                <a:lnTo>
                  <a:pt x="11221" y="2177"/>
                </a:lnTo>
                <a:lnTo>
                  <a:pt x="11384" y="2885"/>
                </a:lnTo>
                <a:lnTo>
                  <a:pt x="11820" y="3538"/>
                </a:lnTo>
                <a:lnTo>
                  <a:pt x="11792" y="3701"/>
                </a:lnTo>
                <a:lnTo>
                  <a:pt x="4684" y="3701"/>
                </a:lnTo>
                <a:lnTo>
                  <a:pt x="2723" y="4736"/>
                </a:lnTo>
                <a:lnTo>
                  <a:pt x="2832" y="5770"/>
                </a:lnTo>
                <a:lnTo>
                  <a:pt x="3377" y="7512"/>
                </a:lnTo>
                <a:lnTo>
                  <a:pt x="4248" y="7839"/>
                </a:lnTo>
                <a:lnTo>
                  <a:pt x="10925" y="7839"/>
                </a:lnTo>
                <a:lnTo>
                  <a:pt x="10676" y="8656"/>
                </a:lnTo>
                <a:lnTo>
                  <a:pt x="10077" y="9853"/>
                </a:lnTo>
                <a:lnTo>
                  <a:pt x="9042" y="10833"/>
                </a:lnTo>
                <a:lnTo>
                  <a:pt x="8007" y="11868"/>
                </a:lnTo>
                <a:close/>
              </a:path>
              <a:path w="12064" h="12065">
                <a:moveTo>
                  <a:pt x="10925" y="7839"/>
                </a:moveTo>
                <a:lnTo>
                  <a:pt x="4248" y="7839"/>
                </a:lnTo>
                <a:lnTo>
                  <a:pt x="5828" y="7349"/>
                </a:lnTo>
                <a:lnTo>
                  <a:pt x="5824" y="5770"/>
                </a:lnTo>
                <a:lnTo>
                  <a:pt x="5392" y="4518"/>
                </a:lnTo>
                <a:lnTo>
                  <a:pt x="4684" y="3701"/>
                </a:lnTo>
                <a:lnTo>
                  <a:pt x="11792" y="3701"/>
                </a:lnTo>
                <a:lnTo>
                  <a:pt x="11602" y="4845"/>
                </a:lnTo>
                <a:lnTo>
                  <a:pt x="11438" y="6151"/>
                </a:lnTo>
                <a:lnTo>
                  <a:pt x="10925" y="78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3881134" y="727881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5338" y="12466"/>
                </a:moveTo>
                <a:lnTo>
                  <a:pt x="3540" y="12194"/>
                </a:lnTo>
                <a:lnTo>
                  <a:pt x="2015" y="8601"/>
                </a:lnTo>
                <a:lnTo>
                  <a:pt x="1688" y="7893"/>
                </a:lnTo>
                <a:lnTo>
                  <a:pt x="1525" y="7131"/>
                </a:lnTo>
                <a:lnTo>
                  <a:pt x="1307" y="6369"/>
                </a:lnTo>
                <a:lnTo>
                  <a:pt x="0" y="2667"/>
                </a:lnTo>
                <a:lnTo>
                  <a:pt x="163" y="2340"/>
                </a:lnTo>
                <a:lnTo>
                  <a:pt x="3921" y="1088"/>
                </a:lnTo>
                <a:lnTo>
                  <a:pt x="6536" y="163"/>
                </a:lnTo>
                <a:lnTo>
                  <a:pt x="10512" y="0"/>
                </a:lnTo>
                <a:lnTo>
                  <a:pt x="11820" y="2177"/>
                </a:lnTo>
                <a:lnTo>
                  <a:pt x="10567" y="4518"/>
                </a:lnTo>
                <a:lnTo>
                  <a:pt x="9695" y="6260"/>
                </a:lnTo>
                <a:lnTo>
                  <a:pt x="9260" y="8111"/>
                </a:lnTo>
                <a:lnTo>
                  <a:pt x="5338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3740762" y="720945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3758" y="10180"/>
                </a:moveTo>
                <a:lnTo>
                  <a:pt x="817" y="9146"/>
                </a:lnTo>
                <a:lnTo>
                  <a:pt x="0" y="8166"/>
                </a:lnTo>
                <a:lnTo>
                  <a:pt x="326" y="6696"/>
                </a:lnTo>
                <a:lnTo>
                  <a:pt x="817" y="4191"/>
                </a:lnTo>
                <a:lnTo>
                  <a:pt x="2614" y="2395"/>
                </a:lnTo>
                <a:lnTo>
                  <a:pt x="4847" y="108"/>
                </a:lnTo>
                <a:lnTo>
                  <a:pt x="5828" y="0"/>
                </a:lnTo>
                <a:lnTo>
                  <a:pt x="6482" y="489"/>
                </a:lnTo>
                <a:lnTo>
                  <a:pt x="8061" y="1796"/>
                </a:lnTo>
                <a:lnTo>
                  <a:pt x="10186" y="2449"/>
                </a:lnTo>
                <a:lnTo>
                  <a:pt x="11221" y="4518"/>
                </a:lnTo>
                <a:lnTo>
                  <a:pt x="11983" y="5988"/>
                </a:lnTo>
                <a:lnTo>
                  <a:pt x="12147" y="7131"/>
                </a:lnTo>
                <a:lnTo>
                  <a:pt x="11820" y="7948"/>
                </a:lnTo>
                <a:lnTo>
                  <a:pt x="10022" y="8329"/>
                </a:lnTo>
                <a:lnTo>
                  <a:pt x="8279" y="8928"/>
                </a:lnTo>
                <a:lnTo>
                  <a:pt x="6645" y="9908"/>
                </a:lnTo>
                <a:lnTo>
                  <a:pt x="5120" y="10125"/>
                </a:lnTo>
                <a:lnTo>
                  <a:pt x="3758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3667390" y="7186207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4" h="10795">
                <a:moveTo>
                  <a:pt x="7734" y="10561"/>
                </a:moveTo>
                <a:lnTo>
                  <a:pt x="6645" y="10017"/>
                </a:lnTo>
                <a:lnTo>
                  <a:pt x="4357" y="8928"/>
                </a:lnTo>
                <a:lnTo>
                  <a:pt x="653" y="8982"/>
                </a:lnTo>
                <a:lnTo>
                  <a:pt x="0" y="2885"/>
                </a:lnTo>
                <a:lnTo>
                  <a:pt x="3213" y="2395"/>
                </a:lnTo>
                <a:lnTo>
                  <a:pt x="5501" y="1524"/>
                </a:lnTo>
                <a:lnTo>
                  <a:pt x="5882" y="1361"/>
                </a:lnTo>
                <a:lnTo>
                  <a:pt x="6645" y="1088"/>
                </a:lnTo>
                <a:lnTo>
                  <a:pt x="8061" y="272"/>
                </a:lnTo>
                <a:lnTo>
                  <a:pt x="9586" y="0"/>
                </a:lnTo>
                <a:lnTo>
                  <a:pt x="10839" y="1306"/>
                </a:lnTo>
                <a:lnTo>
                  <a:pt x="11820" y="2395"/>
                </a:lnTo>
                <a:lnTo>
                  <a:pt x="11438" y="3919"/>
                </a:lnTo>
                <a:lnTo>
                  <a:pt x="11166" y="5171"/>
                </a:lnTo>
                <a:lnTo>
                  <a:pt x="10839" y="6423"/>
                </a:lnTo>
                <a:lnTo>
                  <a:pt x="10022" y="7567"/>
                </a:lnTo>
                <a:lnTo>
                  <a:pt x="9477" y="8819"/>
                </a:lnTo>
                <a:lnTo>
                  <a:pt x="8878" y="10017"/>
                </a:lnTo>
                <a:lnTo>
                  <a:pt x="7734" y="105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3885873" y="7195953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4738" y="11813"/>
                </a:moveTo>
                <a:lnTo>
                  <a:pt x="2178" y="10942"/>
                </a:lnTo>
                <a:lnTo>
                  <a:pt x="599" y="10507"/>
                </a:lnTo>
                <a:lnTo>
                  <a:pt x="0" y="9091"/>
                </a:lnTo>
                <a:lnTo>
                  <a:pt x="599" y="7784"/>
                </a:lnTo>
                <a:lnTo>
                  <a:pt x="1416" y="5825"/>
                </a:lnTo>
                <a:lnTo>
                  <a:pt x="2451" y="3919"/>
                </a:lnTo>
                <a:lnTo>
                  <a:pt x="3704" y="2340"/>
                </a:lnTo>
                <a:lnTo>
                  <a:pt x="5610" y="0"/>
                </a:lnTo>
                <a:lnTo>
                  <a:pt x="7843" y="381"/>
                </a:lnTo>
                <a:lnTo>
                  <a:pt x="8987" y="3048"/>
                </a:lnTo>
                <a:lnTo>
                  <a:pt x="9205" y="3593"/>
                </a:lnTo>
                <a:lnTo>
                  <a:pt x="9314" y="4137"/>
                </a:lnTo>
                <a:lnTo>
                  <a:pt x="9532" y="4736"/>
                </a:lnTo>
                <a:lnTo>
                  <a:pt x="9859" y="6369"/>
                </a:lnTo>
                <a:lnTo>
                  <a:pt x="11003" y="8329"/>
                </a:lnTo>
                <a:lnTo>
                  <a:pt x="9260" y="9527"/>
                </a:lnTo>
                <a:lnTo>
                  <a:pt x="7190" y="10833"/>
                </a:lnTo>
                <a:lnTo>
                  <a:pt x="4738" y="11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3799318" y="7174067"/>
            <a:ext cx="8890" cy="10795"/>
          </a:xfrm>
          <a:custGeom>
            <a:avLst/>
            <a:gdLst/>
            <a:ahLst/>
            <a:cxnLst/>
            <a:rect l="l" t="t" r="r" b="b"/>
            <a:pathLst>
              <a:path w="8889" h="10795">
                <a:moveTo>
                  <a:pt x="2342" y="10779"/>
                </a:moveTo>
                <a:lnTo>
                  <a:pt x="926" y="8982"/>
                </a:lnTo>
                <a:lnTo>
                  <a:pt x="708" y="7621"/>
                </a:lnTo>
                <a:lnTo>
                  <a:pt x="381" y="5988"/>
                </a:lnTo>
                <a:lnTo>
                  <a:pt x="0" y="3756"/>
                </a:lnTo>
                <a:lnTo>
                  <a:pt x="2342" y="1415"/>
                </a:lnTo>
                <a:lnTo>
                  <a:pt x="3159" y="0"/>
                </a:lnTo>
                <a:lnTo>
                  <a:pt x="4902" y="598"/>
                </a:lnTo>
                <a:lnTo>
                  <a:pt x="5501" y="979"/>
                </a:lnTo>
                <a:lnTo>
                  <a:pt x="6046" y="1361"/>
                </a:lnTo>
                <a:lnTo>
                  <a:pt x="6536" y="2177"/>
                </a:lnTo>
                <a:lnTo>
                  <a:pt x="7244" y="2613"/>
                </a:lnTo>
                <a:lnTo>
                  <a:pt x="8061" y="2885"/>
                </a:lnTo>
                <a:lnTo>
                  <a:pt x="8334" y="3484"/>
                </a:lnTo>
                <a:lnTo>
                  <a:pt x="4847" y="10452"/>
                </a:lnTo>
                <a:lnTo>
                  <a:pt x="2342" y="107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1117"/>
          <p:cNvSpPr/>
          <p:nvPr/>
        </p:nvSpPr>
        <p:spPr>
          <a:xfrm>
            <a:off x="3739128" y="7190835"/>
            <a:ext cx="7620" cy="9525"/>
          </a:xfrm>
          <a:custGeom>
            <a:avLst/>
            <a:gdLst/>
            <a:ahLst/>
            <a:cxnLst/>
            <a:rect l="l" t="t" r="r" b="b"/>
            <a:pathLst>
              <a:path w="7620" h="9525">
                <a:moveTo>
                  <a:pt x="3431" y="9200"/>
                </a:moveTo>
                <a:lnTo>
                  <a:pt x="926" y="7512"/>
                </a:lnTo>
                <a:lnTo>
                  <a:pt x="0" y="3538"/>
                </a:lnTo>
                <a:lnTo>
                  <a:pt x="1470" y="653"/>
                </a:lnTo>
                <a:lnTo>
                  <a:pt x="3159" y="326"/>
                </a:lnTo>
                <a:lnTo>
                  <a:pt x="5283" y="0"/>
                </a:lnTo>
                <a:lnTo>
                  <a:pt x="6427" y="1034"/>
                </a:lnTo>
                <a:lnTo>
                  <a:pt x="6699" y="3048"/>
                </a:lnTo>
                <a:lnTo>
                  <a:pt x="7408" y="6097"/>
                </a:lnTo>
                <a:lnTo>
                  <a:pt x="6863" y="8166"/>
                </a:lnTo>
                <a:lnTo>
                  <a:pt x="5174" y="8710"/>
                </a:lnTo>
                <a:lnTo>
                  <a:pt x="3431" y="92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4032673" y="7258395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268" y="7784"/>
                </a:moveTo>
                <a:lnTo>
                  <a:pt x="1034" y="6315"/>
                </a:lnTo>
                <a:lnTo>
                  <a:pt x="544" y="4790"/>
                </a:lnTo>
                <a:lnTo>
                  <a:pt x="0" y="2939"/>
                </a:lnTo>
                <a:lnTo>
                  <a:pt x="1198" y="871"/>
                </a:lnTo>
                <a:lnTo>
                  <a:pt x="4956" y="0"/>
                </a:lnTo>
                <a:lnTo>
                  <a:pt x="6590" y="979"/>
                </a:lnTo>
                <a:lnTo>
                  <a:pt x="7026" y="2830"/>
                </a:lnTo>
                <a:lnTo>
                  <a:pt x="7462" y="4464"/>
                </a:lnTo>
                <a:lnTo>
                  <a:pt x="6046" y="7022"/>
                </a:lnTo>
                <a:lnTo>
                  <a:pt x="4521" y="7458"/>
                </a:lnTo>
                <a:lnTo>
                  <a:pt x="3268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3976840" y="7222955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050" y="8111"/>
                </a:moveTo>
                <a:lnTo>
                  <a:pt x="1361" y="7186"/>
                </a:lnTo>
                <a:lnTo>
                  <a:pt x="708" y="5280"/>
                </a:lnTo>
                <a:lnTo>
                  <a:pt x="0" y="3157"/>
                </a:lnTo>
                <a:lnTo>
                  <a:pt x="817" y="979"/>
                </a:lnTo>
                <a:lnTo>
                  <a:pt x="2669" y="544"/>
                </a:lnTo>
                <a:lnTo>
                  <a:pt x="4466" y="0"/>
                </a:lnTo>
                <a:lnTo>
                  <a:pt x="5610" y="1088"/>
                </a:lnTo>
                <a:lnTo>
                  <a:pt x="6482" y="2232"/>
                </a:lnTo>
                <a:lnTo>
                  <a:pt x="6754" y="2613"/>
                </a:lnTo>
                <a:lnTo>
                  <a:pt x="6863" y="2830"/>
                </a:lnTo>
                <a:lnTo>
                  <a:pt x="7571" y="3865"/>
                </a:lnTo>
                <a:lnTo>
                  <a:pt x="7081" y="5444"/>
                </a:lnTo>
                <a:lnTo>
                  <a:pt x="6155" y="6532"/>
                </a:lnTo>
                <a:lnTo>
                  <a:pt x="5283" y="7403"/>
                </a:lnTo>
                <a:lnTo>
                  <a:pt x="4738" y="7567"/>
                </a:lnTo>
                <a:lnTo>
                  <a:pt x="3050" y="81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3799427" y="730859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1797" y="7512"/>
                </a:moveTo>
                <a:lnTo>
                  <a:pt x="871" y="5607"/>
                </a:lnTo>
                <a:lnTo>
                  <a:pt x="0" y="3974"/>
                </a:lnTo>
                <a:lnTo>
                  <a:pt x="1470" y="979"/>
                </a:lnTo>
                <a:lnTo>
                  <a:pt x="3322" y="381"/>
                </a:lnTo>
                <a:lnTo>
                  <a:pt x="4575" y="0"/>
                </a:lnTo>
                <a:lnTo>
                  <a:pt x="6808" y="1361"/>
                </a:lnTo>
                <a:lnTo>
                  <a:pt x="7299" y="2939"/>
                </a:lnTo>
                <a:lnTo>
                  <a:pt x="7843" y="4573"/>
                </a:lnTo>
                <a:lnTo>
                  <a:pt x="6863" y="6750"/>
                </a:lnTo>
                <a:lnTo>
                  <a:pt x="5229" y="7240"/>
                </a:lnTo>
                <a:lnTo>
                  <a:pt x="3704" y="7240"/>
                </a:lnTo>
                <a:lnTo>
                  <a:pt x="1797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3701053" y="7175755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1634" y="6913"/>
                </a:moveTo>
                <a:lnTo>
                  <a:pt x="762" y="4790"/>
                </a:lnTo>
                <a:lnTo>
                  <a:pt x="0" y="2776"/>
                </a:lnTo>
                <a:lnTo>
                  <a:pt x="817" y="762"/>
                </a:lnTo>
                <a:lnTo>
                  <a:pt x="2886" y="0"/>
                </a:lnTo>
                <a:lnTo>
                  <a:pt x="3050" y="108"/>
                </a:lnTo>
                <a:lnTo>
                  <a:pt x="3268" y="272"/>
                </a:lnTo>
                <a:lnTo>
                  <a:pt x="3867" y="2177"/>
                </a:lnTo>
                <a:lnTo>
                  <a:pt x="4956" y="2885"/>
                </a:lnTo>
                <a:lnTo>
                  <a:pt x="6754" y="2504"/>
                </a:lnTo>
                <a:lnTo>
                  <a:pt x="6917" y="2449"/>
                </a:lnTo>
                <a:lnTo>
                  <a:pt x="7625" y="4191"/>
                </a:lnTo>
                <a:lnTo>
                  <a:pt x="6808" y="6315"/>
                </a:lnTo>
                <a:lnTo>
                  <a:pt x="5174" y="6478"/>
                </a:lnTo>
                <a:lnTo>
                  <a:pt x="3540" y="6587"/>
                </a:lnTo>
                <a:lnTo>
                  <a:pt x="1634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1122"/>
          <p:cNvSpPr/>
          <p:nvPr/>
        </p:nvSpPr>
        <p:spPr>
          <a:xfrm>
            <a:off x="3843331" y="7157463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322" y="7893"/>
                </a:moveTo>
                <a:lnTo>
                  <a:pt x="490" y="6206"/>
                </a:lnTo>
                <a:lnTo>
                  <a:pt x="54" y="4790"/>
                </a:lnTo>
                <a:lnTo>
                  <a:pt x="0" y="4627"/>
                </a:lnTo>
                <a:lnTo>
                  <a:pt x="2015" y="4300"/>
                </a:lnTo>
                <a:lnTo>
                  <a:pt x="2886" y="2830"/>
                </a:lnTo>
                <a:lnTo>
                  <a:pt x="3159" y="0"/>
                </a:lnTo>
                <a:lnTo>
                  <a:pt x="4684" y="54"/>
                </a:lnTo>
                <a:lnTo>
                  <a:pt x="6373" y="1306"/>
                </a:lnTo>
                <a:lnTo>
                  <a:pt x="6754" y="2885"/>
                </a:lnTo>
                <a:lnTo>
                  <a:pt x="7026" y="4083"/>
                </a:lnTo>
                <a:lnTo>
                  <a:pt x="6536" y="4899"/>
                </a:lnTo>
                <a:lnTo>
                  <a:pt x="5338" y="6097"/>
                </a:lnTo>
                <a:lnTo>
                  <a:pt x="4684" y="6532"/>
                </a:lnTo>
                <a:lnTo>
                  <a:pt x="3322" y="7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3757812" y="7168841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2396" y="7784"/>
                </a:moveTo>
                <a:lnTo>
                  <a:pt x="1198" y="6968"/>
                </a:lnTo>
                <a:lnTo>
                  <a:pt x="0" y="3593"/>
                </a:lnTo>
                <a:lnTo>
                  <a:pt x="980" y="762"/>
                </a:lnTo>
                <a:lnTo>
                  <a:pt x="2396" y="272"/>
                </a:lnTo>
                <a:lnTo>
                  <a:pt x="3268" y="0"/>
                </a:lnTo>
                <a:lnTo>
                  <a:pt x="6318" y="1742"/>
                </a:lnTo>
                <a:lnTo>
                  <a:pt x="7244" y="4409"/>
                </a:lnTo>
                <a:lnTo>
                  <a:pt x="5991" y="6913"/>
                </a:lnTo>
                <a:lnTo>
                  <a:pt x="4194" y="7349"/>
                </a:lnTo>
                <a:lnTo>
                  <a:pt x="2396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4076631" y="7212611"/>
            <a:ext cx="6985" cy="8255"/>
          </a:xfrm>
          <a:custGeom>
            <a:avLst/>
            <a:gdLst/>
            <a:ahLst/>
            <a:cxnLst/>
            <a:rect l="l" t="t" r="r" b="b"/>
            <a:pathLst>
              <a:path w="6985" h="8254">
                <a:moveTo>
                  <a:pt x="2124" y="8111"/>
                </a:moveTo>
                <a:lnTo>
                  <a:pt x="1143" y="6696"/>
                </a:lnTo>
                <a:lnTo>
                  <a:pt x="445" y="4899"/>
                </a:lnTo>
                <a:lnTo>
                  <a:pt x="0" y="3810"/>
                </a:lnTo>
                <a:lnTo>
                  <a:pt x="1634" y="816"/>
                </a:lnTo>
                <a:lnTo>
                  <a:pt x="2941" y="435"/>
                </a:lnTo>
                <a:lnTo>
                  <a:pt x="4194" y="0"/>
                </a:lnTo>
                <a:lnTo>
                  <a:pt x="6318" y="1687"/>
                </a:lnTo>
                <a:lnTo>
                  <a:pt x="6645" y="3375"/>
                </a:lnTo>
                <a:lnTo>
                  <a:pt x="6770" y="3810"/>
                </a:lnTo>
                <a:lnTo>
                  <a:pt x="6972" y="4899"/>
                </a:lnTo>
                <a:lnTo>
                  <a:pt x="6373" y="6478"/>
                </a:lnTo>
                <a:lnTo>
                  <a:pt x="5065" y="7567"/>
                </a:lnTo>
                <a:lnTo>
                  <a:pt x="4630" y="7784"/>
                </a:lnTo>
                <a:lnTo>
                  <a:pt x="2124" y="81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3688306" y="7207875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614" y="7022"/>
                </a:moveTo>
                <a:lnTo>
                  <a:pt x="1634" y="6750"/>
                </a:lnTo>
                <a:lnTo>
                  <a:pt x="817" y="6097"/>
                </a:lnTo>
                <a:lnTo>
                  <a:pt x="599" y="5389"/>
                </a:lnTo>
                <a:lnTo>
                  <a:pt x="0" y="3593"/>
                </a:lnTo>
                <a:lnTo>
                  <a:pt x="1034" y="1143"/>
                </a:lnTo>
                <a:lnTo>
                  <a:pt x="2614" y="544"/>
                </a:lnTo>
                <a:lnTo>
                  <a:pt x="4303" y="0"/>
                </a:lnTo>
                <a:lnTo>
                  <a:pt x="6100" y="979"/>
                </a:lnTo>
                <a:lnTo>
                  <a:pt x="6645" y="2776"/>
                </a:lnTo>
                <a:lnTo>
                  <a:pt x="6972" y="4028"/>
                </a:lnTo>
                <a:lnTo>
                  <a:pt x="6863" y="5171"/>
                </a:lnTo>
                <a:lnTo>
                  <a:pt x="6209" y="6042"/>
                </a:lnTo>
                <a:lnTo>
                  <a:pt x="5937" y="5770"/>
                </a:lnTo>
                <a:lnTo>
                  <a:pt x="5501" y="5607"/>
                </a:lnTo>
                <a:lnTo>
                  <a:pt x="4902" y="5552"/>
                </a:lnTo>
                <a:lnTo>
                  <a:pt x="3867" y="5607"/>
                </a:lnTo>
                <a:lnTo>
                  <a:pt x="2886" y="5879"/>
                </a:lnTo>
                <a:lnTo>
                  <a:pt x="2614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3850194" y="73254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124" y="7349"/>
                </a:moveTo>
                <a:lnTo>
                  <a:pt x="1198" y="5934"/>
                </a:lnTo>
                <a:lnTo>
                  <a:pt x="435" y="4409"/>
                </a:lnTo>
                <a:lnTo>
                  <a:pt x="0" y="2667"/>
                </a:lnTo>
                <a:lnTo>
                  <a:pt x="1089" y="871"/>
                </a:lnTo>
                <a:lnTo>
                  <a:pt x="2832" y="435"/>
                </a:lnTo>
                <a:lnTo>
                  <a:pt x="4793" y="0"/>
                </a:lnTo>
                <a:lnTo>
                  <a:pt x="6209" y="707"/>
                </a:lnTo>
                <a:lnTo>
                  <a:pt x="6808" y="2613"/>
                </a:lnTo>
                <a:lnTo>
                  <a:pt x="7353" y="4464"/>
                </a:lnTo>
                <a:lnTo>
                  <a:pt x="6046" y="6696"/>
                </a:lnTo>
                <a:lnTo>
                  <a:pt x="4248" y="7022"/>
                </a:lnTo>
                <a:lnTo>
                  <a:pt x="2124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1127"/>
          <p:cNvSpPr/>
          <p:nvPr/>
        </p:nvSpPr>
        <p:spPr>
          <a:xfrm>
            <a:off x="3786572" y="723346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213" y="6532"/>
                </a:moveTo>
                <a:lnTo>
                  <a:pt x="653" y="5716"/>
                </a:lnTo>
                <a:lnTo>
                  <a:pt x="326" y="4464"/>
                </a:lnTo>
                <a:lnTo>
                  <a:pt x="0" y="3375"/>
                </a:lnTo>
                <a:lnTo>
                  <a:pt x="1852" y="598"/>
                </a:lnTo>
                <a:lnTo>
                  <a:pt x="2995" y="381"/>
                </a:lnTo>
                <a:lnTo>
                  <a:pt x="4630" y="0"/>
                </a:lnTo>
                <a:lnTo>
                  <a:pt x="7353" y="1742"/>
                </a:lnTo>
                <a:lnTo>
                  <a:pt x="7353" y="6097"/>
                </a:lnTo>
                <a:lnTo>
                  <a:pt x="3213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3914688" y="7316484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995" y="7349"/>
                </a:moveTo>
                <a:lnTo>
                  <a:pt x="1579" y="7131"/>
                </a:lnTo>
                <a:lnTo>
                  <a:pt x="817" y="5280"/>
                </a:lnTo>
                <a:lnTo>
                  <a:pt x="0" y="3211"/>
                </a:lnTo>
                <a:lnTo>
                  <a:pt x="599" y="1633"/>
                </a:lnTo>
                <a:lnTo>
                  <a:pt x="4303" y="0"/>
                </a:lnTo>
                <a:lnTo>
                  <a:pt x="5229" y="925"/>
                </a:lnTo>
                <a:lnTo>
                  <a:pt x="5882" y="2177"/>
                </a:lnTo>
                <a:lnTo>
                  <a:pt x="6808" y="3865"/>
                </a:lnTo>
                <a:lnTo>
                  <a:pt x="5991" y="6750"/>
                </a:lnTo>
                <a:lnTo>
                  <a:pt x="4521" y="7022"/>
                </a:lnTo>
                <a:lnTo>
                  <a:pt x="2995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973790" y="731256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213" y="6587"/>
                </a:moveTo>
                <a:lnTo>
                  <a:pt x="871" y="5552"/>
                </a:lnTo>
                <a:lnTo>
                  <a:pt x="435" y="4191"/>
                </a:lnTo>
                <a:lnTo>
                  <a:pt x="0" y="2722"/>
                </a:lnTo>
                <a:lnTo>
                  <a:pt x="1361" y="544"/>
                </a:lnTo>
                <a:lnTo>
                  <a:pt x="3104" y="326"/>
                </a:lnTo>
                <a:lnTo>
                  <a:pt x="4630" y="54"/>
                </a:lnTo>
                <a:lnTo>
                  <a:pt x="6209" y="0"/>
                </a:lnTo>
                <a:lnTo>
                  <a:pt x="6808" y="2014"/>
                </a:lnTo>
                <a:lnTo>
                  <a:pt x="7408" y="3865"/>
                </a:lnTo>
                <a:lnTo>
                  <a:pt x="6590" y="5661"/>
                </a:lnTo>
                <a:lnTo>
                  <a:pt x="4847" y="6151"/>
                </a:lnTo>
                <a:lnTo>
                  <a:pt x="3213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3921279" y="7159151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2560" y="7131"/>
                </a:moveTo>
                <a:lnTo>
                  <a:pt x="871" y="6042"/>
                </a:lnTo>
                <a:lnTo>
                  <a:pt x="490" y="4573"/>
                </a:lnTo>
                <a:lnTo>
                  <a:pt x="0" y="2504"/>
                </a:lnTo>
                <a:lnTo>
                  <a:pt x="1143" y="1197"/>
                </a:lnTo>
                <a:lnTo>
                  <a:pt x="4630" y="0"/>
                </a:lnTo>
                <a:lnTo>
                  <a:pt x="5773" y="1252"/>
                </a:lnTo>
                <a:lnTo>
                  <a:pt x="6318" y="2830"/>
                </a:lnTo>
                <a:lnTo>
                  <a:pt x="6917" y="4464"/>
                </a:lnTo>
                <a:lnTo>
                  <a:pt x="5664" y="6478"/>
                </a:lnTo>
                <a:lnTo>
                  <a:pt x="3976" y="6859"/>
                </a:lnTo>
                <a:lnTo>
                  <a:pt x="2560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3827043" y="7242288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4">
                <a:moveTo>
                  <a:pt x="6642" y="4140"/>
                </a:moveTo>
                <a:lnTo>
                  <a:pt x="5549" y="546"/>
                </a:lnTo>
                <a:lnTo>
                  <a:pt x="4191" y="0"/>
                </a:lnTo>
                <a:lnTo>
                  <a:pt x="2451" y="381"/>
                </a:lnTo>
                <a:lnTo>
                  <a:pt x="266" y="927"/>
                </a:lnTo>
                <a:lnTo>
                  <a:pt x="0" y="2552"/>
                </a:lnTo>
                <a:lnTo>
                  <a:pt x="101" y="4356"/>
                </a:lnTo>
                <a:lnTo>
                  <a:pt x="596" y="6477"/>
                </a:lnTo>
                <a:lnTo>
                  <a:pt x="2120" y="6642"/>
                </a:lnTo>
                <a:lnTo>
                  <a:pt x="3759" y="6261"/>
                </a:lnTo>
                <a:lnTo>
                  <a:pt x="5600" y="5880"/>
                </a:lnTo>
                <a:lnTo>
                  <a:pt x="6642" y="4140"/>
                </a:lnTo>
                <a:close/>
              </a:path>
              <a:path w="38100" h="40004">
                <a:moveTo>
                  <a:pt x="37909" y="36690"/>
                </a:moveTo>
                <a:lnTo>
                  <a:pt x="37147" y="33756"/>
                </a:lnTo>
                <a:lnTo>
                  <a:pt x="36817" y="32664"/>
                </a:lnTo>
                <a:lnTo>
                  <a:pt x="36169" y="32118"/>
                </a:lnTo>
                <a:lnTo>
                  <a:pt x="35013" y="32499"/>
                </a:lnTo>
                <a:lnTo>
                  <a:pt x="32842" y="33375"/>
                </a:lnTo>
                <a:lnTo>
                  <a:pt x="32080" y="35217"/>
                </a:lnTo>
                <a:lnTo>
                  <a:pt x="33274" y="38811"/>
                </a:lnTo>
                <a:lnTo>
                  <a:pt x="33769" y="39852"/>
                </a:lnTo>
                <a:lnTo>
                  <a:pt x="35242" y="39636"/>
                </a:lnTo>
                <a:lnTo>
                  <a:pt x="37084" y="39306"/>
                </a:lnTo>
                <a:lnTo>
                  <a:pt x="37909" y="36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1132"/>
          <p:cNvSpPr/>
          <p:nvPr/>
        </p:nvSpPr>
        <p:spPr>
          <a:xfrm>
            <a:off x="3677957" y="7261172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5556" y="6097"/>
                </a:moveTo>
                <a:lnTo>
                  <a:pt x="0" y="1578"/>
                </a:lnTo>
                <a:lnTo>
                  <a:pt x="1525" y="1361"/>
                </a:lnTo>
                <a:lnTo>
                  <a:pt x="1960" y="707"/>
                </a:lnTo>
                <a:lnTo>
                  <a:pt x="3268" y="0"/>
                </a:lnTo>
                <a:lnTo>
                  <a:pt x="4248" y="653"/>
                </a:lnTo>
                <a:lnTo>
                  <a:pt x="5065" y="1469"/>
                </a:lnTo>
                <a:lnTo>
                  <a:pt x="6046" y="2395"/>
                </a:lnTo>
                <a:lnTo>
                  <a:pt x="6699" y="3593"/>
                </a:lnTo>
                <a:lnTo>
                  <a:pt x="5773" y="5498"/>
                </a:lnTo>
                <a:lnTo>
                  <a:pt x="5556" y="6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3804112" y="7249903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960" y="5498"/>
                </a:moveTo>
                <a:lnTo>
                  <a:pt x="1525" y="4355"/>
                </a:lnTo>
                <a:lnTo>
                  <a:pt x="0" y="2014"/>
                </a:lnTo>
                <a:lnTo>
                  <a:pt x="871" y="1088"/>
                </a:lnTo>
                <a:lnTo>
                  <a:pt x="2069" y="326"/>
                </a:lnTo>
                <a:lnTo>
                  <a:pt x="3268" y="0"/>
                </a:lnTo>
                <a:lnTo>
                  <a:pt x="4630" y="163"/>
                </a:lnTo>
                <a:lnTo>
                  <a:pt x="4847" y="1361"/>
                </a:lnTo>
                <a:lnTo>
                  <a:pt x="5174" y="2830"/>
                </a:lnTo>
                <a:lnTo>
                  <a:pt x="4847" y="4573"/>
                </a:lnTo>
                <a:lnTo>
                  <a:pt x="3104" y="5117"/>
                </a:lnTo>
                <a:lnTo>
                  <a:pt x="1960" y="54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3676486" y="7250882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544" y="4790"/>
                </a:moveTo>
                <a:lnTo>
                  <a:pt x="163" y="2776"/>
                </a:lnTo>
                <a:lnTo>
                  <a:pt x="0" y="1633"/>
                </a:lnTo>
                <a:lnTo>
                  <a:pt x="653" y="544"/>
                </a:lnTo>
                <a:lnTo>
                  <a:pt x="1797" y="326"/>
                </a:lnTo>
                <a:lnTo>
                  <a:pt x="3377" y="0"/>
                </a:lnTo>
                <a:lnTo>
                  <a:pt x="4194" y="1361"/>
                </a:lnTo>
                <a:lnTo>
                  <a:pt x="4630" y="2613"/>
                </a:lnTo>
                <a:lnTo>
                  <a:pt x="5120" y="3756"/>
                </a:lnTo>
                <a:lnTo>
                  <a:pt x="4030" y="4627"/>
                </a:lnTo>
                <a:lnTo>
                  <a:pt x="3322" y="4627"/>
                </a:lnTo>
                <a:lnTo>
                  <a:pt x="2124" y="4681"/>
                </a:lnTo>
                <a:lnTo>
                  <a:pt x="544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4012355" y="7174448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287" y="5661"/>
                </a:moveTo>
                <a:lnTo>
                  <a:pt x="1034" y="5226"/>
                </a:lnTo>
                <a:lnTo>
                  <a:pt x="544" y="3919"/>
                </a:lnTo>
                <a:lnTo>
                  <a:pt x="0" y="2340"/>
                </a:lnTo>
                <a:lnTo>
                  <a:pt x="1034" y="1361"/>
                </a:lnTo>
                <a:lnTo>
                  <a:pt x="2124" y="707"/>
                </a:lnTo>
                <a:lnTo>
                  <a:pt x="3159" y="0"/>
                </a:lnTo>
                <a:lnTo>
                  <a:pt x="3758" y="816"/>
                </a:lnTo>
                <a:lnTo>
                  <a:pt x="4085" y="1796"/>
                </a:lnTo>
                <a:lnTo>
                  <a:pt x="4521" y="3103"/>
                </a:lnTo>
                <a:lnTo>
                  <a:pt x="4684" y="4573"/>
                </a:lnTo>
                <a:lnTo>
                  <a:pt x="3268" y="5226"/>
                </a:lnTo>
                <a:lnTo>
                  <a:pt x="2287" y="56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3909731" y="7200089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1743" y="5389"/>
                </a:moveTo>
                <a:lnTo>
                  <a:pt x="762" y="4355"/>
                </a:lnTo>
                <a:lnTo>
                  <a:pt x="490" y="3320"/>
                </a:lnTo>
                <a:lnTo>
                  <a:pt x="163" y="1959"/>
                </a:lnTo>
                <a:lnTo>
                  <a:pt x="0" y="489"/>
                </a:lnTo>
                <a:lnTo>
                  <a:pt x="1852" y="163"/>
                </a:lnTo>
                <a:lnTo>
                  <a:pt x="2723" y="0"/>
                </a:lnTo>
                <a:lnTo>
                  <a:pt x="3758" y="544"/>
                </a:lnTo>
                <a:lnTo>
                  <a:pt x="4575" y="3157"/>
                </a:lnTo>
                <a:lnTo>
                  <a:pt x="3540" y="4355"/>
                </a:lnTo>
                <a:lnTo>
                  <a:pt x="2505" y="4954"/>
                </a:lnTo>
                <a:lnTo>
                  <a:pt x="1743" y="53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1137"/>
          <p:cNvSpPr/>
          <p:nvPr/>
        </p:nvSpPr>
        <p:spPr>
          <a:xfrm>
            <a:off x="4077557" y="7235749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361" y="4627"/>
                </a:moveTo>
                <a:lnTo>
                  <a:pt x="490" y="4627"/>
                </a:lnTo>
                <a:lnTo>
                  <a:pt x="272" y="3647"/>
                </a:lnTo>
                <a:lnTo>
                  <a:pt x="0" y="2286"/>
                </a:lnTo>
                <a:lnTo>
                  <a:pt x="0" y="925"/>
                </a:lnTo>
                <a:lnTo>
                  <a:pt x="1470" y="272"/>
                </a:lnTo>
                <a:lnTo>
                  <a:pt x="3104" y="0"/>
                </a:lnTo>
                <a:lnTo>
                  <a:pt x="3812" y="1088"/>
                </a:lnTo>
                <a:lnTo>
                  <a:pt x="4030" y="2177"/>
                </a:lnTo>
                <a:lnTo>
                  <a:pt x="4303" y="3429"/>
                </a:lnTo>
                <a:lnTo>
                  <a:pt x="3486" y="4409"/>
                </a:lnTo>
                <a:lnTo>
                  <a:pt x="2124" y="4573"/>
                </a:lnTo>
                <a:lnTo>
                  <a:pt x="1361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3858365" y="731321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015" y="4409"/>
                </a:moveTo>
                <a:lnTo>
                  <a:pt x="926" y="4355"/>
                </a:lnTo>
                <a:lnTo>
                  <a:pt x="435" y="2994"/>
                </a:lnTo>
                <a:lnTo>
                  <a:pt x="0" y="1687"/>
                </a:lnTo>
                <a:lnTo>
                  <a:pt x="490" y="816"/>
                </a:lnTo>
                <a:lnTo>
                  <a:pt x="1743" y="217"/>
                </a:lnTo>
                <a:lnTo>
                  <a:pt x="3268" y="0"/>
                </a:lnTo>
                <a:lnTo>
                  <a:pt x="4303" y="871"/>
                </a:lnTo>
                <a:lnTo>
                  <a:pt x="4738" y="2123"/>
                </a:lnTo>
                <a:lnTo>
                  <a:pt x="5065" y="3157"/>
                </a:lnTo>
                <a:lnTo>
                  <a:pt x="4194" y="3810"/>
                </a:lnTo>
                <a:lnTo>
                  <a:pt x="2015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3953145" y="720183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762" y="4355"/>
                </a:moveTo>
                <a:lnTo>
                  <a:pt x="435" y="3048"/>
                </a:lnTo>
                <a:lnTo>
                  <a:pt x="0" y="1687"/>
                </a:lnTo>
                <a:lnTo>
                  <a:pt x="871" y="925"/>
                </a:lnTo>
                <a:lnTo>
                  <a:pt x="1906" y="489"/>
                </a:lnTo>
                <a:lnTo>
                  <a:pt x="2995" y="0"/>
                </a:lnTo>
                <a:lnTo>
                  <a:pt x="3812" y="217"/>
                </a:lnTo>
                <a:lnTo>
                  <a:pt x="4630" y="2667"/>
                </a:lnTo>
                <a:lnTo>
                  <a:pt x="3976" y="3484"/>
                </a:lnTo>
                <a:lnTo>
                  <a:pt x="1797" y="4028"/>
                </a:lnTo>
                <a:lnTo>
                  <a:pt x="762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037030" y="716993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143" y="4681"/>
                </a:moveTo>
                <a:lnTo>
                  <a:pt x="435" y="3701"/>
                </a:lnTo>
                <a:lnTo>
                  <a:pt x="217" y="2449"/>
                </a:lnTo>
                <a:lnTo>
                  <a:pt x="0" y="1469"/>
                </a:lnTo>
                <a:lnTo>
                  <a:pt x="272" y="381"/>
                </a:lnTo>
                <a:lnTo>
                  <a:pt x="1361" y="163"/>
                </a:lnTo>
                <a:lnTo>
                  <a:pt x="2669" y="0"/>
                </a:lnTo>
                <a:lnTo>
                  <a:pt x="3431" y="925"/>
                </a:lnTo>
                <a:lnTo>
                  <a:pt x="3867" y="1796"/>
                </a:lnTo>
                <a:lnTo>
                  <a:pt x="4139" y="3157"/>
                </a:lnTo>
                <a:lnTo>
                  <a:pt x="3649" y="3974"/>
                </a:lnTo>
                <a:lnTo>
                  <a:pt x="2614" y="4246"/>
                </a:lnTo>
                <a:lnTo>
                  <a:pt x="1143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3931513" y="7196505"/>
            <a:ext cx="38735" cy="31115"/>
          </a:xfrm>
          <a:custGeom>
            <a:avLst/>
            <a:gdLst/>
            <a:ahLst/>
            <a:cxnLst/>
            <a:rect l="l" t="t" r="r" b="b"/>
            <a:pathLst>
              <a:path w="38735" h="31115">
                <a:moveTo>
                  <a:pt x="20586" y="17195"/>
                </a:moveTo>
                <a:lnTo>
                  <a:pt x="20269" y="16002"/>
                </a:lnTo>
                <a:lnTo>
                  <a:pt x="18415" y="14097"/>
                </a:lnTo>
                <a:lnTo>
                  <a:pt x="18135" y="13881"/>
                </a:lnTo>
                <a:lnTo>
                  <a:pt x="17970" y="13830"/>
                </a:lnTo>
                <a:lnTo>
                  <a:pt x="16827" y="13119"/>
                </a:lnTo>
                <a:lnTo>
                  <a:pt x="15138" y="13500"/>
                </a:lnTo>
                <a:lnTo>
                  <a:pt x="14706" y="11480"/>
                </a:lnTo>
                <a:lnTo>
                  <a:pt x="15849" y="10071"/>
                </a:lnTo>
                <a:lnTo>
                  <a:pt x="15748" y="7454"/>
                </a:lnTo>
                <a:lnTo>
                  <a:pt x="15367" y="6642"/>
                </a:lnTo>
                <a:lnTo>
                  <a:pt x="14211" y="4902"/>
                </a:lnTo>
                <a:lnTo>
                  <a:pt x="13296" y="4025"/>
                </a:lnTo>
                <a:lnTo>
                  <a:pt x="12420" y="3048"/>
                </a:lnTo>
                <a:lnTo>
                  <a:pt x="12090" y="3314"/>
                </a:lnTo>
                <a:lnTo>
                  <a:pt x="11658" y="3594"/>
                </a:lnTo>
                <a:lnTo>
                  <a:pt x="10998" y="3975"/>
                </a:lnTo>
                <a:lnTo>
                  <a:pt x="10134" y="4241"/>
                </a:lnTo>
                <a:lnTo>
                  <a:pt x="9753" y="101"/>
                </a:lnTo>
                <a:lnTo>
                  <a:pt x="8166" y="0"/>
                </a:lnTo>
                <a:lnTo>
                  <a:pt x="3708" y="431"/>
                </a:lnTo>
                <a:lnTo>
                  <a:pt x="1574" y="2120"/>
                </a:lnTo>
                <a:lnTo>
                  <a:pt x="546" y="4356"/>
                </a:lnTo>
                <a:lnTo>
                  <a:pt x="431" y="4737"/>
                </a:lnTo>
                <a:lnTo>
                  <a:pt x="431" y="4902"/>
                </a:lnTo>
                <a:lnTo>
                  <a:pt x="0" y="6692"/>
                </a:lnTo>
                <a:lnTo>
                  <a:pt x="1574" y="8267"/>
                </a:lnTo>
                <a:lnTo>
                  <a:pt x="3708" y="10833"/>
                </a:lnTo>
                <a:lnTo>
                  <a:pt x="4953" y="11696"/>
                </a:lnTo>
                <a:lnTo>
                  <a:pt x="7086" y="12687"/>
                </a:lnTo>
                <a:lnTo>
                  <a:pt x="7734" y="13068"/>
                </a:lnTo>
                <a:lnTo>
                  <a:pt x="9753" y="14046"/>
                </a:lnTo>
                <a:lnTo>
                  <a:pt x="11658" y="14808"/>
                </a:lnTo>
                <a:lnTo>
                  <a:pt x="11544" y="15405"/>
                </a:lnTo>
                <a:lnTo>
                  <a:pt x="9969" y="16433"/>
                </a:lnTo>
                <a:lnTo>
                  <a:pt x="9042" y="16548"/>
                </a:lnTo>
                <a:lnTo>
                  <a:pt x="6756" y="18719"/>
                </a:lnTo>
                <a:lnTo>
                  <a:pt x="6540" y="22593"/>
                </a:lnTo>
                <a:lnTo>
                  <a:pt x="10020" y="24384"/>
                </a:lnTo>
                <a:lnTo>
                  <a:pt x="12420" y="24714"/>
                </a:lnTo>
                <a:lnTo>
                  <a:pt x="15303" y="21767"/>
                </a:lnTo>
                <a:lnTo>
                  <a:pt x="17272" y="21120"/>
                </a:lnTo>
                <a:lnTo>
                  <a:pt x="18580" y="19545"/>
                </a:lnTo>
                <a:lnTo>
                  <a:pt x="19011" y="19100"/>
                </a:lnTo>
                <a:lnTo>
                  <a:pt x="20586" y="17195"/>
                </a:lnTo>
                <a:close/>
              </a:path>
              <a:path w="38735" h="31115">
                <a:moveTo>
                  <a:pt x="38188" y="30314"/>
                </a:moveTo>
                <a:lnTo>
                  <a:pt x="37807" y="29121"/>
                </a:lnTo>
                <a:lnTo>
                  <a:pt x="37528" y="28194"/>
                </a:lnTo>
                <a:lnTo>
                  <a:pt x="37096" y="27000"/>
                </a:lnTo>
                <a:lnTo>
                  <a:pt x="36169" y="26403"/>
                </a:lnTo>
                <a:lnTo>
                  <a:pt x="34861" y="27000"/>
                </a:lnTo>
                <a:lnTo>
                  <a:pt x="34099" y="27432"/>
                </a:lnTo>
                <a:lnTo>
                  <a:pt x="33934" y="28143"/>
                </a:lnTo>
                <a:lnTo>
                  <a:pt x="34213" y="29019"/>
                </a:lnTo>
                <a:lnTo>
                  <a:pt x="34747" y="30048"/>
                </a:lnTo>
                <a:lnTo>
                  <a:pt x="35674" y="30861"/>
                </a:lnTo>
                <a:lnTo>
                  <a:pt x="36880" y="30594"/>
                </a:lnTo>
                <a:lnTo>
                  <a:pt x="38188" y="303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3821815" y="7152781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7462" y="12575"/>
                </a:moveTo>
                <a:lnTo>
                  <a:pt x="3867" y="12194"/>
                </a:lnTo>
                <a:lnTo>
                  <a:pt x="1579" y="9853"/>
                </a:lnTo>
                <a:lnTo>
                  <a:pt x="0" y="8166"/>
                </a:lnTo>
                <a:lnTo>
                  <a:pt x="163" y="5226"/>
                </a:lnTo>
                <a:lnTo>
                  <a:pt x="2669" y="2232"/>
                </a:lnTo>
                <a:lnTo>
                  <a:pt x="3486" y="1578"/>
                </a:lnTo>
                <a:lnTo>
                  <a:pt x="4303" y="816"/>
                </a:lnTo>
                <a:lnTo>
                  <a:pt x="4412" y="653"/>
                </a:lnTo>
                <a:lnTo>
                  <a:pt x="5120" y="0"/>
                </a:lnTo>
                <a:lnTo>
                  <a:pt x="13127" y="0"/>
                </a:lnTo>
                <a:lnTo>
                  <a:pt x="13073" y="272"/>
                </a:lnTo>
                <a:lnTo>
                  <a:pt x="12964" y="489"/>
                </a:lnTo>
                <a:lnTo>
                  <a:pt x="12894" y="816"/>
                </a:lnTo>
                <a:lnTo>
                  <a:pt x="12092" y="3647"/>
                </a:lnTo>
                <a:lnTo>
                  <a:pt x="12746" y="6042"/>
                </a:lnTo>
                <a:lnTo>
                  <a:pt x="14489" y="7567"/>
                </a:lnTo>
                <a:lnTo>
                  <a:pt x="12637" y="8166"/>
                </a:lnTo>
                <a:lnTo>
                  <a:pt x="11057" y="8764"/>
                </a:lnTo>
                <a:lnTo>
                  <a:pt x="9641" y="10289"/>
                </a:lnTo>
                <a:lnTo>
                  <a:pt x="7462" y="125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3698380" y="7153554"/>
            <a:ext cx="114935" cy="73025"/>
          </a:xfrm>
          <a:custGeom>
            <a:avLst/>
            <a:gdLst/>
            <a:ahLst/>
            <a:cxnLst/>
            <a:rect l="l" t="t" r="r" b="b"/>
            <a:pathLst>
              <a:path w="114935" h="73025">
                <a:moveTo>
                  <a:pt x="14655" y="51384"/>
                </a:moveTo>
                <a:lnTo>
                  <a:pt x="13728" y="49428"/>
                </a:lnTo>
                <a:lnTo>
                  <a:pt x="12204" y="47739"/>
                </a:lnTo>
                <a:lnTo>
                  <a:pt x="11595" y="47307"/>
                </a:lnTo>
                <a:lnTo>
                  <a:pt x="10998" y="46647"/>
                </a:lnTo>
                <a:lnTo>
                  <a:pt x="10287" y="46215"/>
                </a:lnTo>
                <a:lnTo>
                  <a:pt x="7835" y="44856"/>
                </a:lnTo>
                <a:lnTo>
                  <a:pt x="5118" y="43929"/>
                </a:lnTo>
                <a:lnTo>
                  <a:pt x="431" y="47574"/>
                </a:lnTo>
                <a:lnTo>
                  <a:pt x="0" y="50241"/>
                </a:lnTo>
                <a:lnTo>
                  <a:pt x="2019" y="53886"/>
                </a:lnTo>
                <a:lnTo>
                  <a:pt x="1638" y="61137"/>
                </a:lnTo>
                <a:lnTo>
                  <a:pt x="4089" y="63690"/>
                </a:lnTo>
                <a:lnTo>
                  <a:pt x="9093" y="63639"/>
                </a:lnTo>
                <a:lnTo>
                  <a:pt x="12141" y="63639"/>
                </a:lnTo>
                <a:lnTo>
                  <a:pt x="13233" y="62280"/>
                </a:lnTo>
                <a:lnTo>
                  <a:pt x="11925" y="57162"/>
                </a:lnTo>
                <a:lnTo>
                  <a:pt x="11379" y="55257"/>
                </a:lnTo>
                <a:lnTo>
                  <a:pt x="13068" y="53187"/>
                </a:lnTo>
                <a:lnTo>
                  <a:pt x="14655" y="51384"/>
                </a:lnTo>
                <a:close/>
              </a:path>
              <a:path w="114935" h="73025">
                <a:moveTo>
                  <a:pt x="77622" y="9474"/>
                </a:moveTo>
                <a:lnTo>
                  <a:pt x="77457" y="7289"/>
                </a:lnTo>
                <a:lnTo>
                  <a:pt x="76860" y="6527"/>
                </a:lnTo>
                <a:lnTo>
                  <a:pt x="76479" y="5651"/>
                </a:lnTo>
                <a:lnTo>
                  <a:pt x="76530" y="4838"/>
                </a:lnTo>
                <a:lnTo>
                  <a:pt x="76581" y="4508"/>
                </a:lnTo>
                <a:lnTo>
                  <a:pt x="76796" y="3975"/>
                </a:lnTo>
                <a:lnTo>
                  <a:pt x="76365" y="2768"/>
                </a:lnTo>
                <a:lnTo>
                  <a:pt x="75488" y="1905"/>
                </a:lnTo>
                <a:lnTo>
                  <a:pt x="72656" y="2552"/>
                </a:lnTo>
                <a:lnTo>
                  <a:pt x="71843" y="1409"/>
                </a:lnTo>
                <a:lnTo>
                  <a:pt x="70967" y="101"/>
                </a:lnTo>
                <a:lnTo>
                  <a:pt x="68199" y="101"/>
                </a:lnTo>
                <a:lnTo>
                  <a:pt x="64325" y="0"/>
                </a:lnTo>
                <a:lnTo>
                  <a:pt x="61163" y="2006"/>
                </a:lnTo>
                <a:lnTo>
                  <a:pt x="58115" y="4076"/>
                </a:lnTo>
                <a:lnTo>
                  <a:pt x="56756" y="4953"/>
                </a:lnTo>
                <a:lnTo>
                  <a:pt x="60299" y="13055"/>
                </a:lnTo>
                <a:lnTo>
                  <a:pt x="60947" y="13601"/>
                </a:lnTo>
                <a:lnTo>
                  <a:pt x="61658" y="13982"/>
                </a:lnTo>
                <a:lnTo>
                  <a:pt x="64604" y="15735"/>
                </a:lnTo>
                <a:lnTo>
                  <a:pt x="72555" y="15240"/>
                </a:lnTo>
                <a:lnTo>
                  <a:pt x="75107" y="13055"/>
                </a:lnTo>
                <a:lnTo>
                  <a:pt x="76911" y="11595"/>
                </a:lnTo>
                <a:lnTo>
                  <a:pt x="77622" y="9474"/>
                </a:lnTo>
                <a:close/>
              </a:path>
              <a:path w="114935" h="73025">
                <a:moveTo>
                  <a:pt x="114719" y="55029"/>
                </a:moveTo>
                <a:lnTo>
                  <a:pt x="112153" y="50685"/>
                </a:lnTo>
                <a:lnTo>
                  <a:pt x="110134" y="50901"/>
                </a:lnTo>
                <a:lnTo>
                  <a:pt x="106870" y="51498"/>
                </a:lnTo>
                <a:lnTo>
                  <a:pt x="103225" y="55410"/>
                </a:lnTo>
                <a:lnTo>
                  <a:pt x="102514" y="59994"/>
                </a:lnTo>
                <a:lnTo>
                  <a:pt x="102946" y="61239"/>
                </a:lnTo>
                <a:lnTo>
                  <a:pt x="101968" y="64452"/>
                </a:lnTo>
                <a:lnTo>
                  <a:pt x="101473" y="60693"/>
                </a:lnTo>
                <a:lnTo>
                  <a:pt x="100495" y="62166"/>
                </a:lnTo>
                <a:lnTo>
                  <a:pt x="99187" y="64122"/>
                </a:lnTo>
                <a:lnTo>
                  <a:pt x="98920" y="68427"/>
                </a:lnTo>
                <a:lnTo>
                  <a:pt x="101307" y="72072"/>
                </a:lnTo>
                <a:lnTo>
                  <a:pt x="104089" y="72453"/>
                </a:lnTo>
                <a:lnTo>
                  <a:pt x="107035" y="71208"/>
                </a:lnTo>
                <a:lnTo>
                  <a:pt x="108127" y="70827"/>
                </a:lnTo>
                <a:lnTo>
                  <a:pt x="109105" y="70116"/>
                </a:lnTo>
                <a:lnTo>
                  <a:pt x="109486" y="69786"/>
                </a:lnTo>
                <a:lnTo>
                  <a:pt x="112864" y="66573"/>
                </a:lnTo>
                <a:lnTo>
                  <a:pt x="114719" y="550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3958592" y="7199491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6209" y="17638"/>
                </a:moveTo>
                <a:lnTo>
                  <a:pt x="5556" y="17257"/>
                </a:lnTo>
                <a:lnTo>
                  <a:pt x="4357" y="16059"/>
                </a:lnTo>
                <a:lnTo>
                  <a:pt x="3812" y="15461"/>
                </a:lnTo>
                <a:lnTo>
                  <a:pt x="2941" y="14590"/>
                </a:lnTo>
                <a:lnTo>
                  <a:pt x="2832" y="14426"/>
                </a:lnTo>
                <a:lnTo>
                  <a:pt x="2614" y="14208"/>
                </a:lnTo>
                <a:lnTo>
                  <a:pt x="381" y="12902"/>
                </a:lnTo>
                <a:lnTo>
                  <a:pt x="0" y="10942"/>
                </a:lnTo>
                <a:lnTo>
                  <a:pt x="163" y="8928"/>
                </a:lnTo>
                <a:lnTo>
                  <a:pt x="217" y="7676"/>
                </a:lnTo>
                <a:lnTo>
                  <a:pt x="490" y="6369"/>
                </a:lnTo>
                <a:lnTo>
                  <a:pt x="708" y="5062"/>
                </a:lnTo>
                <a:lnTo>
                  <a:pt x="762" y="4409"/>
                </a:lnTo>
                <a:lnTo>
                  <a:pt x="1089" y="3865"/>
                </a:lnTo>
                <a:lnTo>
                  <a:pt x="6209" y="0"/>
                </a:lnTo>
                <a:lnTo>
                  <a:pt x="13127" y="1415"/>
                </a:lnTo>
                <a:lnTo>
                  <a:pt x="16068" y="6423"/>
                </a:lnTo>
                <a:lnTo>
                  <a:pt x="17212" y="8438"/>
                </a:lnTo>
                <a:lnTo>
                  <a:pt x="17049" y="10234"/>
                </a:lnTo>
                <a:lnTo>
                  <a:pt x="13236" y="14426"/>
                </a:lnTo>
                <a:lnTo>
                  <a:pt x="10131" y="15678"/>
                </a:lnTo>
                <a:lnTo>
                  <a:pt x="7135" y="17148"/>
                </a:lnTo>
                <a:lnTo>
                  <a:pt x="6209" y="176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3872800" y="7165792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10" h="15240">
                <a:moveTo>
                  <a:pt x="8443" y="15025"/>
                </a:moveTo>
                <a:lnTo>
                  <a:pt x="6209" y="14753"/>
                </a:lnTo>
                <a:lnTo>
                  <a:pt x="708" y="11868"/>
                </a:lnTo>
                <a:lnTo>
                  <a:pt x="0" y="9146"/>
                </a:lnTo>
                <a:lnTo>
                  <a:pt x="2396" y="6315"/>
                </a:lnTo>
                <a:lnTo>
                  <a:pt x="3104" y="5444"/>
                </a:lnTo>
                <a:lnTo>
                  <a:pt x="4085" y="4681"/>
                </a:lnTo>
                <a:lnTo>
                  <a:pt x="5556" y="3211"/>
                </a:lnTo>
                <a:lnTo>
                  <a:pt x="6482" y="2014"/>
                </a:lnTo>
                <a:lnTo>
                  <a:pt x="8225" y="544"/>
                </a:lnTo>
                <a:lnTo>
                  <a:pt x="10730" y="272"/>
                </a:lnTo>
                <a:lnTo>
                  <a:pt x="14053" y="0"/>
                </a:lnTo>
                <a:lnTo>
                  <a:pt x="16123" y="2014"/>
                </a:lnTo>
                <a:lnTo>
                  <a:pt x="15524" y="5171"/>
                </a:lnTo>
                <a:lnTo>
                  <a:pt x="14761" y="4954"/>
                </a:lnTo>
                <a:lnTo>
                  <a:pt x="14325" y="4899"/>
                </a:lnTo>
                <a:lnTo>
                  <a:pt x="13944" y="4899"/>
                </a:lnTo>
                <a:lnTo>
                  <a:pt x="13182" y="4790"/>
                </a:lnTo>
                <a:lnTo>
                  <a:pt x="10894" y="4300"/>
                </a:lnTo>
                <a:lnTo>
                  <a:pt x="9641" y="5716"/>
                </a:lnTo>
                <a:lnTo>
                  <a:pt x="8824" y="7458"/>
                </a:lnTo>
                <a:lnTo>
                  <a:pt x="8279" y="8819"/>
                </a:lnTo>
                <a:lnTo>
                  <a:pt x="10077" y="10724"/>
                </a:lnTo>
                <a:lnTo>
                  <a:pt x="12528" y="11432"/>
                </a:lnTo>
                <a:lnTo>
                  <a:pt x="13835" y="11650"/>
                </a:lnTo>
                <a:lnTo>
                  <a:pt x="14271" y="11650"/>
                </a:lnTo>
                <a:lnTo>
                  <a:pt x="14761" y="11595"/>
                </a:lnTo>
                <a:lnTo>
                  <a:pt x="14598" y="13991"/>
                </a:lnTo>
                <a:lnTo>
                  <a:pt x="14108" y="14100"/>
                </a:lnTo>
                <a:lnTo>
                  <a:pt x="10839" y="14644"/>
                </a:lnTo>
                <a:lnTo>
                  <a:pt x="8443" y="150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3805147" y="7265854"/>
            <a:ext cx="15240" cy="13335"/>
          </a:xfrm>
          <a:custGeom>
            <a:avLst/>
            <a:gdLst/>
            <a:ahLst/>
            <a:cxnLst/>
            <a:rect l="l" t="t" r="r" b="b"/>
            <a:pathLst>
              <a:path w="15239" h="13334">
                <a:moveTo>
                  <a:pt x="8279" y="13120"/>
                </a:moveTo>
                <a:lnTo>
                  <a:pt x="4793" y="12630"/>
                </a:lnTo>
                <a:lnTo>
                  <a:pt x="2287" y="11595"/>
                </a:lnTo>
                <a:lnTo>
                  <a:pt x="1143" y="8819"/>
                </a:lnTo>
                <a:lnTo>
                  <a:pt x="0" y="6206"/>
                </a:lnTo>
                <a:lnTo>
                  <a:pt x="1143" y="3974"/>
                </a:lnTo>
                <a:lnTo>
                  <a:pt x="3812" y="1524"/>
                </a:lnTo>
                <a:lnTo>
                  <a:pt x="4085" y="1361"/>
                </a:lnTo>
                <a:lnTo>
                  <a:pt x="4956" y="598"/>
                </a:lnTo>
                <a:lnTo>
                  <a:pt x="5991" y="54"/>
                </a:lnTo>
                <a:lnTo>
                  <a:pt x="6155" y="54"/>
                </a:lnTo>
                <a:lnTo>
                  <a:pt x="8497" y="1742"/>
                </a:lnTo>
                <a:lnTo>
                  <a:pt x="11003" y="2776"/>
                </a:lnTo>
                <a:lnTo>
                  <a:pt x="13890" y="1742"/>
                </a:lnTo>
                <a:lnTo>
                  <a:pt x="14707" y="2885"/>
                </a:lnTo>
                <a:lnTo>
                  <a:pt x="15197" y="4409"/>
                </a:lnTo>
                <a:lnTo>
                  <a:pt x="15142" y="6206"/>
                </a:lnTo>
                <a:lnTo>
                  <a:pt x="15034" y="8329"/>
                </a:lnTo>
                <a:lnTo>
                  <a:pt x="14162" y="9254"/>
                </a:lnTo>
                <a:lnTo>
                  <a:pt x="11547" y="9744"/>
                </a:lnTo>
                <a:lnTo>
                  <a:pt x="10186" y="9962"/>
                </a:lnTo>
                <a:lnTo>
                  <a:pt x="8824" y="10071"/>
                </a:lnTo>
                <a:lnTo>
                  <a:pt x="9042" y="12956"/>
                </a:lnTo>
                <a:lnTo>
                  <a:pt x="8279" y="131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3808298" y="7186383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4">
                <a:moveTo>
                  <a:pt x="50" y="6096"/>
                </a:moveTo>
                <a:lnTo>
                  <a:pt x="0" y="6248"/>
                </a:lnTo>
                <a:lnTo>
                  <a:pt x="50" y="6096"/>
                </a:lnTo>
                <a:close/>
              </a:path>
              <a:path w="15875" h="13334">
                <a:moveTo>
                  <a:pt x="15582" y="7454"/>
                </a:moveTo>
                <a:lnTo>
                  <a:pt x="8280" y="50"/>
                </a:lnTo>
                <a:lnTo>
                  <a:pt x="6159" y="50"/>
                </a:lnTo>
                <a:lnTo>
                  <a:pt x="2997" y="0"/>
                </a:lnTo>
                <a:lnTo>
                  <a:pt x="1739" y="1905"/>
                </a:lnTo>
                <a:lnTo>
                  <a:pt x="927" y="4508"/>
                </a:lnTo>
                <a:lnTo>
                  <a:pt x="711" y="5105"/>
                </a:lnTo>
                <a:lnTo>
                  <a:pt x="50" y="6197"/>
                </a:lnTo>
                <a:lnTo>
                  <a:pt x="1206" y="8267"/>
                </a:lnTo>
                <a:lnTo>
                  <a:pt x="2286" y="10337"/>
                </a:lnTo>
                <a:lnTo>
                  <a:pt x="3492" y="12026"/>
                </a:lnTo>
                <a:lnTo>
                  <a:pt x="6261" y="10502"/>
                </a:lnTo>
                <a:lnTo>
                  <a:pt x="7023" y="10121"/>
                </a:lnTo>
                <a:lnTo>
                  <a:pt x="7734" y="10388"/>
                </a:lnTo>
                <a:lnTo>
                  <a:pt x="7785" y="11696"/>
                </a:lnTo>
                <a:lnTo>
                  <a:pt x="7785" y="13220"/>
                </a:lnTo>
                <a:lnTo>
                  <a:pt x="9093" y="12954"/>
                </a:lnTo>
                <a:lnTo>
                  <a:pt x="9969" y="12623"/>
                </a:lnTo>
                <a:lnTo>
                  <a:pt x="11493" y="11912"/>
                </a:lnTo>
                <a:lnTo>
                  <a:pt x="12700" y="10718"/>
                </a:lnTo>
                <a:lnTo>
                  <a:pt x="14224" y="9144"/>
                </a:lnTo>
                <a:lnTo>
                  <a:pt x="15582" y="74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4004075" y="7156810"/>
            <a:ext cx="17780" cy="12700"/>
          </a:xfrm>
          <a:custGeom>
            <a:avLst/>
            <a:gdLst/>
            <a:ahLst/>
            <a:cxnLst/>
            <a:rect l="l" t="t" r="r" b="b"/>
            <a:pathLst>
              <a:path w="17779" h="12700">
                <a:moveTo>
                  <a:pt x="16831" y="12630"/>
                </a:moveTo>
                <a:lnTo>
                  <a:pt x="12691" y="12031"/>
                </a:lnTo>
                <a:lnTo>
                  <a:pt x="11275" y="11486"/>
                </a:lnTo>
                <a:lnTo>
                  <a:pt x="9641" y="10888"/>
                </a:lnTo>
                <a:lnTo>
                  <a:pt x="8116" y="9908"/>
                </a:lnTo>
                <a:lnTo>
                  <a:pt x="5937" y="10507"/>
                </a:lnTo>
                <a:lnTo>
                  <a:pt x="5392" y="10779"/>
                </a:lnTo>
                <a:lnTo>
                  <a:pt x="4194" y="11813"/>
                </a:lnTo>
                <a:lnTo>
                  <a:pt x="3268" y="11214"/>
                </a:lnTo>
                <a:lnTo>
                  <a:pt x="2614" y="10724"/>
                </a:lnTo>
                <a:lnTo>
                  <a:pt x="1525" y="8601"/>
                </a:lnTo>
                <a:lnTo>
                  <a:pt x="1198" y="7458"/>
                </a:lnTo>
                <a:lnTo>
                  <a:pt x="217" y="4573"/>
                </a:lnTo>
                <a:lnTo>
                  <a:pt x="0" y="3048"/>
                </a:lnTo>
                <a:lnTo>
                  <a:pt x="1198" y="1742"/>
                </a:lnTo>
                <a:lnTo>
                  <a:pt x="2886" y="0"/>
                </a:lnTo>
                <a:lnTo>
                  <a:pt x="4575" y="1850"/>
                </a:lnTo>
                <a:lnTo>
                  <a:pt x="7843" y="2830"/>
                </a:lnTo>
                <a:lnTo>
                  <a:pt x="9205" y="3974"/>
                </a:lnTo>
                <a:lnTo>
                  <a:pt x="12038" y="3375"/>
                </a:lnTo>
                <a:lnTo>
                  <a:pt x="13236" y="2885"/>
                </a:lnTo>
                <a:lnTo>
                  <a:pt x="14543" y="3810"/>
                </a:lnTo>
                <a:lnTo>
                  <a:pt x="15633" y="5661"/>
                </a:lnTo>
                <a:lnTo>
                  <a:pt x="16886" y="7077"/>
                </a:lnTo>
                <a:lnTo>
                  <a:pt x="17648" y="9472"/>
                </a:lnTo>
                <a:lnTo>
                  <a:pt x="17757" y="10125"/>
                </a:lnTo>
                <a:lnTo>
                  <a:pt x="17648" y="12140"/>
                </a:lnTo>
                <a:lnTo>
                  <a:pt x="16831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3697675" y="7166010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39" h="12700">
                <a:moveTo>
                  <a:pt x="8334" y="12630"/>
                </a:moveTo>
                <a:lnTo>
                  <a:pt x="7244" y="11922"/>
                </a:lnTo>
                <a:lnTo>
                  <a:pt x="6645" y="10017"/>
                </a:lnTo>
                <a:lnTo>
                  <a:pt x="6264" y="9744"/>
                </a:lnTo>
                <a:lnTo>
                  <a:pt x="5937" y="9418"/>
                </a:lnTo>
                <a:lnTo>
                  <a:pt x="5610" y="9146"/>
                </a:lnTo>
                <a:lnTo>
                  <a:pt x="5120" y="8928"/>
                </a:lnTo>
                <a:lnTo>
                  <a:pt x="4466" y="8710"/>
                </a:lnTo>
                <a:lnTo>
                  <a:pt x="3812" y="8819"/>
                </a:lnTo>
                <a:lnTo>
                  <a:pt x="4085" y="9853"/>
                </a:lnTo>
                <a:lnTo>
                  <a:pt x="4194" y="10180"/>
                </a:lnTo>
                <a:lnTo>
                  <a:pt x="4303" y="10833"/>
                </a:lnTo>
                <a:lnTo>
                  <a:pt x="3595" y="10942"/>
                </a:lnTo>
                <a:lnTo>
                  <a:pt x="108" y="8002"/>
                </a:lnTo>
                <a:lnTo>
                  <a:pt x="54" y="7295"/>
                </a:lnTo>
                <a:lnTo>
                  <a:pt x="0" y="4137"/>
                </a:lnTo>
                <a:lnTo>
                  <a:pt x="3050" y="381"/>
                </a:lnTo>
                <a:lnTo>
                  <a:pt x="5828" y="217"/>
                </a:lnTo>
                <a:lnTo>
                  <a:pt x="9641" y="0"/>
                </a:lnTo>
                <a:lnTo>
                  <a:pt x="14271" y="3211"/>
                </a:lnTo>
                <a:lnTo>
                  <a:pt x="14598" y="6423"/>
                </a:lnTo>
                <a:lnTo>
                  <a:pt x="14816" y="8873"/>
                </a:lnTo>
                <a:lnTo>
                  <a:pt x="12855" y="11595"/>
                </a:lnTo>
                <a:lnTo>
                  <a:pt x="10295" y="12194"/>
                </a:lnTo>
                <a:lnTo>
                  <a:pt x="8334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3889087" y="7177225"/>
            <a:ext cx="14604" cy="13335"/>
          </a:xfrm>
          <a:custGeom>
            <a:avLst/>
            <a:gdLst/>
            <a:ahLst/>
            <a:cxnLst/>
            <a:rect l="l" t="t" r="r" b="b"/>
            <a:pathLst>
              <a:path w="14604" h="13334">
                <a:moveTo>
                  <a:pt x="5882" y="13174"/>
                </a:moveTo>
                <a:lnTo>
                  <a:pt x="0" y="7839"/>
                </a:lnTo>
                <a:lnTo>
                  <a:pt x="272" y="5226"/>
                </a:lnTo>
                <a:lnTo>
                  <a:pt x="490" y="2667"/>
                </a:lnTo>
                <a:lnTo>
                  <a:pt x="1252" y="2232"/>
                </a:lnTo>
                <a:lnTo>
                  <a:pt x="4956" y="2994"/>
                </a:lnTo>
                <a:lnTo>
                  <a:pt x="5882" y="2939"/>
                </a:lnTo>
                <a:lnTo>
                  <a:pt x="6482" y="2286"/>
                </a:lnTo>
                <a:lnTo>
                  <a:pt x="7026" y="1742"/>
                </a:lnTo>
                <a:lnTo>
                  <a:pt x="6318" y="0"/>
                </a:lnTo>
                <a:lnTo>
                  <a:pt x="14380" y="5661"/>
                </a:lnTo>
                <a:lnTo>
                  <a:pt x="14108" y="8057"/>
                </a:lnTo>
                <a:lnTo>
                  <a:pt x="11493" y="10452"/>
                </a:lnTo>
                <a:lnTo>
                  <a:pt x="11221" y="10670"/>
                </a:lnTo>
                <a:lnTo>
                  <a:pt x="10785" y="10942"/>
                </a:lnTo>
                <a:lnTo>
                  <a:pt x="10240" y="11323"/>
                </a:lnTo>
                <a:lnTo>
                  <a:pt x="9968" y="11432"/>
                </a:lnTo>
                <a:lnTo>
                  <a:pt x="9695" y="11650"/>
                </a:lnTo>
                <a:lnTo>
                  <a:pt x="9423" y="11813"/>
                </a:lnTo>
                <a:lnTo>
                  <a:pt x="7680" y="12630"/>
                </a:lnTo>
                <a:lnTo>
                  <a:pt x="5882" y="131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3950149" y="7152781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70" h="12065">
                <a:moveTo>
                  <a:pt x="8878" y="11759"/>
                </a:moveTo>
                <a:lnTo>
                  <a:pt x="6590" y="10670"/>
                </a:lnTo>
                <a:lnTo>
                  <a:pt x="4466" y="9581"/>
                </a:lnTo>
                <a:lnTo>
                  <a:pt x="3867" y="9200"/>
                </a:lnTo>
                <a:lnTo>
                  <a:pt x="3431" y="8656"/>
                </a:lnTo>
                <a:lnTo>
                  <a:pt x="3268" y="8547"/>
                </a:lnTo>
                <a:lnTo>
                  <a:pt x="326" y="5389"/>
                </a:lnTo>
                <a:lnTo>
                  <a:pt x="0" y="2232"/>
                </a:lnTo>
                <a:lnTo>
                  <a:pt x="2015" y="0"/>
                </a:lnTo>
                <a:lnTo>
                  <a:pt x="9369" y="0"/>
                </a:lnTo>
                <a:lnTo>
                  <a:pt x="9968" y="1034"/>
                </a:lnTo>
                <a:lnTo>
                  <a:pt x="10295" y="1905"/>
                </a:lnTo>
                <a:lnTo>
                  <a:pt x="11656" y="1633"/>
                </a:lnTo>
                <a:lnTo>
                  <a:pt x="11820" y="1633"/>
                </a:lnTo>
                <a:lnTo>
                  <a:pt x="12201" y="1524"/>
                </a:lnTo>
                <a:lnTo>
                  <a:pt x="12473" y="1415"/>
                </a:lnTo>
                <a:lnTo>
                  <a:pt x="12691" y="1687"/>
                </a:lnTo>
                <a:lnTo>
                  <a:pt x="12855" y="2068"/>
                </a:lnTo>
                <a:lnTo>
                  <a:pt x="13073" y="2667"/>
                </a:lnTo>
                <a:lnTo>
                  <a:pt x="13182" y="3484"/>
                </a:lnTo>
                <a:lnTo>
                  <a:pt x="13781" y="6478"/>
                </a:lnTo>
                <a:lnTo>
                  <a:pt x="13236" y="8873"/>
                </a:lnTo>
                <a:lnTo>
                  <a:pt x="11112" y="10343"/>
                </a:lnTo>
                <a:lnTo>
                  <a:pt x="8878" y="117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3709550" y="7245548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6972" y="12249"/>
                </a:moveTo>
                <a:lnTo>
                  <a:pt x="6427" y="11976"/>
                </a:lnTo>
                <a:lnTo>
                  <a:pt x="6536" y="11323"/>
                </a:lnTo>
                <a:lnTo>
                  <a:pt x="6645" y="9962"/>
                </a:lnTo>
                <a:lnTo>
                  <a:pt x="5664" y="10234"/>
                </a:lnTo>
                <a:lnTo>
                  <a:pt x="4902" y="10071"/>
                </a:lnTo>
                <a:lnTo>
                  <a:pt x="3812" y="9908"/>
                </a:lnTo>
                <a:lnTo>
                  <a:pt x="2505" y="11051"/>
                </a:lnTo>
                <a:lnTo>
                  <a:pt x="708" y="8601"/>
                </a:lnTo>
                <a:lnTo>
                  <a:pt x="0" y="7295"/>
                </a:lnTo>
                <a:lnTo>
                  <a:pt x="108" y="5661"/>
                </a:lnTo>
                <a:lnTo>
                  <a:pt x="272" y="2613"/>
                </a:lnTo>
                <a:lnTo>
                  <a:pt x="2560" y="163"/>
                </a:lnTo>
                <a:lnTo>
                  <a:pt x="5447" y="54"/>
                </a:lnTo>
                <a:lnTo>
                  <a:pt x="7625" y="0"/>
                </a:lnTo>
                <a:lnTo>
                  <a:pt x="10131" y="1034"/>
                </a:lnTo>
                <a:lnTo>
                  <a:pt x="11438" y="2340"/>
                </a:lnTo>
                <a:lnTo>
                  <a:pt x="11656" y="2504"/>
                </a:lnTo>
                <a:lnTo>
                  <a:pt x="11929" y="2776"/>
                </a:lnTo>
                <a:lnTo>
                  <a:pt x="12147" y="2939"/>
                </a:lnTo>
                <a:lnTo>
                  <a:pt x="12255" y="4028"/>
                </a:lnTo>
                <a:lnTo>
                  <a:pt x="12473" y="5062"/>
                </a:lnTo>
                <a:lnTo>
                  <a:pt x="13399" y="6859"/>
                </a:lnTo>
                <a:lnTo>
                  <a:pt x="13672" y="7131"/>
                </a:lnTo>
                <a:lnTo>
                  <a:pt x="13563" y="7676"/>
                </a:lnTo>
                <a:lnTo>
                  <a:pt x="13399" y="8002"/>
                </a:lnTo>
                <a:lnTo>
                  <a:pt x="12310" y="10452"/>
                </a:lnTo>
                <a:lnTo>
                  <a:pt x="9968" y="11541"/>
                </a:lnTo>
                <a:lnTo>
                  <a:pt x="6972" y="122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3938002" y="7164159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4" h="14604">
                <a:moveTo>
                  <a:pt x="4847" y="14100"/>
                </a:moveTo>
                <a:lnTo>
                  <a:pt x="2886" y="12575"/>
                </a:lnTo>
                <a:lnTo>
                  <a:pt x="1960" y="11922"/>
                </a:lnTo>
                <a:lnTo>
                  <a:pt x="1960" y="11541"/>
                </a:lnTo>
                <a:lnTo>
                  <a:pt x="1852" y="9744"/>
                </a:lnTo>
                <a:lnTo>
                  <a:pt x="3104" y="7512"/>
                </a:lnTo>
                <a:lnTo>
                  <a:pt x="108" y="6859"/>
                </a:lnTo>
                <a:lnTo>
                  <a:pt x="54" y="5879"/>
                </a:lnTo>
                <a:lnTo>
                  <a:pt x="163" y="5389"/>
                </a:lnTo>
                <a:lnTo>
                  <a:pt x="544" y="4137"/>
                </a:lnTo>
                <a:lnTo>
                  <a:pt x="1089" y="2885"/>
                </a:lnTo>
                <a:lnTo>
                  <a:pt x="2015" y="2068"/>
                </a:lnTo>
                <a:lnTo>
                  <a:pt x="3867" y="163"/>
                </a:lnTo>
                <a:lnTo>
                  <a:pt x="5882" y="0"/>
                </a:lnTo>
                <a:lnTo>
                  <a:pt x="7898" y="1633"/>
                </a:lnTo>
                <a:lnTo>
                  <a:pt x="9750" y="3103"/>
                </a:lnTo>
                <a:lnTo>
                  <a:pt x="10948" y="5062"/>
                </a:lnTo>
                <a:lnTo>
                  <a:pt x="11384" y="7458"/>
                </a:lnTo>
                <a:lnTo>
                  <a:pt x="11820" y="9690"/>
                </a:lnTo>
                <a:lnTo>
                  <a:pt x="11329" y="11378"/>
                </a:lnTo>
                <a:lnTo>
                  <a:pt x="9369" y="12684"/>
                </a:lnTo>
                <a:lnTo>
                  <a:pt x="7190" y="14045"/>
                </a:lnTo>
                <a:lnTo>
                  <a:pt x="4847" y="141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3745174" y="7216912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29">
                <a:moveTo>
                  <a:pt x="8388" y="11269"/>
                </a:moveTo>
                <a:lnTo>
                  <a:pt x="3268" y="10561"/>
                </a:lnTo>
                <a:lnTo>
                  <a:pt x="0" y="4899"/>
                </a:lnTo>
                <a:lnTo>
                  <a:pt x="54" y="3756"/>
                </a:lnTo>
                <a:lnTo>
                  <a:pt x="1579" y="2722"/>
                </a:lnTo>
                <a:lnTo>
                  <a:pt x="1906" y="2613"/>
                </a:lnTo>
                <a:lnTo>
                  <a:pt x="2233" y="2449"/>
                </a:lnTo>
                <a:lnTo>
                  <a:pt x="3867" y="1469"/>
                </a:lnTo>
                <a:lnTo>
                  <a:pt x="5610" y="871"/>
                </a:lnTo>
                <a:lnTo>
                  <a:pt x="7408" y="489"/>
                </a:lnTo>
                <a:lnTo>
                  <a:pt x="8116" y="272"/>
                </a:lnTo>
                <a:lnTo>
                  <a:pt x="8878" y="163"/>
                </a:lnTo>
                <a:lnTo>
                  <a:pt x="9641" y="0"/>
                </a:lnTo>
                <a:lnTo>
                  <a:pt x="9968" y="653"/>
                </a:lnTo>
                <a:lnTo>
                  <a:pt x="10512" y="1034"/>
                </a:lnTo>
                <a:lnTo>
                  <a:pt x="11929" y="1034"/>
                </a:lnTo>
                <a:lnTo>
                  <a:pt x="12310" y="762"/>
                </a:lnTo>
                <a:lnTo>
                  <a:pt x="12637" y="326"/>
                </a:lnTo>
                <a:lnTo>
                  <a:pt x="13672" y="1088"/>
                </a:lnTo>
                <a:lnTo>
                  <a:pt x="14325" y="2449"/>
                </a:lnTo>
                <a:lnTo>
                  <a:pt x="14216" y="4028"/>
                </a:lnTo>
                <a:lnTo>
                  <a:pt x="14108" y="5607"/>
                </a:lnTo>
                <a:lnTo>
                  <a:pt x="13399" y="6859"/>
                </a:lnTo>
                <a:lnTo>
                  <a:pt x="12201" y="7730"/>
                </a:lnTo>
                <a:lnTo>
                  <a:pt x="8388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3877430" y="7152781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762" y="1034"/>
                </a:moveTo>
                <a:lnTo>
                  <a:pt x="163" y="544"/>
                </a:lnTo>
                <a:lnTo>
                  <a:pt x="0" y="0"/>
                </a:lnTo>
                <a:lnTo>
                  <a:pt x="2995" y="0"/>
                </a:lnTo>
                <a:lnTo>
                  <a:pt x="2723" y="489"/>
                </a:lnTo>
                <a:lnTo>
                  <a:pt x="2178" y="816"/>
                </a:lnTo>
                <a:lnTo>
                  <a:pt x="1525" y="925"/>
                </a:lnTo>
                <a:lnTo>
                  <a:pt x="762" y="10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3820998" y="7284691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5" h="13970">
                <a:moveTo>
                  <a:pt x="7299" y="13446"/>
                </a:moveTo>
                <a:lnTo>
                  <a:pt x="5447" y="13229"/>
                </a:lnTo>
                <a:lnTo>
                  <a:pt x="3322" y="10833"/>
                </a:lnTo>
                <a:lnTo>
                  <a:pt x="0" y="6968"/>
                </a:lnTo>
                <a:lnTo>
                  <a:pt x="708" y="3865"/>
                </a:lnTo>
                <a:lnTo>
                  <a:pt x="5556" y="2123"/>
                </a:lnTo>
                <a:lnTo>
                  <a:pt x="7299" y="1524"/>
                </a:lnTo>
                <a:lnTo>
                  <a:pt x="9314" y="0"/>
                </a:lnTo>
                <a:lnTo>
                  <a:pt x="12855" y="3647"/>
                </a:lnTo>
                <a:lnTo>
                  <a:pt x="11384" y="9254"/>
                </a:lnTo>
                <a:lnTo>
                  <a:pt x="10621" y="10398"/>
                </a:lnTo>
                <a:lnTo>
                  <a:pt x="9641" y="11323"/>
                </a:lnTo>
                <a:lnTo>
                  <a:pt x="7299" y="134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3719900" y="7203356"/>
            <a:ext cx="17145" cy="10160"/>
          </a:xfrm>
          <a:custGeom>
            <a:avLst/>
            <a:gdLst/>
            <a:ahLst/>
            <a:cxnLst/>
            <a:rect l="l" t="t" r="r" b="b"/>
            <a:pathLst>
              <a:path w="17145" h="10159">
                <a:moveTo>
                  <a:pt x="5120" y="9690"/>
                </a:moveTo>
                <a:lnTo>
                  <a:pt x="4139" y="9200"/>
                </a:lnTo>
                <a:lnTo>
                  <a:pt x="3050" y="7948"/>
                </a:lnTo>
                <a:lnTo>
                  <a:pt x="2723" y="7512"/>
                </a:lnTo>
                <a:lnTo>
                  <a:pt x="1525" y="5661"/>
                </a:lnTo>
                <a:lnTo>
                  <a:pt x="0" y="3974"/>
                </a:lnTo>
                <a:lnTo>
                  <a:pt x="980" y="2232"/>
                </a:lnTo>
                <a:lnTo>
                  <a:pt x="2015" y="489"/>
                </a:lnTo>
                <a:lnTo>
                  <a:pt x="4248" y="653"/>
                </a:lnTo>
                <a:lnTo>
                  <a:pt x="8334" y="1959"/>
                </a:lnTo>
                <a:lnTo>
                  <a:pt x="10240" y="762"/>
                </a:lnTo>
                <a:lnTo>
                  <a:pt x="12364" y="381"/>
                </a:lnTo>
                <a:lnTo>
                  <a:pt x="14816" y="0"/>
                </a:lnTo>
                <a:lnTo>
                  <a:pt x="16232" y="762"/>
                </a:lnTo>
                <a:lnTo>
                  <a:pt x="16613" y="2722"/>
                </a:lnTo>
                <a:lnTo>
                  <a:pt x="17049" y="4573"/>
                </a:lnTo>
                <a:lnTo>
                  <a:pt x="15851" y="6423"/>
                </a:lnTo>
                <a:lnTo>
                  <a:pt x="10894" y="6315"/>
                </a:lnTo>
                <a:lnTo>
                  <a:pt x="8660" y="7131"/>
                </a:lnTo>
                <a:lnTo>
                  <a:pt x="6591" y="8656"/>
                </a:lnTo>
                <a:lnTo>
                  <a:pt x="5120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3833798" y="7254258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4" h="14604">
                <a:moveTo>
                  <a:pt x="2941" y="14100"/>
                </a:moveTo>
                <a:lnTo>
                  <a:pt x="2015" y="13446"/>
                </a:lnTo>
                <a:lnTo>
                  <a:pt x="2941" y="7403"/>
                </a:lnTo>
                <a:lnTo>
                  <a:pt x="3322" y="5498"/>
                </a:lnTo>
                <a:lnTo>
                  <a:pt x="54" y="2939"/>
                </a:lnTo>
                <a:lnTo>
                  <a:pt x="0" y="1578"/>
                </a:lnTo>
                <a:lnTo>
                  <a:pt x="1198" y="435"/>
                </a:lnTo>
                <a:lnTo>
                  <a:pt x="1416" y="272"/>
                </a:lnTo>
                <a:lnTo>
                  <a:pt x="1579" y="108"/>
                </a:lnTo>
                <a:lnTo>
                  <a:pt x="1797" y="0"/>
                </a:lnTo>
                <a:lnTo>
                  <a:pt x="2832" y="1143"/>
                </a:lnTo>
                <a:lnTo>
                  <a:pt x="4303" y="2014"/>
                </a:lnTo>
                <a:lnTo>
                  <a:pt x="6590" y="2504"/>
                </a:lnTo>
                <a:lnTo>
                  <a:pt x="7081" y="2558"/>
                </a:lnTo>
                <a:lnTo>
                  <a:pt x="7571" y="2558"/>
                </a:lnTo>
                <a:lnTo>
                  <a:pt x="8715" y="4028"/>
                </a:lnTo>
                <a:lnTo>
                  <a:pt x="9586" y="5607"/>
                </a:lnTo>
                <a:lnTo>
                  <a:pt x="10295" y="7349"/>
                </a:lnTo>
                <a:lnTo>
                  <a:pt x="11493" y="10507"/>
                </a:lnTo>
                <a:lnTo>
                  <a:pt x="11384" y="10996"/>
                </a:lnTo>
                <a:lnTo>
                  <a:pt x="7898" y="12521"/>
                </a:lnTo>
                <a:lnTo>
                  <a:pt x="7244" y="12739"/>
                </a:lnTo>
                <a:lnTo>
                  <a:pt x="6645" y="12902"/>
                </a:lnTo>
                <a:lnTo>
                  <a:pt x="2941" y="141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3908315" y="7235313"/>
            <a:ext cx="17780" cy="11430"/>
          </a:xfrm>
          <a:custGeom>
            <a:avLst/>
            <a:gdLst/>
            <a:ahLst/>
            <a:cxnLst/>
            <a:rect l="l" t="t" r="r" b="b"/>
            <a:pathLst>
              <a:path w="17779" h="11429">
                <a:moveTo>
                  <a:pt x="16286" y="10833"/>
                </a:moveTo>
                <a:lnTo>
                  <a:pt x="14598" y="10398"/>
                </a:lnTo>
                <a:lnTo>
                  <a:pt x="12855" y="10017"/>
                </a:lnTo>
                <a:lnTo>
                  <a:pt x="12255" y="9744"/>
                </a:lnTo>
                <a:lnTo>
                  <a:pt x="12092" y="9363"/>
                </a:lnTo>
                <a:lnTo>
                  <a:pt x="10458" y="6369"/>
                </a:lnTo>
                <a:lnTo>
                  <a:pt x="8606" y="7131"/>
                </a:lnTo>
                <a:lnTo>
                  <a:pt x="6318" y="8601"/>
                </a:lnTo>
                <a:lnTo>
                  <a:pt x="5120" y="9472"/>
                </a:lnTo>
                <a:lnTo>
                  <a:pt x="4521" y="9037"/>
                </a:lnTo>
                <a:lnTo>
                  <a:pt x="3486" y="7676"/>
                </a:lnTo>
                <a:lnTo>
                  <a:pt x="2396" y="5716"/>
                </a:lnTo>
                <a:lnTo>
                  <a:pt x="0" y="4191"/>
                </a:lnTo>
                <a:lnTo>
                  <a:pt x="2124" y="108"/>
                </a:lnTo>
                <a:lnTo>
                  <a:pt x="5392" y="0"/>
                </a:lnTo>
                <a:lnTo>
                  <a:pt x="9260" y="1687"/>
                </a:lnTo>
                <a:lnTo>
                  <a:pt x="10240" y="2232"/>
                </a:lnTo>
                <a:lnTo>
                  <a:pt x="11656" y="4246"/>
                </a:lnTo>
                <a:lnTo>
                  <a:pt x="12691" y="4790"/>
                </a:lnTo>
                <a:lnTo>
                  <a:pt x="14598" y="4845"/>
                </a:lnTo>
                <a:lnTo>
                  <a:pt x="15142" y="5062"/>
                </a:lnTo>
                <a:lnTo>
                  <a:pt x="15524" y="5335"/>
                </a:lnTo>
                <a:lnTo>
                  <a:pt x="17103" y="6206"/>
                </a:lnTo>
                <a:lnTo>
                  <a:pt x="17376" y="7893"/>
                </a:lnTo>
                <a:lnTo>
                  <a:pt x="16831" y="9254"/>
                </a:lnTo>
                <a:lnTo>
                  <a:pt x="16286" y="108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3776005" y="7208365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7462" y="11541"/>
                </a:moveTo>
                <a:lnTo>
                  <a:pt x="6264" y="11486"/>
                </a:lnTo>
                <a:lnTo>
                  <a:pt x="5828" y="11486"/>
                </a:lnTo>
                <a:lnTo>
                  <a:pt x="5610" y="10942"/>
                </a:lnTo>
                <a:lnTo>
                  <a:pt x="5229" y="10507"/>
                </a:lnTo>
                <a:lnTo>
                  <a:pt x="3921" y="10180"/>
                </a:lnTo>
                <a:lnTo>
                  <a:pt x="3431" y="10452"/>
                </a:lnTo>
                <a:lnTo>
                  <a:pt x="3104" y="10942"/>
                </a:lnTo>
                <a:lnTo>
                  <a:pt x="2015" y="10343"/>
                </a:lnTo>
                <a:lnTo>
                  <a:pt x="1579" y="9200"/>
                </a:lnTo>
                <a:lnTo>
                  <a:pt x="1198" y="5498"/>
                </a:lnTo>
                <a:lnTo>
                  <a:pt x="0" y="4246"/>
                </a:lnTo>
                <a:lnTo>
                  <a:pt x="1198" y="1306"/>
                </a:lnTo>
                <a:lnTo>
                  <a:pt x="1797" y="0"/>
                </a:lnTo>
                <a:lnTo>
                  <a:pt x="5773" y="2177"/>
                </a:lnTo>
                <a:lnTo>
                  <a:pt x="8824" y="2232"/>
                </a:lnTo>
                <a:lnTo>
                  <a:pt x="9586" y="4246"/>
                </a:lnTo>
                <a:lnTo>
                  <a:pt x="12092" y="6913"/>
                </a:lnTo>
                <a:lnTo>
                  <a:pt x="12364" y="8274"/>
                </a:lnTo>
                <a:lnTo>
                  <a:pt x="12691" y="10289"/>
                </a:lnTo>
                <a:lnTo>
                  <a:pt x="11820" y="11378"/>
                </a:lnTo>
                <a:lnTo>
                  <a:pt x="9750" y="11432"/>
                </a:lnTo>
                <a:lnTo>
                  <a:pt x="7462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3627353" y="7209998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4630" y="10615"/>
                </a:moveTo>
                <a:lnTo>
                  <a:pt x="2995" y="9581"/>
                </a:lnTo>
                <a:lnTo>
                  <a:pt x="1307" y="8601"/>
                </a:lnTo>
                <a:lnTo>
                  <a:pt x="0" y="4790"/>
                </a:lnTo>
                <a:lnTo>
                  <a:pt x="817" y="2885"/>
                </a:lnTo>
                <a:lnTo>
                  <a:pt x="1470" y="1197"/>
                </a:lnTo>
                <a:lnTo>
                  <a:pt x="2778" y="272"/>
                </a:lnTo>
                <a:lnTo>
                  <a:pt x="4684" y="163"/>
                </a:lnTo>
                <a:lnTo>
                  <a:pt x="6917" y="0"/>
                </a:lnTo>
                <a:lnTo>
                  <a:pt x="8933" y="871"/>
                </a:lnTo>
                <a:lnTo>
                  <a:pt x="11003" y="1415"/>
                </a:lnTo>
                <a:lnTo>
                  <a:pt x="12201" y="1796"/>
                </a:lnTo>
                <a:lnTo>
                  <a:pt x="12310" y="2885"/>
                </a:lnTo>
                <a:lnTo>
                  <a:pt x="12147" y="3919"/>
                </a:lnTo>
                <a:lnTo>
                  <a:pt x="11929" y="5825"/>
                </a:lnTo>
                <a:lnTo>
                  <a:pt x="10730" y="7240"/>
                </a:lnTo>
                <a:lnTo>
                  <a:pt x="9695" y="8601"/>
                </a:lnTo>
                <a:lnTo>
                  <a:pt x="7952" y="10180"/>
                </a:lnTo>
                <a:lnTo>
                  <a:pt x="4630" y="106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3640971" y="7153108"/>
            <a:ext cx="5715" cy="1270"/>
          </a:xfrm>
          <a:custGeom>
            <a:avLst/>
            <a:gdLst/>
            <a:ahLst/>
            <a:cxnLst/>
            <a:rect l="l" t="t" r="r" b="b"/>
            <a:pathLst>
              <a:path w="5714" h="1270">
                <a:moveTo>
                  <a:pt x="3268" y="1197"/>
                </a:moveTo>
                <a:lnTo>
                  <a:pt x="871" y="435"/>
                </a:lnTo>
                <a:lnTo>
                  <a:pt x="599" y="326"/>
                </a:lnTo>
                <a:lnTo>
                  <a:pt x="272" y="217"/>
                </a:lnTo>
                <a:lnTo>
                  <a:pt x="0" y="163"/>
                </a:lnTo>
                <a:lnTo>
                  <a:pt x="5447" y="0"/>
                </a:lnTo>
                <a:lnTo>
                  <a:pt x="4684" y="1088"/>
                </a:lnTo>
                <a:lnTo>
                  <a:pt x="3268" y="11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3929777" y="7229923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5011" y="11759"/>
                </a:moveTo>
                <a:lnTo>
                  <a:pt x="2614" y="11105"/>
                </a:lnTo>
                <a:lnTo>
                  <a:pt x="1960" y="10888"/>
                </a:lnTo>
                <a:lnTo>
                  <a:pt x="0" y="9472"/>
                </a:lnTo>
                <a:lnTo>
                  <a:pt x="599" y="6097"/>
                </a:lnTo>
                <a:lnTo>
                  <a:pt x="926" y="4518"/>
                </a:lnTo>
                <a:lnTo>
                  <a:pt x="1034" y="2558"/>
                </a:lnTo>
                <a:lnTo>
                  <a:pt x="2560" y="1034"/>
                </a:lnTo>
                <a:lnTo>
                  <a:pt x="2941" y="707"/>
                </a:lnTo>
                <a:lnTo>
                  <a:pt x="3595" y="489"/>
                </a:lnTo>
                <a:lnTo>
                  <a:pt x="3758" y="489"/>
                </a:lnTo>
                <a:lnTo>
                  <a:pt x="5447" y="0"/>
                </a:lnTo>
                <a:lnTo>
                  <a:pt x="6808" y="707"/>
                </a:lnTo>
                <a:lnTo>
                  <a:pt x="7789" y="1850"/>
                </a:lnTo>
                <a:lnTo>
                  <a:pt x="9804" y="3974"/>
                </a:lnTo>
                <a:lnTo>
                  <a:pt x="10512" y="7077"/>
                </a:lnTo>
                <a:lnTo>
                  <a:pt x="9423" y="8873"/>
                </a:lnTo>
                <a:lnTo>
                  <a:pt x="8334" y="10615"/>
                </a:lnTo>
                <a:lnTo>
                  <a:pt x="5011" y="117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3603386" y="7155775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59">
                <a:moveTo>
                  <a:pt x="4412" y="9853"/>
                </a:moveTo>
                <a:lnTo>
                  <a:pt x="2451" y="9635"/>
                </a:lnTo>
                <a:lnTo>
                  <a:pt x="0" y="5988"/>
                </a:lnTo>
                <a:lnTo>
                  <a:pt x="108" y="2232"/>
                </a:lnTo>
                <a:lnTo>
                  <a:pt x="1307" y="1034"/>
                </a:lnTo>
                <a:lnTo>
                  <a:pt x="1906" y="489"/>
                </a:lnTo>
                <a:lnTo>
                  <a:pt x="2723" y="163"/>
                </a:lnTo>
                <a:lnTo>
                  <a:pt x="3704" y="0"/>
                </a:lnTo>
                <a:lnTo>
                  <a:pt x="3921" y="435"/>
                </a:lnTo>
                <a:lnTo>
                  <a:pt x="4357" y="925"/>
                </a:lnTo>
                <a:lnTo>
                  <a:pt x="4738" y="1034"/>
                </a:lnTo>
                <a:lnTo>
                  <a:pt x="5719" y="1415"/>
                </a:lnTo>
                <a:lnTo>
                  <a:pt x="5937" y="762"/>
                </a:lnTo>
                <a:lnTo>
                  <a:pt x="6100" y="54"/>
                </a:lnTo>
                <a:lnTo>
                  <a:pt x="6917" y="272"/>
                </a:lnTo>
                <a:lnTo>
                  <a:pt x="7734" y="544"/>
                </a:lnTo>
                <a:lnTo>
                  <a:pt x="8388" y="979"/>
                </a:lnTo>
                <a:lnTo>
                  <a:pt x="8769" y="1306"/>
                </a:lnTo>
                <a:lnTo>
                  <a:pt x="12092" y="4736"/>
                </a:lnTo>
                <a:lnTo>
                  <a:pt x="11929" y="5988"/>
                </a:lnTo>
                <a:lnTo>
                  <a:pt x="8769" y="7730"/>
                </a:lnTo>
                <a:lnTo>
                  <a:pt x="7898" y="8274"/>
                </a:lnTo>
                <a:lnTo>
                  <a:pt x="7462" y="8492"/>
                </a:lnTo>
                <a:lnTo>
                  <a:pt x="4412" y="98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3921760" y="7152792"/>
            <a:ext cx="59055" cy="20955"/>
          </a:xfrm>
          <a:custGeom>
            <a:avLst/>
            <a:gdLst/>
            <a:ahLst/>
            <a:cxnLst/>
            <a:rect l="l" t="t" r="r" b="b"/>
            <a:pathLst>
              <a:path w="59054" h="20954">
                <a:moveTo>
                  <a:pt x="8559" y="0"/>
                </a:moveTo>
                <a:lnTo>
                  <a:pt x="0" y="0"/>
                </a:lnTo>
                <a:lnTo>
                  <a:pt x="330" y="647"/>
                </a:lnTo>
                <a:lnTo>
                  <a:pt x="596" y="977"/>
                </a:lnTo>
                <a:lnTo>
                  <a:pt x="1638" y="2120"/>
                </a:lnTo>
                <a:lnTo>
                  <a:pt x="4419" y="2832"/>
                </a:lnTo>
                <a:lnTo>
                  <a:pt x="6273" y="2552"/>
                </a:lnTo>
                <a:lnTo>
                  <a:pt x="7251" y="2222"/>
                </a:lnTo>
                <a:lnTo>
                  <a:pt x="7518" y="1955"/>
                </a:lnTo>
                <a:lnTo>
                  <a:pt x="8115" y="1409"/>
                </a:lnTo>
                <a:lnTo>
                  <a:pt x="8394" y="812"/>
                </a:lnTo>
                <a:lnTo>
                  <a:pt x="8496" y="165"/>
                </a:lnTo>
                <a:lnTo>
                  <a:pt x="8559" y="0"/>
                </a:lnTo>
                <a:close/>
              </a:path>
              <a:path w="59054" h="20954">
                <a:moveTo>
                  <a:pt x="58775" y="15887"/>
                </a:moveTo>
                <a:lnTo>
                  <a:pt x="57035" y="13665"/>
                </a:lnTo>
                <a:lnTo>
                  <a:pt x="56324" y="11214"/>
                </a:lnTo>
                <a:lnTo>
                  <a:pt x="56222" y="10883"/>
                </a:lnTo>
                <a:lnTo>
                  <a:pt x="56108" y="10287"/>
                </a:lnTo>
                <a:lnTo>
                  <a:pt x="55613" y="10121"/>
                </a:lnTo>
                <a:lnTo>
                  <a:pt x="55346" y="9956"/>
                </a:lnTo>
                <a:lnTo>
                  <a:pt x="55016" y="9855"/>
                </a:lnTo>
                <a:lnTo>
                  <a:pt x="54533" y="9740"/>
                </a:lnTo>
                <a:lnTo>
                  <a:pt x="54089" y="9690"/>
                </a:lnTo>
                <a:lnTo>
                  <a:pt x="53657" y="9740"/>
                </a:lnTo>
                <a:lnTo>
                  <a:pt x="48920" y="17310"/>
                </a:lnTo>
                <a:lnTo>
                  <a:pt x="52184" y="19050"/>
                </a:lnTo>
                <a:lnTo>
                  <a:pt x="54152" y="19646"/>
                </a:lnTo>
                <a:lnTo>
                  <a:pt x="56057" y="20193"/>
                </a:lnTo>
                <a:lnTo>
                  <a:pt x="57086" y="20408"/>
                </a:lnTo>
                <a:lnTo>
                  <a:pt x="58127" y="19977"/>
                </a:lnTo>
                <a:lnTo>
                  <a:pt x="58343" y="18719"/>
                </a:lnTo>
                <a:lnTo>
                  <a:pt x="58775" y="158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3891211" y="7237382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7299" y="11105"/>
                </a:moveTo>
                <a:lnTo>
                  <a:pt x="5773" y="10452"/>
                </a:lnTo>
                <a:lnTo>
                  <a:pt x="4521" y="9690"/>
                </a:lnTo>
                <a:lnTo>
                  <a:pt x="2995" y="8764"/>
                </a:lnTo>
                <a:lnTo>
                  <a:pt x="0" y="8601"/>
                </a:lnTo>
                <a:lnTo>
                  <a:pt x="1089" y="4246"/>
                </a:lnTo>
                <a:lnTo>
                  <a:pt x="2233" y="2340"/>
                </a:lnTo>
                <a:lnTo>
                  <a:pt x="3867" y="1034"/>
                </a:lnTo>
                <a:lnTo>
                  <a:pt x="5120" y="0"/>
                </a:lnTo>
                <a:lnTo>
                  <a:pt x="7517" y="925"/>
                </a:lnTo>
                <a:lnTo>
                  <a:pt x="8170" y="3647"/>
                </a:lnTo>
                <a:lnTo>
                  <a:pt x="9532" y="6260"/>
                </a:lnTo>
                <a:lnTo>
                  <a:pt x="8715" y="9363"/>
                </a:lnTo>
                <a:lnTo>
                  <a:pt x="8715" y="9527"/>
                </a:lnTo>
                <a:lnTo>
                  <a:pt x="7299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3934624" y="7152781"/>
            <a:ext cx="8890" cy="6985"/>
          </a:xfrm>
          <a:custGeom>
            <a:avLst/>
            <a:gdLst/>
            <a:ahLst/>
            <a:cxnLst/>
            <a:rect l="l" t="t" r="r" b="b"/>
            <a:pathLst>
              <a:path w="8889" h="6984">
                <a:moveTo>
                  <a:pt x="8012" y="4246"/>
                </a:moveTo>
                <a:lnTo>
                  <a:pt x="2287" y="4246"/>
                </a:lnTo>
                <a:lnTo>
                  <a:pt x="2069" y="4028"/>
                </a:lnTo>
                <a:lnTo>
                  <a:pt x="1797" y="3810"/>
                </a:lnTo>
                <a:lnTo>
                  <a:pt x="1361" y="3320"/>
                </a:lnTo>
                <a:lnTo>
                  <a:pt x="381" y="2123"/>
                </a:lnTo>
                <a:lnTo>
                  <a:pt x="0" y="1034"/>
                </a:lnTo>
                <a:lnTo>
                  <a:pt x="653" y="0"/>
                </a:lnTo>
                <a:lnTo>
                  <a:pt x="8551" y="0"/>
                </a:lnTo>
                <a:lnTo>
                  <a:pt x="8443" y="435"/>
                </a:lnTo>
                <a:lnTo>
                  <a:pt x="8343" y="1034"/>
                </a:lnTo>
                <a:lnTo>
                  <a:pt x="8443" y="2449"/>
                </a:lnTo>
                <a:lnTo>
                  <a:pt x="8012" y="4246"/>
                </a:lnTo>
                <a:close/>
              </a:path>
              <a:path w="8889" h="6984">
                <a:moveTo>
                  <a:pt x="2142" y="4117"/>
                </a:moveTo>
                <a:close/>
              </a:path>
              <a:path w="8889" h="6984">
                <a:moveTo>
                  <a:pt x="4466" y="6913"/>
                </a:moveTo>
                <a:lnTo>
                  <a:pt x="3540" y="5825"/>
                </a:lnTo>
                <a:lnTo>
                  <a:pt x="2142" y="4117"/>
                </a:lnTo>
                <a:lnTo>
                  <a:pt x="2287" y="4246"/>
                </a:lnTo>
                <a:lnTo>
                  <a:pt x="8012" y="4246"/>
                </a:lnTo>
                <a:lnTo>
                  <a:pt x="7517" y="6151"/>
                </a:lnTo>
                <a:lnTo>
                  <a:pt x="4466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3727798" y="7191271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926" y="8873"/>
                </a:moveTo>
                <a:lnTo>
                  <a:pt x="163" y="7730"/>
                </a:lnTo>
                <a:lnTo>
                  <a:pt x="0" y="3756"/>
                </a:lnTo>
                <a:lnTo>
                  <a:pt x="2178" y="2340"/>
                </a:lnTo>
                <a:lnTo>
                  <a:pt x="3377" y="54"/>
                </a:lnTo>
                <a:lnTo>
                  <a:pt x="4303" y="0"/>
                </a:lnTo>
                <a:lnTo>
                  <a:pt x="6264" y="1088"/>
                </a:lnTo>
                <a:lnTo>
                  <a:pt x="9042" y="2885"/>
                </a:lnTo>
                <a:lnTo>
                  <a:pt x="10403" y="4464"/>
                </a:lnTo>
                <a:lnTo>
                  <a:pt x="10240" y="5879"/>
                </a:lnTo>
                <a:lnTo>
                  <a:pt x="8824" y="6913"/>
                </a:lnTo>
                <a:lnTo>
                  <a:pt x="6863" y="8438"/>
                </a:lnTo>
                <a:lnTo>
                  <a:pt x="4412" y="8438"/>
                </a:lnTo>
                <a:lnTo>
                  <a:pt x="926" y="88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3870947" y="7190955"/>
            <a:ext cx="50165" cy="45085"/>
          </a:xfrm>
          <a:custGeom>
            <a:avLst/>
            <a:gdLst/>
            <a:ahLst/>
            <a:cxnLst/>
            <a:rect l="l" t="t" r="r" b="b"/>
            <a:pathLst>
              <a:path w="50164" h="45084">
                <a:moveTo>
                  <a:pt x="10566" y="39458"/>
                </a:moveTo>
                <a:lnTo>
                  <a:pt x="10401" y="37719"/>
                </a:lnTo>
                <a:lnTo>
                  <a:pt x="9194" y="36195"/>
                </a:lnTo>
                <a:lnTo>
                  <a:pt x="8763" y="36029"/>
                </a:lnTo>
                <a:lnTo>
                  <a:pt x="8280" y="35483"/>
                </a:lnTo>
                <a:lnTo>
                  <a:pt x="5219" y="36410"/>
                </a:lnTo>
                <a:lnTo>
                  <a:pt x="2501" y="37122"/>
                </a:lnTo>
                <a:lnTo>
                  <a:pt x="533" y="39357"/>
                </a:lnTo>
                <a:lnTo>
                  <a:pt x="0" y="39954"/>
                </a:lnTo>
                <a:lnTo>
                  <a:pt x="0" y="40665"/>
                </a:lnTo>
                <a:lnTo>
                  <a:pt x="431" y="41211"/>
                </a:lnTo>
                <a:lnTo>
                  <a:pt x="1905" y="43218"/>
                </a:lnTo>
                <a:lnTo>
                  <a:pt x="4241" y="43764"/>
                </a:lnTo>
                <a:lnTo>
                  <a:pt x="8928" y="44640"/>
                </a:lnTo>
                <a:lnTo>
                  <a:pt x="8547" y="41973"/>
                </a:lnTo>
                <a:lnTo>
                  <a:pt x="9474" y="40767"/>
                </a:lnTo>
                <a:lnTo>
                  <a:pt x="10566" y="39458"/>
                </a:lnTo>
                <a:close/>
              </a:path>
              <a:path w="50164" h="45084">
                <a:moveTo>
                  <a:pt x="50165" y="5765"/>
                </a:moveTo>
                <a:lnTo>
                  <a:pt x="48742" y="4241"/>
                </a:lnTo>
                <a:lnTo>
                  <a:pt x="48577" y="2438"/>
                </a:lnTo>
                <a:lnTo>
                  <a:pt x="48526" y="1409"/>
                </a:lnTo>
                <a:lnTo>
                  <a:pt x="47980" y="482"/>
                </a:lnTo>
                <a:lnTo>
                  <a:pt x="42265" y="4127"/>
                </a:lnTo>
                <a:lnTo>
                  <a:pt x="41719" y="5334"/>
                </a:lnTo>
                <a:lnTo>
                  <a:pt x="41287" y="6362"/>
                </a:lnTo>
                <a:lnTo>
                  <a:pt x="41884" y="6959"/>
                </a:lnTo>
                <a:lnTo>
                  <a:pt x="42811" y="7937"/>
                </a:lnTo>
                <a:lnTo>
                  <a:pt x="43954" y="8547"/>
                </a:lnTo>
                <a:lnTo>
                  <a:pt x="45529" y="9575"/>
                </a:lnTo>
                <a:lnTo>
                  <a:pt x="49022" y="10668"/>
                </a:lnTo>
                <a:lnTo>
                  <a:pt x="49885" y="9575"/>
                </a:lnTo>
                <a:lnTo>
                  <a:pt x="49999" y="7670"/>
                </a:lnTo>
                <a:lnTo>
                  <a:pt x="50165" y="57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3718320" y="7152781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60" h="3809">
                <a:moveTo>
                  <a:pt x="544" y="3375"/>
                </a:moveTo>
                <a:lnTo>
                  <a:pt x="0" y="2232"/>
                </a:lnTo>
                <a:lnTo>
                  <a:pt x="108" y="762"/>
                </a:lnTo>
                <a:lnTo>
                  <a:pt x="108" y="489"/>
                </a:lnTo>
                <a:lnTo>
                  <a:pt x="217" y="0"/>
                </a:lnTo>
                <a:lnTo>
                  <a:pt x="9641" y="0"/>
                </a:lnTo>
                <a:lnTo>
                  <a:pt x="9641" y="163"/>
                </a:lnTo>
                <a:lnTo>
                  <a:pt x="9369" y="1469"/>
                </a:lnTo>
                <a:lnTo>
                  <a:pt x="4357" y="2939"/>
                </a:lnTo>
                <a:lnTo>
                  <a:pt x="3704" y="2994"/>
                </a:lnTo>
                <a:lnTo>
                  <a:pt x="3050" y="3211"/>
                </a:lnTo>
                <a:lnTo>
                  <a:pt x="2396" y="3266"/>
                </a:lnTo>
                <a:lnTo>
                  <a:pt x="544" y="33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3990730" y="7152781"/>
            <a:ext cx="8255" cy="3810"/>
          </a:xfrm>
          <a:custGeom>
            <a:avLst/>
            <a:gdLst/>
            <a:ahLst/>
            <a:cxnLst/>
            <a:rect l="l" t="t" r="r" b="b"/>
            <a:pathLst>
              <a:path w="8254" h="3809">
                <a:moveTo>
                  <a:pt x="4630" y="3647"/>
                </a:moveTo>
                <a:lnTo>
                  <a:pt x="2233" y="3593"/>
                </a:lnTo>
                <a:lnTo>
                  <a:pt x="926" y="3593"/>
                </a:lnTo>
                <a:lnTo>
                  <a:pt x="0" y="2776"/>
                </a:lnTo>
                <a:lnTo>
                  <a:pt x="54" y="1361"/>
                </a:lnTo>
                <a:lnTo>
                  <a:pt x="108" y="925"/>
                </a:lnTo>
                <a:lnTo>
                  <a:pt x="108" y="489"/>
                </a:lnTo>
                <a:lnTo>
                  <a:pt x="163" y="0"/>
                </a:lnTo>
                <a:lnTo>
                  <a:pt x="7734" y="0"/>
                </a:lnTo>
                <a:lnTo>
                  <a:pt x="7571" y="326"/>
                </a:lnTo>
                <a:lnTo>
                  <a:pt x="6264" y="2014"/>
                </a:lnTo>
                <a:lnTo>
                  <a:pt x="4630" y="36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3773663" y="7175537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3268" y="5226"/>
                </a:moveTo>
                <a:lnTo>
                  <a:pt x="3431" y="4899"/>
                </a:lnTo>
                <a:lnTo>
                  <a:pt x="3595" y="4518"/>
                </a:lnTo>
                <a:lnTo>
                  <a:pt x="3921" y="2504"/>
                </a:lnTo>
                <a:lnTo>
                  <a:pt x="2669" y="925"/>
                </a:lnTo>
                <a:lnTo>
                  <a:pt x="544" y="598"/>
                </a:lnTo>
                <a:lnTo>
                  <a:pt x="272" y="707"/>
                </a:lnTo>
                <a:lnTo>
                  <a:pt x="0" y="707"/>
                </a:lnTo>
                <a:lnTo>
                  <a:pt x="272" y="489"/>
                </a:lnTo>
                <a:lnTo>
                  <a:pt x="544" y="381"/>
                </a:lnTo>
                <a:lnTo>
                  <a:pt x="980" y="326"/>
                </a:lnTo>
                <a:lnTo>
                  <a:pt x="2886" y="0"/>
                </a:lnTo>
                <a:lnTo>
                  <a:pt x="4793" y="653"/>
                </a:lnTo>
                <a:lnTo>
                  <a:pt x="7353" y="163"/>
                </a:lnTo>
                <a:lnTo>
                  <a:pt x="7843" y="489"/>
                </a:lnTo>
                <a:lnTo>
                  <a:pt x="8279" y="925"/>
                </a:lnTo>
                <a:lnTo>
                  <a:pt x="8170" y="1088"/>
                </a:lnTo>
                <a:lnTo>
                  <a:pt x="8116" y="1633"/>
                </a:lnTo>
                <a:lnTo>
                  <a:pt x="8497" y="2395"/>
                </a:lnTo>
                <a:lnTo>
                  <a:pt x="8987" y="3157"/>
                </a:lnTo>
                <a:lnTo>
                  <a:pt x="8824" y="3484"/>
                </a:lnTo>
                <a:lnTo>
                  <a:pt x="8551" y="3756"/>
                </a:lnTo>
                <a:lnTo>
                  <a:pt x="5556" y="4681"/>
                </a:lnTo>
                <a:lnTo>
                  <a:pt x="3268" y="52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3762115" y="7289644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8660" y="4899"/>
                </a:moveTo>
                <a:lnTo>
                  <a:pt x="8225" y="4845"/>
                </a:lnTo>
                <a:lnTo>
                  <a:pt x="5773" y="4464"/>
                </a:lnTo>
                <a:lnTo>
                  <a:pt x="926" y="3593"/>
                </a:lnTo>
                <a:lnTo>
                  <a:pt x="435" y="3538"/>
                </a:lnTo>
                <a:lnTo>
                  <a:pt x="0" y="3211"/>
                </a:lnTo>
                <a:lnTo>
                  <a:pt x="108" y="2613"/>
                </a:lnTo>
                <a:lnTo>
                  <a:pt x="217" y="2177"/>
                </a:lnTo>
                <a:lnTo>
                  <a:pt x="381" y="1633"/>
                </a:lnTo>
                <a:lnTo>
                  <a:pt x="708" y="1306"/>
                </a:lnTo>
                <a:lnTo>
                  <a:pt x="2124" y="163"/>
                </a:lnTo>
                <a:lnTo>
                  <a:pt x="8007" y="0"/>
                </a:lnTo>
                <a:lnTo>
                  <a:pt x="10295" y="1633"/>
                </a:lnTo>
                <a:lnTo>
                  <a:pt x="10458" y="3810"/>
                </a:lnTo>
                <a:lnTo>
                  <a:pt x="9477" y="4573"/>
                </a:lnTo>
                <a:lnTo>
                  <a:pt x="9151" y="4681"/>
                </a:lnTo>
                <a:lnTo>
                  <a:pt x="8660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3649904" y="721821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030" y="6696"/>
                </a:moveTo>
                <a:lnTo>
                  <a:pt x="2287" y="6478"/>
                </a:lnTo>
                <a:lnTo>
                  <a:pt x="1034" y="5117"/>
                </a:lnTo>
                <a:lnTo>
                  <a:pt x="0" y="3974"/>
                </a:lnTo>
                <a:lnTo>
                  <a:pt x="0" y="1524"/>
                </a:lnTo>
                <a:lnTo>
                  <a:pt x="1034" y="598"/>
                </a:lnTo>
                <a:lnTo>
                  <a:pt x="1743" y="0"/>
                </a:lnTo>
                <a:lnTo>
                  <a:pt x="5065" y="54"/>
                </a:lnTo>
                <a:lnTo>
                  <a:pt x="5719" y="653"/>
                </a:lnTo>
                <a:lnTo>
                  <a:pt x="6264" y="1197"/>
                </a:lnTo>
                <a:lnTo>
                  <a:pt x="6482" y="2177"/>
                </a:lnTo>
                <a:lnTo>
                  <a:pt x="6427" y="3103"/>
                </a:lnTo>
                <a:lnTo>
                  <a:pt x="4085" y="2722"/>
                </a:lnTo>
                <a:lnTo>
                  <a:pt x="4956" y="4681"/>
                </a:lnTo>
                <a:lnTo>
                  <a:pt x="5283" y="5716"/>
                </a:lnTo>
                <a:lnTo>
                  <a:pt x="4030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3844747" y="7283929"/>
            <a:ext cx="6985" cy="5080"/>
          </a:xfrm>
          <a:custGeom>
            <a:avLst/>
            <a:gdLst/>
            <a:ahLst/>
            <a:cxnLst/>
            <a:rect l="l" t="t" r="r" b="b"/>
            <a:pathLst>
              <a:path w="6985" h="5079">
                <a:moveTo>
                  <a:pt x="5011" y="5062"/>
                </a:moveTo>
                <a:lnTo>
                  <a:pt x="2778" y="5008"/>
                </a:lnTo>
                <a:lnTo>
                  <a:pt x="1416" y="3974"/>
                </a:lnTo>
                <a:lnTo>
                  <a:pt x="272" y="3048"/>
                </a:lnTo>
                <a:lnTo>
                  <a:pt x="0" y="1850"/>
                </a:lnTo>
                <a:lnTo>
                  <a:pt x="490" y="816"/>
                </a:lnTo>
                <a:lnTo>
                  <a:pt x="708" y="925"/>
                </a:lnTo>
                <a:lnTo>
                  <a:pt x="1143" y="1034"/>
                </a:lnTo>
                <a:lnTo>
                  <a:pt x="2886" y="1306"/>
                </a:lnTo>
                <a:lnTo>
                  <a:pt x="4357" y="653"/>
                </a:lnTo>
                <a:lnTo>
                  <a:pt x="5773" y="0"/>
                </a:lnTo>
                <a:lnTo>
                  <a:pt x="6754" y="1197"/>
                </a:lnTo>
                <a:lnTo>
                  <a:pt x="6863" y="2885"/>
                </a:lnTo>
                <a:lnTo>
                  <a:pt x="5011" y="5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3640644" y="7165302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867" y="7022"/>
                </a:moveTo>
                <a:lnTo>
                  <a:pt x="1852" y="6913"/>
                </a:lnTo>
                <a:lnTo>
                  <a:pt x="871" y="5661"/>
                </a:lnTo>
                <a:lnTo>
                  <a:pt x="0" y="4518"/>
                </a:lnTo>
                <a:lnTo>
                  <a:pt x="435" y="2340"/>
                </a:lnTo>
                <a:lnTo>
                  <a:pt x="1906" y="1306"/>
                </a:lnTo>
                <a:lnTo>
                  <a:pt x="2995" y="544"/>
                </a:lnTo>
                <a:lnTo>
                  <a:pt x="4194" y="0"/>
                </a:lnTo>
                <a:lnTo>
                  <a:pt x="5338" y="1034"/>
                </a:lnTo>
                <a:lnTo>
                  <a:pt x="6754" y="2776"/>
                </a:lnTo>
                <a:lnTo>
                  <a:pt x="6699" y="4790"/>
                </a:lnTo>
                <a:lnTo>
                  <a:pt x="5229" y="5934"/>
                </a:lnTo>
                <a:lnTo>
                  <a:pt x="3867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3800462" y="7188009"/>
            <a:ext cx="8255" cy="6350"/>
          </a:xfrm>
          <a:custGeom>
            <a:avLst/>
            <a:gdLst/>
            <a:ahLst/>
            <a:cxnLst/>
            <a:rect l="l" t="t" r="r" b="b"/>
            <a:pathLst>
              <a:path w="8254" h="6350">
                <a:moveTo>
                  <a:pt x="7734" y="4521"/>
                </a:moveTo>
                <a:lnTo>
                  <a:pt x="6858" y="3048"/>
                </a:lnTo>
                <a:lnTo>
                  <a:pt x="6743" y="1041"/>
                </a:lnTo>
                <a:lnTo>
                  <a:pt x="4622" y="546"/>
                </a:lnTo>
                <a:lnTo>
                  <a:pt x="3429" y="215"/>
                </a:lnTo>
                <a:lnTo>
                  <a:pt x="2286" y="0"/>
                </a:lnTo>
                <a:lnTo>
                  <a:pt x="1358" y="1041"/>
                </a:lnTo>
                <a:lnTo>
                  <a:pt x="698" y="1803"/>
                </a:lnTo>
                <a:lnTo>
                  <a:pt x="0" y="2565"/>
                </a:lnTo>
                <a:lnTo>
                  <a:pt x="533" y="3644"/>
                </a:lnTo>
                <a:lnTo>
                  <a:pt x="1143" y="4902"/>
                </a:lnTo>
                <a:lnTo>
                  <a:pt x="2070" y="5930"/>
                </a:lnTo>
                <a:lnTo>
                  <a:pt x="3594" y="5880"/>
                </a:lnTo>
                <a:lnTo>
                  <a:pt x="5118" y="5880"/>
                </a:lnTo>
                <a:lnTo>
                  <a:pt x="6426" y="5168"/>
                </a:lnTo>
                <a:lnTo>
                  <a:pt x="7734" y="4521"/>
                </a:lnTo>
                <a:close/>
              </a:path>
              <a:path w="8254" h="6350">
                <a:moveTo>
                  <a:pt x="7835" y="4470"/>
                </a:moveTo>
                <a:lnTo>
                  <a:pt x="7835" y="4686"/>
                </a:lnTo>
                <a:lnTo>
                  <a:pt x="7835" y="44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3982614" y="721250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847" y="6587"/>
                </a:moveTo>
                <a:lnTo>
                  <a:pt x="2178" y="6532"/>
                </a:lnTo>
                <a:lnTo>
                  <a:pt x="1198" y="5607"/>
                </a:lnTo>
                <a:lnTo>
                  <a:pt x="0" y="4409"/>
                </a:lnTo>
                <a:lnTo>
                  <a:pt x="54" y="2286"/>
                </a:lnTo>
                <a:lnTo>
                  <a:pt x="2669" y="0"/>
                </a:lnTo>
                <a:lnTo>
                  <a:pt x="4085" y="163"/>
                </a:lnTo>
                <a:lnTo>
                  <a:pt x="5392" y="1088"/>
                </a:lnTo>
                <a:lnTo>
                  <a:pt x="6482" y="1796"/>
                </a:lnTo>
                <a:lnTo>
                  <a:pt x="6645" y="4790"/>
                </a:lnTo>
                <a:lnTo>
                  <a:pt x="4847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3707862" y="7228290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921" y="7131"/>
                </a:moveTo>
                <a:lnTo>
                  <a:pt x="2505" y="7131"/>
                </a:lnTo>
                <a:lnTo>
                  <a:pt x="1198" y="6042"/>
                </a:lnTo>
                <a:lnTo>
                  <a:pt x="0" y="5008"/>
                </a:lnTo>
                <a:lnTo>
                  <a:pt x="381" y="2286"/>
                </a:lnTo>
                <a:lnTo>
                  <a:pt x="1852" y="1197"/>
                </a:lnTo>
                <a:lnTo>
                  <a:pt x="2995" y="381"/>
                </a:lnTo>
                <a:lnTo>
                  <a:pt x="4194" y="0"/>
                </a:lnTo>
                <a:lnTo>
                  <a:pt x="5174" y="1034"/>
                </a:lnTo>
                <a:lnTo>
                  <a:pt x="6863" y="2885"/>
                </a:lnTo>
                <a:lnTo>
                  <a:pt x="6754" y="4736"/>
                </a:lnTo>
                <a:lnTo>
                  <a:pt x="3921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3923295" y="719617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2886" y="6423"/>
                </a:moveTo>
                <a:lnTo>
                  <a:pt x="1579" y="5335"/>
                </a:lnTo>
                <a:lnTo>
                  <a:pt x="490" y="4464"/>
                </a:lnTo>
                <a:lnTo>
                  <a:pt x="0" y="2068"/>
                </a:lnTo>
                <a:lnTo>
                  <a:pt x="708" y="1197"/>
                </a:lnTo>
                <a:lnTo>
                  <a:pt x="1634" y="0"/>
                </a:lnTo>
                <a:lnTo>
                  <a:pt x="4248" y="108"/>
                </a:lnTo>
                <a:lnTo>
                  <a:pt x="5664" y="1524"/>
                </a:lnTo>
                <a:lnTo>
                  <a:pt x="6972" y="2776"/>
                </a:lnTo>
                <a:lnTo>
                  <a:pt x="7135" y="3919"/>
                </a:lnTo>
                <a:lnTo>
                  <a:pt x="6100" y="4954"/>
                </a:lnTo>
                <a:lnTo>
                  <a:pt x="4902" y="6260"/>
                </a:lnTo>
                <a:lnTo>
                  <a:pt x="2886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3675989" y="7205535"/>
            <a:ext cx="32384" cy="38735"/>
          </a:xfrm>
          <a:custGeom>
            <a:avLst/>
            <a:gdLst/>
            <a:ahLst/>
            <a:cxnLst/>
            <a:rect l="l" t="t" r="r" b="b"/>
            <a:pathLst>
              <a:path w="32385" h="38734">
                <a:moveTo>
                  <a:pt x="6324" y="3543"/>
                </a:moveTo>
                <a:lnTo>
                  <a:pt x="6045" y="2349"/>
                </a:lnTo>
                <a:lnTo>
                  <a:pt x="5067" y="1257"/>
                </a:lnTo>
                <a:lnTo>
                  <a:pt x="4025" y="63"/>
                </a:lnTo>
                <a:lnTo>
                  <a:pt x="2184" y="0"/>
                </a:lnTo>
                <a:lnTo>
                  <a:pt x="1092" y="1041"/>
                </a:lnTo>
                <a:lnTo>
                  <a:pt x="0" y="2019"/>
                </a:lnTo>
                <a:lnTo>
                  <a:pt x="165" y="4470"/>
                </a:lnTo>
                <a:lnTo>
                  <a:pt x="2336" y="6426"/>
                </a:lnTo>
                <a:lnTo>
                  <a:pt x="4089" y="6108"/>
                </a:lnTo>
                <a:lnTo>
                  <a:pt x="5232" y="4800"/>
                </a:lnTo>
                <a:lnTo>
                  <a:pt x="6324" y="3543"/>
                </a:lnTo>
                <a:close/>
              </a:path>
              <a:path w="32385" h="38734">
                <a:moveTo>
                  <a:pt x="32080" y="36093"/>
                </a:moveTo>
                <a:lnTo>
                  <a:pt x="31915" y="34569"/>
                </a:lnTo>
                <a:lnTo>
                  <a:pt x="30073" y="32562"/>
                </a:lnTo>
                <a:lnTo>
                  <a:pt x="28054" y="32562"/>
                </a:lnTo>
                <a:lnTo>
                  <a:pt x="26695" y="33705"/>
                </a:lnTo>
                <a:lnTo>
                  <a:pt x="25552" y="34683"/>
                </a:lnTo>
                <a:lnTo>
                  <a:pt x="25654" y="37084"/>
                </a:lnTo>
                <a:lnTo>
                  <a:pt x="26962" y="38328"/>
                </a:lnTo>
                <a:lnTo>
                  <a:pt x="27127" y="38328"/>
                </a:lnTo>
                <a:lnTo>
                  <a:pt x="27889" y="37236"/>
                </a:lnTo>
                <a:lnTo>
                  <a:pt x="29083" y="36474"/>
                </a:lnTo>
                <a:lnTo>
                  <a:pt x="30340" y="36703"/>
                </a:lnTo>
                <a:lnTo>
                  <a:pt x="30886" y="36804"/>
                </a:lnTo>
                <a:lnTo>
                  <a:pt x="31318" y="37020"/>
                </a:lnTo>
                <a:lnTo>
                  <a:pt x="31699" y="37236"/>
                </a:lnTo>
                <a:lnTo>
                  <a:pt x="32080" y="360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3954452" y="725273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960" y="6151"/>
                </a:moveTo>
                <a:lnTo>
                  <a:pt x="1034" y="5389"/>
                </a:lnTo>
                <a:lnTo>
                  <a:pt x="272" y="4246"/>
                </a:lnTo>
                <a:lnTo>
                  <a:pt x="0" y="3048"/>
                </a:lnTo>
                <a:lnTo>
                  <a:pt x="871" y="1742"/>
                </a:lnTo>
                <a:lnTo>
                  <a:pt x="1797" y="326"/>
                </a:lnTo>
                <a:lnTo>
                  <a:pt x="3976" y="0"/>
                </a:lnTo>
                <a:lnTo>
                  <a:pt x="5283" y="1197"/>
                </a:lnTo>
                <a:lnTo>
                  <a:pt x="6155" y="1959"/>
                </a:lnTo>
                <a:lnTo>
                  <a:pt x="6100" y="2994"/>
                </a:lnTo>
                <a:lnTo>
                  <a:pt x="5501" y="3865"/>
                </a:lnTo>
                <a:lnTo>
                  <a:pt x="4630" y="5226"/>
                </a:lnTo>
                <a:lnTo>
                  <a:pt x="1960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3783250" y="7293237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4194" y="3484"/>
                </a:moveTo>
                <a:lnTo>
                  <a:pt x="3921" y="3484"/>
                </a:lnTo>
                <a:lnTo>
                  <a:pt x="2614" y="3375"/>
                </a:lnTo>
                <a:lnTo>
                  <a:pt x="1307" y="3484"/>
                </a:lnTo>
                <a:lnTo>
                  <a:pt x="163" y="2667"/>
                </a:lnTo>
                <a:lnTo>
                  <a:pt x="108" y="2340"/>
                </a:lnTo>
                <a:lnTo>
                  <a:pt x="0" y="1959"/>
                </a:lnTo>
                <a:lnTo>
                  <a:pt x="817" y="381"/>
                </a:lnTo>
                <a:lnTo>
                  <a:pt x="3704" y="0"/>
                </a:lnTo>
                <a:lnTo>
                  <a:pt x="4902" y="1252"/>
                </a:lnTo>
                <a:lnTo>
                  <a:pt x="4956" y="1469"/>
                </a:lnTo>
                <a:lnTo>
                  <a:pt x="4575" y="1905"/>
                </a:lnTo>
                <a:lnTo>
                  <a:pt x="4357" y="2558"/>
                </a:lnTo>
                <a:lnTo>
                  <a:pt x="4194" y="3266"/>
                </a:lnTo>
                <a:lnTo>
                  <a:pt x="4194" y="34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3669728" y="7152792"/>
            <a:ext cx="44450" cy="9525"/>
          </a:xfrm>
          <a:custGeom>
            <a:avLst/>
            <a:gdLst/>
            <a:ahLst/>
            <a:cxnLst/>
            <a:rect l="l" t="t" r="r" b="b"/>
            <a:pathLst>
              <a:path w="44450" h="9525">
                <a:moveTo>
                  <a:pt x="5003" y="1193"/>
                </a:moveTo>
                <a:lnTo>
                  <a:pt x="4356" y="431"/>
                </a:lnTo>
                <a:lnTo>
                  <a:pt x="4241" y="266"/>
                </a:lnTo>
                <a:lnTo>
                  <a:pt x="4076" y="101"/>
                </a:lnTo>
                <a:lnTo>
                  <a:pt x="3924" y="0"/>
                </a:lnTo>
                <a:lnTo>
                  <a:pt x="711" y="0"/>
                </a:lnTo>
                <a:lnTo>
                  <a:pt x="0" y="762"/>
                </a:lnTo>
                <a:lnTo>
                  <a:pt x="596" y="1574"/>
                </a:lnTo>
                <a:lnTo>
                  <a:pt x="1193" y="2336"/>
                </a:lnTo>
                <a:lnTo>
                  <a:pt x="2006" y="2984"/>
                </a:lnTo>
                <a:lnTo>
                  <a:pt x="2781" y="4076"/>
                </a:lnTo>
                <a:lnTo>
                  <a:pt x="5003" y="2222"/>
                </a:lnTo>
                <a:lnTo>
                  <a:pt x="5003" y="1193"/>
                </a:lnTo>
                <a:close/>
              </a:path>
              <a:path w="44450" h="9525">
                <a:moveTo>
                  <a:pt x="44069" y="5600"/>
                </a:moveTo>
                <a:lnTo>
                  <a:pt x="43688" y="5384"/>
                </a:lnTo>
                <a:lnTo>
                  <a:pt x="42976" y="5118"/>
                </a:lnTo>
                <a:lnTo>
                  <a:pt x="42049" y="5054"/>
                </a:lnTo>
                <a:lnTo>
                  <a:pt x="41389" y="5715"/>
                </a:lnTo>
                <a:lnTo>
                  <a:pt x="41008" y="6146"/>
                </a:lnTo>
                <a:lnTo>
                  <a:pt x="40741" y="6527"/>
                </a:lnTo>
                <a:lnTo>
                  <a:pt x="40576" y="6959"/>
                </a:lnTo>
                <a:lnTo>
                  <a:pt x="40411" y="7505"/>
                </a:lnTo>
                <a:lnTo>
                  <a:pt x="40474" y="8051"/>
                </a:lnTo>
                <a:lnTo>
                  <a:pt x="40792" y="8597"/>
                </a:lnTo>
                <a:lnTo>
                  <a:pt x="41389" y="9245"/>
                </a:lnTo>
                <a:lnTo>
                  <a:pt x="42595" y="9359"/>
                </a:lnTo>
                <a:lnTo>
                  <a:pt x="43192" y="8928"/>
                </a:lnTo>
                <a:lnTo>
                  <a:pt x="43408" y="8712"/>
                </a:lnTo>
                <a:lnTo>
                  <a:pt x="43688" y="8216"/>
                </a:lnTo>
                <a:lnTo>
                  <a:pt x="43840" y="7620"/>
                </a:lnTo>
                <a:lnTo>
                  <a:pt x="44069" y="6692"/>
                </a:lnTo>
                <a:lnTo>
                  <a:pt x="44069" y="56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022051" y="718865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178" y="4028"/>
                </a:moveTo>
                <a:lnTo>
                  <a:pt x="1307" y="3865"/>
                </a:lnTo>
                <a:lnTo>
                  <a:pt x="599" y="2885"/>
                </a:lnTo>
                <a:lnTo>
                  <a:pt x="0" y="2123"/>
                </a:lnTo>
                <a:lnTo>
                  <a:pt x="1688" y="272"/>
                </a:lnTo>
                <a:lnTo>
                  <a:pt x="2287" y="0"/>
                </a:lnTo>
                <a:lnTo>
                  <a:pt x="2941" y="54"/>
                </a:lnTo>
                <a:lnTo>
                  <a:pt x="3921" y="1034"/>
                </a:lnTo>
                <a:lnTo>
                  <a:pt x="4030" y="1415"/>
                </a:lnTo>
                <a:lnTo>
                  <a:pt x="3976" y="1742"/>
                </a:lnTo>
                <a:lnTo>
                  <a:pt x="3921" y="2286"/>
                </a:lnTo>
                <a:lnTo>
                  <a:pt x="3595" y="2722"/>
                </a:lnTo>
                <a:lnTo>
                  <a:pt x="3104" y="3157"/>
                </a:lnTo>
                <a:lnTo>
                  <a:pt x="2178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3824744" y="7201560"/>
            <a:ext cx="36195" cy="19050"/>
          </a:xfrm>
          <a:custGeom>
            <a:avLst/>
            <a:gdLst/>
            <a:ahLst/>
            <a:cxnLst/>
            <a:rect l="l" t="t" r="r" b="b"/>
            <a:pathLst>
              <a:path w="36195" h="19050">
                <a:moveTo>
                  <a:pt x="4635" y="16941"/>
                </a:moveTo>
                <a:lnTo>
                  <a:pt x="4584" y="16065"/>
                </a:lnTo>
                <a:lnTo>
                  <a:pt x="4140" y="15252"/>
                </a:lnTo>
                <a:lnTo>
                  <a:pt x="2946" y="14160"/>
                </a:lnTo>
                <a:lnTo>
                  <a:pt x="1752" y="14427"/>
                </a:lnTo>
                <a:lnTo>
                  <a:pt x="660" y="15354"/>
                </a:lnTo>
                <a:lnTo>
                  <a:pt x="165" y="15735"/>
                </a:lnTo>
                <a:lnTo>
                  <a:pt x="0" y="16497"/>
                </a:lnTo>
                <a:lnTo>
                  <a:pt x="546" y="17094"/>
                </a:lnTo>
                <a:lnTo>
                  <a:pt x="1587" y="18135"/>
                </a:lnTo>
                <a:lnTo>
                  <a:pt x="2781" y="18516"/>
                </a:lnTo>
                <a:lnTo>
                  <a:pt x="3987" y="17487"/>
                </a:lnTo>
                <a:lnTo>
                  <a:pt x="4635" y="16941"/>
                </a:lnTo>
                <a:close/>
              </a:path>
              <a:path w="36195" h="19050">
                <a:moveTo>
                  <a:pt x="35572" y="1752"/>
                </a:moveTo>
                <a:lnTo>
                  <a:pt x="34861" y="1041"/>
                </a:lnTo>
                <a:lnTo>
                  <a:pt x="33782" y="0"/>
                </a:lnTo>
                <a:lnTo>
                  <a:pt x="32689" y="444"/>
                </a:lnTo>
                <a:lnTo>
                  <a:pt x="31762" y="1206"/>
                </a:lnTo>
                <a:lnTo>
                  <a:pt x="31000" y="1854"/>
                </a:lnTo>
                <a:lnTo>
                  <a:pt x="31115" y="2781"/>
                </a:lnTo>
                <a:lnTo>
                  <a:pt x="31877" y="3378"/>
                </a:lnTo>
                <a:lnTo>
                  <a:pt x="32905" y="4305"/>
                </a:lnTo>
                <a:lnTo>
                  <a:pt x="33997" y="4140"/>
                </a:lnTo>
                <a:lnTo>
                  <a:pt x="34975" y="3378"/>
                </a:lnTo>
                <a:lnTo>
                  <a:pt x="35572" y="2514"/>
                </a:lnTo>
                <a:lnTo>
                  <a:pt x="35572" y="17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187"/>
          <p:cNvSpPr/>
          <p:nvPr/>
        </p:nvSpPr>
        <p:spPr>
          <a:xfrm>
            <a:off x="3653772" y="720678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198" y="4409"/>
                </a:moveTo>
                <a:lnTo>
                  <a:pt x="544" y="3484"/>
                </a:lnTo>
                <a:lnTo>
                  <a:pt x="0" y="2667"/>
                </a:lnTo>
                <a:lnTo>
                  <a:pt x="490" y="1578"/>
                </a:lnTo>
                <a:lnTo>
                  <a:pt x="1361" y="925"/>
                </a:lnTo>
                <a:lnTo>
                  <a:pt x="2233" y="163"/>
                </a:lnTo>
                <a:lnTo>
                  <a:pt x="3104" y="0"/>
                </a:lnTo>
                <a:lnTo>
                  <a:pt x="3867" y="979"/>
                </a:lnTo>
                <a:lnTo>
                  <a:pt x="4521" y="2068"/>
                </a:lnTo>
                <a:lnTo>
                  <a:pt x="4303" y="2885"/>
                </a:lnTo>
                <a:lnTo>
                  <a:pt x="3213" y="3429"/>
                </a:lnTo>
                <a:lnTo>
                  <a:pt x="2342" y="3974"/>
                </a:lnTo>
                <a:lnTo>
                  <a:pt x="1198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188"/>
          <p:cNvSpPr/>
          <p:nvPr/>
        </p:nvSpPr>
        <p:spPr>
          <a:xfrm>
            <a:off x="3841255" y="7198575"/>
            <a:ext cx="40005" cy="41910"/>
          </a:xfrm>
          <a:custGeom>
            <a:avLst/>
            <a:gdLst/>
            <a:ahLst/>
            <a:cxnLst/>
            <a:rect l="l" t="t" r="r" b="b"/>
            <a:pathLst>
              <a:path w="40004" h="41909">
                <a:moveTo>
                  <a:pt x="4406" y="39408"/>
                </a:moveTo>
                <a:lnTo>
                  <a:pt x="2997" y="38100"/>
                </a:lnTo>
                <a:lnTo>
                  <a:pt x="1955" y="37782"/>
                </a:lnTo>
                <a:lnTo>
                  <a:pt x="1041" y="38430"/>
                </a:lnTo>
                <a:lnTo>
                  <a:pt x="266" y="38925"/>
                </a:lnTo>
                <a:lnTo>
                  <a:pt x="0" y="39687"/>
                </a:lnTo>
                <a:lnTo>
                  <a:pt x="546" y="40551"/>
                </a:lnTo>
                <a:lnTo>
                  <a:pt x="1358" y="41757"/>
                </a:lnTo>
                <a:lnTo>
                  <a:pt x="2451" y="41427"/>
                </a:lnTo>
                <a:lnTo>
                  <a:pt x="3543" y="40830"/>
                </a:lnTo>
                <a:lnTo>
                  <a:pt x="4140" y="40170"/>
                </a:lnTo>
                <a:lnTo>
                  <a:pt x="4406" y="39408"/>
                </a:lnTo>
                <a:close/>
              </a:path>
              <a:path w="40004" h="41909">
                <a:moveTo>
                  <a:pt x="39814" y="1574"/>
                </a:moveTo>
                <a:lnTo>
                  <a:pt x="38239" y="0"/>
                </a:lnTo>
                <a:lnTo>
                  <a:pt x="37426" y="0"/>
                </a:lnTo>
                <a:lnTo>
                  <a:pt x="36817" y="698"/>
                </a:lnTo>
                <a:lnTo>
                  <a:pt x="36004" y="1625"/>
                </a:lnTo>
                <a:lnTo>
                  <a:pt x="35572" y="2717"/>
                </a:lnTo>
                <a:lnTo>
                  <a:pt x="36766" y="3644"/>
                </a:lnTo>
                <a:lnTo>
                  <a:pt x="37579" y="4406"/>
                </a:lnTo>
                <a:lnTo>
                  <a:pt x="38836" y="3263"/>
                </a:lnTo>
                <a:lnTo>
                  <a:pt x="39712" y="2387"/>
                </a:lnTo>
                <a:lnTo>
                  <a:pt x="39814" y="15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3652291" y="7152893"/>
            <a:ext cx="12065" cy="48895"/>
          </a:xfrm>
          <a:custGeom>
            <a:avLst/>
            <a:gdLst/>
            <a:ahLst/>
            <a:cxnLst/>
            <a:rect l="l" t="t" r="r" b="b"/>
            <a:pathLst>
              <a:path w="12064" h="48895">
                <a:moveTo>
                  <a:pt x="3594" y="0"/>
                </a:moveTo>
                <a:lnTo>
                  <a:pt x="2400" y="0"/>
                </a:lnTo>
                <a:lnTo>
                  <a:pt x="1206" y="63"/>
                </a:lnTo>
                <a:lnTo>
                  <a:pt x="0" y="63"/>
                </a:lnTo>
                <a:lnTo>
                  <a:pt x="114" y="215"/>
                </a:lnTo>
                <a:lnTo>
                  <a:pt x="1041" y="1524"/>
                </a:lnTo>
                <a:lnTo>
                  <a:pt x="2184" y="1041"/>
                </a:lnTo>
                <a:lnTo>
                  <a:pt x="3276" y="660"/>
                </a:lnTo>
                <a:lnTo>
                  <a:pt x="3429" y="444"/>
                </a:lnTo>
                <a:lnTo>
                  <a:pt x="3543" y="215"/>
                </a:lnTo>
                <a:lnTo>
                  <a:pt x="3594" y="0"/>
                </a:lnTo>
                <a:close/>
              </a:path>
              <a:path w="12064" h="48895">
                <a:moveTo>
                  <a:pt x="11874" y="45732"/>
                </a:moveTo>
                <a:lnTo>
                  <a:pt x="11277" y="45402"/>
                </a:lnTo>
                <a:lnTo>
                  <a:pt x="10299" y="44805"/>
                </a:lnTo>
                <a:lnTo>
                  <a:pt x="9105" y="44259"/>
                </a:lnTo>
                <a:lnTo>
                  <a:pt x="8178" y="45567"/>
                </a:lnTo>
                <a:lnTo>
                  <a:pt x="7797" y="46164"/>
                </a:lnTo>
                <a:lnTo>
                  <a:pt x="7899" y="46875"/>
                </a:lnTo>
                <a:lnTo>
                  <a:pt x="8394" y="47371"/>
                </a:lnTo>
                <a:lnTo>
                  <a:pt x="9486" y="48399"/>
                </a:lnTo>
                <a:lnTo>
                  <a:pt x="10566" y="48018"/>
                </a:lnTo>
                <a:lnTo>
                  <a:pt x="11607" y="47142"/>
                </a:lnTo>
                <a:lnTo>
                  <a:pt x="11874" y="46494"/>
                </a:lnTo>
                <a:lnTo>
                  <a:pt x="11874" y="457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190"/>
          <p:cNvSpPr/>
          <p:nvPr/>
        </p:nvSpPr>
        <p:spPr>
          <a:xfrm>
            <a:off x="3789622" y="722899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723" y="4300"/>
                </a:moveTo>
                <a:lnTo>
                  <a:pt x="1743" y="3647"/>
                </a:lnTo>
                <a:lnTo>
                  <a:pt x="980" y="3048"/>
                </a:lnTo>
                <a:lnTo>
                  <a:pt x="272" y="2504"/>
                </a:lnTo>
                <a:lnTo>
                  <a:pt x="0" y="1415"/>
                </a:lnTo>
                <a:lnTo>
                  <a:pt x="653" y="871"/>
                </a:lnTo>
                <a:lnTo>
                  <a:pt x="1579" y="0"/>
                </a:lnTo>
                <a:lnTo>
                  <a:pt x="2778" y="272"/>
                </a:lnTo>
                <a:lnTo>
                  <a:pt x="3812" y="1034"/>
                </a:lnTo>
                <a:lnTo>
                  <a:pt x="4466" y="1905"/>
                </a:lnTo>
                <a:lnTo>
                  <a:pt x="4139" y="2722"/>
                </a:lnTo>
                <a:lnTo>
                  <a:pt x="3595" y="3320"/>
                </a:lnTo>
                <a:lnTo>
                  <a:pt x="2723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3865882" y="717766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778" y="4409"/>
                </a:moveTo>
                <a:lnTo>
                  <a:pt x="1960" y="3810"/>
                </a:lnTo>
                <a:lnTo>
                  <a:pt x="1361" y="3266"/>
                </a:lnTo>
                <a:lnTo>
                  <a:pt x="544" y="2558"/>
                </a:lnTo>
                <a:lnTo>
                  <a:pt x="0" y="1742"/>
                </a:lnTo>
                <a:lnTo>
                  <a:pt x="926" y="762"/>
                </a:lnTo>
                <a:lnTo>
                  <a:pt x="1525" y="108"/>
                </a:lnTo>
                <a:lnTo>
                  <a:pt x="2342" y="0"/>
                </a:lnTo>
                <a:lnTo>
                  <a:pt x="3159" y="435"/>
                </a:lnTo>
                <a:lnTo>
                  <a:pt x="3921" y="1415"/>
                </a:lnTo>
                <a:lnTo>
                  <a:pt x="4194" y="2558"/>
                </a:lnTo>
                <a:lnTo>
                  <a:pt x="3431" y="3538"/>
                </a:lnTo>
                <a:lnTo>
                  <a:pt x="2778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3995741" y="7218327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525" y="4137"/>
                </a:moveTo>
                <a:lnTo>
                  <a:pt x="653" y="3810"/>
                </a:lnTo>
                <a:lnTo>
                  <a:pt x="108" y="2068"/>
                </a:lnTo>
                <a:lnTo>
                  <a:pt x="0" y="1034"/>
                </a:lnTo>
                <a:lnTo>
                  <a:pt x="1960" y="0"/>
                </a:lnTo>
                <a:lnTo>
                  <a:pt x="2669" y="816"/>
                </a:lnTo>
                <a:lnTo>
                  <a:pt x="2995" y="1742"/>
                </a:lnTo>
                <a:lnTo>
                  <a:pt x="3213" y="2395"/>
                </a:lnTo>
                <a:lnTo>
                  <a:pt x="3104" y="3157"/>
                </a:lnTo>
                <a:lnTo>
                  <a:pt x="3104" y="3647"/>
                </a:lnTo>
                <a:lnTo>
                  <a:pt x="1525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193"/>
          <p:cNvSpPr/>
          <p:nvPr/>
        </p:nvSpPr>
        <p:spPr>
          <a:xfrm>
            <a:off x="3571793" y="7156755"/>
            <a:ext cx="17780" cy="14604"/>
          </a:xfrm>
          <a:custGeom>
            <a:avLst/>
            <a:gdLst/>
            <a:ahLst/>
            <a:cxnLst/>
            <a:rect l="l" t="t" r="r" b="b"/>
            <a:pathLst>
              <a:path w="17779" h="14604">
                <a:moveTo>
                  <a:pt x="11221" y="14045"/>
                </a:moveTo>
                <a:lnTo>
                  <a:pt x="8606" y="13664"/>
                </a:lnTo>
                <a:lnTo>
                  <a:pt x="3595" y="13065"/>
                </a:lnTo>
                <a:lnTo>
                  <a:pt x="0" y="5934"/>
                </a:lnTo>
                <a:lnTo>
                  <a:pt x="3322" y="1578"/>
                </a:lnTo>
                <a:lnTo>
                  <a:pt x="7843" y="1034"/>
                </a:lnTo>
                <a:lnTo>
                  <a:pt x="12419" y="489"/>
                </a:lnTo>
                <a:lnTo>
                  <a:pt x="16940" y="0"/>
                </a:lnTo>
                <a:lnTo>
                  <a:pt x="17018" y="1578"/>
                </a:lnTo>
                <a:lnTo>
                  <a:pt x="17485" y="5825"/>
                </a:lnTo>
                <a:lnTo>
                  <a:pt x="17321" y="9091"/>
                </a:lnTo>
                <a:lnTo>
                  <a:pt x="14652" y="11759"/>
                </a:lnTo>
                <a:lnTo>
                  <a:pt x="13018" y="13337"/>
                </a:lnTo>
                <a:lnTo>
                  <a:pt x="11221" y="140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3759881" y="7270808"/>
            <a:ext cx="26034" cy="18415"/>
          </a:xfrm>
          <a:custGeom>
            <a:avLst/>
            <a:gdLst/>
            <a:ahLst/>
            <a:cxnLst/>
            <a:rect l="l" t="t" r="r" b="b"/>
            <a:pathLst>
              <a:path w="26035" h="18415">
                <a:moveTo>
                  <a:pt x="20644" y="18346"/>
                </a:moveTo>
                <a:lnTo>
                  <a:pt x="13454" y="15188"/>
                </a:lnTo>
                <a:lnTo>
                  <a:pt x="11656" y="14590"/>
                </a:lnTo>
                <a:lnTo>
                  <a:pt x="5229" y="15352"/>
                </a:lnTo>
                <a:lnTo>
                  <a:pt x="544" y="10833"/>
                </a:lnTo>
                <a:lnTo>
                  <a:pt x="0" y="4246"/>
                </a:lnTo>
                <a:lnTo>
                  <a:pt x="1743" y="2722"/>
                </a:lnTo>
                <a:lnTo>
                  <a:pt x="5828" y="108"/>
                </a:lnTo>
                <a:lnTo>
                  <a:pt x="8061" y="435"/>
                </a:lnTo>
                <a:lnTo>
                  <a:pt x="10458" y="1633"/>
                </a:lnTo>
                <a:lnTo>
                  <a:pt x="10349" y="2558"/>
                </a:lnTo>
                <a:lnTo>
                  <a:pt x="10621" y="3701"/>
                </a:lnTo>
                <a:lnTo>
                  <a:pt x="10240" y="4736"/>
                </a:lnTo>
                <a:lnTo>
                  <a:pt x="11547" y="3810"/>
                </a:lnTo>
                <a:lnTo>
                  <a:pt x="12800" y="3048"/>
                </a:lnTo>
                <a:lnTo>
                  <a:pt x="14216" y="2504"/>
                </a:lnTo>
                <a:lnTo>
                  <a:pt x="15960" y="1742"/>
                </a:lnTo>
                <a:lnTo>
                  <a:pt x="20862" y="0"/>
                </a:lnTo>
                <a:lnTo>
                  <a:pt x="23640" y="1469"/>
                </a:lnTo>
                <a:lnTo>
                  <a:pt x="25329" y="6042"/>
                </a:lnTo>
                <a:lnTo>
                  <a:pt x="25928" y="7730"/>
                </a:lnTo>
                <a:lnTo>
                  <a:pt x="25601" y="11323"/>
                </a:lnTo>
                <a:lnTo>
                  <a:pt x="24185" y="16767"/>
                </a:lnTo>
                <a:lnTo>
                  <a:pt x="20644" y="183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195"/>
          <p:cNvSpPr/>
          <p:nvPr/>
        </p:nvSpPr>
        <p:spPr>
          <a:xfrm>
            <a:off x="3850630" y="7228998"/>
            <a:ext cx="24765" cy="19050"/>
          </a:xfrm>
          <a:custGeom>
            <a:avLst/>
            <a:gdLst/>
            <a:ahLst/>
            <a:cxnLst/>
            <a:rect l="l" t="t" r="r" b="b"/>
            <a:pathLst>
              <a:path w="24764" h="19050">
                <a:moveTo>
                  <a:pt x="17757" y="18564"/>
                </a:moveTo>
                <a:lnTo>
                  <a:pt x="16395" y="18400"/>
                </a:lnTo>
                <a:lnTo>
                  <a:pt x="12528" y="17529"/>
                </a:lnTo>
                <a:lnTo>
                  <a:pt x="10077" y="17039"/>
                </a:lnTo>
                <a:lnTo>
                  <a:pt x="2342" y="16930"/>
                </a:lnTo>
                <a:lnTo>
                  <a:pt x="0" y="13773"/>
                </a:lnTo>
                <a:lnTo>
                  <a:pt x="817" y="8656"/>
                </a:lnTo>
                <a:lnTo>
                  <a:pt x="1252" y="6641"/>
                </a:lnTo>
                <a:lnTo>
                  <a:pt x="2451" y="4518"/>
                </a:lnTo>
                <a:lnTo>
                  <a:pt x="7571" y="54"/>
                </a:lnTo>
                <a:lnTo>
                  <a:pt x="10676" y="0"/>
                </a:lnTo>
                <a:lnTo>
                  <a:pt x="14816" y="5770"/>
                </a:lnTo>
                <a:lnTo>
                  <a:pt x="16177" y="7839"/>
                </a:lnTo>
                <a:lnTo>
                  <a:pt x="19664" y="7839"/>
                </a:lnTo>
                <a:lnTo>
                  <a:pt x="21897" y="7784"/>
                </a:lnTo>
                <a:lnTo>
                  <a:pt x="24294" y="12031"/>
                </a:lnTo>
                <a:lnTo>
                  <a:pt x="23858" y="16114"/>
                </a:lnTo>
                <a:lnTo>
                  <a:pt x="21516" y="18183"/>
                </a:lnTo>
                <a:lnTo>
                  <a:pt x="19064" y="18400"/>
                </a:lnTo>
                <a:lnTo>
                  <a:pt x="17757" y="185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3804167" y="7152781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2832" y="925"/>
                </a:moveTo>
                <a:lnTo>
                  <a:pt x="1743" y="816"/>
                </a:lnTo>
                <a:lnTo>
                  <a:pt x="762" y="489"/>
                </a:lnTo>
                <a:lnTo>
                  <a:pt x="0" y="0"/>
                </a:lnTo>
                <a:lnTo>
                  <a:pt x="8987" y="0"/>
                </a:lnTo>
                <a:lnTo>
                  <a:pt x="8551" y="326"/>
                </a:lnTo>
                <a:lnTo>
                  <a:pt x="8061" y="598"/>
                </a:lnTo>
                <a:lnTo>
                  <a:pt x="5882" y="598"/>
                </a:lnTo>
                <a:lnTo>
                  <a:pt x="4357" y="816"/>
                </a:lnTo>
                <a:lnTo>
                  <a:pt x="2832" y="9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3503540" y="7198076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5" h="20320">
                <a:moveTo>
                  <a:pt x="11874" y="20088"/>
                </a:moveTo>
                <a:lnTo>
                  <a:pt x="8769" y="19544"/>
                </a:lnTo>
                <a:lnTo>
                  <a:pt x="4412" y="18727"/>
                </a:lnTo>
                <a:lnTo>
                  <a:pt x="0" y="12412"/>
                </a:lnTo>
                <a:lnTo>
                  <a:pt x="653" y="7948"/>
                </a:lnTo>
                <a:lnTo>
                  <a:pt x="1361" y="3429"/>
                </a:lnTo>
                <a:lnTo>
                  <a:pt x="7517" y="0"/>
                </a:lnTo>
                <a:lnTo>
                  <a:pt x="16504" y="1578"/>
                </a:lnTo>
                <a:lnTo>
                  <a:pt x="18847" y="4191"/>
                </a:lnTo>
                <a:lnTo>
                  <a:pt x="19337" y="7458"/>
                </a:lnTo>
                <a:lnTo>
                  <a:pt x="17049" y="7458"/>
                </a:lnTo>
                <a:lnTo>
                  <a:pt x="16668" y="10289"/>
                </a:lnTo>
                <a:lnTo>
                  <a:pt x="14271" y="13283"/>
                </a:lnTo>
                <a:lnTo>
                  <a:pt x="14816" y="14698"/>
                </a:lnTo>
                <a:lnTo>
                  <a:pt x="16668" y="15896"/>
                </a:lnTo>
                <a:lnTo>
                  <a:pt x="16831" y="15951"/>
                </a:lnTo>
                <a:lnTo>
                  <a:pt x="14816" y="18673"/>
                </a:lnTo>
                <a:lnTo>
                  <a:pt x="11874" y="200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198"/>
          <p:cNvSpPr/>
          <p:nvPr/>
        </p:nvSpPr>
        <p:spPr>
          <a:xfrm>
            <a:off x="3644512" y="7253223"/>
            <a:ext cx="17780" cy="15240"/>
          </a:xfrm>
          <a:custGeom>
            <a:avLst/>
            <a:gdLst/>
            <a:ahLst/>
            <a:cxnLst/>
            <a:rect l="l" t="t" r="r" b="b"/>
            <a:pathLst>
              <a:path w="17779" h="15240">
                <a:moveTo>
                  <a:pt x="11547" y="15134"/>
                </a:moveTo>
                <a:lnTo>
                  <a:pt x="7789" y="14698"/>
                </a:lnTo>
                <a:lnTo>
                  <a:pt x="3976" y="14208"/>
                </a:lnTo>
                <a:lnTo>
                  <a:pt x="980" y="11922"/>
                </a:lnTo>
                <a:lnTo>
                  <a:pt x="0" y="5934"/>
                </a:lnTo>
                <a:lnTo>
                  <a:pt x="1634" y="2830"/>
                </a:lnTo>
                <a:lnTo>
                  <a:pt x="6155" y="272"/>
                </a:lnTo>
                <a:lnTo>
                  <a:pt x="7244" y="0"/>
                </a:lnTo>
                <a:lnTo>
                  <a:pt x="8497" y="1687"/>
                </a:lnTo>
                <a:lnTo>
                  <a:pt x="9532" y="3211"/>
                </a:lnTo>
                <a:lnTo>
                  <a:pt x="10894" y="4899"/>
                </a:lnTo>
                <a:lnTo>
                  <a:pt x="12691" y="2123"/>
                </a:lnTo>
                <a:lnTo>
                  <a:pt x="13018" y="1578"/>
                </a:lnTo>
                <a:lnTo>
                  <a:pt x="14108" y="2177"/>
                </a:lnTo>
                <a:lnTo>
                  <a:pt x="14543" y="2830"/>
                </a:lnTo>
                <a:lnTo>
                  <a:pt x="16177" y="5498"/>
                </a:lnTo>
                <a:lnTo>
                  <a:pt x="17485" y="8383"/>
                </a:lnTo>
                <a:lnTo>
                  <a:pt x="16286" y="11486"/>
                </a:lnTo>
                <a:lnTo>
                  <a:pt x="15415" y="13882"/>
                </a:lnTo>
                <a:lnTo>
                  <a:pt x="11547" y="151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3833908" y="7152781"/>
            <a:ext cx="15240" cy="9525"/>
          </a:xfrm>
          <a:custGeom>
            <a:avLst/>
            <a:gdLst/>
            <a:ahLst/>
            <a:cxnLst/>
            <a:rect l="l" t="t" r="r" b="b"/>
            <a:pathLst>
              <a:path w="15239" h="9525">
                <a:moveTo>
                  <a:pt x="8769" y="9472"/>
                </a:moveTo>
                <a:lnTo>
                  <a:pt x="7952" y="9472"/>
                </a:lnTo>
                <a:lnTo>
                  <a:pt x="7026" y="9363"/>
                </a:lnTo>
                <a:lnTo>
                  <a:pt x="6863" y="9309"/>
                </a:lnTo>
                <a:lnTo>
                  <a:pt x="6536" y="9309"/>
                </a:lnTo>
                <a:lnTo>
                  <a:pt x="4793" y="9091"/>
                </a:lnTo>
                <a:lnTo>
                  <a:pt x="3431" y="8492"/>
                </a:lnTo>
                <a:lnTo>
                  <a:pt x="653" y="6042"/>
                </a:lnTo>
                <a:lnTo>
                  <a:pt x="0" y="3647"/>
                </a:lnTo>
                <a:lnTo>
                  <a:pt x="817" y="762"/>
                </a:lnTo>
                <a:lnTo>
                  <a:pt x="871" y="489"/>
                </a:lnTo>
                <a:lnTo>
                  <a:pt x="980" y="272"/>
                </a:lnTo>
                <a:lnTo>
                  <a:pt x="1034" y="0"/>
                </a:lnTo>
                <a:lnTo>
                  <a:pt x="15034" y="0"/>
                </a:lnTo>
                <a:lnTo>
                  <a:pt x="15088" y="653"/>
                </a:lnTo>
                <a:lnTo>
                  <a:pt x="15034" y="1415"/>
                </a:lnTo>
                <a:lnTo>
                  <a:pt x="12582" y="1633"/>
                </a:lnTo>
                <a:lnTo>
                  <a:pt x="12746" y="2830"/>
                </a:lnTo>
                <a:lnTo>
                  <a:pt x="12691" y="3974"/>
                </a:lnTo>
                <a:lnTo>
                  <a:pt x="12637" y="4246"/>
                </a:lnTo>
                <a:lnTo>
                  <a:pt x="12637" y="4464"/>
                </a:lnTo>
                <a:lnTo>
                  <a:pt x="12582" y="4681"/>
                </a:lnTo>
                <a:lnTo>
                  <a:pt x="12310" y="7512"/>
                </a:lnTo>
                <a:lnTo>
                  <a:pt x="11438" y="8982"/>
                </a:lnTo>
                <a:lnTo>
                  <a:pt x="9423" y="9309"/>
                </a:lnTo>
                <a:lnTo>
                  <a:pt x="8769" y="94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200"/>
          <p:cNvSpPr/>
          <p:nvPr/>
        </p:nvSpPr>
        <p:spPr>
          <a:xfrm>
            <a:off x="3653826" y="7276089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39" h="17145">
                <a:moveTo>
                  <a:pt x="4630" y="16876"/>
                </a:moveTo>
                <a:lnTo>
                  <a:pt x="817" y="13882"/>
                </a:lnTo>
                <a:lnTo>
                  <a:pt x="0" y="11432"/>
                </a:lnTo>
                <a:lnTo>
                  <a:pt x="653" y="8928"/>
                </a:lnTo>
                <a:lnTo>
                  <a:pt x="926" y="6859"/>
                </a:lnTo>
                <a:lnTo>
                  <a:pt x="1416" y="5280"/>
                </a:lnTo>
                <a:lnTo>
                  <a:pt x="4248" y="925"/>
                </a:lnTo>
                <a:lnTo>
                  <a:pt x="6318" y="0"/>
                </a:lnTo>
                <a:lnTo>
                  <a:pt x="12147" y="1578"/>
                </a:lnTo>
                <a:lnTo>
                  <a:pt x="14652" y="4355"/>
                </a:lnTo>
                <a:lnTo>
                  <a:pt x="14979" y="7077"/>
                </a:lnTo>
                <a:lnTo>
                  <a:pt x="15034" y="7730"/>
                </a:lnTo>
                <a:lnTo>
                  <a:pt x="14816" y="8166"/>
                </a:lnTo>
                <a:lnTo>
                  <a:pt x="14380" y="8492"/>
                </a:lnTo>
                <a:lnTo>
                  <a:pt x="12800" y="9853"/>
                </a:lnTo>
                <a:lnTo>
                  <a:pt x="9096" y="10289"/>
                </a:lnTo>
                <a:lnTo>
                  <a:pt x="12364" y="13610"/>
                </a:lnTo>
                <a:lnTo>
                  <a:pt x="11983" y="14208"/>
                </a:lnTo>
                <a:lnTo>
                  <a:pt x="11711" y="14481"/>
                </a:lnTo>
                <a:lnTo>
                  <a:pt x="9804" y="16005"/>
                </a:lnTo>
                <a:lnTo>
                  <a:pt x="4630" y="168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3653990" y="7213809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9042" y="16658"/>
                </a:moveTo>
                <a:lnTo>
                  <a:pt x="3595" y="15297"/>
                </a:lnTo>
                <a:lnTo>
                  <a:pt x="1906" y="13065"/>
                </a:lnTo>
                <a:lnTo>
                  <a:pt x="1252" y="10289"/>
                </a:lnTo>
                <a:lnTo>
                  <a:pt x="1198" y="10125"/>
                </a:lnTo>
                <a:lnTo>
                  <a:pt x="871" y="9091"/>
                </a:lnTo>
                <a:lnTo>
                  <a:pt x="0" y="7131"/>
                </a:lnTo>
                <a:lnTo>
                  <a:pt x="2342" y="7512"/>
                </a:lnTo>
                <a:lnTo>
                  <a:pt x="2560" y="7567"/>
                </a:lnTo>
                <a:lnTo>
                  <a:pt x="2723" y="7567"/>
                </a:lnTo>
                <a:lnTo>
                  <a:pt x="2941" y="7676"/>
                </a:lnTo>
                <a:lnTo>
                  <a:pt x="3159" y="6913"/>
                </a:lnTo>
                <a:lnTo>
                  <a:pt x="3322" y="6206"/>
                </a:lnTo>
                <a:lnTo>
                  <a:pt x="3540" y="5498"/>
                </a:lnTo>
                <a:lnTo>
                  <a:pt x="3921" y="4083"/>
                </a:lnTo>
                <a:lnTo>
                  <a:pt x="2669" y="2340"/>
                </a:lnTo>
                <a:lnTo>
                  <a:pt x="6046" y="544"/>
                </a:lnTo>
                <a:lnTo>
                  <a:pt x="7680" y="0"/>
                </a:lnTo>
                <a:lnTo>
                  <a:pt x="9151" y="272"/>
                </a:lnTo>
                <a:lnTo>
                  <a:pt x="13726" y="925"/>
                </a:lnTo>
                <a:lnTo>
                  <a:pt x="15687" y="3593"/>
                </a:lnTo>
                <a:lnTo>
                  <a:pt x="14761" y="9853"/>
                </a:lnTo>
                <a:lnTo>
                  <a:pt x="14216" y="11595"/>
                </a:lnTo>
                <a:lnTo>
                  <a:pt x="12746" y="13065"/>
                </a:lnTo>
                <a:lnTo>
                  <a:pt x="11003" y="14862"/>
                </a:lnTo>
                <a:lnTo>
                  <a:pt x="9042" y="166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3833581" y="7242717"/>
            <a:ext cx="15875" cy="14604"/>
          </a:xfrm>
          <a:custGeom>
            <a:avLst/>
            <a:gdLst/>
            <a:ahLst/>
            <a:cxnLst/>
            <a:rect l="l" t="t" r="r" b="b"/>
            <a:pathLst>
              <a:path w="15875" h="14604">
                <a:moveTo>
                  <a:pt x="11765" y="14100"/>
                </a:moveTo>
                <a:lnTo>
                  <a:pt x="7299" y="14100"/>
                </a:lnTo>
                <a:lnTo>
                  <a:pt x="6808" y="14045"/>
                </a:lnTo>
                <a:lnTo>
                  <a:pt x="0" y="8057"/>
                </a:lnTo>
                <a:lnTo>
                  <a:pt x="326" y="5770"/>
                </a:lnTo>
                <a:lnTo>
                  <a:pt x="871" y="2286"/>
                </a:lnTo>
                <a:lnTo>
                  <a:pt x="4684" y="0"/>
                </a:lnTo>
                <a:lnTo>
                  <a:pt x="9151" y="598"/>
                </a:lnTo>
                <a:lnTo>
                  <a:pt x="13182" y="1088"/>
                </a:lnTo>
                <a:lnTo>
                  <a:pt x="15578" y="3919"/>
                </a:lnTo>
                <a:lnTo>
                  <a:pt x="14816" y="10561"/>
                </a:lnTo>
                <a:lnTo>
                  <a:pt x="11765" y="141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3609378" y="7225842"/>
            <a:ext cx="34290" cy="58419"/>
          </a:xfrm>
          <a:custGeom>
            <a:avLst/>
            <a:gdLst/>
            <a:ahLst/>
            <a:cxnLst/>
            <a:rect l="l" t="t" r="r" b="b"/>
            <a:pathLst>
              <a:path w="34289" h="58420">
                <a:moveTo>
                  <a:pt x="18846" y="11493"/>
                </a:moveTo>
                <a:lnTo>
                  <a:pt x="18135" y="10134"/>
                </a:lnTo>
                <a:lnTo>
                  <a:pt x="17043" y="10236"/>
                </a:lnTo>
                <a:lnTo>
                  <a:pt x="13119" y="10452"/>
                </a:lnTo>
                <a:lnTo>
                  <a:pt x="10617" y="5016"/>
                </a:lnTo>
                <a:lnTo>
                  <a:pt x="10287" y="4191"/>
                </a:lnTo>
                <a:lnTo>
                  <a:pt x="9258" y="3708"/>
                </a:lnTo>
                <a:lnTo>
                  <a:pt x="4127" y="0"/>
                </a:lnTo>
                <a:lnTo>
                  <a:pt x="1955" y="927"/>
                </a:lnTo>
                <a:lnTo>
                  <a:pt x="1143" y="6324"/>
                </a:lnTo>
                <a:lnTo>
                  <a:pt x="0" y="13500"/>
                </a:lnTo>
                <a:lnTo>
                  <a:pt x="2882" y="16116"/>
                </a:lnTo>
                <a:lnTo>
                  <a:pt x="11544" y="12738"/>
                </a:lnTo>
                <a:lnTo>
                  <a:pt x="12738" y="12738"/>
                </a:lnTo>
                <a:lnTo>
                  <a:pt x="13944" y="14871"/>
                </a:lnTo>
                <a:lnTo>
                  <a:pt x="14541" y="15849"/>
                </a:lnTo>
                <a:lnTo>
                  <a:pt x="16002" y="16548"/>
                </a:lnTo>
                <a:lnTo>
                  <a:pt x="17424" y="15684"/>
                </a:lnTo>
                <a:lnTo>
                  <a:pt x="18516" y="15087"/>
                </a:lnTo>
                <a:lnTo>
                  <a:pt x="18846" y="11493"/>
                </a:lnTo>
                <a:close/>
              </a:path>
              <a:path w="34289" h="58420">
                <a:moveTo>
                  <a:pt x="34086" y="53632"/>
                </a:moveTo>
                <a:lnTo>
                  <a:pt x="33769" y="50203"/>
                </a:lnTo>
                <a:lnTo>
                  <a:pt x="33388" y="46393"/>
                </a:lnTo>
                <a:lnTo>
                  <a:pt x="31318" y="44157"/>
                </a:lnTo>
                <a:lnTo>
                  <a:pt x="28206" y="44157"/>
                </a:lnTo>
                <a:lnTo>
                  <a:pt x="23964" y="44208"/>
                </a:lnTo>
                <a:lnTo>
                  <a:pt x="19164" y="47637"/>
                </a:lnTo>
                <a:lnTo>
                  <a:pt x="18351" y="53898"/>
                </a:lnTo>
                <a:lnTo>
                  <a:pt x="22872" y="58420"/>
                </a:lnTo>
                <a:lnTo>
                  <a:pt x="25971" y="57823"/>
                </a:lnTo>
                <a:lnTo>
                  <a:pt x="26416" y="57442"/>
                </a:lnTo>
                <a:lnTo>
                  <a:pt x="26416" y="55206"/>
                </a:lnTo>
                <a:lnTo>
                  <a:pt x="27609" y="55321"/>
                </a:lnTo>
                <a:lnTo>
                  <a:pt x="32677" y="55321"/>
                </a:lnTo>
                <a:lnTo>
                  <a:pt x="34086" y="536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3484857" y="7233680"/>
            <a:ext cx="14604" cy="16510"/>
          </a:xfrm>
          <a:custGeom>
            <a:avLst/>
            <a:gdLst/>
            <a:ahLst/>
            <a:cxnLst/>
            <a:rect l="l" t="t" r="r" b="b"/>
            <a:pathLst>
              <a:path w="14604" h="16509">
                <a:moveTo>
                  <a:pt x="8878" y="16332"/>
                </a:moveTo>
                <a:lnTo>
                  <a:pt x="7734" y="15842"/>
                </a:lnTo>
                <a:lnTo>
                  <a:pt x="5174" y="13446"/>
                </a:lnTo>
                <a:lnTo>
                  <a:pt x="3540" y="12085"/>
                </a:lnTo>
                <a:lnTo>
                  <a:pt x="2086" y="10452"/>
                </a:lnTo>
                <a:lnTo>
                  <a:pt x="0" y="8002"/>
                </a:lnTo>
                <a:lnTo>
                  <a:pt x="762" y="5389"/>
                </a:lnTo>
                <a:lnTo>
                  <a:pt x="4248" y="2449"/>
                </a:lnTo>
                <a:lnTo>
                  <a:pt x="6917" y="163"/>
                </a:lnTo>
                <a:lnTo>
                  <a:pt x="13830" y="4954"/>
                </a:lnTo>
                <a:lnTo>
                  <a:pt x="7843" y="4954"/>
                </a:lnTo>
                <a:lnTo>
                  <a:pt x="6808" y="5879"/>
                </a:lnTo>
                <a:lnTo>
                  <a:pt x="6032" y="7676"/>
                </a:lnTo>
                <a:lnTo>
                  <a:pt x="5501" y="8982"/>
                </a:lnTo>
                <a:lnTo>
                  <a:pt x="6209" y="11051"/>
                </a:lnTo>
                <a:lnTo>
                  <a:pt x="7680" y="11650"/>
                </a:lnTo>
                <a:lnTo>
                  <a:pt x="9205" y="12303"/>
                </a:lnTo>
                <a:lnTo>
                  <a:pt x="11135" y="12303"/>
                </a:lnTo>
                <a:lnTo>
                  <a:pt x="11166" y="12630"/>
                </a:lnTo>
                <a:lnTo>
                  <a:pt x="11438" y="13773"/>
                </a:lnTo>
                <a:lnTo>
                  <a:pt x="11602" y="14916"/>
                </a:lnTo>
                <a:lnTo>
                  <a:pt x="10295" y="15569"/>
                </a:lnTo>
                <a:lnTo>
                  <a:pt x="8878" y="16332"/>
                </a:lnTo>
                <a:close/>
              </a:path>
              <a:path w="14604" h="16509">
                <a:moveTo>
                  <a:pt x="11135" y="12303"/>
                </a:moveTo>
                <a:lnTo>
                  <a:pt x="9205" y="12303"/>
                </a:lnTo>
                <a:lnTo>
                  <a:pt x="10730" y="11323"/>
                </a:lnTo>
                <a:lnTo>
                  <a:pt x="11438" y="9418"/>
                </a:lnTo>
                <a:lnTo>
                  <a:pt x="12473" y="7077"/>
                </a:lnTo>
                <a:lnTo>
                  <a:pt x="10730" y="6532"/>
                </a:lnTo>
                <a:lnTo>
                  <a:pt x="7843" y="4954"/>
                </a:lnTo>
                <a:lnTo>
                  <a:pt x="13830" y="4954"/>
                </a:lnTo>
                <a:lnTo>
                  <a:pt x="14192" y="6532"/>
                </a:lnTo>
                <a:lnTo>
                  <a:pt x="14489" y="7676"/>
                </a:lnTo>
                <a:lnTo>
                  <a:pt x="11166" y="10452"/>
                </a:lnTo>
                <a:lnTo>
                  <a:pt x="11135" y="123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205"/>
          <p:cNvSpPr/>
          <p:nvPr/>
        </p:nvSpPr>
        <p:spPr>
          <a:xfrm>
            <a:off x="3607526" y="7206786"/>
            <a:ext cx="17145" cy="15240"/>
          </a:xfrm>
          <a:custGeom>
            <a:avLst/>
            <a:gdLst/>
            <a:ahLst/>
            <a:cxnLst/>
            <a:rect l="l" t="t" r="r" b="b"/>
            <a:pathLst>
              <a:path w="17145" h="15240">
                <a:moveTo>
                  <a:pt x="8878" y="14916"/>
                </a:moveTo>
                <a:lnTo>
                  <a:pt x="4902" y="13991"/>
                </a:lnTo>
                <a:lnTo>
                  <a:pt x="2832" y="13555"/>
                </a:lnTo>
                <a:lnTo>
                  <a:pt x="871" y="12902"/>
                </a:lnTo>
                <a:lnTo>
                  <a:pt x="0" y="10452"/>
                </a:lnTo>
                <a:lnTo>
                  <a:pt x="490" y="9744"/>
                </a:lnTo>
                <a:lnTo>
                  <a:pt x="980" y="8928"/>
                </a:lnTo>
                <a:lnTo>
                  <a:pt x="4357" y="5770"/>
                </a:lnTo>
                <a:lnTo>
                  <a:pt x="7952" y="4464"/>
                </a:lnTo>
                <a:lnTo>
                  <a:pt x="11602" y="163"/>
                </a:lnTo>
                <a:lnTo>
                  <a:pt x="13890" y="0"/>
                </a:lnTo>
                <a:lnTo>
                  <a:pt x="15469" y="1905"/>
                </a:lnTo>
                <a:lnTo>
                  <a:pt x="17049" y="3919"/>
                </a:lnTo>
                <a:lnTo>
                  <a:pt x="16068" y="5661"/>
                </a:lnTo>
                <a:lnTo>
                  <a:pt x="14598" y="6859"/>
                </a:lnTo>
                <a:lnTo>
                  <a:pt x="12746" y="8274"/>
                </a:lnTo>
                <a:lnTo>
                  <a:pt x="10839" y="9418"/>
                </a:lnTo>
                <a:lnTo>
                  <a:pt x="11656" y="12194"/>
                </a:lnTo>
                <a:lnTo>
                  <a:pt x="11656" y="12357"/>
                </a:lnTo>
                <a:lnTo>
                  <a:pt x="11493" y="12575"/>
                </a:lnTo>
                <a:lnTo>
                  <a:pt x="10621" y="14535"/>
                </a:lnTo>
                <a:lnTo>
                  <a:pt x="8878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3692500" y="7216803"/>
            <a:ext cx="13970" cy="13335"/>
          </a:xfrm>
          <a:custGeom>
            <a:avLst/>
            <a:gdLst/>
            <a:ahLst/>
            <a:cxnLst/>
            <a:rect l="l" t="t" r="r" b="b"/>
            <a:pathLst>
              <a:path w="13970" h="13334">
                <a:moveTo>
                  <a:pt x="9968" y="12956"/>
                </a:moveTo>
                <a:lnTo>
                  <a:pt x="8279" y="12466"/>
                </a:lnTo>
                <a:lnTo>
                  <a:pt x="6590" y="12303"/>
                </a:lnTo>
                <a:lnTo>
                  <a:pt x="3322" y="11813"/>
                </a:lnTo>
                <a:lnTo>
                  <a:pt x="817" y="9853"/>
                </a:lnTo>
                <a:lnTo>
                  <a:pt x="381" y="7403"/>
                </a:lnTo>
                <a:lnTo>
                  <a:pt x="0" y="5062"/>
                </a:lnTo>
                <a:lnTo>
                  <a:pt x="1960" y="2177"/>
                </a:lnTo>
                <a:lnTo>
                  <a:pt x="6046" y="0"/>
                </a:lnTo>
                <a:lnTo>
                  <a:pt x="7244" y="54"/>
                </a:lnTo>
                <a:lnTo>
                  <a:pt x="11438" y="3048"/>
                </a:lnTo>
                <a:lnTo>
                  <a:pt x="12201" y="6423"/>
                </a:lnTo>
                <a:lnTo>
                  <a:pt x="13018" y="9690"/>
                </a:lnTo>
                <a:lnTo>
                  <a:pt x="13345" y="10779"/>
                </a:lnTo>
                <a:lnTo>
                  <a:pt x="12310" y="11269"/>
                </a:lnTo>
                <a:lnTo>
                  <a:pt x="11547" y="11813"/>
                </a:lnTo>
                <a:lnTo>
                  <a:pt x="9968" y="12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3702632" y="7282186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9586" y="12630"/>
                </a:moveTo>
                <a:lnTo>
                  <a:pt x="8116" y="12194"/>
                </a:lnTo>
                <a:lnTo>
                  <a:pt x="6590" y="11976"/>
                </a:lnTo>
                <a:lnTo>
                  <a:pt x="6046" y="11813"/>
                </a:lnTo>
                <a:lnTo>
                  <a:pt x="5501" y="11759"/>
                </a:lnTo>
                <a:lnTo>
                  <a:pt x="4956" y="11595"/>
                </a:lnTo>
                <a:lnTo>
                  <a:pt x="2287" y="10779"/>
                </a:lnTo>
                <a:lnTo>
                  <a:pt x="0" y="7512"/>
                </a:lnTo>
                <a:lnTo>
                  <a:pt x="326" y="5117"/>
                </a:lnTo>
                <a:lnTo>
                  <a:pt x="599" y="3320"/>
                </a:lnTo>
                <a:lnTo>
                  <a:pt x="4684" y="0"/>
                </a:lnTo>
                <a:lnTo>
                  <a:pt x="7952" y="0"/>
                </a:lnTo>
                <a:lnTo>
                  <a:pt x="8933" y="653"/>
                </a:lnTo>
                <a:lnTo>
                  <a:pt x="9695" y="1469"/>
                </a:lnTo>
                <a:lnTo>
                  <a:pt x="11983" y="3756"/>
                </a:lnTo>
                <a:lnTo>
                  <a:pt x="12473" y="6696"/>
                </a:lnTo>
                <a:lnTo>
                  <a:pt x="12691" y="9799"/>
                </a:lnTo>
                <a:lnTo>
                  <a:pt x="12746" y="10942"/>
                </a:lnTo>
                <a:lnTo>
                  <a:pt x="11983" y="11432"/>
                </a:lnTo>
                <a:lnTo>
                  <a:pt x="11057" y="11868"/>
                </a:lnTo>
                <a:lnTo>
                  <a:pt x="9586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3809232" y="7255347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5" h="13334">
                <a:moveTo>
                  <a:pt x="6917" y="13283"/>
                </a:moveTo>
                <a:lnTo>
                  <a:pt x="4412" y="12249"/>
                </a:lnTo>
                <a:lnTo>
                  <a:pt x="2124" y="10507"/>
                </a:lnTo>
                <a:lnTo>
                  <a:pt x="0" y="8819"/>
                </a:lnTo>
                <a:lnTo>
                  <a:pt x="108" y="6805"/>
                </a:lnTo>
                <a:lnTo>
                  <a:pt x="3268" y="3919"/>
                </a:lnTo>
                <a:lnTo>
                  <a:pt x="4466" y="2939"/>
                </a:lnTo>
                <a:lnTo>
                  <a:pt x="9859" y="0"/>
                </a:lnTo>
                <a:lnTo>
                  <a:pt x="12746" y="1633"/>
                </a:lnTo>
                <a:lnTo>
                  <a:pt x="13182" y="7022"/>
                </a:lnTo>
                <a:lnTo>
                  <a:pt x="13073" y="8547"/>
                </a:lnTo>
                <a:lnTo>
                  <a:pt x="13018" y="10561"/>
                </a:lnTo>
                <a:lnTo>
                  <a:pt x="11765" y="11486"/>
                </a:lnTo>
                <a:lnTo>
                  <a:pt x="10022" y="12194"/>
                </a:lnTo>
                <a:lnTo>
                  <a:pt x="9804" y="12249"/>
                </a:lnTo>
                <a:lnTo>
                  <a:pt x="6917" y="132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3785209" y="7152792"/>
            <a:ext cx="30480" cy="24765"/>
          </a:xfrm>
          <a:custGeom>
            <a:avLst/>
            <a:gdLst/>
            <a:ahLst/>
            <a:cxnLst/>
            <a:rect l="l" t="t" r="r" b="b"/>
            <a:pathLst>
              <a:path w="30479" h="24765">
                <a:moveTo>
                  <a:pt x="13068" y="2387"/>
                </a:moveTo>
                <a:lnTo>
                  <a:pt x="12192" y="762"/>
                </a:lnTo>
                <a:lnTo>
                  <a:pt x="12026" y="482"/>
                </a:lnTo>
                <a:lnTo>
                  <a:pt x="11874" y="266"/>
                </a:lnTo>
                <a:lnTo>
                  <a:pt x="11709" y="0"/>
                </a:lnTo>
                <a:lnTo>
                  <a:pt x="2286" y="0"/>
                </a:lnTo>
                <a:lnTo>
                  <a:pt x="2120" y="266"/>
                </a:lnTo>
                <a:lnTo>
                  <a:pt x="2070" y="431"/>
                </a:lnTo>
                <a:lnTo>
                  <a:pt x="1625" y="1244"/>
                </a:lnTo>
                <a:lnTo>
                  <a:pt x="1409" y="2222"/>
                </a:lnTo>
                <a:lnTo>
                  <a:pt x="1079" y="3149"/>
                </a:lnTo>
                <a:lnTo>
                  <a:pt x="0" y="6311"/>
                </a:lnTo>
                <a:lnTo>
                  <a:pt x="863" y="7721"/>
                </a:lnTo>
                <a:lnTo>
                  <a:pt x="4076" y="8051"/>
                </a:lnTo>
                <a:lnTo>
                  <a:pt x="6908" y="8267"/>
                </a:lnTo>
                <a:lnTo>
                  <a:pt x="9423" y="7785"/>
                </a:lnTo>
                <a:lnTo>
                  <a:pt x="12573" y="4076"/>
                </a:lnTo>
                <a:lnTo>
                  <a:pt x="13068" y="2387"/>
                </a:lnTo>
                <a:close/>
              </a:path>
              <a:path w="30479" h="24765">
                <a:moveTo>
                  <a:pt x="30276" y="17411"/>
                </a:moveTo>
                <a:lnTo>
                  <a:pt x="29032" y="15074"/>
                </a:lnTo>
                <a:lnTo>
                  <a:pt x="26517" y="13665"/>
                </a:lnTo>
                <a:lnTo>
                  <a:pt x="25539" y="13055"/>
                </a:lnTo>
                <a:lnTo>
                  <a:pt x="24447" y="12674"/>
                </a:lnTo>
                <a:lnTo>
                  <a:pt x="23520" y="12242"/>
                </a:lnTo>
                <a:lnTo>
                  <a:pt x="19824" y="11430"/>
                </a:lnTo>
                <a:lnTo>
                  <a:pt x="17640" y="13436"/>
                </a:lnTo>
                <a:lnTo>
                  <a:pt x="18351" y="17195"/>
                </a:lnTo>
                <a:lnTo>
                  <a:pt x="18681" y="18834"/>
                </a:lnTo>
                <a:lnTo>
                  <a:pt x="19164" y="20459"/>
                </a:lnTo>
                <a:lnTo>
                  <a:pt x="19824" y="22047"/>
                </a:lnTo>
                <a:lnTo>
                  <a:pt x="19875" y="22313"/>
                </a:lnTo>
                <a:lnTo>
                  <a:pt x="20040" y="22479"/>
                </a:lnTo>
                <a:lnTo>
                  <a:pt x="20637" y="23456"/>
                </a:lnTo>
                <a:lnTo>
                  <a:pt x="21348" y="23888"/>
                </a:lnTo>
                <a:lnTo>
                  <a:pt x="22161" y="24168"/>
                </a:lnTo>
                <a:lnTo>
                  <a:pt x="22707" y="24269"/>
                </a:lnTo>
                <a:lnTo>
                  <a:pt x="23304" y="24333"/>
                </a:lnTo>
                <a:lnTo>
                  <a:pt x="26250" y="24117"/>
                </a:lnTo>
                <a:lnTo>
                  <a:pt x="29464" y="21501"/>
                </a:lnTo>
                <a:lnTo>
                  <a:pt x="29845" y="19646"/>
                </a:lnTo>
                <a:lnTo>
                  <a:pt x="30276" y="174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210"/>
          <p:cNvSpPr/>
          <p:nvPr/>
        </p:nvSpPr>
        <p:spPr>
          <a:xfrm>
            <a:off x="3709005" y="7307338"/>
            <a:ext cx="12700" cy="13335"/>
          </a:xfrm>
          <a:custGeom>
            <a:avLst/>
            <a:gdLst/>
            <a:ahLst/>
            <a:cxnLst/>
            <a:rect l="l" t="t" r="r" b="b"/>
            <a:pathLst>
              <a:path w="12700" h="13334">
                <a:moveTo>
                  <a:pt x="7734" y="13174"/>
                </a:moveTo>
                <a:lnTo>
                  <a:pt x="5882" y="10561"/>
                </a:lnTo>
                <a:lnTo>
                  <a:pt x="4030" y="9690"/>
                </a:lnTo>
                <a:lnTo>
                  <a:pt x="653" y="8220"/>
                </a:lnTo>
                <a:lnTo>
                  <a:pt x="0" y="6369"/>
                </a:lnTo>
                <a:lnTo>
                  <a:pt x="871" y="3375"/>
                </a:lnTo>
                <a:lnTo>
                  <a:pt x="1634" y="925"/>
                </a:lnTo>
                <a:lnTo>
                  <a:pt x="3704" y="0"/>
                </a:lnTo>
                <a:lnTo>
                  <a:pt x="7680" y="489"/>
                </a:lnTo>
                <a:lnTo>
                  <a:pt x="10512" y="489"/>
                </a:lnTo>
                <a:lnTo>
                  <a:pt x="10894" y="2449"/>
                </a:lnTo>
                <a:lnTo>
                  <a:pt x="11057" y="5008"/>
                </a:lnTo>
                <a:lnTo>
                  <a:pt x="11166" y="7295"/>
                </a:lnTo>
                <a:lnTo>
                  <a:pt x="12147" y="9744"/>
                </a:lnTo>
                <a:lnTo>
                  <a:pt x="10077" y="11378"/>
                </a:lnTo>
                <a:lnTo>
                  <a:pt x="7734" y="131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211"/>
          <p:cNvSpPr/>
          <p:nvPr/>
        </p:nvSpPr>
        <p:spPr>
          <a:xfrm>
            <a:off x="3504085" y="717216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3486" y="10615"/>
                </a:moveTo>
                <a:lnTo>
                  <a:pt x="926" y="8274"/>
                </a:lnTo>
                <a:lnTo>
                  <a:pt x="272" y="5117"/>
                </a:lnTo>
                <a:lnTo>
                  <a:pt x="0" y="3701"/>
                </a:lnTo>
                <a:lnTo>
                  <a:pt x="163" y="2504"/>
                </a:lnTo>
                <a:lnTo>
                  <a:pt x="4303" y="0"/>
                </a:lnTo>
                <a:lnTo>
                  <a:pt x="7353" y="0"/>
                </a:lnTo>
                <a:lnTo>
                  <a:pt x="10295" y="272"/>
                </a:lnTo>
                <a:lnTo>
                  <a:pt x="12255" y="544"/>
                </a:lnTo>
                <a:lnTo>
                  <a:pt x="11874" y="2558"/>
                </a:lnTo>
                <a:lnTo>
                  <a:pt x="12255" y="3593"/>
                </a:lnTo>
                <a:lnTo>
                  <a:pt x="11929" y="7022"/>
                </a:lnTo>
                <a:lnTo>
                  <a:pt x="8769" y="10343"/>
                </a:lnTo>
                <a:lnTo>
                  <a:pt x="5991" y="10507"/>
                </a:lnTo>
                <a:lnTo>
                  <a:pt x="3486" y="106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3887289" y="7152781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4">
                <a:moveTo>
                  <a:pt x="5501" y="6369"/>
                </a:moveTo>
                <a:lnTo>
                  <a:pt x="0" y="3211"/>
                </a:lnTo>
                <a:lnTo>
                  <a:pt x="163" y="1742"/>
                </a:lnTo>
                <a:lnTo>
                  <a:pt x="490" y="871"/>
                </a:lnTo>
                <a:lnTo>
                  <a:pt x="871" y="0"/>
                </a:lnTo>
                <a:lnTo>
                  <a:pt x="11820" y="0"/>
                </a:lnTo>
                <a:lnTo>
                  <a:pt x="12092" y="544"/>
                </a:lnTo>
                <a:lnTo>
                  <a:pt x="12201" y="1034"/>
                </a:lnTo>
                <a:lnTo>
                  <a:pt x="11983" y="2776"/>
                </a:lnTo>
                <a:lnTo>
                  <a:pt x="10839" y="4028"/>
                </a:lnTo>
                <a:lnTo>
                  <a:pt x="9205" y="4954"/>
                </a:lnTo>
                <a:lnTo>
                  <a:pt x="7571" y="5825"/>
                </a:lnTo>
                <a:lnTo>
                  <a:pt x="5501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3620643" y="7253719"/>
            <a:ext cx="15875" cy="44450"/>
          </a:xfrm>
          <a:custGeom>
            <a:avLst/>
            <a:gdLst/>
            <a:ahLst/>
            <a:cxnLst/>
            <a:rect l="l" t="t" r="r" b="b"/>
            <a:pathLst>
              <a:path w="15875" h="44450">
                <a:moveTo>
                  <a:pt x="11226" y="3048"/>
                </a:moveTo>
                <a:lnTo>
                  <a:pt x="10185" y="495"/>
                </a:lnTo>
                <a:lnTo>
                  <a:pt x="7734" y="279"/>
                </a:lnTo>
                <a:lnTo>
                  <a:pt x="5016" y="0"/>
                </a:lnTo>
                <a:lnTo>
                  <a:pt x="1206" y="2997"/>
                </a:lnTo>
                <a:lnTo>
                  <a:pt x="0" y="8712"/>
                </a:lnTo>
                <a:lnTo>
                  <a:pt x="2400" y="11328"/>
                </a:lnTo>
                <a:lnTo>
                  <a:pt x="8724" y="12090"/>
                </a:lnTo>
                <a:lnTo>
                  <a:pt x="10083" y="10731"/>
                </a:lnTo>
                <a:lnTo>
                  <a:pt x="10566" y="7239"/>
                </a:lnTo>
                <a:lnTo>
                  <a:pt x="11226" y="3048"/>
                </a:lnTo>
                <a:close/>
              </a:path>
              <a:path w="15875" h="44450">
                <a:moveTo>
                  <a:pt x="15367" y="36042"/>
                </a:moveTo>
                <a:lnTo>
                  <a:pt x="14224" y="33756"/>
                </a:lnTo>
                <a:lnTo>
                  <a:pt x="12103" y="33375"/>
                </a:lnTo>
                <a:lnTo>
                  <a:pt x="9588" y="32880"/>
                </a:lnTo>
                <a:lnTo>
                  <a:pt x="3708" y="35826"/>
                </a:lnTo>
                <a:lnTo>
                  <a:pt x="3378" y="37731"/>
                </a:lnTo>
                <a:lnTo>
                  <a:pt x="2946" y="39966"/>
                </a:lnTo>
                <a:lnTo>
                  <a:pt x="6159" y="43014"/>
                </a:lnTo>
                <a:lnTo>
                  <a:pt x="9423" y="43497"/>
                </a:lnTo>
                <a:lnTo>
                  <a:pt x="12585" y="43878"/>
                </a:lnTo>
                <a:lnTo>
                  <a:pt x="14605" y="42405"/>
                </a:lnTo>
                <a:lnTo>
                  <a:pt x="14986" y="39357"/>
                </a:lnTo>
                <a:lnTo>
                  <a:pt x="15367" y="3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3842296" y="727287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4" h="12700">
                <a:moveTo>
                  <a:pt x="5338" y="12357"/>
                </a:moveTo>
                <a:lnTo>
                  <a:pt x="3595" y="12085"/>
                </a:lnTo>
                <a:lnTo>
                  <a:pt x="3159" y="11976"/>
                </a:lnTo>
                <a:lnTo>
                  <a:pt x="2941" y="11868"/>
                </a:lnTo>
                <a:lnTo>
                  <a:pt x="817" y="11160"/>
                </a:lnTo>
                <a:lnTo>
                  <a:pt x="0" y="9309"/>
                </a:lnTo>
                <a:lnTo>
                  <a:pt x="2778" y="5226"/>
                </a:lnTo>
                <a:lnTo>
                  <a:pt x="3104" y="2667"/>
                </a:lnTo>
                <a:lnTo>
                  <a:pt x="5392" y="1143"/>
                </a:lnTo>
                <a:lnTo>
                  <a:pt x="6754" y="272"/>
                </a:lnTo>
                <a:lnTo>
                  <a:pt x="7952" y="0"/>
                </a:lnTo>
                <a:lnTo>
                  <a:pt x="10512" y="3429"/>
                </a:lnTo>
                <a:lnTo>
                  <a:pt x="10948" y="6042"/>
                </a:lnTo>
                <a:lnTo>
                  <a:pt x="11547" y="8492"/>
                </a:lnTo>
                <a:lnTo>
                  <a:pt x="11166" y="9200"/>
                </a:lnTo>
                <a:lnTo>
                  <a:pt x="10948" y="9962"/>
                </a:lnTo>
                <a:lnTo>
                  <a:pt x="9750" y="10343"/>
                </a:lnTo>
                <a:lnTo>
                  <a:pt x="8987" y="10724"/>
                </a:lnTo>
                <a:lnTo>
                  <a:pt x="8225" y="11051"/>
                </a:lnTo>
                <a:lnTo>
                  <a:pt x="5338" y="123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3463123" y="7211794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7081" y="10996"/>
                </a:moveTo>
                <a:lnTo>
                  <a:pt x="5447" y="9091"/>
                </a:lnTo>
                <a:lnTo>
                  <a:pt x="4357" y="7512"/>
                </a:lnTo>
                <a:lnTo>
                  <a:pt x="3159" y="5825"/>
                </a:lnTo>
                <a:lnTo>
                  <a:pt x="0" y="4736"/>
                </a:lnTo>
                <a:lnTo>
                  <a:pt x="2505" y="326"/>
                </a:lnTo>
                <a:lnTo>
                  <a:pt x="3921" y="0"/>
                </a:lnTo>
                <a:lnTo>
                  <a:pt x="5447" y="54"/>
                </a:lnTo>
                <a:lnTo>
                  <a:pt x="5447" y="871"/>
                </a:lnTo>
                <a:lnTo>
                  <a:pt x="5610" y="1796"/>
                </a:lnTo>
                <a:lnTo>
                  <a:pt x="5719" y="2667"/>
                </a:lnTo>
                <a:lnTo>
                  <a:pt x="6155" y="5444"/>
                </a:lnTo>
                <a:lnTo>
                  <a:pt x="8388" y="4736"/>
                </a:lnTo>
                <a:lnTo>
                  <a:pt x="10730" y="4518"/>
                </a:lnTo>
                <a:lnTo>
                  <a:pt x="11275" y="4518"/>
                </a:lnTo>
                <a:lnTo>
                  <a:pt x="11874" y="4464"/>
                </a:lnTo>
                <a:lnTo>
                  <a:pt x="11820" y="4790"/>
                </a:lnTo>
                <a:lnTo>
                  <a:pt x="11602" y="6805"/>
                </a:lnTo>
                <a:lnTo>
                  <a:pt x="11983" y="9309"/>
                </a:lnTo>
                <a:lnTo>
                  <a:pt x="9477" y="10125"/>
                </a:lnTo>
                <a:lnTo>
                  <a:pt x="7081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216"/>
          <p:cNvSpPr/>
          <p:nvPr/>
        </p:nvSpPr>
        <p:spPr>
          <a:xfrm>
            <a:off x="3788261" y="7205098"/>
            <a:ext cx="10795" cy="13335"/>
          </a:xfrm>
          <a:custGeom>
            <a:avLst/>
            <a:gdLst/>
            <a:ahLst/>
            <a:cxnLst/>
            <a:rect l="l" t="t" r="r" b="b"/>
            <a:pathLst>
              <a:path w="10795" h="13334">
                <a:moveTo>
                  <a:pt x="8225" y="13283"/>
                </a:moveTo>
                <a:lnTo>
                  <a:pt x="6264" y="12575"/>
                </a:lnTo>
                <a:lnTo>
                  <a:pt x="5556" y="12357"/>
                </a:lnTo>
                <a:lnTo>
                  <a:pt x="4793" y="11922"/>
                </a:lnTo>
                <a:lnTo>
                  <a:pt x="4303" y="11432"/>
                </a:lnTo>
                <a:lnTo>
                  <a:pt x="2941" y="9908"/>
                </a:lnTo>
                <a:lnTo>
                  <a:pt x="0" y="9363"/>
                </a:lnTo>
                <a:lnTo>
                  <a:pt x="490" y="4464"/>
                </a:lnTo>
                <a:lnTo>
                  <a:pt x="3104" y="2776"/>
                </a:lnTo>
                <a:lnTo>
                  <a:pt x="6318" y="0"/>
                </a:lnTo>
                <a:lnTo>
                  <a:pt x="7789" y="544"/>
                </a:lnTo>
                <a:lnTo>
                  <a:pt x="8878" y="2177"/>
                </a:lnTo>
                <a:lnTo>
                  <a:pt x="10458" y="4627"/>
                </a:lnTo>
                <a:lnTo>
                  <a:pt x="9641" y="7403"/>
                </a:lnTo>
                <a:lnTo>
                  <a:pt x="10295" y="9908"/>
                </a:lnTo>
                <a:lnTo>
                  <a:pt x="10131" y="12031"/>
                </a:lnTo>
                <a:lnTo>
                  <a:pt x="8225" y="132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217"/>
          <p:cNvSpPr/>
          <p:nvPr/>
        </p:nvSpPr>
        <p:spPr>
          <a:xfrm>
            <a:off x="3850902" y="7252571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39" h="12700">
                <a:moveTo>
                  <a:pt x="5065" y="12194"/>
                </a:moveTo>
                <a:lnTo>
                  <a:pt x="3104" y="12031"/>
                </a:lnTo>
                <a:lnTo>
                  <a:pt x="0" y="7240"/>
                </a:lnTo>
                <a:lnTo>
                  <a:pt x="163" y="6206"/>
                </a:lnTo>
                <a:lnTo>
                  <a:pt x="2832" y="4954"/>
                </a:lnTo>
                <a:lnTo>
                  <a:pt x="5065" y="3865"/>
                </a:lnTo>
                <a:lnTo>
                  <a:pt x="7789" y="3865"/>
                </a:lnTo>
                <a:lnTo>
                  <a:pt x="9314" y="0"/>
                </a:lnTo>
                <a:lnTo>
                  <a:pt x="10676" y="762"/>
                </a:lnTo>
                <a:lnTo>
                  <a:pt x="11493" y="598"/>
                </a:lnTo>
                <a:lnTo>
                  <a:pt x="13508" y="871"/>
                </a:lnTo>
                <a:lnTo>
                  <a:pt x="15197" y="2667"/>
                </a:lnTo>
                <a:lnTo>
                  <a:pt x="14816" y="4409"/>
                </a:lnTo>
                <a:lnTo>
                  <a:pt x="14434" y="6097"/>
                </a:lnTo>
                <a:lnTo>
                  <a:pt x="13290" y="7839"/>
                </a:lnTo>
                <a:lnTo>
                  <a:pt x="11384" y="7295"/>
                </a:lnTo>
                <a:lnTo>
                  <a:pt x="8987" y="6532"/>
                </a:lnTo>
                <a:lnTo>
                  <a:pt x="8170" y="7567"/>
                </a:lnTo>
                <a:lnTo>
                  <a:pt x="5065" y="12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3720825" y="7241356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3867" y="12249"/>
                </a:moveTo>
                <a:lnTo>
                  <a:pt x="3050" y="11976"/>
                </a:lnTo>
                <a:lnTo>
                  <a:pt x="2396" y="11323"/>
                </a:lnTo>
                <a:lnTo>
                  <a:pt x="2124" y="11051"/>
                </a:lnTo>
                <a:lnTo>
                  <a:pt x="1906" y="10670"/>
                </a:lnTo>
                <a:lnTo>
                  <a:pt x="1198" y="9254"/>
                </a:lnTo>
                <a:lnTo>
                  <a:pt x="980" y="8220"/>
                </a:lnTo>
                <a:lnTo>
                  <a:pt x="871" y="7131"/>
                </a:lnTo>
                <a:lnTo>
                  <a:pt x="653" y="5607"/>
                </a:lnTo>
                <a:lnTo>
                  <a:pt x="653" y="4028"/>
                </a:lnTo>
                <a:lnTo>
                  <a:pt x="272" y="2449"/>
                </a:lnTo>
                <a:lnTo>
                  <a:pt x="0" y="1197"/>
                </a:lnTo>
                <a:lnTo>
                  <a:pt x="1743" y="0"/>
                </a:lnTo>
                <a:lnTo>
                  <a:pt x="2941" y="163"/>
                </a:lnTo>
                <a:lnTo>
                  <a:pt x="5828" y="653"/>
                </a:lnTo>
                <a:lnTo>
                  <a:pt x="8116" y="2449"/>
                </a:lnTo>
                <a:lnTo>
                  <a:pt x="9968" y="4681"/>
                </a:lnTo>
                <a:lnTo>
                  <a:pt x="10295" y="5008"/>
                </a:lnTo>
                <a:lnTo>
                  <a:pt x="10186" y="5716"/>
                </a:lnTo>
                <a:lnTo>
                  <a:pt x="10240" y="6478"/>
                </a:lnTo>
                <a:lnTo>
                  <a:pt x="7462" y="10942"/>
                </a:lnTo>
                <a:lnTo>
                  <a:pt x="4847" y="11868"/>
                </a:lnTo>
                <a:lnTo>
                  <a:pt x="3867" y="122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3594344" y="7253659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4" h="11429">
                <a:moveTo>
                  <a:pt x="1525" y="11105"/>
                </a:moveTo>
                <a:lnTo>
                  <a:pt x="0" y="10125"/>
                </a:lnTo>
                <a:lnTo>
                  <a:pt x="108" y="6315"/>
                </a:lnTo>
                <a:lnTo>
                  <a:pt x="108" y="5552"/>
                </a:lnTo>
                <a:lnTo>
                  <a:pt x="272" y="4790"/>
                </a:lnTo>
                <a:lnTo>
                  <a:pt x="381" y="4083"/>
                </a:lnTo>
                <a:lnTo>
                  <a:pt x="762" y="217"/>
                </a:lnTo>
                <a:lnTo>
                  <a:pt x="1034" y="0"/>
                </a:lnTo>
                <a:lnTo>
                  <a:pt x="4902" y="435"/>
                </a:lnTo>
                <a:lnTo>
                  <a:pt x="7571" y="653"/>
                </a:lnTo>
                <a:lnTo>
                  <a:pt x="8769" y="1143"/>
                </a:lnTo>
                <a:lnTo>
                  <a:pt x="11166" y="2177"/>
                </a:lnTo>
                <a:lnTo>
                  <a:pt x="11493" y="4573"/>
                </a:lnTo>
                <a:lnTo>
                  <a:pt x="7898" y="7349"/>
                </a:lnTo>
                <a:lnTo>
                  <a:pt x="6808" y="8873"/>
                </a:lnTo>
                <a:lnTo>
                  <a:pt x="4956" y="9635"/>
                </a:lnTo>
                <a:lnTo>
                  <a:pt x="1525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3630458" y="7181907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5719" y="10289"/>
                </a:moveTo>
                <a:lnTo>
                  <a:pt x="3159" y="10180"/>
                </a:lnTo>
                <a:lnTo>
                  <a:pt x="0" y="7295"/>
                </a:lnTo>
                <a:lnTo>
                  <a:pt x="0" y="5825"/>
                </a:lnTo>
                <a:lnTo>
                  <a:pt x="1089" y="4899"/>
                </a:lnTo>
                <a:lnTo>
                  <a:pt x="2560" y="3484"/>
                </a:lnTo>
                <a:lnTo>
                  <a:pt x="4248" y="2232"/>
                </a:lnTo>
                <a:lnTo>
                  <a:pt x="6100" y="1361"/>
                </a:lnTo>
                <a:lnTo>
                  <a:pt x="8715" y="0"/>
                </a:lnTo>
                <a:lnTo>
                  <a:pt x="10567" y="1306"/>
                </a:lnTo>
                <a:lnTo>
                  <a:pt x="10512" y="4083"/>
                </a:lnTo>
                <a:lnTo>
                  <a:pt x="10458" y="4627"/>
                </a:lnTo>
                <a:lnTo>
                  <a:pt x="10349" y="5226"/>
                </a:lnTo>
                <a:lnTo>
                  <a:pt x="10295" y="5770"/>
                </a:lnTo>
                <a:lnTo>
                  <a:pt x="9913" y="7403"/>
                </a:lnTo>
                <a:lnTo>
                  <a:pt x="10131" y="9635"/>
                </a:lnTo>
                <a:lnTo>
                  <a:pt x="8061" y="9962"/>
                </a:lnTo>
                <a:lnTo>
                  <a:pt x="5719" y="102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3727362" y="7161655"/>
            <a:ext cx="8890" cy="11430"/>
          </a:xfrm>
          <a:custGeom>
            <a:avLst/>
            <a:gdLst/>
            <a:ahLst/>
            <a:cxnLst/>
            <a:rect l="l" t="t" r="r" b="b"/>
            <a:pathLst>
              <a:path w="8889" h="11429">
                <a:moveTo>
                  <a:pt x="3268" y="11160"/>
                </a:moveTo>
                <a:lnTo>
                  <a:pt x="1634" y="10180"/>
                </a:lnTo>
                <a:lnTo>
                  <a:pt x="817" y="6696"/>
                </a:lnTo>
                <a:lnTo>
                  <a:pt x="0" y="4409"/>
                </a:lnTo>
                <a:lnTo>
                  <a:pt x="817" y="653"/>
                </a:lnTo>
                <a:lnTo>
                  <a:pt x="1960" y="0"/>
                </a:lnTo>
                <a:lnTo>
                  <a:pt x="5229" y="1143"/>
                </a:lnTo>
                <a:lnTo>
                  <a:pt x="8279" y="6206"/>
                </a:lnTo>
                <a:lnTo>
                  <a:pt x="8061" y="8166"/>
                </a:lnTo>
                <a:lnTo>
                  <a:pt x="7680" y="9581"/>
                </a:lnTo>
                <a:lnTo>
                  <a:pt x="6536" y="10561"/>
                </a:lnTo>
                <a:lnTo>
                  <a:pt x="4956" y="10833"/>
                </a:lnTo>
                <a:lnTo>
                  <a:pt x="3268" y="111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222"/>
          <p:cNvSpPr/>
          <p:nvPr/>
        </p:nvSpPr>
        <p:spPr>
          <a:xfrm>
            <a:off x="3881080" y="7170093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20">
                <a:moveTo>
                  <a:pt x="5991" y="7349"/>
                </a:moveTo>
                <a:lnTo>
                  <a:pt x="5556" y="7349"/>
                </a:lnTo>
                <a:lnTo>
                  <a:pt x="5011" y="7240"/>
                </a:lnTo>
                <a:lnTo>
                  <a:pt x="4248" y="7131"/>
                </a:lnTo>
                <a:lnTo>
                  <a:pt x="1797" y="6423"/>
                </a:lnTo>
                <a:lnTo>
                  <a:pt x="0" y="4518"/>
                </a:lnTo>
                <a:lnTo>
                  <a:pt x="544" y="3157"/>
                </a:lnTo>
                <a:lnTo>
                  <a:pt x="1361" y="1415"/>
                </a:lnTo>
                <a:lnTo>
                  <a:pt x="2614" y="0"/>
                </a:lnTo>
                <a:lnTo>
                  <a:pt x="4902" y="489"/>
                </a:lnTo>
                <a:lnTo>
                  <a:pt x="5664" y="598"/>
                </a:lnTo>
                <a:lnTo>
                  <a:pt x="6046" y="598"/>
                </a:lnTo>
                <a:lnTo>
                  <a:pt x="6482" y="653"/>
                </a:lnTo>
                <a:lnTo>
                  <a:pt x="7244" y="871"/>
                </a:lnTo>
                <a:lnTo>
                  <a:pt x="9423" y="1361"/>
                </a:lnTo>
                <a:lnTo>
                  <a:pt x="10349" y="2395"/>
                </a:lnTo>
                <a:lnTo>
                  <a:pt x="10131" y="4137"/>
                </a:lnTo>
                <a:lnTo>
                  <a:pt x="9859" y="5934"/>
                </a:lnTo>
                <a:lnTo>
                  <a:pt x="8497" y="7077"/>
                </a:lnTo>
                <a:lnTo>
                  <a:pt x="5991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223"/>
          <p:cNvSpPr/>
          <p:nvPr/>
        </p:nvSpPr>
        <p:spPr>
          <a:xfrm>
            <a:off x="3879772" y="723204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738" y="7621"/>
                </a:moveTo>
                <a:lnTo>
                  <a:pt x="2778" y="7077"/>
                </a:lnTo>
                <a:lnTo>
                  <a:pt x="1198" y="6641"/>
                </a:lnTo>
                <a:lnTo>
                  <a:pt x="0" y="5117"/>
                </a:lnTo>
                <a:lnTo>
                  <a:pt x="54" y="3647"/>
                </a:lnTo>
                <a:lnTo>
                  <a:pt x="54" y="3048"/>
                </a:lnTo>
                <a:lnTo>
                  <a:pt x="544" y="1796"/>
                </a:lnTo>
                <a:lnTo>
                  <a:pt x="1143" y="1034"/>
                </a:lnTo>
                <a:lnTo>
                  <a:pt x="1906" y="544"/>
                </a:lnTo>
                <a:lnTo>
                  <a:pt x="2451" y="163"/>
                </a:lnTo>
                <a:lnTo>
                  <a:pt x="3104" y="0"/>
                </a:lnTo>
                <a:lnTo>
                  <a:pt x="3976" y="0"/>
                </a:lnTo>
                <a:lnTo>
                  <a:pt x="5828" y="381"/>
                </a:lnTo>
                <a:lnTo>
                  <a:pt x="7244" y="3048"/>
                </a:lnTo>
                <a:lnTo>
                  <a:pt x="6699" y="4954"/>
                </a:lnTo>
                <a:lnTo>
                  <a:pt x="6209" y="6859"/>
                </a:lnTo>
                <a:lnTo>
                  <a:pt x="4738" y="76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3957121" y="7179512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4194" y="8002"/>
                </a:moveTo>
                <a:lnTo>
                  <a:pt x="2505" y="7349"/>
                </a:lnTo>
                <a:lnTo>
                  <a:pt x="708" y="6641"/>
                </a:lnTo>
                <a:lnTo>
                  <a:pt x="0" y="5062"/>
                </a:lnTo>
                <a:lnTo>
                  <a:pt x="217" y="3211"/>
                </a:lnTo>
                <a:lnTo>
                  <a:pt x="381" y="1361"/>
                </a:lnTo>
                <a:lnTo>
                  <a:pt x="2451" y="0"/>
                </a:lnTo>
                <a:lnTo>
                  <a:pt x="5120" y="489"/>
                </a:lnTo>
                <a:lnTo>
                  <a:pt x="6427" y="762"/>
                </a:lnTo>
                <a:lnTo>
                  <a:pt x="7081" y="2232"/>
                </a:lnTo>
                <a:lnTo>
                  <a:pt x="6863" y="6097"/>
                </a:lnTo>
                <a:lnTo>
                  <a:pt x="4194" y="80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3737821" y="729628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758" y="7403"/>
                </a:moveTo>
                <a:lnTo>
                  <a:pt x="2669" y="7240"/>
                </a:lnTo>
                <a:lnTo>
                  <a:pt x="1416" y="6968"/>
                </a:lnTo>
                <a:lnTo>
                  <a:pt x="0" y="4790"/>
                </a:lnTo>
                <a:lnTo>
                  <a:pt x="217" y="3266"/>
                </a:lnTo>
                <a:lnTo>
                  <a:pt x="435" y="1361"/>
                </a:lnTo>
                <a:lnTo>
                  <a:pt x="2396" y="0"/>
                </a:lnTo>
                <a:lnTo>
                  <a:pt x="4248" y="381"/>
                </a:lnTo>
                <a:lnTo>
                  <a:pt x="4956" y="489"/>
                </a:lnTo>
                <a:lnTo>
                  <a:pt x="5501" y="871"/>
                </a:lnTo>
                <a:lnTo>
                  <a:pt x="6645" y="2014"/>
                </a:lnTo>
                <a:lnTo>
                  <a:pt x="7026" y="2994"/>
                </a:lnTo>
                <a:lnTo>
                  <a:pt x="6699" y="4573"/>
                </a:lnTo>
                <a:lnTo>
                  <a:pt x="6427" y="5062"/>
                </a:lnTo>
                <a:lnTo>
                  <a:pt x="6046" y="5552"/>
                </a:lnTo>
                <a:lnTo>
                  <a:pt x="5174" y="6587"/>
                </a:lnTo>
                <a:lnTo>
                  <a:pt x="3758" y="7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3702469" y="724200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630" y="7567"/>
                </a:moveTo>
                <a:lnTo>
                  <a:pt x="2886" y="7403"/>
                </a:lnTo>
                <a:lnTo>
                  <a:pt x="1143" y="7186"/>
                </a:lnTo>
                <a:lnTo>
                  <a:pt x="0" y="5661"/>
                </a:lnTo>
                <a:lnTo>
                  <a:pt x="217" y="3701"/>
                </a:lnTo>
                <a:lnTo>
                  <a:pt x="272" y="3048"/>
                </a:lnTo>
                <a:lnTo>
                  <a:pt x="490" y="2449"/>
                </a:lnTo>
                <a:lnTo>
                  <a:pt x="1416" y="762"/>
                </a:lnTo>
                <a:lnTo>
                  <a:pt x="2614" y="0"/>
                </a:lnTo>
                <a:lnTo>
                  <a:pt x="3867" y="217"/>
                </a:lnTo>
                <a:lnTo>
                  <a:pt x="6699" y="4028"/>
                </a:lnTo>
                <a:lnTo>
                  <a:pt x="6972" y="5716"/>
                </a:lnTo>
                <a:lnTo>
                  <a:pt x="4630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3509641" y="724625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5011" y="7349"/>
                </a:moveTo>
                <a:lnTo>
                  <a:pt x="3322" y="7077"/>
                </a:lnTo>
                <a:lnTo>
                  <a:pt x="1906" y="6478"/>
                </a:lnTo>
                <a:lnTo>
                  <a:pt x="163" y="5988"/>
                </a:lnTo>
                <a:lnTo>
                  <a:pt x="108" y="3919"/>
                </a:lnTo>
                <a:lnTo>
                  <a:pt x="0" y="2068"/>
                </a:lnTo>
                <a:lnTo>
                  <a:pt x="2560" y="0"/>
                </a:lnTo>
                <a:lnTo>
                  <a:pt x="4412" y="217"/>
                </a:lnTo>
                <a:lnTo>
                  <a:pt x="5719" y="326"/>
                </a:lnTo>
                <a:lnTo>
                  <a:pt x="7135" y="2504"/>
                </a:lnTo>
                <a:lnTo>
                  <a:pt x="6917" y="4083"/>
                </a:lnTo>
                <a:lnTo>
                  <a:pt x="6754" y="5770"/>
                </a:lnTo>
                <a:lnTo>
                  <a:pt x="5011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228"/>
          <p:cNvSpPr/>
          <p:nvPr/>
        </p:nvSpPr>
        <p:spPr>
          <a:xfrm>
            <a:off x="3774859" y="7155179"/>
            <a:ext cx="14604" cy="25400"/>
          </a:xfrm>
          <a:custGeom>
            <a:avLst/>
            <a:gdLst/>
            <a:ahLst/>
            <a:cxnLst/>
            <a:rect l="l" t="t" r="r" b="b"/>
            <a:pathLst>
              <a:path w="14604" h="25400">
                <a:moveTo>
                  <a:pt x="6908" y="5448"/>
                </a:moveTo>
                <a:lnTo>
                  <a:pt x="6692" y="2235"/>
                </a:lnTo>
                <a:lnTo>
                  <a:pt x="6591" y="444"/>
                </a:lnTo>
                <a:lnTo>
                  <a:pt x="4305" y="165"/>
                </a:lnTo>
                <a:lnTo>
                  <a:pt x="2717" y="0"/>
                </a:lnTo>
                <a:lnTo>
                  <a:pt x="977" y="1092"/>
                </a:lnTo>
                <a:lnTo>
                  <a:pt x="317" y="2349"/>
                </a:lnTo>
                <a:lnTo>
                  <a:pt x="215" y="2667"/>
                </a:lnTo>
                <a:lnTo>
                  <a:pt x="101" y="2882"/>
                </a:lnTo>
                <a:lnTo>
                  <a:pt x="50" y="3213"/>
                </a:lnTo>
                <a:lnTo>
                  <a:pt x="0" y="4025"/>
                </a:lnTo>
                <a:lnTo>
                  <a:pt x="381" y="4902"/>
                </a:lnTo>
                <a:lnTo>
                  <a:pt x="977" y="5664"/>
                </a:lnTo>
                <a:lnTo>
                  <a:pt x="1625" y="6426"/>
                </a:lnTo>
                <a:lnTo>
                  <a:pt x="2552" y="7023"/>
                </a:lnTo>
                <a:lnTo>
                  <a:pt x="3479" y="7086"/>
                </a:lnTo>
                <a:lnTo>
                  <a:pt x="4902" y="7188"/>
                </a:lnTo>
                <a:lnTo>
                  <a:pt x="6908" y="5448"/>
                </a:lnTo>
                <a:close/>
              </a:path>
              <a:path w="14604" h="25400">
                <a:moveTo>
                  <a:pt x="14160" y="21666"/>
                </a:moveTo>
                <a:lnTo>
                  <a:pt x="12573" y="18783"/>
                </a:lnTo>
                <a:lnTo>
                  <a:pt x="10947" y="18351"/>
                </a:lnTo>
                <a:lnTo>
                  <a:pt x="9690" y="17970"/>
                </a:lnTo>
                <a:lnTo>
                  <a:pt x="7518" y="19710"/>
                </a:lnTo>
                <a:lnTo>
                  <a:pt x="7073" y="21285"/>
                </a:lnTo>
                <a:lnTo>
                  <a:pt x="6972" y="21450"/>
                </a:lnTo>
                <a:lnTo>
                  <a:pt x="6908" y="21996"/>
                </a:lnTo>
                <a:lnTo>
                  <a:pt x="7289" y="22758"/>
                </a:lnTo>
                <a:lnTo>
                  <a:pt x="7785" y="23520"/>
                </a:lnTo>
                <a:lnTo>
                  <a:pt x="8432" y="24447"/>
                </a:lnTo>
                <a:lnTo>
                  <a:pt x="9309" y="25323"/>
                </a:lnTo>
                <a:lnTo>
                  <a:pt x="9969" y="25323"/>
                </a:lnTo>
                <a:lnTo>
                  <a:pt x="11379" y="25260"/>
                </a:lnTo>
                <a:lnTo>
                  <a:pt x="13119" y="25158"/>
                </a:lnTo>
                <a:lnTo>
                  <a:pt x="13665" y="23355"/>
                </a:lnTo>
                <a:lnTo>
                  <a:pt x="14160" y="216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229"/>
          <p:cNvSpPr/>
          <p:nvPr/>
        </p:nvSpPr>
        <p:spPr>
          <a:xfrm>
            <a:off x="3795614" y="7273530"/>
            <a:ext cx="6985" cy="8255"/>
          </a:xfrm>
          <a:custGeom>
            <a:avLst/>
            <a:gdLst/>
            <a:ahLst/>
            <a:cxnLst/>
            <a:rect l="l" t="t" r="r" b="b"/>
            <a:pathLst>
              <a:path w="6985" h="8254">
                <a:moveTo>
                  <a:pt x="3867" y="7784"/>
                </a:moveTo>
                <a:lnTo>
                  <a:pt x="2287" y="7295"/>
                </a:lnTo>
                <a:lnTo>
                  <a:pt x="272" y="6696"/>
                </a:lnTo>
                <a:lnTo>
                  <a:pt x="0" y="5008"/>
                </a:lnTo>
                <a:lnTo>
                  <a:pt x="54" y="3266"/>
                </a:lnTo>
                <a:lnTo>
                  <a:pt x="108" y="2014"/>
                </a:lnTo>
                <a:lnTo>
                  <a:pt x="2832" y="0"/>
                </a:lnTo>
                <a:lnTo>
                  <a:pt x="5392" y="326"/>
                </a:lnTo>
                <a:lnTo>
                  <a:pt x="6590" y="2722"/>
                </a:lnTo>
                <a:lnTo>
                  <a:pt x="6264" y="4300"/>
                </a:lnTo>
                <a:lnTo>
                  <a:pt x="5882" y="6260"/>
                </a:lnTo>
                <a:lnTo>
                  <a:pt x="3867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3548152" y="728169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4139" y="7240"/>
                </a:moveTo>
                <a:lnTo>
                  <a:pt x="381" y="6206"/>
                </a:lnTo>
                <a:lnTo>
                  <a:pt x="108" y="4518"/>
                </a:lnTo>
                <a:lnTo>
                  <a:pt x="0" y="2885"/>
                </a:lnTo>
                <a:lnTo>
                  <a:pt x="326" y="1143"/>
                </a:lnTo>
                <a:lnTo>
                  <a:pt x="2069" y="0"/>
                </a:lnTo>
                <a:lnTo>
                  <a:pt x="3812" y="326"/>
                </a:lnTo>
                <a:lnTo>
                  <a:pt x="5719" y="707"/>
                </a:lnTo>
                <a:lnTo>
                  <a:pt x="6699" y="1905"/>
                </a:lnTo>
                <a:lnTo>
                  <a:pt x="6427" y="3919"/>
                </a:lnTo>
                <a:lnTo>
                  <a:pt x="6209" y="5770"/>
                </a:lnTo>
                <a:lnTo>
                  <a:pt x="4139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3528652" y="7173904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5828" y="7131"/>
                </a:moveTo>
                <a:lnTo>
                  <a:pt x="3976" y="6532"/>
                </a:lnTo>
                <a:lnTo>
                  <a:pt x="1960" y="5825"/>
                </a:lnTo>
                <a:lnTo>
                  <a:pt x="0" y="4137"/>
                </a:lnTo>
                <a:lnTo>
                  <a:pt x="217" y="2776"/>
                </a:lnTo>
                <a:lnTo>
                  <a:pt x="435" y="1687"/>
                </a:lnTo>
                <a:lnTo>
                  <a:pt x="3159" y="0"/>
                </a:lnTo>
                <a:lnTo>
                  <a:pt x="4303" y="272"/>
                </a:lnTo>
                <a:lnTo>
                  <a:pt x="5937" y="653"/>
                </a:lnTo>
                <a:lnTo>
                  <a:pt x="7625" y="3266"/>
                </a:lnTo>
                <a:lnTo>
                  <a:pt x="6972" y="4736"/>
                </a:lnTo>
                <a:lnTo>
                  <a:pt x="5828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3770884" y="717613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139" y="6641"/>
                </a:moveTo>
                <a:lnTo>
                  <a:pt x="2886" y="6369"/>
                </a:lnTo>
                <a:lnTo>
                  <a:pt x="980" y="5988"/>
                </a:lnTo>
                <a:lnTo>
                  <a:pt x="0" y="4736"/>
                </a:lnTo>
                <a:lnTo>
                  <a:pt x="54" y="2830"/>
                </a:lnTo>
                <a:lnTo>
                  <a:pt x="217" y="1361"/>
                </a:lnTo>
                <a:lnTo>
                  <a:pt x="1416" y="326"/>
                </a:lnTo>
                <a:lnTo>
                  <a:pt x="2778" y="108"/>
                </a:lnTo>
                <a:lnTo>
                  <a:pt x="3050" y="108"/>
                </a:lnTo>
                <a:lnTo>
                  <a:pt x="3322" y="0"/>
                </a:lnTo>
                <a:lnTo>
                  <a:pt x="3649" y="54"/>
                </a:lnTo>
                <a:lnTo>
                  <a:pt x="5447" y="326"/>
                </a:lnTo>
                <a:lnTo>
                  <a:pt x="6699" y="1905"/>
                </a:lnTo>
                <a:lnTo>
                  <a:pt x="6373" y="3919"/>
                </a:lnTo>
                <a:lnTo>
                  <a:pt x="6209" y="4300"/>
                </a:lnTo>
                <a:lnTo>
                  <a:pt x="5447" y="5825"/>
                </a:lnTo>
                <a:lnTo>
                  <a:pt x="4139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3609214" y="730036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4139" y="6750"/>
                </a:moveTo>
                <a:lnTo>
                  <a:pt x="2669" y="6478"/>
                </a:lnTo>
                <a:lnTo>
                  <a:pt x="1143" y="6151"/>
                </a:lnTo>
                <a:lnTo>
                  <a:pt x="0" y="5335"/>
                </a:lnTo>
                <a:lnTo>
                  <a:pt x="217" y="1197"/>
                </a:lnTo>
                <a:lnTo>
                  <a:pt x="1361" y="0"/>
                </a:lnTo>
                <a:lnTo>
                  <a:pt x="4902" y="108"/>
                </a:lnTo>
                <a:lnTo>
                  <a:pt x="5283" y="163"/>
                </a:lnTo>
                <a:lnTo>
                  <a:pt x="5773" y="1361"/>
                </a:lnTo>
                <a:lnTo>
                  <a:pt x="5828" y="2667"/>
                </a:lnTo>
                <a:lnTo>
                  <a:pt x="5937" y="4573"/>
                </a:lnTo>
                <a:lnTo>
                  <a:pt x="4139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3663467" y="7320349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5065" y="6641"/>
                </a:moveTo>
                <a:lnTo>
                  <a:pt x="3322" y="6423"/>
                </a:lnTo>
                <a:lnTo>
                  <a:pt x="1688" y="6097"/>
                </a:lnTo>
                <a:lnTo>
                  <a:pt x="0" y="4191"/>
                </a:lnTo>
                <a:lnTo>
                  <a:pt x="163" y="2885"/>
                </a:lnTo>
                <a:lnTo>
                  <a:pt x="381" y="1361"/>
                </a:lnTo>
                <a:lnTo>
                  <a:pt x="2451" y="0"/>
                </a:lnTo>
                <a:lnTo>
                  <a:pt x="4139" y="489"/>
                </a:lnTo>
                <a:lnTo>
                  <a:pt x="5556" y="871"/>
                </a:lnTo>
                <a:lnTo>
                  <a:pt x="7026" y="1469"/>
                </a:lnTo>
                <a:lnTo>
                  <a:pt x="6754" y="3484"/>
                </a:lnTo>
                <a:lnTo>
                  <a:pt x="6536" y="5389"/>
                </a:lnTo>
                <a:lnTo>
                  <a:pt x="5065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3679210" y="7162852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921" y="6478"/>
                </a:moveTo>
                <a:lnTo>
                  <a:pt x="2287" y="6097"/>
                </a:lnTo>
                <a:lnTo>
                  <a:pt x="1307" y="5934"/>
                </a:lnTo>
                <a:lnTo>
                  <a:pt x="490" y="5008"/>
                </a:lnTo>
                <a:lnTo>
                  <a:pt x="217" y="4028"/>
                </a:lnTo>
                <a:lnTo>
                  <a:pt x="54" y="3593"/>
                </a:lnTo>
                <a:lnTo>
                  <a:pt x="0" y="3157"/>
                </a:lnTo>
                <a:lnTo>
                  <a:pt x="108" y="2667"/>
                </a:lnTo>
                <a:lnTo>
                  <a:pt x="163" y="2177"/>
                </a:lnTo>
                <a:lnTo>
                  <a:pt x="381" y="1742"/>
                </a:lnTo>
                <a:lnTo>
                  <a:pt x="599" y="1415"/>
                </a:lnTo>
                <a:lnTo>
                  <a:pt x="1252" y="326"/>
                </a:lnTo>
                <a:lnTo>
                  <a:pt x="2451" y="0"/>
                </a:lnTo>
                <a:lnTo>
                  <a:pt x="3812" y="163"/>
                </a:lnTo>
                <a:lnTo>
                  <a:pt x="5610" y="326"/>
                </a:lnTo>
                <a:lnTo>
                  <a:pt x="6100" y="1905"/>
                </a:lnTo>
                <a:lnTo>
                  <a:pt x="5991" y="3484"/>
                </a:lnTo>
                <a:lnTo>
                  <a:pt x="5828" y="5171"/>
                </a:lnTo>
                <a:lnTo>
                  <a:pt x="3921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3538563" y="7195578"/>
            <a:ext cx="43815" cy="52069"/>
          </a:xfrm>
          <a:custGeom>
            <a:avLst/>
            <a:gdLst/>
            <a:ahLst/>
            <a:cxnLst/>
            <a:rect l="l" t="t" r="r" b="b"/>
            <a:pathLst>
              <a:path w="43814" h="52070">
                <a:moveTo>
                  <a:pt x="4191" y="3048"/>
                </a:moveTo>
                <a:lnTo>
                  <a:pt x="3759" y="2451"/>
                </a:lnTo>
                <a:lnTo>
                  <a:pt x="3759" y="1689"/>
                </a:lnTo>
                <a:lnTo>
                  <a:pt x="3975" y="876"/>
                </a:lnTo>
                <a:lnTo>
                  <a:pt x="4076" y="647"/>
                </a:lnTo>
                <a:lnTo>
                  <a:pt x="3695" y="266"/>
                </a:lnTo>
                <a:lnTo>
                  <a:pt x="3098" y="50"/>
                </a:lnTo>
                <a:lnTo>
                  <a:pt x="2501" y="0"/>
                </a:lnTo>
                <a:lnTo>
                  <a:pt x="1092" y="165"/>
                </a:lnTo>
                <a:lnTo>
                  <a:pt x="0" y="596"/>
                </a:lnTo>
                <a:lnTo>
                  <a:pt x="215" y="2400"/>
                </a:lnTo>
                <a:lnTo>
                  <a:pt x="381" y="3378"/>
                </a:lnTo>
                <a:lnTo>
                  <a:pt x="317" y="4521"/>
                </a:lnTo>
                <a:lnTo>
                  <a:pt x="1409" y="4622"/>
                </a:lnTo>
                <a:lnTo>
                  <a:pt x="2768" y="4787"/>
                </a:lnTo>
                <a:lnTo>
                  <a:pt x="3695" y="4076"/>
                </a:lnTo>
                <a:lnTo>
                  <a:pt x="4191" y="3048"/>
                </a:lnTo>
                <a:close/>
              </a:path>
              <a:path w="43814" h="52070">
                <a:moveTo>
                  <a:pt x="29032" y="4140"/>
                </a:moveTo>
                <a:lnTo>
                  <a:pt x="28054" y="3048"/>
                </a:lnTo>
                <a:lnTo>
                  <a:pt x="24180" y="2286"/>
                </a:lnTo>
                <a:lnTo>
                  <a:pt x="23253" y="3644"/>
                </a:lnTo>
                <a:lnTo>
                  <a:pt x="22656" y="5283"/>
                </a:lnTo>
                <a:lnTo>
                  <a:pt x="22225" y="7404"/>
                </a:lnTo>
                <a:lnTo>
                  <a:pt x="23469" y="8166"/>
                </a:lnTo>
                <a:lnTo>
                  <a:pt x="25107" y="8496"/>
                </a:lnTo>
                <a:lnTo>
                  <a:pt x="26911" y="8877"/>
                </a:lnTo>
                <a:lnTo>
                  <a:pt x="28536" y="7734"/>
                </a:lnTo>
                <a:lnTo>
                  <a:pt x="28752" y="5930"/>
                </a:lnTo>
                <a:lnTo>
                  <a:pt x="29032" y="4140"/>
                </a:lnTo>
                <a:close/>
              </a:path>
              <a:path w="43814" h="52070">
                <a:moveTo>
                  <a:pt x="43789" y="45453"/>
                </a:moveTo>
                <a:lnTo>
                  <a:pt x="43459" y="44754"/>
                </a:lnTo>
                <a:lnTo>
                  <a:pt x="42265" y="44640"/>
                </a:lnTo>
                <a:lnTo>
                  <a:pt x="39979" y="44475"/>
                </a:lnTo>
                <a:lnTo>
                  <a:pt x="38506" y="45834"/>
                </a:lnTo>
                <a:lnTo>
                  <a:pt x="38125" y="49491"/>
                </a:lnTo>
                <a:lnTo>
                  <a:pt x="38125" y="50634"/>
                </a:lnTo>
                <a:lnTo>
                  <a:pt x="39547" y="51015"/>
                </a:lnTo>
                <a:lnTo>
                  <a:pt x="41338" y="51498"/>
                </a:lnTo>
                <a:lnTo>
                  <a:pt x="43141" y="49428"/>
                </a:lnTo>
                <a:lnTo>
                  <a:pt x="43624" y="46545"/>
                </a:lnTo>
                <a:lnTo>
                  <a:pt x="43789" y="454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3754489" y="721321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614" y="4736"/>
                </a:moveTo>
                <a:lnTo>
                  <a:pt x="1906" y="4736"/>
                </a:lnTo>
                <a:lnTo>
                  <a:pt x="1198" y="4736"/>
                </a:lnTo>
                <a:lnTo>
                  <a:pt x="653" y="4355"/>
                </a:lnTo>
                <a:lnTo>
                  <a:pt x="326" y="3701"/>
                </a:lnTo>
                <a:lnTo>
                  <a:pt x="108" y="3375"/>
                </a:lnTo>
                <a:lnTo>
                  <a:pt x="0" y="2939"/>
                </a:lnTo>
                <a:lnTo>
                  <a:pt x="0" y="2504"/>
                </a:lnTo>
                <a:lnTo>
                  <a:pt x="163" y="816"/>
                </a:lnTo>
                <a:lnTo>
                  <a:pt x="1525" y="435"/>
                </a:lnTo>
                <a:lnTo>
                  <a:pt x="3921" y="0"/>
                </a:lnTo>
                <a:lnTo>
                  <a:pt x="4139" y="1034"/>
                </a:lnTo>
                <a:lnTo>
                  <a:pt x="4030" y="2014"/>
                </a:lnTo>
                <a:lnTo>
                  <a:pt x="3921" y="2776"/>
                </a:lnTo>
                <a:lnTo>
                  <a:pt x="3758" y="3484"/>
                </a:lnTo>
                <a:lnTo>
                  <a:pt x="3322" y="4028"/>
                </a:lnTo>
                <a:lnTo>
                  <a:pt x="2995" y="4464"/>
                </a:lnTo>
                <a:lnTo>
                  <a:pt x="2614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3652682" y="7193448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435" y="5062"/>
                </a:moveTo>
                <a:lnTo>
                  <a:pt x="0" y="3810"/>
                </a:lnTo>
                <a:lnTo>
                  <a:pt x="108" y="2776"/>
                </a:lnTo>
                <a:lnTo>
                  <a:pt x="435" y="1415"/>
                </a:lnTo>
                <a:lnTo>
                  <a:pt x="871" y="0"/>
                </a:lnTo>
                <a:lnTo>
                  <a:pt x="3486" y="653"/>
                </a:lnTo>
                <a:lnTo>
                  <a:pt x="4194" y="1578"/>
                </a:lnTo>
                <a:lnTo>
                  <a:pt x="4030" y="2667"/>
                </a:lnTo>
                <a:lnTo>
                  <a:pt x="3867" y="4246"/>
                </a:lnTo>
                <a:lnTo>
                  <a:pt x="2451" y="4899"/>
                </a:lnTo>
                <a:lnTo>
                  <a:pt x="1252" y="5008"/>
                </a:lnTo>
                <a:lnTo>
                  <a:pt x="435" y="5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3787444" y="729394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60" y="4464"/>
                </a:moveTo>
                <a:lnTo>
                  <a:pt x="1307" y="4083"/>
                </a:lnTo>
                <a:lnTo>
                  <a:pt x="653" y="3865"/>
                </a:lnTo>
                <a:lnTo>
                  <a:pt x="0" y="3538"/>
                </a:lnTo>
                <a:lnTo>
                  <a:pt x="0" y="2558"/>
                </a:lnTo>
                <a:lnTo>
                  <a:pt x="163" y="1850"/>
                </a:lnTo>
                <a:lnTo>
                  <a:pt x="381" y="1197"/>
                </a:lnTo>
                <a:lnTo>
                  <a:pt x="762" y="762"/>
                </a:lnTo>
                <a:lnTo>
                  <a:pt x="1143" y="272"/>
                </a:lnTo>
                <a:lnTo>
                  <a:pt x="1688" y="0"/>
                </a:lnTo>
                <a:lnTo>
                  <a:pt x="2451" y="0"/>
                </a:lnTo>
                <a:lnTo>
                  <a:pt x="4030" y="435"/>
                </a:lnTo>
                <a:lnTo>
                  <a:pt x="4194" y="1687"/>
                </a:lnTo>
                <a:lnTo>
                  <a:pt x="3704" y="3974"/>
                </a:lnTo>
                <a:lnTo>
                  <a:pt x="2560" y="44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3560953" y="727380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104" y="4191"/>
                </a:moveTo>
                <a:lnTo>
                  <a:pt x="2124" y="4028"/>
                </a:lnTo>
                <a:lnTo>
                  <a:pt x="926" y="3810"/>
                </a:lnTo>
                <a:lnTo>
                  <a:pt x="0" y="3320"/>
                </a:lnTo>
                <a:lnTo>
                  <a:pt x="217" y="598"/>
                </a:lnTo>
                <a:lnTo>
                  <a:pt x="1034" y="0"/>
                </a:lnTo>
                <a:lnTo>
                  <a:pt x="2396" y="0"/>
                </a:lnTo>
                <a:lnTo>
                  <a:pt x="3812" y="381"/>
                </a:lnTo>
                <a:lnTo>
                  <a:pt x="4412" y="1578"/>
                </a:lnTo>
                <a:lnTo>
                  <a:pt x="4248" y="2885"/>
                </a:lnTo>
                <a:lnTo>
                  <a:pt x="4139" y="3919"/>
                </a:lnTo>
                <a:lnTo>
                  <a:pt x="3104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3877157" y="7181090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595" y="4300"/>
                </a:moveTo>
                <a:lnTo>
                  <a:pt x="0" y="598"/>
                </a:lnTo>
                <a:lnTo>
                  <a:pt x="926" y="0"/>
                </a:lnTo>
                <a:lnTo>
                  <a:pt x="2069" y="54"/>
                </a:lnTo>
                <a:lnTo>
                  <a:pt x="3540" y="272"/>
                </a:lnTo>
                <a:lnTo>
                  <a:pt x="4521" y="871"/>
                </a:lnTo>
                <a:lnTo>
                  <a:pt x="4466" y="2504"/>
                </a:lnTo>
                <a:lnTo>
                  <a:pt x="4303" y="3593"/>
                </a:lnTo>
                <a:lnTo>
                  <a:pt x="3595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3712709" y="7152781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2778" y="2232"/>
                </a:moveTo>
                <a:lnTo>
                  <a:pt x="1361" y="1959"/>
                </a:lnTo>
                <a:lnTo>
                  <a:pt x="381" y="1796"/>
                </a:lnTo>
                <a:lnTo>
                  <a:pt x="0" y="979"/>
                </a:lnTo>
                <a:lnTo>
                  <a:pt x="54" y="0"/>
                </a:lnTo>
                <a:lnTo>
                  <a:pt x="3540" y="0"/>
                </a:lnTo>
                <a:lnTo>
                  <a:pt x="3431" y="1252"/>
                </a:lnTo>
                <a:lnTo>
                  <a:pt x="2778" y="22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3690649" y="721342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3159" y="3593"/>
                </a:moveTo>
                <a:lnTo>
                  <a:pt x="1906" y="3320"/>
                </a:lnTo>
                <a:lnTo>
                  <a:pt x="980" y="3103"/>
                </a:lnTo>
                <a:lnTo>
                  <a:pt x="0" y="3048"/>
                </a:lnTo>
                <a:lnTo>
                  <a:pt x="163" y="1687"/>
                </a:lnTo>
                <a:lnTo>
                  <a:pt x="272" y="1469"/>
                </a:lnTo>
                <a:lnTo>
                  <a:pt x="544" y="326"/>
                </a:lnTo>
                <a:lnTo>
                  <a:pt x="1525" y="54"/>
                </a:lnTo>
                <a:lnTo>
                  <a:pt x="2560" y="0"/>
                </a:lnTo>
                <a:lnTo>
                  <a:pt x="3159" y="54"/>
                </a:lnTo>
                <a:lnTo>
                  <a:pt x="3595" y="217"/>
                </a:lnTo>
                <a:lnTo>
                  <a:pt x="3867" y="489"/>
                </a:lnTo>
                <a:lnTo>
                  <a:pt x="4194" y="762"/>
                </a:lnTo>
                <a:lnTo>
                  <a:pt x="4303" y="1197"/>
                </a:lnTo>
                <a:lnTo>
                  <a:pt x="4248" y="1742"/>
                </a:lnTo>
                <a:lnTo>
                  <a:pt x="4085" y="3103"/>
                </a:lnTo>
                <a:lnTo>
                  <a:pt x="3159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3778347" y="721854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723" y="4464"/>
                </a:moveTo>
                <a:lnTo>
                  <a:pt x="1688" y="4300"/>
                </a:lnTo>
                <a:lnTo>
                  <a:pt x="217" y="4028"/>
                </a:lnTo>
                <a:lnTo>
                  <a:pt x="0" y="2939"/>
                </a:lnTo>
                <a:lnTo>
                  <a:pt x="272" y="1687"/>
                </a:lnTo>
                <a:lnTo>
                  <a:pt x="381" y="1361"/>
                </a:lnTo>
                <a:lnTo>
                  <a:pt x="544" y="979"/>
                </a:lnTo>
                <a:lnTo>
                  <a:pt x="762" y="762"/>
                </a:lnTo>
                <a:lnTo>
                  <a:pt x="1089" y="272"/>
                </a:lnTo>
                <a:lnTo>
                  <a:pt x="1579" y="0"/>
                </a:lnTo>
                <a:lnTo>
                  <a:pt x="2233" y="163"/>
                </a:lnTo>
                <a:lnTo>
                  <a:pt x="2886" y="326"/>
                </a:lnTo>
                <a:lnTo>
                  <a:pt x="3268" y="762"/>
                </a:lnTo>
                <a:lnTo>
                  <a:pt x="3486" y="1306"/>
                </a:lnTo>
                <a:lnTo>
                  <a:pt x="3704" y="1687"/>
                </a:lnTo>
                <a:lnTo>
                  <a:pt x="3812" y="2177"/>
                </a:lnTo>
                <a:lnTo>
                  <a:pt x="3867" y="2613"/>
                </a:lnTo>
                <a:lnTo>
                  <a:pt x="3486" y="3919"/>
                </a:lnTo>
                <a:lnTo>
                  <a:pt x="2723" y="44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3693263" y="7236892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995" y="4355"/>
                </a:moveTo>
                <a:lnTo>
                  <a:pt x="1743" y="4028"/>
                </a:lnTo>
                <a:lnTo>
                  <a:pt x="544" y="3810"/>
                </a:lnTo>
                <a:lnTo>
                  <a:pt x="54" y="2722"/>
                </a:lnTo>
                <a:lnTo>
                  <a:pt x="0" y="1578"/>
                </a:lnTo>
                <a:lnTo>
                  <a:pt x="108" y="653"/>
                </a:lnTo>
                <a:lnTo>
                  <a:pt x="544" y="54"/>
                </a:lnTo>
                <a:lnTo>
                  <a:pt x="1416" y="54"/>
                </a:lnTo>
                <a:lnTo>
                  <a:pt x="2832" y="0"/>
                </a:lnTo>
                <a:lnTo>
                  <a:pt x="3377" y="925"/>
                </a:lnTo>
                <a:lnTo>
                  <a:pt x="3268" y="2232"/>
                </a:lnTo>
                <a:lnTo>
                  <a:pt x="3159" y="3157"/>
                </a:lnTo>
                <a:lnTo>
                  <a:pt x="2995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3905319" y="7253823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1688" y="3211"/>
                </a:moveTo>
                <a:lnTo>
                  <a:pt x="217" y="3211"/>
                </a:lnTo>
                <a:lnTo>
                  <a:pt x="163" y="2885"/>
                </a:lnTo>
                <a:lnTo>
                  <a:pt x="54" y="2667"/>
                </a:lnTo>
                <a:lnTo>
                  <a:pt x="0" y="2449"/>
                </a:lnTo>
                <a:lnTo>
                  <a:pt x="108" y="2123"/>
                </a:lnTo>
                <a:lnTo>
                  <a:pt x="217" y="1850"/>
                </a:lnTo>
                <a:lnTo>
                  <a:pt x="980" y="816"/>
                </a:lnTo>
                <a:lnTo>
                  <a:pt x="1743" y="272"/>
                </a:lnTo>
                <a:lnTo>
                  <a:pt x="3595" y="0"/>
                </a:lnTo>
                <a:lnTo>
                  <a:pt x="3595" y="816"/>
                </a:lnTo>
                <a:lnTo>
                  <a:pt x="3268" y="1143"/>
                </a:lnTo>
                <a:lnTo>
                  <a:pt x="2451" y="2068"/>
                </a:lnTo>
                <a:lnTo>
                  <a:pt x="1688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2813446" y="7743787"/>
            <a:ext cx="15240" cy="5715"/>
          </a:xfrm>
          <a:custGeom>
            <a:avLst/>
            <a:gdLst/>
            <a:ahLst/>
            <a:cxnLst/>
            <a:rect l="l" t="t" r="r" b="b"/>
            <a:pathLst>
              <a:path w="15239" h="5715">
                <a:moveTo>
                  <a:pt x="7244" y="5226"/>
                </a:moveTo>
                <a:lnTo>
                  <a:pt x="0" y="0"/>
                </a:lnTo>
                <a:lnTo>
                  <a:pt x="14761" y="0"/>
                </a:lnTo>
                <a:lnTo>
                  <a:pt x="14271" y="544"/>
                </a:lnTo>
                <a:lnTo>
                  <a:pt x="13399" y="653"/>
                </a:lnTo>
                <a:lnTo>
                  <a:pt x="12528" y="871"/>
                </a:lnTo>
                <a:lnTo>
                  <a:pt x="11166" y="1143"/>
                </a:lnTo>
                <a:lnTo>
                  <a:pt x="9151" y="1088"/>
                </a:lnTo>
                <a:lnTo>
                  <a:pt x="9804" y="3756"/>
                </a:lnTo>
                <a:lnTo>
                  <a:pt x="9314" y="4137"/>
                </a:lnTo>
                <a:lnTo>
                  <a:pt x="9042" y="4300"/>
                </a:lnTo>
                <a:lnTo>
                  <a:pt x="7244" y="52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2629879" y="7743787"/>
            <a:ext cx="19685" cy="14604"/>
          </a:xfrm>
          <a:custGeom>
            <a:avLst/>
            <a:gdLst/>
            <a:ahLst/>
            <a:cxnLst/>
            <a:rect l="l" t="t" r="r" b="b"/>
            <a:pathLst>
              <a:path w="19685" h="14604">
                <a:moveTo>
                  <a:pt x="7299" y="14317"/>
                </a:moveTo>
                <a:lnTo>
                  <a:pt x="3431" y="12194"/>
                </a:lnTo>
                <a:lnTo>
                  <a:pt x="2069" y="3756"/>
                </a:lnTo>
                <a:lnTo>
                  <a:pt x="1579" y="1905"/>
                </a:lnTo>
                <a:lnTo>
                  <a:pt x="0" y="0"/>
                </a:lnTo>
                <a:lnTo>
                  <a:pt x="16831" y="0"/>
                </a:lnTo>
                <a:lnTo>
                  <a:pt x="19282" y="2558"/>
                </a:lnTo>
                <a:lnTo>
                  <a:pt x="19173" y="5389"/>
                </a:lnTo>
                <a:lnTo>
                  <a:pt x="15469" y="10343"/>
                </a:lnTo>
                <a:lnTo>
                  <a:pt x="13944" y="11105"/>
                </a:lnTo>
                <a:lnTo>
                  <a:pt x="12582" y="11867"/>
                </a:lnTo>
                <a:lnTo>
                  <a:pt x="7299" y="143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3063367" y="7456559"/>
            <a:ext cx="29845" cy="19685"/>
          </a:xfrm>
          <a:custGeom>
            <a:avLst/>
            <a:gdLst/>
            <a:ahLst/>
            <a:cxnLst/>
            <a:rect l="l" t="t" r="r" b="b"/>
            <a:pathLst>
              <a:path w="29844" h="19684">
                <a:moveTo>
                  <a:pt x="27372" y="4899"/>
                </a:moveTo>
                <a:lnTo>
                  <a:pt x="18566" y="4899"/>
                </a:lnTo>
                <a:lnTo>
                  <a:pt x="18784" y="2340"/>
                </a:lnTo>
                <a:lnTo>
                  <a:pt x="20364" y="1524"/>
                </a:lnTo>
                <a:lnTo>
                  <a:pt x="23469" y="0"/>
                </a:lnTo>
                <a:lnTo>
                  <a:pt x="24940" y="326"/>
                </a:lnTo>
                <a:lnTo>
                  <a:pt x="26530" y="3484"/>
                </a:lnTo>
                <a:lnTo>
                  <a:pt x="27372" y="4899"/>
                </a:lnTo>
                <a:close/>
              </a:path>
              <a:path w="29844" h="19684">
                <a:moveTo>
                  <a:pt x="15779" y="12412"/>
                </a:moveTo>
                <a:lnTo>
                  <a:pt x="9034" y="12412"/>
                </a:lnTo>
                <a:lnTo>
                  <a:pt x="10886" y="11704"/>
                </a:lnTo>
                <a:lnTo>
                  <a:pt x="12857" y="9146"/>
                </a:lnTo>
                <a:lnTo>
                  <a:pt x="14045" y="7512"/>
                </a:lnTo>
                <a:lnTo>
                  <a:pt x="14590" y="5552"/>
                </a:lnTo>
                <a:lnTo>
                  <a:pt x="14699" y="3484"/>
                </a:lnTo>
                <a:lnTo>
                  <a:pt x="14917" y="3375"/>
                </a:lnTo>
                <a:lnTo>
                  <a:pt x="15897" y="4028"/>
                </a:lnTo>
                <a:lnTo>
                  <a:pt x="16714" y="4736"/>
                </a:lnTo>
                <a:lnTo>
                  <a:pt x="17640" y="4790"/>
                </a:lnTo>
                <a:lnTo>
                  <a:pt x="18566" y="4899"/>
                </a:lnTo>
                <a:lnTo>
                  <a:pt x="27372" y="4899"/>
                </a:lnTo>
                <a:lnTo>
                  <a:pt x="27663" y="5389"/>
                </a:lnTo>
                <a:lnTo>
                  <a:pt x="27692" y="7839"/>
                </a:lnTo>
                <a:lnTo>
                  <a:pt x="28380" y="9146"/>
                </a:lnTo>
                <a:lnTo>
                  <a:pt x="18675" y="9146"/>
                </a:lnTo>
                <a:lnTo>
                  <a:pt x="17640" y="10343"/>
                </a:lnTo>
                <a:lnTo>
                  <a:pt x="16551" y="11704"/>
                </a:lnTo>
                <a:lnTo>
                  <a:pt x="15779" y="12412"/>
                </a:lnTo>
                <a:close/>
              </a:path>
              <a:path w="29844" h="19684">
                <a:moveTo>
                  <a:pt x="4949" y="19326"/>
                </a:moveTo>
                <a:lnTo>
                  <a:pt x="1027" y="15624"/>
                </a:lnTo>
                <a:lnTo>
                  <a:pt x="79" y="13065"/>
                </a:lnTo>
                <a:lnTo>
                  <a:pt x="0" y="12412"/>
                </a:lnTo>
                <a:lnTo>
                  <a:pt x="754" y="9146"/>
                </a:lnTo>
                <a:lnTo>
                  <a:pt x="972" y="8274"/>
                </a:lnTo>
                <a:lnTo>
                  <a:pt x="1299" y="7730"/>
                </a:lnTo>
                <a:lnTo>
                  <a:pt x="2225" y="9962"/>
                </a:lnTo>
                <a:lnTo>
                  <a:pt x="4077" y="10996"/>
                </a:lnTo>
                <a:lnTo>
                  <a:pt x="5820" y="11541"/>
                </a:lnTo>
                <a:lnTo>
                  <a:pt x="9034" y="12412"/>
                </a:lnTo>
                <a:lnTo>
                  <a:pt x="15779" y="12412"/>
                </a:lnTo>
                <a:lnTo>
                  <a:pt x="15244" y="12902"/>
                </a:lnTo>
                <a:lnTo>
                  <a:pt x="13991" y="14154"/>
                </a:lnTo>
                <a:lnTo>
                  <a:pt x="12793" y="15406"/>
                </a:lnTo>
                <a:lnTo>
                  <a:pt x="11376" y="16549"/>
                </a:lnTo>
                <a:lnTo>
                  <a:pt x="9742" y="17148"/>
                </a:lnTo>
                <a:lnTo>
                  <a:pt x="7563" y="18019"/>
                </a:lnTo>
                <a:lnTo>
                  <a:pt x="4949" y="19326"/>
                </a:lnTo>
                <a:close/>
              </a:path>
              <a:path w="29844" h="19684">
                <a:moveTo>
                  <a:pt x="24231" y="17203"/>
                </a:moveTo>
                <a:lnTo>
                  <a:pt x="20963" y="15678"/>
                </a:lnTo>
                <a:lnTo>
                  <a:pt x="19801" y="13065"/>
                </a:lnTo>
                <a:lnTo>
                  <a:pt x="19721" y="12412"/>
                </a:lnTo>
                <a:lnTo>
                  <a:pt x="19840" y="11541"/>
                </a:lnTo>
                <a:lnTo>
                  <a:pt x="19275" y="9581"/>
                </a:lnTo>
                <a:lnTo>
                  <a:pt x="18675" y="9146"/>
                </a:lnTo>
                <a:lnTo>
                  <a:pt x="28380" y="9146"/>
                </a:lnTo>
                <a:lnTo>
                  <a:pt x="29188" y="10724"/>
                </a:lnTo>
                <a:lnTo>
                  <a:pt x="29270" y="11704"/>
                </a:lnTo>
                <a:lnTo>
                  <a:pt x="29079" y="12466"/>
                </a:lnTo>
                <a:lnTo>
                  <a:pt x="28589" y="12684"/>
                </a:lnTo>
                <a:lnTo>
                  <a:pt x="28099" y="13065"/>
                </a:lnTo>
                <a:lnTo>
                  <a:pt x="27554" y="13610"/>
                </a:lnTo>
                <a:lnTo>
                  <a:pt x="26084" y="16658"/>
                </a:lnTo>
                <a:lnTo>
                  <a:pt x="24231" y="172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2980836" y="7561520"/>
            <a:ext cx="8255" cy="15875"/>
          </a:xfrm>
          <a:custGeom>
            <a:avLst/>
            <a:gdLst/>
            <a:ahLst/>
            <a:cxnLst/>
            <a:rect l="l" t="t" r="r" b="b"/>
            <a:pathLst>
              <a:path w="8255" h="15875">
                <a:moveTo>
                  <a:pt x="6917" y="15297"/>
                </a:moveTo>
                <a:lnTo>
                  <a:pt x="1252" y="8383"/>
                </a:lnTo>
                <a:lnTo>
                  <a:pt x="0" y="8764"/>
                </a:lnTo>
                <a:lnTo>
                  <a:pt x="5501" y="0"/>
                </a:lnTo>
                <a:lnTo>
                  <a:pt x="5773" y="980"/>
                </a:lnTo>
                <a:lnTo>
                  <a:pt x="5937" y="1905"/>
                </a:lnTo>
                <a:lnTo>
                  <a:pt x="5882" y="2939"/>
                </a:lnTo>
                <a:lnTo>
                  <a:pt x="5882" y="5335"/>
                </a:lnTo>
                <a:lnTo>
                  <a:pt x="5937" y="7349"/>
                </a:lnTo>
                <a:lnTo>
                  <a:pt x="7081" y="9527"/>
                </a:lnTo>
                <a:lnTo>
                  <a:pt x="8116" y="11432"/>
                </a:lnTo>
                <a:lnTo>
                  <a:pt x="7952" y="13555"/>
                </a:lnTo>
                <a:lnTo>
                  <a:pt x="6917" y="152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2952347" y="7630115"/>
            <a:ext cx="20320" cy="24130"/>
          </a:xfrm>
          <a:custGeom>
            <a:avLst/>
            <a:gdLst/>
            <a:ahLst/>
            <a:cxnLst/>
            <a:rect l="l" t="t" r="r" b="b"/>
            <a:pathLst>
              <a:path w="20319" h="24129">
                <a:moveTo>
                  <a:pt x="8279" y="24062"/>
                </a:moveTo>
                <a:lnTo>
                  <a:pt x="0" y="13337"/>
                </a:lnTo>
                <a:lnTo>
                  <a:pt x="1307" y="9200"/>
                </a:lnTo>
                <a:lnTo>
                  <a:pt x="3377" y="10779"/>
                </a:lnTo>
                <a:lnTo>
                  <a:pt x="5664" y="10724"/>
                </a:lnTo>
                <a:lnTo>
                  <a:pt x="7026" y="9091"/>
                </a:lnTo>
                <a:lnTo>
                  <a:pt x="8279" y="7512"/>
                </a:lnTo>
                <a:lnTo>
                  <a:pt x="7843" y="6042"/>
                </a:lnTo>
                <a:lnTo>
                  <a:pt x="5773" y="4191"/>
                </a:lnTo>
                <a:lnTo>
                  <a:pt x="5882" y="3919"/>
                </a:lnTo>
                <a:lnTo>
                  <a:pt x="6264" y="0"/>
                </a:lnTo>
                <a:lnTo>
                  <a:pt x="9369" y="762"/>
                </a:lnTo>
                <a:lnTo>
                  <a:pt x="14543" y="1415"/>
                </a:lnTo>
                <a:lnTo>
                  <a:pt x="17103" y="3048"/>
                </a:lnTo>
                <a:lnTo>
                  <a:pt x="19772" y="9636"/>
                </a:lnTo>
                <a:lnTo>
                  <a:pt x="17321" y="18509"/>
                </a:lnTo>
                <a:lnTo>
                  <a:pt x="14380" y="21122"/>
                </a:lnTo>
                <a:lnTo>
                  <a:pt x="13617" y="21776"/>
                </a:lnTo>
                <a:lnTo>
                  <a:pt x="12855" y="22320"/>
                </a:lnTo>
                <a:lnTo>
                  <a:pt x="10186" y="23681"/>
                </a:lnTo>
                <a:lnTo>
                  <a:pt x="8279" y="24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2710823" y="7786740"/>
            <a:ext cx="19685" cy="25400"/>
          </a:xfrm>
          <a:custGeom>
            <a:avLst/>
            <a:gdLst/>
            <a:ahLst/>
            <a:cxnLst/>
            <a:rect l="l" t="t" r="r" b="b"/>
            <a:pathLst>
              <a:path w="19685" h="25400">
                <a:moveTo>
                  <a:pt x="12637" y="24824"/>
                </a:moveTo>
                <a:lnTo>
                  <a:pt x="5174" y="15896"/>
                </a:lnTo>
                <a:lnTo>
                  <a:pt x="4194" y="13501"/>
                </a:lnTo>
                <a:lnTo>
                  <a:pt x="0" y="6859"/>
                </a:lnTo>
                <a:lnTo>
                  <a:pt x="1361" y="3103"/>
                </a:lnTo>
                <a:lnTo>
                  <a:pt x="6264" y="925"/>
                </a:lnTo>
                <a:lnTo>
                  <a:pt x="8225" y="163"/>
                </a:lnTo>
                <a:lnTo>
                  <a:pt x="10676" y="0"/>
                </a:lnTo>
                <a:lnTo>
                  <a:pt x="13236" y="707"/>
                </a:lnTo>
                <a:lnTo>
                  <a:pt x="17376" y="1850"/>
                </a:lnTo>
                <a:lnTo>
                  <a:pt x="19173" y="4573"/>
                </a:lnTo>
                <a:lnTo>
                  <a:pt x="16504" y="11323"/>
                </a:lnTo>
                <a:lnTo>
                  <a:pt x="15469" y="13610"/>
                </a:lnTo>
                <a:lnTo>
                  <a:pt x="18738" y="18509"/>
                </a:lnTo>
                <a:lnTo>
                  <a:pt x="16395" y="22919"/>
                </a:lnTo>
                <a:lnTo>
                  <a:pt x="12637" y="248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3024631" y="7607903"/>
            <a:ext cx="22225" cy="22860"/>
          </a:xfrm>
          <a:custGeom>
            <a:avLst/>
            <a:gdLst/>
            <a:ahLst/>
            <a:cxnLst/>
            <a:rect l="l" t="t" r="r" b="b"/>
            <a:pathLst>
              <a:path w="22225" h="22859">
                <a:moveTo>
                  <a:pt x="15742" y="22320"/>
                </a:moveTo>
                <a:lnTo>
                  <a:pt x="11057" y="20415"/>
                </a:lnTo>
                <a:lnTo>
                  <a:pt x="8116" y="16658"/>
                </a:lnTo>
                <a:lnTo>
                  <a:pt x="12473" y="17475"/>
                </a:lnTo>
                <a:lnTo>
                  <a:pt x="9260" y="15188"/>
                </a:lnTo>
                <a:lnTo>
                  <a:pt x="7734" y="15188"/>
                </a:lnTo>
                <a:lnTo>
                  <a:pt x="6591" y="14589"/>
                </a:lnTo>
                <a:lnTo>
                  <a:pt x="2941" y="12793"/>
                </a:lnTo>
                <a:lnTo>
                  <a:pt x="0" y="7349"/>
                </a:lnTo>
                <a:lnTo>
                  <a:pt x="708" y="2395"/>
                </a:lnTo>
                <a:lnTo>
                  <a:pt x="980" y="1197"/>
                </a:lnTo>
                <a:lnTo>
                  <a:pt x="6754" y="0"/>
                </a:lnTo>
                <a:lnTo>
                  <a:pt x="18792" y="6315"/>
                </a:lnTo>
                <a:lnTo>
                  <a:pt x="21352" y="11704"/>
                </a:lnTo>
                <a:lnTo>
                  <a:pt x="21679" y="13011"/>
                </a:lnTo>
                <a:lnTo>
                  <a:pt x="22060" y="18074"/>
                </a:lnTo>
                <a:lnTo>
                  <a:pt x="20590" y="20959"/>
                </a:lnTo>
                <a:lnTo>
                  <a:pt x="18247" y="21612"/>
                </a:lnTo>
                <a:lnTo>
                  <a:pt x="15742" y="223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2978984" y="7716622"/>
            <a:ext cx="24765" cy="18415"/>
          </a:xfrm>
          <a:custGeom>
            <a:avLst/>
            <a:gdLst/>
            <a:ahLst/>
            <a:cxnLst/>
            <a:rect l="l" t="t" r="r" b="b"/>
            <a:pathLst>
              <a:path w="24764" h="18415">
                <a:moveTo>
                  <a:pt x="17648" y="17910"/>
                </a:moveTo>
                <a:lnTo>
                  <a:pt x="9859" y="14862"/>
                </a:lnTo>
                <a:lnTo>
                  <a:pt x="5065" y="15787"/>
                </a:lnTo>
                <a:lnTo>
                  <a:pt x="2287" y="14317"/>
                </a:lnTo>
                <a:lnTo>
                  <a:pt x="1198" y="11105"/>
                </a:lnTo>
                <a:lnTo>
                  <a:pt x="0" y="7839"/>
                </a:lnTo>
                <a:lnTo>
                  <a:pt x="2015" y="5117"/>
                </a:lnTo>
                <a:lnTo>
                  <a:pt x="5174" y="2286"/>
                </a:lnTo>
                <a:lnTo>
                  <a:pt x="6046" y="1905"/>
                </a:lnTo>
                <a:lnTo>
                  <a:pt x="6808" y="1469"/>
                </a:lnTo>
                <a:lnTo>
                  <a:pt x="9205" y="381"/>
                </a:lnTo>
                <a:lnTo>
                  <a:pt x="11711" y="0"/>
                </a:lnTo>
                <a:lnTo>
                  <a:pt x="14761" y="5117"/>
                </a:lnTo>
                <a:lnTo>
                  <a:pt x="17049" y="5171"/>
                </a:lnTo>
                <a:lnTo>
                  <a:pt x="23204" y="5607"/>
                </a:lnTo>
                <a:lnTo>
                  <a:pt x="24294" y="7349"/>
                </a:lnTo>
                <a:lnTo>
                  <a:pt x="23204" y="10670"/>
                </a:lnTo>
                <a:lnTo>
                  <a:pt x="21407" y="16168"/>
                </a:lnTo>
                <a:lnTo>
                  <a:pt x="17648" y="179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3077565" y="7429068"/>
            <a:ext cx="19050" cy="20955"/>
          </a:xfrm>
          <a:custGeom>
            <a:avLst/>
            <a:gdLst/>
            <a:ahLst/>
            <a:cxnLst/>
            <a:rect l="l" t="t" r="r" b="b"/>
            <a:pathLst>
              <a:path w="19050" h="20954">
                <a:moveTo>
                  <a:pt x="11557" y="711"/>
                </a:moveTo>
                <a:lnTo>
                  <a:pt x="11226" y="0"/>
                </a:lnTo>
                <a:lnTo>
                  <a:pt x="10464" y="0"/>
                </a:lnTo>
                <a:lnTo>
                  <a:pt x="10083" y="114"/>
                </a:lnTo>
                <a:lnTo>
                  <a:pt x="9321" y="228"/>
                </a:lnTo>
                <a:lnTo>
                  <a:pt x="8013" y="762"/>
                </a:lnTo>
                <a:lnTo>
                  <a:pt x="8724" y="711"/>
                </a:lnTo>
                <a:lnTo>
                  <a:pt x="9486" y="1041"/>
                </a:lnTo>
                <a:lnTo>
                  <a:pt x="10248" y="1041"/>
                </a:lnTo>
                <a:lnTo>
                  <a:pt x="11112" y="1041"/>
                </a:lnTo>
                <a:lnTo>
                  <a:pt x="11557" y="711"/>
                </a:lnTo>
                <a:close/>
              </a:path>
              <a:path w="19050" h="20954">
                <a:moveTo>
                  <a:pt x="18796" y="15036"/>
                </a:moveTo>
                <a:lnTo>
                  <a:pt x="18313" y="11595"/>
                </a:lnTo>
                <a:lnTo>
                  <a:pt x="18084" y="9309"/>
                </a:lnTo>
                <a:lnTo>
                  <a:pt x="17538" y="7086"/>
                </a:lnTo>
                <a:lnTo>
                  <a:pt x="17106" y="7734"/>
                </a:lnTo>
                <a:lnTo>
                  <a:pt x="16294" y="8166"/>
                </a:lnTo>
                <a:lnTo>
                  <a:pt x="14871" y="8445"/>
                </a:lnTo>
                <a:lnTo>
                  <a:pt x="13563" y="8826"/>
                </a:lnTo>
                <a:lnTo>
                  <a:pt x="12204" y="8712"/>
                </a:lnTo>
                <a:lnTo>
                  <a:pt x="10845" y="8712"/>
                </a:lnTo>
                <a:lnTo>
                  <a:pt x="10896" y="9156"/>
                </a:lnTo>
                <a:lnTo>
                  <a:pt x="10731" y="9537"/>
                </a:lnTo>
                <a:lnTo>
                  <a:pt x="8991" y="11328"/>
                </a:lnTo>
                <a:lnTo>
                  <a:pt x="6921" y="12204"/>
                </a:lnTo>
                <a:lnTo>
                  <a:pt x="5994" y="11595"/>
                </a:lnTo>
                <a:lnTo>
                  <a:pt x="5283" y="11061"/>
                </a:lnTo>
                <a:lnTo>
                  <a:pt x="4965" y="8712"/>
                </a:lnTo>
                <a:lnTo>
                  <a:pt x="5397" y="7683"/>
                </a:lnTo>
                <a:lnTo>
                  <a:pt x="4851" y="7188"/>
                </a:lnTo>
                <a:lnTo>
                  <a:pt x="4368" y="6540"/>
                </a:lnTo>
                <a:lnTo>
                  <a:pt x="4038" y="5880"/>
                </a:lnTo>
                <a:lnTo>
                  <a:pt x="3594" y="5118"/>
                </a:lnTo>
                <a:lnTo>
                  <a:pt x="3924" y="3975"/>
                </a:lnTo>
                <a:lnTo>
                  <a:pt x="4635" y="2946"/>
                </a:lnTo>
                <a:lnTo>
                  <a:pt x="1473" y="5943"/>
                </a:lnTo>
                <a:lnTo>
                  <a:pt x="0" y="10566"/>
                </a:lnTo>
                <a:lnTo>
                  <a:pt x="1752" y="15633"/>
                </a:lnTo>
                <a:lnTo>
                  <a:pt x="2235" y="16179"/>
                </a:lnTo>
                <a:lnTo>
                  <a:pt x="2946" y="16497"/>
                </a:lnTo>
                <a:lnTo>
                  <a:pt x="6540" y="18300"/>
                </a:lnTo>
                <a:lnTo>
                  <a:pt x="10033" y="20904"/>
                </a:lnTo>
                <a:lnTo>
                  <a:pt x="13728" y="17754"/>
                </a:lnTo>
                <a:lnTo>
                  <a:pt x="15151" y="17043"/>
                </a:lnTo>
                <a:lnTo>
                  <a:pt x="16243" y="16611"/>
                </a:lnTo>
                <a:lnTo>
                  <a:pt x="17221" y="16065"/>
                </a:lnTo>
                <a:lnTo>
                  <a:pt x="18148" y="15633"/>
                </a:lnTo>
                <a:lnTo>
                  <a:pt x="18796" y="150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3011612" y="7511544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7843" y="18564"/>
                </a:moveTo>
                <a:lnTo>
                  <a:pt x="4630" y="18346"/>
                </a:lnTo>
                <a:lnTo>
                  <a:pt x="2342" y="14698"/>
                </a:lnTo>
                <a:lnTo>
                  <a:pt x="1579" y="13555"/>
                </a:lnTo>
                <a:lnTo>
                  <a:pt x="1143" y="12249"/>
                </a:lnTo>
                <a:lnTo>
                  <a:pt x="108" y="10017"/>
                </a:lnTo>
                <a:lnTo>
                  <a:pt x="0" y="9853"/>
                </a:lnTo>
                <a:lnTo>
                  <a:pt x="6052" y="217"/>
                </a:lnTo>
                <a:lnTo>
                  <a:pt x="6155" y="0"/>
                </a:lnTo>
                <a:lnTo>
                  <a:pt x="6427" y="108"/>
                </a:lnTo>
                <a:lnTo>
                  <a:pt x="8061" y="1252"/>
                </a:lnTo>
                <a:lnTo>
                  <a:pt x="9641" y="1742"/>
                </a:lnTo>
                <a:lnTo>
                  <a:pt x="15251" y="4028"/>
                </a:lnTo>
                <a:lnTo>
                  <a:pt x="14162" y="11160"/>
                </a:lnTo>
                <a:lnTo>
                  <a:pt x="13073" y="13555"/>
                </a:lnTo>
                <a:lnTo>
                  <a:pt x="11003" y="15569"/>
                </a:lnTo>
                <a:lnTo>
                  <a:pt x="7843" y="185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3092992" y="7621079"/>
            <a:ext cx="16510" cy="19050"/>
          </a:xfrm>
          <a:custGeom>
            <a:avLst/>
            <a:gdLst/>
            <a:ahLst/>
            <a:cxnLst/>
            <a:rect l="l" t="t" r="r" b="b"/>
            <a:pathLst>
              <a:path w="16510" h="19050">
                <a:moveTo>
                  <a:pt x="5392" y="18782"/>
                </a:moveTo>
                <a:lnTo>
                  <a:pt x="3377" y="16767"/>
                </a:lnTo>
                <a:lnTo>
                  <a:pt x="1634" y="12902"/>
                </a:lnTo>
                <a:lnTo>
                  <a:pt x="1579" y="12575"/>
                </a:lnTo>
                <a:lnTo>
                  <a:pt x="1034" y="11269"/>
                </a:lnTo>
                <a:lnTo>
                  <a:pt x="817" y="10017"/>
                </a:lnTo>
                <a:lnTo>
                  <a:pt x="0" y="3810"/>
                </a:lnTo>
                <a:lnTo>
                  <a:pt x="5011" y="0"/>
                </a:lnTo>
                <a:lnTo>
                  <a:pt x="10894" y="2177"/>
                </a:lnTo>
                <a:lnTo>
                  <a:pt x="13236" y="3103"/>
                </a:lnTo>
                <a:lnTo>
                  <a:pt x="13944" y="4355"/>
                </a:lnTo>
                <a:lnTo>
                  <a:pt x="13290" y="8982"/>
                </a:lnTo>
                <a:lnTo>
                  <a:pt x="12909" y="10561"/>
                </a:lnTo>
                <a:lnTo>
                  <a:pt x="15142" y="11105"/>
                </a:lnTo>
                <a:lnTo>
                  <a:pt x="16177" y="11323"/>
                </a:lnTo>
                <a:lnTo>
                  <a:pt x="16068" y="12249"/>
                </a:lnTo>
                <a:lnTo>
                  <a:pt x="14216" y="15896"/>
                </a:lnTo>
                <a:lnTo>
                  <a:pt x="12147" y="18292"/>
                </a:lnTo>
                <a:lnTo>
                  <a:pt x="8715" y="18564"/>
                </a:lnTo>
                <a:lnTo>
                  <a:pt x="5392" y="187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3006267" y="7590104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10" h="17779">
                <a:moveTo>
                  <a:pt x="5778" y="17259"/>
                </a:moveTo>
                <a:lnTo>
                  <a:pt x="5549" y="17157"/>
                </a:lnTo>
                <a:lnTo>
                  <a:pt x="5778" y="17259"/>
                </a:lnTo>
                <a:close/>
              </a:path>
              <a:path w="16510" h="17779">
                <a:moveTo>
                  <a:pt x="16510" y="9690"/>
                </a:moveTo>
                <a:lnTo>
                  <a:pt x="16230" y="6642"/>
                </a:lnTo>
                <a:lnTo>
                  <a:pt x="15303" y="4902"/>
                </a:lnTo>
                <a:lnTo>
                  <a:pt x="13131" y="546"/>
                </a:lnTo>
                <a:lnTo>
                  <a:pt x="10998" y="0"/>
                </a:lnTo>
                <a:lnTo>
                  <a:pt x="8547" y="660"/>
                </a:lnTo>
                <a:lnTo>
                  <a:pt x="4635" y="1638"/>
                </a:lnTo>
                <a:lnTo>
                  <a:pt x="2451" y="4470"/>
                </a:lnTo>
                <a:lnTo>
                  <a:pt x="1193" y="8229"/>
                </a:lnTo>
                <a:lnTo>
                  <a:pt x="0" y="11658"/>
                </a:lnTo>
                <a:lnTo>
                  <a:pt x="1638" y="13779"/>
                </a:lnTo>
                <a:lnTo>
                  <a:pt x="4787" y="16014"/>
                </a:lnTo>
                <a:lnTo>
                  <a:pt x="5664" y="17157"/>
                </a:lnTo>
                <a:lnTo>
                  <a:pt x="8394" y="16662"/>
                </a:lnTo>
                <a:lnTo>
                  <a:pt x="11112" y="16230"/>
                </a:lnTo>
                <a:lnTo>
                  <a:pt x="13398" y="15519"/>
                </a:lnTo>
                <a:lnTo>
                  <a:pt x="12750" y="11925"/>
                </a:lnTo>
                <a:lnTo>
                  <a:pt x="12636" y="10947"/>
                </a:lnTo>
                <a:lnTo>
                  <a:pt x="13182" y="10236"/>
                </a:lnTo>
                <a:lnTo>
                  <a:pt x="16281" y="11214"/>
                </a:lnTo>
                <a:lnTo>
                  <a:pt x="16510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2692847" y="7777159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10" h="17145">
                <a:moveTo>
                  <a:pt x="8715" y="16767"/>
                </a:moveTo>
                <a:lnTo>
                  <a:pt x="3104" y="15787"/>
                </a:lnTo>
                <a:lnTo>
                  <a:pt x="0" y="7240"/>
                </a:lnTo>
                <a:lnTo>
                  <a:pt x="1307" y="3212"/>
                </a:lnTo>
                <a:lnTo>
                  <a:pt x="5120" y="1469"/>
                </a:lnTo>
                <a:lnTo>
                  <a:pt x="8443" y="0"/>
                </a:lnTo>
                <a:lnTo>
                  <a:pt x="12473" y="2068"/>
                </a:lnTo>
                <a:lnTo>
                  <a:pt x="14489" y="6151"/>
                </a:lnTo>
                <a:lnTo>
                  <a:pt x="16286" y="9908"/>
                </a:lnTo>
                <a:lnTo>
                  <a:pt x="15251" y="13555"/>
                </a:lnTo>
                <a:lnTo>
                  <a:pt x="12092" y="15079"/>
                </a:lnTo>
                <a:lnTo>
                  <a:pt x="8715" y="167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2943741" y="7704862"/>
            <a:ext cx="16510" cy="17780"/>
          </a:xfrm>
          <a:custGeom>
            <a:avLst/>
            <a:gdLst/>
            <a:ahLst/>
            <a:cxnLst/>
            <a:rect l="l" t="t" r="r" b="b"/>
            <a:pathLst>
              <a:path w="16510" h="17779">
                <a:moveTo>
                  <a:pt x="7299" y="17312"/>
                </a:moveTo>
                <a:lnTo>
                  <a:pt x="6482" y="17039"/>
                </a:lnTo>
                <a:lnTo>
                  <a:pt x="2995" y="16005"/>
                </a:lnTo>
                <a:lnTo>
                  <a:pt x="0" y="11214"/>
                </a:lnTo>
                <a:lnTo>
                  <a:pt x="1960" y="3810"/>
                </a:lnTo>
                <a:lnTo>
                  <a:pt x="7190" y="0"/>
                </a:lnTo>
                <a:lnTo>
                  <a:pt x="10839" y="762"/>
                </a:lnTo>
                <a:lnTo>
                  <a:pt x="13781" y="1415"/>
                </a:lnTo>
                <a:lnTo>
                  <a:pt x="16068" y="4790"/>
                </a:lnTo>
                <a:lnTo>
                  <a:pt x="15415" y="9908"/>
                </a:lnTo>
                <a:lnTo>
                  <a:pt x="14162" y="10888"/>
                </a:lnTo>
                <a:lnTo>
                  <a:pt x="11929" y="10833"/>
                </a:lnTo>
                <a:lnTo>
                  <a:pt x="11438" y="11160"/>
                </a:lnTo>
                <a:lnTo>
                  <a:pt x="10676" y="11541"/>
                </a:lnTo>
                <a:lnTo>
                  <a:pt x="10186" y="12085"/>
                </a:lnTo>
                <a:lnTo>
                  <a:pt x="9695" y="12684"/>
                </a:lnTo>
                <a:lnTo>
                  <a:pt x="9532" y="13501"/>
                </a:lnTo>
                <a:lnTo>
                  <a:pt x="11221" y="13555"/>
                </a:lnTo>
                <a:lnTo>
                  <a:pt x="11929" y="13664"/>
                </a:lnTo>
                <a:lnTo>
                  <a:pt x="11765" y="14535"/>
                </a:lnTo>
                <a:lnTo>
                  <a:pt x="7299" y="173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3027027" y="7499022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5" h="17145">
                <a:moveTo>
                  <a:pt x="7898" y="16713"/>
                </a:moveTo>
                <a:lnTo>
                  <a:pt x="5828" y="16223"/>
                </a:lnTo>
                <a:lnTo>
                  <a:pt x="5501" y="14916"/>
                </a:lnTo>
                <a:lnTo>
                  <a:pt x="4466" y="14535"/>
                </a:lnTo>
                <a:lnTo>
                  <a:pt x="3322" y="14481"/>
                </a:lnTo>
                <a:lnTo>
                  <a:pt x="2886" y="14426"/>
                </a:lnTo>
                <a:lnTo>
                  <a:pt x="2451" y="14426"/>
                </a:lnTo>
                <a:lnTo>
                  <a:pt x="2015" y="14589"/>
                </a:lnTo>
                <a:lnTo>
                  <a:pt x="817" y="13664"/>
                </a:lnTo>
                <a:lnTo>
                  <a:pt x="980" y="12521"/>
                </a:lnTo>
                <a:lnTo>
                  <a:pt x="2287" y="10289"/>
                </a:lnTo>
                <a:lnTo>
                  <a:pt x="2778" y="9363"/>
                </a:lnTo>
                <a:lnTo>
                  <a:pt x="3050" y="8383"/>
                </a:lnTo>
                <a:lnTo>
                  <a:pt x="2124" y="6696"/>
                </a:lnTo>
                <a:lnTo>
                  <a:pt x="0" y="6805"/>
                </a:lnTo>
                <a:lnTo>
                  <a:pt x="2505" y="3375"/>
                </a:lnTo>
                <a:lnTo>
                  <a:pt x="4085" y="1959"/>
                </a:lnTo>
                <a:lnTo>
                  <a:pt x="9151" y="0"/>
                </a:lnTo>
                <a:lnTo>
                  <a:pt x="11711" y="1197"/>
                </a:lnTo>
                <a:lnTo>
                  <a:pt x="13454" y="4954"/>
                </a:lnTo>
                <a:lnTo>
                  <a:pt x="13563" y="5498"/>
                </a:lnTo>
                <a:lnTo>
                  <a:pt x="13890" y="6587"/>
                </a:lnTo>
                <a:lnTo>
                  <a:pt x="14489" y="10561"/>
                </a:lnTo>
                <a:lnTo>
                  <a:pt x="14271" y="13283"/>
                </a:lnTo>
                <a:lnTo>
                  <a:pt x="9968" y="16549"/>
                </a:lnTo>
                <a:lnTo>
                  <a:pt x="7898" y="167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3018307" y="7670456"/>
            <a:ext cx="32384" cy="67945"/>
          </a:xfrm>
          <a:custGeom>
            <a:avLst/>
            <a:gdLst/>
            <a:ahLst/>
            <a:cxnLst/>
            <a:rect l="l" t="t" r="r" b="b"/>
            <a:pathLst>
              <a:path w="32385" h="67945">
                <a:moveTo>
                  <a:pt x="12852" y="10185"/>
                </a:moveTo>
                <a:lnTo>
                  <a:pt x="10350" y="4686"/>
                </a:lnTo>
                <a:lnTo>
                  <a:pt x="9855" y="3048"/>
                </a:lnTo>
                <a:lnTo>
                  <a:pt x="8712" y="1752"/>
                </a:lnTo>
                <a:lnTo>
                  <a:pt x="6972" y="1092"/>
                </a:lnTo>
                <a:lnTo>
                  <a:pt x="4305" y="0"/>
                </a:lnTo>
                <a:lnTo>
                  <a:pt x="1409" y="990"/>
                </a:lnTo>
                <a:lnTo>
                  <a:pt x="1028" y="3708"/>
                </a:lnTo>
                <a:lnTo>
                  <a:pt x="431" y="7404"/>
                </a:lnTo>
                <a:lnTo>
                  <a:pt x="0" y="11214"/>
                </a:lnTo>
                <a:lnTo>
                  <a:pt x="1524" y="16560"/>
                </a:lnTo>
                <a:lnTo>
                  <a:pt x="2781" y="17043"/>
                </a:lnTo>
                <a:lnTo>
                  <a:pt x="10134" y="15468"/>
                </a:lnTo>
                <a:lnTo>
                  <a:pt x="12852" y="10185"/>
                </a:lnTo>
                <a:close/>
              </a:path>
              <a:path w="32385" h="67945">
                <a:moveTo>
                  <a:pt x="32194" y="58204"/>
                </a:moveTo>
                <a:lnTo>
                  <a:pt x="31864" y="55206"/>
                </a:lnTo>
                <a:lnTo>
                  <a:pt x="27673" y="51346"/>
                </a:lnTo>
                <a:lnTo>
                  <a:pt x="25273" y="51727"/>
                </a:lnTo>
                <a:lnTo>
                  <a:pt x="22606" y="53187"/>
                </a:lnTo>
                <a:lnTo>
                  <a:pt x="20701" y="54178"/>
                </a:lnTo>
                <a:lnTo>
                  <a:pt x="18630" y="56515"/>
                </a:lnTo>
                <a:lnTo>
                  <a:pt x="16992" y="62179"/>
                </a:lnTo>
                <a:lnTo>
                  <a:pt x="18796" y="65608"/>
                </a:lnTo>
                <a:lnTo>
                  <a:pt x="22110" y="66916"/>
                </a:lnTo>
                <a:lnTo>
                  <a:pt x="23863" y="67564"/>
                </a:lnTo>
                <a:lnTo>
                  <a:pt x="25603" y="67297"/>
                </a:lnTo>
                <a:lnTo>
                  <a:pt x="27228" y="66802"/>
                </a:lnTo>
                <a:lnTo>
                  <a:pt x="28981" y="66205"/>
                </a:lnTo>
                <a:lnTo>
                  <a:pt x="28219" y="64414"/>
                </a:lnTo>
                <a:lnTo>
                  <a:pt x="29197" y="62395"/>
                </a:lnTo>
                <a:lnTo>
                  <a:pt x="29298" y="61302"/>
                </a:lnTo>
                <a:lnTo>
                  <a:pt x="30721" y="61899"/>
                </a:lnTo>
                <a:lnTo>
                  <a:pt x="31369" y="62230"/>
                </a:lnTo>
                <a:lnTo>
                  <a:pt x="31864" y="61747"/>
                </a:lnTo>
                <a:lnTo>
                  <a:pt x="32194" y="582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3121535" y="7614273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5" h="15875">
                <a:moveTo>
                  <a:pt x="4248" y="15406"/>
                </a:moveTo>
                <a:lnTo>
                  <a:pt x="1089" y="13446"/>
                </a:lnTo>
                <a:lnTo>
                  <a:pt x="926" y="5335"/>
                </a:lnTo>
                <a:lnTo>
                  <a:pt x="0" y="2558"/>
                </a:lnTo>
                <a:lnTo>
                  <a:pt x="5283" y="0"/>
                </a:lnTo>
                <a:lnTo>
                  <a:pt x="7517" y="1524"/>
                </a:lnTo>
                <a:lnTo>
                  <a:pt x="9641" y="2885"/>
                </a:lnTo>
                <a:lnTo>
                  <a:pt x="11003" y="3702"/>
                </a:lnTo>
                <a:lnTo>
                  <a:pt x="11929" y="4954"/>
                </a:lnTo>
                <a:lnTo>
                  <a:pt x="12582" y="6369"/>
                </a:lnTo>
                <a:lnTo>
                  <a:pt x="14053" y="9744"/>
                </a:lnTo>
                <a:lnTo>
                  <a:pt x="13182" y="11650"/>
                </a:lnTo>
                <a:lnTo>
                  <a:pt x="9695" y="13174"/>
                </a:lnTo>
                <a:lnTo>
                  <a:pt x="4248" y="154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2992765" y="7690980"/>
            <a:ext cx="12065" cy="19050"/>
          </a:xfrm>
          <a:custGeom>
            <a:avLst/>
            <a:gdLst/>
            <a:ahLst/>
            <a:cxnLst/>
            <a:rect l="l" t="t" r="r" b="b"/>
            <a:pathLst>
              <a:path w="12064" h="19050">
                <a:moveTo>
                  <a:pt x="3104" y="19054"/>
                </a:moveTo>
                <a:lnTo>
                  <a:pt x="1525" y="17311"/>
                </a:lnTo>
                <a:lnTo>
                  <a:pt x="0" y="15569"/>
                </a:lnTo>
                <a:lnTo>
                  <a:pt x="980" y="13120"/>
                </a:lnTo>
                <a:lnTo>
                  <a:pt x="3921" y="9146"/>
                </a:lnTo>
                <a:lnTo>
                  <a:pt x="3268" y="6532"/>
                </a:lnTo>
                <a:lnTo>
                  <a:pt x="3649" y="4083"/>
                </a:lnTo>
                <a:lnTo>
                  <a:pt x="4139" y="1252"/>
                </a:lnTo>
                <a:lnTo>
                  <a:pt x="5501" y="0"/>
                </a:lnTo>
                <a:lnTo>
                  <a:pt x="7789" y="272"/>
                </a:lnTo>
                <a:lnTo>
                  <a:pt x="10022" y="489"/>
                </a:lnTo>
                <a:lnTo>
                  <a:pt x="11547" y="2504"/>
                </a:lnTo>
                <a:lnTo>
                  <a:pt x="10730" y="4954"/>
                </a:lnTo>
                <a:lnTo>
                  <a:pt x="9641" y="7893"/>
                </a:lnTo>
                <a:lnTo>
                  <a:pt x="9695" y="10670"/>
                </a:lnTo>
                <a:lnTo>
                  <a:pt x="11275" y="15461"/>
                </a:lnTo>
                <a:lnTo>
                  <a:pt x="10403" y="16386"/>
                </a:lnTo>
                <a:lnTo>
                  <a:pt x="8606" y="17094"/>
                </a:lnTo>
                <a:lnTo>
                  <a:pt x="7625" y="17420"/>
                </a:lnTo>
                <a:lnTo>
                  <a:pt x="5556" y="17965"/>
                </a:lnTo>
                <a:lnTo>
                  <a:pt x="3104" y="190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3089397" y="7593096"/>
            <a:ext cx="17145" cy="11430"/>
          </a:xfrm>
          <a:custGeom>
            <a:avLst/>
            <a:gdLst/>
            <a:ahLst/>
            <a:cxnLst/>
            <a:rect l="l" t="t" r="r" b="b"/>
            <a:pathLst>
              <a:path w="17144" h="11429">
                <a:moveTo>
                  <a:pt x="15469" y="11432"/>
                </a:moveTo>
                <a:lnTo>
                  <a:pt x="11384" y="9418"/>
                </a:lnTo>
                <a:lnTo>
                  <a:pt x="9151" y="8274"/>
                </a:lnTo>
                <a:lnTo>
                  <a:pt x="7135" y="7131"/>
                </a:lnTo>
                <a:lnTo>
                  <a:pt x="4630" y="8764"/>
                </a:lnTo>
                <a:lnTo>
                  <a:pt x="3104" y="9744"/>
                </a:lnTo>
                <a:lnTo>
                  <a:pt x="1634" y="9309"/>
                </a:lnTo>
                <a:lnTo>
                  <a:pt x="0" y="5825"/>
                </a:lnTo>
                <a:lnTo>
                  <a:pt x="54" y="4191"/>
                </a:lnTo>
                <a:lnTo>
                  <a:pt x="1852" y="3048"/>
                </a:lnTo>
                <a:lnTo>
                  <a:pt x="2451" y="2613"/>
                </a:lnTo>
                <a:lnTo>
                  <a:pt x="3213" y="2340"/>
                </a:lnTo>
                <a:lnTo>
                  <a:pt x="3867" y="2068"/>
                </a:lnTo>
                <a:lnTo>
                  <a:pt x="6373" y="925"/>
                </a:lnTo>
                <a:lnTo>
                  <a:pt x="8933" y="272"/>
                </a:lnTo>
                <a:lnTo>
                  <a:pt x="15687" y="0"/>
                </a:lnTo>
                <a:lnTo>
                  <a:pt x="16123" y="272"/>
                </a:lnTo>
                <a:lnTo>
                  <a:pt x="16450" y="3865"/>
                </a:lnTo>
                <a:lnTo>
                  <a:pt x="16559" y="4681"/>
                </a:lnTo>
                <a:lnTo>
                  <a:pt x="16504" y="10724"/>
                </a:lnTo>
                <a:lnTo>
                  <a:pt x="15469" y="114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3096641" y="7496581"/>
            <a:ext cx="15875" cy="18415"/>
          </a:xfrm>
          <a:custGeom>
            <a:avLst/>
            <a:gdLst/>
            <a:ahLst/>
            <a:cxnLst/>
            <a:rect l="l" t="t" r="r" b="b"/>
            <a:pathLst>
              <a:path w="15875" h="18415">
                <a:moveTo>
                  <a:pt x="9093" y="15240"/>
                </a:moveTo>
                <a:lnTo>
                  <a:pt x="7505" y="15240"/>
                </a:lnTo>
                <a:lnTo>
                  <a:pt x="5981" y="14643"/>
                </a:lnTo>
                <a:lnTo>
                  <a:pt x="4737" y="13335"/>
                </a:lnTo>
                <a:lnTo>
                  <a:pt x="3213" y="11760"/>
                </a:lnTo>
                <a:lnTo>
                  <a:pt x="2933" y="9906"/>
                </a:lnTo>
                <a:lnTo>
                  <a:pt x="3263" y="8001"/>
                </a:lnTo>
                <a:lnTo>
                  <a:pt x="977" y="10718"/>
                </a:lnTo>
                <a:lnTo>
                  <a:pt x="0" y="14147"/>
                </a:lnTo>
                <a:lnTo>
                  <a:pt x="1193" y="15354"/>
                </a:lnTo>
                <a:lnTo>
                  <a:pt x="3644" y="17856"/>
                </a:lnTo>
                <a:lnTo>
                  <a:pt x="6261" y="15836"/>
                </a:lnTo>
                <a:lnTo>
                  <a:pt x="8763" y="15354"/>
                </a:lnTo>
                <a:lnTo>
                  <a:pt x="8928" y="15290"/>
                </a:lnTo>
                <a:lnTo>
                  <a:pt x="9093" y="15240"/>
                </a:lnTo>
                <a:close/>
              </a:path>
              <a:path w="15875" h="18415">
                <a:moveTo>
                  <a:pt x="15735" y="1524"/>
                </a:moveTo>
                <a:lnTo>
                  <a:pt x="15468" y="1193"/>
                </a:lnTo>
                <a:lnTo>
                  <a:pt x="14376" y="381"/>
                </a:lnTo>
                <a:lnTo>
                  <a:pt x="12954" y="0"/>
                </a:lnTo>
                <a:lnTo>
                  <a:pt x="11645" y="546"/>
                </a:lnTo>
                <a:lnTo>
                  <a:pt x="11811" y="647"/>
                </a:lnTo>
                <a:lnTo>
                  <a:pt x="13233" y="1625"/>
                </a:lnTo>
                <a:lnTo>
                  <a:pt x="14478" y="1739"/>
                </a:lnTo>
                <a:lnTo>
                  <a:pt x="15735" y="15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3018149" y="7637900"/>
            <a:ext cx="16510" cy="13335"/>
          </a:xfrm>
          <a:custGeom>
            <a:avLst/>
            <a:gdLst/>
            <a:ahLst/>
            <a:cxnLst/>
            <a:rect l="l" t="t" r="r" b="b"/>
            <a:pathLst>
              <a:path w="16510" h="13334">
                <a:moveTo>
                  <a:pt x="11765" y="12793"/>
                </a:moveTo>
                <a:lnTo>
                  <a:pt x="7571" y="11813"/>
                </a:lnTo>
                <a:lnTo>
                  <a:pt x="5937" y="11378"/>
                </a:lnTo>
                <a:lnTo>
                  <a:pt x="4085" y="12303"/>
                </a:lnTo>
                <a:lnTo>
                  <a:pt x="0" y="8764"/>
                </a:lnTo>
                <a:lnTo>
                  <a:pt x="1688" y="7240"/>
                </a:lnTo>
                <a:lnTo>
                  <a:pt x="3921" y="5171"/>
                </a:lnTo>
                <a:lnTo>
                  <a:pt x="5120" y="1851"/>
                </a:lnTo>
                <a:lnTo>
                  <a:pt x="7625" y="1742"/>
                </a:lnTo>
                <a:lnTo>
                  <a:pt x="11438" y="0"/>
                </a:lnTo>
                <a:lnTo>
                  <a:pt x="15360" y="544"/>
                </a:lnTo>
                <a:lnTo>
                  <a:pt x="16232" y="1905"/>
                </a:lnTo>
                <a:lnTo>
                  <a:pt x="15578" y="4191"/>
                </a:lnTo>
                <a:lnTo>
                  <a:pt x="15197" y="5444"/>
                </a:lnTo>
                <a:lnTo>
                  <a:pt x="12964" y="11976"/>
                </a:lnTo>
                <a:lnTo>
                  <a:pt x="11765" y="127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2966238" y="7800078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3921" y="14535"/>
                </a:moveTo>
                <a:lnTo>
                  <a:pt x="490" y="11541"/>
                </a:lnTo>
                <a:lnTo>
                  <a:pt x="0" y="9744"/>
                </a:lnTo>
                <a:lnTo>
                  <a:pt x="490" y="7621"/>
                </a:lnTo>
                <a:lnTo>
                  <a:pt x="1143" y="5117"/>
                </a:lnTo>
                <a:lnTo>
                  <a:pt x="2886" y="3212"/>
                </a:lnTo>
                <a:lnTo>
                  <a:pt x="4248" y="1143"/>
                </a:lnTo>
                <a:lnTo>
                  <a:pt x="5065" y="0"/>
                </a:lnTo>
                <a:lnTo>
                  <a:pt x="6318" y="217"/>
                </a:lnTo>
                <a:lnTo>
                  <a:pt x="9423" y="1796"/>
                </a:lnTo>
                <a:lnTo>
                  <a:pt x="10567" y="3593"/>
                </a:lnTo>
                <a:lnTo>
                  <a:pt x="11656" y="5226"/>
                </a:lnTo>
                <a:lnTo>
                  <a:pt x="12746" y="7730"/>
                </a:lnTo>
                <a:lnTo>
                  <a:pt x="12038" y="11541"/>
                </a:lnTo>
                <a:lnTo>
                  <a:pt x="10349" y="12956"/>
                </a:lnTo>
                <a:lnTo>
                  <a:pt x="8551" y="14481"/>
                </a:lnTo>
                <a:lnTo>
                  <a:pt x="3921" y="145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2895752" y="7768340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5">
                <a:moveTo>
                  <a:pt x="6209" y="11976"/>
                </a:moveTo>
                <a:lnTo>
                  <a:pt x="3812" y="11704"/>
                </a:lnTo>
                <a:lnTo>
                  <a:pt x="2505" y="9908"/>
                </a:lnTo>
                <a:lnTo>
                  <a:pt x="926" y="7621"/>
                </a:lnTo>
                <a:lnTo>
                  <a:pt x="0" y="5062"/>
                </a:lnTo>
                <a:lnTo>
                  <a:pt x="1143" y="2340"/>
                </a:lnTo>
                <a:lnTo>
                  <a:pt x="1579" y="1360"/>
                </a:lnTo>
                <a:lnTo>
                  <a:pt x="2505" y="544"/>
                </a:lnTo>
                <a:lnTo>
                  <a:pt x="3867" y="381"/>
                </a:lnTo>
                <a:lnTo>
                  <a:pt x="5773" y="108"/>
                </a:lnTo>
                <a:lnTo>
                  <a:pt x="7625" y="0"/>
                </a:lnTo>
                <a:lnTo>
                  <a:pt x="9586" y="544"/>
                </a:lnTo>
                <a:lnTo>
                  <a:pt x="14325" y="1959"/>
                </a:lnTo>
                <a:lnTo>
                  <a:pt x="15142" y="3865"/>
                </a:lnTo>
                <a:lnTo>
                  <a:pt x="12255" y="7839"/>
                </a:lnTo>
                <a:lnTo>
                  <a:pt x="11329" y="9037"/>
                </a:lnTo>
                <a:lnTo>
                  <a:pt x="10621" y="10506"/>
                </a:lnTo>
                <a:lnTo>
                  <a:pt x="9151" y="10724"/>
                </a:lnTo>
                <a:lnTo>
                  <a:pt x="6209" y="119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2670242" y="7765182"/>
            <a:ext cx="13970" cy="13335"/>
          </a:xfrm>
          <a:custGeom>
            <a:avLst/>
            <a:gdLst/>
            <a:ahLst/>
            <a:cxnLst/>
            <a:rect l="l" t="t" r="r" b="b"/>
            <a:pathLst>
              <a:path w="13969" h="13334">
                <a:moveTo>
                  <a:pt x="6264" y="13174"/>
                </a:moveTo>
                <a:lnTo>
                  <a:pt x="4793" y="12575"/>
                </a:lnTo>
                <a:lnTo>
                  <a:pt x="3268" y="11541"/>
                </a:lnTo>
                <a:lnTo>
                  <a:pt x="544" y="9581"/>
                </a:lnTo>
                <a:lnTo>
                  <a:pt x="0" y="6750"/>
                </a:lnTo>
                <a:lnTo>
                  <a:pt x="435" y="1088"/>
                </a:lnTo>
                <a:lnTo>
                  <a:pt x="2287" y="0"/>
                </a:lnTo>
                <a:lnTo>
                  <a:pt x="6536" y="1088"/>
                </a:lnTo>
                <a:lnTo>
                  <a:pt x="8061" y="1524"/>
                </a:lnTo>
                <a:lnTo>
                  <a:pt x="13617" y="4572"/>
                </a:lnTo>
                <a:lnTo>
                  <a:pt x="13835" y="7948"/>
                </a:lnTo>
                <a:lnTo>
                  <a:pt x="10022" y="10888"/>
                </a:lnTo>
                <a:lnTo>
                  <a:pt x="9423" y="11323"/>
                </a:lnTo>
                <a:lnTo>
                  <a:pt x="8061" y="12085"/>
                </a:lnTo>
                <a:lnTo>
                  <a:pt x="6264" y="131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099308" y="7478890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5" h="8890">
                <a:moveTo>
                  <a:pt x="5003" y="1460"/>
                </a:moveTo>
                <a:lnTo>
                  <a:pt x="4953" y="698"/>
                </a:lnTo>
                <a:lnTo>
                  <a:pt x="4787" y="0"/>
                </a:lnTo>
                <a:lnTo>
                  <a:pt x="4305" y="165"/>
                </a:lnTo>
                <a:lnTo>
                  <a:pt x="3759" y="317"/>
                </a:lnTo>
                <a:lnTo>
                  <a:pt x="3263" y="596"/>
                </a:lnTo>
                <a:lnTo>
                  <a:pt x="1409" y="1308"/>
                </a:lnTo>
                <a:lnTo>
                  <a:pt x="0" y="2667"/>
                </a:lnTo>
                <a:lnTo>
                  <a:pt x="266" y="6311"/>
                </a:lnTo>
                <a:lnTo>
                  <a:pt x="977" y="7289"/>
                </a:lnTo>
                <a:lnTo>
                  <a:pt x="1905" y="8051"/>
                </a:lnTo>
                <a:lnTo>
                  <a:pt x="2552" y="6311"/>
                </a:lnTo>
                <a:lnTo>
                  <a:pt x="3479" y="5168"/>
                </a:lnTo>
                <a:lnTo>
                  <a:pt x="4686" y="4787"/>
                </a:lnTo>
                <a:lnTo>
                  <a:pt x="4572" y="3975"/>
                </a:lnTo>
                <a:lnTo>
                  <a:pt x="4686" y="3098"/>
                </a:lnTo>
                <a:lnTo>
                  <a:pt x="4838" y="2336"/>
                </a:lnTo>
                <a:lnTo>
                  <a:pt x="5003" y="1460"/>
                </a:lnTo>
                <a:close/>
              </a:path>
              <a:path w="13335" h="8890">
                <a:moveTo>
                  <a:pt x="12738" y="6096"/>
                </a:moveTo>
                <a:lnTo>
                  <a:pt x="12687" y="4889"/>
                </a:lnTo>
                <a:lnTo>
                  <a:pt x="12522" y="5054"/>
                </a:lnTo>
                <a:lnTo>
                  <a:pt x="12306" y="5219"/>
                </a:lnTo>
                <a:lnTo>
                  <a:pt x="12090" y="5435"/>
                </a:lnTo>
                <a:lnTo>
                  <a:pt x="10998" y="6426"/>
                </a:lnTo>
                <a:lnTo>
                  <a:pt x="10401" y="6858"/>
                </a:lnTo>
                <a:lnTo>
                  <a:pt x="10617" y="7023"/>
                </a:lnTo>
                <a:lnTo>
                  <a:pt x="10782" y="7124"/>
                </a:lnTo>
                <a:lnTo>
                  <a:pt x="11379" y="7721"/>
                </a:lnTo>
                <a:lnTo>
                  <a:pt x="12090" y="8547"/>
                </a:lnTo>
                <a:lnTo>
                  <a:pt x="12522" y="7404"/>
                </a:lnTo>
                <a:lnTo>
                  <a:pt x="12738" y="60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2896950" y="7807755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4" h="13970">
                <a:moveTo>
                  <a:pt x="5991" y="13719"/>
                </a:moveTo>
                <a:lnTo>
                  <a:pt x="1906" y="12249"/>
                </a:lnTo>
                <a:lnTo>
                  <a:pt x="0" y="8329"/>
                </a:lnTo>
                <a:lnTo>
                  <a:pt x="1252" y="4464"/>
                </a:lnTo>
                <a:lnTo>
                  <a:pt x="3595" y="2722"/>
                </a:lnTo>
                <a:lnTo>
                  <a:pt x="4030" y="2340"/>
                </a:lnTo>
                <a:lnTo>
                  <a:pt x="4847" y="2014"/>
                </a:lnTo>
                <a:lnTo>
                  <a:pt x="9042" y="0"/>
                </a:lnTo>
                <a:lnTo>
                  <a:pt x="10403" y="598"/>
                </a:lnTo>
                <a:lnTo>
                  <a:pt x="11493" y="6424"/>
                </a:lnTo>
                <a:lnTo>
                  <a:pt x="11874" y="10343"/>
                </a:lnTo>
                <a:lnTo>
                  <a:pt x="10894" y="12358"/>
                </a:lnTo>
                <a:lnTo>
                  <a:pt x="8279" y="13120"/>
                </a:lnTo>
                <a:lnTo>
                  <a:pt x="5991" y="137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2885784" y="7740303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4" h="13970">
                <a:moveTo>
                  <a:pt x="7517" y="13610"/>
                </a:moveTo>
                <a:lnTo>
                  <a:pt x="1361" y="9908"/>
                </a:lnTo>
                <a:lnTo>
                  <a:pt x="0" y="7784"/>
                </a:lnTo>
                <a:lnTo>
                  <a:pt x="54" y="5062"/>
                </a:lnTo>
                <a:lnTo>
                  <a:pt x="163" y="3103"/>
                </a:lnTo>
                <a:lnTo>
                  <a:pt x="2614" y="1252"/>
                </a:lnTo>
                <a:lnTo>
                  <a:pt x="5556" y="598"/>
                </a:lnTo>
                <a:lnTo>
                  <a:pt x="7898" y="0"/>
                </a:lnTo>
                <a:lnTo>
                  <a:pt x="9151" y="1252"/>
                </a:lnTo>
                <a:lnTo>
                  <a:pt x="10186" y="3103"/>
                </a:lnTo>
                <a:lnTo>
                  <a:pt x="10458" y="4028"/>
                </a:lnTo>
                <a:lnTo>
                  <a:pt x="11003" y="4954"/>
                </a:lnTo>
                <a:lnTo>
                  <a:pt x="10894" y="5825"/>
                </a:lnTo>
                <a:lnTo>
                  <a:pt x="10676" y="8002"/>
                </a:lnTo>
                <a:lnTo>
                  <a:pt x="11929" y="10670"/>
                </a:lnTo>
                <a:lnTo>
                  <a:pt x="9586" y="12249"/>
                </a:lnTo>
                <a:lnTo>
                  <a:pt x="7517" y="136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2805430" y="7770900"/>
            <a:ext cx="53975" cy="35560"/>
          </a:xfrm>
          <a:custGeom>
            <a:avLst/>
            <a:gdLst/>
            <a:ahLst/>
            <a:cxnLst/>
            <a:rect l="l" t="t" r="r" b="b"/>
            <a:pathLst>
              <a:path w="53975" h="35559">
                <a:moveTo>
                  <a:pt x="13512" y="5397"/>
                </a:moveTo>
                <a:lnTo>
                  <a:pt x="12750" y="3594"/>
                </a:lnTo>
                <a:lnTo>
                  <a:pt x="11709" y="1041"/>
                </a:lnTo>
                <a:lnTo>
                  <a:pt x="5778" y="0"/>
                </a:lnTo>
                <a:lnTo>
                  <a:pt x="2235" y="1689"/>
                </a:lnTo>
                <a:lnTo>
                  <a:pt x="495" y="2565"/>
                </a:lnTo>
                <a:lnTo>
                  <a:pt x="0" y="4686"/>
                </a:lnTo>
                <a:lnTo>
                  <a:pt x="3048" y="10236"/>
                </a:lnTo>
                <a:lnTo>
                  <a:pt x="7569" y="12636"/>
                </a:lnTo>
                <a:lnTo>
                  <a:pt x="10020" y="11442"/>
                </a:lnTo>
                <a:lnTo>
                  <a:pt x="11658" y="10668"/>
                </a:lnTo>
                <a:lnTo>
                  <a:pt x="13512" y="5397"/>
                </a:lnTo>
                <a:close/>
              </a:path>
              <a:path w="53975" h="35559">
                <a:moveTo>
                  <a:pt x="53924" y="31584"/>
                </a:moveTo>
                <a:lnTo>
                  <a:pt x="52235" y="28473"/>
                </a:lnTo>
                <a:lnTo>
                  <a:pt x="52235" y="26403"/>
                </a:lnTo>
                <a:lnTo>
                  <a:pt x="51092" y="23418"/>
                </a:lnTo>
                <a:lnTo>
                  <a:pt x="48539" y="22110"/>
                </a:lnTo>
                <a:lnTo>
                  <a:pt x="47231" y="23634"/>
                </a:lnTo>
                <a:lnTo>
                  <a:pt x="45326" y="25920"/>
                </a:lnTo>
                <a:lnTo>
                  <a:pt x="42760" y="27876"/>
                </a:lnTo>
                <a:lnTo>
                  <a:pt x="41452" y="32499"/>
                </a:lnTo>
                <a:lnTo>
                  <a:pt x="41567" y="33756"/>
                </a:lnTo>
                <a:lnTo>
                  <a:pt x="43192" y="34302"/>
                </a:lnTo>
                <a:lnTo>
                  <a:pt x="46088" y="35115"/>
                </a:lnTo>
                <a:lnTo>
                  <a:pt x="49301" y="35166"/>
                </a:lnTo>
                <a:lnTo>
                  <a:pt x="53924" y="315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2672308" y="7799107"/>
            <a:ext cx="38735" cy="15875"/>
          </a:xfrm>
          <a:custGeom>
            <a:avLst/>
            <a:gdLst/>
            <a:ahLst/>
            <a:cxnLst/>
            <a:rect l="l" t="t" r="r" b="b"/>
            <a:pathLst>
              <a:path w="38735" h="15875">
                <a:moveTo>
                  <a:pt x="13779" y="7188"/>
                </a:moveTo>
                <a:lnTo>
                  <a:pt x="12903" y="6261"/>
                </a:lnTo>
                <a:lnTo>
                  <a:pt x="8877" y="4521"/>
                </a:lnTo>
                <a:lnTo>
                  <a:pt x="6426" y="5664"/>
                </a:lnTo>
                <a:lnTo>
                  <a:pt x="3975" y="5600"/>
                </a:lnTo>
                <a:lnTo>
                  <a:pt x="1143" y="5499"/>
                </a:lnTo>
                <a:lnTo>
                  <a:pt x="0" y="7620"/>
                </a:lnTo>
                <a:lnTo>
                  <a:pt x="1028" y="10172"/>
                </a:lnTo>
                <a:lnTo>
                  <a:pt x="2120" y="12687"/>
                </a:lnTo>
                <a:lnTo>
                  <a:pt x="4737" y="13449"/>
                </a:lnTo>
                <a:lnTo>
                  <a:pt x="6591" y="15024"/>
                </a:lnTo>
                <a:lnTo>
                  <a:pt x="6908" y="15290"/>
                </a:lnTo>
                <a:lnTo>
                  <a:pt x="7683" y="15024"/>
                </a:lnTo>
                <a:lnTo>
                  <a:pt x="8547" y="14973"/>
                </a:lnTo>
                <a:lnTo>
                  <a:pt x="10287" y="13119"/>
                </a:lnTo>
                <a:lnTo>
                  <a:pt x="12306" y="11264"/>
                </a:lnTo>
                <a:lnTo>
                  <a:pt x="13233" y="8648"/>
                </a:lnTo>
                <a:lnTo>
                  <a:pt x="13779" y="7188"/>
                </a:lnTo>
                <a:close/>
              </a:path>
              <a:path w="38735" h="15875">
                <a:moveTo>
                  <a:pt x="38404" y="8496"/>
                </a:moveTo>
                <a:lnTo>
                  <a:pt x="37528" y="6642"/>
                </a:lnTo>
                <a:lnTo>
                  <a:pt x="36931" y="5981"/>
                </a:lnTo>
                <a:lnTo>
                  <a:pt x="36817" y="4406"/>
                </a:lnTo>
                <a:lnTo>
                  <a:pt x="35788" y="4572"/>
                </a:lnTo>
                <a:lnTo>
                  <a:pt x="32677" y="5219"/>
                </a:lnTo>
                <a:lnTo>
                  <a:pt x="31102" y="2882"/>
                </a:lnTo>
                <a:lnTo>
                  <a:pt x="26416" y="0"/>
                </a:lnTo>
                <a:lnTo>
                  <a:pt x="25438" y="431"/>
                </a:lnTo>
                <a:lnTo>
                  <a:pt x="23037" y="5765"/>
                </a:lnTo>
                <a:lnTo>
                  <a:pt x="23964" y="7569"/>
                </a:lnTo>
                <a:lnTo>
                  <a:pt x="27508" y="7620"/>
                </a:lnTo>
                <a:lnTo>
                  <a:pt x="29679" y="7620"/>
                </a:lnTo>
                <a:lnTo>
                  <a:pt x="30988" y="7785"/>
                </a:lnTo>
                <a:lnTo>
                  <a:pt x="31750" y="10236"/>
                </a:lnTo>
                <a:lnTo>
                  <a:pt x="32296" y="12141"/>
                </a:lnTo>
                <a:lnTo>
                  <a:pt x="34480" y="12192"/>
                </a:lnTo>
                <a:lnTo>
                  <a:pt x="37858" y="10934"/>
                </a:lnTo>
                <a:lnTo>
                  <a:pt x="38404" y="84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3093591" y="7524337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5" h="11429">
                <a:moveTo>
                  <a:pt x="7571" y="11377"/>
                </a:moveTo>
                <a:lnTo>
                  <a:pt x="3213" y="8492"/>
                </a:lnTo>
                <a:lnTo>
                  <a:pt x="1525" y="6587"/>
                </a:lnTo>
                <a:lnTo>
                  <a:pt x="0" y="2558"/>
                </a:lnTo>
                <a:lnTo>
                  <a:pt x="871" y="1360"/>
                </a:lnTo>
                <a:lnTo>
                  <a:pt x="1906" y="272"/>
                </a:lnTo>
                <a:lnTo>
                  <a:pt x="5174" y="544"/>
                </a:lnTo>
                <a:lnTo>
                  <a:pt x="8497" y="0"/>
                </a:lnTo>
                <a:lnTo>
                  <a:pt x="11438" y="1850"/>
                </a:lnTo>
                <a:lnTo>
                  <a:pt x="11602" y="2014"/>
                </a:lnTo>
                <a:lnTo>
                  <a:pt x="11820" y="2123"/>
                </a:lnTo>
                <a:lnTo>
                  <a:pt x="13073" y="4246"/>
                </a:lnTo>
                <a:lnTo>
                  <a:pt x="11765" y="5661"/>
                </a:lnTo>
                <a:lnTo>
                  <a:pt x="10512" y="6750"/>
                </a:lnTo>
                <a:lnTo>
                  <a:pt x="8878" y="8111"/>
                </a:lnTo>
                <a:lnTo>
                  <a:pt x="7571" y="113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2982361" y="7685590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7244" y="12466"/>
                </a:moveTo>
                <a:lnTo>
                  <a:pt x="5773" y="12031"/>
                </a:lnTo>
                <a:lnTo>
                  <a:pt x="2832" y="11214"/>
                </a:lnTo>
                <a:lnTo>
                  <a:pt x="2015" y="8274"/>
                </a:lnTo>
                <a:lnTo>
                  <a:pt x="217" y="6369"/>
                </a:lnTo>
                <a:lnTo>
                  <a:pt x="0" y="6097"/>
                </a:lnTo>
                <a:lnTo>
                  <a:pt x="272" y="5062"/>
                </a:lnTo>
                <a:lnTo>
                  <a:pt x="599" y="4790"/>
                </a:lnTo>
                <a:lnTo>
                  <a:pt x="2178" y="3320"/>
                </a:lnTo>
                <a:lnTo>
                  <a:pt x="5174" y="979"/>
                </a:lnTo>
                <a:lnTo>
                  <a:pt x="7462" y="0"/>
                </a:lnTo>
                <a:lnTo>
                  <a:pt x="8878" y="707"/>
                </a:lnTo>
                <a:lnTo>
                  <a:pt x="10458" y="5389"/>
                </a:lnTo>
                <a:lnTo>
                  <a:pt x="9586" y="8057"/>
                </a:lnTo>
                <a:lnTo>
                  <a:pt x="8824" y="12031"/>
                </a:lnTo>
                <a:lnTo>
                  <a:pt x="7244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3049687" y="7484705"/>
            <a:ext cx="13335" cy="10160"/>
          </a:xfrm>
          <a:custGeom>
            <a:avLst/>
            <a:gdLst/>
            <a:ahLst/>
            <a:cxnLst/>
            <a:rect l="l" t="t" r="r" b="b"/>
            <a:pathLst>
              <a:path w="13335" h="10159">
                <a:moveTo>
                  <a:pt x="5556" y="9962"/>
                </a:moveTo>
                <a:lnTo>
                  <a:pt x="3486" y="8111"/>
                </a:lnTo>
                <a:lnTo>
                  <a:pt x="2124" y="7240"/>
                </a:lnTo>
                <a:lnTo>
                  <a:pt x="326" y="4790"/>
                </a:lnTo>
                <a:lnTo>
                  <a:pt x="0" y="3157"/>
                </a:lnTo>
                <a:lnTo>
                  <a:pt x="926" y="1687"/>
                </a:lnTo>
                <a:lnTo>
                  <a:pt x="1579" y="489"/>
                </a:lnTo>
                <a:lnTo>
                  <a:pt x="2778" y="217"/>
                </a:lnTo>
                <a:lnTo>
                  <a:pt x="6046" y="979"/>
                </a:lnTo>
                <a:lnTo>
                  <a:pt x="8170" y="0"/>
                </a:lnTo>
                <a:lnTo>
                  <a:pt x="10295" y="871"/>
                </a:lnTo>
                <a:lnTo>
                  <a:pt x="12310" y="1742"/>
                </a:lnTo>
                <a:lnTo>
                  <a:pt x="13182" y="3048"/>
                </a:lnTo>
                <a:lnTo>
                  <a:pt x="11929" y="4790"/>
                </a:lnTo>
                <a:lnTo>
                  <a:pt x="10676" y="6478"/>
                </a:lnTo>
                <a:lnTo>
                  <a:pt x="8987" y="7784"/>
                </a:lnTo>
                <a:lnTo>
                  <a:pt x="7898" y="8873"/>
                </a:lnTo>
                <a:lnTo>
                  <a:pt x="6427" y="9527"/>
                </a:lnTo>
                <a:lnTo>
                  <a:pt x="5556" y="99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3075125" y="7540180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4" h="12700">
                <a:moveTo>
                  <a:pt x="2778" y="12521"/>
                </a:moveTo>
                <a:lnTo>
                  <a:pt x="2015" y="12249"/>
                </a:lnTo>
                <a:lnTo>
                  <a:pt x="1579" y="11432"/>
                </a:lnTo>
                <a:lnTo>
                  <a:pt x="1361" y="11160"/>
                </a:lnTo>
                <a:lnTo>
                  <a:pt x="1198" y="10833"/>
                </a:lnTo>
                <a:lnTo>
                  <a:pt x="1089" y="10452"/>
                </a:lnTo>
                <a:lnTo>
                  <a:pt x="1797" y="10289"/>
                </a:lnTo>
                <a:lnTo>
                  <a:pt x="2178" y="9581"/>
                </a:lnTo>
                <a:lnTo>
                  <a:pt x="2396" y="8819"/>
                </a:lnTo>
                <a:lnTo>
                  <a:pt x="2614" y="7676"/>
                </a:lnTo>
                <a:lnTo>
                  <a:pt x="2560" y="6587"/>
                </a:lnTo>
                <a:lnTo>
                  <a:pt x="926" y="6424"/>
                </a:lnTo>
                <a:lnTo>
                  <a:pt x="544" y="6478"/>
                </a:lnTo>
                <a:lnTo>
                  <a:pt x="163" y="6587"/>
                </a:lnTo>
                <a:lnTo>
                  <a:pt x="0" y="5063"/>
                </a:lnTo>
                <a:lnTo>
                  <a:pt x="108" y="3484"/>
                </a:lnTo>
                <a:lnTo>
                  <a:pt x="163" y="1524"/>
                </a:lnTo>
                <a:lnTo>
                  <a:pt x="926" y="1143"/>
                </a:lnTo>
                <a:lnTo>
                  <a:pt x="1307" y="762"/>
                </a:lnTo>
                <a:lnTo>
                  <a:pt x="3377" y="0"/>
                </a:lnTo>
                <a:lnTo>
                  <a:pt x="5338" y="381"/>
                </a:lnTo>
                <a:lnTo>
                  <a:pt x="6427" y="2123"/>
                </a:lnTo>
                <a:lnTo>
                  <a:pt x="7408" y="3593"/>
                </a:lnTo>
                <a:lnTo>
                  <a:pt x="10403" y="4137"/>
                </a:lnTo>
                <a:lnTo>
                  <a:pt x="9096" y="6641"/>
                </a:lnTo>
                <a:lnTo>
                  <a:pt x="7789" y="8982"/>
                </a:lnTo>
                <a:lnTo>
                  <a:pt x="6318" y="11323"/>
                </a:lnTo>
                <a:lnTo>
                  <a:pt x="3540" y="12249"/>
                </a:lnTo>
                <a:lnTo>
                  <a:pt x="2778" y="125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280"/>
          <p:cNvSpPr/>
          <p:nvPr/>
        </p:nvSpPr>
        <p:spPr>
          <a:xfrm>
            <a:off x="2931045" y="7629575"/>
            <a:ext cx="57150" cy="63500"/>
          </a:xfrm>
          <a:custGeom>
            <a:avLst/>
            <a:gdLst/>
            <a:ahLst/>
            <a:cxnLst/>
            <a:rect l="l" t="t" r="r" b="b"/>
            <a:pathLst>
              <a:path w="57150" h="63500">
                <a:moveTo>
                  <a:pt x="10350" y="53136"/>
                </a:moveTo>
                <a:lnTo>
                  <a:pt x="7835" y="51612"/>
                </a:lnTo>
                <a:lnTo>
                  <a:pt x="5334" y="50139"/>
                </a:lnTo>
                <a:lnTo>
                  <a:pt x="3759" y="53086"/>
                </a:lnTo>
                <a:lnTo>
                  <a:pt x="1854" y="54165"/>
                </a:lnTo>
                <a:lnTo>
                  <a:pt x="165" y="55041"/>
                </a:lnTo>
                <a:lnTo>
                  <a:pt x="0" y="56565"/>
                </a:lnTo>
                <a:lnTo>
                  <a:pt x="1244" y="58420"/>
                </a:lnTo>
                <a:lnTo>
                  <a:pt x="2019" y="59829"/>
                </a:lnTo>
                <a:lnTo>
                  <a:pt x="3048" y="61569"/>
                </a:lnTo>
                <a:lnTo>
                  <a:pt x="4953" y="62395"/>
                </a:lnTo>
                <a:lnTo>
                  <a:pt x="6591" y="62992"/>
                </a:lnTo>
                <a:lnTo>
                  <a:pt x="8064" y="62776"/>
                </a:lnTo>
                <a:lnTo>
                  <a:pt x="8597" y="60756"/>
                </a:lnTo>
                <a:lnTo>
                  <a:pt x="8763" y="59994"/>
                </a:lnTo>
                <a:lnTo>
                  <a:pt x="8763" y="59182"/>
                </a:lnTo>
                <a:lnTo>
                  <a:pt x="8991" y="58470"/>
                </a:lnTo>
                <a:lnTo>
                  <a:pt x="9639" y="56019"/>
                </a:lnTo>
                <a:lnTo>
                  <a:pt x="10350" y="53136"/>
                </a:lnTo>
                <a:close/>
              </a:path>
              <a:path w="57150" h="63500">
                <a:moveTo>
                  <a:pt x="56870" y="1803"/>
                </a:moveTo>
                <a:lnTo>
                  <a:pt x="55880" y="0"/>
                </a:lnTo>
                <a:lnTo>
                  <a:pt x="52501" y="546"/>
                </a:lnTo>
                <a:lnTo>
                  <a:pt x="52235" y="2235"/>
                </a:lnTo>
                <a:lnTo>
                  <a:pt x="51904" y="4572"/>
                </a:lnTo>
                <a:lnTo>
                  <a:pt x="50495" y="6426"/>
                </a:lnTo>
                <a:lnTo>
                  <a:pt x="49898" y="10452"/>
                </a:lnTo>
                <a:lnTo>
                  <a:pt x="51206" y="10998"/>
                </a:lnTo>
                <a:lnTo>
                  <a:pt x="52349" y="11595"/>
                </a:lnTo>
                <a:lnTo>
                  <a:pt x="53759" y="12420"/>
                </a:lnTo>
                <a:lnTo>
                  <a:pt x="54952" y="11760"/>
                </a:lnTo>
                <a:lnTo>
                  <a:pt x="55994" y="10782"/>
                </a:lnTo>
                <a:lnTo>
                  <a:pt x="56426" y="10287"/>
                </a:lnTo>
                <a:lnTo>
                  <a:pt x="56870" y="18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2787082" y="7777377"/>
            <a:ext cx="8890" cy="10160"/>
          </a:xfrm>
          <a:custGeom>
            <a:avLst/>
            <a:gdLst/>
            <a:ahLst/>
            <a:cxnLst/>
            <a:rect l="l" t="t" r="r" b="b"/>
            <a:pathLst>
              <a:path w="8889" h="10159">
                <a:moveTo>
                  <a:pt x="4521" y="10017"/>
                </a:moveTo>
                <a:lnTo>
                  <a:pt x="2287" y="8928"/>
                </a:lnTo>
                <a:lnTo>
                  <a:pt x="1089" y="6369"/>
                </a:lnTo>
                <a:lnTo>
                  <a:pt x="926" y="5988"/>
                </a:lnTo>
                <a:lnTo>
                  <a:pt x="762" y="5661"/>
                </a:lnTo>
                <a:lnTo>
                  <a:pt x="0" y="3157"/>
                </a:lnTo>
                <a:lnTo>
                  <a:pt x="653" y="544"/>
                </a:lnTo>
                <a:lnTo>
                  <a:pt x="2124" y="272"/>
                </a:lnTo>
                <a:lnTo>
                  <a:pt x="4085" y="0"/>
                </a:lnTo>
                <a:lnTo>
                  <a:pt x="5991" y="217"/>
                </a:lnTo>
                <a:lnTo>
                  <a:pt x="6863" y="2504"/>
                </a:lnTo>
                <a:lnTo>
                  <a:pt x="6972" y="2830"/>
                </a:lnTo>
                <a:lnTo>
                  <a:pt x="7190" y="3157"/>
                </a:lnTo>
                <a:lnTo>
                  <a:pt x="7353" y="3538"/>
                </a:lnTo>
                <a:lnTo>
                  <a:pt x="8715" y="6369"/>
                </a:lnTo>
                <a:lnTo>
                  <a:pt x="8497" y="8111"/>
                </a:lnTo>
                <a:lnTo>
                  <a:pt x="6590" y="8982"/>
                </a:lnTo>
                <a:lnTo>
                  <a:pt x="4521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3102960" y="7682977"/>
            <a:ext cx="7620" cy="12065"/>
          </a:xfrm>
          <a:custGeom>
            <a:avLst/>
            <a:gdLst/>
            <a:ahLst/>
            <a:cxnLst/>
            <a:rect l="l" t="t" r="r" b="b"/>
            <a:pathLst>
              <a:path w="7619" h="12065">
                <a:moveTo>
                  <a:pt x="2560" y="11922"/>
                </a:moveTo>
                <a:lnTo>
                  <a:pt x="1960" y="11541"/>
                </a:lnTo>
                <a:lnTo>
                  <a:pt x="926" y="10888"/>
                </a:lnTo>
                <a:lnTo>
                  <a:pt x="762" y="10398"/>
                </a:lnTo>
                <a:lnTo>
                  <a:pt x="0" y="8492"/>
                </a:lnTo>
                <a:lnTo>
                  <a:pt x="1906" y="1905"/>
                </a:lnTo>
                <a:lnTo>
                  <a:pt x="3486" y="816"/>
                </a:lnTo>
                <a:lnTo>
                  <a:pt x="4575" y="0"/>
                </a:lnTo>
                <a:lnTo>
                  <a:pt x="7081" y="598"/>
                </a:lnTo>
                <a:lnTo>
                  <a:pt x="7571" y="1959"/>
                </a:lnTo>
                <a:lnTo>
                  <a:pt x="7517" y="2340"/>
                </a:lnTo>
                <a:lnTo>
                  <a:pt x="7625" y="2939"/>
                </a:lnTo>
                <a:lnTo>
                  <a:pt x="7408" y="3429"/>
                </a:lnTo>
                <a:lnTo>
                  <a:pt x="6100" y="5988"/>
                </a:lnTo>
                <a:lnTo>
                  <a:pt x="4738" y="8492"/>
                </a:lnTo>
                <a:lnTo>
                  <a:pt x="3322" y="10996"/>
                </a:lnTo>
                <a:lnTo>
                  <a:pt x="3050" y="11541"/>
                </a:lnTo>
                <a:lnTo>
                  <a:pt x="2560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2982851" y="7784182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3704" y="8274"/>
                </a:moveTo>
                <a:lnTo>
                  <a:pt x="980" y="7349"/>
                </a:lnTo>
                <a:lnTo>
                  <a:pt x="381" y="5879"/>
                </a:lnTo>
                <a:lnTo>
                  <a:pt x="0" y="4899"/>
                </a:lnTo>
                <a:lnTo>
                  <a:pt x="1252" y="1252"/>
                </a:lnTo>
                <a:lnTo>
                  <a:pt x="2124" y="816"/>
                </a:lnTo>
                <a:lnTo>
                  <a:pt x="3649" y="0"/>
                </a:lnTo>
                <a:lnTo>
                  <a:pt x="6808" y="1252"/>
                </a:lnTo>
                <a:lnTo>
                  <a:pt x="8279" y="4681"/>
                </a:lnTo>
                <a:lnTo>
                  <a:pt x="7353" y="6641"/>
                </a:lnTo>
                <a:lnTo>
                  <a:pt x="5392" y="7512"/>
                </a:lnTo>
                <a:lnTo>
                  <a:pt x="3704" y="82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3125184" y="7593477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3921" y="8166"/>
                </a:moveTo>
                <a:lnTo>
                  <a:pt x="2178" y="7893"/>
                </a:lnTo>
                <a:lnTo>
                  <a:pt x="1307" y="6315"/>
                </a:lnTo>
                <a:lnTo>
                  <a:pt x="0" y="4028"/>
                </a:lnTo>
                <a:lnTo>
                  <a:pt x="217" y="2449"/>
                </a:lnTo>
                <a:lnTo>
                  <a:pt x="1906" y="1306"/>
                </a:lnTo>
                <a:lnTo>
                  <a:pt x="3812" y="0"/>
                </a:lnTo>
                <a:lnTo>
                  <a:pt x="6264" y="381"/>
                </a:lnTo>
                <a:lnTo>
                  <a:pt x="7353" y="2232"/>
                </a:lnTo>
                <a:lnTo>
                  <a:pt x="8170" y="3538"/>
                </a:lnTo>
                <a:lnTo>
                  <a:pt x="7353" y="6042"/>
                </a:lnTo>
                <a:lnTo>
                  <a:pt x="5664" y="7077"/>
                </a:lnTo>
                <a:lnTo>
                  <a:pt x="3921" y="8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285"/>
          <p:cNvSpPr/>
          <p:nvPr/>
        </p:nvSpPr>
        <p:spPr>
          <a:xfrm>
            <a:off x="2922061" y="7775362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4">
                <a:moveTo>
                  <a:pt x="3431" y="8111"/>
                </a:moveTo>
                <a:lnTo>
                  <a:pt x="1143" y="6805"/>
                </a:lnTo>
                <a:lnTo>
                  <a:pt x="544" y="4845"/>
                </a:lnTo>
                <a:lnTo>
                  <a:pt x="108" y="3320"/>
                </a:lnTo>
                <a:lnTo>
                  <a:pt x="0" y="1796"/>
                </a:lnTo>
                <a:lnTo>
                  <a:pt x="1525" y="980"/>
                </a:lnTo>
                <a:lnTo>
                  <a:pt x="3976" y="0"/>
                </a:lnTo>
                <a:lnTo>
                  <a:pt x="6155" y="871"/>
                </a:lnTo>
                <a:lnTo>
                  <a:pt x="6917" y="2830"/>
                </a:lnTo>
                <a:lnTo>
                  <a:pt x="7625" y="4736"/>
                </a:lnTo>
                <a:lnTo>
                  <a:pt x="6754" y="6914"/>
                </a:lnTo>
                <a:lnTo>
                  <a:pt x="5011" y="7512"/>
                </a:lnTo>
                <a:lnTo>
                  <a:pt x="3431" y="81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2732502" y="7810096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2723" y="7893"/>
                </a:moveTo>
                <a:lnTo>
                  <a:pt x="1252" y="7077"/>
                </a:lnTo>
                <a:lnTo>
                  <a:pt x="599" y="5062"/>
                </a:lnTo>
                <a:lnTo>
                  <a:pt x="0" y="3157"/>
                </a:lnTo>
                <a:lnTo>
                  <a:pt x="1034" y="871"/>
                </a:lnTo>
                <a:lnTo>
                  <a:pt x="4684" y="0"/>
                </a:lnTo>
                <a:lnTo>
                  <a:pt x="6373" y="435"/>
                </a:lnTo>
                <a:lnTo>
                  <a:pt x="7353" y="2123"/>
                </a:lnTo>
                <a:lnTo>
                  <a:pt x="8061" y="3974"/>
                </a:lnTo>
                <a:lnTo>
                  <a:pt x="6590" y="6641"/>
                </a:lnTo>
                <a:lnTo>
                  <a:pt x="4630" y="7295"/>
                </a:lnTo>
                <a:lnTo>
                  <a:pt x="2723" y="7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2820582" y="7847007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4">
                <a:moveTo>
                  <a:pt x="3921" y="8166"/>
                </a:moveTo>
                <a:lnTo>
                  <a:pt x="817" y="6968"/>
                </a:lnTo>
                <a:lnTo>
                  <a:pt x="435" y="5117"/>
                </a:lnTo>
                <a:lnTo>
                  <a:pt x="0" y="3157"/>
                </a:lnTo>
                <a:lnTo>
                  <a:pt x="1034" y="1742"/>
                </a:lnTo>
                <a:lnTo>
                  <a:pt x="2669" y="871"/>
                </a:lnTo>
                <a:lnTo>
                  <a:pt x="4357" y="0"/>
                </a:lnTo>
                <a:lnTo>
                  <a:pt x="6699" y="979"/>
                </a:lnTo>
                <a:lnTo>
                  <a:pt x="7734" y="3593"/>
                </a:lnTo>
                <a:lnTo>
                  <a:pt x="8279" y="4845"/>
                </a:lnTo>
                <a:lnTo>
                  <a:pt x="7408" y="6206"/>
                </a:lnTo>
                <a:lnTo>
                  <a:pt x="5719" y="7131"/>
                </a:lnTo>
                <a:lnTo>
                  <a:pt x="3921" y="8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3004909" y="7607198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4">
                <a:moveTo>
                  <a:pt x="7137" y="165"/>
                </a:moveTo>
                <a:lnTo>
                  <a:pt x="6908" y="63"/>
                </a:lnTo>
                <a:lnTo>
                  <a:pt x="6972" y="215"/>
                </a:lnTo>
                <a:lnTo>
                  <a:pt x="7137" y="165"/>
                </a:lnTo>
                <a:close/>
              </a:path>
              <a:path w="7619" h="8254">
                <a:moveTo>
                  <a:pt x="7454" y="3594"/>
                </a:moveTo>
                <a:lnTo>
                  <a:pt x="7188" y="1905"/>
                </a:lnTo>
                <a:lnTo>
                  <a:pt x="6972" y="215"/>
                </a:lnTo>
                <a:lnTo>
                  <a:pt x="5067" y="660"/>
                </a:lnTo>
                <a:lnTo>
                  <a:pt x="2781" y="0"/>
                </a:lnTo>
                <a:lnTo>
                  <a:pt x="1409" y="2184"/>
                </a:lnTo>
                <a:lnTo>
                  <a:pt x="0" y="4521"/>
                </a:lnTo>
                <a:lnTo>
                  <a:pt x="812" y="5943"/>
                </a:lnTo>
                <a:lnTo>
                  <a:pt x="1358" y="6972"/>
                </a:lnTo>
                <a:lnTo>
                  <a:pt x="2006" y="8064"/>
                </a:lnTo>
                <a:lnTo>
                  <a:pt x="3429" y="7848"/>
                </a:lnTo>
                <a:lnTo>
                  <a:pt x="5003" y="7620"/>
                </a:lnTo>
                <a:lnTo>
                  <a:pt x="6477" y="6972"/>
                </a:lnTo>
                <a:lnTo>
                  <a:pt x="7454" y="35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3098766" y="7416817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867" y="7621"/>
                </a:moveTo>
                <a:lnTo>
                  <a:pt x="1579" y="6750"/>
                </a:lnTo>
                <a:lnTo>
                  <a:pt x="0" y="3048"/>
                </a:lnTo>
                <a:lnTo>
                  <a:pt x="762" y="1578"/>
                </a:lnTo>
                <a:lnTo>
                  <a:pt x="2178" y="489"/>
                </a:lnTo>
                <a:lnTo>
                  <a:pt x="2723" y="54"/>
                </a:lnTo>
                <a:lnTo>
                  <a:pt x="3704" y="0"/>
                </a:lnTo>
                <a:lnTo>
                  <a:pt x="4630" y="163"/>
                </a:lnTo>
                <a:lnTo>
                  <a:pt x="4466" y="1197"/>
                </a:lnTo>
                <a:lnTo>
                  <a:pt x="4248" y="2177"/>
                </a:lnTo>
                <a:lnTo>
                  <a:pt x="3867" y="3048"/>
                </a:lnTo>
                <a:lnTo>
                  <a:pt x="2995" y="5171"/>
                </a:lnTo>
                <a:lnTo>
                  <a:pt x="4630" y="5661"/>
                </a:lnTo>
                <a:lnTo>
                  <a:pt x="6209" y="6042"/>
                </a:lnTo>
                <a:lnTo>
                  <a:pt x="6373" y="6097"/>
                </a:lnTo>
                <a:lnTo>
                  <a:pt x="5882" y="6587"/>
                </a:lnTo>
                <a:lnTo>
                  <a:pt x="5610" y="6750"/>
                </a:lnTo>
                <a:lnTo>
                  <a:pt x="3867" y="76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290"/>
          <p:cNvSpPr/>
          <p:nvPr/>
        </p:nvSpPr>
        <p:spPr>
          <a:xfrm>
            <a:off x="3016024" y="7724461"/>
            <a:ext cx="8255" cy="8890"/>
          </a:xfrm>
          <a:custGeom>
            <a:avLst/>
            <a:gdLst/>
            <a:ahLst/>
            <a:cxnLst/>
            <a:rect l="l" t="t" r="r" b="b"/>
            <a:pathLst>
              <a:path w="8255" h="8890">
                <a:moveTo>
                  <a:pt x="4030" y="8329"/>
                </a:moveTo>
                <a:lnTo>
                  <a:pt x="1143" y="6859"/>
                </a:lnTo>
                <a:lnTo>
                  <a:pt x="490" y="4899"/>
                </a:lnTo>
                <a:lnTo>
                  <a:pt x="0" y="3266"/>
                </a:lnTo>
                <a:lnTo>
                  <a:pt x="54" y="1850"/>
                </a:lnTo>
                <a:lnTo>
                  <a:pt x="1525" y="1143"/>
                </a:lnTo>
                <a:lnTo>
                  <a:pt x="4194" y="0"/>
                </a:lnTo>
                <a:lnTo>
                  <a:pt x="6209" y="762"/>
                </a:lnTo>
                <a:lnTo>
                  <a:pt x="7026" y="2885"/>
                </a:lnTo>
                <a:lnTo>
                  <a:pt x="7734" y="4790"/>
                </a:lnTo>
                <a:lnTo>
                  <a:pt x="7244" y="6369"/>
                </a:lnTo>
                <a:lnTo>
                  <a:pt x="5610" y="7349"/>
                </a:lnTo>
                <a:lnTo>
                  <a:pt x="4030" y="83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3058675" y="7475450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4521" y="7730"/>
                </a:moveTo>
                <a:lnTo>
                  <a:pt x="1688" y="7458"/>
                </a:lnTo>
                <a:lnTo>
                  <a:pt x="980" y="6369"/>
                </a:lnTo>
                <a:lnTo>
                  <a:pt x="0" y="4790"/>
                </a:lnTo>
                <a:lnTo>
                  <a:pt x="1089" y="2014"/>
                </a:lnTo>
                <a:lnTo>
                  <a:pt x="3104" y="925"/>
                </a:lnTo>
                <a:lnTo>
                  <a:pt x="4956" y="0"/>
                </a:lnTo>
                <a:lnTo>
                  <a:pt x="6318" y="217"/>
                </a:lnTo>
                <a:lnTo>
                  <a:pt x="7135" y="1796"/>
                </a:lnTo>
                <a:lnTo>
                  <a:pt x="8061" y="3538"/>
                </a:lnTo>
                <a:lnTo>
                  <a:pt x="7517" y="5825"/>
                </a:lnTo>
                <a:lnTo>
                  <a:pt x="5882" y="6913"/>
                </a:lnTo>
                <a:lnTo>
                  <a:pt x="4521" y="77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023922" y="773496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4085" y="8057"/>
                </a:moveTo>
                <a:lnTo>
                  <a:pt x="1416" y="7240"/>
                </a:lnTo>
                <a:lnTo>
                  <a:pt x="762" y="5661"/>
                </a:lnTo>
                <a:lnTo>
                  <a:pt x="0" y="3756"/>
                </a:lnTo>
                <a:lnTo>
                  <a:pt x="762" y="1524"/>
                </a:lnTo>
                <a:lnTo>
                  <a:pt x="4030" y="0"/>
                </a:lnTo>
                <a:lnTo>
                  <a:pt x="6808" y="1088"/>
                </a:lnTo>
                <a:lnTo>
                  <a:pt x="7462" y="2558"/>
                </a:lnTo>
                <a:lnTo>
                  <a:pt x="8061" y="3974"/>
                </a:lnTo>
                <a:lnTo>
                  <a:pt x="7190" y="6423"/>
                </a:lnTo>
                <a:lnTo>
                  <a:pt x="5773" y="7131"/>
                </a:lnTo>
                <a:lnTo>
                  <a:pt x="4085" y="80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2649543" y="7760936"/>
            <a:ext cx="8890" cy="7620"/>
          </a:xfrm>
          <a:custGeom>
            <a:avLst/>
            <a:gdLst/>
            <a:ahLst/>
            <a:cxnLst/>
            <a:rect l="l" t="t" r="r" b="b"/>
            <a:pathLst>
              <a:path w="8889" h="7620">
                <a:moveTo>
                  <a:pt x="3486" y="7295"/>
                </a:moveTo>
                <a:lnTo>
                  <a:pt x="1034" y="6478"/>
                </a:lnTo>
                <a:lnTo>
                  <a:pt x="599" y="4845"/>
                </a:lnTo>
                <a:lnTo>
                  <a:pt x="0" y="2776"/>
                </a:lnTo>
                <a:lnTo>
                  <a:pt x="1252" y="1578"/>
                </a:lnTo>
                <a:lnTo>
                  <a:pt x="2778" y="707"/>
                </a:lnTo>
                <a:lnTo>
                  <a:pt x="3921" y="0"/>
                </a:lnTo>
                <a:lnTo>
                  <a:pt x="7190" y="1252"/>
                </a:lnTo>
                <a:lnTo>
                  <a:pt x="7734" y="2504"/>
                </a:lnTo>
                <a:lnTo>
                  <a:pt x="8279" y="3647"/>
                </a:lnTo>
                <a:lnTo>
                  <a:pt x="6972" y="5988"/>
                </a:lnTo>
                <a:lnTo>
                  <a:pt x="3486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2978603" y="7751844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4085" y="7240"/>
                </a:moveTo>
                <a:lnTo>
                  <a:pt x="1416" y="6532"/>
                </a:lnTo>
                <a:lnTo>
                  <a:pt x="0" y="3484"/>
                </a:lnTo>
                <a:lnTo>
                  <a:pt x="762" y="1415"/>
                </a:lnTo>
                <a:lnTo>
                  <a:pt x="2451" y="707"/>
                </a:lnTo>
                <a:lnTo>
                  <a:pt x="3976" y="0"/>
                </a:lnTo>
                <a:lnTo>
                  <a:pt x="5392" y="163"/>
                </a:lnTo>
                <a:lnTo>
                  <a:pt x="6373" y="1851"/>
                </a:lnTo>
                <a:lnTo>
                  <a:pt x="7408" y="3593"/>
                </a:lnTo>
                <a:lnTo>
                  <a:pt x="7135" y="5552"/>
                </a:lnTo>
                <a:lnTo>
                  <a:pt x="5719" y="6369"/>
                </a:lnTo>
                <a:lnTo>
                  <a:pt x="4085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295"/>
          <p:cNvSpPr/>
          <p:nvPr/>
        </p:nvSpPr>
        <p:spPr>
          <a:xfrm>
            <a:off x="2835833" y="7755991"/>
            <a:ext cx="66675" cy="41275"/>
          </a:xfrm>
          <a:custGeom>
            <a:avLst/>
            <a:gdLst/>
            <a:ahLst/>
            <a:cxnLst/>
            <a:rect l="l" t="t" r="r" b="b"/>
            <a:pathLst>
              <a:path w="66675" h="41275">
                <a:moveTo>
                  <a:pt x="7454" y="5334"/>
                </a:moveTo>
                <a:lnTo>
                  <a:pt x="6743" y="3530"/>
                </a:lnTo>
                <a:lnTo>
                  <a:pt x="6261" y="1955"/>
                </a:lnTo>
                <a:lnTo>
                  <a:pt x="5765" y="431"/>
                </a:lnTo>
                <a:lnTo>
                  <a:pt x="4572" y="0"/>
                </a:lnTo>
                <a:lnTo>
                  <a:pt x="3048" y="596"/>
                </a:lnTo>
                <a:lnTo>
                  <a:pt x="1244" y="1244"/>
                </a:lnTo>
                <a:lnTo>
                  <a:pt x="0" y="3759"/>
                </a:lnTo>
                <a:lnTo>
                  <a:pt x="647" y="5168"/>
                </a:lnTo>
                <a:lnTo>
                  <a:pt x="1295" y="6642"/>
                </a:lnTo>
                <a:lnTo>
                  <a:pt x="3263" y="7073"/>
                </a:lnTo>
                <a:lnTo>
                  <a:pt x="7454" y="5334"/>
                </a:lnTo>
                <a:close/>
              </a:path>
              <a:path w="66675" h="41275">
                <a:moveTo>
                  <a:pt x="58762" y="14808"/>
                </a:moveTo>
                <a:lnTo>
                  <a:pt x="57734" y="13169"/>
                </a:lnTo>
                <a:lnTo>
                  <a:pt x="57353" y="11976"/>
                </a:lnTo>
                <a:lnTo>
                  <a:pt x="56375" y="9525"/>
                </a:lnTo>
                <a:lnTo>
                  <a:pt x="54952" y="9575"/>
                </a:lnTo>
                <a:lnTo>
                  <a:pt x="53378" y="10452"/>
                </a:lnTo>
                <a:lnTo>
                  <a:pt x="51574" y="11430"/>
                </a:lnTo>
                <a:lnTo>
                  <a:pt x="51028" y="13004"/>
                </a:lnTo>
                <a:lnTo>
                  <a:pt x="51473" y="14859"/>
                </a:lnTo>
                <a:lnTo>
                  <a:pt x="51955" y="16598"/>
                </a:lnTo>
                <a:lnTo>
                  <a:pt x="54470" y="17030"/>
                </a:lnTo>
                <a:lnTo>
                  <a:pt x="56476" y="16002"/>
                </a:lnTo>
                <a:lnTo>
                  <a:pt x="58762" y="14808"/>
                </a:lnTo>
                <a:close/>
              </a:path>
              <a:path w="66675" h="41275">
                <a:moveTo>
                  <a:pt x="66497" y="35115"/>
                </a:moveTo>
                <a:lnTo>
                  <a:pt x="65684" y="33743"/>
                </a:lnTo>
                <a:lnTo>
                  <a:pt x="62255" y="33096"/>
                </a:lnTo>
                <a:lnTo>
                  <a:pt x="61163" y="34074"/>
                </a:lnTo>
                <a:lnTo>
                  <a:pt x="60020" y="35001"/>
                </a:lnTo>
                <a:lnTo>
                  <a:pt x="58928" y="36144"/>
                </a:lnTo>
                <a:lnTo>
                  <a:pt x="60236" y="37884"/>
                </a:lnTo>
                <a:lnTo>
                  <a:pt x="61709" y="39903"/>
                </a:lnTo>
                <a:lnTo>
                  <a:pt x="63665" y="40767"/>
                </a:lnTo>
                <a:lnTo>
                  <a:pt x="65036" y="39624"/>
                </a:lnTo>
                <a:lnTo>
                  <a:pt x="66497" y="38379"/>
                </a:lnTo>
                <a:lnTo>
                  <a:pt x="66395" y="36639"/>
                </a:lnTo>
                <a:lnTo>
                  <a:pt x="66497" y="351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3132810" y="7462547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758" y="7240"/>
                </a:moveTo>
                <a:lnTo>
                  <a:pt x="2342" y="7077"/>
                </a:lnTo>
                <a:lnTo>
                  <a:pt x="1252" y="5661"/>
                </a:lnTo>
                <a:lnTo>
                  <a:pt x="0" y="4137"/>
                </a:lnTo>
                <a:lnTo>
                  <a:pt x="435" y="1578"/>
                </a:lnTo>
                <a:lnTo>
                  <a:pt x="2233" y="598"/>
                </a:lnTo>
                <a:lnTo>
                  <a:pt x="3431" y="0"/>
                </a:lnTo>
                <a:lnTo>
                  <a:pt x="4521" y="381"/>
                </a:lnTo>
                <a:lnTo>
                  <a:pt x="5338" y="1361"/>
                </a:lnTo>
                <a:lnTo>
                  <a:pt x="6427" y="2885"/>
                </a:lnTo>
                <a:lnTo>
                  <a:pt x="6427" y="6042"/>
                </a:lnTo>
                <a:lnTo>
                  <a:pt x="5338" y="6859"/>
                </a:lnTo>
                <a:lnTo>
                  <a:pt x="3758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3114399" y="7666590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2287" y="5988"/>
                </a:moveTo>
                <a:lnTo>
                  <a:pt x="1906" y="5879"/>
                </a:lnTo>
                <a:lnTo>
                  <a:pt x="1470" y="5933"/>
                </a:lnTo>
                <a:lnTo>
                  <a:pt x="0" y="4409"/>
                </a:lnTo>
                <a:lnTo>
                  <a:pt x="708" y="1088"/>
                </a:lnTo>
                <a:lnTo>
                  <a:pt x="2396" y="326"/>
                </a:lnTo>
                <a:lnTo>
                  <a:pt x="2886" y="54"/>
                </a:lnTo>
                <a:lnTo>
                  <a:pt x="3595" y="0"/>
                </a:lnTo>
                <a:lnTo>
                  <a:pt x="4030" y="217"/>
                </a:lnTo>
                <a:lnTo>
                  <a:pt x="4956" y="544"/>
                </a:lnTo>
                <a:lnTo>
                  <a:pt x="4902" y="1360"/>
                </a:lnTo>
                <a:lnTo>
                  <a:pt x="3976" y="3484"/>
                </a:lnTo>
                <a:lnTo>
                  <a:pt x="3595" y="5062"/>
                </a:lnTo>
                <a:lnTo>
                  <a:pt x="2287" y="59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2916936" y="7698549"/>
            <a:ext cx="26670" cy="47625"/>
          </a:xfrm>
          <a:custGeom>
            <a:avLst/>
            <a:gdLst/>
            <a:ahLst/>
            <a:cxnLst/>
            <a:rect l="l" t="t" r="r" b="b"/>
            <a:pathLst>
              <a:path w="26669" h="47625">
                <a:moveTo>
                  <a:pt x="5994" y="45085"/>
                </a:moveTo>
                <a:lnTo>
                  <a:pt x="5232" y="43281"/>
                </a:lnTo>
                <a:lnTo>
                  <a:pt x="4737" y="41973"/>
                </a:lnTo>
                <a:lnTo>
                  <a:pt x="3594" y="41592"/>
                </a:lnTo>
                <a:lnTo>
                  <a:pt x="1028" y="42583"/>
                </a:lnTo>
                <a:lnTo>
                  <a:pt x="0" y="43827"/>
                </a:lnTo>
                <a:lnTo>
                  <a:pt x="1028" y="47040"/>
                </a:lnTo>
                <a:lnTo>
                  <a:pt x="2286" y="46609"/>
                </a:lnTo>
                <a:lnTo>
                  <a:pt x="3429" y="46228"/>
                </a:lnTo>
                <a:lnTo>
                  <a:pt x="4521" y="45516"/>
                </a:lnTo>
                <a:lnTo>
                  <a:pt x="5994" y="45085"/>
                </a:lnTo>
                <a:close/>
              </a:path>
              <a:path w="26669" h="47625">
                <a:moveTo>
                  <a:pt x="26365" y="3213"/>
                </a:moveTo>
                <a:lnTo>
                  <a:pt x="26085" y="2451"/>
                </a:lnTo>
                <a:lnTo>
                  <a:pt x="25768" y="1473"/>
                </a:lnTo>
                <a:lnTo>
                  <a:pt x="22936" y="0"/>
                </a:lnTo>
                <a:lnTo>
                  <a:pt x="22390" y="596"/>
                </a:lnTo>
                <a:lnTo>
                  <a:pt x="21793" y="1206"/>
                </a:lnTo>
                <a:lnTo>
                  <a:pt x="21412" y="2235"/>
                </a:lnTo>
                <a:lnTo>
                  <a:pt x="22555" y="4521"/>
                </a:lnTo>
                <a:lnTo>
                  <a:pt x="23533" y="5283"/>
                </a:lnTo>
                <a:lnTo>
                  <a:pt x="24892" y="4902"/>
                </a:lnTo>
                <a:lnTo>
                  <a:pt x="25819" y="4572"/>
                </a:lnTo>
                <a:lnTo>
                  <a:pt x="26365" y="32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3040318" y="75539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5">
                <a:moveTo>
                  <a:pt x="2015" y="5280"/>
                </a:moveTo>
                <a:lnTo>
                  <a:pt x="1034" y="5117"/>
                </a:lnTo>
                <a:lnTo>
                  <a:pt x="599" y="4028"/>
                </a:lnTo>
                <a:lnTo>
                  <a:pt x="54" y="2776"/>
                </a:lnTo>
                <a:lnTo>
                  <a:pt x="0" y="1360"/>
                </a:lnTo>
                <a:lnTo>
                  <a:pt x="2560" y="0"/>
                </a:lnTo>
                <a:lnTo>
                  <a:pt x="3377" y="381"/>
                </a:lnTo>
                <a:lnTo>
                  <a:pt x="4085" y="1306"/>
                </a:lnTo>
                <a:lnTo>
                  <a:pt x="4630" y="2721"/>
                </a:lnTo>
                <a:lnTo>
                  <a:pt x="4357" y="3919"/>
                </a:lnTo>
                <a:lnTo>
                  <a:pt x="2995" y="4736"/>
                </a:lnTo>
                <a:lnTo>
                  <a:pt x="2015" y="52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300"/>
          <p:cNvSpPr/>
          <p:nvPr/>
        </p:nvSpPr>
        <p:spPr>
          <a:xfrm>
            <a:off x="2629879" y="7764856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743" y="4681"/>
                </a:moveTo>
                <a:lnTo>
                  <a:pt x="708" y="3974"/>
                </a:lnTo>
                <a:lnTo>
                  <a:pt x="326" y="2667"/>
                </a:lnTo>
                <a:lnTo>
                  <a:pt x="163" y="1905"/>
                </a:lnTo>
                <a:lnTo>
                  <a:pt x="0" y="1034"/>
                </a:lnTo>
                <a:lnTo>
                  <a:pt x="980" y="653"/>
                </a:lnTo>
                <a:lnTo>
                  <a:pt x="2287" y="217"/>
                </a:lnTo>
                <a:lnTo>
                  <a:pt x="3649" y="0"/>
                </a:lnTo>
                <a:lnTo>
                  <a:pt x="4521" y="1415"/>
                </a:lnTo>
                <a:lnTo>
                  <a:pt x="5011" y="2939"/>
                </a:lnTo>
                <a:lnTo>
                  <a:pt x="4030" y="3865"/>
                </a:lnTo>
                <a:lnTo>
                  <a:pt x="2995" y="4191"/>
                </a:lnTo>
                <a:lnTo>
                  <a:pt x="1743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3044404" y="7593368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5">
                <a:moveTo>
                  <a:pt x="1688" y="5171"/>
                </a:moveTo>
                <a:lnTo>
                  <a:pt x="926" y="4681"/>
                </a:lnTo>
                <a:lnTo>
                  <a:pt x="0" y="2449"/>
                </a:lnTo>
                <a:lnTo>
                  <a:pt x="163" y="1088"/>
                </a:lnTo>
                <a:lnTo>
                  <a:pt x="1852" y="163"/>
                </a:lnTo>
                <a:lnTo>
                  <a:pt x="2886" y="0"/>
                </a:lnTo>
                <a:lnTo>
                  <a:pt x="3867" y="217"/>
                </a:lnTo>
                <a:lnTo>
                  <a:pt x="4902" y="2885"/>
                </a:lnTo>
                <a:lnTo>
                  <a:pt x="4030" y="4028"/>
                </a:lnTo>
                <a:lnTo>
                  <a:pt x="2505" y="4736"/>
                </a:lnTo>
                <a:lnTo>
                  <a:pt x="1688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2972012" y="7778357"/>
            <a:ext cx="4445" cy="5715"/>
          </a:xfrm>
          <a:custGeom>
            <a:avLst/>
            <a:gdLst/>
            <a:ahLst/>
            <a:cxnLst/>
            <a:rect l="l" t="t" r="r" b="b"/>
            <a:pathLst>
              <a:path w="4444" h="5715">
                <a:moveTo>
                  <a:pt x="1906" y="5171"/>
                </a:moveTo>
                <a:lnTo>
                  <a:pt x="926" y="4246"/>
                </a:lnTo>
                <a:lnTo>
                  <a:pt x="490" y="3103"/>
                </a:lnTo>
                <a:lnTo>
                  <a:pt x="0" y="1850"/>
                </a:lnTo>
                <a:lnTo>
                  <a:pt x="163" y="816"/>
                </a:lnTo>
                <a:lnTo>
                  <a:pt x="1470" y="272"/>
                </a:lnTo>
                <a:lnTo>
                  <a:pt x="2886" y="0"/>
                </a:lnTo>
                <a:lnTo>
                  <a:pt x="3758" y="489"/>
                </a:lnTo>
                <a:lnTo>
                  <a:pt x="4030" y="1905"/>
                </a:lnTo>
                <a:lnTo>
                  <a:pt x="4248" y="3103"/>
                </a:lnTo>
                <a:lnTo>
                  <a:pt x="4303" y="4464"/>
                </a:lnTo>
                <a:lnTo>
                  <a:pt x="3050" y="4899"/>
                </a:lnTo>
                <a:lnTo>
                  <a:pt x="1906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2777386" y="7778520"/>
            <a:ext cx="4445" cy="5715"/>
          </a:xfrm>
          <a:custGeom>
            <a:avLst/>
            <a:gdLst/>
            <a:ahLst/>
            <a:cxnLst/>
            <a:rect l="l" t="t" r="r" b="b"/>
            <a:pathLst>
              <a:path w="4444" h="5715">
                <a:moveTo>
                  <a:pt x="1906" y="5389"/>
                </a:moveTo>
                <a:lnTo>
                  <a:pt x="871" y="5117"/>
                </a:lnTo>
                <a:lnTo>
                  <a:pt x="490" y="4191"/>
                </a:lnTo>
                <a:lnTo>
                  <a:pt x="0" y="2939"/>
                </a:lnTo>
                <a:lnTo>
                  <a:pt x="272" y="1360"/>
                </a:lnTo>
                <a:lnTo>
                  <a:pt x="1361" y="544"/>
                </a:lnTo>
                <a:lnTo>
                  <a:pt x="2015" y="0"/>
                </a:lnTo>
                <a:lnTo>
                  <a:pt x="3104" y="435"/>
                </a:lnTo>
                <a:lnTo>
                  <a:pt x="4357" y="2830"/>
                </a:lnTo>
                <a:lnTo>
                  <a:pt x="4357" y="4028"/>
                </a:lnTo>
                <a:lnTo>
                  <a:pt x="2941" y="4899"/>
                </a:lnTo>
                <a:lnTo>
                  <a:pt x="1906" y="53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3044404" y="7530000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5">
                <a:moveTo>
                  <a:pt x="2287" y="5117"/>
                </a:moveTo>
                <a:lnTo>
                  <a:pt x="1198" y="4246"/>
                </a:lnTo>
                <a:lnTo>
                  <a:pt x="544" y="2994"/>
                </a:lnTo>
                <a:lnTo>
                  <a:pt x="0" y="2068"/>
                </a:lnTo>
                <a:lnTo>
                  <a:pt x="326" y="1143"/>
                </a:lnTo>
                <a:lnTo>
                  <a:pt x="1307" y="653"/>
                </a:lnTo>
                <a:lnTo>
                  <a:pt x="2560" y="0"/>
                </a:lnTo>
                <a:lnTo>
                  <a:pt x="3486" y="435"/>
                </a:lnTo>
                <a:lnTo>
                  <a:pt x="4085" y="1687"/>
                </a:lnTo>
                <a:lnTo>
                  <a:pt x="4466" y="2558"/>
                </a:lnTo>
                <a:lnTo>
                  <a:pt x="4847" y="3538"/>
                </a:lnTo>
                <a:lnTo>
                  <a:pt x="3758" y="4191"/>
                </a:lnTo>
                <a:lnTo>
                  <a:pt x="2287" y="5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2934862" y="764552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79">
                <a:moveTo>
                  <a:pt x="1470" y="4790"/>
                </a:moveTo>
                <a:lnTo>
                  <a:pt x="381" y="4572"/>
                </a:lnTo>
                <a:lnTo>
                  <a:pt x="217" y="3429"/>
                </a:lnTo>
                <a:lnTo>
                  <a:pt x="0" y="2014"/>
                </a:lnTo>
                <a:lnTo>
                  <a:pt x="490" y="707"/>
                </a:lnTo>
                <a:lnTo>
                  <a:pt x="2015" y="217"/>
                </a:lnTo>
                <a:lnTo>
                  <a:pt x="2941" y="0"/>
                </a:lnTo>
                <a:lnTo>
                  <a:pt x="3867" y="272"/>
                </a:lnTo>
                <a:lnTo>
                  <a:pt x="4357" y="2994"/>
                </a:lnTo>
                <a:lnTo>
                  <a:pt x="4194" y="4300"/>
                </a:lnTo>
                <a:lnTo>
                  <a:pt x="2451" y="4627"/>
                </a:lnTo>
                <a:lnTo>
                  <a:pt x="1470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3073001" y="7582806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79">
                <a:moveTo>
                  <a:pt x="1416" y="4954"/>
                </a:moveTo>
                <a:lnTo>
                  <a:pt x="653" y="4409"/>
                </a:lnTo>
                <a:lnTo>
                  <a:pt x="381" y="3375"/>
                </a:lnTo>
                <a:lnTo>
                  <a:pt x="0" y="2123"/>
                </a:lnTo>
                <a:lnTo>
                  <a:pt x="708" y="1143"/>
                </a:lnTo>
                <a:lnTo>
                  <a:pt x="1688" y="544"/>
                </a:lnTo>
                <a:lnTo>
                  <a:pt x="2669" y="0"/>
                </a:lnTo>
                <a:lnTo>
                  <a:pt x="3431" y="653"/>
                </a:lnTo>
                <a:lnTo>
                  <a:pt x="3976" y="1469"/>
                </a:lnTo>
                <a:lnTo>
                  <a:pt x="4194" y="2939"/>
                </a:lnTo>
                <a:lnTo>
                  <a:pt x="4194" y="4246"/>
                </a:lnTo>
                <a:lnTo>
                  <a:pt x="2505" y="4681"/>
                </a:lnTo>
                <a:lnTo>
                  <a:pt x="1416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2963187" y="7768122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2505" y="4790"/>
                </a:moveTo>
                <a:lnTo>
                  <a:pt x="1634" y="4681"/>
                </a:lnTo>
                <a:lnTo>
                  <a:pt x="1089" y="4028"/>
                </a:lnTo>
                <a:lnTo>
                  <a:pt x="0" y="2504"/>
                </a:lnTo>
                <a:lnTo>
                  <a:pt x="1034" y="1415"/>
                </a:lnTo>
                <a:lnTo>
                  <a:pt x="2069" y="544"/>
                </a:lnTo>
                <a:lnTo>
                  <a:pt x="2669" y="0"/>
                </a:lnTo>
                <a:lnTo>
                  <a:pt x="3540" y="272"/>
                </a:lnTo>
                <a:lnTo>
                  <a:pt x="4085" y="816"/>
                </a:lnTo>
                <a:lnTo>
                  <a:pt x="4684" y="2340"/>
                </a:lnTo>
                <a:lnTo>
                  <a:pt x="4630" y="3593"/>
                </a:lnTo>
                <a:lnTo>
                  <a:pt x="3213" y="4409"/>
                </a:lnTo>
                <a:lnTo>
                  <a:pt x="2505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2908988" y="7760065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79">
                <a:moveTo>
                  <a:pt x="1688" y="4627"/>
                </a:moveTo>
                <a:lnTo>
                  <a:pt x="980" y="4191"/>
                </a:lnTo>
                <a:lnTo>
                  <a:pt x="653" y="3484"/>
                </a:lnTo>
                <a:lnTo>
                  <a:pt x="0" y="1959"/>
                </a:lnTo>
                <a:lnTo>
                  <a:pt x="762" y="871"/>
                </a:lnTo>
                <a:lnTo>
                  <a:pt x="2069" y="272"/>
                </a:lnTo>
                <a:lnTo>
                  <a:pt x="2832" y="0"/>
                </a:lnTo>
                <a:lnTo>
                  <a:pt x="3540" y="272"/>
                </a:lnTo>
                <a:lnTo>
                  <a:pt x="4030" y="1034"/>
                </a:lnTo>
                <a:lnTo>
                  <a:pt x="4030" y="2340"/>
                </a:lnTo>
                <a:lnTo>
                  <a:pt x="4139" y="3756"/>
                </a:lnTo>
                <a:lnTo>
                  <a:pt x="2560" y="4300"/>
                </a:lnTo>
                <a:lnTo>
                  <a:pt x="1688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3045874" y="7636974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2233" y="4845"/>
                </a:moveTo>
                <a:lnTo>
                  <a:pt x="926" y="4736"/>
                </a:lnTo>
                <a:lnTo>
                  <a:pt x="544" y="3865"/>
                </a:lnTo>
                <a:lnTo>
                  <a:pt x="0" y="2504"/>
                </a:lnTo>
                <a:lnTo>
                  <a:pt x="708" y="1252"/>
                </a:lnTo>
                <a:lnTo>
                  <a:pt x="1906" y="435"/>
                </a:lnTo>
                <a:lnTo>
                  <a:pt x="3104" y="0"/>
                </a:lnTo>
                <a:lnTo>
                  <a:pt x="3921" y="653"/>
                </a:lnTo>
                <a:lnTo>
                  <a:pt x="4357" y="1524"/>
                </a:lnTo>
                <a:lnTo>
                  <a:pt x="5120" y="2830"/>
                </a:lnTo>
                <a:lnTo>
                  <a:pt x="3104" y="4246"/>
                </a:lnTo>
                <a:lnTo>
                  <a:pt x="2233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3017658" y="7534898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0" y="1360"/>
                </a:moveTo>
                <a:lnTo>
                  <a:pt x="1797" y="0"/>
                </a:lnTo>
                <a:lnTo>
                  <a:pt x="2342" y="54"/>
                </a:lnTo>
                <a:lnTo>
                  <a:pt x="1525" y="435"/>
                </a:lnTo>
                <a:lnTo>
                  <a:pt x="762" y="871"/>
                </a:lnTo>
                <a:lnTo>
                  <a:pt x="0" y="13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2730541" y="7843957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976" y="2449"/>
                </a:moveTo>
                <a:lnTo>
                  <a:pt x="3486" y="2395"/>
                </a:lnTo>
                <a:lnTo>
                  <a:pt x="2233" y="2123"/>
                </a:lnTo>
                <a:lnTo>
                  <a:pt x="871" y="2177"/>
                </a:lnTo>
                <a:lnTo>
                  <a:pt x="54" y="979"/>
                </a:lnTo>
                <a:lnTo>
                  <a:pt x="435" y="490"/>
                </a:lnTo>
                <a:lnTo>
                  <a:pt x="599" y="217"/>
                </a:lnTo>
                <a:lnTo>
                  <a:pt x="2015" y="0"/>
                </a:lnTo>
                <a:lnTo>
                  <a:pt x="3268" y="326"/>
                </a:lnTo>
                <a:lnTo>
                  <a:pt x="4139" y="1415"/>
                </a:lnTo>
                <a:lnTo>
                  <a:pt x="4630" y="2068"/>
                </a:lnTo>
                <a:lnTo>
                  <a:pt x="3976" y="24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2965366" y="7583351"/>
            <a:ext cx="7620" cy="12065"/>
          </a:xfrm>
          <a:custGeom>
            <a:avLst/>
            <a:gdLst/>
            <a:ahLst/>
            <a:cxnLst/>
            <a:rect l="l" t="t" r="r" b="b"/>
            <a:pathLst>
              <a:path w="7619" h="12065">
                <a:moveTo>
                  <a:pt x="3036" y="6703"/>
                </a:moveTo>
                <a:lnTo>
                  <a:pt x="7244" y="0"/>
                </a:lnTo>
                <a:lnTo>
                  <a:pt x="7081" y="816"/>
                </a:lnTo>
                <a:lnTo>
                  <a:pt x="7081" y="1687"/>
                </a:lnTo>
                <a:lnTo>
                  <a:pt x="7244" y="2613"/>
                </a:lnTo>
                <a:lnTo>
                  <a:pt x="7571" y="3974"/>
                </a:lnTo>
                <a:lnTo>
                  <a:pt x="6536" y="4573"/>
                </a:lnTo>
                <a:lnTo>
                  <a:pt x="4466" y="6097"/>
                </a:lnTo>
                <a:lnTo>
                  <a:pt x="3036" y="6703"/>
                </a:lnTo>
                <a:close/>
              </a:path>
              <a:path w="7619" h="12065">
                <a:moveTo>
                  <a:pt x="2818" y="7051"/>
                </a:moveTo>
                <a:lnTo>
                  <a:pt x="2669" y="6859"/>
                </a:lnTo>
                <a:lnTo>
                  <a:pt x="3036" y="6703"/>
                </a:lnTo>
                <a:lnTo>
                  <a:pt x="2818" y="7051"/>
                </a:lnTo>
                <a:close/>
              </a:path>
              <a:path w="7619" h="12065">
                <a:moveTo>
                  <a:pt x="0" y="11541"/>
                </a:moveTo>
                <a:lnTo>
                  <a:pt x="2818" y="7051"/>
                </a:lnTo>
                <a:lnTo>
                  <a:pt x="4194" y="8819"/>
                </a:lnTo>
                <a:lnTo>
                  <a:pt x="4357" y="8982"/>
                </a:lnTo>
                <a:lnTo>
                  <a:pt x="4085" y="9527"/>
                </a:lnTo>
                <a:lnTo>
                  <a:pt x="3159" y="10670"/>
                </a:lnTo>
                <a:lnTo>
                  <a:pt x="1634" y="11269"/>
                </a:lnTo>
                <a:lnTo>
                  <a:pt x="0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2905175" y="7683848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4">
                <a:moveTo>
                  <a:pt x="0" y="6696"/>
                </a:moveTo>
                <a:lnTo>
                  <a:pt x="4194" y="0"/>
                </a:lnTo>
                <a:lnTo>
                  <a:pt x="4466" y="1905"/>
                </a:lnTo>
                <a:lnTo>
                  <a:pt x="4030" y="4191"/>
                </a:lnTo>
                <a:lnTo>
                  <a:pt x="3104" y="5389"/>
                </a:lnTo>
                <a:lnTo>
                  <a:pt x="2505" y="6151"/>
                </a:lnTo>
                <a:lnTo>
                  <a:pt x="1307" y="6587"/>
                </a:lnTo>
                <a:lnTo>
                  <a:pt x="0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3112220" y="7386603"/>
            <a:ext cx="6350" cy="9525"/>
          </a:xfrm>
          <a:custGeom>
            <a:avLst/>
            <a:gdLst/>
            <a:ahLst/>
            <a:cxnLst/>
            <a:rect l="l" t="t" r="r" b="b"/>
            <a:pathLst>
              <a:path w="6350" h="9525">
                <a:moveTo>
                  <a:pt x="1190" y="2229"/>
                </a:moveTo>
                <a:lnTo>
                  <a:pt x="2178" y="1143"/>
                </a:lnTo>
                <a:lnTo>
                  <a:pt x="3268" y="0"/>
                </a:lnTo>
                <a:lnTo>
                  <a:pt x="4248" y="1197"/>
                </a:lnTo>
                <a:lnTo>
                  <a:pt x="4466" y="1633"/>
                </a:lnTo>
                <a:lnTo>
                  <a:pt x="2941" y="1633"/>
                </a:lnTo>
                <a:lnTo>
                  <a:pt x="1906" y="1850"/>
                </a:lnTo>
                <a:lnTo>
                  <a:pt x="1190" y="2229"/>
                </a:lnTo>
                <a:close/>
              </a:path>
              <a:path w="6350" h="9525">
                <a:moveTo>
                  <a:pt x="5174" y="9091"/>
                </a:moveTo>
                <a:lnTo>
                  <a:pt x="5120" y="8166"/>
                </a:lnTo>
                <a:lnTo>
                  <a:pt x="5011" y="7240"/>
                </a:lnTo>
                <a:lnTo>
                  <a:pt x="4684" y="6369"/>
                </a:lnTo>
                <a:lnTo>
                  <a:pt x="4466" y="5607"/>
                </a:lnTo>
                <a:lnTo>
                  <a:pt x="4139" y="5062"/>
                </a:lnTo>
                <a:lnTo>
                  <a:pt x="3704" y="4627"/>
                </a:lnTo>
                <a:lnTo>
                  <a:pt x="4085" y="4137"/>
                </a:lnTo>
                <a:lnTo>
                  <a:pt x="4248" y="3538"/>
                </a:lnTo>
                <a:lnTo>
                  <a:pt x="4356" y="2229"/>
                </a:lnTo>
                <a:lnTo>
                  <a:pt x="3921" y="1633"/>
                </a:lnTo>
                <a:lnTo>
                  <a:pt x="4466" y="1633"/>
                </a:lnTo>
                <a:lnTo>
                  <a:pt x="6124" y="4627"/>
                </a:lnTo>
                <a:lnTo>
                  <a:pt x="6264" y="7403"/>
                </a:lnTo>
                <a:lnTo>
                  <a:pt x="5174" y="9091"/>
                </a:lnTo>
                <a:close/>
              </a:path>
              <a:path w="6350" h="9525">
                <a:moveTo>
                  <a:pt x="941" y="2495"/>
                </a:moveTo>
                <a:lnTo>
                  <a:pt x="980" y="2340"/>
                </a:lnTo>
                <a:lnTo>
                  <a:pt x="1190" y="2229"/>
                </a:lnTo>
                <a:lnTo>
                  <a:pt x="941" y="2495"/>
                </a:lnTo>
                <a:close/>
              </a:path>
              <a:path w="6350" h="9525">
                <a:moveTo>
                  <a:pt x="0" y="3484"/>
                </a:moveTo>
                <a:lnTo>
                  <a:pt x="941" y="2495"/>
                </a:lnTo>
                <a:lnTo>
                  <a:pt x="708" y="3429"/>
                </a:lnTo>
                <a:lnTo>
                  <a:pt x="272" y="3429"/>
                </a:lnTo>
                <a:lnTo>
                  <a:pt x="0" y="34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3099583" y="749581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89" h="16509">
                <a:moveTo>
                  <a:pt x="6155" y="16005"/>
                </a:moveTo>
                <a:lnTo>
                  <a:pt x="4575" y="16005"/>
                </a:lnTo>
                <a:lnTo>
                  <a:pt x="3050" y="15406"/>
                </a:lnTo>
                <a:lnTo>
                  <a:pt x="272" y="12521"/>
                </a:lnTo>
                <a:lnTo>
                  <a:pt x="0" y="10670"/>
                </a:lnTo>
                <a:lnTo>
                  <a:pt x="490" y="7621"/>
                </a:lnTo>
                <a:lnTo>
                  <a:pt x="871" y="6532"/>
                </a:lnTo>
                <a:lnTo>
                  <a:pt x="1743" y="4627"/>
                </a:lnTo>
                <a:lnTo>
                  <a:pt x="2342" y="3865"/>
                </a:lnTo>
                <a:lnTo>
                  <a:pt x="2778" y="3157"/>
                </a:lnTo>
                <a:lnTo>
                  <a:pt x="4466" y="1252"/>
                </a:lnTo>
                <a:lnTo>
                  <a:pt x="6482" y="0"/>
                </a:lnTo>
                <a:lnTo>
                  <a:pt x="8769" y="1361"/>
                </a:lnTo>
                <a:lnTo>
                  <a:pt x="10295" y="2395"/>
                </a:lnTo>
                <a:lnTo>
                  <a:pt x="11547" y="2504"/>
                </a:lnTo>
                <a:lnTo>
                  <a:pt x="13835" y="2123"/>
                </a:lnTo>
                <a:lnTo>
                  <a:pt x="14816" y="1742"/>
                </a:lnTo>
                <a:lnTo>
                  <a:pt x="16994" y="979"/>
                </a:lnTo>
                <a:lnTo>
                  <a:pt x="17485" y="925"/>
                </a:lnTo>
                <a:lnTo>
                  <a:pt x="18302" y="1959"/>
                </a:lnTo>
                <a:lnTo>
                  <a:pt x="19337" y="2395"/>
                </a:lnTo>
                <a:lnTo>
                  <a:pt x="20590" y="2340"/>
                </a:lnTo>
                <a:lnTo>
                  <a:pt x="20916" y="2939"/>
                </a:lnTo>
                <a:lnTo>
                  <a:pt x="21134" y="3647"/>
                </a:lnTo>
                <a:lnTo>
                  <a:pt x="21461" y="6315"/>
                </a:lnTo>
                <a:lnTo>
                  <a:pt x="21298" y="7784"/>
                </a:lnTo>
                <a:lnTo>
                  <a:pt x="20916" y="9037"/>
                </a:lnTo>
                <a:lnTo>
                  <a:pt x="19773" y="8928"/>
                </a:lnTo>
                <a:lnTo>
                  <a:pt x="18955" y="9853"/>
                </a:lnTo>
                <a:lnTo>
                  <a:pt x="18247" y="11541"/>
                </a:lnTo>
                <a:lnTo>
                  <a:pt x="18138" y="11976"/>
                </a:lnTo>
                <a:lnTo>
                  <a:pt x="18138" y="12466"/>
                </a:lnTo>
                <a:lnTo>
                  <a:pt x="16940" y="13174"/>
                </a:lnTo>
                <a:lnTo>
                  <a:pt x="15306" y="13610"/>
                </a:lnTo>
                <a:lnTo>
                  <a:pt x="13399" y="13773"/>
                </a:lnTo>
                <a:lnTo>
                  <a:pt x="11112" y="13882"/>
                </a:lnTo>
                <a:lnTo>
                  <a:pt x="8824" y="15515"/>
                </a:lnTo>
                <a:lnTo>
                  <a:pt x="7462" y="15951"/>
                </a:lnTo>
                <a:lnTo>
                  <a:pt x="6155" y="160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3159501" y="7365534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80" h="17779">
                <a:moveTo>
                  <a:pt x="11003" y="17257"/>
                </a:moveTo>
                <a:lnTo>
                  <a:pt x="8279" y="16277"/>
                </a:lnTo>
                <a:lnTo>
                  <a:pt x="5174" y="13555"/>
                </a:lnTo>
                <a:lnTo>
                  <a:pt x="4956" y="13283"/>
                </a:lnTo>
                <a:lnTo>
                  <a:pt x="3976" y="12412"/>
                </a:lnTo>
                <a:lnTo>
                  <a:pt x="0" y="6097"/>
                </a:lnTo>
                <a:lnTo>
                  <a:pt x="2832" y="653"/>
                </a:lnTo>
                <a:lnTo>
                  <a:pt x="9042" y="163"/>
                </a:lnTo>
                <a:lnTo>
                  <a:pt x="11493" y="0"/>
                </a:lnTo>
                <a:lnTo>
                  <a:pt x="12637" y="871"/>
                </a:lnTo>
                <a:lnTo>
                  <a:pt x="13508" y="3756"/>
                </a:lnTo>
                <a:lnTo>
                  <a:pt x="13999" y="5280"/>
                </a:lnTo>
                <a:lnTo>
                  <a:pt x="14271" y="6805"/>
                </a:lnTo>
                <a:lnTo>
                  <a:pt x="16504" y="6369"/>
                </a:lnTo>
                <a:lnTo>
                  <a:pt x="17485" y="6151"/>
                </a:lnTo>
                <a:lnTo>
                  <a:pt x="17757" y="7022"/>
                </a:lnTo>
                <a:lnTo>
                  <a:pt x="17757" y="7839"/>
                </a:lnTo>
                <a:lnTo>
                  <a:pt x="17648" y="11051"/>
                </a:lnTo>
                <a:lnTo>
                  <a:pt x="16777" y="14045"/>
                </a:lnTo>
                <a:lnTo>
                  <a:pt x="11003" y="172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317"/>
          <p:cNvSpPr/>
          <p:nvPr/>
        </p:nvSpPr>
        <p:spPr>
          <a:xfrm>
            <a:off x="3062760" y="7500111"/>
            <a:ext cx="14604" cy="17780"/>
          </a:xfrm>
          <a:custGeom>
            <a:avLst/>
            <a:gdLst/>
            <a:ahLst/>
            <a:cxnLst/>
            <a:rect l="l" t="t" r="r" b="b"/>
            <a:pathLst>
              <a:path w="14605" h="17779">
                <a:moveTo>
                  <a:pt x="5991" y="17420"/>
                </a:moveTo>
                <a:lnTo>
                  <a:pt x="1361" y="14426"/>
                </a:lnTo>
                <a:lnTo>
                  <a:pt x="762" y="11323"/>
                </a:lnTo>
                <a:lnTo>
                  <a:pt x="0" y="7077"/>
                </a:lnTo>
                <a:lnTo>
                  <a:pt x="3104" y="1415"/>
                </a:lnTo>
                <a:lnTo>
                  <a:pt x="6699" y="653"/>
                </a:lnTo>
                <a:lnTo>
                  <a:pt x="9532" y="0"/>
                </a:lnTo>
                <a:lnTo>
                  <a:pt x="13018" y="2123"/>
                </a:lnTo>
                <a:lnTo>
                  <a:pt x="13890" y="4954"/>
                </a:lnTo>
                <a:lnTo>
                  <a:pt x="14543" y="6914"/>
                </a:lnTo>
                <a:lnTo>
                  <a:pt x="13835" y="8274"/>
                </a:lnTo>
                <a:lnTo>
                  <a:pt x="11820" y="9146"/>
                </a:lnTo>
                <a:lnTo>
                  <a:pt x="11493" y="9690"/>
                </a:lnTo>
                <a:lnTo>
                  <a:pt x="10948" y="10289"/>
                </a:lnTo>
                <a:lnTo>
                  <a:pt x="10785" y="10997"/>
                </a:lnTo>
                <a:lnTo>
                  <a:pt x="10567" y="11759"/>
                </a:lnTo>
                <a:lnTo>
                  <a:pt x="10785" y="12575"/>
                </a:lnTo>
                <a:lnTo>
                  <a:pt x="11929" y="12031"/>
                </a:lnTo>
                <a:lnTo>
                  <a:pt x="12964" y="11704"/>
                </a:lnTo>
                <a:lnTo>
                  <a:pt x="13182" y="12521"/>
                </a:lnTo>
                <a:lnTo>
                  <a:pt x="10349" y="16822"/>
                </a:lnTo>
                <a:lnTo>
                  <a:pt x="9532" y="16985"/>
                </a:lnTo>
                <a:lnTo>
                  <a:pt x="5991" y="1742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3114497" y="7441209"/>
            <a:ext cx="51435" cy="52705"/>
          </a:xfrm>
          <a:custGeom>
            <a:avLst/>
            <a:gdLst/>
            <a:ahLst/>
            <a:cxnLst/>
            <a:rect l="l" t="t" r="r" b="b"/>
            <a:pathLst>
              <a:path w="51435" h="52704">
                <a:moveTo>
                  <a:pt x="11557" y="9144"/>
                </a:moveTo>
                <a:lnTo>
                  <a:pt x="11061" y="9093"/>
                </a:lnTo>
                <a:lnTo>
                  <a:pt x="10134" y="8877"/>
                </a:lnTo>
                <a:lnTo>
                  <a:pt x="7632" y="8115"/>
                </a:lnTo>
                <a:lnTo>
                  <a:pt x="6426" y="6375"/>
                </a:lnTo>
                <a:lnTo>
                  <a:pt x="6972" y="2565"/>
                </a:lnTo>
                <a:lnTo>
                  <a:pt x="7467" y="1308"/>
                </a:lnTo>
                <a:lnTo>
                  <a:pt x="6819" y="596"/>
                </a:lnTo>
                <a:lnTo>
                  <a:pt x="6045" y="165"/>
                </a:lnTo>
                <a:lnTo>
                  <a:pt x="5130" y="0"/>
                </a:lnTo>
                <a:lnTo>
                  <a:pt x="4140" y="0"/>
                </a:lnTo>
                <a:lnTo>
                  <a:pt x="4254" y="927"/>
                </a:lnTo>
                <a:lnTo>
                  <a:pt x="4203" y="1422"/>
                </a:lnTo>
                <a:lnTo>
                  <a:pt x="4089" y="3759"/>
                </a:lnTo>
                <a:lnTo>
                  <a:pt x="2946" y="5232"/>
                </a:lnTo>
                <a:lnTo>
                  <a:pt x="279" y="5880"/>
                </a:lnTo>
                <a:lnTo>
                  <a:pt x="0" y="5880"/>
                </a:lnTo>
                <a:lnTo>
                  <a:pt x="990" y="9093"/>
                </a:lnTo>
                <a:lnTo>
                  <a:pt x="2133" y="12255"/>
                </a:lnTo>
                <a:lnTo>
                  <a:pt x="4635" y="15138"/>
                </a:lnTo>
                <a:lnTo>
                  <a:pt x="5181" y="15468"/>
                </a:lnTo>
                <a:lnTo>
                  <a:pt x="5511" y="14325"/>
                </a:lnTo>
                <a:lnTo>
                  <a:pt x="6489" y="13347"/>
                </a:lnTo>
                <a:lnTo>
                  <a:pt x="7683" y="13119"/>
                </a:lnTo>
                <a:lnTo>
                  <a:pt x="8445" y="13017"/>
                </a:lnTo>
                <a:lnTo>
                  <a:pt x="9105" y="13182"/>
                </a:lnTo>
                <a:lnTo>
                  <a:pt x="9588" y="13449"/>
                </a:lnTo>
                <a:lnTo>
                  <a:pt x="10731" y="12141"/>
                </a:lnTo>
                <a:lnTo>
                  <a:pt x="11341" y="10680"/>
                </a:lnTo>
                <a:lnTo>
                  <a:pt x="11557" y="9144"/>
                </a:lnTo>
                <a:close/>
              </a:path>
              <a:path w="51435" h="52704">
                <a:moveTo>
                  <a:pt x="51155" y="43776"/>
                </a:moveTo>
                <a:lnTo>
                  <a:pt x="50939" y="43230"/>
                </a:lnTo>
                <a:lnTo>
                  <a:pt x="49949" y="40449"/>
                </a:lnTo>
                <a:lnTo>
                  <a:pt x="48425" y="37947"/>
                </a:lnTo>
                <a:lnTo>
                  <a:pt x="43091" y="36258"/>
                </a:lnTo>
                <a:lnTo>
                  <a:pt x="41135" y="37566"/>
                </a:lnTo>
                <a:lnTo>
                  <a:pt x="39331" y="40017"/>
                </a:lnTo>
                <a:lnTo>
                  <a:pt x="38023" y="41656"/>
                </a:lnTo>
                <a:lnTo>
                  <a:pt x="37211" y="44589"/>
                </a:lnTo>
                <a:lnTo>
                  <a:pt x="37592" y="47091"/>
                </a:lnTo>
                <a:lnTo>
                  <a:pt x="38023" y="50304"/>
                </a:lnTo>
                <a:lnTo>
                  <a:pt x="41071" y="52590"/>
                </a:lnTo>
                <a:lnTo>
                  <a:pt x="44615" y="52374"/>
                </a:lnTo>
                <a:lnTo>
                  <a:pt x="46418" y="52324"/>
                </a:lnTo>
                <a:lnTo>
                  <a:pt x="47828" y="51282"/>
                </a:lnTo>
                <a:lnTo>
                  <a:pt x="50393" y="48945"/>
                </a:lnTo>
                <a:lnTo>
                  <a:pt x="48971" y="47688"/>
                </a:lnTo>
                <a:lnTo>
                  <a:pt x="49034" y="46443"/>
                </a:lnTo>
                <a:lnTo>
                  <a:pt x="49034" y="45466"/>
                </a:lnTo>
                <a:lnTo>
                  <a:pt x="48653" y="44424"/>
                </a:lnTo>
                <a:lnTo>
                  <a:pt x="50177" y="44424"/>
                </a:lnTo>
                <a:lnTo>
                  <a:pt x="50939" y="44373"/>
                </a:lnTo>
                <a:lnTo>
                  <a:pt x="51155" y="437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3186192" y="7348930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30" h="13334">
                <a:moveTo>
                  <a:pt x="2342" y="12956"/>
                </a:moveTo>
                <a:lnTo>
                  <a:pt x="0" y="10343"/>
                </a:lnTo>
                <a:lnTo>
                  <a:pt x="871" y="10724"/>
                </a:lnTo>
                <a:lnTo>
                  <a:pt x="1906" y="10180"/>
                </a:lnTo>
                <a:lnTo>
                  <a:pt x="2723" y="9418"/>
                </a:lnTo>
                <a:lnTo>
                  <a:pt x="3704" y="8547"/>
                </a:lnTo>
                <a:lnTo>
                  <a:pt x="4194" y="7186"/>
                </a:lnTo>
                <a:lnTo>
                  <a:pt x="4684" y="6315"/>
                </a:lnTo>
                <a:lnTo>
                  <a:pt x="5556" y="2885"/>
                </a:lnTo>
                <a:lnTo>
                  <a:pt x="5392" y="979"/>
                </a:lnTo>
                <a:lnTo>
                  <a:pt x="3921" y="0"/>
                </a:lnTo>
                <a:lnTo>
                  <a:pt x="4139" y="0"/>
                </a:lnTo>
                <a:lnTo>
                  <a:pt x="5664" y="217"/>
                </a:lnTo>
                <a:lnTo>
                  <a:pt x="7026" y="925"/>
                </a:lnTo>
                <a:lnTo>
                  <a:pt x="10839" y="4355"/>
                </a:lnTo>
                <a:lnTo>
                  <a:pt x="10894" y="6423"/>
                </a:lnTo>
                <a:lnTo>
                  <a:pt x="8388" y="9200"/>
                </a:lnTo>
                <a:lnTo>
                  <a:pt x="5283" y="12630"/>
                </a:lnTo>
                <a:lnTo>
                  <a:pt x="2342" y="12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3102143" y="7469843"/>
            <a:ext cx="12065" cy="16510"/>
          </a:xfrm>
          <a:custGeom>
            <a:avLst/>
            <a:gdLst/>
            <a:ahLst/>
            <a:cxnLst/>
            <a:rect l="l" t="t" r="r" b="b"/>
            <a:pathLst>
              <a:path w="12064" h="16509">
                <a:moveTo>
                  <a:pt x="1852" y="13827"/>
                </a:moveTo>
                <a:lnTo>
                  <a:pt x="1852" y="12140"/>
                </a:lnTo>
                <a:lnTo>
                  <a:pt x="2026" y="11269"/>
                </a:lnTo>
                <a:lnTo>
                  <a:pt x="2124" y="9744"/>
                </a:lnTo>
                <a:lnTo>
                  <a:pt x="1960" y="9037"/>
                </a:lnTo>
                <a:lnTo>
                  <a:pt x="1743" y="7893"/>
                </a:lnTo>
                <a:lnTo>
                  <a:pt x="1198" y="6750"/>
                </a:lnTo>
                <a:lnTo>
                  <a:pt x="762" y="5607"/>
                </a:lnTo>
                <a:lnTo>
                  <a:pt x="653" y="5117"/>
                </a:lnTo>
                <a:lnTo>
                  <a:pt x="490" y="4681"/>
                </a:lnTo>
                <a:lnTo>
                  <a:pt x="272" y="4300"/>
                </a:lnTo>
                <a:lnTo>
                  <a:pt x="0" y="3375"/>
                </a:lnTo>
                <a:lnTo>
                  <a:pt x="54" y="1905"/>
                </a:lnTo>
                <a:lnTo>
                  <a:pt x="2178" y="1796"/>
                </a:lnTo>
                <a:lnTo>
                  <a:pt x="4412" y="1143"/>
                </a:lnTo>
                <a:lnTo>
                  <a:pt x="5991" y="0"/>
                </a:lnTo>
                <a:lnTo>
                  <a:pt x="6482" y="544"/>
                </a:lnTo>
                <a:lnTo>
                  <a:pt x="6781" y="1143"/>
                </a:lnTo>
                <a:lnTo>
                  <a:pt x="7190" y="5171"/>
                </a:lnTo>
                <a:lnTo>
                  <a:pt x="8334" y="7567"/>
                </a:lnTo>
                <a:lnTo>
                  <a:pt x="10349" y="9744"/>
                </a:lnTo>
                <a:lnTo>
                  <a:pt x="11711" y="11269"/>
                </a:lnTo>
                <a:lnTo>
                  <a:pt x="11329" y="12466"/>
                </a:lnTo>
                <a:lnTo>
                  <a:pt x="10493" y="13337"/>
                </a:lnTo>
                <a:lnTo>
                  <a:pt x="3213" y="13337"/>
                </a:lnTo>
                <a:lnTo>
                  <a:pt x="1852" y="13827"/>
                </a:lnTo>
                <a:close/>
              </a:path>
              <a:path w="12064" h="16509">
                <a:moveTo>
                  <a:pt x="7571" y="15896"/>
                </a:moveTo>
                <a:lnTo>
                  <a:pt x="7353" y="15678"/>
                </a:lnTo>
                <a:lnTo>
                  <a:pt x="7081" y="15461"/>
                </a:lnTo>
                <a:lnTo>
                  <a:pt x="6754" y="15243"/>
                </a:lnTo>
                <a:lnTo>
                  <a:pt x="4902" y="13827"/>
                </a:lnTo>
                <a:lnTo>
                  <a:pt x="3213" y="13337"/>
                </a:lnTo>
                <a:lnTo>
                  <a:pt x="10493" y="13337"/>
                </a:lnTo>
                <a:lnTo>
                  <a:pt x="10022" y="13827"/>
                </a:lnTo>
                <a:lnTo>
                  <a:pt x="9695" y="14100"/>
                </a:lnTo>
                <a:lnTo>
                  <a:pt x="9477" y="14263"/>
                </a:lnTo>
                <a:lnTo>
                  <a:pt x="9260" y="14481"/>
                </a:lnTo>
                <a:lnTo>
                  <a:pt x="8170" y="15461"/>
                </a:lnTo>
                <a:lnTo>
                  <a:pt x="7571" y="158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3156560" y="734359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5065" y="5062"/>
                </a:moveTo>
                <a:lnTo>
                  <a:pt x="599" y="4845"/>
                </a:lnTo>
                <a:lnTo>
                  <a:pt x="0" y="4845"/>
                </a:lnTo>
                <a:lnTo>
                  <a:pt x="163" y="4518"/>
                </a:lnTo>
                <a:lnTo>
                  <a:pt x="217" y="4083"/>
                </a:lnTo>
                <a:lnTo>
                  <a:pt x="108" y="3593"/>
                </a:lnTo>
                <a:lnTo>
                  <a:pt x="54" y="3429"/>
                </a:lnTo>
                <a:lnTo>
                  <a:pt x="2614" y="1088"/>
                </a:lnTo>
                <a:lnTo>
                  <a:pt x="3921" y="0"/>
                </a:lnTo>
                <a:lnTo>
                  <a:pt x="5664" y="3974"/>
                </a:lnTo>
                <a:lnTo>
                  <a:pt x="5065" y="5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322"/>
          <p:cNvSpPr/>
          <p:nvPr/>
        </p:nvSpPr>
        <p:spPr>
          <a:xfrm>
            <a:off x="3101762" y="7411264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5" h="12065">
                <a:moveTo>
                  <a:pt x="5174" y="12031"/>
                </a:moveTo>
                <a:lnTo>
                  <a:pt x="3377" y="11650"/>
                </a:lnTo>
                <a:lnTo>
                  <a:pt x="3213" y="11595"/>
                </a:lnTo>
                <a:lnTo>
                  <a:pt x="1634" y="11214"/>
                </a:lnTo>
                <a:lnTo>
                  <a:pt x="0" y="10724"/>
                </a:lnTo>
                <a:lnTo>
                  <a:pt x="871" y="8601"/>
                </a:lnTo>
                <a:lnTo>
                  <a:pt x="1252" y="7730"/>
                </a:lnTo>
                <a:lnTo>
                  <a:pt x="1470" y="6750"/>
                </a:lnTo>
                <a:lnTo>
                  <a:pt x="1634" y="5716"/>
                </a:lnTo>
                <a:lnTo>
                  <a:pt x="2069" y="3810"/>
                </a:lnTo>
                <a:lnTo>
                  <a:pt x="2396" y="2068"/>
                </a:lnTo>
                <a:lnTo>
                  <a:pt x="3867" y="1306"/>
                </a:lnTo>
                <a:lnTo>
                  <a:pt x="4248" y="816"/>
                </a:lnTo>
                <a:lnTo>
                  <a:pt x="4630" y="381"/>
                </a:lnTo>
                <a:lnTo>
                  <a:pt x="5011" y="0"/>
                </a:lnTo>
                <a:lnTo>
                  <a:pt x="5991" y="326"/>
                </a:lnTo>
                <a:lnTo>
                  <a:pt x="6917" y="544"/>
                </a:lnTo>
                <a:lnTo>
                  <a:pt x="7789" y="925"/>
                </a:lnTo>
                <a:lnTo>
                  <a:pt x="9260" y="1306"/>
                </a:lnTo>
                <a:lnTo>
                  <a:pt x="10730" y="1415"/>
                </a:lnTo>
                <a:lnTo>
                  <a:pt x="12092" y="1252"/>
                </a:lnTo>
                <a:lnTo>
                  <a:pt x="12256" y="2232"/>
                </a:lnTo>
                <a:lnTo>
                  <a:pt x="12473" y="4137"/>
                </a:lnTo>
                <a:lnTo>
                  <a:pt x="12855" y="8220"/>
                </a:lnTo>
                <a:lnTo>
                  <a:pt x="12147" y="9472"/>
                </a:lnTo>
                <a:lnTo>
                  <a:pt x="6373" y="10615"/>
                </a:lnTo>
                <a:lnTo>
                  <a:pt x="5174" y="120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3121970" y="7577744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6427" y="13718"/>
                </a:moveTo>
                <a:lnTo>
                  <a:pt x="4085" y="13065"/>
                </a:lnTo>
                <a:lnTo>
                  <a:pt x="2124" y="12466"/>
                </a:lnTo>
                <a:lnTo>
                  <a:pt x="926" y="11105"/>
                </a:lnTo>
                <a:lnTo>
                  <a:pt x="0" y="6478"/>
                </a:lnTo>
                <a:lnTo>
                  <a:pt x="762" y="4083"/>
                </a:lnTo>
                <a:lnTo>
                  <a:pt x="1143" y="1687"/>
                </a:lnTo>
                <a:lnTo>
                  <a:pt x="1416" y="326"/>
                </a:lnTo>
                <a:lnTo>
                  <a:pt x="2669" y="0"/>
                </a:lnTo>
                <a:lnTo>
                  <a:pt x="3867" y="54"/>
                </a:lnTo>
                <a:lnTo>
                  <a:pt x="6046" y="108"/>
                </a:lnTo>
                <a:lnTo>
                  <a:pt x="7789" y="1252"/>
                </a:lnTo>
                <a:lnTo>
                  <a:pt x="9423" y="2231"/>
                </a:lnTo>
                <a:lnTo>
                  <a:pt x="11438" y="4028"/>
                </a:lnTo>
                <a:lnTo>
                  <a:pt x="12364" y="7676"/>
                </a:lnTo>
                <a:lnTo>
                  <a:pt x="11438" y="9690"/>
                </a:lnTo>
                <a:lnTo>
                  <a:pt x="10512" y="11759"/>
                </a:lnTo>
                <a:lnTo>
                  <a:pt x="6427" y="137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3023857" y="7556842"/>
            <a:ext cx="51435" cy="69215"/>
          </a:xfrm>
          <a:custGeom>
            <a:avLst/>
            <a:gdLst/>
            <a:ahLst/>
            <a:cxnLst/>
            <a:rect l="l" t="t" r="r" b="b"/>
            <a:pathLst>
              <a:path w="51435" h="69215">
                <a:moveTo>
                  <a:pt x="13627" y="7835"/>
                </a:moveTo>
                <a:lnTo>
                  <a:pt x="11391" y="5994"/>
                </a:lnTo>
                <a:lnTo>
                  <a:pt x="10464" y="3111"/>
                </a:lnTo>
                <a:lnTo>
                  <a:pt x="9537" y="2451"/>
                </a:lnTo>
                <a:lnTo>
                  <a:pt x="8940" y="1803"/>
                </a:lnTo>
                <a:lnTo>
                  <a:pt x="7251" y="596"/>
                </a:lnTo>
                <a:lnTo>
                  <a:pt x="5613" y="0"/>
                </a:lnTo>
                <a:lnTo>
                  <a:pt x="1473" y="3327"/>
                </a:lnTo>
                <a:lnTo>
                  <a:pt x="0" y="5930"/>
                </a:lnTo>
                <a:lnTo>
                  <a:pt x="762" y="7683"/>
                </a:lnTo>
                <a:lnTo>
                  <a:pt x="1803" y="10236"/>
                </a:lnTo>
                <a:lnTo>
                  <a:pt x="3873" y="11493"/>
                </a:lnTo>
                <a:lnTo>
                  <a:pt x="6489" y="11760"/>
                </a:lnTo>
                <a:lnTo>
                  <a:pt x="8559" y="12039"/>
                </a:lnTo>
                <a:lnTo>
                  <a:pt x="10896" y="12255"/>
                </a:lnTo>
                <a:lnTo>
                  <a:pt x="12204" y="10185"/>
                </a:lnTo>
                <a:lnTo>
                  <a:pt x="13627" y="7835"/>
                </a:lnTo>
                <a:close/>
              </a:path>
              <a:path w="51435" h="69215">
                <a:moveTo>
                  <a:pt x="34163" y="21285"/>
                </a:moveTo>
                <a:lnTo>
                  <a:pt x="32575" y="19926"/>
                </a:lnTo>
                <a:lnTo>
                  <a:pt x="27838" y="20688"/>
                </a:lnTo>
                <a:lnTo>
                  <a:pt x="25819" y="20967"/>
                </a:lnTo>
                <a:lnTo>
                  <a:pt x="21526" y="23571"/>
                </a:lnTo>
                <a:lnTo>
                  <a:pt x="21031" y="24714"/>
                </a:lnTo>
                <a:lnTo>
                  <a:pt x="21031" y="25692"/>
                </a:lnTo>
                <a:lnTo>
                  <a:pt x="21145" y="28638"/>
                </a:lnTo>
                <a:lnTo>
                  <a:pt x="22987" y="30594"/>
                </a:lnTo>
                <a:lnTo>
                  <a:pt x="25387" y="31953"/>
                </a:lnTo>
                <a:lnTo>
                  <a:pt x="27292" y="32994"/>
                </a:lnTo>
                <a:lnTo>
                  <a:pt x="29527" y="32232"/>
                </a:lnTo>
                <a:lnTo>
                  <a:pt x="31648" y="29895"/>
                </a:lnTo>
                <a:lnTo>
                  <a:pt x="32854" y="29133"/>
                </a:lnTo>
                <a:lnTo>
                  <a:pt x="32905" y="27444"/>
                </a:lnTo>
                <a:lnTo>
                  <a:pt x="33172" y="26022"/>
                </a:lnTo>
                <a:lnTo>
                  <a:pt x="34163" y="21285"/>
                </a:lnTo>
                <a:close/>
              </a:path>
              <a:path w="51435" h="69215">
                <a:moveTo>
                  <a:pt x="51257" y="63042"/>
                </a:moveTo>
                <a:lnTo>
                  <a:pt x="49301" y="59778"/>
                </a:lnTo>
                <a:lnTo>
                  <a:pt x="49034" y="59283"/>
                </a:lnTo>
                <a:lnTo>
                  <a:pt x="48323" y="58356"/>
                </a:lnTo>
                <a:lnTo>
                  <a:pt x="45923" y="55041"/>
                </a:lnTo>
                <a:lnTo>
                  <a:pt x="44450" y="55041"/>
                </a:lnTo>
                <a:lnTo>
                  <a:pt x="41567" y="58585"/>
                </a:lnTo>
                <a:lnTo>
                  <a:pt x="40970" y="59182"/>
                </a:lnTo>
                <a:lnTo>
                  <a:pt x="39331" y="62179"/>
                </a:lnTo>
                <a:lnTo>
                  <a:pt x="39827" y="66205"/>
                </a:lnTo>
                <a:lnTo>
                  <a:pt x="41681" y="67678"/>
                </a:lnTo>
                <a:lnTo>
                  <a:pt x="43205" y="68922"/>
                </a:lnTo>
                <a:lnTo>
                  <a:pt x="47396" y="68541"/>
                </a:lnTo>
                <a:lnTo>
                  <a:pt x="49187" y="66967"/>
                </a:lnTo>
                <a:lnTo>
                  <a:pt x="51206" y="65278"/>
                </a:lnTo>
                <a:lnTo>
                  <a:pt x="51257" y="63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2964980" y="7569910"/>
            <a:ext cx="59690" cy="64135"/>
          </a:xfrm>
          <a:custGeom>
            <a:avLst/>
            <a:gdLst/>
            <a:ahLst/>
            <a:cxnLst/>
            <a:rect l="l" t="t" r="r" b="b"/>
            <a:pathLst>
              <a:path w="59689" h="64134">
                <a:moveTo>
                  <a:pt x="13233" y="55308"/>
                </a:moveTo>
                <a:lnTo>
                  <a:pt x="12687" y="49809"/>
                </a:lnTo>
                <a:lnTo>
                  <a:pt x="11328" y="48564"/>
                </a:lnTo>
                <a:lnTo>
                  <a:pt x="9372" y="46710"/>
                </a:lnTo>
                <a:lnTo>
                  <a:pt x="3594" y="48234"/>
                </a:lnTo>
                <a:lnTo>
                  <a:pt x="0" y="52641"/>
                </a:lnTo>
                <a:lnTo>
                  <a:pt x="431" y="54762"/>
                </a:lnTo>
                <a:lnTo>
                  <a:pt x="2235" y="56070"/>
                </a:lnTo>
                <a:lnTo>
                  <a:pt x="5397" y="58470"/>
                </a:lnTo>
                <a:lnTo>
                  <a:pt x="10452" y="58737"/>
                </a:lnTo>
                <a:lnTo>
                  <a:pt x="12141" y="56616"/>
                </a:lnTo>
                <a:lnTo>
                  <a:pt x="13233" y="55308"/>
                </a:lnTo>
                <a:close/>
              </a:path>
              <a:path w="59689" h="64134">
                <a:moveTo>
                  <a:pt x="22987" y="8166"/>
                </a:moveTo>
                <a:lnTo>
                  <a:pt x="17106" y="0"/>
                </a:lnTo>
                <a:lnTo>
                  <a:pt x="15849" y="381"/>
                </a:lnTo>
                <a:lnTo>
                  <a:pt x="11709" y="6972"/>
                </a:lnTo>
                <a:lnTo>
                  <a:pt x="11976" y="7835"/>
                </a:lnTo>
                <a:lnTo>
                  <a:pt x="12585" y="8597"/>
                </a:lnTo>
                <a:lnTo>
                  <a:pt x="13512" y="9423"/>
                </a:lnTo>
                <a:lnTo>
                  <a:pt x="16116" y="11645"/>
                </a:lnTo>
                <a:lnTo>
                  <a:pt x="20586" y="11861"/>
                </a:lnTo>
                <a:lnTo>
                  <a:pt x="22936" y="9258"/>
                </a:lnTo>
                <a:lnTo>
                  <a:pt x="22987" y="8166"/>
                </a:lnTo>
                <a:close/>
              </a:path>
              <a:path w="59689" h="64134">
                <a:moveTo>
                  <a:pt x="59639" y="56565"/>
                </a:moveTo>
                <a:lnTo>
                  <a:pt x="56807" y="54444"/>
                </a:lnTo>
                <a:lnTo>
                  <a:pt x="55943" y="52590"/>
                </a:lnTo>
                <a:lnTo>
                  <a:pt x="53708" y="50406"/>
                </a:lnTo>
                <a:lnTo>
                  <a:pt x="50876" y="50253"/>
                </a:lnTo>
                <a:lnTo>
                  <a:pt x="50380" y="52158"/>
                </a:lnTo>
                <a:lnTo>
                  <a:pt x="49568" y="55041"/>
                </a:lnTo>
                <a:lnTo>
                  <a:pt x="48145" y="57810"/>
                </a:lnTo>
                <a:lnTo>
                  <a:pt x="48856" y="62445"/>
                </a:lnTo>
                <a:lnTo>
                  <a:pt x="49453" y="63588"/>
                </a:lnTo>
                <a:lnTo>
                  <a:pt x="51142" y="63309"/>
                </a:lnTo>
                <a:lnTo>
                  <a:pt x="54089" y="62928"/>
                </a:lnTo>
                <a:lnTo>
                  <a:pt x="56972" y="61620"/>
                </a:lnTo>
                <a:lnTo>
                  <a:pt x="58280" y="59182"/>
                </a:lnTo>
                <a:lnTo>
                  <a:pt x="59639" y="565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3039935" y="7468755"/>
            <a:ext cx="57150" cy="27940"/>
          </a:xfrm>
          <a:custGeom>
            <a:avLst/>
            <a:gdLst/>
            <a:ahLst/>
            <a:cxnLst/>
            <a:rect l="l" t="t" r="r" b="b"/>
            <a:pathLst>
              <a:path w="57150" h="27940">
                <a:moveTo>
                  <a:pt x="10236" y="26568"/>
                </a:moveTo>
                <a:lnTo>
                  <a:pt x="9855" y="24561"/>
                </a:lnTo>
                <a:lnTo>
                  <a:pt x="9740" y="23799"/>
                </a:lnTo>
                <a:lnTo>
                  <a:pt x="9423" y="23088"/>
                </a:lnTo>
                <a:lnTo>
                  <a:pt x="9258" y="22326"/>
                </a:lnTo>
                <a:lnTo>
                  <a:pt x="8331" y="16992"/>
                </a:lnTo>
                <a:lnTo>
                  <a:pt x="2552" y="16446"/>
                </a:lnTo>
                <a:lnTo>
                  <a:pt x="2387" y="19710"/>
                </a:lnTo>
                <a:lnTo>
                  <a:pt x="0" y="22923"/>
                </a:lnTo>
                <a:lnTo>
                  <a:pt x="482" y="24345"/>
                </a:lnTo>
                <a:lnTo>
                  <a:pt x="2336" y="25488"/>
                </a:lnTo>
                <a:lnTo>
                  <a:pt x="3644" y="26466"/>
                </a:lnTo>
                <a:lnTo>
                  <a:pt x="5283" y="27546"/>
                </a:lnTo>
                <a:lnTo>
                  <a:pt x="7289" y="27444"/>
                </a:lnTo>
                <a:lnTo>
                  <a:pt x="8978" y="27393"/>
                </a:lnTo>
                <a:lnTo>
                  <a:pt x="10236" y="26568"/>
                </a:lnTo>
                <a:close/>
              </a:path>
              <a:path w="57150" h="27940">
                <a:moveTo>
                  <a:pt x="54190" y="228"/>
                </a:moveTo>
                <a:lnTo>
                  <a:pt x="53708" y="0"/>
                </a:lnTo>
                <a:lnTo>
                  <a:pt x="53098" y="0"/>
                </a:lnTo>
                <a:lnTo>
                  <a:pt x="48526" y="6705"/>
                </a:lnTo>
                <a:lnTo>
                  <a:pt x="48310" y="7137"/>
                </a:lnTo>
                <a:lnTo>
                  <a:pt x="48526" y="8115"/>
                </a:lnTo>
                <a:lnTo>
                  <a:pt x="48806" y="8280"/>
                </a:lnTo>
                <a:lnTo>
                  <a:pt x="51193" y="9207"/>
                </a:lnTo>
                <a:lnTo>
                  <a:pt x="53035" y="11353"/>
                </a:lnTo>
                <a:lnTo>
                  <a:pt x="52616" y="8610"/>
                </a:lnTo>
                <a:lnTo>
                  <a:pt x="51904" y="4851"/>
                </a:lnTo>
                <a:lnTo>
                  <a:pt x="52451" y="3111"/>
                </a:lnTo>
                <a:lnTo>
                  <a:pt x="52882" y="1524"/>
                </a:lnTo>
                <a:lnTo>
                  <a:pt x="53428" y="546"/>
                </a:lnTo>
                <a:lnTo>
                  <a:pt x="54190" y="228"/>
                </a:lnTo>
                <a:close/>
              </a:path>
              <a:path w="57150" h="27940">
                <a:moveTo>
                  <a:pt x="57086" y="10782"/>
                </a:moveTo>
                <a:lnTo>
                  <a:pt x="55168" y="10998"/>
                </a:lnTo>
                <a:lnTo>
                  <a:pt x="53098" y="11430"/>
                </a:lnTo>
                <a:lnTo>
                  <a:pt x="56756" y="10896"/>
                </a:lnTo>
                <a:lnTo>
                  <a:pt x="57086" y="107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327"/>
          <p:cNvSpPr/>
          <p:nvPr/>
        </p:nvSpPr>
        <p:spPr>
          <a:xfrm>
            <a:off x="2950604" y="7631640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5120" y="9254"/>
                </a:moveTo>
                <a:lnTo>
                  <a:pt x="3050" y="7676"/>
                </a:lnTo>
                <a:lnTo>
                  <a:pt x="2886" y="7512"/>
                </a:lnTo>
                <a:lnTo>
                  <a:pt x="2178" y="6968"/>
                </a:lnTo>
                <a:lnTo>
                  <a:pt x="1906" y="6641"/>
                </a:lnTo>
                <a:lnTo>
                  <a:pt x="490" y="5063"/>
                </a:lnTo>
                <a:lnTo>
                  <a:pt x="0" y="2395"/>
                </a:lnTo>
                <a:lnTo>
                  <a:pt x="1198" y="1633"/>
                </a:lnTo>
                <a:lnTo>
                  <a:pt x="2778" y="544"/>
                </a:lnTo>
                <a:lnTo>
                  <a:pt x="4630" y="0"/>
                </a:lnTo>
                <a:lnTo>
                  <a:pt x="6318" y="1633"/>
                </a:lnTo>
                <a:lnTo>
                  <a:pt x="7190" y="2340"/>
                </a:lnTo>
                <a:lnTo>
                  <a:pt x="9586" y="4518"/>
                </a:lnTo>
                <a:lnTo>
                  <a:pt x="10022" y="5988"/>
                </a:lnTo>
                <a:lnTo>
                  <a:pt x="8769" y="7567"/>
                </a:lnTo>
                <a:lnTo>
                  <a:pt x="7408" y="9200"/>
                </a:lnTo>
                <a:lnTo>
                  <a:pt x="5120" y="92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3194962" y="7416927"/>
            <a:ext cx="5715" cy="12065"/>
          </a:xfrm>
          <a:custGeom>
            <a:avLst/>
            <a:gdLst/>
            <a:ahLst/>
            <a:cxnLst/>
            <a:rect l="l" t="t" r="r" b="b"/>
            <a:pathLst>
              <a:path w="5714" h="12065">
                <a:moveTo>
                  <a:pt x="4575" y="11976"/>
                </a:moveTo>
                <a:lnTo>
                  <a:pt x="3921" y="11868"/>
                </a:lnTo>
                <a:lnTo>
                  <a:pt x="3595" y="11868"/>
                </a:lnTo>
                <a:lnTo>
                  <a:pt x="3213" y="11759"/>
                </a:lnTo>
                <a:lnTo>
                  <a:pt x="2886" y="11595"/>
                </a:lnTo>
                <a:lnTo>
                  <a:pt x="2778" y="11432"/>
                </a:lnTo>
                <a:lnTo>
                  <a:pt x="2505" y="11051"/>
                </a:lnTo>
                <a:lnTo>
                  <a:pt x="2178" y="10779"/>
                </a:lnTo>
                <a:lnTo>
                  <a:pt x="1797" y="10561"/>
                </a:lnTo>
                <a:lnTo>
                  <a:pt x="653" y="8274"/>
                </a:lnTo>
                <a:lnTo>
                  <a:pt x="0" y="3103"/>
                </a:lnTo>
                <a:lnTo>
                  <a:pt x="1470" y="544"/>
                </a:lnTo>
                <a:lnTo>
                  <a:pt x="3921" y="0"/>
                </a:lnTo>
                <a:lnTo>
                  <a:pt x="4956" y="1034"/>
                </a:lnTo>
                <a:lnTo>
                  <a:pt x="5065" y="1361"/>
                </a:lnTo>
                <a:lnTo>
                  <a:pt x="5447" y="1905"/>
                </a:lnTo>
                <a:lnTo>
                  <a:pt x="5392" y="2395"/>
                </a:lnTo>
                <a:lnTo>
                  <a:pt x="5283" y="5226"/>
                </a:lnTo>
                <a:lnTo>
                  <a:pt x="5120" y="8057"/>
                </a:lnTo>
                <a:lnTo>
                  <a:pt x="4902" y="10888"/>
                </a:lnTo>
                <a:lnTo>
                  <a:pt x="4902" y="11432"/>
                </a:lnTo>
                <a:lnTo>
                  <a:pt x="4575" y="119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3128725" y="7557382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2287" y="7893"/>
                </a:moveTo>
                <a:lnTo>
                  <a:pt x="1143" y="6805"/>
                </a:lnTo>
                <a:lnTo>
                  <a:pt x="381" y="6151"/>
                </a:lnTo>
                <a:lnTo>
                  <a:pt x="0" y="2340"/>
                </a:lnTo>
                <a:lnTo>
                  <a:pt x="653" y="1578"/>
                </a:lnTo>
                <a:lnTo>
                  <a:pt x="1634" y="217"/>
                </a:lnTo>
                <a:lnTo>
                  <a:pt x="4956" y="0"/>
                </a:lnTo>
                <a:lnTo>
                  <a:pt x="6264" y="1197"/>
                </a:lnTo>
                <a:lnTo>
                  <a:pt x="7734" y="2504"/>
                </a:lnTo>
                <a:lnTo>
                  <a:pt x="7734" y="4627"/>
                </a:lnTo>
                <a:lnTo>
                  <a:pt x="6264" y="6260"/>
                </a:lnTo>
                <a:lnTo>
                  <a:pt x="5120" y="7567"/>
                </a:lnTo>
                <a:lnTo>
                  <a:pt x="2287" y="7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3176387" y="7329059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3704" y="7186"/>
                </a:moveTo>
                <a:lnTo>
                  <a:pt x="2560" y="6423"/>
                </a:lnTo>
                <a:lnTo>
                  <a:pt x="490" y="4899"/>
                </a:lnTo>
                <a:lnTo>
                  <a:pt x="0" y="3429"/>
                </a:lnTo>
                <a:lnTo>
                  <a:pt x="1034" y="1687"/>
                </a:lnTo>
                <a:lnTo>
                  <a:pt x="1470" y="871"/>
                </a:lnTo>
                <a:lnTo>
                  <a:pt x="2178" y="326"/>
                </a:lnTo>
                <a:lnTo>
                  <a:pt x="2941" y="0"/>
                </a:lnTo>
                <a:lnTo>
                  <a:pt x="3704" y="544"/>
                </a:lnTo>
                <a:lnTo>
                  <a:pt x="4139" y="653"/>
                </a:lnTo>
                <a:lnTo>
                  <a:pt x="4956" y="816"/>
                </a:lnTo>
                <a:lnTo>
                  <a:pt x="5773" y="762"/>
                </a:lnTo>
                <a:lnTo>
                  <a:pt x="6590" y="544"/>
                </a:lnTo>
                <a:lnTo>
                  <a:pt x="6863" y="762"/>
                </a:lnTo>
                <a:lnTo>
                  <a:pt x="7081" y="1143"/>
                </a:lnTo>
                <a:lnTo>
                  <a:pt x="7190" y="1524"/>
                </a:lnTo>
                <a:lnTo>
                  <a:pt x="6917" y="1850"/>
                </a:lnTo>
                <a:lnTo>
                  <a:pt x="6645" y="2340"/>
                </a:lnTo>
                <a:lnTo>
                  <a:pt x="6373" y="2776"/>
                </a:lnTo>
                <a:lnTo>
                  <a:pt x="5773" y="3919"/>
                </a:lnTo>
                <a:lnTo>
                  <a:pt x="5882" y="4954"/>
                </a:lnTo>
                <a:lnTo>
                  <a:pt x="6046" y="6097"/>
                </a:lnTo>
                <a:lnTo>
                  <a:pt x="5011" y="7077"/>
                </a:lnTo>
                <a:lnTo>
                  <a:pt x="3704" y="71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3070005" y="7574586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5664" y="7621"/>
                </a:moveTo>
                <a:lnTo>
                  <a:pt x="3104" y="7349"/>
                </a:lnTo>
                <a:lnTo>
                  <a:pt x="762" y="4736"/>
                </a:lnTo>
                <a:lnTo>
                  <a:pt x="0" y="3375"/>
                </a:lnTo>
                <a:lnTo>
                  <a:pt x="1034" y="2014"/>
                </a:lnTo>
                <a:lnTo>
                  <a:pt x="2832" y="163"/>
                </a:lnTo>
                <a:lnTo>
                  <a:pt x="5065" y="0"/>
                </a:lnTo>
                <a:lnTo>
                  <a:pt x="6590" y="1415"/>
                </a:lnTo>
                <a:lnTo>
                  <a:pt x="8007" y="2885"/>
                </a:lnTo>
                <a:lnTo>
                  <a:pt x="8116" y="5171"/>
                </a:lnTo>
                <a:lnTo>
                  <a:pt x="5664" y="76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332"/>
          <p:cNvSpPr/>
          <p:nvPr/>
        </p:nvSpPr>
        <p:spPr>
          <a:xfrm>
            <a:off x="2915906" y="7683358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4">
                <a:moveTo>
                  <a:pt x="4412" y="8111"/>
                </a:moveTo>
                <a:lnTo>
                  <a:pt x="2778" y="8002"/>
                </a:lnTo>
                <a:lnTo>
                  <a:pt x="1361" y="6478"/>
                </a:lnTo>
                <a:lnTo>
                  <a:pt x="54" y="5008"/>
                </a:lnTo>
                <a:lnTo>
                  <a:pt x="0" y="2504"/>
                </a:lnTo>
                <a:lnTo>
                  <a:pt x="1470" y="1361"/>
                </a:lnTo>
                <a:lnTo>
                  <a:pt x="2941" y="272"/>
                </a:lnTo>
                <a:lnTo>
                  <a:pt x="4575" y="0"/>
                </a:lnTo>
                <a:lnTo>
                  <a:pt x="6155" y="1034"/>
                </a:lnTo>
                <a:lnTo>
                  <a:pt x="7571" y="2395"/>
                </a:lnTo>
                <a:lnTo>
                  <a:pt x="7353" y="5389"/>
                </a:lnTo>
                <a:lnTo>
                  <a:pt x="5882" y="6805"/>
                </a:lnTo>
                <a:lnTo>
                  <a:pt x="4412" y="81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3009760" y="768025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4">
                <a:moveTo>
                  <a:pt x="2233" y="7730"/>
                </a:moveTo>
                <a:lnTo>
                  <a:pt x="1143" y="6260"/>
                </a:lnTo>
                <a:lnTo>
                  <a:pt x="0" y="4681"/>
                </a:lnTo>
                <a:lnTo>
                  <a:pt x="272" y="2994"/>
                </a:lnTo>
                <a:lnTo>
                  <a:pt x="1361" y="1524"/>
                </a:lnTo>
                <a:lnTo>
                  <a:pt x="2560" y="0"/>
                </a:lnTo>
                <a:lnTo>
                  <a:pt x="5065" y="0"/>
                </a:lnTo>
                <a:lnTo>
                  <a:pt x="7026" y="1850"/>
                </a:lnTo>
                <a:lnTo>
                  <a:pt x="8007" y="2721"/>
                </a:lnTo>
                <a:lnTo>
                  <a:pt x="7789" y="4355"/>
                </a:lnTo>
                <a:lnTo>
                  <a:pt x="6699" y="5879"/>
                </a:lnTo>
                <a:lnTo>
                  <a:pt x="5501" y="7512"/>
                </a:lnTo>
                <a:lnTo>
                  <a:pt x="2233" y="77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3111182" y="7490802"/>
            <a:ext cx="41275" cy="46990"/>
          </a:xfrm>
          <a:custGeom>
            <a:avLst/>
            <a:gdLst/>
            <a:ahLst/>
            <a:cxnLst/>
            <a:rect l="l" t="t" r="r" b="b"/>
            <a:pathLst>
              <a:path w="41275" h="46990">
                <a:moveTo>
                  <a:pt x="7454" y="43281"/>
                </a:moveTo>
                <a:lnTo>
                  <a:pt x="6858" y="41376"/>
                </a:lnTo>
                <a:lnTo>
                  <a:pt x="3644" y="39204"/>
                </a:lnTo>
                <a:lnTo>
                  <a:pt x="2336" y="39636"/>
                </a:lnTo>
                <a:lnTo>
                  <a:pt x="0" y="42202"/>
                </a:lnTo>
                <a:lnTo>
                  <a:pt x="165" y="44373"/>
                </a:lnTo>
                <a:lnTo>
                  <a:pt x="1473" y="45415"/>
                </a:lnTo>
                <a:lnTo>
                  <a:pt x="2717" y="46494"/>
                </a:lnTo>
                <a:lnTo>
                  <a:pt x="5448" y="46062"/>
                </a:lnTo>
                <a:lnTo>
                  <a:pt x="6477" y="44538"/>
                </a:lnTo>
                <a:lnTo>
                  <a:pt x="7454" y="43281"/>
                </a:lnTo>
                <a:close/>
              </a:path>
              <a:path w="41275" h="46990">
                <a:moveTo>
                  <a:pt x="29895" y="4038"/>
                </a:moveTo>
                <a:lnTo>
                  <a:pt x="26136" y="0"/>
                </a:lnTo>
                <a:lnTo>
                  <a:pt x="26136" y="495"/>
                </a:lnTo>
                <a:lnTo>
                  <a:pt x="26250" y="2298"/>
                </a:lnTo>
                <a:lnTo>
                  <a:pt x="25158" y="3327"/>
                </a:lnTo>
                <a:lnTo>
                  <a:pt x="23202" y="3213"/>
                </a:lnTo>
                <a:lnTo>
                  <a:pt x="22821" y="3162"/>
                </a:lnTo>
                <a:lnTo>
                  <a:pt x="22491" y="3162"/>
                </a:lnTo>
                <a:lnTo>
                  <a:pt x="22161" y="3111"/>
                </a:lnTo>
                <a:lnTo>
                  <a:pt x="22110" y="3924"/>
                </a:lnTo>
                <a:lnTo>
                  <a:pt x="22542" y="4800"/>
                </a:lnTo>
                <a:lnTo>
                  <a:pt x="23304" y="5562"/>
                </a:lnTo>
                <a:lnTo>
                  <a:pt x="24676" y="7023"/>
                </a:lnTo>
                <a:lnTo>
                  <a:pt x="27825" y="7137"/>
                </a:lnTo>
                <a:lnTo>
                  <a:pt x="28867" y="5664"/>
                </a:lnTo>
                <a:lnTo>
                  <a:pt x="29895" y="4038"/>
                </a:lnTo>
                <a:close/>
              </a:path>
              <a:path w="41275" h="46990">
                <a:moveTo>
                  <a:pt x="41236" y="10299"/>
                </a:moveTo>
                <a:lnTo>
                  <a:pt x="41008" y="7734"/>
                </a:lnTo>
                <a:lnTo>
                  <a:pt x="38671" y="5613"/>
                </a:lnTo>
                <a:lnTo>
                  <a:pt x="35839" y="5829"/>
                </a:lnTo>
                <a:lnTo>
                  <a:pt x="34747" y="7086"/>
                </a:lnTo>
                <a:lnTo>
                  <a:pt x="33502" y="8547"/>
                </a:lnTo>
                <a:lnTo>
                  <a:pt x="33718" y="10845"/>
                </a:lnTo>
                <a:lnTo>
                  <a:pt x="35242" y="12204"/>
                </a:lnTo>
                <a:lnTo>
                  <a:pt x="36487" y="13347"/>
                </a:lnTo>
                <a:lnTo>
                  <a:pt x="39166" y="13017"/>
                </a:lnTo>
                <a:lnTo>
                  <a:pt x="40309" y="11493"/>
                </a:lnTo>
                <a:lnTo>
                  <a:pt x="41236" y="102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3035084" y="7579931"/>
            <a:ext cx="24765" cy="25400"/>
          </a:xfrm>
          <a:custGeom>
            <a:avLst/>
            <a:gdLst/>
            <a:ahLst/>
            <a:cxnLst/>
            <a:rect l="l" t="t" r="r" b="b"/>
            <a:pathLst>
              <a:path w="24764" h="25400">
                <a:moveTo>
                  <a:pt x="7785" y="3695"/>
                </a:moveTo>
                <a:lnTo>
                  <a:pt x="6210" y="2603"/>
                </a:lnTo>
                <a:lnTo>
                  <a:pt x="5334" y="1739"/>
                </a:lnTo>
                <a:lnTo>
                  <a:pt x="3479" y="0"/>
                </a:lnTo>
                <a:lnTo>
                  <a:pt x="2235" y="647"/>
                </a:lnTo>
                <a:lnTo>
                  <a:pt x="1193" y="2006"/>
                </a:lnTo>
                <a:lnTo>
                  <a:pt x="0" y="3644"/>
                </a:lnTo>
                <a:lnTo>
                  <a:pt x="165" y="5334"/>
                </a:lnTo>
                <a:lnTo>
                  <a:pt x="1358" y="6743"/>
                </a:lnTo>
                <a:lnTo>
                  <a:pt x="2451" y="8102"/>
                </a:lnTo>
                <a:lnTo>
                  <a:pt x="4902" y="7505"/>
                </a:lnTo>
                <a:lnTo>
                  <a:pt x="6261" y="5715"/>
                </a:lnTo>
                <a:lnTo>
                  <a:pt x="7785" y="3695"/>
                </a:lnTo>
                <a:close/>
              </a:path>
              <a:path w="24764" h="25400">
                <a:moveTo>
                  <a:pt x="24460" y="21551"/>
                </a:moveTo>
                <a:lnTo>
                  <a:pt x="23698" y="19977"/>
                </a:lnTo>
                <a:lnTo>
                  <a:pt x="23088" y="18618"/>
                </a:lnTo>
                <a:lnTo>
                  <a:pt x="21793" y="17741"/>
                </a:lnTo>
                <a:lnTo>
                  <a:pt x="18516" y="18554"/>
                </a:lnTo>
                <a:lnTo>
                  <a:pt x="17919" y="19862"/>
                </a:lnTo>
                <a:lnTo>
                  <a:pt x="17272" y="21170"/>
                </a:lnTo>
                <a:lnTo>
                  <a:pt x="16776" y="22644"/>
                </a:lnTo>
                <a:lnTo>
                  <a:pt x="18681" y="23672"/>
                </a:lnTo>
                <a:lnTo>
                  <a:pt x="20802" y="24815"/>
                </a:lnTo>
                <a:lnTo>
                  <a:pt x="22936" y="24815"/>
                </a:lnTo>
                <a:lnTo>
                  <a:pt x="23698" y="23241"/>
                </a:lnTo>
                <a:lnTo>
                  <a:pt x="24460" y="215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3197141" y="7400049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79">
                <a:moveTo>
                  <a:pt x="2396" y="4627"/>
                </a:moveTo>
                <a:lnTo>
                  <a:pt x="762" y="3974"/>
                </a:lnTo>
                <a:lnTo>
                  <a:pt x="0" y="1633"/>
                </a:lnTo>
                <a:lnTo>
                  <a:pt x="490" y="0"/>
                </a:lnTo>
                <a:lnTo>
                  <a:pt x="1525" y="598"/>
                </a:lnTo>
                <a:lnTo>
                  <a:pt x="2614" y="871"/>
                </a:lnTo>
                <a:lnTo>
                  <a:pt x="3649" y="707"/>
                </a:lnTo>
                <a:lnTo>
                  <a:pt x="3704" y="1959"/>
                </a:lnTo>
                <a:lnTo>
                  <a:pt x="3812" y="3211"/>
                </a:lnTo>
                <a:lnTo>
                  <a:pt x="3159" y="4355"/>
                </a:lnTo>
                <a:lnTo>
                  <a:pt x="2778" y="4409"/>
                </a:lnTo>
                <a:lnTo>
                  <a:pt x="2396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337"/>
          <p:cNvSpPr/>
          <p:nvPr/>
        </p:nvSpPr>
        <p:spPr>
          <a:xfrm>
            <a:off x="3051048" y="7500505"/>
            <a:ext cx="6985" cy="51435"/>
          </a:xfrm>
          <a:custGeom>
            <a:avLst/>
            <a:gdLst/>
            <a:ahLst/>
            <a:cxnLst/>
            <a:rect l="l" t="t" r="r" b="b"/>
            <a:pathLst>
              <a:path w="6985" h="51434">
                <a:moveTo>
                  <a:pt x="5880" y="47193"/>
                </a:moveTo>
                <a:lnTo>
                  <a:pt x="4457" y="45885"/>
                </a:lnTo>
                <a:lnTo>
                  <a:pt x="3479" y="45021"/>
                </a:lnTo>
                <a:lnTo>
                  <a:pt x="2286" y="45072"/>
                </a:lnTo>
                <a:lnTo>
                  <a:pt x="431" y="47028"/>
                </a:lnTo>
                <a:lnTo>
                  <a:pt x="0" y="48552"/>
                </a:lnTo>
                <a:lnTo>
                  <a:pt x="1193" y="49860"/>
                </a:lnTo>
                <a:lnTo>
                  <a:pt x="2222" y="51003"/>
                </a:lnTo>
                <a:lnTo>
                  <a:pt x="4076" y="49263"/>
                </a:lnTo>
                <a:lnTo>
                  <a:pt x="4737" y="48221"/>
                </a:lnTo>
                <a:lnTo>
                  <a:pt x="5880" y="47193"/>
                </a:lnTo>
                <a:close/>
              </a:path>
              <a:path w="6985" h="51434">
                <a:moveTo>
                  <a:pt x="6807" y="2882"/>
                </a:moveTo>
                <a:lnTo>
                  <a:pt x="6743" y="1524"/>
                </a:lnTo>
                <a:lnTo>
                  <a:pt x="6210" y="914"/>
                </a:lnTo>
                <a:lnTo>
                  <a:pt x="5448" y="152"/>
                </a:lnTo>
                <a:lnTo>
                  <a:pt x="2387" y="0"/>
                </a:lnTo>
                <a:lnTo>
                  <a:pt x="2120" y="762"/>
                </a:lnTo>
                <a:lnTo>
                  <a:pt x="1841" y="1625"/>
                </a:lnTo>
                <a:lnTo>
                  <a:pt x="1905" y="2667"/>
                </a:lnTo>
                <a:lnTo>
                  <a:pt x="2768" y="3314"/>
                </a:lnTo>
                <a:lnTo>
                  <a:pt x="3860" y="4191"/>
                </a:lnTo>
                <a:lnTo>
                  <a:pt x="5067" y="4508"/>
                </a:lnTo>
                <a:lnTo>
                  <a:pt x="6146" y="3581"/>
                </a:lnTo>
                <a:lnTo>
                  <a:pt x="6807" y="28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3115543" y="755722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4" h="5079">
                <a:moveTo>
                  <a:pt x="3377" y="5008"/>
                </a:moveTo>
                <a:lnTo>
                  <a:pt x="2069" y="4573"/>
                </a:lnTo>
                <a:lnTo>
                  <a:pt x="1198" y="3702"/>
                </a:lnTo>
                <a:lnTo>
                  <a:pt x="272" y="2830"/>
                </a:lnTo>
                <a:lnTo>
                  <a:pt x="0" y="1850"/>
                </a:lnTo>
                <a:lnTo>
                  <a:pt x="926" y="816"/>
                </a:lnTo>
                <a:lnTo>
                  <a:pt x="2069" y="0"/>
                </a:lnTo>
                <a:lnTo>
                  <a:pt x="3050" y="108"/>
                </a:lnTo>
                <a:lnTo>
                  <a:pt x="3867" y="1252"/>
                </a:lnTo>
                <a:lnTo>
                  <a:pt x="4521" y="2232"/>
                </a:lnTo>
                <a:lnTo>
                  <a:pt x="5174" y="3429"/>
                </a:lnTo>
                <a:lnTo>
                  <a:pt x="3377" y="50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2942379" y="7638009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5">
                <a:moveTo>
                  <a:pt x="2124" y="5117"/>
                </a:moveTo>
                <a:lnTo>
                  <a:pt x="1416" y="4409"/>
                </a:lnTo>
                <a:lnTo>
                  <a:pt x="435" y="3484"/>
                </a:lnTo>
                <a:lnTo>
                  <a:pt x="0" y="2014"/>
                </a:lnTo>
                <a:lnTo>
                  <a:pt x="653" y="762"/>
                </a:lnTo>
                <a:lnTo>
                  <a:pt x="1034" y="54"/>
                </a:lnTo>
                <a:lnTo>
                  <a:pt x="2178" y="0"/>
                </a:lnTo>
                <a:lnTo>
                  <a:pt x="3104" y="707"/>
                </a:lnTo>
                <a:lnTo>
                  <a:pt x="4248" y="1633"/>
                </a:lnTo>
                <a:lnTo>
                  <a:pt x="4793" y="2667"/>
                </a:lnTo>
                <a:lnTo>
                  <a:pt x="3867" y="4082"/>
                </a:lnTo>
                <a:lnTo>
                  <a:pt x="3159" y="4845"/>
                </a:lnTo>
                <a:lnTo>
                  <a:pt x="2124" y="5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3103995" y="7551721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2287" y="4681"/>
                </a:moveTo>
                <a:lnTo>
                  <a:pt x="1579" y="4300"/>
                </a:lnTo>
                <a:lnTo>
                  <a:pt x="0" y="3429"/>
                </a:lnTo>
                <a:lnTo>
                  <a:pt x="435" y="2014"/>
                </a:lnTo>
                <a:lnTo>
                  <a:pt x="1034" y="816"/>
                </a:lnTo>
                <a:lnTo>
                  <a:pt x="1361" y="108"/>
                </a:lnTo>
                <a:lnTo>
                  <a:pt x="2178" y="0"/>
                </a:lnTo>
                <a:lnTo>
                  <a:pt x="2941" y="272"/>
                </a:lnTo>
                <a:lnTo>
                  <a:pt x="4085" y="1361"/>
                </a:lnTo>
                <a:lnTo>
                  <a:pt x="4575" y="2504"/>
                </a:lnTo>
                <a:lnTo>
                  <a:pt x="3649" y="3810"/>
                </a:lnTo>
                <a:lnTo>
                  <a:pt x="3159" y="4464"/>
                </a:lnTo>
                <a:lnTo>
                  <a:pt x="2287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3052084" y="7566855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2614" y="4681"/>
                </a:moveTo>
                <a:lnTo>
                  <a:pt x="1797" y="4572"/>
                </a:lnTo>
                <a:lnTo>
                  <a:pt x="1252" y="4083"/>
                </a:lnTo>
                <a:lnTo>
                  <a:pt x="0" y="2994"/>
                </a:lnTo>
                <a:lnTo>
                  <a:pt x="217" y="1742"/>
                </a:lnTo>
                <a:lnTo>
                  <a:pt x="1198" y="653"/>
                </a:lnTo>
                <a:lnTo>
                  <a:pt x="1688" y="54"/>
                </a:lnTo>
                <a:lnTo>
                  <a:pt x="2505" y="0"/>
                </a:lnTo>
                <a:lnTo>
                  <a:pt x="3213" y="489"/>
                </a:lnTo>
                <a:lnTo>
                  <a:pt x="3812" y="1687"/>
                </a:lnTo>
                <a:lnTo>
                  <a:pt x="4466" y="2885"/>
                </a:lnTo>
                <a:lnTo>
                  <a:pt x="3268" y="4083"/>
                </a:lnTo>
                <a:lnTo>
                  <a:pt x="2614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3123496" y="7400649"/>
            <a:ext cx="5080" cy="5715"/>
          </a:xfrm>
          <a:custGeom>
            <a:avLst/>
            <a:gdLst/>
            <a:ahLst/>
            <a:cxnLst/>
            <a:rect l="l" t="t" r="r" b="b"/>
            <a:pathLst>
              <a:path w="5080" h="5715">
                <a:moveTo>
                  <a:pt x="1743" y="5117"/>
                </a:moveTo>
                <a:lnTo>
                  <a:pt x="1034" y="4464"/>
                </a:lnTo>
                <a:lnTo>
                  <a:pt x="0" y="3484"/>
                </a:lnTo>
                <a:lnTo>
                  <a:pt x="108" y="2068"/>
                </a:lnTo>
                <a:lnTo>
                  <a:pt x="871" y="816"/>
                </a:lnTo>
                <a:lnTo>
                  <a:pt x="1743" y="0"/>
                </a:lnTo>
                <a:lnTo>
                  <a:pt x="2723" y="217"/>
                </a:lnTo>
                <a:lnTo>
                  <a:pt x="3486" y="762"/>
                </a:lnTo>
                <a:lnTo>
                  <a:pt x="4684" y="1633"/>
                </a:lnTo>
                <a:lnTo>
                  <a:pt x="4085" y="2830"/>
                </a:lnTo>
                <a:lnTo>
                  <a:pt x="3486" y="3756"/>
                </a:lnTo>
                <a:lnTo>
                  <a:pt x="2941" y="4627"/>
                </a:lnTo>
                <a:lnTo>
                  <a:pt x="1743" y="5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2927236" y="7715532"/>
            <a:ext cx="5080" cy="3175"/>
          </a:xfrm>
          <a:custGeom>
            <a:avLst/>
            <a:gdLst/>
            <a:ahLst/>
            <a:cxnLst/>
            <a:rect l="l" t="t" r="r" b="b"/>
            <a:pathLst>
              <a:path w="5080" h="3175">
                <a:moveTo>
                  <a:pt x="1307" y="2613"/>
                </a:moveTo>
                <a:lnTo>
                  <a:pt x="108" y="1850"/>
                </a:lnTo>
                <a:lnTo>
                  <a:pt x="217" y="1306"/>
                </a:lnTo>
                <a:lnTo>
                  <a:pt x="272" y="979"/>
                </a:lnTo>
                <a:lnTo>
                  <a:pt x="1416" y="217"/>
                </a:lnTo>
                <a:lnTo>
                  <a:pt x="2669" y="0"/>
                </a:lnTo>
                <a:lnTo>
                  <a:pt x="3921" y="598"/>
                </a:lnTo>
                <a:lnTo>
                  <a:pt x="4630" y="925"/>
                </a:lnTo>
                <a:lnTo>
                  <a:pt x="4194" y="1578"/>
                </a:lnTo>
                <a:lnTo>
                  <a:pt x="3704" y="1687"/>
                </a:lnTo>
                <a:lnTo>
                  <a:pt x="2560" y="2014"/>
                </a:lnTo>
                <a:lnTo>
                  <a:pt x="1307" y="26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3098493" y="7397546"/>
            <a:ext cx="23495" cy="15240"/>
          </a:xfrm>
          <a:custGeom>
            <a:avLst/>
            <a:gdLst/>
            <a:ahLst/>
            <a:cxnLst/>
            <a:rect l="l" t="t" r="r" b="b"/>
            <a:pathLst>
              <a:path w="23494" h="15240">
                <a:moveTo>
                  <a:pt x="13999" y="15134"/>
                </a:moveTo>
                <a:lnTo>
                  <a:pt x="12528" y="15025"/>
                </a:lnTo>
                <a:lnTo>
                  <a:pt x="11057" y="14644"/>
                </a:lnTo>
                <a:lnTo>
                  <a:pt x="10186" y="14263"/>
                </a:lnTo>
                <a:lnTo>
                  <a:pt x="9260" y="14045"/>
                </a:lnTo>
                <a:lnTo>
                  <a:pt x="8279" y="13719"/>
                </a:lnTo>
                <a:lnTo>
                  <a:pt x="6209" y="13120"/>
                </a:lnTo>
                <a:lnTo>
                  <a:pt x="4139" y="12466"/>
                </a:lnTo>
                <a:lnTo>
                  <a:pt x="1743" y="9962"/>
                </a:lnTo>
                <a:lnTo>
                  <a:pt x="0" y="7295"/>
                </a:lnTo>
                <a:lnTo>
                  <a:pt x="6699" y="0"/>
                </a:lnTo>
                <a:lnTo>
                  <a:pt x="6699" y="816"/>
                </a:lnTo>
                <a:lnTo>
                  <a:pt x="6972" y="3484"/>
                </a:lnTo>
                <a:lnTo>
                  <a:pt x="7789" y="5335"/>
                </a:lnTo>
                <a:lnTo>
                  <a:pt x="9042" y="7077"/>
                </a:lnTo>
                <a:lnTo>
                  <a:pt x="9968" y="8274"/>
                </a:lnTo>
                <a:lnTo>
                  <a:pt x="11329" y="8982"/>
                </a:lnTo>
                <a:lnTo>
                  <a:pt x="13781" y="7131"/>
                </a:lnTo>
                <a:lnTo>
                  <a:pt x="14816" y="6206"/>
                </a:lnTo>
                <a:lnTo>
                  <a:pt x="15578" y="5062"/>
                </a:lnTo>
                <a:lnTo>
                  <a:pt x="16722" y="4573"/>
                </a:lnTo>
                <a:lnTo>
                  <a:pt x="17539" y="3647"/>
                </a:lnTo>
                <a:lnTo>
                  <a:pt x="18138" y="2286"/>
                </a:lnTo>
                <a:lnTo>
                  <a:pt x="18193" y="2014"/>
                </a:lnTo>
                <a:lnTo>
                  <a:pt x="18738" y="2613"/>
                </a:lnTo>
                <a:lnTo>
                  <a:pt x="18955" y="2939"/>
                </a:lnTo>
                <a:lnTo>
                  <a:pt x="21025" y="5552"/>
                </a:lnTo>
                <a:lnTo>
                  <a:pt x="23204" y="8220"/>
                </a:lnTo>
                <a:lnTo>
                  <a:pt x="21134" y="11813"/>
                </a:lnTo>
                <a:lnTo>
                  <a:pt x="20099" y="13610"/>
                </a:lnTo>
                <a:lnTo>
                  <a:pt x="17920" y="14698"/>
                </a:lnTo>
                <a:lnTo>
                  <a:pt x="13999" y="151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2977785" y="7586563"/>
            <a:ext cx="19685" cy="20955"/>
          </a:xfrm>
          <a:custGeom>
            <a:avLst/>
            <a:gdLst/>
            <a:ahLst/>
            <a:cxnLst/>
            <a:rect l="l" t="t" r="r" b="b"/>
            <a:pathLst>
              <a:path w="19685" h="20954">
                <a:moveTo>
                  <a:pt x="6591" y="20469"/>
                </a:moveTo>
                <a:lnTo>
                  <a:pt x="3758" y="19326"/>
                </a:lnTo>
                <a:lnTo>
                  <a:pt x="871" y="12466"/>
                </a:lnTo>
                <a:lnTo>
                  <a:pt x="0" y="10071"/>
                </a:lnTo>
                <a:lnTo>
                  <a:pt x="926" y="6859"/>
                </a:lnTo>
                <a:lnTo>
                  <a:pt x="1906" y="2885"/>
                </a:lnTo>
                <a:lnTo>
                  <a:pt x="6699" y="0"/>
                </a:lnTo>
                <a:lnTo>
                  <a:pt x="11602" y="1034"/>
                </a:lnTo>
                <a:lnTo>
                  <a:pt x="15851" y="1850"/>
                </a:lnTo>
                <a:lnTo>
                  <a:pt x="19609" y="6805"/>
                </a:lnTo>
                <a:lnTo>
                  <a:pt x="18847" y="12847"/>
                </a:lnTo>
                <a:lnTo>
                  <a:pt x="17703" y="14481"/>
                </a:lnTo>
                <a:lnTo>
                  <a:pt x="16068" y="15624"/>
                </a:lnTo>
                <a:lnTo>
                  <a:pt x="14543" y="16767"/>
                </a:lnTo>
                <a:lnTo>
                  <a:pt x="12800" y="17747"/>
                </a:lnTo>
                <a:lnTo>
                  <a:pt x="11057" y="18509"/>
                </a:lnTo>
                <a:lnTo>
                  <a:pt x="6591" y="204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199374" y="7361996"/>
            <a:ext cx="17145" cy="19685"/>
          </a:xfrm>
          <a:custGeom>
            <a:avLst/>
            <a:gdLst/>
            <a:ahLst/>
            <a:cxnLst/>
            <a:rect l="l" t="t" r="r" b="b"/>
            <a:pathLst>
              <a:path w="17144" h="19684">
                <a:moveTo>
                  <a:pt x="7625" y="19163"/>
                </a:moveTo>
                <a:lnTo>
                  <a:pt x="3322" y="17475"/>
                </a:lnTo>
                <a:lnTo>
                  <a:pt x="3268" y="17203"/>
                </a:lnTo>
                <a:lnTo>
                  <a:pt x="3104" y="17094"/>
                </a:lnTo>
                <a:lnTo>
                  <a:pt x="3104" y="16658"/>
                </a:lnTo>
                <a:lnTo>
                  <a:pt x="2995" y="16495"/>
                </a:lnTo>
                <a:lnTo>
                  <a:pt x="2669" y="15406"/>
                </a:lnTo>
                <a:lnTo>
                  <a:pt x="2069" y="14644"/>
                </a:lnTo>
                <a:lnTo>
                  <a:pt x="1089" y="14426"/>
                </a:lnTo>
                <a:lnTo>
                  <a:pt x="2396" y="11868"/>
                </a:lnTo>
                <a:lnTo>
                  <a:pt x="2560" y="8982"/>
                </a:lnTo>
                <a:lnTo>
                  <a:pt x="1143" y="7567"/>
                </a:lnTo>
                <a:lnTo>
                  <a:pt x="817" y="7186"/>
                </a:lnTo>
                <a:lnTo>
                  <a:pt x="381" y="6859"/>
                </a:lnTo>
                <a:lnTo>
                  <a:pt x="0" y="6641"/>
                </a:lnTo>
                <a:lnTo>
                  <a:pt x="0" y="6478"/>
                </a:lnTo>
                <a:lnTo>
                  <a:pt x="54" y="6260"/>
                </a:lnTo>
                <a:lnTo>
                  <a:pt x="54" y="6097"/>
                </a:lnTo>
                <a:lnTo>
                  <a:pt x="272" y="5335"/>
                </a:lnTo>
                <a:lnTo>
                  <a:pt x="817" y="4083"/>
                </a:lnTo>
                <a:lnTo>
                  <a:pt x="980" y="4137"/>
                </a:lnTo>
                <a:lnTo>
                  <a:pt x="1361" y="4355"/>
                </a:lnTo>
                <a:lnTo>
                  <a:pt x="2396" y="4845"/>
                </a:lnTo>
                <a:lnTo>
                  <a:pt x="3704" y="4790"/>
                </a:lnTo>
                <a:lnTo>
                  <a:pt x="4575" y="4899"/>
                </a:lnTo>
                <a:lnTo>
                  <a:pt x="8878" y="4246"/>
                </a:lnTo>
                <a:lnTo>
                  <a:pt x="10131" y="3103"/>
                </a:lnTo>
                <a:lnTo>
                  <a:pt x="9423" y="0"/>
                </a:lnTo>
                <a:lnTo>
                  <a:pt x="13617" y="1034"/>
                </a:lnTo>
                <a:lnTo>
                  <a:pt x="16232" y="4246"/>
                </a:lnTo>
                <a:lnTo>
                  <a:pt x="16994" y="7784"/>
                </a:lnTo>
                <a:lnTo>
                  <a:pt x="15034" y="7784"/>
                </a:lnTo>
                <a:lnTo>
                  <a:pt x="12800" y="8710"/>
                </a:lnTo>
                <a:lnTo>
                  <a:pt x="11438" y="10343"/>
                </a:lnTo>
                <a:lnTo>
                  <a:pt x="9804" y="12249"/>
                </a:lnTo>
                <a:lnTo>
                  <a:pt x="9804" y="14154"/>
                </a:lnTo>
                <a:lnTo>
                  <a:pt x="11820" y="17366"/>
                </a:lnTo>
                <a:lnTo>
                  <a:pt x="12092" y="17693"/>
                </a:lnTo>
                <a:lnTo>
                  <a:pt x="10022" y="18727"/>
                </a:lnTo>
                <a:lnTo>
                  <a:pt x="7625" y="191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3011721" y="7532667"/>
            <a:ext cx="20955" cy="18415"/>
          </a:xfrm>
          <a:custGeom>
            <a:avLst/>
            <a:gdLst/>
            <a:ahLst/>
            <a:cxnLst/>
            <a:rect l="l" t="t" r="r" b="b"/>
            <a:pathLst>
              <a:path w="20955" h="18415">
                <a:moveTo>
                  <a:pt x="9804" y="18183"/>
                </a:moveTo>
                <a:lnTo>
                  <a:pt x="7081" y="17366"/>
                </a:lnTo>
                <a:lnTo>
                  <a:pt x="4139" y="16549"/>
                </a:lnTo>
                <a:lnTo>
                  <a:pt x="1634" y="15025"/>
                </a:lnTo>
                <a:lnTo>
                  <a:pt x="871" y="11976"/>
                </a:lnTo>
                <a:lnTo>
                  <a:pt x="0" y="8764"/>
                </a:lnTo>
                <a:lnTo>
                  <a:pt x="1906" y="6369"/>
                </a:lnTo>
                <a:lnTo>
                  <a:pt x="4357" y="4573"/>
                </a:lnTo>
                <a:lnTo>
                  <a:pt x="5392" y="3865"/>
                </a:lnTo>
                <a:lnTo>
                  <a:pt x="5937" y="3593"/>
                </a:lnTo>
                <a:lnTo>
                  <a:pt x="6699" y="3103"/>
                </a:lnTo>
                <a:lnTo>
                  <a:pt x="7462" y="2667"/>
                </a:lnTo>
                <a:lnTo>
                  <a:pt x="8824" y="2014"/>
                </a:lnTo>
                <a:lnTo>
                  <a:pt x="9913" y="1578"/>
                </a:lnTo>
                <a:lnTo>
                  <a:pt x="14761" y="0"/>
                </a:lnTo>
                <a:lnTo>
                  <a:pt x="20099" y="3266"/>
                </a:lnTo>
                <a:lnTo>
                  <a:pt x="20481" y="11813"/>
                </a:lnTo>
                <a:lnTo>
                  <a:pt x="17757" y="14372"/>
                </a:lnTo>
                <a:lnTo>
                  <a:pt x="14870" y="16223"/>
                </a:lnTo>
                <a:lnTo>
                  <a:pt x="12691" y="17693"/>
                </a:lnTo>
                <a:lnTo>
                  <a:pt x="9804" y="181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3063621" y="7370826"/>
            <a:ext cx="105410" cy="98425"/>
          </a:xfrm>
          <a:custGeom>
            <a:avLst/>
            <a:gdLst/>
            <a:ahLst/>
            <a:cxnLst/>
            <a:rect l="l" t="t" r="r" b="b"/>
            <a:pathLst>
              <a:path w="105410" h="98425">
                <a:moveTo>
                  <a:pt x="14439" y="89230"/>
                </a:moveTo>
                <a:lnTo>
                  <a:pt x="13512" y="89446"/>
                </a:lnTo>
                <a:lnTo>
                  <a:pt x="12484" y="89446"/>
                </a:lnTo>
                <a:lnTo>
                  <a:pt x="11442" y="89166"/>
                </a:lnTo>
                <a:lnTo>
                  <a:pt x="10248" y="88900"/>
                </a:lnTo>
                <a:lnTo>
                  <a:pt x="9372" y="88353"/>
                </a:lnTo>
                <a:lnTo>
                  <a:pt x="9220" y="87045"/>
                </a:lnTo>
                <a:lnTo>
                  <a:pt x="9042" y="85356"/>
                </a:lnTo>
                <a:lnTo>
                  <a:pt x="9372" y="83832"/>
                </a:lnTo>
                <a:lnTo>
                  <a:pt x="9918" y="82473"/>
                </a:lnTo>
                <a:lnTo>
                  <a:pt x="7734" y="82143"/>
                </a:lnTo>
                <a:lnTo>
                  <a:pt x="5562" y="82588"/>
                </a:lnTo>
                <a:lnTo>
                  <a:pt x="3683" y="83832"/>
                </a:lnTo>
                <a:lnTo>
                  <a:pt x="3378" y="84048"/>
                </a:lnTo>
                <a:lnTo>
                  <a:pt x="3162" y="84759"/>
                </a:lnTo>
                <a:lnTo>
                  <a:pt x="5727" y="87045"/>
                </a:lnTo>
                <a:lnTo>
                  <a:pt x="3594" y="88188"/>
                </a:lnTo>
                <a:lnTo>
                  <a:pt x="0" y="90258"/>
                </a:lnTo>
                <a:lnTo>
                  <a:pt x="381" y="91833"/>
                </a:lnTo>
                <a:lnTo>
                  <a:pt x="952" y="93256"/>
                </a:lnTo>
                <a:lnTo>
                  <a:pt x="1041" y="93522"/>
                </a:lnTo>
                <a:lnTo>
                  <a:pt x="1968" y="95707"/>
                </a:lnTo>
                <a:lnTo>
                  <a:pt x="3822" y="96735"/>
                </a:lnTo>
                <a:lnTo>
                  <a:pt x="5562" y="97282"/>
                </a:lnTo>
                <a:lnTo>
                  <a:pt x="8775" y="98158"/>
                </a:lnTo>
                <a:lnTo>
                  <a:pt x="10629" y="97447"/>
                </a:lnTo>
                <a:lnTo>
                  <a:pt x="12484" y="95046"/>
                </a:lnTo>
                <a:lnTo>
                  <a:pt x="13792" y="93256"/>
                </a:lnTo>
                <a:lnTo>
                  <a:pt x="14325" y="91287"/>
                </a:lnTo>
                <a:lnTo>
                  <a:pt x="14427" y="89446"/>
                </a:lnTo>
                <a:lnTo>
                  <a:pt x="14439" y="89230"/>
                </a:lnTo>
                <a:close/>
              </a:path>
              <a:path w="105410" h="98425">
                <a:moveTo>
                  <a:pt x="70218" y="69837"/>
                </a:moveTo>
                <a:lnTo>
                  <a:pt x="68859" y="67170"/>
                </a:lnTo>
                <a:lnTo>
                  <a:pt x="66890" y="65112"/>
                </a:lnTo>
                <a:lnTo>
                  <a:pt x="65430" y="63474"/>
                </a:lnTo>
                <a:lnTo>
                  <a:pt x="63246" y="62814"/>
                </a:lnTo>
                <a:lnTo>
                  <a:pt x="58508" y="65214"/>
                </a:lnTo>
                <a:lnTo>
                  <a:pt x="56654" y="67068"/>
                </a:lnTo>
                <a:lnTo>
                  <a:pt x="55841" y="69837"/>
                </a:lnTo>
                <a:lnTo>
                  <a:pt x="55841" y="70002"/>
                </a:lnTo>
                <a:lnTo>
                  <a:pt x="55943" y="70383"/>
                </a:lnTo>
                <a:lnTo>
                  <a:pt x="56921" y="70446"/>
                </a:lnTo>
                <a:lnTo>
                  <a:pt x="57416" y="70662"/>
                </a:lnTo>
                <a:lnTo>
                  <a:pt x="58343" y="71691"/>
                </a:lnTo>
                <a:lnTo>
                  <a:pt x="57848" y="72948"/>
                </a:lnTo>
                <a:lnTo>
                  <a:pt x="57696" y="74091"/>
                </a:lnTo>
                <a:lnTo>
                  <a:pt x="66294" y="79921"/>
                </a:lnTo>
                <a:lnTo>
                  <a:pt x="69786" y="77139"/>
                </a:lnTo>
                <a:lnTo>
                  <a:pt x="70053" y="72948"/>
                </a:lnTo>
                <a:lnTo>
                  <a:pt x="70218" y="69837"/>
                </a:lnTo>
                <a:close/>
              </a:path>
              <a:path w="105410" h="98425">
                <a:moveTo>
                  <a:pt x="80746" y="7531"/>
                </a:moveTo>
                <a:lnTo>
                  <a:pt x="77787" y="4076"/>
                </a:lnTo>
                <a:lnTo>
                  <a:pt x="76479" y="1524"/>
                </a:lnTo>
                <a:lnTo>
                  <a:pt x="73812" y="2501"/>
                </a:lnTo>
                <a:lnTo>
                  <a:pt x="71094" y="3429"/>
                </a:lnTo>
                <a:lnTo>
                  <a:pt x="71831" y="6362"/>
                </a:lnTo>
                <a:lnTo>
                  <a:pt x="71716" y="7340"/>
                </a:lnTo>
                <a:lnTo>
                  <a:pt x="71602" y="8166"/>
                </a:lnTo>
                <a:lnTo>
                  <a:pt x="70929" y="11976"/>
                </a:lnTo>
                <a:lnTo>
                  <a:pt x="71196" y="12077"/>
                </a:lnTo>
                <a:lnTo>
                  <a:pt x="75120" y="12903"/>
                </a:lnTo>
                <a:lnTo>
                  <a:pt x="75882" y="13119"/>
                </a:lnTo>
                <a:lnTo>
                  <a:pt x="76809" y="13335"/>
                </a:lnTo>
                <a:lnTo>
                  <a:pt x="77736" y="13385"/>
                </a:lnTo>
                <a:lnTo>
                  <a:pt x="77406" y="12242"/>
                </a:lnTo>
                <a:lnTo>
                  <a:pt x="76542" y="10287"/>
                </a:lnTo>
                <a:lnTo>
                  <a:pt x="77241" y="8432"/>
                </a:lnTo>
                <a:lnTo>
                  <a:pt x="80746" y="7531"/>
                </a:lnTo>
                <a:close/>
              </a:path>
              <a:path w="105410" h="98425">
                <a:moveTo>
                  <a:pt x="82067" y="8204"/>
                </a:moveTo>
                <a:lnTo>
                  <a:pt x="81445" y="7340"/>
                </a:lnTo>
                <a:lnTo>
                  <a:pt x="80746" y="7531"/>
                </a:lnTo>
                <a:lnTo>
                  <a:pt x="81445" y="8331"/>
                </a:lnTo>
                <a:lnTo>
                  <a:pt x="82067" y="8204"/>
                </a:lnTo>
                <a:close/>
              </a:path>
              <a:path w="105410" h="98425">
                <a:moveTo>
                  <a:pt x="94716" y="5384"/>
                </a:moveTo>
                <a:lnTo>
                  <a:pt x="93548" y="2501"/>
                </a:lnTo>
                <a:lnTo>
                  <a:pt x="93256" y="1790"/>
                </a:lnTo>
                <a:lnTo>
                  <a:pt x="91782" y="50"/>
                </a:lnTo>
                <a:lnTo>
                  <a:pt x="89065" y="0"/>
                </a:lnTo>
                <a:lnTo>
                  <a:pt x="86614" y="0"/>
                </a:lnTo>
                <a:lnTo>
                  <a:pt x="85140" y="1409"/>
                </a:lnTo>
                <a:lnTo>
                  <a:pt x="84264" y="3429"/>
                </a:lnTo>
                <a:lnTo>
                  <a:pt x="83947" y="4076"/>
                </a:lnTo>
                <a:lnTo>
                  <a:pt x="83896" y="4673"/>
                </a:lnTo>
                <a:lnTo>
                  <a:pt x="83616" y="5168"/>
                </a:lnTo>
                <a:lnTo>
                  <a:pt x="82257" y="8166"/>
                </a:lnTo>
                <a:lnTo>
                  <a:pt x="82067" y="8204"/>
                </a:lnTo>
                <a:lnTo>
                  <a:pt x="82473" y="8763"/>
                </a:lnTo>
                <a:lnTo>
                  <a:pt x="82778" y="10287"/>
                </a:lnTo>
                <a:lnTo>
                  <a:pt x="83134" y="11811"/>
                </a:lnTo>
                <a:lnTo>
                  <a:pt x="83451" y="11811"/>
                </a:lnTo>
                <a:lnTo>
                  <a:pt x="83781" y="11861"/>
                </a:lnTo>
                <a:lnTo>
                  <a:pt x="84048" y="12077"/>
                </a:lnTo>
                <a:lnTo>
                  <a:pt x="86664" y="13766"/>
                </a:lnTo>
                <a:lnTo>
                  <a:pt x="88519" y="12954"/>
                </a:lnTo>
                <a:lnTo>
                  <a:pt x="90258" y="11645"/>
                </a:lnTo>
                <a:lnTo>
                  <a:pt x="89827" y="11531"/>
                </a:lnTo>
                <a:lnTo>
                  <a:pt x="89522" y="11430"/>
                </a:lnTo>
                <a:lnTo>
                  <a:pt x="87261" y="10617"/>
                </a:lnTo>
                <a:lnTo>
                  <a:pt x="84493" y="11430"/>
                </a:lnTo>
                <a:lnTo>
                  <a:pt x="83997" y="6362"/>
                </a:lnTo>
                <a:lnTo>
                  <a:pt x="86017" y="5384"/>
                </a:lnTo>
                <a:lnTo>
                  <a:pt x="87871" y="4292"/>
                </a:lnTo>
                <a:lnTo>
                  <a:pt x="88036" y="4241"/>
                </a:lnTo>
                <a:lnTo>
                  <a:pt x="90805" y="2501"/>
                </a:lnTo>
                <a:lnTo>
                  <a:pt x="91135" y="2552"/>
                </a:lnTo>
                <a:lnTo>
                  <a:pt x="92583" y="5168"/>
                </a:lnTo>
                <a:lnTo>
                  <a:pt x="93281" y="6362"/>
                </a:lnTo>
                <a:lnTo>
                  <a:pt x="93916" y="7188"/>
                </a:lnTo>
                <a:lnTo>
                  <a:pt x="94234" y="8102"/>
                </a:lnTo>
                <a:lnTo>
                  <a:pt x="94665" y="7188"/>
                </a:lnTo>
                <a:lnTo>
                  <a:pt x="94716" y="5384"/>
                </a:lnTo>
                <a:close/>
              </a:path>
              <a:path w="105410" h="98425">
                <a:moveTo>
                  <a:pt x="105194" y="46596"/>
                </a:moveTo>
                <a:lnTo>
                  <a:pt x="103225" y="42240"/>
                </a:lnTo>
                <a:lnTo>
                  <a:pt x="97675" y="40830"/>
                </a:lnTo>
                <a:lnTo>
                  <a:pt x="93700" y="39789"/>
                </a:lnTo>
                <a:lnTo>
                  <a:pt x="90258" y="40665"/>
                </a:lnTo>
                <a:lnTo>
                  <a:pt x="88633" y="42951"/>
                </a:lnTo>
                <a:lnTo>
                  <a:pt x="87325" y="44907"/>
                </a:lnTo>
                <a:lnTo>
                  <a:pt x="87706" y="48780"/>
                </a:lnTo>
                <a:lnTo>
                  <a:pt x="89496" y="51663"/>
                </a:lnTo>
                <a:lnTo>
                  <a:pt x="89827" y="51600"/>
                </a:lnTo>
                <a:lnTo>
                  <a:pt x="90208" y="51714"/>
                </a:lnTo>
                <a:lnTo>
                  <a:pt x="91020" y="52260"/>
                </a:lnTo>
                <a:lnTo>
                  <a:pt x="91401" y="52590"/>
                </a:lnTo>
                <a:lnTo>
                  <a:pt x="91732" y="52971"/>
                </a:lnTo>
                <a:lnTo>
                  <a:pt x="92824" y="51117"/>
                </a:lnTo>
                <a:lnTo>
                  <a:pt x="93853" y="51930"/>
                </a:lnTo>
                <a:lnTo>
                  <a:pt x="94780" y="52908"/>
                </a:lnTo>
                <a:lnTo>
                  <a:pt x="95872" y="53949"/>
                </a:lnTo>
                <a:lnTo>
                  <a:pt x="96532" y="55473"/>
                </a:lnTo>
                <a:lnTo>
                  <a:pt x="98539" y="54546"/>
                </a:lnTo>
                <a:lnTo>
                  <a:pt x="101650" y="53022"/>
                </a:lnTo>
                <a:lnTo>
                  <a:pt x="102514" y="51384"/>
                </a:lnTo>
                <a:lnTo>
                  <a:pt x="105194" y="465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3099955" y="7458747"/>
            <a:ext cx="92075" cy="74295"/>
          </a:xfrm>
          <a:custGeom>
            <a:avLst/>
            <a:gdLst/>
            <a:ahLst/>
            <a:cxnLst/>
            <a:rect l="l" t="t" r="r" b="b"/>
            <a:pathLst>
              <a:path w="92075" h="74295">
                <a:moveTo>
                  <a:pt x="13728" y="32283"/>
                </a:moveTo>
                <a:lnTo>
                  <a:pt x="13398" y="30861"/>
                </a:lnTo>
                <a:lnTo>
                  <a:pt x="10731" y="27863"/>
                </a:lnTo>
                <a:lnTo>
                  <a:pt x="10134" y="27266"/>
                </a:lnTo>
                <a:lnTo>
                  <a:pt x="9753" y="27000"/>
                </a:lnTo>
                <a:lnTo>
                  <a:pt x="9537" y="26784"/>
                </a:lnTo>
                <a:lnTo>
                  <a:pt x="9258" y="26568"/>
                </a:lnTo>
                <a:lnTo>
                  <a:pt x="8940" y="26339"/>
                </a:lnTo>
                <a:lnTo>
                  <a:pt x="7086" y="24930"/>
                </a:lnTo>
                <a:lnTo>
                  <a:pt x="5397" y="24434"/>
                </a:lnTo>
                <a:lnTo>
                  <a:pt x="4038" y="24930"/>
                </a:lnTo>
                <a:lnTo>
                  <a:pt x="2832" y="25311"/>
                </a:lnTo>
                <a:lnTo>
                  <a:pt x="1905" y="26454"/>
                </a:lnTo>
                <a:lnTo>
                  <a:pt x="1041" y="28790"/>
                </a:lnTo>
                <a:lnTo>
                  <a:pt x="0" y="32880"/>
                </a:lnTo>
                <a:lnTo>
                  <a:pt x="876" y="34569"/>
                </a:lnTo>
                <a:lnTo>
                  <a:pt x="4356" y="36029"/>
                </a:lnTo>
                <a:lnTo>
                  <a:pt x="6972" y="37172"/>
                </a:lnTo>
                <a:lnTo>
                  <a:pt x="10896" y="36144"/>
                </a:lnTo>
                <a:lnTo>
                  <a:pt x="12585" y="33743"/>
                </a:lnTo>
                <a:lnTo>
                  <a:pt x="13728" y="32283"/>
                </a:lnTo>
                <a:close/>
              </a:path>
              <a:path w="92075" h="74295">
                <a:moveTo>
                  <a:pt x="42379" y="71424"/>
                </a:moveTo>
                <a:lnTo>
                  <a:pt x="35191" y="56451"/>
                </a:lnTo>
                <a:lnTo>
                  <a:pt x="33502" y="56718"/>
                </a:lnTo>
                <a:lnTo>
                  <a:pt x="31813" y="57048"/>
                </a:lnTo>
                <a:lnTo>
                  <a:pt x="30289" y="58026"/>
                </a:lnTo>
                <a:lnTo>
                  <a:pt x="30340" y="59664"/>
                </a:lnTo>
                <a:lnTo>
                  <a:pt x="30505" y="62661"/>
                </a:lnTo>
                <a:lnTo>
                  <a:pt x="31813" y="65595"/>
                </a:lnTo>
                <a:lnTo>
                  <a:pt x="30010" y="68922"/>
                </a:lnTo>
                <a:lnTo>
                  <a:pt x="30784" y="70065"/>
                </a:lnTo>
                <a:lnTo>
                  <a:pt x="31381" y="70383"/>
                </a:lnTo>
                <a:lnTo>
                  <a:pt x="32740" y="71361"/>
                </a:lnTo>
                <a:lnTo>
                  <a:pt x="34048" y="72732"/>
                </a:lnTo>
                <a:lnTo>
                  <a:pt x="35953" y="72186"/>
                </a:lnTo>
                <a:lnTo>
                  <a:pt x="36385" y="72351"/>
                </a:lnTo>
                <a:lnTo>
                  <a:pt x="36715" y="72504"/>
                </a:lnTo>
                <a:lnTo>
                  <a:pt x="37096" y="72618"/>
                </a:lnTo>
                <a:lnTo>
                  <a:pt x="38290" y="73164"/>
                </a:lnTo>
                <a:lnTo>
                  <a:pt x="39331" y="74028"/>
                </a:lnTo>
                <a:lnTo>
                  <a:pt x="40741" y="72834"/>
                </a:lnTo>
                <a:lnTo>
                  <a:pt x="42379" y="71424"/>
                </a:lnTo>
                <a:close/>
              </a:path>
              <a:path w="92075" h="74295">
                <a:moveTo>
                  <a:pt x="91948" y="10388"/>
                </a:moveTo>
                <a:lnTo>
                  <a:pt x="91465" y="8597"/>
                </a:lnTo>
                <a:lnTo>
                  <a:pt x="90754" y="5765"/>
                </a:lnTo>
                <a:lnTo>
                  <a:pt x="89611" y="3098"/>
                </a:lnTo>
                <a:lnTo>
                  <a:pt x="84378" y="0"/>
                </a:lnTo>
                <a:lnTo>
                  <a:pt x="82092" y="1193"/>
                </a:lnTo>
                <a:lnTo>
                  <a:pt x="79806" y="2286"/>
                </a:lnTo>
                <a:lnTo>
                  <a:pt x="79590" y="2336"/>
                </a:lnTo>
                <a:lnTo>
                  <a:pt x="79197" y="2603"/>
                </a:lnTo>
                <a:lnTo>
                  <a:pt x="79692" y="3594"/>
                </a:lnTo>
                <a:lnTo>
                  <a:pt x="79692" y="4889"/>
                </a:lnTo>
                <a:lnTo>
                  <a:pt x="78549" y="6197"/>
                </a:lnTo>
                <a:lnTo>
                  <a:pt x="78054" y="6477"/>
                </a:lnTo>
                <a:lnTo>
                  <a:pt x="77571" y="6578"/>
                </a:lnTo>
                <a:lnTo>
                  <a:pt x="77622" y="6743"/>
                </a:lnTo>
                <a:lnTo>
                  <a:pt x="77622" y="7073"/>
                </a:lnTo>
                <a:lnTo>
                  <a:pt x="78003" y="9791"/>
                </a:lnTo>
                <a:lnTo>
                  <a:pt x="79692" y="11099"/>
                </a:lnTo>
                <a:lnTo>
                  <a:pt x="82092" y="11811"/>
                </a:lnTo>
                <a:lnTo>
                  <a:pt x="84378" y="12522"/>
                </a:lnTo>
                <a:lnTo>
                  <a:pt x="86664" y="12458"/>
                </a:lnTo>
                <a:lnTo>
                  <a:pt x="88950" y="11861"/>
                </a:lnTo>
                <a:lnTo>
                  <a:pt x="90589" y="11480"/>
                </a:lnTo>
                <a:lnTo>
                  <a:pt x="91948" y="103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3148552" y="7347025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0" y="7240"/>
                </a:moveTo>
                <a:lnTo>
                  <a:pt x="2669" y="4790"/>
                </a:lnTo>
                <a:lnTo>
                  <a:pt x="5392" y="2395"/>
                </a:lnTo>
                <a:lnTo>
                  <a:pt x="8061" y="0"/>
                </a:lnTo>
                <a:lnTo>
                  <a:pt x="8116" y="163"/>
                </a:lnTo>
                <a:lnTo>
                  <a:pt x="8225" y="653"/>
                </a:lnTo>
                <a:lnTo>
                  <a:pt x="8170" y="1088"/>
                </a:lnTo>
                <a:lnTo>
                  <a:pt x="8007" y="1415"/>
                </a:lnTo>
                <a:lnTo>
                  <a:pt x="7789" y="1905"/>
                </a:lnTo>
                <a:lnTo>
                  <a:pt x="7408" y="2340"/>
                </a:lnTo>
                <a:lnTo>
                  <a:pt x="6972" y="2613"/>
                </a:lnTo>
                <a:lnTo>
                  <a:pt x="4684" y="4246"/>
                </a:lnTo>
                <a:lnTo>
                  <a:pt x="2451" y="5934"/>
                </a:lnTo>
                <a:lnTo>
                  <a:pt x="0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3083078" y="7558635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5">
                <a:moveTo>
                  <a:pt x="7734" y="12031"/>
                </a:moveTo>
                <a:lnTo>
                  <a:pt x="6590" y="12031"/>
                </a:lnTo>
                <a:lnTo>
                  <a:pt x="5447" y="11976"/>
                </a:lnTo>
                <a:lnTo>
                  <a:pt x="4303" y="11976"/>
                </a:lnTo>
                <a:lnTo>
                  <a:pt x="2124" y="11323"/>
                </a:lnTo>
                <a:lnTo>
                  <a:pt x="0" y="8329"/>
                </a:lnTo>
                <a:lnTo>
                  <a:pt x="599" y="3593"/>
                </a:lnTo>
                <a:lnTo>
                  <a:pt x="3377" y="381"/>
                </a:lnTo>
                <a:lnTo>
                  <a:pt x="6645" y="0"/>
                </a:lnTo>
                <a:lnTo>
                  <a:pt x="7517" y="272"/>
                </a:lnTo>
                <a:lnTo>
                  <a:pt x="9532" y="2776"/>
                </a:lnTo>
                <a:lnTo>
                  <a:pt x="10730" y="4409"/>
                </a:lnTo>
                <a:lnTo>
                  <a:pt x="11384" y="6478"/>
                </a:lnTo>
                <a:lnTo>
                  <a:pt x="12528" y="10289"/>
                </a:lnTo>
                <a:lnTo>
                  <a:pt x="11656" y="11868"/>
                </a:lnTo>
                <a:lnTo>
                  <a:pt x="7734" y="120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3091848" y="7468590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30" h="12065">
                <a:moveTo>
                  <a:pt x="1143" y="11595"/>
                </a:moveTo>
                <a:lnTo>
                  <a:pt x="708" y="8764"/>
                </a:lnTo>
                <a:lnTo>
                  <a:pt x="381" y="6968"/>
                </a:lnTo>
                <a:lnTo>
                  <a:pt x="0" y="5008"/>
                </a:lnTo>
                <a:lnTo>
                  <a:pt x="544" y="3266"/>
                </a:lnTo>
                <a:lnTo>
                  <a:pt x="980" y="1687"/>
                </a:lnTo>
                <a:lnTo>
                  <a:pt x="1525" y="707"/>
                </a:lnTo>
                <a:lnTo>
                  <a:pt x="2287" y="381"/>
                </a:lnTo>
                <a:lnTo>
                  <a:pt x="2832" y="54"/>
                </a:lnTo>
                <a:lnTo>
                  <a:pt x="3431" y="0"/>
                </a:lnTo>
                <a:lnTo>
                  <a:pt x="4085" y="272"/>
                </a:lnTo>
                <a:lnTo>
                  <a:pt x="4521" y="979"/>
                </a:lnTo>
                <a:lnTo>
                  <a:pt x="5011" y="1578"/>
                </a:lnTo>
                <a:lnTo>
                  <a:pt x="5719" y="2068"/>
                </a:lnTo>
                <a:lnTo>
                  <a:pt x="6373" y="2449"/>
                </a:lnTo>
                <a:lnTo>
                  <a:pt x="7190" y="2776"/>
                </a:lnTo>
                <a:lnTo>
                  <a:pt x="8061" y="2885"/>
                </a:lnTo>
                <a:lnTo>
                  <a:pt x="8769" y="3484"/>
                </a:lnTo>
                <a:lnTo>
                  <a:pt x="9096" y="3810"/>
                </a:lnTo>
                <a:lnTo>
                  <a:pt x="9641" y="4300"/>
                </a:lnTo>
                <a:lnTo>
                  <a:pt x="10186" y="4899"/>
                </a:lnTo>
                <a:lnTo>
                  <a:pt x="10785" y="5934"/>
                </a:lnTo>
                <a:lnTo>
                  <a:pt x="10948" y="6369"/>
                </a:lnTo>
                <a:lnTo>
                  <a:pt x="11057" y="6859"/>
                </a:lnTo>
                <a:lnTo>
                  <a:pt x="11057" y="7131"/>
                </a:lnTo>
                <a:lnTo>
                  <a:pt x="11112" y="7458"/>
                </a:lnTo>
                <a:lnTo>
                  <a:pt x="11112" y="7730"/>
                </a:lnTo>
                <a:lnTo>
                  <a:pt x="10676" y="10996"/>
                </a:lnTo>
                <a:lnTo>
                  <a:pt x="7952" y="10615"/>
                </a:lnTo>
                <a:lnTo>
                  <a:pt x="5719" y="10833"/>
                </a:lnTo>
                <a:lnTo>
                  <a:pt x="5556" y="10888"/>
                </a:lnTo>
                <a:lnTo>
                  <a:pt x="5338" y="10888"/>
                </a:lnTo>
                <a:lnTo>
                  <a:pt x="5174" y="10942"/>
                </a:lnTo>
                <a:lnTo>
                  <a:pt x="3268" y="11160"/>
                </a:lnTo>
                <a:lnTo>
                  <a:pt x="1143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3184721" y="7348059"/>
            <a:ext cx="7620" cy="12065"/>
          </a:xfrm>
          <a:custGeom>
            <a:avLst/>
            <a:gdLst/>
            <a:ahLst/>
            <a:cxnLst/>
            <a:rect l="l" t="t" r="r" b="b"/>
            <a:pathLst>
              <a:path w="7619" h="12065">
                <a:moveTo>
                  <a:pt x="2342" y="11595"/>
                </a:moveTo>
                <a:lnTo>
                  <a:pt x="1470" y="11214"/>
                </a:lnTo>
                <a:lnTo>
                  <a:pt x="1089" y="10996"/>
                </a:lnTo>
                <a:lnTo>
                  <a:pt x="708" y="10670"/>
                </a:lnTo>
                <a:lnTo>
                  <a:pt x="326" y="9799"/>
                </a:lnTo>
                <a:lnTo>
                  <a:pt x="163" y="9581"/>
                </a:lnTo>
                <a:lnTo>
                  <a:pt x="0" y="9418"/>
                </a:lnTo>
                <a:lnTo>
                  <a:pt x="2342" y="7349"/>
                </a:lnTo>
                <a:lnTo>
                  <a:pt x="3050" y="3701"/>
                </a:lnTo>
                <a:lnTo>
                  <a:pt x="1797" y="0"/>
                </a:lnTo>
                <a:lnTo>
                  <a:pt x="3377" y="108"/>
                </a:lnTo>
                <a:lnTo>
                  <a:pt x="4575" y="381"/>
                </a:lnTo>
                <a:lnTo>
                  <a:pt x="5392" y="871"/>
                </a:lnTo>
                <a:lnTo>
                  <a:pt x="6863" y="1850"/>
                </a:lnTo>
                <a:lnTo>
                  <a:pt x="7026" y="3756"/>
                </a:lnTo>
                <a:lnTo>
                  <a:pt x="6155" y="7186"/>
                </a:lnTo>
                <a:lnTo>
                  <a:pt x="5664" y="8057"/>
                </a:lnTo>
                <a:lnTo>
                  <a:pt x="5174" y="9418"/>
                </a:lnTo>
                <a:lnTo>
                  <a:pt x="4194" y="10289"/>
                </a:lnTo>
                <a:lnTo>
                  <a:pt x="3377" y="11051"/>
                </a:lnTo>
                <a:lnTo>
                  <a:pt x="2342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354"/>
          <p:cNvSpPr/>
          <p:nvPr/>
        </p:nvSpPr>
        <p:spPr>
          <a:xfrm>
            <a:off x="3189569" y="7426889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30" h="12065">
                <a:moveTo>
                  <a:pt x="6100" y="11704"/>
                </a:moveTo>
                <a:lnTo>
                  <a:pt x="3758" y="11595"/>
                </a:lnTo>
                <a:lnTo>
                  <a:pt x="1089" y="11541"/>
                </a:lnTo>
                <a:lnTo>
                  <a:pt x="0" y="10289"/>
                </a:lnTo>
                <a:lnTo>
                  <a:pt x="817" y="7676"/>
                </a:lnTo>
                <a:lnTo>
                  <a:pt x="2233" y="5879"/>
                </a:lnTo>
                <a:lnTo>
                  <a:pt x="1960" y="3211"/>
                </a:lnTo>
                <a:lnTo>
                  <a:pt x="4956" y="381"/>
                </a:lnTo>
                <a:lnTo>
                  <a:pt x="6155" y="0"/>
                </a:lnTo>
                <a:lnTo>
                  <a:pt x="7571" y="816"/>
                </a:lnTo>
                <a:lnTo>
                  <a:pt x="7898" y="1088"/>
                </a:lnTo>
                <a:lnTo>
                  <a:pt x="8170" y="1469"/>
                </a:lnTo>
                <a:lnTo>
                  <a:pt x="8225" y="1633"/>
                </a:lnTo>
                <a:lnTo>
                  <a:pt x="9314" y="3157"/>
                </a:lnTo>
                <a:lnTo>
                  <a:pt x="10186" y="4845"/>
                </a:lnTo>
                <a:lnTo>
                  <a:pt x="10839" y="6587"/>
                </a:lnTo>
                <a:lnTo>
                  <a:pt x="11221" y="7621"/>
                </a:lnTo>
                <a:lnTo>
                  <a:pt x="11003" y="8982"/>
                </a:lnTo>
                <a:lnTo>
                  <a:pt x="7734" y="10289"/>
                </a:lnTo>
                <a:lnTo>
                  <a:pt x="6100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3126651" y="7465872"/>
            <a:ext cx="32384" cy="28575"/>
          </a:xfrm>
          <a:custGeom>
            <a:avLst/>
            <a:gdLst/>
            <a:ahLst/>
            <a:cxnLst/>
            <a:rect l="l" t="t" r="r" b="b"/>
            <a:pathLst>
              <a:path w="32385" h="28575">
                <a:moveTo>
                  <a:pt x="12141" y="19824"/>
                </a:moveTo>
                <a:lnTo>
                  <a:pt x="7073" y="17043"/>
                </a:lnTo>
                <a:lnTo>
                  <a:pt x="4953" y="19443"/>
                </a:lnTo>
                <a:lnTo>
                  <a:pt x="2933" y="20853"/>
                </a:lnTo>
                <a:lnTo>
                  <a:pt x="2832" y="21018"/>
                </a:lnTo>
                <a:lnTo>
                  <a:pt x="1638" y="22212"/>
                </a:lnTo>
                <a:lnTo>
                  <a:pt x="0" y="22377"/>
                </a:lnTo>
                <a:lnTo>
                  <a:pt x="215" y="24231"/>
                </a:lnTo>
                <a:lnTo>
                  <a:pt x="431" y="26403"/>
                </a:lnTo>
                <a:lnTo>
                  <a:pt x="2235" y="26898"/>
                </a:lnTo>
                <a:lnTo>
                  <a:pt x="3594" y="27825"/>
                </a:lnTo>
                <a:lnTo>
                  <a:pt x="4686" y="27876"/>
                </a:lnTo>
                <a:lnTo>
                  <a:pt x="5664" y="27990"/>
                </a:lnTo>
                <a:lnTo>
                  <a:pt x="6692" y="28041"/>
                </a:lnTo>
                <a:lnTo>
                  <a:pt x="7023" y="28092"/>
                </a:lnTo>
                <a:lnTo>
                  <a:pt x="7353" y="28092"/>
                </a:lnTo>
                <a:lnTo>
                  <a:pt x="7734" y="28143"/>
                </a:lnTo>
                <a:lnTo>
                  <a:pt x="9690" y="28257"/>
                </a:lnTo>
                <a:lnTo>
                  <a:pt x="10782" y="27228"/>
                </a:lnTo>
                <a:lnTo>
                  <a:pt x="10668" y="24930"/>
                </a:lnTo>
                <a:lnTo>
                  <a:pt x="10782" y="22644"/>
                </a:lnTo>
                <a:lnTo>
                  <a:pt x="12141" y="19824"/>
                </a:lnTo>
                <a:close/>
              </a:path>
              <a:path w="32385" h="28575">
                <a:moveTo>
                  <a:pt x="32080" y="11277"/>
                </a:moveTo>
                <a:lnTo>
                  <a:pt x="31203" y="7785"/>
                </a:lnTo>
                <a:lnTo>
                  <a:pt x="31102" y="7239"/>
                </a:lnTo>
                <a:lnTo>
                  <a:pt x="31051" y="6642"/>
                </a:lnTo>
                <a:lnTo>
                  <a:pt x="30886" y="6045"/>
                </a:lnTo>
                <a:lnTo>
                  <a:pt x="30175" y="3873"/>
                </a:lnTo>
                <a:lnTo>
                  <a:pt x="29743" y="1041"/>
                </a:lnTo>
                <a:lnTo>
                  <a:pt x="24079" y="0"/>
                </a:lnTo>
                <a:lnTo>
                  <a:pt x="23749" y="3644"/>
                </a:lnTo>
                <a:lnTo>
                  <a:pt x="21018" y="7239"/>
                </a:lnTo>
                <a:lnTo>
                  <a:pt x="21678" y="8763"/>
                </a:lnTo>
                <a:lnTo>
                  <a:pt x="23418" y="9855"/>
                </a:lnTo>
                <a:lnTo>
                  <a:pt x="24561" y="10617"/>
                </a:lnTo>
                <a:lnTo>
                  <a:pt x="25768" y="11214"/>
                </a:lnTo>
                <a:lnTo>
                  <a:pt x="26416" y="11595"/>
                </a:lnTo>
                <a:lnTo>
                  <a:pt x="30556" y="12738"/>
                </a:lnTo>
                <a:lnTo>
                  <a:pt x="32080" y="112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3236741" y="7365698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4" h="12065">
                <a:moveTo>
                  <a:pt x="8007" y="11868"/>
                </a:moveTo>
                <a:lnTo>
                  <a:pt x="6373" y="10561"/>
                </a:lnTo>
                <a:lnTo>
                  <a:pt x="4902" y="10561"/>
                </a:lnTo>
                <a:lnTo>
                  <a:pt x="3867" y="10180"/>
                </a:lnTo>
                <a:lnTo>
                  <a:pt x="2995" y="9744"/>
                </a:lnTo>
                <a:lnTo>
                  <a:pt x="2069" y="9418"/>
                </a:lnTo>
                <a:lnTo>
                  <a:pt x="1416" y="9254"/>
                </a:lnTo>
                <a:lnTo>
                  <a:pt x="980" y="8928"/>
                </a:lnTo>
                <a:lnTo>
                  <a:pt x="653" y="8547"/>
                </a:lnTo>
                <a:lnTo>
                  <a:pt x="54" y="7730"/>
                </a:lnTo>
                <a:lnTo>
                  <a:pt x="0" y="6913"/>
                </a:lnTo>
                <a:lnTo>
                  <a:pt x="817" y="5008"/>
                </a:lnTo>
                <a:lnTo>
                  <a:pt x="1252" y="4137"/>
                </a:lnTo>
                <a:lnTo>
                  <a:pt x="1743" y="3320"/>
                </a:lnTo>
                <a:lnTo>
                  <a:pt x="2451" y="1959"/>
                </a:lnTo>
                <a:lnTo>
                  <a:pt x="2723" y="54"/>
                </a:lnTo>
                <a:lnTo>
                  <a:pt x="4521" y="54"/>
                </a:lnTo>
                <a:lnTo>
                  <a:pt x="6699" y="0"/>
                </a:lnTo>
                <a:lnTo>
                  <a:pt x="7843" y="1742"/>
                </a:lnTo>
                <a:lnTo>
                  <a:pt x="8660" y="3538"/>
                </a:lnTo>
                <a:lnTo>
                  <a:pt x="8987" y="4191"/>
                </a:lnTo>
                <a:lnTo>
                  <a:pt x="9042" y="5008"/>
                </a:lnTo>
                <a:lnTo>
                  <a:pt x="9586" y="6151"/>
                </a:lnTo>
                <a:lnTo>
                  <a:pt x="9859" y="6587"/>
                </a:lnTo>
                <a:lnTo>
                  <a:pt x="10077" y="7077"/>
                </a:lnTo>
                <a:lnTo>
                  <a:pt x="9532" y="7676"/>
                </a:lnTo>
                <a:lnTo>
                  <a:pt x="9423" y="8329"/>
                </a:lnTo>
                <a:lnTo>
                  <a:pt x="9913" y="9146"/>
                </a:lnTo>
                <a:lnTo>
                  <a:pt x="10022" y="9363"/>
                </a:lnTo>
                <a:lnTo>
                  <a:pt x="10240" y="9527"/>
                </a:lnTo>
                <a:lnTo>
                  <a:pt x="10077" y="9799"/>
                </a:lnTo>
                <a:lnTo>
                  <a:pt x="9641" y="10343"/>
                </a:lnTo>
                <a:lnTo>
                  <a:pt x="8007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3090646" y="7384656"/>
            <a:ext cx="46355" cy="29209"/>
          </a:xfrm>
          <a:custGeom>
            <a:avLst/>
            <a:gdLst/>
            <a:ahLst/>
            <a:cxnLst/>
            <a:rect l="l" t="t" r="r" b="b"/>
            <a:pathLst>
              <a:path w="46355" h="29209">
                <a:moveTo>
                  <a:pt x="431" y="29121"/>
                </a:moveTo>
                <a:lnTo>
                  <a:pt x="330" y="28841"/>
                </a:lnTo>
                <a:lnTo>
                  <a:pt x="50" y="28956"/>
                </a:lnTo>
                <a:lnTo>
                  <a:pt x="266" y="29121"/>
                </a:lnTo>
                <a:lnTo>
                  <a:pt x="431" y="29121"/>
                </a:lnTo>
                <a:close/>
              </a:path>
              <a:path w="46355" h="29209">
                <a:moveTo>
                  <a:pt x="46075" y="1905"/>
                </a:moveTo>
                <a:lnTo>
                  <a:pt x="45148" y="812"/>
                </a:lnTo>
                <a:lnTo>
                  <a:pt x="43522" y="266"/>
                </a:lnTo>
                <a:lnTo>
                  <a:pt x="42595" y="0"/>
                </a:lnTo>
                <a:lnTo>
                  <a:pt x="41554" y="152"/>
                </a:lnTo>
                <a:lnTo>
                  <a:pt x="40690" y="698"/>
                </a:lnTo>
                <a:lnTo>
                  <a:pt x="41122" y="698"/>
                </a:lnTo>
                <a:lnTo>
                  <a:pt x="43573" y="863"/>
                </a:lnTo>
                <a:lnTo>
                  <a:pt x="45046" y="2286"/>
                </a:lnTo>
                <a:lnTo>
                  <a:pt x="44932" y="4953"/>
                </a:lnTo>
                <a:lnTo>
                  <a:pt x="45212" y="4572"/>
                </a:lnTo>
                <a:lnTo>
                  <a:pt x="45427" y="4191"/>
                </a:lnTo>
                <a:lnTo>
                  <a:pt x="45529" y="3746"/>
                </a:lnTo>
                <a:lnTo>
                  <a:pt x="46075" y="19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3219637" y="7382629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5120" y="7512"/>
                </a:moveTo>
                <a:lnTo>
                  <a:pt x="2995" y="7077"/>
                </a:lnTo>
                <a:lnTo>
                  <a:pt x="1470" y="6805"/>
                </a:lnTo>
                <a:lnTo>
                  <a:pt x="0" y="4627"/>
                </a:lnTo>
                <a:lnTo>
                  <a:pt x="599" y="3266"/>
                </a:lnTo>
                <a:lnTo>
                  <a:pt x="1307" y="1742"/>
                </a:lnTo>
                <a:lnTo>
                  <a:pt x="2287" y="0"/>
                </a:lnTo>
                <a:lnTo>
                  <a:pt x="4357" y="544"/>
                </a:lnTo>
                <a:lnTo>
                  <a:pt x="6046" y="1034"/>
                </a:lnTo>
                <a:lnTo>
                  <a:pt x="7517" y="2068"/>
                </a:lnTo>
                <a:lnTo>
                  <a:pt x="7190" y="4246"/>
                </a:lnTo>
                <a:lnTo>
                  <a:pt x="6917" y="6315"/>
                </a:lnTo>
                <a:lnTo>
                  <a:pt x="5120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359"/>
          <p:cNvSpPr/>
          <p:nvPr/>
        </p:nvSpPr>
        <p:spPr>
          <a:xfrm>
            <a:off x="3093155" y="7582752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4">
                <a:moveTo>
                  <a:pt x="4030" y="8057"/>
                </a:moveTo>
                <a:lnTo>
                  <a:pt x="2396" y="7458"/>
                </a:lnTo>
                <a:lnTo>
                  <a:pt x="980" y="6914"/>
                </a:lnTo>
                <a:lnTo>
                  <a:pt x="0" y="4028"/>
                </a:lnTo>
                <a:lnTo>
                  <a:pt x="817" y="2449"/>
                </a:lnTo>
                <a:lnTo>
                  <a:pt x="1634" y="871"/>
                </a:lnTo>
                <a:lnTo>
                  <a:pt x="3486" y="0"/>
                </a:lnTo>
                <a:lnTo>
                  <a:pt x="4684" y="762"/>
                </a:lnTo>
                <a:lnTo>
                  <a:pt x="5937" y="1524"/>
                </a:lnTo>
                <a:lnTo>
                  <a:pt x="7353" y="3103"/>
                </a:lnTo>
                <a:lnTo>
                  <a:pt x="6536" y="5226"/>
                </a:lnTo>
                <a:lnTo>
                  <a:pt x="5773" y="7077"/>
                </a:lnTo>
                <a:lnTo>
                  <a:pt x="4030" y="80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3117667" y="7504739"/>
            <a:ext cx="7620" cy="8255"/>
          </a:xfrm>
          <a:custGeom>
            <a:avLst/>
            <a:gdLst/>
            <a:ahLst/>
            <a:cxnLst/>
            <a:rect l="l" t="t" r="r" b="b"/>
            <a:pathLst>
              <a:path w="7619" h="8254">
                <a:moveTo>
                  <a:pt x="3812" y="7784"/>
                </a:moveTo>
                <a:lnTo>
                  <a:pt x="2069" y="7077"/>
                </a:lnTo>
                <a:lnTo>
                  <a:pt x="817" y="6587"/>
                </a:lnTo>
                <a:lnTo>
                  <a:pt x="0" y="5062"/>
                </a:lnTo>
                <a:lnTo>
                  <a:pt x="54" y="3538"/>
                </a:lnTo>
                <a:lnTo>
                  <a:pt x="54" y="3048"/>
                </a:lnTo>
                <a:lnTo>
                  <a:pt x="163" y="2613"/>
                </a:lnTo>
                <a:lnTo>
                  <a:pt x="381" y="2123"/>
                </a:lnTo>
                <a:lnTo>
                  <a:pt x="871" y="925"/>
                </a:lnTo>
                <a:lnTo>
                  <a:pt x="1688" y="0"/>
                </a:lnTo>
                <a:lnTo>
                  <a:pt x="2832" y="108"/>
                </a:lnTo>
                <a:lnTo>
                  <a:pt x="3159" y="108"/>
                </a:lnTo>
                <a:lnTo>
                  <a:pt x="3540" y="217"/>
                </a:lnTo>
                <a:lnTo>
                  <a:pt x="3976" y="435"/>
                </a:lnTo>
                <a:lnTo>
                  <a:pt x="5392" y="1197"/>
                </a:lnTo>
                <a:lnTo>
                  <a:pt x="7408" y="1850"/>
                </a:lnTo>
                <a:lnTo>
                  <a:pt x="6264" y="4464"/>
                </a:lnTo>
                <a:lnTo>
                  <a:pt x="5556" y="6641"/>
                </a:lnTo>
                <a:lnTo>
                  <a:pt x="3812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3116469" y="738115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486" y="6042"/>
                </a:moveTo>
                <a:lnTo>
                  <a:pt x="1743" y="5607"/>
                </a:lnTo>
                <a:lnTo>
                  <a:pt x="926" y="5389"/>
                </a:lnTo>
                <a:lnTo>
                  <a:pt x="381" y="4954"/>
                </a:lnTo>
                <a:lnTo>
                  <a:pt x="0" y="4409"/>
                </a:lnTo>
                <a:lnTo>
                  <a:pt x="871" y="3538"/>
                </a:lnTo>
                <a:lnTo>
                  <a:pt x="1034" y="3538"/>
                </a:lnTo>
                <a:lnTo>
                  <a:pt x="1198" y="3484"/>
                </a:lnTo>
                <a:lnTo>
                  <a:pt x="1361" y="3375"/>
                </a:lnTo>
                <a:lnTo>
                  <a:pt x="2124" y="3103"/>
                </a:lnTo>
                <a:lnTo>
                  <a:pt x="2669" y="2558"/>
                </a:lnTo>
                <a:lnTo>
                  <a:pt x="3867" y="1469"/>
                </a:lnTo>
                <a:lnTo>
                  <a:pt x="4303" y="707"/>
                </a:lnTo>
                <a:lnTo>
                  <a:pt x="4847" y="0"/>
                </a:lnTo>
                <a:lnTo>
                  <a:pt x="5773" y="816"/>
                </a:lnTo>
                <a:lnTo>
                  <a:pt x="6264" y="2177"/>
                </a:lnTo>
                <a:lnTo>
                  <a:pt x="5991" y="3484"/>
                </a:lnTo>
                <a:lnTo>
                  <a:pt x="5719" y="4899"/>
                </a:lnTo>
                <a:lnTo>
                  <a:pt x="3486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3085202" y="7498805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4">
                <a:moveTo>
                  <a:pt x="3431" y="6805"/>
                </a:moveTo>
                <a:lnTo>
                  <a:pt x="2614" y="6641"/>
                </a:lnTo>
                <a:lnTo>
                  <a:pt x="1143" y="6097"/>
                </a:lnTo>
                <a:lnTo>
                  <a:pt x="0" y="5117"/>
                </a:lnTo>
                <a:lnTo>
                  <a:pt x="217" y="3266"/>
                </a:lnTo>
                <a:lnTo>
                  <a:pt x="381" y="1197"/>
                </a:lnTo>
                <a:lnTo>
                  <a:pt x="2451" y="0"/>
                </a:lnTo>
                <a:lnTo>
                  <a:pt x="4521" y="544"/>
                </a:lnTo>
                <a:lnTo>
                  <a:pt x="3649" y="2123"/>
                </a:lnTo>
                <a:lnTo>
                  <a:pt x="2723" y="3810"/>
                </a:lnTo>
                <a:lnTo>
                  <a:pt x="3976" y="5498"/>
                </a:lnTo>
                <a:lnTo>
                  <a:pt x="4248" y="5934"/>
                </a:lnTo>
                <a:lnTo>
                  <a:pt x="4575" y="6151"/>
                </a:lnTo>
                <a:lnTo>
                  <a:pt x="4902" y="6315"/>
                </a:lnTo>
                <a:lnTo>
                  <a:pt x="4194" y="6696"/>
                </a:lnTo>
                <a:lnTo>
                  <a:pt x="3431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3001262" y="7546059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3540" y="7131"/>
                </a:moveTo>
                <a:lnTo>
                  <a:pt x="2832" y="6805"/>
                </a:lnTo>
                <a:lnTo>
                  <a:pt x="1143" y="6151"/>
                </a:lnTo>
                <a:lnTo>
                  <a:pt x="0" y="3538"/>
                </a:lnTo>
                <a:lnTo>
                  <a:pt x="599" y="1905"/>
                </a:lnTo>
                <a:lnTo>
                  <a:pt x="1089" y="490"/>
                </a:lnTo>
                <a:lnTo>
                  <a:pt x="3377" y="0"/>
                </a:lnTo>
                <a:lnTo>
                  <a:pt x="5174" y="871"/>
                </a:lnTo>
                <a:lnTo>
                  <a:pt x="6699" y="1578"/>
                </a:lnTo>
                <a:lnTo>
                  <a:pt x="7462" y="2939"/>
                </a:lnTo>
                <a:lnTo>
                  <a:pt x="7190" y="4572"/>
                </a:lnTo>
                <a:lnTo>
                  <a:pt x="7026" y="5552"/>
                </a:lnTo>
                <a:lnTo>
                  <a:pt x="3540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364"/>
          <p:cNvSpPr/>
          <p:nvPr/>
        </p:nvSpPr>
        <p:spPr>
          <a:xfrm>
            <a:off x="3191585" y="7481874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4630" y="7567"/>
                </a:moveTo>
                <a:lnTo>
                  <a:pt x="2560" y="7295"/>
                </a:lnTo>
                <a:lnTo>
                  <a:pt x="1089" y="7077"/>
                </a:lnTo>
                <a:lnTo>
                  <a:pt x="0" y="4954"/>
                </a:lnTo>
                <a:lnTo>
                  <a:pt x="435" y="3157"/>
                </a:lnTo>
                <a:lnTo>
                  <a:pt x="871" y="1415"/>
                </a:lnTo>
                <a:lnTo>
                  <a:pt x="2941" y="0"/>
                </a:lnTo>
                <a:lnTo>
                  <a:pt x="4303" y="489"/>
                </a:lnTo>
                <a:lnTo>
                  <a:pt x="5447" y="979"/>
                </a:lnTo>
                <a:lnTo>
                  <a:pt x="7081" y="3701"/>
                </a:lnTo>
                <a:lnTo>
                  <a:pt x="6590" y="4681"/>
                </a:lnTo>
                <a:lnTo>
                  <a:pt x="5828" y="6315"/>
                </a:lnTo>
                <a:lnTo>
                  <a:pt x="4630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3125947" y="742030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4466" y="6805"/>
                </a:moveTo>
                <a:lnTo>
                  <a:pt x="1089" y="6260"/>
                </a:lnTo>
                <a:lnTo>
                  <a:pt x="0" y="4409"/>
                </a:lnTo>
                <a:lnTo>
                  <a:pt x="326" y="2504"/>
                </a:lnTo>
                <a:lnTo>
                  <a:pt x="708" y="707"/>
                </a:lnTo>
                <a:lnTo>
                  <a:pt x="2015" y="0"/>
                </a:lnTo>
                <a:lnTo>
                  <a:pt x="5283" y="0"/>
                </a:lnTo>
                <a:lnTo>
                  <a:pt x="6808" y="2123"/>
                </a:lnTo>
                <a:lnTo>
                  <a:pt x="6591" y="3756"/>
                </a:lnTo>
                <a:lnTo>
                  <a:pt x="6373" y="5389"/>
                </a:lnTo>
                <a:lnTo>
                  <a:pt x="4466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3209832" y="732328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159" y="7512"/>
                </a:moveTo>
                <a:lnTo>
                  <a:pt x="1797" y="6696"/>
                </a:lnTo>
                <a:lnTo>
                  <a:pt x="272" y="5879"/>
                </a:lnTo>
                <a:lnTo>
                  <a:pt x="0" y="4355"/>
                </a:lnTo>
                <a:lnTo>
                  <a:pt x="272" y="2830"/>
                </a:lnTo>
                <a:lnTo>
                  <a:pt x="871" y="1143"/>
                </a:lnTo>
                <a:lnTo>
                  <a:pt x="3159" y="0"/>
                </a:lnTo>
                <a:lnTo>
                  <a:pt x="4521" y="762"/>
                </a:lnTo>
                <a:lnTo>
                  <a:pt x="5937" y="1524"/>
                </a:lnTo>
                <a:lnTo>
                  <a:pt x="6863" y="2830"/>
                </a:lnTo>
                <a:lnTo>
                  <a:pt x="6482" y="4518"/>
                </a:lnTo>
                <a:lnTo>
                  <a:pt x="6155" y="6097"/>
                </a:lnTo>
                <a:lnTo>
                  <a:pt x="3159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3176485" y="7459827"/>
            <a:ext cx="52069" cy="57150"/>
          </a:xfrm>
          <a:custGeom>
            <a:avLst/>
            <a:gdLst/>
            <a:ahLst/>
            <a:cxnLst/>
            <a:rect l="l" t="t" r="r" b="b"/>
            <a:pathLst>
              <a:path w="52069" h="57150">
                <a:moveTo>
                  <a:pt x="4254" y="55156"/>
                </a:moveTo>
                <a:lnTo>
                  <a:pt x="3873" y="54394"/>
                </a:lnTo>
                <a:lnTo>
                  <a:pt x="4140" y="52755"/>
                </a:lnTo>
                <a:lnTo>
                  <a:pt x="2235" y="52590"/>
                </a:lnTo>
                <a:lnTo>
                  <a:pt x="990" y="52425"/>
                </a:lnTo>
                <a:lnTo>
                  <a:pt x="546" y="53517"/>
                </a:lnTo>
                <a:lnTo>
                  <a:pt x="381" y="54394"/>
                </a:lnTo>
                <a:lnTo>
                  <a:pt x="0" y="56134"/>
                </a:lnTo>
                <a:lnTo>
                  <a:pt x="1143" y="56781"/>
                </a:lnTo>
                <a:lnTo>
                  <a:pt x="2667" y="56896"/>
                </a:lnTo>
                <a:lnTo>
                  <a:pt x="3657" y="56946"/>
                </a:lnTo>
                <a:lnTo>
                  <a:pt x="4089" y="56464"/>
                </a:lnTo>
                <a:lnTo>
                  <a:pt x="4254" y="55156"/>
                </a:lnTo>
                <a:close/>
              </a:path>
              <a:path w="52069" h="57150">
                <a:moveTo>
                  <a:pt x="41668" y="17919"/>
                </a:moveTo>
                <a:lnTo>
                  <a:pt x="40906" y="17475"/>
                </a:lnTo>
                <a:lnTo>
                  <a:pt x="40424" y="17259"/>
                </a:lnTo>
                <a:lnTo>
                  <a:pt x="39382" y="17640"/>
                </a:lnTo>
                <a:lnTo>
                  <a:pt x="38785" y="18084"/>
                </a:lnTo>
                <a:lnTo>
                  <a:pt x="35902" y="20370"/>
                </a:lnTo>
                <a:lnTo>
                  <a:pt x="34925" y="23571"/>
                </a:lnTo>
                <a:lnTo>
                  <a:pt x="35026" y="27279"/>
                </a:lnTo>
                <a:lnTo>
                  <a:pt x="37693" y="25107"/>
                </a:lnTo>
                <a:lnTo>
                  <a:pt x="39281" y="22275"/>
                </a:lnTo>
                <a:lnTo>
                  <a:pt x="40906" y="19545"/>
                </a:lnTo>
                <a:lnTo>
                  <a:pt x="41287" y="18897"/>
                </a:lnTo>
                <a:lnTo>
                  <a:pt x="41668" y="17919"/>
                </a:lnTo>
                <a:close/>
              </a:path>
              <a:path w="52069" h="57150">
                <a:moveTo>
                  <a:pt x="51968" y="0"/>
                </a:moveTo>
                <a:lnTo>
                  <a:pt x="48971" y="609"/>
                </a:lnTo>
                <a:lnTo>
                  <a:pt x="47498" y="2133"/>
                </a:lnTo>
                <a:lnTo>
                  <a:pt x="46570" y="4089"/>
                </a:lnTo>
                <a:lnTo>
                  <a:pt x="46088" y="5067"/>
                </a:lnTo>
                <a:lnTo>
                  <a:pt x="45593" y="6540"/>
                </a:lnTo>
                <a:lnTo>
                  <a:pt x="46799" y="7302"/>
                </a:lnTo>
                <a:lnTo>
                  <a:pt x="48323" y="8229"/>
                </a:lnTo>
                <a:lnTo>
                  <a:pt x="48704" y="6477"/>
                </a:lnTo>
                <a:lnTo>
                  <a:pt x="49187" y="5715"/>
                </a:lnTo>
                <a:lnTo>
                  <a:pt x="50114" y="4191"/>
                </a:lnTo>
                <a:lnTo>
                  <a:pt x="50774" y="2565"/>
                </a:lnTo>
                <a:lnTo>
                  <a:pt x="51968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3079429" y="7472129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3377" y="4409"/>
                </a:moveTo>
                <a:lnTo>
                  <a:pt x="1743" y="3919"/>
                </a:lnTo>
                <a:lnTo>
                  <a:pt x="708" y="3593"/>
                </a:lnTo>
                <a:lnTo>
                  <a:pt x="0" y="2994"/>
                </a:lnTo>
                <a:lnTo>
                  <a:pt x="435" y="1850"/>
                </a:lnTo>
                <a:lnTo>
                  <a:pt x="980" y="381"/>
                </a:lnTo>
                <a:lnTo>
                  <a:pt x="2342" y="0"/>
                </a:lnTo>
                <a:lnTo>
                  <a:pt x="3704" y="217"/>
                </a:lnTo>
                <a:lnTo>
                  <a:pt x="4793" y="381"/>
                </a:lnTo>
                <a:lnTo>
                  <a:pt x="5065" y="1415"/>
                </a:lnTo>
                <a:lnTo>
                  <a:pt x="4847" y="2449"/>
                </a:lnTo>
                <a:lnTo>
                  <a:pt x="4521" y="3919"/>
                </a:lnTo>
                <a:lnTo>
                  <a:pt x="3377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369"/>
          <p:cNvSpPr/>
          <p:nvPr/>
        </p:nvSpPr>
        <p:spPr>
          <a:xfrm>
            <a:off x="3168053" y="7449863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3050" y="4246"/>
                </a:moveTo>
                <a:lnTo>
                  <a:pt x="1579" y="3974"/>
                </a:lnTo>
                <a:lnTo>
                  <a:pt x="544" y="3701"/>
                </a:lnTo>
                <a:lnTo>
                  <a:pt x="0" y="2885"/>
                </a:lnTo>
                <a:lnTo>
                  <a:pt x="762" y="0"/>
                </a:lnTo>
                <a:lnTo>
                  <a:pt x="2287" y="598"/>
                </a:lnTo>
                <a:lnTo>
                  <a:pt x="3649" y="598"/>
                </a:lnTo>
                <a:lnTo>
                  <a:pt x="3812" y="653"/>
                </a:lnTo>
                <a:lnTo>
                  <a:pt x="4030" y="1034"/>
                </a:lnTo>
                <a:lnTo>
                  <a:pt x="4248" y="1306"/>
                </a:lnTo>
                <a:lnTo>
                  <a:pt x="4521" y="1524"/>
                </a:lnTo>
                <a:lnTo>
                  <a:pt x="4575" y="1742"/>
                </a:lnTo>
                <a:lnTo>
                  <a:pt x="4575" y="1905"/>
                </a:lnTo>
                <a:lnTo>
                  <a:pt x="4194" y="3701"/>
                </a:lnTo>
                <a:lnTo>
                  <a:pt x="3050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073709" y="754660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5">
                <a:moveTo>
                  <a:pt x="2178" y="4137"/>
                </a:moveTo>
                <a:lnTo>
                  <a:pt x="1852" y="4137"/>
                </a:lnTo>
                <a:lnTo>
                  <a:pt x="1361" y="3974"/>
                </a:lnTo>
                <a:lnTo>
                  <a:pt x="217" y="3647"/>
                </a:lnTo>
                <a:lnTo>
                  <a:pt x="0" y="2667"/>
                </a:lnTo>
                <a:lnTo>
                  <a:pt x="217" y="762"/>
                </a:lnTo>
                <a:lnTo>
                  <a:pt x="871" y="326"/>
                </a:lnTo>
                <a:lnTo>
                  <a:pt x="1579" y="163"/>
                </a:lnTo>
                <a:lnTo>
                  <a:pt x="1960" y="54"/>
                </a:lnTo>
                <a:lnTo>
                  <a:pt x="2342" y="0"/>
                </a:lnTo>
                <a:lnTo>
                  <a:pt x="2778" y="54"/>
                </a:lnTo>
                <a:lnTo>
                  <a:pt x="3976" y="163"/>
                </a:lnTo>
                <a:lnTo>
                  <a:pt x="2505" y="4028"/>
                </a:lnTo>
                <a:lnTo>
                  <a:pt x="2178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3175025" y="7454654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79">
                <a:moveTo>
                  <a:pt x="2560" y="5008"/>
                </a:moveTo>
                <a:lnTo>
                  <a:pt x="54" y="3810"/>
                </a:lnTo>
                <a:lnTo>
                  <a:pt x="0" y="2504"/>
                </a:lnTo>
                <a:lnTo>
                  <a:pt x="272" y="1197"/>
                </a:lnTo>
                <a:lnTo>
                  <a:pt x="653" y="163"/>
                </a:lnTo>
                <a:lnTo>
                  <a:pt x="1416" y="0"/>
                </a:lnTo>
                <a:lnTo>
                  <a:pt x="2124" y="326"/>
                </a:lnTo>
                <a:lnTo>
                  <a:pt x="3377" y="925"/>
                </a:lnTo>
                <a:lnTo>
                  <a:pt x="4248" y="2123"/>
                </a:lnTo>
                <a:lnTo>
                  <a:pt x="3595" y="4518"/>
                </a:lnTo>
                <a:lnTo>
                  <a:pt x="2560" y="50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3247199" y="7406637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2778" y="3919"/>
                </a:moveTo>
                <a:lnTo>
                  <a:pt x="1361" y="3484"/>
                </a:lnTo>
                <a:lnTo>
                  <a:pt x="762" y="3266"/>
                </a:lnTo>
                <a:lnTo>
                  <a:pt x="0" y="2340"/>
                </a:lnTo>
                <a:lnTo>
                  <a:pt x="54" y="1796"/>
                </a:lnTo>
                <a:lnTo>
                  <a:pt x="163" y="871"/>
                </a:lnTo>
                <a:lnTo>
                  <a:pt x="871" y="108"/>
                </a:lnTo>
                <a:lnTo>
                  <a:pt x="1960" y="0"/>
                </a:lnTo>
                <a:lnTo>
                  <a:pt x="2995" y="217"/>
                </a:lnTo>
                <a:lnTo>
                  <a:pt x="3159" y="1034"/>
                </a:lnTo>
                <a:lnTo>
                  <a:pt x="2995" y="1742"/>
                </a:lnTo>
                <a:lnTo>
                  <a:pt x="2832" y="2613"/>
                </a:lnTo>
                <a:lnTo>
                  <a:pt x="2778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3243604" y="7277123"/>
            <a:ext cx="19685" cy="17780"/>
          </a:xfrm>
          <a:custGeom>
            <a:avLst/>
            <a:gdLst/>
            <a:ahLst/>
            <a:cxnLst/>
            <a:rect l="l" t="t" r="r" b="b"/>
            <a:pathLst>
              <a:path w="19685" h="17779">
                <a:moveTo>
                  <a:pt x="1143" y="17693"/>
                </a:moveTo>
                <a:lnTo>
                  <a:pt x="653" y="16822"/>
                </a:lnTo>
                <a:lnTo>
                  <a:pt x="435" y="15842"/>
                </a:lnTo>
                <a:lnTo>
                  <a:pt x="272" y="14807"/>
                </a:lnTo>
                <a:lnTo>
                  <a:pt x="0" y="12630"/>
                </a:lnTo>
                <a:lnTo>
                  <a:pt x="1089" y="11051"/>
                </a:lnTo>
                <a:lnTo>
                  <a:pt x="2886" y="9635"/>
                </a:lnTo>
                <a:lnTo>
                  <a:pt x="3595" y="10017"/>
                </a:lnTo>
                <a:lnTo>
                  <a:pt x="4521" y="10234"/>
                </a:lnTo>
                <a:lnTo>
                  <a:pt x="5229" y="10833"/>
                </a:lnTo>
                <a:lnTo>
                  <a:pt x="5011" y="9527"/>
                </a:lnTo>
                <a:lnTo>
                  <a:pt x="4847" y="8274"/>
                </a:lnTo>
                <a:lnTo>
                  <a:pt x="4956" y="6913"/>
                </a:lnTo>
                <a:lnTo>
                  <a:pt x="4956" y="5661"/>
                </a:lnTo>
                <a:lnTo>
                  <a:pt x="5065" y="2667"/>
                </a:lnTo>
                <a:lnTo>
                  <a:pt x="6046" y="816"/>
                </a:lnTo>
                <a:lnTo>
                  <a:pt x="7952" y="0"/>
                </a:lnTo>
                <a:lnTo>
                  <a:pt x="7734" y="1197"/>
                </a:lnTo>
                <a:lnTo>
                  <a:pt x="8443" y="2177"/>
                </a:lnTo>
                <a:lnTo>
                  <a:pt x="10621" y="2449"/>
                </a:lnTo>
                <a:lnTo>
                  <a:pt x="11384" y="2286"/>
                </a:lnTo>
                <a:lnTo>
                  <a:pt x="12147" y="2068"/>
                </a:lnTo>
                <a:lnTo>
                  <a:pt x="12364" y="2123"/>
                </a:lnTo>
                <a:lnTo>
                  <a:pt x="13018" y="2123"/>
                </a:lnTo>
                <a:lnTo>
                  <a:pt x="14108" y="1959"/>
                </a:lnTo>
                <a:lnTo>
                  <a:pt x="14761" y="1469"/>
                </a:lnTo>
                <a:lnTo>
                  <a:pt x="14925" y="653"/>
                </a:lnTo>
                <a:lnTo>
                  <a:pt x="15687" y="1088"/>
                </a:lnTo>
                <a:lnTo>
                  <a:pt x="18084" y="2667"/>
                </a:lnTo>
                <a:lnTo>
                  <a:pt x="19119" y="4518"/>
                </a:lnTo>
                <a:lnTo>
                  <a:pt x="18792" y="6532"/>
                </a:lnTo>
                <a:lnTo>
                  <a:pt x="18411" y="6968"/>
                </a:lnTo>
                <a:lnTo>
                  <a:pt x="17975" y="7403"/>
                </a:lnTo>
                <a:lnTo>
                  <a:pt x="17539" y="7784"/>
                </a:lnTo>
                <a:lnTo>
                  <a:pt x="16395" y="8656"/>
                </a:lnTo>
                <a:lnTo>
                  <a:pt x="15851" y="9962"/>
                </a:lnTo>
                <a:lnTo>
                  <a:pt x="15796" y="11214"/>
                </a:lnTo>
                <a:lnTo>
                  <a:pt x="14652" y="12194"/>
                </a:lnTo>
                <a:lnTo>
                  <a:pt x="14216" y="12793"/>
                </a:lnTo>
                <a:lnTo>
                  <a:pt x="13236" y="11595"/>
                </a:lnTo>
                <a:lnTo>
                  <a:pt x="12038" y="10670"/>
                </a:lnTo>
                <a:lnTo>
                  <a:pt x="10567" y="10071"/>
                </a:lnTo>
                <a:lnTo>
                  <a:pt x="9859" y="9744"/>
                </a:lnTo>
                <a:lnTo>
                  <a:pt x="9205" y="9744"/>
                </a:lnTo>
                <a:lnTo>
                  <a:pt x="8551" y="10017"/>
                </a:lnTo>
                <a:lnTo>
                  <a:pt x="5283" y="11432"/>
                </a:lnTo>
                <a:lnTo>
                  <a:pt x="1525" y="12194"/>
                </a:lnTo>
                <a:lnTo>
                  <a:pt x="1470" y="16549"/>
                </a:lnTo>
                <a:lnTo>
                  <a:pt x="1143" y="176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374"/>
          <p:cNvSpPr/>
          <p:nvPr/>
        </p:nvSpPr>
        <p:spPr>
          <a:xfrm>
            <a:off x="3094245" y="7454654"/>
            <a:ext cx="18415" cy="17145"/>
          </a:xfrm>
          <a:custGeom>
            <a:avLst/>
            <a:gdLst/>
            <a:ahLst/>
            <a:cxnLst/>
            <a:rect l="l" t="t" r="r" b="b"/>
            <a:pathLst>
              <a:path w="18414" h="17145">
                <a:moveTo>
                  <a:pt x="7952" y="17094"/>
                </a:moveTo>
                <a:lnTo>
                  <a:pt x="7135" y="17094"/>
                </a:lnTo>
                <a:lnTo>
                  <a:pt x="6427" y="16985"/>
                </a:lnTo>
                <a:lnTo>
                  <a:pt x="5664" y="16822"/>
                </a:lnTo>
                <a:lnTo>
                  <a:pt x="4793" y="16713"/>
                </a:lnTo>
                <a:lnTo>
                  <a:pt x="0" y="11432"/>
                </a:lnTo>
                <a:lnTo>
                  <a:pt x="163" y="6913"/>
                </a:lnTo>
                <a:lnTo>
                  <a:pt x="4521" y="598"/>
                </a:lnTo>
                <a:lnTo>
                  <a:pt x="8551" y="0"/>
                </a:lnTo>
                <a:lnTo>
                  <a:pt x="16232" y="5226"/>
                </a:lnTo>
                <a:lnTo>
                  <a:pt x="17812" y="10343"/>
                </a:lnTo>
                <a:lnTo>
                  <a:pt x="14979" y="14372"/>
                </a:lnTo>
                <a:lnTo>
                  <a:pt x="14434" y="14807"/>
                </a:lnTo>
                <a:lnTo>
                  <a:pt x="12310" y="16332"/>
                </a:lnTo>
                <a:lnTo>
                  <a:pt x="10077" y="16985"/>
                </a:lnTo>
                <a:lnTo>
                  <a:pt x="7952" y="170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3152800" y="7345400"/>
            <a:ext cx="70485" cy="55244"/>
          </a:xfrm>
          <a:custGeom>
            <a:avLst/>
            <a:gdLst/>
            <a:ahLst/>
            <a:cxnLst/>
            <a:rect l="l" t="t" r="r" b="b"/>
            <a:pathLst>
              <a:path w="70485" h="55245">
                <a:moveTo>
                  <a:pt x="17322" y="43713"/>
                </a:moveTo>
                <a:lnTo>
                  <a:pt x="17094" y="41211"/>
                </a:lnTo>
                <a:lnTo>
                  <a:pt x="16230" y="40716"/>
                </a:lnTo>
                <a:lnTo>
                  <a:pt x="15405" y="40170"/>
                </a:lnTo>
                <a:lnTo>
                  <a:pt x="14427" y="39636"/>
                </a:lnTo>
                <a:lnTo>
                  <a:pt x="13119" y="39687"/>
                </a:lnTo>
                <a:lnTo>
                  <a:pt x="12801" y="40614"/>
                </a:lnTo>
                <a:lnTo>
                  <a:pt x="11544" y="43713"/>
                </a:lnTo>
                <a:lnTo>
                  <a:pt x="5600" y="43713"/>
                </a:lnTo>
                <a:lnTo>
                  <a:pt x="4838" y="44310"/>
                </a:lnTo>
                <a:lnTo>
                  <a:pt x="50" y="46977"/>
                </a:lnTo>
                <a:lnTo>
                  <a:pt x="0" y="48996"/>
                </a:lnTo>
                <a:lnTo>
                  <a:pt x="3911" y="51663"/>
                </a:lnTo>
                <a:lnTo>
                  <a:pt x="9144" y="55143"/>
                </a:lnTo>
                <a:lnTo>
                  <a:pt x="12255" y="53835"/>
                </a:lnTo>
                <a:lnTo>
                  <a:pt x="12738" y="45834"/>
                </a:lnTo>
                <a:lnTo>
                  <a:pt x="13182" y="44856"/>
                </a:lnTo>
                <a:lnTo>
                  <a:pt x="15252" y="44691"/>
                </a:lnTo>
                <a:lnTo>
                  <a:pt x="16281" y="44589"/>
                </a:lnTo>
                <a:lnTo>
                  <a:pt x="17322" y="43713"/>
                </a:lnTo>
                <a:close/>
              </a:path>
              <a:path w="70485" h="55245">
                <a:moveTo>
                  <a:pt x="20751" y="11049"/>
                </a:moveTo>
                <a:lnTo>
                  <a:pt x="19989" y="10452"/>
                </a:lnTo>
                <a:lnTo>
                  <a:pt x="19329" y="9740"/>
                </a:lnTo>
                <a:lnTo>
                  <a:pt x="18948" y="8928"/>
                </a:lnTo>
                <a:lnTo>
                  <a:pt x="18135" y="7404"/>
                </a:lnTo>
                <a:lnTo>
                  <a:pt x="18300" y="5435"/>
                </a:lnTo>
                <a:lnTo>
                  <a:pt x="18948" y="3594"/>
                </a:lnTo>
                <a:lnTo>
                  <a:pt x="18402" y="2997"/>
                </a:lnTo>
                <a:lnTo>
                  <a:pt x="17805" y="2501"/>
                </a:lnTo>
                <a:lnTo>
                  <a:pt x="17094" y="2070"/>
                </a:lnTo>
                <a:lnTo>
                  <a:pt x="13944" y="0"/>
                </a:lnTo>
                <a:lnTo>
                  <a:pt x="11112" y="546"/>
                </a:lnTo>
                <a:lnTo>
                  <a:pt x="8978" y="3911"/>
                </a:lnTo>
                <a:lnTo>
                  <a:pt x="8166" y="4953"/>
                </a:lnTo>
                <a:lnTo>
                  <a:pt x="8051" y="6426"/>
                </a:lnTo>
                <a:lnTo>
                  <a:pt x="8115" y="7886"/>
                </a:lnTo>
                <a:lnTo>
                  <a:pt x="8216" y="9740"/>
                </a:lnTo>
                <a:lnTo>
                  <a:pt x="10071" y="9359"/>
                </a:lnTo>
                <a:lnTo>
                  <a:pt x="11976" y="11049"/>
                </a:lnTo>
                <a:lnTo>
                  <a:pt x="12471" y="11430"/>
                </a:lnTo>
                <a:lnTo>
                  <a:pt x="10502" y="13716"/>
                </a:lnTo>
                <a:lnTo>
                  <a:pt x="13017" y="13550"/>
                </a:lnTo>
                <a:lnTo>
                  <a:pt x="13944" y="13716"/>
                </a:lnTo>
                <a:lnTo>
                  <a:pt x="16332" y="14211"/>
                </a:lnTo>
                <a:lnTo>
                  <a:pt x="18681" y="13716"/>
                </a:lnTo>
                <a:lnTo>
                  <a:pt x="20256" y="11811"/>
                </a:lnTo>
                <a:lnTo>
                  <a:pt x="20586" y="11264"/>
                </a:lnTo>
                <a:lnTo>
                  <a:pt x="20751" y="11049"/>
                </a:lnTo>
                <a:close/>
              </a:path>
              <a:path w="70485" h="55245">
                <a:moveTo>
                  <a:pt x="49123" y="25590"/>
                </a:moveTo>
                <a:lnTo>
                  <a:pt x="47713" y="24168"/>
                </a:lnTo>
                <a:lnTo>
                  <a:pt x="47383" y="23787"/>
                </a:lnTo>
                <a:lnTo>
                  <a:pt x="46951" y="23456"/>
                </a:lnTo>
                <a:lnTo>
                  <a:pt x="44716" y="22148"/>
                </a:lnTo>
                <a:lnTo>
                  <a:pt x="42532" y="22148"/>
                </a:lnTo>
                <a:lnTo>
                  <a:pt x="40360" y="22428"/>
                </a:lnTo>
                <a:lnTo>
                  <a:pt x="39649" y="22479"/>
                </a:lnTo>
                <a:lnTo>
                  <a:pt x="38773" y="23139"/>
                </a:lnTo>
                <a:lnTo>
                  <a:pt x="40627" y="25971"/>
                </a:lnTo>
                <a:lnTo>
                  <a:pt x="38773" y="26403"/>
                </a:lnTo>
                <a:lnTo>
                  <a:pt x="37198" y="26733"/>
                </a:lnTo>
                <a:lnTo>
                  <a:pt x="35458" y="27051"/>
                </a:lnTo>
                <a:lnTo>
                  <a:pt x="35242" y="27978"/>
                </a:lnTo>
                <a:lnTo>
                  <a:pt x="35394" y="29502"/>
                </a:lnTo>
                <a:lnTo>
                  <a:pt x="35509" y="31026"/>
                </a:lnTo>
                <a:lnTo>
                  <a:pt x="36055" y="32385"/>
                </a:lnTo>
                <a:lnTo>
                  <a:pt x="36931" y="33477"/>
                </a:lnTo>
                <a:lnTo>
                  <a:pt x="37312" y="33210"/>
                </a:lnTo>
                <a:lnTo>
                  <a:pt x="37960" y="32931"/>
                </a:lnTo>
                <a:lnTo>
                  <a:pt x="39001" y="33312"/>
                </a:lnTo>
                <a:lnTo>
                  <a:pt x="39814" y="34023"/>
                </a:lnTo>
                <a:lnTo>
                  <a:pt x="40957" y="33528"/>
                </a:lnTo>
                <a:lnTo>
                  <a:pt x="42151" y="33147"/>
                </a:lnTo>
                <a:lnTo>
                  <a:pt x="43903" y="32931"/>
                </a:lnTo>
                <a:lnTo>
                  <a:pt x="44716" y="32931"/>
                </a:lnTo>
                <a:lnTo>
                  <a:pt x="44983" y="31953"/>
                </a:lnTo>
                <a:lnTo>
                  <a:pt x="45643" y="31191"/>
                </a:lnTo>
                <a:lnTo>
                  <a:pt x="47002" y="30975"/>
                </a:lnTo>
                <a:lnTo>
                  <a:pt x="47332" y="30975"/>
                </a:lnTo>
                <a:lnTo>
                  <a:pt x="47663" y="31026"/>
                </a:lnTo>
                <a:lnTo>
                  <a:pt x="48958" y="28473"/>
                </a:lnTo>
                <a:lnTo>
                  <a:pt x="49123" y="25590"/>
                </a:lnTo>
                <a:close/>
              </a:path>
              <a:path w="70485" h="55245">
                <a:moveTo>
                  <a:pt x="53263" y="50952"/>
                </a:moveTo>
                <a:lnTo>
                  <a:pt x="53213" y="50787"/>
                </a:lnTo>
                <a:lnTo>
                  <a:pt x="52882" y="51612"/>
                </a:lnTo>
                <a:lnTo>
                  <a:pt x="52501" y="52311"/>
                </a:lnTo>
                <a:lnTo>
                  <a:pt x="51955" y="52908"/>
                </a:lnTo>
                <a:lnTo>
                  <a:pt x="52616" y="52425"/>
                </a:lnTo>
                <a:lnTo>
                  <a:pt x="53047" y="51828"/>
                </a:lnTo>
                <a:lnTo>
                  <a:pt x="53213" y="51231"/>
                </a:lnTo>
                <a:lnTo>
                  <a:pt x="53263" y="50952"/>
                </a:lnTo>
                <a:close/>
              </a:path>
              <a:path w="70485" h="55245">
                <a:moveTo>
                  <a:pt x="53479" y="45237"/>
                </a:moveTo>
                <a:lnTo>
                  <a:pt x="53098" y="43713"/>
                </a:lnTo>
                <a:lnTo>
                  <a:pt x="51473" y="42735"/>
                </a:lnTo>
                <a:lnTo>
                  <a:pt x="52070" y="43446"/>
                </a:lnTo>
                <a:lnTo>
                  <a:pt x="51904" y="43980"/>
                </a:lnTo>
                <a:lnTo>
                  <a:pt x="51523" y="44526"/>
                </a:lnTo>
                <a:lnTo>
                  <a:pt x="50876" y="45402"/>
                </a:lnTo>
                <a:lnTo>
                  <a:pt x="50761" y="46545"/>
                </a:lnTo>
                <a:lnTo>
                  <a:pt x="51308" y="47358"/>
                </a:lnTo>
                <a:lnTo>
                  <a:pt x="51790" y="48234"/>
                </a:lnTo>
                <a:lnTo>
                  <a:pt x="52184" y="47802"/>
                </a:lnTo>
                <a:lnTo>
                  <a:pt x="52565" y="47421"/>
                </a:lnTo>
                <a:lnTo>
                  <a:pt x="53479" y="45237"/>
                </a:lnTo>
                <a:close/>
              </a:path>
              <a:path w="70485" h="55245">
                <a:moveTo>
                  <a:pt x="70205" y="31953"/>
                </a:moveTo>
                <a:lnTo>
                  <a:pt x="69659" y="29883"/>
                </a:lnTo>
                <a:lnTo>
                  <a:pt x="69608" y="29616"/>
                </a:lnTo>
                <a:lnTo>
                  <a:pt x="69278" y="29070"/>
                </a:lnTo>
                <a:lnTo>
                  <a:pt x="65468" y="30378"/>
                </a:lnTo>
                <a:lnTo>
                  <a:pt x="66446" y="27330"/>
                </a:lnTo>
                <a:lnTo>
                  <a:pt x="66014" y="25641"/>
                </a:lnTo>
                <a:lnTo>
                  <a:pt x="65849" y="25146"/>
                </a:lnTo>
                <a:lnTo>
                  <a:pt x="65684" y="24828"/>
                </a:lnTo>
                <a:lnTo>
                  <a:pt x="64655" y="24447"/>
                </a:lnTo>
                <a:lnTo>
                  <a:pt x="64109" y="24447"/>
                </a:lnTo>
                <a:lnTo>
                  <a:pt x="63563" y="24384"/>
                </a:lnTo>
                <a:lnTo>
                  <a:pt x="61607" y="24384"/>
                </a:lnTo>
                <a:lnTo>
                  <a:pt x="59372" y="25311"/>
                </a:lnTo>
                <a:lnTo>
                  <a:pt x="58000" y="26949"/>
                </a:lnTo>
                <a:lnTo>
                  <a:pt x="56375" y="28854"/>
                </a:lnTo>
                <a:lnTo>
                  <a:pt x="56375" y="30759"/>
                </a:lnTo>
                <a:lnTo>
                  <a:pt x="57950" y="33261"/>
                </a:lnTo>
                <a:lnTo>
                  <a:pt x="58166" y="33642"/>
                </a:lnTo>
                <a:lnTo>
                  <a:pt x="58381" y="33972"/>
                </a:lnTo>
                <a:lnTo>
                  <a:pt x="59372" y="35115"/>
                </a:lnTo>
                <a:lnTo>
                  <a:pt x="60236" y="35814"/>
                </a:lnTo>
                <a:lnTo>
                  <a:pt x="61328" y="36525"/>
                </a:lnTo>
                <a:lnTo>
                  <a:pt x="63068" y="37884"/>
                </a:lnTo>
                <a:lnTo>
                  <a:pt x="65252" y="38214"/>
                </a:lnTo>
                <a:lnTo>
                  <a:pt x="68961" y="36309"/>
                </a:lnTo>
                <a:lnTo>
                  <a:pt x="70205" y="319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3114780" y="7486774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4139" y="11432"/>
                </a:moveTo>
                <a:lnTo>
                  <a:pt x="0" y="3756"/>
                </a:lnTo>
                <a:lnTo>
                  <a:pt x="926" y="1361"/>
                </a:lnTo>
                <a:lnTo>
                  <a:pt x="4630" y="54"/>
                </a:lnTo>
                <a:lnTo>
                  <a:pt x="6046" y="0"/>
                </a:lnTo>
                <a:lnTo>
                  <a:pt x="7517" y="326"/>
                </a:lnTo>
                <a:lnTo>
                  <a:pt x="8606" y="489"/>
                </a:lnTo>
                <a:lnTo>
                  <a:pt x="9314" y="3048"/>
                </a:lnTo>
                <a:lnTo>
                  <a:pt x="9586" y="4137"/>
                </a:lnTo>
                <a:lnTo>
                  <a:pt x="10403" y="4573"/>
                </a:lnTo>
                <a:lnTo>
                  <a:pt x="11329" y="4954"/>
                </a:lnTo>
                <a:lnTo>
                  <a:pt x="12310" y="5117"/>
                </a:lnTo>
                <a:lnTo>
                  <a:pt x="13236" y="5444"/>
                </a:lnTo>
                <a:lnTo>
                  <a:pt x="13345" y="8057"/>
                </a:lnTo>
                <a:lnTo>
                  <a:pt x="12528" y="8764"/>
                </a:lnTo>
                <a:lnTo>
                  <a:pt x="11438" y="9254"/>
                </a:lnTo>
                <a:lnTo>
                  <a:pt x="9750" y="9962"/>
                </a:lnTo>
                <a:lnTo>
                  <a:pt x="8116" y="10724"/>
                </a:lnTo>
                <a:lnTo>
                  <a:pt x="6373" y="11160"/>
                </a:lnTo>
                <a:lnTo>
                  <a:pt x="5719" y="11378"/>
                </a:lnTo>
                <a:lnTo>
                  <a:pt x="4139" y="114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3140164" y="7378165"/>
            <a:ext cx="11430" cy="15875"/>
          </a:xfrm>
          <a:custGeom>
            <a:avLst/>
            <a:gdLst/>
            <a:ahLst/>
            <a:cxnLst/>
            <a:rect l="l" t="t" r="r" b="b"/>
            <a:pathLst>
              <a:path w="11430" h="15875">
                <a:moveTo>
                  <a:pt x="6100" y="15842"/>
                </a:moveTo>
                <a:lnTo>
                  <a:pt x="3976" y="15733"/>
                </a:lnTo>
                <a:lnTo>
                  <a:pt x="3812" y="15624"/>
                </a:lnTo>
                <a:lnTo>
                  <a:pt x="2941" y="14372"/>
                </a:lnTo>
                <a:lnTo>
                  <a:pt x="1906" y="11214"/>
                </a:lnTo>
                <a:lnTo>
                  <a:pt x="1906" y="8547"/>
                </a:lnTo>
                <a:lnTo>
                  <a:pt x="871" y="4899"/>
                </a:lnTo>
                <a:lnTo>
                  <a:pt x="599" y="4355"/>
                </a:lnTo>
                <a:lnTo>
                  <a:pt x="0" y="2939"/>
                </a:lnTo>
                <a:lnTo>
                  <a:pt x="708" y="1088"/>
                </a:lnTo>
                <a:lnTo>
                  <a:pt x="4902" y="0"/>
                </a:lnTo>
                <a:lnTo>
                  <a:pt x="5937" y="1415"/>
                </a:lnTo>
                <a:lnTo>
                  <a:pt x="6264" y="3048"/>
                </a:lnTo>
                <a:lnTo>
                  <a:pt x="6590" y="4464"/>
                </a:lnTo>
                <a:lnTo>
                  <a:pt x="6972" y="5825"/>
                </a:lnTo>
                <a:lnTo>
                  <a:pt x="7571" y="7022"/>
                </a:lnTo>
                <a:lnTo>
                  <a:pt x="9423" y="7295"/>
                </a:lnTo>
                <a:lnTo>
                  <a:pt x="9641" y="7512"/>
                </a:lnTo>
                <a:lnTo>
                  <a:pt x="10894" y="8982"/>
                </a:lnTo>
                <a:lnTo>
                  <a:pt x="10512" y="10398"/>
                </a:lnTo>
                <a:lnTo>
                  <a:pt x="8388" y="13229"/>
                </a:lnTo>
                <a:lnTo>
                  <a:pt x="7299" y="14644"/>
                </a:lnTo>
                <a:lnTo>
                  <a:pt x="6100" y="158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3178457" y="7320893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2886" y="8982"/>
                </a:moveTo>
                <a:lnTo>
                  <a:pt x="0" y="7295"/>
                </a:lnTo>
                <a:lnTo>
                  <a:pt x="2941" y="4845"/>
                </a:lnTo>
                <a:lnTo>
                  <a:pt x="5937" y="2395"/>
                </a:lnTo>
                <a:lnTo>
                  <a:pt x="8933" y="0"/>
                </a:lnTo>
                <a:lnTo>
                  <a:pt x="9423" y="326"/>
                </a:lnTo>
                <a:lnTo>
                  <a:pt x="9477" y="1088"/>
                </a:lnTo>
                <a:lnTo>
                  <a:pt x="9586" y="1742"/>
                </a:lnTo>
                <a:lnTo>
                  <a:pt x="9913" y="3375"/>
                </a:lnTo>
                <a:lnTo>
                  <a:pt x="8878" y="4464"/>
                </a:lnTo>
                <a:lnTo>
                  <a:pt x="8170" y="5770"/>
                </a:lnTo>
                <a:lnTo>
                  <a:pt x="7190" y="7186"/>
                </a:lnTo>
                <a:lnTo>
                  <a:pt x="5882" y="8220"/>
                </a:lnTo>
                <a:lnTo>
                  <a:pt x="4521" y="8710"/>
                </a:lnTo>
                <a:lnTo>
                  <a:pt x="3704" y="8928"/>
                </a:lnTo>
                <a:lnTo>
                  <a:pt x="2886" y="89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3233852" y="7335215"/>
            <a:ext cx="28575" cy="12065"/>
          </a:xfrm>
          <a:custGeom>
            <a:avLst/>
            <a:gdLst/>
            <a:ahLst/>
            <a:cxnLst/>
            <a:rect l="l" t="t" r="r" b="b"/>
            <a:pathLst>
              <a:path w="28575" h="12065">
                <a:moveTo>
                  <a:pt x="8978" y="4140"/>
                </a:moveTo>
                <a:lnTo>
                  <a:pt x="8928" y="3708"/>
                </a:lnTo>
                <a:lnTo>
                  <a:pt x="8928" y="2781"/>
                </a:lnTo>
                <a:lnTo>
                  <a:pt x="8826" y="2019"/>
                </a:lnTo>
                <a:lnTo>
                  <a:pt x="5448" y="660"/>
                </a:lnTo>
                <a:lnTo>
                  <a:pt x="2882" y="0"/>
                </a:lnTo>
                <a:lnTo>
                  <a:pt x="266" y="927"/>
                </a:lnTo>
                <a:lnTo>
                  <a:pt x="863" y="1638"/>
                </a:lnTo>
                <a:lnTo>
                  <a:pt x="1244" y="2501"/>
                </a:lnTo>
                <a:lnTo>
                  <a:pt x="1409" y="3429"/>
                </a:lnTo>
                <a:lnTo>
                  <a:pt x="1739" y="5829"/>
                </a:lnTo>
                <a:lnTo>
                  <a:pt x="1193" y="7899"/>
                </a:lnTo>
                <a:lnTo>
                  <a:pt x="0" y="9690"/>
                </a:lnTo>
                <a:lnTo>
                  <a:pt x="215" y="9855"/>
                </a:lnTo>
                <a:lnTo>
                  <a:pt x="482" y="9969"/>
                </a:lnTo>
                <a:lnTo>
                  <a:pt x="698" y="10020"/>
                </a:lnTo>
                <a:lnTo>
                  <a:pt x="1739" y="9753"/>
                </a:lnTo>
                <a:lnTo>
                  <a:pt x="2768" y="9753"/>
                </a:lnTo>
                <a:lnTo>
                  <a:pt x="7073" y="7569"/>
                </a:lnTo>
                <a:lnTo>
                  <a:pt x="7353" y="7188"/>
                </a:lnTo>
                <a:lnTo>
                  <a:pt x="7404" y="6261"/>
                </a:lnTo>
                <a:lnTo>
                  <a:pt x="7835" y="5499"/>
                </a:lnTo>
                <a:lnTo>
                  <a:pt x="8712" y="4902"/>
                </a:lnTo>
                <a:lnTo>
                  <a:pt x="8877" y="4521"/>
                </a:lnTo>
                <a:lnTo>
                  <a:pt x="8978" y="4140"/>
                </a:lnTo>
                <a:close/>
              </a:path>
              <a:path w="28575" h="12065">
                <a:moveTo>
                  <a:pt x="28206" y="11595"/>
                </a:moveTo>
                <a:lnTo>
                  <a:pt x="27940" y="11163"/>
                </a:lnTo>
                <a:lnTo>
                  <a:pt x="27673" y="10668"/>
                </a:lnTo>
                <a:lnTo>
                  <a:pt x="27444" y="10185"/>
                </a:lnTo>
                <a:lnTo>
                  <a:pt x="26035" y="7734"/>
                </a:lnTo>
                <a:lnTo>
                  <a:pt x="25869" y="7137"/>
                </a:lnTo>
                <a:lnTo>
                  <a:pt x="27559" y="6045"/>
                </a:lnTo>
                <a:lnTo>
                  <a:pt x="26911" y="5778"/>
                </a:lnTo>
                <a:lnTo>
                  <a:pt x="26200" y="5613"/>
                </a:lnTo>
                <a:lnTo>
                  <a:pt x="25603" y="5397"/>
                </a:lnTo>
                <a:lnTo>
                  <a:pt x="23533" y="4572"/>
                </a:lnTo>
                <a:lnTo>
                  <a:pt x="21844" y="4140"/>
                </a:lnTo>
                <a:lnTo>
                  <a:pt x="20802" y="6375"/>
                </a:lnTo>
                <a:lnTo>
                  <a:pt x="19392" y="8610"/>
                </a:lnTo>
                <a:lnTo>
                  <a:pt x="19062" y="10287"/>
                </a:lnTo>
                <a:lnTo>
                  <a:pt x="19773" y="11658"/>
                </a:lnTo>
                <a:lnTo>
                  <a:pt x="20802" y="11328"/>
                </a:lnTo>
                <a:lnTo>
                  <a:pt x="21894" y="11112"/>
                </a:lnTo>
                <a:lnTo>
                  <a:pt x="23088" y="11163"/>
                </a:lnTo>
                <a:lnTo>
                  <a:pt x="24447" y="11163"/>
                </a:lnTo>
                <a:lnTo>
                  <a:pt x="25869" y="11493"/>
                </a:lnTo>
                <a:lnTo>
                  <a:pt x="27178" y="11874"/>
                </a:lnTo>
                <a:lnTo>
                  <a:pt x="27343" y="11925"/>
                </a:lnTo>
                <a:lnTo>
                  <a:pt x="27609" y="11976"/>
                </a:lnTo>
                <a:lnTo>
                  <a:pt x="27774" y="11874"/>
                </a:lnTo>
                <a:lnTo>
                  <a:pt x="27990" y="11760"/>
                </a:lnTo>
                <a:lnTo>
                  <a:pt x="28206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3072674" y="7448992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4466" y="11269"/>
                </a:moveTo>
                <a:lnTo>
                  <a:pt x="3431" y="11269"/>
                </a:lnTo>
                <a:lnTo>
                  <a:pt x="2396" y="10996"/>
                </a:lnTo>
                <a:lnTo>
                  <a:pt x="1198" y="10724"/>
                </a:lnTo>
                <a:lnTo>
                  <a:pt x="326" y="10180"/>
                </a:lnTo>
                <a:lnTo>
                  <a:pt x="163" y="8819"/>
                </a:lnTo>
                <a:lnTo>
                  <a:pt x="0" y="7186"/>
                </a:lnTo>
                <a:lnTo>
                  <a:pt x="326" y="5661"/>
                </a:lnTo>
                <a:lnTo>
                  <a:pt x="1252" y="3320"/>
                </a:lnTo>
                <a:lnTo>
                  <a:pt x="1743" y="2340"/>
                </a:lnTo>
                <a:lnTo>
                  <a:pt x="2287" y="1469"/>
                </a:lnTo>
                <a:lnTo>
                  <a:pt x="3159" y="0"/>
                </a:lnTo>
                <a:lnTo>
                  <a:pt x="4684" y="1034"/>
                </a:lnTo>
                <a:lnTo>
                  <a:pt x="5556" y="1088"/>
                </a:lnTo>
                <a:lnTo>
                  <a:pt x="8170" y="2613"/>
                </a:lnTo>
                <a:lnTo>
                  <a:pt x="9586" y="6260"/>
                </a:lnTo>
                <a:lnTo>
                  <a:pt x="8715" y="8547"/>
                </a:lnTo>
                <a:lnTo>
                  <a:pt x="8225" y="9690"/>
                </a:lnTo>
                <a:lnTo>
                  <a:pt x="7135" y="10507"/>
                </a:lnTo>
                <a:lnTo>
                  <a:pt x="5719" y="10942"/>
                </a:lnTo>
                <a:lnTo>
                  <a:pt x="5392" y="11051"/>
                </a:lnTo>
                <a:lnTo>
                  <a:pt x="4466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3179813" y="7390206"/>
            <a:ext cx="36830" cy="19050"/>
          </a:xfrm>
          <a:custGeom>
            <a:avLst/>
            <a:gdLst/>
            <a:ahLst/>
            <a:cxnLst/>
            <a:rect l="l" t="t" r="r" b="b"/>
            <a:pathLst>
              <a:path w="36830" h="19050">
                <a:moveTo>
                  <a:pt x="10134" y="4356"/>
                </a:moveTo>
                <a:lnTo>
                  <a:pt x="9537" y="2832"/>
                </a:lnTo>
                <a:lnTo>
                  <a:pt x="6972" y="1079"/>
                </a:lnTo>
                <a:lnTo>
                  <a:pt x="6540" y="762"/>
                </a:lnTo>
                <a:lnTo>
                  <a:pt x="6045" y="546"/>
                </a:lnTo>
                <a:lnTo>
                  <a:pt x="5613" y="317"/>
                </a:lnTo>
                <a:lnTo>
                  <a:pt x="5232" y="431"/>
                </a:lnTo>
                <a:lnTo>
                  <a:pt x="4787" y="431"/>
                </a:lnTo>
                <a:lnTo>
                  <a:pt x="4356" y="381"/>
                </a:lnTo>
                <a:lnTo>
                  <a:pt x="3327" y="266"/>
                </a:lnTo>
                <a:lnTo>
                  <a:pt x="2286" y="101"/>
                </a:lnTo>
                <a:lnTo>
                  <a:pt x="1257" y="0"/>
                </a:lnTo>
                <a:lnTo>
                  <a:pt x="1028" y="215"/>
                </a:lnTo>
                <a:lnTo>
                  <a:pt x="876" y="381"/>
                </a:lnTo>
                <a:lnTo>
                  <a:pt x="812" y="546"/>
                </a:lnTo>
                <a:lnTo>
                  <a:pt x="711" y="762"/>
                </a:lnTo>
                <a:lnTo>
                  <a:pt x="546" y="977"/>
                </a:lnTo>
                <a:lnTo>
                  <a:pt x="330" y="1193"/>
                </a:lnTo>
                <a:lnTo>
                  <a:pt x="114" y="1790"/>
                </a:lnTo>
                <a:lnTo>
                  <a:pt x="0" y="2451"/>
                </a:lnTo>
                <a:lnTo>
                  <a:pt x="0" y="3213"/>
                </a:lnTo>
                <a:lnTo>
                  <a:pt x="546" y="3530"/>
                </a:lnTo>
                <a:lnTo>
                  <a:pt x="1574" y="3911"/>
                </a:lnTo>
                <a:lnTo>
                  <a:pt x="977" y="4902"/>
                </a:lnTo>
                <a:lnTo>
                  <a:pt x="495" y="5334"/>
                </a:lnTo>
                <a:lnTo>
                  <a:pt x="812" y="6642"/>
                </a:lnTo>
                <a:lnTo>
                  <a:pt x="1409" y="7721"/>
                </a:lnTo>
                <a:lnTo>
                  <a:pt x="4356" y="9906"/>
                </a:lnTo>
                <a:lnTo>
                  <a:pt x="7188" y="9029"/>
                </a:lnTo>
                <a:lnTo>
                  <a:pt x="8877" y="6311"/>
                </a:lnTo>
                <a:lnTo>
                  <a:pt x="10134" y="4356"/>
                </a:lnTo>
                <a:close/>
              </a:path>
              <a:path w="36830" h="19050">
                <a:moveTo>
                  <a:pt x="36436" y="12903"/>
                </a:moveTo>
                <a:lnTo>
                  <a:pt x="36004" y="10833"/>
                </a:lnTo>
                <a:lnTo>
                  <a:pt x="33718" y="9359"/>
                </a:lnTo>
                <a:lnTo>
                  <a:pt x="31318" y="7886"/>
                </a:lnTo>
                <a:lnTo>
                  <a:pt x="29083" y="7950"/>
                </a:lnTo>
                <a:lnTo>
                  <a:pt x="26695" y="11264"/>
                </a:lnTo>
                <a:lnTo>
                  <a:pt x="26847" y="16929"/>
                </a:lnTo>
                <a:lnTo>
                  <a:pt x="28219" y="17856"/>
                </a:lnTo>
                <a:lnTo>
                  <a:pt x="29845" y="18999"/>
                </a:lnTo>
                <a:lnTo>
                  <a:pt x="33439" y="17576"/>
                </a:lnTo>
                <a:lnTo>
                  <a:pt x="34975" y="15240"/>
                </a:lnTo>
                <a:lnTo>
                  <a:pt x="36436" y="129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087926" y="749559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3595" y="10234"/>
                </a:moveTo>
                <a:lnTo>
                  <a:pt x="1852" y="9363"/>
                </a:lnTo>
                <a:lnTo>
                  <a:pt x="1525" y="9146"/>
                </a:lnTo>
                <a:lnTo>
                  <a:pt x="1252" y="8710"/>
                </a:lnTo>
                <a:lnTo>
                  <a:pt x="0" y="7022"/>
                </a:lnTo>
                <a:lnTo>
                  <a:pt x="926" y="5335"/>
                </a:lnTo>
                <a:lnTo>
                  <a:pt x="1852" y="3756"/>
                </a:lnTo>
                <a:lnTo>
                  <a:pt x="2069" y="3429"/>
                </a:lnTo>
                <a:lnTo>
                  <a:pt x="2233" y="3103"/>
                </a:lnTo>
                <a:lnTo>
                  <a:pt x="2396" y="2830"/>
                </a:lnTo>
                <a:lnTo>
                  <a:pt x="3921" y="108"/>
                </a:lnTo>
                <a:lnTo>
                  <a:pt x="4248" y="0"/>
                </a:lnTo>
                <a:lnTo>
                  <a:pt x="7190" y="1796"/>
                </a:lnTo>
                <a:lnTo>
                  <a:pt x="8715" y="2667"/>
                </a:lnTo>
                <a:lnTo>
                  <a:pt x="10785" y="3266"/>
                </a:lnTo>
                <a:lnTo>
                  <a:pt x="10567" y="5552"/>
                </a:lnTo>
                <a:lnTo>
                  <a:pt x="10349" y="7730"/>
                </a:lnTo>
                <a:lnTo>
                  <a:pt x="8279" y="8329"/>
                </a:lnTo>
                <a:lnTo>
                  <a:pt x="6590" y="8601"/>
                </a:lnTo>
                <a:lnTo>
                  <a:pt x="5174" y="8873"/>
                </a:lnTo>
                <a:lnTo>
                  <a:pt x="3595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206564" y="7307882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6209" y="8656"/>
                </a:moveTo>
                <a:lnTo>
                  <a:pt x="3976" y="8656"/>
                </a:lnTo>
                <a:lnTo>
                  <a:pt x="2069" y="7567"/>
                </a:lnTo>
                <a:lnTo>
                  <a:pt x="0" y="7022"/>
                </a:lnTo>
                <a:lnTo>
                  <a:pt x="1034" y="7022"/>
                </a:lnTo>
                <a:lnTo>
                  <a:pt x="1852" y="6532"/>
                </a:lnTo>
                <a:lnTo>
                  <a:pt x="2342" y="4137"/>
                </a:lnTo>
                <a:lnTo>
                  <a:pt x="1634" y="2776"/>
                </a:lnTo>
                <a:lnTo>
                  <a:pt x="544" y="2177"/>
                </a:lnTo>
                <a:lnTo>
                  <a:pt x="1797" y="1197"/>
                </a:lnTo>
                <a:lnTo>
                  <a:pt x="3268" y="544"/>
                </a:lnTo>
                <a:lnTo>
                  <a:pt x="5229" y="0"/>
                </a:lnTo>
                <a:lnTo>
                  <a:pt x="5773" y="381"/>
                </a:lnTo>
                <a:lnTo>
                  <a:pt x="6373" y="544"/>
                </a:lnTo>
                <a:lnTo>
                  <a:pt x="8824" y="4409"/>
                </a:lnTo>
                <a:lnTo>
                  <a:pt x="8606" y="6805"/>
                </a:lnTo>
                <a:lnTo>
                  <a:pt x="8497" y="8002"/>
                </a:lnTo>
                <a:lnTo>
                  <a:pt x="7680" y="8601"/>
                </a:lnTo>
                <a:lnTo>
                  <a:pt x="6209" y="86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3168053" y="7409522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5">
                <a:moveTo>
                  <a:pt x="7571" y="11650"/>
                </a:moveTo>
                <a:lnTo>
                  <a:pt x="4030" y="9908"/>
                </a:lnTo>
                <a:lnTo>
                  <a:pt x="2941" y="9146"/>
                </a:lnTo>
                <a:lnTo>
                  <a:pt x="108" y="7458"/>
                </a:lnTo>
                <a:lnTo>
                  <a:pt x="0" y="7186"/>
                </a:lnTo>
                <a:lnTo>
                  <a:pt x="1743" y="4300"/>
                </a:lnTo>
                <a:lnTo>
                  <a:pt x="2886" y="2286"/>
                </a:lnTo>
                <a:lnTo>
                  <a:pt x="3704" y="1524"/>
                </a:lnTo>
                <a:lnTo>
                  <a:pt x="5392" y="0"/>
                </a:lnTo>
                <a:lnTo>
                  <a:pt x="7353" y="653"/>
                </a:lnTo>
                <a:lnTo>
                  <a:pt x="8279" y="4464"/>
                </a:lnTo>
                <a:lnTo>
                  <a:pt x="9042" y="5879"/>
                </a:lnTo>
                <a:lnTo>
                  <a:pt x="8878" y="10833"/>
                </a:lnTo>
                <a:lnTo>
                  <a:pt x="7571" y="11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3255643" y="732051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40">
                <a:moveTo>
                  <a:pt x="1416" y="2068"/>
                </a:moveTo>
                <a:lnTo>
                  <a:pt x="326" y="1361"/>
                </a:lnTo>
                <a:lnTo>
                  <a:pt x="108" y="1143"/>
                </a:lnTo>
                <a:lnTo>
                  <a:pt x="326" y="1143"/>
                </a:lnTo>
                <a:lnTo>
                  <a:pt x="1906" y="1088"/>
                </a:lnTo>
                <a:lnTo>
                  <a:pt x="3213" y="653"/>
                </a:lnTo>
                <a:lnTo>
                  <a:pt x="4521" y="0"/>
                </a:lnTo>
                <a:lnTo>
                  <a:pt x="4575" y="163"/>
                </a:lnTo>
                <a:lnTo>
                  <a:pt x="4521" y="435"/>
                </a:lnTo>
                <a:lnTo>
                  <a:pt x="4466" y="653"/>
                </a:lnTo>
                <a:lnTo>
                  <a:pt x="4303" y="871"/>
                </a:lnTo>
                <a:lnTo>
                  <a:pt x="3649" y="1796"/>
                </a:lnTo>
                <a:lnTo>
                  <a:pt x="1416" y="20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3199102" y="732426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268" y="6478"/>
                </a:moveTo>
                <a:lnTo>
                  <a:pt x="1797" y="5607"/>
                </a:lnTo>
                <a:lnTo>
                  <a:pt x="1634" y="5498"/>
                </a:lnTo>
                <a:lnTo>
                  <a:pt x="1361" y="5280"/>
                </a:lnTo>
                <a:lnTo>
                  <a:pt x="1034" y="4573"/>
                </a:lnTo>
                <a:lnTo>
                  <a:pt x="599" y="3865"/>
                </a:lnTo>
                <a:lnTo>
                  <a:pt x="108" y="3320"/>
                </a:lnTo>
                <a:lnTo>
                  <a:pt x="0" y="2667"/>
                </a:lnTo>
                <a:lnTo>
                  <a:pt x="54" y="2014"/>
                </a:lnTo>
                <a:lnTo>
                  <a:pt x="1470" y="0"/>
                </a:lnTo>
                <a:lnTo>
                  <a:pt x="3104" y="272"/>
                </a:lnTo>
                <a:lnTo>
                  <a:pt x="4466" y="653"/>
                </a:lnTo>
                <a:lnTo>
                  <a:pt x="5882" y="1034"/>
                </a:lnTo>
                <a:lnTo>
                  <a:pt x="6427" y="3593"/>
                </a:lnTo>
                <a:lnTo>
                  <a:pt x="5664" y="4899"/>
                </a:lnTo>
                <a:lnTo>
                  <a:pt x="4902" y="6151"/>
                </a:lnTo>
                <a:lnTo>
                  <a:pt x="3268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3131939" y="747637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812" y="6696"/>
                </a:moveTo>
                <a:lnTo>
                  <a:pt x="2124" y="6042"/>
                </a:lnTo>
                <a:lnTo>
                  <a:pt x="708" y="5444"/>
                </a:lnTo>
                <a:lnTo>
                  <a:pt x="0" y="2667"/>
                </a:lnTo>
                <a:lnTo>
                  <a:pt x="871" y="1306"/>
                </a:lnTo>
                <a:lnTo>
                  <a:pt x="1416" y="326"/>
                </a:lnTo>
                <a:lnTo>
                  <a:pt x="3649" y="0"/>
                </a:lnTo>
                <a:lnTo>
                  <a:pt x="6046" y="1469"/>
                </a:lnTo>
                <a:lnTo>
                  <a:pt x="6645" y="3429"/>
                </a:lnTo>
                <a:lnTo>
                  <a:pt x="5828" y="4681"/>
                </a:lnTo>
                <a:lnTo>
                  <a:pt x="4847" y="5498"/>
                </a:lnTo>
                <a:lnTo>
                  <a:pt x="3812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3260381" y="7267051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926" y="2232"/>
                </a:moveTo>
                <a:lnTo>
                  <a:pt x="0" y="1905"/>
                </a:lnTo>
                <a:lnTo>
                  <a:pt x="1089" y="1252"/>
                </a:lnTo>
                <a:lnTo>
                  <a:pt x="2124" y="598"/>
                </a:lnTo>
                <a:lnTo>
                  <a:pt x="3159" y="0"/>
                </a:lnTo>
                <a:lnTo>
                  <a:pt x="3104" y="435"/>
                </a:lnTo>
                <a:lnTo>
                  <a:pt x="2995" y="871"/>
                </a:lnTo>
                <a:lnTo>
                  <a:pt x="2723" y="1197"/>
                </a:lnTo>
                <a:lnTo>
                  <a:pt x="1906" y="2123"/>
                </a:lnTo>
                <a:lnTo>
                  <a:pt x="926" y="22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3173555" y="745928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159" y="6206"/>
                </a:moveTo>
                <a:lnTo>
                  <a:pt x="2342" y="5934"/>
                </a:lnTo>
                <a:lnTo>
                  <a:pt x="1525" y="5607"/>
                </a:lnTo>
                <a:lnTo>
                  <a:pt x="272" y="4736"/>
                </a:lnTo>
                <a:lnTo>
                  <a:pt x="0" y="2939"/>
                </a:lnTo>
                <a:lnTo>
                  <a:pt x="1906" y="326"/>
                </a:lnTo>
                <a:lnTo>
                  <a:pt x="3159" y="0"/>
                </a:lnTo>
                <a:lnTo>
                  <a:pt x="4630" y="979"/>
                </a:lnTo>
                <a:lnTo>
                  <a:pt x="5065" y="1197"/>
                </a:lnTo>
                <a:lnTo>
                  <a:pt x="5610" y="2068"/>
                </a:lnTo>
                <a:lnTo>
                  <a:pt x="6100" y="3048"/>
                </a:lnTo>
                <a:lnTo>
                  <a:pt x="6100" y="4355"/>
                </a:lnTo>
                <a:lnTo>
                  <a:pt x="4956" y="5661"/>
                </a:lnTo>
                <a:lnTo>
                  <a:pt x="4466" y="5934"/>
                </a:lnTo>
                <a:lnTo>
                  <a:pt x="3976" y="6042"/>
                </a:lnTo>
                <a:lnTo>
                  <a:pt x="3159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3082533" y="7436742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1960" y="4518"/>
                </a:moveTo>
                <a:lnTo>
                  <a:pt x="1034" y="3919"/>
                </a:lnTo>
                <a:lnTo>
                  <a:pt x="326" y="3375"/>
                </a:lnTo>
                <a:lnTo>
                  <a:pt x="0" y="1034"/>
                </a:lnTo>
                <a:lnTo>
                  <a:pt x="435" y="0"/>
                </a:lnTo>
                <a:lnTo>
                  <a:pt x="1416" y="979"/>
                </a:lnTo>
                <a:lnTo>
                  <a:pt x="2614" y="1524"/>
                </a:lnTo>
                <a:lnTo>
                  <a:pt x="3921" y="1197"/>
                </a:lnTo>
                <a:lnTo>
                  <a:pt x="4575" y="1088"/>
                </a:lnTo>
                <a:lnTo>
                  <a:pt x="5229" y="1034"/>
                </a:lnTo>
                <a:lnTo>
                  <a:pt x="5882" y="1034"/>
                </a:lnTo>
                <a:lnTo>
                  <a:pt x="5937" y="1469"/>
                </a:lnTo>
                <a:lnTo>
                  <a:pt x="5773" y="1850"/>
                </a:lnTo>
                <a:lnTo>
                  <a:pt x="5283" y="2340"/>
                </a:lnTo>
                <a:lnTo>
                  <a:pt x="4030" y="3647"/>
                </a:lnTo>
                <a:lnTo>
                  <a:pt x="1960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391"/>
          <p:cNvSpPr/>
          <p:nvPr/>
        </p:nvSpPr>
        <p:spPr>
          <a:xfrm>
            <a:off x="3210153" y="7382802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6311" y="39357"/>
                </a:moveTo>
                <a:lnTo>
                  <a:pt x="5232" y="37071"/>
                </a:lnTo>
                <a:lnTo>
                  <a:pt x="2616" y="36042"/>
                </a:lnTo>
                <a:lnTo>
                  <a:pt x="1524" y="35979"/>
                </a:lnTo>
                <a:lnTo>
                  <a:pt x="0" y="39027"/>
                </a:lnTo>
                <a:lnTo>
                  <a:pt x="495" y="40386"/>
                </a:lnTo>
                <a:lnTo>
                  <a:pt x="2184" y="41262"/>
                </a:lnTo>
                <a:lnTo>
                  <a:pt x="3708" y="42075"/>
                </a:lnTo>
                <a:lnTo>
                  <a:pt x="4737" y="41427"/>
                </a:lnTo>
                <a:lnTo>
                  <a:pt x="5549" y="40335"/>
                </a:lnTo>
                <a:lnTo>
                  <a:pt x="6311" y="39357"/>
                </a:lnTo>
                <a:close/>
              </a:path>
              <a:path w="42545" h="42545">
                <a:moveTo>
                  <a:pt x="41998" y="3429"/>
                </a:moveTo>
                <a:lnTo>
                  <a:pt x="41567" y="1790"/>
                </a:lnTo>
                <a:lnTo>
                  <a:pt x="40093" y="927"/>
                </a:lnTo>
                <a:lnTo>
                  <a:pt x="38620" y="0"/>
                </a:lnTo>
                <a:lnTo>
                  <a:pt x="37642" y="927"/>
                </a:lnTo>
                <a:lnTo>
                  <a:pt x="36766" y="1905"/>
                </a:lnTo>
                <a:lnTo>
                  <a:pt x="36715" y="2070"/>
                </a:lnTo>
                <a:lnTo>
                  <a:pt x="36880" y="2235"/>
                </a:lnTo>
                <a:lnTo>
                  <a:pt x="37363" y="3213"/>
                </a:lnTo>
                <a:lnTo>
                  <a:pt x="37198" y="4356"/>
                </a:lnTo>
                <a:lnTo>
                  <a:pt x="36664" y="5219"/>
                </a:lnTo>
                <a:lnTo>
                  <a:pt x="36817" y="5499"/>
                </a:lnTo>
                <a:lnTo>
                  <a:pt x="36982" y="5715"/>
                </a:lnTo>
                <a:lnTo>
                  <a:pt x="37198" y="5880"/>
                </a:lnTo>
                <a:lnTo>
                  <a:pt x="38188" y="6477"/>
                </a:lnTo>
                <a:lnTo>
                  <a:pt x="40309" y="5816"/>
                </a:lnTo>
                <a:lnTo>
                  <a:pt x="41122" y="4673"/>
                </a:lnTo>
                <a:lnTo>
                  <a:pt x="41998" y="34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3112490" y="7418781"/>
            <a:ext cx="45085" cy="10160"/>
          </a:xfrm>
          <a:custGeom>
            <a:avLst/>
            <a:gdLst/>
            <a:ahLst/>
            <a:cxnLst/>
            <a:rect l="l" t="t" r="r" b="b"/>
            <a:pathLst>
              <a:path w="45085" h="10159">
                <a:moveTo>
                  <a:pt x="6146" y="3378"/>
                </a:moveTo>
                <a:lnTo>
                  <a:pt x="5880" y="1638"/>
                </a:lnTo>
                <a:lnTo>
                  <a:pt x="3149" y="0"/>
                </a:lnTo>
                <a:lnTo>
                  <a:pt x="2006" y="381"/>
                </a:lnTo>
                <a:lnTo>
                  <a:pt x="1143" y="1587"/>
                </a:lnTo>
                <a:lnTo>
                  <a:pt x="0" y="3111"/>
                </a:lnTo>
                <a:lnTo>
                  <a:pt x="698" y="4305"/>
                </a:lnTo>
                <a:lnTo>
                  <a:pt x="1739" y="5397"/>
                </a:lnTo>
                <a:lnTo>
                  <a:pt x="3263" y="6540"/>
                </a:lnTo>
                <a:lnTo>
                  <a:pt x="4305" y="5778"/>
                </a:lnTo>
                <a:lnTo>
                  <a:pt x="5168" y="4635"/>
                </a:lnTo>
                <a:lnTo>
                  <a:pt x="6146" y="3378"/>
                </a:lnTo>
                <a:close/>
              </a:path>
              <a:path w="45085" h="10159">
                <a:moveTo>
                  <a:pt x="44551" y="7899"/>
                </a:moveTo>
                <a:lnTo>
                  <a:pt x="44119" y="6311"/>
                </a:lnTo>
                <a:lnTo>
                  <a:pt x="42862" y="5016"/>
                </a:lnTo>
                <a:lnTo>
                  <a:pt x="42532" y="4635"/>
                </a:lnTo>
                <a:lnTo>
                  <a:pt x="42151" y="4305"/>
                </a:lnTo>
                <a:lnTo>
                  <a:pt x="41719" y="4025"/>
                </a:lnTo>
                <a:lnTo>
                  <a:pt x="41338" y="3759"/>
                </a:lnTo>
                <a:lnTo>
                  <a:pt x="40957" y="3644"/>
                </a:lnTo>
                <a:lnTo>
                  <a:pt x="40627" y="3708"/>
                </a:lnTo>
                <a:lnTo>
                  <a:pt x="40309" y="3708"/>
                </a:lnTo>
                <a:lnTo>
                  <a:pt x="39979" y="3924"/>
                </a:lnTo>
                <a:lnTo>
                  <a:pt x="39700" y="4356"/>
                </a:lnTo>
                <a:lnTo>
                  <a:pt x="38773" y="6096"/>
                </a:lnTo>
                <a:lnTo>
                  <a:pt x="39268" y="7734"/>
                </a:lnTo>
                <a:lnTo>
                  <a:pt x="41287" y="8928"/>
                </a:lnTo>
                <a:lnTo>
                  <a:pt x="41998" y="9423"/>
                </a:lnTo>
                <a:lnTo>
                  <a:pt x="42913" y="9804"/>
                </a:lnTo>
                <a:lnTo>
                  <a:pt x="43738" y="8826"/>
                </a:lnTo>
                <a:lnTo>
                  <a:pt x="44551" y="7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3027136" y="751344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2560" y="3647"/>
                </a:moveTo>
                <a:lnTo>
                  <a:pt x="1143" y="3266"/>
                </a:lnTo>
                <a:lnTo>
                  <a:pt x="0" y="2885"/>
                </a:lnTo>
                <a:lnTo>
                  <a:pt x="871" y="1905"/>
                </a:lnTo>
                <a:lnTo>
                  <a:pt x="817" y="1252"/>
                </a:lnTo>
                <a:lnTo>
                  <a:pt x="1034" y="598"/>
                </a:lnTo>
                <a:lnTo>
                  <a:pt x="1470" y="326"/>
                </a:lnTo>
                <a:lnTo>
                  <a:pt x="2342" y="0"/>
                </a:lnTo>
                <a:lnTo>
                  <a:pt x="2778" y="0"/>
                </a:lnTo>
                <a:lnTo>
                  <a:pt x="3213" y="54"/>
                </a:lnTo>
                <a:lnTo>
                  <a:pt x="4357" y="108"/>
                </a:lnTo>
                <a:lnTo>
                  <a:pt x="5392" y="489"/>
                </a:lnTo>
                <a:lnTo>
                  <a:pt x="5719" y="1796"/>
                </a:lnTo>
                <a:lnTo>
                  <a:pt x="6046" y="2776"/>
                </a:lnTo>
                <a:lnTo>
                  <a:pt x="4030" y="3593"/>
                </a:lnTo>
                <a:lnTo>
                  <a:pt x="2560" y="36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3102470" y="7437886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4">
                <a:moveTo>
                  <a:pt x="108" y="1633"/>
                </a:moveTo>
                <a:lnTo>
                  <a:pt x="0" y="1143"/>
                </a:lnTo>
                <a:lnTo>
                  <a:pt x="108" y="653"/>
                </a:lnTo>
                <a:lnTo>
                  <a:pt x="272" y="108"/>
                </a:lnTo>
                <a:lnTo>
                  <a:pt x="163" y="489"/>
                </a:lnTo>
                <a:lnTo>
                  <a:pt x="108" y="1034"/>
                </a:lnTo>
                <a:lnTo>
                  <a:pt x="108" y="16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3020436" y="7507624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2233" y="4681"/>
                </a:moveTo>
                <a:lnTo>
                  <a:pt x="871" y="3593"/>
                </a:lnTo>
                <a:lnTo>
                  <a:pt x="163" y="2939"/>
                </a:lnTo>
                <a:lnTo>
                  <a:pt x="0" y="1850"/>
                </a:lnTo>
                <a:lnTo>
                  <a:pt x="599" y="1088"/>
                </a:lnTo>
                <a:lnTo>
                  <a:pt x="1416" y="0"/>
                </a:lnTo>
                <a:lnTo>
                  <a:pt x="2669" y="435"/>
                </a:lnTo>
                <a:lnTo>
                  <a:pt x="3649" y="1034"/>
                </a:lnTo>
                <a:lnTo>
                  <a:pt x="4575" y="1524"/>
                </a:lnTo>
                <a:lnTo>
                  <a:pt x="4357" y="2667"/>
                </a:lnTo>
                <a:lnTo>
                  <a:pt x="3921" y="3103"/>
                </a:lnTo>
                <a:lnTo>
                  <a:pt x="3213" y="3756"/>
                </a:lnTo>
                <a:lnTo>
                  <a:pt x="2233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396"/>
          <p:cNvSpPr/>
          <p:nvPr/>
        </p:nvSpPr>
        <p:spPr>
          <a:xfrm>
            <a:off x="3269860" y="727821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396" y="4409"/>
                </a:moveTo>
                <a:lnTo>
                  <a:pt x="1688" y="3919"/>
                </a:lnTo>
                <a:lnTo>
                  <a:pt x="762" y="3157"/>
                </a:lnTo>
                <a:lnTo>
                  <a:pt x="0" y="2286"/>
                </a:lnTo>
                <a:lnTo>
                  <a:pt x="599" y="1034"/>
                </a:lnTo>
                <a:lnTo>
                  <a:pt x="1525" y="0"/>
                </a:lnTo>
                <a:lnTo>
                  <a:pt x="2560" y="272"/>
                </a:lnTo>
                <a:lnTo>
                  <a:pt x="3322" y="871"/>
                </a:lnTo>
                <a:lnTo>
                  <a:pt x="4194" y="1524"/>
                </a:lnTo>
                <a:lnTo>
                  <a:pt x="4139" y="2613"/>
                </a:lnTo>
                <a:lnTo>
                  <a:pt x="3377" y="3429"/>
                </a:lnTo>
                <a:lnTo>
                  <a:pt x="2941" y="3919"/>
                </a:lnTo>
                <a:lnTo>
                  <a:pt x="2396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3171812" y="744812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5">
                <a:moveTo>
                  <a:pt x="2069" y="4083"/>
                </a:moveTo>
                <a:lnTo>
                  <a:pt x="1034" y="3429"/>
                </a:lnTo>
                <a:lnTo>
                  <a:pt x="871" y="3320"/>
                </a:lnTo>
                <a:lnTo>
                  <a:pt x="490" y="3048"/>
                </a:lnTo>
                <a:lnTo>
                  <a:pt x="272" y="2776"/>
                </a:lnTo>
                <a:lnTo>
                  <a:pt x="163" y="2449"/>
                </a:lnTo>
                <a:lnTo>
                  <a:pt x="0" y="2014"/>
                </a:lnTo>
                <a:lnTo>
                  <a:pt x="108" y="1524"/>
                </a:lnTo>
                <a:lnTo>
                  <a:pt x="326" y="979"/>
                </a:lnTo>
                <a:lnTo>
                  <a:pt x="1198" y="0"/>
                </a:lnTo>
                <a:lnTo>
                  <a:pt x="2287" y="0"/>
                </a:lnTo>
                <a:lnTo>
                  <a:pt x="3268" y="544"/>
                </a:lnTo>
                <a:lnTo>
                  <a:pt x="4085" y="1034"/>
                </a:lnTo>
                <a:lnTo>
                  <a:pt x="3867" y="1905"/>
                </a:lnTo>
                <a:lnTo>
                  <a:pt x="3377" y="2613"/>
                </a:lnTo>
                <a:lnTo>
                  <a:pt x="2778" y="3538"/>
                </a:lnTo>
                <a:lnTo>
                  <a:pt x="2069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3191530" y="7332326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1688" y="2504"/>
                </a:moveTo>
                <a:lnTo>
                  <a:pt x="1470" y="1633"/>
                </a:lnTo>
                <a:lnTo>
                  <a:pt x="926" y="871"/>
                </a:lnTo>
                <a:lnTo>
                  <a:pt x="0" y="108"/>
                </a:lnTo>
                <a:lnTo>
                  <a:pt x="926" y="653"/>
                </a:lnTo>
                <a:lnTo>
                  <a:pt x="1852" y="1306"/>
                </a:lnTo>
                <a:lnTo>
                  <a:pt x="2778" y="1905"/>
                </a:lnTo>
                <a:lnTo>
                  <a:pt x="2505" y="2232"/>
                </a:lnTo>
                <a:lnTo>
                  <a:pt x="2124" y="2449"/>
                </a:lnTo>
                <a:lnTo>
                  <a:pt x="1688" y="25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3081172" y="7413714"/>
            <a:ext cx="16510" cy="24765"/>
          </a:xfrm>
          <a:custGeom>
            <a:avLst/>
            <a:gdLst/>
            <a:ahLst/>
            <a:cxnLst/>
            <a:rect l="l" t="t" r="r" b="b"/>
            <a:pathLst>
              <a:path w="16510" h="24765">
                <a:moveTo>
                  <a:pt x="3976" y="24552"/>
                </a:moveTo>
                <a:lnTo>
                  <a:pt x="2778" y="24008"/>
                </a:lnTo>
                <a:lnTo>
                  <a:pt x="1797" y="23028"/>
                </a:lnTo>
                <a:lnTo>
                  <a:pt x="1252" y="22538"/>
                </a:lnTo>
                <a:lnTo>
                  <a:pt x="762" y="21885"/>
                </a:lnTo>
                <a:lnTo>
                  <a:pt x="0" y="20469"/>
                </a:lnTo>
                <a:lnTo>
                  <a:pt x="326" y="19326"/>
                </a:lnTo>
                <a:lnTo>
                  <a:pt x="1743" y="17257"/>
                </a:lnTo>
                <a:lnTo>
                  <a:pt x="2941" y="16332"/>
                </a:lnTo>
                <a:lnTo>
                  <a:pt x="4139" y="16114"/>
                </a:lnTo>
                <a:lnTo>
                  <a:pt x="5120" y="16059"/>
                </a:lnTo>
                <a:lnTo>
                  <a:pt x="5882" y="16386"/>
                </a:lnTo>
                <a:lnTo>
                  <a:pt x="7517" y="16386"/>
                </a:lnTo>
                <a:lnTo>
                  <a:pt x="7952" y="16059"/>
                </a:lnTo>
                <a:lnTo>
                  <a:pt x="7408" y="14862"/>
                </a:lnTo>
                <a:lnTo>
                  <a:pt x="6536" y="13610"/>
                </a:lnTo>
                <a:lnTo>
                  <a:pt x="5828" y="12249"/>
                </a:lnTo>
                <a:lnTo>
                  <a:pt x="4303" y="9690"/>
                </a:lnTo>
                <a:lnTo>
                  <a:pt x="3704" y="8329"/>
                </a:lnTo>
                <a:lnTo>
                  <a:pt x="3540" y="6859"/>
                </a:lnTo>
                <a:lnTo>
                  <a:pt x="9477" y="0"/>
                </a:lnTo>
                <a:lnTo>
                  <a:pt x="9750" y="54"/>
                </a:lnTo>
                <a:lnTo>
                  <a:pt x="9913" y="54"/>
                </a:lnTo>
                <a:lnTo>
                  <a:pt x="11275" y="435"/>
                </a:lnTo>
                <a:lnTo>
                  <a:pt x="11929" y="816"/>
                </a:lnTo>
                <a:lnTo>
                  <a:pt x="12201" y="925"/>
                </a:lnTo>
                <a:lnTo>
                  <a:pt x="12746" y="1306"/>
                </a:lnTo>
                <a:lnTo>
                  <a:pt x="12964" y="2395"/>
                </a:lnTo>
                <a:lnTo>
                  <a:pt x="13454" y="2994"/>
                </a:lnTo>
                <a:lnTo>
                  <a:pt x="13999" y="3320"/>
                </a:lnTo>
                <a:lnTo>
                  <a:pt x="13999" y="3756"/>
                </a:lnTo>
                <a:lnTo>
                  <a:pt x="13835" y="4246"/>
                </a:lnTo>
                <a:lnTo>
                  <a:pt x="12255" y="7186"/>
                </a:lnTo>
                <a:lnTo>
                  <a:pt x="15306" y="6260"/>
                </a:lnTo>
                <a:lnTo>
                  <a:pt x="15633" y="8710"/>
                </a:lnTo>
                <a:lnTo>
                  <a:pt x="16395" y="10833"/>
                </a:lnTo>
                <a:lnTo>
                  <a:pt x="14325" y="14263"/>
                </a:lnTo>
                <a:lnTo>
                  <a:pt x="12528" y="14862"/>
                </a:lnTo>
                <a:lnTo>
                  <a:pt x="11765" y="16876"/>
                </a:lnTo>
                <a:lnTo>
                  <a:pt x="13890" y="17638"/>
                </a:lnTo>
                <a:lnTo>
                  <a:pt x="14489" y="20687"/>
                </a:lnTo>
                <a:lnTo>
                  <a:pt x="14434" y="21721"/>
                </a:lnTo>
                <a:lnTo>
                  <a:pt x="13508" y="23082"/>
                </a:lnTo>
                <a:lnTo>
                  <a:pt x="12691" y="23518"/>
                </a:lnTo>
                <a:lnTo>
                  <a:pt x="11275" y="23790"/>
                </a:lnTo>
                <a:lnTo>
                  <a:pt x="9968" y="24171"/>
                </a:lnTo>
                <a:lnTo>
                  <a:pt x="8606" y="24062"/>
                </a:lnTo>
                <a:lnTo>
                  <a:pt x="6590" y="24062"/>
                </a:lnTo>
                <a:lnTo>
                  <a:pt x="5937" y="24117"/>
                </a:lnTo>
                <a:lnTo>
                  <a:pt x="5283" y="24226"/>
                </a:lnTo>
                <a:lnTo>
                  <a:pt x="3976" y="24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3218711" y="7399832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4" h="18415">
                <a:moveTo>
                  <a:pt x="7517" y="18237"/>
                </a:moveTo>
                <a:lnTo>
                  <a:pt x="2723" y="13882"/>
                </a:lnTo>
                <a:lnTo>
                  <a:pt x="1143" y="12303"/>
                </a:lnTo>
                <a:lnTo>
                  <a:pt x="653" y="9472"/>
                </a:lnTo>
                <a:lnTo>
                  <a:pt x="0" y="5988"/>
                </a:lnTo>
                <a:lnTo>
                  <a:pt x="2723" y="1959"/>
                </a:lnTo>
                <a:lnTo>
                  <a:pt x="6972" y="871"/>
                </a:lnTo>
                <a:lnTo>
                  <a:pt x="10567" y="0"/>
                </a:lnTo>
                <a:lnTo>
                  <a:pt x="15360" y="2504"/>
                </a:lnTo>
                <a:lnTo>
                  <a:pt x="16994" y="7567"/>
                </a:lnTo>
                <a:lnTo>
                  <a:pt x="16668" y="9254"/>
                </a:lnTo>
                <a:lnTo>
                  <a:pt x="15034" y="12249"/>
                </a:lnTo>
                <a:lnTo>
                  <a:pt x="14053" y="13610"/>
                </a:lnTo>
                <a:lnTo>
                  <a:pt x="12964" y="14862"/>
                </a:lnTo>
                <a:lnTo>
                  <a:pt x="10186" y="18074"/>
                </a:lnTo>
                <a:lnTo>
                  <a:pt x="7517" y="182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401"/>
          <p:cNvSpPr/>
          <p:nvPr/>
        </p:nvSpPr>
        <p:spPr>
          <a:xfrm>
            <a:off x="3102579" y="7431789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10" h="16509">
                <a:moveTo>
                  <a:pt x="8824" y="15896"/>
                </a:moveTo>
                <a:lnTo>
                  <a:pt x="5773" y="15297"/>
                </a:lnTo>
                <a:lnTo>
                  <a:pt x="1688" y="14807"/>
                </a:lnTo>
                <a:lnTo>
                  <a:pt x="1307" y="14100"/>
                </a:lnTo>
                <a:lnTo>
                  <a:pt x="926" y="12249"/>
                </a:lnTo>
                <a:lnTo>
                  <a:pt x="544" y="9962"/>
                </a:lnTo>
                <a:lnTo>
                  <a:pt x="163" y="9146"/>
                </a:lnTo>
                <a:lnTo>
                  <a:pt x="0" y="8383"/>
                </a:lnTo>
                <a:lnTo>
                  <a:pt x="0" y="7131"/>
                </a:lnTo>
                <a:lnTo>
                  <a:pt x="54" y="6587"/>
                </a:lnTo>
                <a:lnTo>
                  <a:pt x="272" y="6097"/>
                </a:lnTo>
                <a:lnTo>
                  <a:pt x="926" y="4246"/>
                </a:lnTo>
                <a:lnTo>
                  <a:pt x="2614" y="2776"/>
                </a:lnTo>
                <a:lnTo>
                  <a:pt x="4412" y="707"/>
                </a:lnTo>
                <a:lnTo>
                  <a:pt x="5011" y="381"/>
                </a:lnTo>
                <a:lnTo>
                  <a:pt x="11003" y="0"/>
                </a:lnTo>
                <a:lnTo>
                  <a:pt x="15578" y="4246"/>
                </a:lnTo>
                <a:lnTo>
                  <a:pt x="16068" y="9418"/>
                </a:lnTo>
                <a:lnTo>
                  <a:pt x="16177" y="10343"/>
                </a:lnTo>
                <a:lnTo>
                  <a:pt x="16123" y="10833"/>
                </a:lnTo>
                <a:lnTo>
                  <a:pt x="16014" y="13174"/>
                </a:lnTo>
                <a:lnTo>
                  <a:pt x="14870" y="14644"/>
                </a:lnTo>
                <a:lnTo>
                  <a:pt x="12201" y="15297"/>
                </a:lnTo>
                <a:lnTo>
                  <a:pt x="11929" y="15297"/>
                </a:lnTo>
                <a:lnTo>
                  <a:pt x="8824" y="158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3109595" y="7344968"/>
            <a:ext cx="133985" cy="93345"/>
          </a:xfrm>
          <a:custGeom>
            <a:avLst/>
            <a:gdLst/>
            <a:ahLst/>
            <a:cxnLst/>
            <a:rect l="l" t="t" r="r" b="b"/>
            <a:pathLst>
              <a:path w="133985" h="93345">
                <a:moveTo>
                  <a:pt x="7797" y="50736"/>
                </a:moveTo>
                <a:lnTo>
                  <a:pt x="7734" y="49809"/>
                </a:lnTo>
                <a:lnTo>
                  <a:pt x="7632" y="48882"/>
                </a:lnTo>
                <a:lnTo>
                  <a:pt x="7302" y="48006"/>
                </a:lnTo>
                <a:lnTo>
                  <a:pt x="7086" y="47244"/>
                </a:lnTo>
                <a:lnTo>
                  <a:pt x="6756" y="46697"/>
                </a:lnTo>
                <a:lnTo>
                  <a:pt x="6324" y="46266"/>
                </a:lnTo>
                <a:lnTo>
                  <a:pt x="5994" y="46697"/>
                </a:lnTo>
                <a:lnTo>
                  <a:pt x="5511" y="46977"/>
                </a:lnTo>
                <a:lnTo>
                  <a:pt x="4851" y="47078"/>
                </a:lnTo>
                <a:lnTo>
                  <a:pt x="3924" y="47193"/>
                </a:lnTo>
                <a:lnTo>
                  <a:pt x="3213" y="46482"/>
                </a:lnTo>
                <a:lnTo>
                  <a:pt x="3276" y="45288"/>
                </a:lnTo>
                <a:lnTo>
                  <a:pt x="3327" y="45072"/>
                </a:lnTo>
                <a:lnTo>
                  <a:pt x="2895" y="45072"/>
                </a:lnTo>
                <a:lnTo>
                  <a:pt x="2616" y="45123"/>
                </a:lnTo>
                <a:lnTo>
                  <a:pt x="1752" y="45999"/>
                </a:lnTo>
                <a:lnTo>
                  <a:pt x="876" y="46926"/>
                </a:lnTo>
                <a:lnTo>
                  <a:pt x="0" y="47904"/>
                </a:lnTo>
                <a:lnTo>
                  <a:pt x="990" y="47688"/>
                </a:lnTo>
                <a:lnTo>
                  <a:pt x="1905" y="47955"/>
                </a:lnTo>
                <a:lnTo>
                  <a:pt x="2781" y="48768"/>
                </a:lnTo>
                <a:lnTo>
                  <a:pt x="4470" y="50292"/>
                </a:lnTo>
                <a:lnTo>
                  <a:pt x="6210" y="51765"/>
                </a:lnTo>
                <a:lnTo>
                  <a:pt x="5664" y="55689"/>
                </a:lnTo>
                <a:lnTo>
                  <a:pt x="5181" y="56718"/>
                </a:lnTo>
                <a:lnTo>
                  <a:pt x="4470" y="57645"/>
                </a:lnTo>
                <a:lnTo>
                  <a:pt x="5613" y="57162"/>
                </a:lnTo>
                <a:lnTo>
                  <a:pt x="6426" y="56235"/>
                </a:lnTo>
                <a:lnTo>
                  <a:pt x="7035" y="54864"/>
                </a:lnTo>
                <a:lnTo>
                  <a:pt x="7035" y="54711"/>
                </a:lnTo>
                <a:lnTo>
                  <a:pt x="7632" y="53340"/>
                </a:lnTo>
                <a:lnTo>
                  <a:pt x="7797" y="52044"/>
                </a:lnTo>
                <a:lnTo>
                  <a:pt x="7797" y="50736"/>
                </a:lnTo>
                <a:close/>
              </a:path>
              <a:path w="133985" h="93345">
                <a:moveTo>
                  <a:pt x="27889" y="47625"/>
                </a:moveTo>
                <a:lnTo>
                  <a:pt x="25666" y="46977"/>
                </a:lnTo>
                <a:lnTo>
                  <a:pt x="25933" y="45999"/>
                </a:lnTo>
                <a:lnTo>
                  <a:pt x="26098" y="41973"/>
                </a:lnTo>
                <a:lnTo>
                  <a:pt x="24625" y="40551"/>
                </a:lnTo>
                <a:lnTo>
                  <a:pt x="22174" y="40386"/>
                </a:lnTo>
                <a:lnTo>
                  <a:pt x="17487" y="40335"/>
                </a:lnTo>
                <a:lnTo>
                  <a:pt x="15252" y="43332"/>
                </a:lnTo>
                <a:lnTo>
                  <a:pt x="16179" y="48666"/>
                </a:lnTo>
                <a:lnTo>
                  <a:pt x="16243" y="49377"/>
                </a:lnTo>
                <a:lnTo>
                  <a:pt x="17703" y="52044"/>
                </a:lnTo>
                <a:lnTo>
                  <a:pt x="19075" y="54330"/>
                </a:lnTo>
                <a:lnTo>
                  <a:pt x="23533" y="54330"/>
                </a:lnTo>
                <a:lnTo>
                  <a:pt x="25006" y="53403"/>
                </a:lnTo>
                <a:lnTo>
                  <a:pt x="25984" y="52044"/>
                </a:lnTo>
                <a:lnTo>
                  <a:pt x="25438" y="50241"/>
                </a:lnTo>
                <a:lnTo>
                  <a:pt x="25933" y="49047"/>
                </a:lnTo>
                <a:lnTo>
                  <a:pt x="27673" y="48666"/>
                </a:lnTo>
                <a:lnTo>
                  <a:pt x="27838" y="48120"/>
                </a:lnTo>
                <a:lnTo>
                  <a:pt x="27889" y="47625"/>
                </a:lnTo>
                <a:close/>
              </a:path>
              <a:path w="133985" h="93345">
                <a:moveTo>
                  <a:pt x="71310" y="82740"/>
                </a:moveTo>
                <a:lnTo>
                  <a:pt x="69621" y="82473"/>
                </a:lnTo>
                <a:lnTo>
                  <a:pt x="68414" y="81978"/>
                </a:lnTo>
                <a:lnTo>
                  <a:pt x="66675" y="81216"/>
                </a:lnTo>
                <a:lnTo>
                  <a:pt x="66192" y="79527"/>
                </a:lnTo>
                <a:lnTo>
                  <a:pt x="63957" y="76974"/>
                </a:lnTo>
                <a:lnTo>
                  <a:pt x="63576" y="74409"/>
                </a:lnTo>
                <a:lnTo>
                  <a:pt x="58889" y="75501"/>
                </a:lnTo>
                <a:lnTo>
                  <a:pt x="58559" y="77838"/>
                </a:lnTo>
                <a:lnTo>
                  <a:pt x="57632" y="80835"/>
                </a:lnTo>
                <a:lnTo>
                  <a:pt x="57581" y="82092"/>
                </a:lnTo>
                <a:lnTo>
                  <a:pt x="57365" y="83286"/>
                </a:lnTo>
                <a:lnTo>
                  <a:pt x="57632" y="84048"/>
                </a:lnTo>
                <a:lnTo>
                  <a:pt x="58127" y="85090"/>
                </a:lnTo>
                <a:lnTo>
                  <a:pt x="58940" y="84975"/>
                </a:lnTo>
                <a:lnTo>
                  <a:pt x="61988" y="84594"/>
                </a:lnTo>
                <a:lnTo>
                  <a:pt x="62865" y="86829"/>
                </a:lnTo>
                <a:lnTo>
                  <a:pt x="65100" y="89928"/>
                </a:lnTo>
                <a:lnTo>
                  <a:pt x="66243" y="91020"/>
                </a:lnTo>
                <a:lnTo>
                  <a:pt x="67386" y="91998"/>
                </a:lnTo>
                <a:lnTo>
                  <a:pt x="68199" y="92760"/>
                </a:lnTo>
                <a:lnTo>
                  <a:pt x="69240" y="92875"/>
                </a:lnTo>
                <a:lnTo>
                  <a:pt x="70599" y="90906"/>
                </a:lnTo>
                <a:lnTo>
                  <a:pt x="70929" y="89928"/>
                </a:lnTo>
                <a:lnTo>
                  <a:pt x="71094" y="88950"/>
                </a:lnTo>
                <a:lnTo>
                  <a:pt x="70866" y="89115"/>
                </a:lnTo>
                <a:lnTo>
                  <a:pt x="70485" y="89217"/>
                </a:lnTo>
                <a:lnTo>
                  <a:pt x="69723" y="89331"/>
                </a:lnTo>
                <a:lnTo>
                  <a:pt x="68580" y="89827"/>
                </a:lnTo>
                <a:lnTo>
                  <a:pt x="68529" y="88455"/>
                </a:lnTo>
                <a:lnTo>
                  <a:pt x="68478" y="87909"/>
                </a:lnTo>
                <a:lnTo>
                  <a:pt x="68961" y="86931"/>
                </a:lnTo>
                <a:lnTo>
                  <a:pt x="69456" y="86829"/>
                </a:lnTo>
                <a:lnTo>
                  <a:pt x="70053" y="86614"/>
                </a:lnTo>
                <a:lnTo>
                  <a:pt x="70713" y="86766"/>
                </a:lnTo>
                <a:lnTo>
                  <a:pt x="71196" y="87210"/>
                </a:lnTo>
                <a:lnTo>
                  <a:pt x="71247" y="86334"/>
                </a:lnTo>
                <a:lnTo>
                  <a:pt x="71196" y="85356"/>
                </a:lnTo>
                <a:lnTo>
                  <a:pt x="71196" y="84429"/>
                </a:lnTo>
                <a:lnTo>
                  <a:pt x="71310" y="82740"/>
                </a:lnTo>
                <a:close/>
              </a:path>
              <a:path w="133985" h="93345">
                <a:moveTo>
                  <a:pt x="71793" y="49149"/>
                </a:moveTo>
                <a:lnTo>
                  <a:pt x="71196" y="48933"/>
                </a:lnTo>
                <a:lnTo>
                  <a:pt x="70764" y="48768"/>
                </a:lnTo>
                <a:lnTo>
                  <a:pt x="70218" y="48450"/>
                </a:lnTo>
                <a:lnTo>
                  <a:pt x="69342" y="47790"/>
                </a:lnTo>
                <a:lnTo>
                  <a:pt x="70002" y="47078"/>
                </a:lnTo>
                <a:lnTo>
                  <a:pt x="70548" y="46431"/>
                </a:lnTo>
                <a:lnTo>
                  <a:pt x="70764" y="46215"/>
                </a:lnTo>
                <a:lnTo>
                  <a:pt x="70929" y="45999"/>
                </a:lnTo>
                <a:lnTo>
                  <a:pt x="71031" y="45783"/>
                </a:lnTo>
                <a:lnTo>
                  <a:pt x="71094" y="45618"/>
                </a:lnTo>
                <a:lnTo>
                  <a:pt x="71247" y="45453"/>
                </a:lnTo>
                <a:lnTo>
                  <a:pt x="71361" y="45288"/>
                </a:lnTo>
                <a:lnTo>
                  <a:pt x="69951" y="44958"/>
                </a:lnTo>
                <a:lnTo>
                  <a:pt x="66789" y="44196"/>
                </a:lnTo>
                <a:lnTo>
                  <a:pt x="65862" y="42405"/>
                </a:lnTo>
                <a:lnTo>
                  <a:pt x="66344" y="39357"/>
                </a:lnTo>
                <a:lnTo>
                  <a:pt x="65430" y="39243"/>
                </a:lnTo>
                <a:lnTo>
                  <a:pt x="64985" y="39357"/>
                </a:lnTo>
                <a:lnTo>
                  <a:pt x="62484" y="39687"/>
                </a:lnTo>
                <a:lnTo>
                  <a:pt x="60413" y="42786"/>
                </a:lnTo>
                <a:lnTo>
                  <a:pt x="60248" y="46316"/>
                </a:lnTo>
                <a:lnTo>
                  <a:pt x="60134" y="49530"/>
                </a:lnTo>
                <a:lnTo>
                  <a:pt x="61988" y="52692"/>
                </a:lnTo>
                <a:lnTo>
                  <a:pt x="65036" y="53238"/>
                </a:lnTo>
                <a:lnTo>
                  <a:pt x="65697" y="53073"/>
                </a:lnTo>
                <a:lnTo>
                  <a:pt x="65481" y="53073"/>
                </a:lnTo>
                <a:lnTo>
                  <a:pt x="68033" y="52692"/>
                </a:lnTo>
                <a:lnTo>
                  <a:pt x="69405" y="51765"/>
                </a:lnTo>
                <a:lnTo>
                  <a:pt x="70650" y="50622"/>
                </a:lnTo>
                <a:lnTo>
                  <a:pt x="71196" y="50139"/>
                </a:lnTo>
                <a:lnTo>
                  <a:pt x="71793" y="49149"/>
                </a:lnTo>
                <a:close/>
              </a:path>
              <a:path w="133985" h="93345">
                <a:moveTo>
                  <a:pt x="97129" y="48006"/>
                </a:moveTo>
                <a:lnTo>
                  <a:pt x="97066" y="47459"/>
                </a:lnTo>
                <a:lnTo>
                  <a:pt x="96418" y="47409"/>
                </a:lnTo>
                <a:lnTo>
                  <a:pt x="96202" y="47409"/>
                </a:lnTo>
                <a:lnTo>
                  <a:pt x="95986" y="47574"/>
                </a:lnTo>
                <a:lnTo>
                  <a:pt x="95770" y="47853"/>
                </a:lnTo>
                <a:lnTo>
                  <a:pt x="95389" y="48234"/>
                </a:lnTo>
                <a:lnTo>
                  <a:pt x="94996" y="48666"/>
                </a:lnTo>
                <a:lnTo>
                  <a:pt x="94513" y="47790"/>
                </a:lnTo>
                <a:lnTo>
                  <a:pt x="93967" y="46977"/>
                </a:lnTo>
                <a:lnTo>
                  <a:pt x="94081" y="45834"/>
                </a:lnTo>
                <a:lnTo>
                  <a:pt x="94729" y="44958"/>
                </a:lnTo>
                <a:lnTo>
                  <a:pt x="95110" y="44411"/>
                </a:lnTo>
                <a:lnTo>
                  <a:pt x="95275" y="43878"/>
                </a:lnTo>
                <a:lnTo>
                  <a:pt x="94678" y="43218"/>
                </a:lnTo>
                <a:lnTo>
                  <a:pt x="93586" y="46380"/>
                </a:lnTo>
                <a:lnTo>
                  <a:pt x="90754" y="49047"/>
                </a:lnTo>
                <a:lnTo>
                  <a:pt x="87376" y="49530"/>
                </a:lnTo>
                <a:lnTo>
                  <a:pt x="86283" y="49758"/>
                </a:lnTo>
                <a:lnTo>
                  <a:pt x="85191" y="49530"/>
                </a:lnTo>
                <a:lnTo>
                  <a:pt x="84048" y="49149"/>
                </a:lnTo>
                <a:lnTo>
                  <a:pt x="84112" y="49428"/>
                </a:lnTo>
                <a:lnTo>
                  <a:pt x="84378" y="50139"/>
                </a:lnTo>
                <a:lnTo>
                  <a:pt x="84658" y="51498"/>
                </a:lnTo>
                <a:lnTo>
                  <a:pt x="85356" y="52641"/>
                </a:lnTo>
                <a:lnTo>
                  <a:pt x="86118" y="53721"/>
                </a:lnTo>
                <a:lnTo>
                  <a:pt x="87045" y="54546"/>
                </a:lnTo>
                <a:lnTo>
                  <a:pt x="89065" y="55689"/>
                </a:lnTo>
                <a:lnTo>
                  <a:pt x="90157" y="55956"/>
                </a:lnTo>
                <a:lnTo>
                  <a:pt x="91186" y="55791"/>
                </a:lnTo>
                <a:lnTo>
                  <a:pt x="91732" y="55740"/>
                </a:lnTo>
                <a:lnTo>
                  <a:pt x="95161" y="53340"/>
                </a:lnTo>
                <a:lnTo>
                  <a:pt x="95707" y="52743"/>
                </a:lnTo>
                <a:lnTo>
                  <a:pt x="96088" y="52044"/>
                </a:lnTo>
                <a:lnTo>
                  <a:pt x="96748" y="50406"/>
                </a:lnTo>
                <a:lnTo>
                  <a:pt x="97015" y="49479"/>
                </a:lnTo>
                <a:lnTo>
                  <a:pt x="97066" y="48450"/>
                </a:lnTo>
                <a:lnTo>
                  <a:pt x="97129" y="48006"/>
                </a:lnTo>
                <a:close/>
              </a:path>
              <a:path w="133985" h="93345">
                <a:moveTo>
                  <a:pt x="133781" y="6146"/>
                </a:moveTo>
                <a:lnTo>
                  <a:pt x="131394" y="1460"/>
                </a:lnTo>
                <a:lnTo>
                  <a:pt x="129755" y="482"/>
                </a:lnTo>
                <a:lnTo>
                  <a:pt x="128016" y="215"/>
                </a:lnTo>
                <a:lnTo>
                  <a:pt x="127025" y="0"/>
                </a:lnTo>
                <a:lnTo>
                  <a:pt x="125996" y="0"/>
                </a:lnTo>
                <a:lnTo>
                  <a:pt x="124955" y="266"/>
                </a:lnTo>
                <a:lnTo>
                  <a:pt x="124142" y="482"/>
                </a:lnTo>
                <a:lnTo>
                  <a:pt x="123710" y="698"/>
                </a:lnTo>
                <a:lnTo>
                  <a:pt x="123380" y="1193"/>
                </a:lnTo>
                <a:lnTo>
                  <a:pt x="122948" y="1625"/>
                </a:lnTo>
                <a:lnTo>
                  <a:pt x="122504" y="2120"/>
                </a:lnTo>
                <a:lnTo>
                  <a:pt x="121970" y="2667"/>
                </a:lnTo>
                <a:lnTo>
                  <a:pt x="121361" y="2933"/>
                </a:lnTo>
                <a:lnTo>
                  <a:pt x="120764" y="3149"/>
                </a:lnTo>
                <a:lnTo>
                  <a:pt x="119900" y="4127"/>
                </a:lnTo>
                <a:lnTo>
                  <a:pt x="119075" y="5219"/>
                </a:lnTo>
                <a:lnTo>
                  <a:pt x="118478" y="6362"/>
                </a:lnTo>
                <a:lnTo>
                  <a:pt x="117170" y="8699"/>
                </a:lnTo>
                <a:lnTo>
                  <a:pt x="116573" y="11264"/>
                </a:lnTo>
                <a:lnTo>
                  <a:pt x="120167" y="15570"/>
                </a:lnTo>
                <a:lnTo>
                  <a:pt x="122732" y="15887"/>
                </a:lnTo>
                <a:lnTo>
                  <a:pt x="127736" y="15024"/>
                </a:lnTo>
                <a:lnTo>
                  <a:pt x="129806" y="13601"/>
                </a:lnTo>
                <a:lnTo>
                  <a:pt x="131013" y="11645"/>
                </a:lnTo>
                <a:lnTo>
                  <a:pt x="132588" y="9144"/>
                </a:lnTo>
                <a:lnTo>
                  <a:pt x="133781" y="61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3310267" y="7291069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4" h="12700">
                <a:moveTo>
                  <a:pt x="2946" y="1689"/>
                </a:moveTo>
                <a:lnTo>
                  <a:pt x="2400" y="1143"/>
                </a:lnTo>
                <a:lnTo>
                  <a:pt x="2184" y="812"/>
                </a:lnTo>
                <a:lnTo>
                  <a:pt x="2019" y="546"/>
                </a:lnTo>
                <a:lnTo>
                  <a:pt x="1905" y="0"/>
                </a:lnTo>
                <a:lnTo>
                  <a:pt x="762" y="863"/>
                </a:lnTo>
                <a:lnTo>
                  <a:pt x="0" y="2120"/>
                </a:lnTo>
                <a:lnTo>
                  <a:pt x="596" y="3314"/>
                </a:lnTo>
                <a:lnTo>
                  <a:pt x="762" y="3644"/>
                </a:lnTo>
                <a:lnTo>
                  <a:pt x="927" y="3860"/>
                </a:lnTo>
                <a:lnTo>
                  <a:pt x="1092" y="4191"/>
                </a:lnTo>
                <a:lnTo>
                  <a:pt x="1092" y="3810"/>
                </a:lnTo>
                <a:lnTo>
                  <a:pt x="1257" y="3378"/>
                </a:lnTo>
                <a:lnTo>
                  <a:pt x="1524" y="3149"/>
                </a:lnTo>
                <a:lnTo>
                  <a:pt x="2019" y="2717"/>
                </a:lnTo>
                <a:lnTo>
                  <a:pt x="2451" y="2171"/>
                </a:lnTo>
                <a:lnTo>
                  <a:pt x="2946" y="1689"/>
                </a:lnTo>
                <a:close/>
              </a:path>
              <a:path w="14604" h="12700">
                <a:moveTo>
                  <a:pt x="14439" y="8166"/>
                </a:moveTo>
                <a:lnTo>
                  <a:pt x="13512" y="7188"/>
                </a:lnTo>
                <a:lnTo>
                  <a:pt x="12585" y="6261"/>
                </a:lnTo>
                <a:lnTo>
                  <a:pt x="11709" y="5499"/>
                </a:lnTo>
                <a:lnTo>
                  <a:pt x="10782" y="4737"/>
                </a:lnTo>
                <a:lnTo>
                  <a:pt x="9867" y="3911"/>
                </a:lnTo>
                <a:lnTo>
                  <a:pt x="9867" y="5499"/>
                </a:lnTo>
                <a:lnTo>
                  <a:pt x="9804" y="6807"/>
                </a:lnTo>
                <a:lnTo>
                  <a:pt x="9042" y="8102"/>
                </a:lnTo>
                <a:lnTo>
                  <a:pt x="8331" y="9474"/>
                </a:lnTo>
                <a:lnTo>
                  <a:pt x="7416" y="10007"/>
                </a:lnTo>
                <a:lnTo>
                  <a:pt x="6159" y="9525"/>
                </a:lnTo>
                <a:lnTo>
                  <a:pt x="4851" y="9029"/>
                </a:lnTo>
                <a:lnTo>
                  <a:pt x="3873" y="8102"/>
                </a:lnTo>
                <a:lnTo>
                  <a:pt x="2946" y="7124"/>
                </a:lnTo>
                <a:lnTo>
                  <a:pt x="3492" y="8102"/>
                </a:lnTo>
                <a:lnTo>
                  <a:pt x="3810" y="9144"/>
                </a:lnTo>
                <a:lnTo>
                  <a:pt x="3759" y="10388"/>
                </a:lnTo>
                <a:lnTo>
                  <a:pt x="3759" y="10782"/>
                </a:lnTo>
                <a:lnTo>
                  <a:pt x="4800" y="11379"/>
                </a:lnTo>
                <a:lnTo>
                  <a:pt x="5397" y="11430"/>
                </a:lnTo>
                <a:lnTo>
                  <a:pt x="6807" y="11645"/>
                </a:lnTo>
                <a:lnTo>
                  <a:pt x="8331" y="12306"/>
                </a:lnTo>
                <a:lnTo>
                  <a:pt x="9639" y="11163"/>
                </a:lnTo>
                <a:lnTo>
                  <a:pt x="10020" y="11099"/>
                </a:lnTo>
                <a:lnTo>
                  <a:pt x="10401" y="11099"/>
                </a:lnTo>
                <a:lnTo>
                  <a:pt x="10731" y="11049"/>
                </a:lnTo>
                <a:lnTo>
                  <a:pt x="11823" y="10998"/>
                </a:lnTo>
                <a:lnTo>
                  <a:pt x="12966" y="11315"/>
                </a:lnTo>
                <a:lnTo>
                  <a:pt x="14439" y="8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3182161" y="7329386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30" h="12065">
                <a:moveTo>
                  <a:pt x="3595" y="11704"/>
                </a:moveTo>
                <a:lnTo>
                  <a:pt x="381" y="6478"/>
                </a:lnTo>
                <a:lnTo>
                  <a:pt x="272" y="6042"/>
                </a:lnTo>
                <a:lnTo>
                  <a:pt x="272" y="5770"/>
                </a:lnTo>
                <a:lnTo>
                  <a:pt x="108" y="4627"/>
                </a:lnTo>
                <a:lnTo>
                  <a:pt x="0" y="3593"/>
                </a:lnTo>
                <a:lnTo>
                  <a:pt x="599" y="2449"/>
                </a:lnTo>
                <a:lnTo>
                  <a:pt x="871" y="2014"/>
                </a:lnTo>
                <a:lnTo>
                  <a:pt x="1143" y="1524"/>
                </a:lnTo>
                <a:lnTo>
                  <a:pt x="1416" y="1197"/>
                </a:lnTo>
                <a:lnTo>
                  <a:pt x="2178" y="381"/>
                </a:lnTo>
                <a:lnTo>
                  <a:pt x="3050" y="0"/>
                </a:lnTo>
                <a:lnTo>
                  <a:pt x="4521" y="816"/>
                </a:lnTo>
                <a:lnTo>
                  <a:pt x="5556" y="1361"/>
                </a:lnTo>
                <a:lnTo>
                  <a:pt x="6808" y="1524"/>
                </a:lnTo>
                <a:lnTo>
                  <a:pt x="7789" y="2068"/>
                </a:lnTo>
                <a:lnTo>
                  <a:pt x="8388" y="2340"/>
                </a:lnTo>
                <a:lnTo>
                  <a:pt x="9369" y="3048"/>
                </a:lnTo>
                <a:lnTo>
                  <a:pt x="10295" y="3810"/>
                </a:lnTo>
                <a:lnTo>
                  <a:pt x="10839" y="4573"/>
                </a:lnTo>
                <a:lnTo>
                  <a:pt x="11057" y="5444"/>
                </a:lnTo>
                <a:lnTo>
                  <a:pt x="11221" y="5988"/>
                </a:lnTo>
                <a:lnTo>
                  <a:pt x="11275" y="6532"/>
                </a:lnTo>
                <a:lnTo>
                  <a:pt x="10458" y="9200"/>
                </a:lnTo>
                <a:lnTo>
                  <a:pt x="7680" y="11432"/>
                </a:lnTo>
                <a:lnTo>
                  <a:pt x="5501" y="11595"/>
                </a:lnTo>
                <a:lnTo>
                  <a:pt x="3595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3327326" y="7228072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59">
                <a:moveTo>
                  <a:pt x="4412" y="9962"/>
                </a:moveTo>
                <a:lnTo>
                  <a:pt x="2614" y="9527"/>
                </a:lnTo>
                <a:lnTo>
                  <a:pt x="1361" y="7621"/>
                </a:lnTo>
                <a:lnTo>
                  <a:pt x="326" y="5988"/>
                </a:lnTo>
                <a:lnTo>
                  <a:pt x="0" y="4518"/>
                </a:lnTo>
                <a:lnTo>
                  <a:pt x="1307" y="2939"/>
                </a:lnTo>
                <a:lnTo>
                  <a:pt x="7408" y="0"/>
                </a:lnTo>
                <a:lnTo>
                  <a:pt x="9641" y="489"/>
                </a:lnTo>
                <a:lnTo>
                  <a:pt x="11384" y="1959"/>
                </a:lnTo>
                <a:lnTo>
                  <a:pt x="13781" y="4899"/>
                </a:lnTo>
                <a:lnTo>
                  <a:pt x="13127" y="6260"/>
                </a:lnTo>
                <a:lnTo>
                  <a:pt x="11983" y="7131"/>
                </a:lnTo>
                <a:lnTo>
                  <a:pt x="10403" y="8438"/>
                </a:lnTo>
                <a:lnTo>
                  <a:pt x="8606" y="9363"/>
                </a:lnTo>
                <a:lnTo>
                  <a:pt x="6590" y="9635"/>
                </a:lnTo>
                <a:lnTo>
                  <a:pt x="4412" y="99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406"/>
          <p:cNvSpPr/>
          <p:nvPr/>
        </p:nvSpPr>
        <p:spPr>
          <a:xfrm>
            <a:off x="3063033" y="7440063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4" h="11429">
                <a:moveTo>
                  <a:pt x="5773" y="11378"/>
                </a:moveTo>
                <a:lnTo>
                  <a:pt x="2342" y="10452"/>
                </a:lnTo>
                <a:lnTo>
                  <a:pt x="708" y="8601"/>
                </a:lnTo>
                <a:lnTo>
                  <a:pt x="272" y="8057"/>
                </a:lnTo>
                <a:lnTo>
                  <a:pt x="163" y="7730"/>
                </a:lnTo>
                <a:lnTo>
                  <a:pt x="54" y="7512"/>
                </a:lnTo>
                <a:lnTo>
                  <a:pt x="0" y="7295"/>
                </a:lnTo>
                <a:lnTo>
                  <a:pt x="0" y="7077"/>
                </a:lnTo>
                <a:lnTo>
                  <a:pt x="1743" y="4790"/>
                </a:lnTo>
                <a:lnTo>
                  <a:pt x="3540" y="2558"/>
                </a:lnTo>
                <a:lnTo>
                  <a:pt x="5338" y="272"/>
                </a:lnTo>
                <a:lnTo>
                  <a:pt x="5882" y="54"/>
                </a:lnTo>
                <a:lnTo>
                  <a:pt x="6536" y="0"/>
                </a:lnTo>
                <a:lnTo>
                  <a:pt x="7244" y="108"/>
                </a:lnTo>
                <a:lnTo>
                  <a:pt x="9096" y="489"/>
                </a:lnTo>
                <a:lnTo>
                  <a:pt x="9968" y="1959"/>
                </a:lnTo>
                <a:lnTo>
                  <a:pt x="10131" y="3701"/>
                </a:lnTo>
                <a:lnTo>
                  <a:pt x="10730" y="6532"/>
                </a:lnTo>
                <a:lnTo>
                  <a:pt x="9586" y="9635"/>
                </a:lnTo>
                <a:lnTo>
                  <a:pt x="7625" y="10507"/>
                </a:lnTo>
                <a:lnTo>
                  <a:pt x="5773" y="113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3276069" y="7276688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4" h="6984">
                <a:moveTo>
                  <a:pt x="1143" y="6696"/>
                </a:moveTo>
                <a:lnTo>
                  <a:pt x="817" y="6151"/>
                </a:lnTo>
                <a:lnTo>
                  <a:pt x="653" y="5444"/>
                </a:lnTo>
                <a:lnTo>
                  <a:pt x="435" y="4627"/>
                </a:lnTo>
                <a:lnTo>
                  <a:pt x="0" y="2449"/>
                </a:lnTo>
                <a:lnTo>
                  <a:pt x="381" y="816"/>
                </a:lnTo>
                <a:lnTo>
                  <a:pt x="1470" y="0"/>
                </a:lnTo>
                <a:lnTo>
                  <a:pt x="1688" y="1306"/>
                </a:lnTo>
                <a:lnTo>
                  <a:pt x="4030" y="2558"/>
                </a:lnTo>
                <a:lnTo>
                  <a:pt x="5610" y="2340"/>
                </a:lnTo>
                <a:lnTo>
                  <a:pt x="6972" y="2014"/>
                </a:lnTo>
                <a:lnTo>
                  <a:pt x="7789" y="1306"/>
                </a:lnTo>
                <a:lnTo>
                  <a:pt x="7952" y="108"/>
                </a:lnTo>
                <a:lnTo>
                  <a:pt x="10676" y="1143"/>
                </a:lnTo>
                <a:lnTo>
                  <a:pt x="11602" y="2177"/>
                </a:lnTo>
                <a:lnTo>
                  <a:pt x="11329" y="3756"/>
                </a:lnTo>
                <a:lnTo>
                  <a:pt x="10403" y="4246"/>
                </a:lnTo>
                <a:lnTo>
                  <a:pt x="9695" y="5117"/>
                </a:lnTo>
                <a:lnTo>
                  <a:pt x="9096" y="6151"/>
                </a:lnTo>
                <a:lnTo>
                  <a:pt x="8660" y="5770"/>
                </a:lnTo>
                <a:lnTo>
                  <a:pt x="8279" y="5280"/>
                </a:lnTo>
                <a:lnTo>
                  <a:pt x="7789" y="4899"/>
                </a:lnTo>
                <a:lnTo>
                  <a:pt x="6591" y="3865"/>
                </a:lnTo>
                <a:lnTo>
                  <a:pt x="5011" y="2722"/>
                </a:lnTo>
                <a:lnTo>
                  <a:pt x="3704" y="4191"/>
                </a:lnTo>
                <a:lnTo>
                  <a:pt x="2941" y="5008"/>
                </a:lnTo>
                <a:lnTo>
                  <a:pt x="1852" y="5716"/>
                </a:lnTo>
                <a:lnTo>
                  <a:pt x="1143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3290395" y="7341091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4030" y="10452"/>
                </a:moveTo>
                <a:lnTo>
                  <a:pt x="1307" y="8873"/>
                </a:lnTo>
                <a:lnTo>
                  <a:pt x="669" y="6913"/>
                </a:lnTo>
                <a:lnTo>
                  <a:pt x="0" y="4954"/>
                </a:lnTo>
                <a:lnTo>
                  <a:pt x="3595" y="0"/>
                </a:lnTo>
                <a:lnTo>
                  <a:pt x="3649" y="326"/>
                </a:lnTo>
                <a:lnTo>
                  <a:pt x="3758" y="707"/>
                </a:lnTo>
                <a:lnTo>
                  <a:pt x="3921" y="979"/>
                </a:lnTo>
                <a:lnTo>
                  <a:pt x="4684" y="2449"/>
                </a:lnTo>
                <a:lnTo>
                  <a:pt x="7299" y="3320"/>
                </a:lnTo>
                <a:lnTo>
                  <a:pt x="9581" y="3320"/>
                </a:lnTo>
                <a:lnTo>
                  <a:pt x="10894" y="4790"/>
                </a:lnTo>
                <a:lnTo>
                  <a:pt x="11384" y="5934"/>
                </a:lnTo>
                <a:lnTo>
                  <a:pt x="11003" y="6913"/>
                </a:lnTo>
                <a:lnTo>
                  <a:pt x="10676" y="7240"/>
                </a:lnTo>
                <a:lnTo>
                  <a:pt x="10131" y="8002"/>
                </a:lnTo>
                <a:lnTo>
                  <a:pt x="9750" y="8383"/>
                </a:lnTo>
                <a:lnTo>
                  <a:pt x="9314" y="8656"/>
                </a:lnTo>
                <a:lnTo>
                  <a:pt x="8715" y="8928"/>
                </a:lnTo>
                <a:lnTo>
                  <a:pt x="7843" y="9418"/>
                </a:lnTo>
                <a:lnTo>
                  <a:pt x="6917" y="9744"/>
                </a:lnTo>
                <a:lnTo>
                  <a:pt x="5991" y="10180"/>
                </a:lnTo>
                <a:lnTo>
                  <a:pt x="4030" y="10452"/>
                </a:lnTo>
                <a:close/>
              </a:path>
              <a:path w="11429" h="10795">
                <a:moveTo>
                  <a:pt x="9581" y="3320"/>
                </a:moveTo>
                <a:lnTo>
                  <a:pt x="7299" y="3320"/>
                </a:lnTo>
                <a:lnTo>
                  <a:pt x="9532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3135316" y="7405984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6264" y="11704"/>
                </a:moveTo>
                <a:lnTo>
                  <a:pt x="0" y="4409"/>
                </a:lnTo>
                <a:lnTo>
                  <a:pt x="1089" y="3048"/>
                </a:lnTo>
                <a:lnTo>
                  <a:pt x="4248" y="1143"/>
                </a:lnTo>
                <a:lnTo>
                  <a:pt x="6264" y="0"/>
                </a:lnTo>
                <a:lnTo>
                  <a:pt x="8170" y="163"/>
                </a:lnTo>
                <a:lnTo>
                  <a:pt x="9314" y="1524"/>
                </a:lnTo>
                <a:lnTo>
                  <a:pt x="9641" y="2068"/>
                </a:lnTo>
                <a:lnTo>
                  <a:pt x="9968" y="2504"/>
                </a:lnTo>
                <a:lnTo>
                  <a:pt x="8769" y="5117"/>
                </a:lnTo>
                <a:lnTo>
                  <a:pt x="9314" y="8438"/>
                </a:lnTo>
                <a:lnTo>
                  <a:pt x="7135" y="10833"/>
                </a:lnTo>
                <a:lnTo>
                  <a:pt x="6264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3263323" y="726765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4303" y="10724"/>
                </a:moveTo>
                <a:lnTo>
                  <a:pt x="1797" y="7077"/>
                </a:lnTo>
                <a:lnTo>
                  <a:pt x="817" y="5716"/>
                </a:lnTo>
                <a:lnTo>
                  <a:pt x="599" y="4137"/>
                </a:lnTo>
                <a:lnTo>
                  <a:pt x="0" y="1088"/>
                </a:lnTo>
                <a:lnTo>
                  <a:pt x="1198" y="0"/>
                </a:lnTo>
                <a:lnTo>
                  <a:pt x="4139" y="653"/>
                </a:lnTo>
                <a:lnTo>
                  <a:pt x="5229" y="925"/>
                </a:lnTo>
                <a:lnTo>
                  <a:pt x="6427" y="1034"/>
                </a:lnTo>
                <a:lnTo>
                  <a:pt x="7517" y="1361"/>
                </a:lnTo>
                <a:lnTo>
                  <a:pt x="8225" y="1687"/>
                </a:lnTo>
                <a:lnTo>
                  <a:pt x="8987" y="2014"/>
                </a:lnTo>
                <a:lnTo>
                  <a:pt x="9586" y="2504"/>
                </a:lnTo>
                <a:lnTo>
                  <a:pt x="9260" y="2395"/>
                </a:lnTo>
                <a:lnTo>
                  <a:pt x="8878" y="2395"/>
                </a:lnTo>
                <a:lnTo>
                  <a:pt x="8551" y="2504"/>
                </a:lnTo>
                <a:lnTo>
                  <a:pt x="7081" y="3103"/>
                </a:lnTo>
                <a:lnTo>
                  <a:pt x="7462" y="4246"/>
                </a:lnTo>
                <a:lnTo>
                  <a:pt x="7898" y="5389"/>
                </a:lnTo>
                <a:lnTo>
                  <a:pt x="8334" y="6206"/>
                </a:lnTo>
                <a:lnTo>
                  <a:pt x="9314" y="6859"/>
                </a:lnTo>
                <a:lnTo>
                  <a:pt x="9859" y="6369"/>
                </a:lnTo>
                <a:lnTo>
                  <a:pt x="10186" y="6151"/>
                </a:lnTo>
                <a:lnTo>
                  <a:pt x="10676" y="5335"/>
                </a:lnTo>
                <a:lnTo>
                  <a:pt x="10349" y="6805"/>
                </a:lnTo>
                <a:lnTo>
                  <a:pt x="8715" y="7403"/>
                </a:lnTo>
                <a:lnTo>
                  <a:pt x="5937" y="9091"/>
                </a:lnTo>
                <a:lnTo>
                  <a:pt x="4303" y="107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411"/>
          <p:cNvSpPr/>
          <p:nvPr/>
        </p:nvSpPr>
        <p:spPr>
          <a:xfrm>
            <a:off x="3117392" y="7378826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266" y="5829"/>
                </a:moveTo>
                <a:lnTo>
                  <a:pt x="0" y="5880"/>
                </a:lnTo>
                <a:lnTo>
                  <a:pt x="266" y="5829"/>
                </a:lnTo>
                <a:close/>
              </a:path>
              <a:path w="5714" h="6350">
                <a:moveTo>
                  <a:pt x="5715" y="0"/>
                </a:moveTo>
                <a:lnTo>
                  <a:pt x="4140" y="1574"/>
                </a:lnTo>
                <a:lnTo>
                  <a:pt x="977" y="4838"/>
                </a:lnTo>
                <a:lnTo>
                  <a:pt x="1028" y="5283"/>
                </a:lnTo>
                <a:lnTo>
                  <a:pt x="863" y="5549"/>
                </a:lnTo>
                <a:lnTo>
                  <a:pt x="546" y="5715"/>
                </a:lnTo>
                <a:lnTo>
                  <a:pt x="1193" y="5435"/>
                </a:lnTo>
                <a:lnTo>
                  <a:pt x="1739" y="4902"/>
                </a:lnTo>
                <a:lnTo>
                  <a:pt x="2933" y="3810"/>
                </a:lnTo>
                <a:lnTo>
                  <a:pt x="3378" y="3048"/>
                </a:lnTo>
                <a:lnTo>
                  <a:pt x="3924" y="2336"/>
                </a:lnTo>
                <a:lnTo>
                  <a:pt x="4076" y="2120"/>
                </a:lnTo>
                <a:lnTo>
                  <a:pt x="4787" y="1358"/>
                </a:lnTo>
                <a:lnTo>
                  <a:pt x="5549" y="863"/>
                </a:lnTo>
                <a:lnTo>
                  <a:pt x="5715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3296869" y="7244359"/>
            <a:ext cx="21590" cy="31115"/>
          </a:xfrm>
          <a:custGeom>
            <a:avLst/>
            <a:gdLst/>
            <a:ahLst/>
            <a:cxnLst/>
            <a:rect l="l" t="t" r="r" b="b"/>
            <a:pathLst>
              <a:path w="21589" h="31115">
                <a:moveTo>
                  <a:pt x="10299" y="27546"/>
                </a:moveTo>
                <a:lnTo>
                  <a:pt x="9537" y="26187"/>
                </a:lnTo>
                <a:lnTo>
                  <a:pt x="8559" y="24333"/>
                </a:lnTo>
                <a:lnTo>
                  <a:pt x="8775" y="21234"/>
                </a:lnTo>
                <a:lnTo>
                  <a:pt x="6108" y="21005"/>
                </a:lnTo>
                <a:lnTo>
                  <a:pt x="3594" y="20904"/>
                </a:lnTo>
                <a:lnTo>
                  <a:pt x="2781" y="23520"/>
                </a:lnTo>
                <a:lnTo>
                  <a:pt x="1803" y="25425"/>
                </a:lnTo>
                <a:lnTo>
                  <a:pt x="1689" y="25742"/>
                </a:lnTo>
                <a:lnTo>
                  <a:pt x="1587" y="25908"/>
                </a:lnTo>
                <a:lnTo>
                  <a:pt x="1257" y="26949"/>
                </a:lnTo>
                <a:lnTo>
                  <a:pt x="0" y="27711"/>
                </a:lnTo>
                <a:lnTo>
                  <a:pt x="1854" y="30695"/>
                </a:lnTo>
                <a:lnTo>
                  <a:pt x="3429" y="30429"/>
                </a:lnTo>
                <a:lnTo>
                  <a:pt x="4851" y="30645"/>
                </a:lnTo>
                <a:lnTo>
                  <a:pt x="7086" y="29781"/>
                </a:lnTo>
                <a:lnTo>
                  <a:pt x="8229" y="29400"/>
                </a:lnTo>
                <a:lnTo>
                  <a:pt x="9804" y="28790"/>
                </a:lnTo>
                <a:lnTo>
                  <a:pt x="10299" y="27546"/>
                </a:lnTo>
                <a:close/>
              </a:path>
              <a:path w="21589" h="31115">
                <a:moveTo>
                  <a:pt x="21132" y="7124"/>
                </a:moveTo>
                <a:lnTo>
                  <a:pt x="19177" y="4673"/>
                </a:lnTo>
                <a:lnTo>
                  <a:pt x="18846" y="4292"/>
                </a:lnTo>
                <a:lnTo>
                  <a:pt x="18580" y="3860"/>
                </a:lnTo>
                <a:lnTo>
                  <a:pt x="18249" y="3530"/>
                </a:lnTo>
                <a:lnTo>
                  <a:pt x="16941" y="2006"/>
                </a:lnTo>
                <a:lnTo>
                  <a:pt x="15532" y="0"/>
                </a:lnTo>
                <a:lnTo>
                  <a:pt x="10680" y="1244"/>
                </a:lnTo>
                <a:lnTo>
                  <a:pt x="11772" y="4191"/>
                </a:lnTo>
                <a:lnTo>
                  <a:pt x="10947" y="8051"/>
                </a:lnTo>
                <a:lnTo>
                  <a:pt x="11988" y="9029"/>
                </a:lnTo>
                <a:lnTo>
                  <a:pt x="13779" y="9258"/>
                </a:lnTo>
                <a:lnTo>
                  <a:pt x="14986" y="9359"/>
                </a:lnTo>
                <a:lnTo>
                  <a:pt x="16129" y="9410"/>
                </a:lnTo>
                <a:lnTo>
                  <a:pt x="16827" y="9474"/>
                </a:lnTo>
                <a:lnTo>
                  <a:pt x="20485" y="8877"/>
                </a:lnTo>
                <a:lnTo>
                  <a:pt x="21132" y="71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3119564" y="7378331"/>
            <a:ext cx="73660" cy="82550"/>
          </a:xfrm>
          <a:custGeom>
            <a:avLst/>
            <a:gdLst/>
            <a:ahLst/>
            <a:cxnLst/>
            <a:rect l="l" t="t" r="r" b="b"/>
            <a:pathLst>
              <a:path w="73660" h="82550">
                <a:moveTo>
                  <a:pt x="6591" y="79425"/>
                </a:moveTo>
                <a:lnTo>
                  <a:pt x="5778" y="77368"/>
                </a:lnTo>
                <a:lnTo>
                  <a:pt x="5232" y="76708"/>
                </a:lnTo>
                <a:lnTo>
                  <a:pt x="4038" y="76060"/>
                </a:lnTo>
                <a:lnTo>
                  <a:pt x="3378" y="75895"/>
                </a:lnTo>
                <a:lnTo>
                  <a:pt x="2616" y="75996"/>
                </a:lnTo>
                <a:lnTo>
                  <a:pt x="1422" y="76225"/>
                </a:lnTo>
                <a:lnTo>
                  <a:pt x="444" y="77203"/>
                </a:lnTo>
                <a:lnTo>
                  <a:pt x="114" y="78346"/>
                </a:lnTo>
                <a:lnTo>
                  <a:pt x="0" y="78727"/>
                </a:lnTo>
                <a:lnTo>
                  <a:pt x="0" y="79209"/>
                </a:lnTo>
                <a:lnTo>
                  <a:pt x="114" y="79590"/>
                </a:lnTo>
                <a:lnTo>
                  <a:pt x="381" y="80962"/>
                </a:lnTo>
                <a:lnTo>
                  <a:pt x="2565" y="82537"/>
                </a:lnTo>
                <a:lnTo>
                  <a:pt x="3924" y="82207"/>
                </a:lnTo>
                <a:lnTo>
                  <a:pt x="5067" y="81991"/>
                </a:lnTo>
                <a:lnTo>
                  <a:pt x="6591" y="79425"/>
                </a:lnTo>
                <a:close/>
              </a:path>
              <a:path w="73660" h="82550">
                <a:moveTo>
                  <a:pt x="50495" y="32397"/>
                </a:moveTo>
                <a:lnTo>
                  <a:pt x="49517" y="30327"/>
                </a:lnTo>
                <a:lnTo>
                  <a:pt x="49301" y="27228"/>
                </a:lnTo>
                <a:lnTo>
                  <a:pt x="49250" y="25539"/>
                </a:lnTo>
                <a:lnTo>
                  <a:pt x="47447" y="25044"/>
                </a:lnTo>
                <a:lnTo>
                  <a:pt x="45974" y="24612"/>
                </a:lnTo>
                <a:lnTo>
                  <a:pt x="45046" y="25971"/>
                </a:lnTo>
                <a:lnTo>
                  <a:pt x="44119" y="26847"/>
                </a:lnTo>
                <a:lnTo>
                  <a:pt x="43141" y="27711"/>
                </a:lnTo>
                <a:lnTo>
                  <a:pt x="42329" y="28803"/>
                </a:lnTo>
                <a:lnTo>
                  <a:pt x="41516" y="29832"/>
                </a:lnTo>
                <a:lnTo>
                  <a:pt x="40640" y="31038"/>
                </a:lnTo>
                <a:lnTo>
                  <a:pt x="41021" y="32181"/>
                </a:lnTo>
                <a:lnTo>
                  <a:pt x="42049" y="32943"/>
                </a:lnTo>
                <a:lnTo>
                  <a:pt x="44069" y="34302"/>
                </a:lnTo>
                <a:lnTo>
                  <a:pt x="46355" y="33870"/>
                </a:lnTo>
                <a:lnTo>
                  <a:pt x="50495" y="32397"/>
                </a:lnTo>
                <a:close/>
              </a:path>
              <a:path w="73660" h="82550">
                <a:moveTo>
                  <a:pt x="73050" y="1092"/>
                </a:moveTo>
                <a:lnTo>
                  <a:pt x="72237" y="381"/>
                </a:lnTo>
                <a:lnTo>
                  <a:pt x="71196" y="0"/>
                </a:lnTo>
                <a:lnTo>
                  <a:pt x="70548" y="279"/>
                </a:lnTo>
                <a:lnTo>
                  <a:pt x="70383" y="381"/>
                </a:lnTo>
                <a:lnTo>
                  <a:pt x="70167" y="546"/>
                </a:lnTo>
                <a:lnTo>
                  <a:pt x="69011" y="1308"/>
                </a:lnTo>
                <a:lnTo>
                  <a:pt x="68313" y="2400"/>
                </a:lnTo>
                <a:lnTo>
                  <a:pt x="68414" y="3708"/>
                </a:lnTo>
                <a:lnTo>
                  <a:pt x="68529" y="4140"/>
                </a:lnTo>
                <a:lnTo>
                  <a:pt x="68694" y="4521"/>
                </a:lnTo>
                <a:lnTo>
                  <a:pt x="68961" y="4902"/>
                </a:lnTo>
                <a:lnTo>
                  <a:pt x="69837" y="3327"/>
                </a:lnTo>
                <a:lnTo>
                  <a:pt x="71247" y="1968"/>
                </a:lnTo>
                <a:lnTo>
                  <a:pt x="73050" y="10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3306900" y="7357423"/>
            <a:ext cx="5715" cy="6350"/>
          </a:xfrm>
          <a:custGeom>
            <a:avLst/>
            <a:gdLst/>
            <a:ahLst/>
            <a:cxnLst/>
            <a:rect l="l" t="t" r="r" b="b"/>
            <a:pathLst>
              <a:path w="5714" h="6350">
                <a:moveTo>
                  <a:pt x="1852" y="6315"/>
                </a:moveTo>
                <a:lnTo>
                  <a:pt x="0" y="4409"/>
                </a:lnTo>
                <a:lnTo>
                  <a:pt x="54" y="2885"/>
                </a:lnTo>
                <a:lnTo>
                  <a:pt x="163" y="1361"/>
                </a:lnTo>
                <a:lnTo>
                  <a:pt x="1252" y="0"/>
                </a:lnTo>
                <a:lnTo>
                  <a:pt x="2505" y="163"/>
                </a:lnTo>
                <a:lnTo>
                  <a:pt x="3758" y="272"/>
                </a:lnTo>
                <a:lnTo>
                  <a:pt x="5447" y="1034"/>
                </a:lnTo>
                <a:lnTo>
                  <a:pt x="5664" y="4736"/>
                </a:lnTo>
                <a:lnTo>
                  <a:pt x="4684" y="6097"/>
                </a:lnTo>
                <a:lnTo>
                  <a:pt x="3159" y="6206"/>
                </a:lnTo>
                <a:lnTo>
                  <a:pt x="1852" y="63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3268929" y="7287043"/>
            <a:ext cx="34290" cy="13335"/>
          </a:xfrm>
          <a:custGeom>
            <a:avLst/>
            <a:gdLst/>
            <a:ahLst/>
            <a:cxnLst/>
            <a:rect l="l" t="t" r="r" b="b"/>
            <a:pathLst>
              <a:path w="34289" h="13334">
                <a:moveTo>
                  <a:pt x="6540" y="10718"/>
                </a:moveTo>
                <a:lnTo>
                  <a:pt x="6045" y="9410"/>
                </a:lnTo>
                <a:lnTo>
                  <a:pt x="5499" y="8102"/>
                </a:lnTo>
                <a:lnTo>
                  <a:pt x="4737" y="7023"/>
                </a:lnTo>
                <a:lnTo>
                  <a:pt x="2997" y="7340"/>
                </a:lnTo>
                <a:lnTo>
                  <a:pt x="1193" y="7721"/>
                </a:lnTo>
                <a:lnTo>
                  <a:pt x="0" y="9410"/>
                </a:lnTo>
                <a:lnTo>
                  <a:pt x="596" y="11099"/>
                </a:lnTo>
                <a:lnTo>
                  <a:pt x="1143" y="12573"/>
                </a:lnTo>
                <a:lnTo>
                  <a:pt x="2400" y="12954"/>
                </a:lnTo>
                <a:lnTo>
                  <a:pt x="3810" y="12839"/>
                </a:lnTo>
                <a:lnTo>
                  <a:pt x="5334" y="12509"/>
                </a:lnTo>
                <a:lnTo>
                  <a:pt x="6540" y="10718"/>
                </a:lnTo>
                <a:close/>
              </a:path>
              <a:path w="34289" h="13334">
                <a:moveTo>
                  <a:pt x="33769" y="4457"/>
                </a:moveTo>
                <a:lnTo>
                  <a:pt x="33553" y="2501"/>
                </a:lnTo>
                <a:lnTo>
                  <a:pt x="33439" y="0"/>
                </a:lnTo>
                <a:lnTo>
                  <a:pt x="31648" y="266"/>
                </a:lnTo>
                <a:lnTo>
                  <a:pt x="30289" y="215"/>
                </a:lnTo>
                <a:lnTo>
                  <a:pt x="28486" y="101"/>
                </a:lnTo>
                <a:lnTo>
                  <a:pt x="27990" y="1358"/>
                </a:lnTo>
                <a:lnTo>
                  <a:pt x="28105" y="4622"/>
                </a:lnTo>
                <a:lnTo>
                  <a:pt x="29679" y="6146"/>
                </a:lnTo>
                <a:lnTo>
                  <a:pt x="31203" y="6096"/>
                </a:lnTo>
                <a:lnTo>
                  <a:pt x="32842" y="5981"/>
                </a:lnTo>
                <a:lnTo>
                  <a:pt x="33769" y="44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3220672" y="7362486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2178" y="5607"/>
                </a:moveTo>
                <a:lnTo>
                  <a:pt x="326" y="4028"/>
                </a:lnTo>
                <a:lnTo>
                  <a:pt x="163" y="2504"/>
                </a:lnTo>
                <a:lnTo>
                  <a:pt x="0" y="1252"/>
                </a:lnTo>
                <a:lnTo>
                  <a:pt x="1579" y="0"/>
                </a:lnTo>
                <a:lnTo>
                  <a:pt x="3322" y="0"/>
                </a:lnTo>
                <a:lnTo>
                  <a:pt x="4847" y="0"/>
                </a:lnTo>
                <a:lnTo>
                  <a:pt x="5937" y="816"/>
                </a:lnTo>
                <a:lnTo>
                  <a:pt x="6373" y="2177"/>
                </a:lnTo>
                <a:lnTo>
                  <a:pt x="6536" y="2994"/>
                </a:lnTo>
                <a:lnTo>
                  <a:pt x="4412" y="5552"/>
                </a:lnTo>
                <a:lnTo>
                  <a:pt x="3704" y="5552"/>
                </a:lnTo>
                <a:lnTo>
                  <a:pt x="2178" y="56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3346773" y="7241846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2287" y="6423"/>
                </a:moveTo>
                <a:lnTo>
                  <a:pt x="653" y="5171"/>
                </a:lnTo>
                <a:lnTo>
                  <a:pt x="0" y="2068"/>
                </a:lnTo>
                <a:lnTo>
                  <a:pt x="1089" y="163"/>
                </a:lnTo>
                <a:lnTo>
                  <a:pt x="2342" y="54"/>
                </a:lnTo>
                <a:lnTo>
                  <a:pt x="3431" y="0"/>
                </a:lnTo>
                <a:lnTo>
                  <a:pt x="5719" y="1524"/>
                </a:lnTo>
                <a:lnTo>
                  <a:pt x="5719" y="4137"/>
                </a:lnTo>
                <a:lnTo>
                  <a:pt x="5283" y="5498"/>
                </a:lnTo>
                <a:lnTo>
                  <a:pt x="3540" y="6042"/>
                </a:lnTo>
                <a:lnTo>
                  <a:pt x="2287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3073600" y="7471966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3050" y="5716"/>
                </a:moveTo>
                <a:lnTo>
                  <a:pt x="381" y="4954"/>
                </a:lnTo>
                <a:lnTo>
                  <a:pt x="0" y="3865"/>
                </a:lnTo>
                <a:lnTo>
                  <a:pt x="0" y="2449"/>
                </a:lnTo>
                <a:lnTo>
                  <a:pt x="435" y="1306"/>
                </a:lnTo>
                <a:lnTo>
                  <a:pt x="1906" y="653"/>
                </a:lnTo>
                <a:lnTo>
                  <a:pt x="3486" y="0"/>
                </a:lnTo>
                <a:lnTo>
                  <a:pt x="5501" y="979"/>
                </a:lnTo>
                <a:lnTo>
                  <a:pt x="5882" y="2667"/>
                </a:lnTo>
                <a:lnTo>
                  <a:pt x="6155" y="3810"/>
                </a:lnTo>
                <a:lnTo>
                  <a:pt x="5556" y="4681"/>
                </a:lnTo>
                <a:lnTo>
                  <a:pt x="4575" y="5062"/>
                </a:lnTo>
                <a:lnTo>
                  <a:pt x="3050" y="57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3197522" y="7376368"/>
            <a:ext cx="5080" cy="3175"/>
          </a:xfrm>
          <a:custGeom>
            <a:avLst/>
            <a:gdLst/>
            <a:ahLst/>
            <a:cxnLst/>
            <a:rect l="l" t="t" r="r" b="b"/>
            <a:pathLst>
              <a:path w="5080" h="3175">
                <a:moveTo>
                  <a:pt x="4956" y="2722"/>
                </a:moveTo>
                <a:lnTo>
                  <a:pt x="4194" y="1633"/>
                </a:lnTo>
                <a:lnTo>
                  <a:pt x="2342" y="979"/>
                </a:lnTo>
                <a:lnTo>
                  <a:pt x="1198" y="1578"/>
                </a:lnTo>
                <a:lnTo>
                  <a:pt x="817" y="1959"/>
                </a:lnTo>
                <a:lnTo>
                  <a:pt x="0" y="1959"/>
                </a:lnTo>
                <a:lnTo>
                  <a:pt x="272" y="979"/>
                </a:lnTo>
                <a:lnTo>
                  <a:pt x="926" y="217"/>
                </a:lnTo>
                <a:lnTo>
                  <a:pt x="1906" y="54"/>
                </a:lnTo>
                <a:lnTo>
                  <a:pt x="2287" y="0"/>
                </a:lnTo>
                <a:lnTo>
                  <a:pt x="2614" y="0"/>
                </a:lnTo>
                <a:lnTo>
                  <a:pt x="2941" y="54"/>
                </a:lnTo>
                <a:lnTo>
                  <a:pt x="3921" y="272"/>
                </a:lnTo>
                <a:lnTo>
                  <a:pt x="4521" y="1034"/>
                </a:lnTo>
                <a:lnTo>
                  <a:pt x="4847" y="2123"/>
                </a:lnTo>
                <a:lnTo>
                  <a:pt x="4956" y="2286"/>
                </a:lnTo>
                <a:lnTo>
                  <a:pt x="4956" y="27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3361309" y="7213765"/>
            <a:ext cx="5715" cy="26670"/>
          </a:xfrm>
          <a:custGeom>
            <a:avLst/>
            <a:gdLst/>
            <a:ahLst/>
            <a:cxnLst/>
            <a:rect l="l" t="t" r="r" b="b"/>
            <a:pathLst>
              <a:path w="5714" h="26670">
                <a:moveTo>
                  <a:pt x="3708" y="17259"/>
                </a:moveTo>
                <a:lnTo>
                  <a:pt x="3594" y="16268"/>
                </a:lnTo>
                <a:lnTo>
                  <a:pt x="2882" y="16268"/>
                </a:lnTo>
                <a:lnTo>
                  <a:pt x="2400" y="16217"/>
                </a:lnTo>
                <a:lnTo>
                  <a:pt x="1689" y="16929"/>
                </a:lnTo>
                <a:lnTo>
                  <a:pt x="0" y="20358"/>
                </a:lnTo>
                <a:lnTo>
                  <a:pt x="381" y="23241"/>
                </a:lnTo>
                <a:lnTo>
                  <a:pt x="1854" y="26073"/>
                </a:lnTo>
                <a:lnTo>
                  <a:pt x="3162" y="23406"/>
                </a:lnTo>
                <a:lnTo>
                  <a:pt x="3327" y="20624"/>
                </a:lnTo>
                <a:lnTo>
                  <a:pt x="3644" y="17856"/>
                </a:lnTo>
                <a:lnTo>
                  <a:pt x="3708" y="17259"/>
                </a:lnTo>
                <a:close/>
              </a:path>
              <a:path w="5714" h="26670">
                <a:moveTo>
                  <a:pt x="5283" y="6261"/>
                </a:moveTo>
                <a:lnTo>
                  <a:pt x="4953" y="4673"/>
                </a:lnTo>
                <a:lnTo>
                  <a:pt x="5016" y="3911"/>
                </a:lnTo>
                <a:lnTo>
                  <a:pt x="5181" y="2768"/>
                </a:lnTo>
                <a:lnTo>
                  <a:pt x="5118" y="1574"/>
                </a:lnTo>
                <a:lnTo>
                  <a:pt x="5118" y="0"/>
                </a:lnTo>
                <a:lnTo>
                  <a:pt x="4419" y="317"/>
                </a:lnTo>
                <a:lnTo>
                  <a:pt x="3644" y="596"/>
                </a:lnTo>
                <a:lnTo>
                  <a:pt x="2946" y="927"/>
                </a:lnTo>
                <a:lnTo>
                  <a:pt x="2501" y="1739"/>
                </a:lnTo>
                <a:lnTo>
                  <a:pt x="2349" y="2667"/>
                </a:lnTo>
                <a:lnTo>
                  <a:pt x="2349" y="4572"/>
                </a:lnTo>
                <a:lnTo>
                  <a:pt x="2565" y="5880"/>
                </a:lnTo>
                <a:lnTo>
                  <a:pt x="5283" y="62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3255752" y="7277558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871" y="1687"/>
                </a:moveTo>
                <a:lnTo>
                  <a:pt x="217" y="1687"/>
                </a:lnTo>
                <a:lnTo>
                  <a:pt x="0" y="1633"/>
                </a:lnTo>
                <a:lnTo>
                  <a:pt x="1034" y="1306"/>
                </a:lnTo>
                <a:lnTo>
                  <a:pt x="1960" y="707"/>
                </a:lnTo>
                <a:lnTo>
                  <a:pt x="2778" y="0"/>
                </a:lnTo>
                <a:lnTo>
                  <a:pt x="2778" y="217"/>
                </a:lnTo>
                <a:lnTo>
                  <a:pt x="2614" y="1034"/>
                </a:lnTo>
                <a:lnTo>
                  <a:pt x="1960" y="1524"/>
                </a:lnTo>
                <a:lnTo>
                  <a:pt x="871" y="16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3166964" y="745552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09">
                <a:moveTo>
                  <a:pt x="762" y="3593"/>
                </a:moveTo>
                <a:lnTo>
                  <a:pt x="108" y="2939"/>
                </a:lnTo>
                <a:lnTo>
                  <a:pt x="54" y="1796"/>
                </a:lnTo>
                <a:lnTo>
                  <a:pt x="0" y="816"/>
                </a:lnTo>
                <a:lnTo>
                  <a:pt x="599" y="217"/>
                </a:lnTo>
                <a:lnTo>
                  <a:pt x="1525" y="108"/>
                </a:lnTo>
                <a:lnTo>
                  <a:pt x="2560" y="0"/>
                </a:lnTo>
                <a:lnTo>
                  <a:pt x="3540" y="326"/>
                </a:lnTo>
                <a:lnTo>
                  <a:pt x="3758" y="1469"/>
                </a:lnTo>
                <a:lnTo>
                  <a:pt x="4030" y="2830"/>
                </a:lnTo>
                <a:lnTo>
                  <a:pt x="3104" y="3211"/>
                </a:lnTo>
                <a:lnTo>
                  <a:pt x="2015" y="3375"/>
                </a:lnTo>
                <a:lnTo>
                  <a:pt x="762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3277158" y="7336082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143" y="4137"/>
                </a:moveTo>
                <a:lnTo>
                  <a:pt x="599" y="3429"/>
                </a:lnTo>
                <a:lnTo>
                  <a:pt x="326" y="2613"/>
                </a:lnTo>
                <a:lnTo>
                  <a:pt x="0" y="1415"/>
                </a:lnTo>
                <a:lnTo>
                  <a:pt x="926" y="707"/>
                </a:lnTo>
                <a:lnTo>
                  <a:pt x="1852" y="381"/>
                </a:lnTo>
                <a:lnTo>
                  <a:pt x="2832" y="0"/>
                </a:lnTo>
                <a:lnTo>
                  <a:pt x="3268" y="816"/>
                </a:lnTo>
                <a:lnTo>
                  <a:pt x="3540" y="1850"/>
                </a:lnTo>
                <a:lnTo>
                  <a:pt x="3649" y="2830"/>
                </a:lnTo>
                <a:lnTo>
                  <a:pt x="3595" y="3810"/>
                </a:lnTo>
                <a:lnTo>
                  <a:pt x="2233" y="4028"/>
                </a:lnTo>
                <a:lnTo>
                  <a:pt x="1143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3127908" y="7465651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178" y="3919"/>
                </a:moveTo>
                <a:lnTo>
                  <a:pt x="599" y="3484"/>
                </a:lnTo>
                <a:lnTo>
                  <a:pt x="0" y="2722"/>
                </a:lnTo>
                <a:lnTo>
                  <a:pt x="326" y="1633"/>
                </a:lnTo>
                <a:lnTo>
                  <a:pt x="544" y="925"/>
                </a:lnTo>
                <a:lnTo>
                  <a:pt x="1034" y="0"/>
                </a:lnTo>
                <a:lnTo>
                  <a:pt x="1960" y="108"/>
                </a:lnTo>
                <a:lnTo>
                  <a:pt x="3213" y="217"/>
                </a:lnTo>
                <a:lnTo>
                  <a:pt x="3431" y="1252"/>
                </a:lnTo>
                <a:lnTo>
                  <a:pt x="3159" y="2286"/>
                </a:lnTo>
                <a:lnTo>
                  <a:pt x="2941" y="2939"/>
                </a:lnTo>
                <a:lnTo>
                  <a:pt x="2451" y="3484"/>
                </a:lnTo>
                <a:lnTo>
                  <a:pt x="2178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3169251" y="7360744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1034" y="4083"/>
                </a:moveTo>
                <a:lnTo>
                  <a:pt x="599" y="3211"/>
                </a:lnTo>
                <a:lnTo>
                  <a:pt x="381" y="2395"/>
                </a:lnTo>
                <a:lnTo>
                  <a:pt x="108" y="1578"/>
                </a:lnTo>
                <a:lnTo>
                  <a:pt x="0" y="653"/>
                </a:lnTo>
                <a:lnTo>
                  <a:pt x="1089" y="326"/>
                </a:lnTo>
                <a:lnTo>
                  <a:pt x="2069" y="0"/>
                </a:lnTo>
                <a:lnTo>
                  <a:pt x="2669" y="598"/>
                </a:lnTo>
                <a:lnTo>
                  <a:pt x="2995" y="1524"/>
                </a:lnTo>
                <a:lnTo>
                  <a:pt x="2995" y="2286"/>
                </a:lnTo>
                <a:lnTo>
                  <a:pt x="3050" y="3266"/>
                </a:lnTo>
                <a:lnTo>
                  <a:pt x="2124" y="3647"/>
                </a:lnTo>
                <a:lnTo>
                  <a:pt x="1034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3364857" y="726051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5">
                <a:moveTo>
                  <a:pt x="5338" y="18019"/>
                </a:moveTo>
                <a:lnTo>
                  <a:pt x="817" y="13392"/>
                </a:lnTo>
                <a:lnTo>
                  <a:pt x="326" y="8166"/>
                </a:lnTo>
                <a:lnTo>
                  <a:pt x="0" y="4246"/>
                </a:lnTo>
                <a:lnTo>
                  <a:pt x="2832" y="925"/>
                </a:lnTo>
                <a:lnTo>
                  <a:pt x="6917" y="544"/>
                </a:lnTo>
                <a:lnTo>
                  <a:pt x="12691" y="0"/>
                </a:lnTo>
                <a:lnTo>
                  <a:pt x="17485" y="3048"/>
                </a:lnTo>
                <a:lnTo>
                  <a:pt x="17812" y="7621"/>
                </a:lnTo>
                <a:lnTo>
                  <a:pt x="18193" y="11704"/>
                </a:lnTo>
                <a:lnTo>
                  <a:pt x="13617" y="17039"/>
                </a:lnTo>
                <a:lnTo>
                  <a:pt x="9477" y="17584"/>
                </a:lnTo>
                <a:lnTo>
                  <a:pt x="5338" y="180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3187499" y="7378328"/>
            <a:ext cx="17780" cy="16510"/>
          </a:xfrm>
          <a:custGeom>
            <a:avLst/>
            <a:gdLst/>
            <a:ahLst/>
            <a:cxnLst/>
            <a:rect l="l" t="t" r="r" b="b"/>
            <a:pathLst>
              <a:path w="17780" h="16509">
                <a:moveTo>
                  <a:pt x="8388" y="16386"/>
                </a:moveTo>
                <a:lnTo>
                  <a:pt x="209" y="8710"/>
                </a:lnTo>
                <a:lnTo>
                  <a:pt x="0" y="7403"/>
                </a:lnTo>
                <a:lnTo>
                  <a:pt x="9205" y="0"/>
                </a:lnTo>
                <a:lnTo>
                  <a:pt x="10839" y="0"/>
                </a:lnTo>
                <a:lnTo>
                  <a:pt x="9859" y="1088"/>
                </a:lnTo>
                <a:lnTo>
                  <a:pt x="9423" y="3211"/>
                </a:lnTo>
                <a:lnTo>
                  <a:pt x="10327" y="4409"/>
                </a:lnTo>
                <a:lnTo>
                  <a:pt x="11329" y="5661"/>
                </a:lnTo>
                <a:lnTo>
                  <a:pt x="17007" y="5661"/>
                </a:lnTo>
                <a:lnTo>
                  <a:pt x="17103" y="6478"/>
                </a:lnTo>
                <a:lnTo>
                  <a:pt x="17242" y="7403"/>
                </a:lnTo>
                <a:lnTo>
                  <a:pt x="17139" y="8764"/>
                </a:lnTo>
                <a:lnTo>
                  <a:pt x="16777" y="9799"/>
                </a:lnTo>
                <a:lnTo>
                  <a:pt x="15687" y="13011"/>
                </a:lnTo>
                <a:lnTo>
                  <a:pt x="12855" y="15678"/>
                </a:lnTo>
                <a:lnTo>
                  <a:pt x="9477" y="16168"/>
                </a:lnTo>
                <a:lnTo>
                  <a:pt x="8388" y="16386"/>
                </a:lnTo>
                <a:close/>
              </a:path>
              <a:path w="17780" h="16509">
                <a:moveTo>
                  <a:pt x="17007" y="5661"/>
                </a:moveTo>
                <a:lnTo>
                  <a:pt x="11329" y="5661"/>
                </a:lnTo>
                <a:lnTo>
                  <a:pt x="12855" y="5171"/>
                </a:lnTo>
                <a:lnTo>
                  <a:pt x="14108" y="4899"/>
                </a:lnTo>
                <a:lnTo>
                  <a:pt x="15034" y="4409"/>
                </a:lnTo>
                <a:lnTo>
                  <a:pt x="15479" y="3320"/>
                </a:lnTo>
                <a:lnTo>
                  <a:pt x="15469" y="2123"/>
                </a:lnTo>
                <a:lnTo>
                  <a:pt x="16341" y="3211"/>
                </a:lnTo>
                <a:lnTo>
                  <a:pt x="16886" y="4627"/>
                </a:lnTo>
                <a:lnTo>
                  <a:pt x="17007" y="56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428"/>
          <p:cNvSpPr/>
          <p:nvPr/>
        </p:nvSpPr>
        <p:spPr>
          <a:xfrm>
            <a:off x="3249596" y="7304670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6373" y="16985"/>
                </a:moveTo>
                <a:lnTo>
                  <a:pt x="6209" y="16930"/>
                </a:lnTo>
                <a:lnTo>
                  <a:pt x="6046" y="16930"/>
                </a:lnTo>
                <a:lnTo>
                  <a:pt x="3431" y="16604"/>
                </a:lnTo>
                <a:lnTo>
                  <a:pt x="871" y="13827"/>
                </a:lnTo>
                <a:lnTo>
                  <a:pt x="108" y="10017"/>
                </a:lnTo>
                <a:lnTo>
                  <a:pt x="108" y="9309"/>
                </a:lnTo>
                <a:lnTo>
                  <a:pt x="0" y="7784"/>
                </a:lnTo>
                <a:lnTo>
                  <a:pt x="163" y="6532"/>
                </a:lnTo>
                <a:lnTo>
                  <a:pt x="381" y="5389"/>
                </a:lnTo>
                <a:lnTo>
                  <a:pt x="381" y="5825"/>
                </a:lnTo>
                <a:lnTo>
                  <a:pt x="2233" y="7077"/>
                </a:lnTo>
                <a:lnTo>
                  <a:pt x="3921" y="6587"/>
                </a:lnTo>
                <a:lnTo>
                  <a:pt x="8878" y="4518"/>
                </a:lnTo>
                <a:lnTo>
                  <a:pt x="9913" y="3429"/>
                </a:lnTo>
                <a:lnTo>
                  <a:pt x="9532" y="1687"/>
                </a:lnTo>
                <a:lnTo>
                  <a:pt x="9532" y="1306"/>
                </a:lnTo>
                <a:lnTo>
                  <a:pt x="8933" y="816"/>
                </a:lnTo>
                <a:lnTo>
                  <a:pt x="8606" y="435"/>
                </a:lnTo>
                <a:lnTo>
                  <a:pt x="8443" y="0"/>
                </a:lnTo>
                <a:lnTo>
                  <a:pt x="9151" y="54"/>
                </a:lnTo>
                <a:lnTo>
                  <a:pt x="9859" y="163"/>
                </a:lnTo>
                <a:lnTo>
                  <a:pt x="10676" y="326"/>
                </a:lnTo>
                <a:lnTo>
                  <a:pt x="14053" y="1143"/>
                </a:lnTo>
                <a:lnTo>
                  <a:pt x="15469" y="3701"/>
                </a:lnTo>
                <a:lnTo>
                  <a:pt x="14489" y="7676"/>
                </a:lnTo>
                <a:lnTo>
                  <a:pt x="14216" y="8274"/>
                </a:lnTo>
                <a:lnTo>
                  <a:pt x="13999" y="8873"/>
                </a:lnTo>
                <a:lnTo>
                  <a:pt x="11112" y="8873"/>
                </a:lnTo>
                <a:lnTo>
                  <a:pt x="9641" y="9418"/>
                </a:lnTo>
                <a:lnTo>
                  <a:pt x="9151" y="10452"/>
                </a:lnTo>
                <a:lnTo>
                  <a:pt x="8769" y="9853"/>
                </a:lnTo>
                <a:lnTo>
                  <a:pt x="8225" y="9418"/>
                </a:lnTo>
                <a:lnTo>
                  <a:pt x="7353" y="9091"/>
                </a:lnTo>
                <a:lnTo>
                  <a:pt x="5719" y="8601"/>
                </a:lnTo>
                <a:lnTo>
                  <a:pt x="3812" y="9581"/>
                </a:lnTo>
                <a:lnTo>
                  <a:pt x="3431" y="11269"/>
                </a:lnTo>
                <a:lnTo>
                  <a:pt x="3050" y="12684"/>
                </a:lnTo>
                <a:lnTo>
                  <a:pt x="4412" y="15025"/>
                </a:lnTo>
                <a:lnTo>
                  <a:pt x="6699" y="15624"/>
                </a:lnTo>
                <a:lnTo>
                  <a:pt x="8606" y="14535"/>
                </a:lnTo>
                <a:lnTo>
                  <a:pt x="9314" y="13337"/>
                </a:lnTo>
                <a:lnTo>
                  <a:pt x="9477" y="13827"/>
                </a:lnTo>
                <a:lnTo>
                  <a:pt x="9968" y="14807"/>
                </a:lnTo>
                <a:lnTo>
                  <a:pt x="10131" y="15243"/>
                </a:lnTo>
                <a:lnTo>
                  <a:pt x="10567" y="15842"/>
                </a:lnTo>
                <a:lnTo>
                  <a:pt x="9260" y="16495"/>
                </a:lnTo>
                <a:lnTo>
                  <a:pt x="7952" y="16930"/>
                </a:lnTo>
                <a:lnTo>
                  <a:pt x="6373" y="169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3165493" y="7335919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5" h="12065">
                <a:moveTo>
                  <a:pt x="7026" y="11541"/>
                </a:moveTo>
                <a:lnTo>
                  <a:pt x="6590" y="11432"/>
                </a:lnTo>
                <a:lnTo>
                  <a:pt x="6100" y="11269"/>
                </a:lnTo>
                <a:lnTo>
                  <a:pt x="3322" y="9472"/>
                </a:lnTo>
                <a:lnTo>
                  <a:pt x="0" y="8601"/>
                </a:lnTo>
                <a:lnTo>
                  <a:pt x="926" y="3974"/>
                </a:lnTo>
                <a:lnTo>
                  <a:pt x="708" y="3484"/>
                </a:lnTo>
                <a:lnTo>
                  <a:pt x="272" y="3048"/>
                </a:lnTo>
                <a:lnTo>
                  <a:pt x="2560" y="979"/>
                </a:lnTo>
                <a:lnTo>
                  <a:pt x="3758" y="0"/>
                </a:lnTo>
                <a:lnTo>
                  <a:pt x="3377" y="1415"/>
                </a:lnTo>
                <a:lnTo>
                  <a:pt x="4139" y="1796"/>
                </a:lnTo>
                <a:lnTo>
                  <a:pt x="6427" y="1850"/>
                </a:lnTo>
                <a:lnTo>
                  <a:pt x="6917" y="1905"/>
                </a:lnTo>
                <a:lnTo>
                  <a:pt x="7462" y="1742"/>
                </a:lnTo>
                <a:lnTo>
                  <a:pt x="7952" y="1796"/>
                </a:lnTo>
                <a:lnTo>
                  <a:pt x="10022" y="1850"/>
                </a:lnTo>
                <a:lnTo>
                  <a:pt x="11711" y="2558"/>
                </a:lnTo>
                <a:lnTo>
                  <a:pt x="12528" y="4627"/>
                </a:lnTo>
                <a:lnTo>
                  <a:pt x="12855" y="5389"/>
                </a:lnTo>
                <a:lnTo>
                  <a:pt x="12909" y="6097"/>
                </a:lnTo>
                <a:lnTo>
                  <a:pt x="12855" y="6805"/>
                </a:lnTo>
                <a:lnTo>
                  <a:pt x="12419" y="6913"/>
                </a:lnTo>
                <a:lnTo>
                  <a:pt x="11547" y="7240"/>
                </a:lnTo>
                <a:lnTo>
                  <a:pt x="9586" y="8220"/>
                </a:lnTo>
                <a:lnTo>
                  <a:pt x="8061" y="9799"/>
                </a:lnTo>
                <a:lnTo>
                  <a:pt x="7026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3228124" y="7287475"/>
            <a:ext cx="38735" cy="73025"/>
          </a:xfrm>
          <a:custGeom>
            <a:avLst/>
            <a:gdLst/>
            <a:ahLst/>
            <a:cxnLst/>
            <a:rect l="l" t="t" r="r" b="b"/>
            <a:pathLst>
              <a:path w="38735" h="73025">
                <a:moveTo>
                  <a:pt x="15252" y="5384"/>
                </a:moveTo>
                <a:lnTo>
                  <a:pt x="13398" y="215"/>
                </a:lnTo>
                <a:lnTo>
                  <a:pt x="10464" y="215"/>
                </a:lnTo>
                <a:lnTo>
                  <a:pt x="8559" y="266"/>
                </a:lnTo>
                <a:lnTo>
                  <a:pt x="6654" y="431"/>
                </a:lnTo>
                <a:lnTo>
                  <a:pt x="4965" y="0"/>
                </a:lnTo>
                <a:lnTo>
                  <a:pt x="4419" y="101"/>
                </a:lnTo>
                <a:lnTo>
                  <a:pt x="3492" y="431"/>
                </a:lnTo>
                <a:lnTo>
                  <a:pt x="2349" y="1244"/>
                </a:lnTo>
                <a:lnTo>
                  <a:pt x="1752" y="1625"/>
                </a:lnTo>
                <a:lnTo>
                  <a:pt x="1308" y="2171"/>
                </a:lnTo>
                <a:lnTo>
                  <a:pt x="990" y="2717"/>
                </a:lnTo>
                <a:lnTo>
                  <a:pt x="762" y="3530"/>
                </a:lnTo>
                <a:lnTo>
                  <a:pt x="0" y="6807"/>
                </a:lnTo>
                <a:lnTo>
                  <a:pt x="2565" y="12788"/>
                </a:lnTo>
                <a:lnTo>
                  <a:pt x="5562" y="14211"/>
                </a:lnTo>
                <a:lnTo>
                  <a:pt x="6654" y="14643"/>
                </a:lnTo>
                <a:lnTo>
                  <a:pt x="7632" y="14592"/>
                </a:lnTo>
                <a:lnTo>
                  <a:pt x="8496" y="13881"/>
                </a:lnTo>
                <a:lnTo>
                  <a:pt x="12319" y="10401"/>
                </a:lnTo>
                <a:lnTo>
                  <a:pt x="15252" y="5384"/>
                </a:lnTo>
                <a:close/>
              </a:path>
              <a:path w="38735" h="73025">
                <a:moveTo>
                  <a:pt x="38455" y="62598"/>
                </a:moveTo>
                <a:lnTo>
                  <a:pt x="37312" y="61455"/>
                </a:lnTo>
                <a:lnTo>
                  <a:pt x="36385" y="61899"/>
                </a:lnTo>
                <a:lnTo>
                  <a:pt x="35471" y="61404"/>
                </a:lnTo>
                <a:lnTo>
                  <a:pt x="34429" y="60096"/>
                </a:lnTo>
                <a:lnTo>
                  <a:pt x="34099" y="59931"/>
                </a:lnTo>
                <a:lnTo>
                  <a:pt x="33337" y="59715"/>
                </a:lnTo>
                <a:lnTo>
                  <a:pt x="33172" y="59715"/>
                </a:lnTo>
                <a:lnTo>
                  <a:pt x="32905" y="59613"/>
                </a:lnTo>
                <a:lnTo>
                  <a:pt x="31597" y="59232"/>
                </a:lnTo>
                <a:lnTo>
                  <a:pt x="30175" y="58902"/>
                </a:lnTo>
                <a:lnTo>
                  <a:pt x="28816" y="58902"/>
                </a:lnTo>
                <a:lnTo>
                  <a:pt x="27622" y="58851"/>
                </a:lnTo>
                <a:lnTo>
                  <a:pt x="26530" y="59067"/>
                </a:lnTo>
                <a:lnTo>
                  <a:pt x="25501" y="59397"/>
                </a:lnTo>
                <a:lnTo>
                  <a:pt x="22339" y="60477"/>
                </a:lnTo>
                <a:lnTo>
                  <a:pt x="20320" y="63207"/>
                </a:lnTo>
                <a:lnTo>
                  <a:pt x="20866" y="66903"/>
                </a:lnTo>
                <a:lnTo>
                  <a:pt x="21577" y="69786"/>
                </a:lnTo>
                <a:lnTo>
                  <a:pt x="23596" y="70878"/>
                </a:lnTo>
                <a:lnTo>
                  <a:pt x="25717" y="71755"/>
                </a:lnTo>
                <a:lnTo>
                  <a:pt x="27787" y="72517"/>
                </a:lnTo>
                <a:lnTo>
                  <a:pt x="27673" y="70231"/>
                </a:lnTo>
                <a:lnTo>
                  <a:pt x="29413" y="69024"/>
                </a:lnTo>
                <a:lnTo>
                  <a:pt x="30505" y="68376"/>
                </a:lnTo>
                <a:lnTo>
                  <a:pt x="30949" y="69240"/>
                </a:lnTo>
                <a:lnTo>
                  <a:pt x="31762" y="71043"/>
                </a:lnTo>
                <a:lnTo>
                  <a:pt x="32359" y="70167"/>
                </a:lnTo>
                <a:lnTo>
                  <a:pt x="33667" y="68478"/>
                </a:lnTo>
                <a:lnTo>
                  <a:pt x="34213" y="67564"/>
                </a:lnTo>
                <a:lnTo>
                  <a:pt x="34925" y="66802"/>
                </a:lnTo>
                <a:lnTo>
                  <a:pt x="37592" y="64071"/>
                </a:lnTo>
                <a:lnTo>
                  <a:pt x="38455" y="625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3135588" y="735715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314" y="12630"/>
                </a:moveTo>
                <a:lnTo>
                  <a:pt x="4357" y="12085"/>
                </a:lnTo>
                <a:lnTo>
                  <a:pt x="2723" y="11868"/>
                </a:lnTo>
                <a:lnTo>
                  <a:pt x="1579" y="10888"/>
                </a:lnTo>
                <a:lnTo>
                  <a:pt x="381" y="9799"/>
                </a:lnTo>
                <a:lnTo>
                  <a:pt x="217" y="9690"/>
                </a:lnTo>
                <a:lnTo>
                  <a:pt x="0" y="9363"/>
                </a:lnTo>
                <a:lnTo>
                  <a:pt x="3268" y="6206"/>
                </a:lnTo>
                <a:lnTo>
                  <a:pt x="6536" y="3103"/>
                </a:lnTo>
                <a:lnTo>
                  <a:pt x="9859" y="0"/>
                </a:lnTo>
                <a:lnTo>
                  <a:pt x="10676" y="1143"/>
                </a:lnTo>
                <a:lnTo>
                  <a:pt x="11275" y="2667"/>
                </a:lnTo>
                <a:lnTo>
                  <a:pt x="11493" y="4409"/>
                </a:lnTo>
                <a:lnTo>
                  <a:pt x="12201" y="9527"/>
                </a:lnTo>
                <a:lnTo>
                  <a:pt x="9314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3223831" y="7279411"/>
            <a:ext cx="64135" cy="69215"/>
          </a:xfrm>
          <a:custGeom>
            <a:avLst/>
            <a:gdLst/>
            <a:ahLst/>
            <a:cxnLst/>
            <a:rect l="l" t="t" r="r" b="b"/>
            <a:pathLst>
              <a:path w="64135" h="69215">
                <a:moveTo>
                  <a:pt x="11760" y="61633"/>
                </a:moveTo>
                <a:lnTo>
                  <a:pt x="11430" y="59232"/>
                </a:lnTo>
                <a:lnTo>
                  <a:pt x="11264" y="58305"/>
                </a:lnTo>
                <a:lnTo>
                  <a:pt x="10883" y="57442"/>
                </a:lnTo>
                <a:lnTo>
                  <a:pt x="10287" y="56730"/>
                </a:lnTo>
                <a:lnTo>
                  <a:pt x="8813" y="54876"/>
                </a:lnTo>
                <a:lnTo>
                  <a:pt x="6197" y="53848"/>
                </a:lnTo>
                <a:lnTo>
                  <a:pt x="2667" y="55537"/>
                </a:lnTo>
                <a:lnTo>
                  <a:pt x="647" y="56299"/>
                </a:lnTo>
                <a:lnTo>
                  <a:pt x="2120" y="60274"/>
                </a:lnTo>
                <a:lnTo>
                  <a:pt x="1574" y="61633"/>
                </a:lnTo>
                <a:lnTo>
                  <a:pt x="863" y="63157"/>
                </a:lnTo>
                <a:lnTo>
                  <a:pt x="0" y="65227"/>
                </a:lnTo>
                <a:lnTo>
                  <a:pt x="977" y="67183"/>
                </a:lnTo>
                <a:lnTo>
                  <a:pt x="4241" y="68986"/>
                </a:lnTo>
                <a:lnTo>
                  <a:pt x="5384" y="69037"/>
                </a:lnTo>
                <a:lnTo>
                  <a:pt x="6527" y="68707"/>
                </a:lnTo>
                <a:lnTo>
                  <a:pt x="7124" y="68491"/>
                </a:lnTo>
                <a:lnTo>
                  <a:pt x="7734" y="68224"/>
                </a:lnTo>
                <a:lnTo>
                  <a:pt x="8267" y="67678"/>
                </a:lnTo>
                <a:lnTo>
                  <a:pt x="8712" y="67183"/>
                </a:lnTo>
                <a:lnTo>
                  <a:pt x="9144" y="66751"/>
                </a:lnTo>
                <a:lnTo>
                  <a:pt x="9474" y="66255"/>
                </a:lnTo>
                <a:lnTo>
                  <a:pt x="9690" y="66040"/>
                </a:lnTo>
                <a:lnTo>
                  <a:pt x="10020" y="65493"/>
                </a:lnTo>
                <a:lnTo>
                  <a:pt x="11214" y="63703"/>
                </a:lnTo>
                <a:lnTo>
                  <a:pt x="11760" y="61633"/>
                </a:lnTo>
                <a:close/>
              </a:path>
              <a:path w="64135" h="69215">
                <a:moveTo>
                  <a:pt x="64046" y="12738"/>
                </a:moveTo>
                <a:lnTo>
                  <a:pt x="63398" y="12306"/>
                </a:lnTo>
                <a:lnTo>
                  <a:pt x="63131" y="12039"/>
                </a:lnTo>
                <a:lnTo>
                  <a:pt x="62420" y="11442"/>
                </a:lnTo>
                <a:lnTo>
                  <a:pt x="60134" y="10350"/>
                </a:lnTo>
                <a:lnTo>
                  <a:pt x="62966" y="9309"/>
                </a:lnTo>
                <a:lnTo>
                  <a:pt x="62306" y="7467"/>
                </a:lnTo>
                <a:lnTo>
                  <a:pt x="61874" y="6324"/>
                </a:lnTo>
                <a:lnTo>
                  <a:pt x="60071" y="5727"/>
                </a:lnTo>
                <a:lnTo>
                  <a:pt x="61163" y="3657"/>
                </a:lnTo>
                <a:lnTo>
                  <a:pt x="61328" y="3429"/>
                </a:lnTo>
                <a:lnTo>
                  <a:pt x="60896" y="3048"/>
                </a:lnTo>
                <a:lnTo>
                  <a:pt x="60515" y="2565"/>
                </a:lnTo>
                <a:lnTo>
                  <a:pt x="60020" y="2184"/>
                </a:lnTo>
                <a:lnTo>
                  <a:pt x="58826" y="1143"/>
                </a:lnTo>
                <a:lnTo>
                  <a:pt x="57238" y="0"/>
                </a:lnTo>
                <a:lnTo>
                  <a:pt x="55930" y="1473"/>
                </a:lnTo>
                <a:lnTo>
                  <a:pt x="55168" y="2286"/>
                </a:lnTo>
                <a:lnTo>
                  <a:pt x="54089" y="2997"/>
                </a:lnTo>
                <a:lnTo>
                  <a:pt x="52717" y="4902"/>
                </a:lnTo>
                <a:lnTo>
                  <a:pt x="52285" y="5994"/>
                </a:lnTo>
                <a:lnTo>
                  <a:pt x="52616" y="7683"/>
                </a:lnTo>
                <a:lnTo>
                  <a:pt x="53213" y="8991"/>
                </a:lnTo>
                <a:lnTo>
                  <a:pt x="54089" y="11061"/>
                </a:lnTo>
                <a:lnTo>
                  <a:pt x="56210" y="14376"/>
                </a:lnTo>
                <a:lnTo>
                  <a:pt x="61658" y="14973"/>
                </a:lnTo>
                <a:lnTo>
                  <a:pt x="63398" y="13665"/>
                </a:lnTo>
                <a:lnTo>
                  <a:pt x="63779" y="13233"/>
                </a:lnTo>
                <a:lnTo>
                  <a:pt x="64046" y="127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433"/>
          <p:cNvSpPr/>
          <p:nvPr/>
        </p:nvSpPr>
        <p:spPr>
          <a:xfrm>
            <a:off x="3401135" y="7274782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39" h="12065">
                <a:moveTo>
                  <a:pt x="9423" y="11922"/>
                </a:moveTo>
                <a:lnTo>
                  <a:pt x="6917" y="11868"/>
                </a:lnTo>
                <a:lnTo>
                  <a:pt x="3486" y="9527"/>
                </a:lnTo>
                <a:lnTo>
                  <a:pt x="926" y="7730"/>
                </a:lnTo>
                <a:lnTo>
                  <a:pt x="0" y="5226"/>
                </a:lnTo>
                <a:lnTo>
                  <a:pt x="1198" y="3103"/>
                </a:lnTo>
                <a:lnTo>
                  <a:pt x="1361" y="3157"/>
                </a:lnTo>
                <a:lnTo>
                  <a:pt x="3812" y="3865"/>
                </a:lnTo>
                <a:lnTo>
                  <a:pt x="6318" y="3484"/>
                </a:lnTo>
                <a:lnTo>
                  <a:pt x="9314" y="1578"/>
                </a:lnTo>
                <a:lnTo>
                  <a:pt x="9804" y="1143"/>
                </a:lnTo>
                <a:lnTo>
                  <a:pt x="10512" y="1034"/>
                </a:lnTo>
                <a:lnTo>
                  <a:pt x="10894" y="925"/>
                </a:lnTo>
                <a:lnTo>
                  <a:pt x="11820" y="381"/>
                </a:lnTo>
                <a:lnTo>
                  <a:pt x="12800" y="0"/>
                </a:lnTo>
                <a:lnTo>
                  <a:pt x="13726" y="979"/>
                </a:lnTo>
                <a:lnTo>
                  <a:pt x="14707" y="2068"/>
                </a:lnTo>
                <a:lnTo>
                  <a:pt x="14543" y="3211"/>
                </a:lnTo>
                <a:lnTo>
                  <a:pt x="13890" y="4355"/>
                </a:lnTo>
                <a:lnTo>
                  <a:pt x="13018" y="6042"/>
                </a:lnTo>
                <a:lnTo>
                  <a:pt x="12201" y="7784"/>
                </a:lnTo>
                <a:lnTo>
                  <a:pt x="11166" y="9363"/>
                </a:lnTo>
                <a:lnTo>
                  <a:pt x="9423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3105193" y="739264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4" h="13970">
                <a:moveTo>
                  <a:pt x="4630" y="13882"/>
                </a:moveTo>
                <a:lnTo>
                  <a:pt x="54" y="6206"/>
                </a:lnTo>
                <a:lnTo>
                  <a:pt x="0" y="5716"/>
                </a:lnTo>
                <a:lnTo>
                  <a:pt x="0" y="4899"/>
                </a:lnTo>
                <a:lnTo>
                  <a:pt x="2941" y="1742"/>
                </a:lnTo>
                <a:lnTo>
                  <a:pt x="4412" y="217"/>
                </a:lnTo>
                <a:lnTo>
                  <a:pt x="5392" y="0"/>
                </a:lnTo>
                <a:lnTo>
                  <a:pt x="6318" y="272"/>
                </a:lnTo>
                <a:lnTo>
                  <a:pt x="7190" y="1088"/>
                </a:lnTo>
                <a:lnTo>
                  <a:pt x="8878" y="2613"/>
                </a:lnTo>
                <a:lnTo>
                  <a:pt x="10621" y="4083"/>
                </a:lnTo>
                <a:lnTo>
                  <a:pt x="10077" y="8002"/>
                </a:lnTo>
                <a:lnTo>
                  <a:pt x="9586" y="9037"/>
                </a:lnTo>
                <a:lnTo>
                  <a:pt x="8878" y="9962"/>
                </a:lnTo>
                <a:lnTo>
                  <a:pt x="8116" y="11105"/>
                </a:lnTo>
                <a:lnTo>
                  <a:pt x="7081" y="12031"/>
                </a:lnTo>
                <a:lnTo>
                  <a:pt x="4630" y="138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3283477" y="7303146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6972" y="13664"/>
                </a:moveTo>
                <a:lnTo>
                  <a:pt x="4357" y="12956"/>
                </a:lnTo>
                <a:lnTo>
                  <a:pt x="708" y="8383"/>
                </a:lnTo>
                <a:lnTo>
                  <a:pt x="0" y="6805"/>
                </a:lnTo>
                <a:lnTo>
                  <a:pt x="108" y="2232"/>
                </a:lnTo>
                <a:lnTo>
                  <a:pt x="1252" y="925"/>
                </a:lnTo>
                <a:lnTo>
                  <a:pt x="4085" y="544"/>
                </a:lnTo>
                <a:lnTo>
                  <a:pt x="8933" y="0"/>
                </a:lnTo>
                <a:lnTo>
                  <a:pt x="11329" y="2994"/>
                </a:lnTo>
                <a:lnTo>
                  <a:pt x="9586" y="7567"/>
                </a:lnTo>
                <a:lnTo>
                  <a:pt x="9369" y="8220"/>
                </a:lnTo>
                <a:lnTo>
                  <a:pt x="8878" y="8764"/>
                </a:lnTo>
                <a:lnTo>
                  <a:pt x="8606" y="9363"/>
                </a:lnTo>
                <a:lnTo>
                  <a:pt x="6972" y="136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3188044" y="7325194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0077" y="11160"/>
                </a:moveTo>
                <a:lnTo>
                  <a:pt x="9205" y="10888"/>
                </a:lnTo>
                <a:lnTo>
                  <a:pt x="8497" y="10452"/>
                </a:lnTo>
                <a:lnTo>
                  <a:pt x="7789" y="9962"/>
                </a:lnTo>
                <a:lnTo>
                  <a:pt x="7026" y="9527"/>
                </a:lnTo>
                <a:lnTo>
                  <a:pt x="5338" y="8438"/>
                </a:lnTo>
                <a:lnTo>
                  <a:pt x="4412" y="7784"/>
                </a:lnTo>
                <a:lnTo>
                  <a:pt x="3540" y="7131"/>
                </a:lnTo>
                <a:lnTo>
                  <a:pt x="2941" y="6750"/>
                </a:lnTo>
                <a:lnTo>
                  <a:pt x="2342" y="6315"/>
                </a:lnTo>
                <a:lnTo>
                  <a:pt x="78" y="4464"/>
                </a:lnTo>
                <a:lnTo>
                  <a:pt x="0" y="4137"/>
                </a:lnTo>
                <a:lnTo>
                  <a:pt x="326" y="2830"/>
                </a:lnTo>
                <a:lnTo>
                  <a:pt x="2396" y="1796"/>
                </a:lnTo>
                <a:lnTo>
                  <a:pt x="3812" y="1143"/>
                </a:lnTo>
                <a:lnTo>
                  <a:pt x="5338" y="707"/>
                </a:lnTo>
                <a:lnTo>
                  <a:pt x="6645" y="217"/>
                </a:lnTo>
                <a:lnTo>
                  <a:pt x="8170" y="0"/>
                </a:lnTo>
                <a:lnTo>
                  <a:pt x="9859" y="925"/>
                </a:lnTo>
                <a:lnTo>
                  <a:pt x="11511" y="2776"/>
                </a:lnTo>
                <a:lnTo>
                  <a:pt x="6427" y="2776"/>
                </a:lnTo>
                <a:lnTo>
                  <a:pt x="5283" y="2830"/>
                </a:lnTo>
                <a:lnTo>
                  <a:pt x="4357" y="3320"/>
                </a:lnTo>
                <a:lnTo>
                  <a:pt x="3486" y="4137"/>
                </a:lnTo>
                <a:lnTo>
                  <a:pt x="2886" y="5062"/>
                </a:lnTo>
                <a:lnTo>
                  <a:pt x="4521" y="6750"/>
                </a:lnTo>
                <a:lnTo>
                  <a:pt x="5065" y="7567"/>
                </a:lnTo>
                <a:lnTo>
                  <a:pt x="13249" y="7567"/>
                </a:lnTo>
                <a:lnTo>
                  <a:pt x="12746" y="9309"/>
                </a:lnTo>
                <a:lnTo>
                  <a:pt x="10077" y="11160"/>
                </a:lnTo>
                <a:close/>
              </a:path>
              <a:path w="13969" h="11429">
                <a:moveTo>
                  <a:pt x="13249" y="7567"/>
                </a:moveTo>
                <a:lnTo>
                  <a:pt x="5065" y="7567"/>
                </a:lnTo>
                <a:lnTo>
                  <a:pt x="5937" y="7131"/>
                </a:lnTo>
                <a:lnTo>
                  <a:pt x="7353" y="6369"/>
                </a:lnTo>
                <a:lnTo>
                  <a:pt x="7299" y="4899"/>
                </a:lnTo>
                <a:lnTo>
                  <a:pt x="6814" y="3647"/>
                </a:lnTo>
                <a:lnTo>
                  <a:pt x="6427" y="2776"/>
                </a:lnTo>
                <a:lnTo>
                  <a:pt x="11511" y="2776"/>
                </a:lnTo>
                <a:lnTo>
                  <a:pt x="11656" y="2939"/>
                </a:lnTo>
                <a:lnTo>
                  <a:pt x="12143" y="3756"/>
                </a:lnTo>
                <a:lnTo>
                  <a:pt x="12528" y="4573"/>
                </a:lnTo>
                <a:lnTo>
                  <a:pt x="13410" y="6750"/>
                </a:lnTo>
                <a:lnTo>
                  <a:pt x="13375" y="7131"/>
                </a:lnTo>
                <a:lnTo>
                  <a:pt x="13249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3259347" y="7281588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5392" y="12303"/>
                </a:moveTo>
                <a:lnTo>
                  <a:pt x="2015" y="10996"/>
                </a:lnTo>
                <a:lnTo>
                  <a:pt x="272" y="8710"/>
                </a:lnTo>
                <a:lnTo>
                  <a:pt x="0" y="7676"/>
                </a:lnTo>
                <a:lnTo>
                  <a:pt x="54" y="6750"/>
                </a:lnTo>
                <a:lnTo>
                  <a:pt x="108" y="5498"/>
                </a:lnTo>
                <a:lnTo>
                  <a:pt x="653" y="4191"/>
                </a:lnTo>
                <a:lnTo>
                  <a:pt x="1797" y="3320"/>
                </a:lnTo>
                <a:lnTo>
                  <a:pt x="2233" y="2939"/>
                </a:lnTo>
                <a:lnTo>
                  <a:pt x="2669" y="2504"/>
                </a:lnTo>
                <a:lnTo>
                  <a:pt x="3050" y="2068"/>
                </a:lnTo>
                <a:lnTo>
                  <a:pt x="4139" y="1034"/>
                </a:lnTo>
                <a:lnTo>
                  <a:pt x="5283" y="0"/>
                </a:lnTo>
                <a:lnTo>
                  <a:pt x="6917" y="544"/>
                </a:lnTo>
                <a:lnTo>
                  <a:pt x="9205" y="1197"/>
                </a:lnTo>
                <a:lnTo>
                  <a:pt x="9205" y="3810"/>
                </a:lnTo>
                <a:lnTo>
                  <a:pt x="10022" y="5607"/>
                </a:lnTo>
                <a:lnTo>
                  <a:pt x="10403" y="7839"/>
                </a:lnTo>
                <a:lnTo>
                  <a:pt x="8660" y="11214"/>
                </a:lnTo>
                <a:lnTo>
                  <a:pt x="6917" y="11813"/>
                </a:lnTo>
                <a:lnTo>
                  <a:pt x="5392" y="123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438"/>
          <p:cNvSpPr/>
          <p:nvPr/>
        </p:nvSpPr>
        <p:spPr>
          <a:xfrm>
            <a:off x="3341925" y="7274565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4630" y="10942"/>
                </a:moveTo>
                <a:lnTo>
                  <a:pt x="3540" y="9908"/>
                </a:lnTo>
                <a:lnTo>
                  <a:pt x="1416" y="7948"/>
                </a:lnTo>
                <a:lnTo>
                  <a:pt x="653" y="5226"/>
                </a:lnTo>
                <a:lnTo>
                  <a:pt x="272" y="2449"/>
                </a:lnTo>
                <a:lnTo>
                  <a:pt x="0" y="707"/>
                </a:lnTo>
                <a:lnTo>
                  <a:pt x="1906" y="598"/>
                </a:lnTo>
                <a:lnTo>
                  <a:pt x="2669" y="0"/>
                </a:lnTo>
                <a:lnTo>
                  <a:pt x="3268" y="0"/>
                </a:lnTo>
                <a:lnTo>
                  <a:pt x="4902" y="1850"/>
                </a:lnTo>
                <a:lnTo>
                  <a:pt x="6100" y="2504"/>
                </a:lnTo>
                <a:lnTo>
                  <a:pt x="6699" y="2885"/>
                </a:lnTo>
                <a:lnTo>
                  <a:pt x="7244" y="2994"/>
                </a:lnTo>
                <a:lnTo>
                  <a:pt x="7734" y="2939"/>
                </a:lnTo>
                <a:lnTo>
                  <a:pt x="7680" y="4518"/>
                </a:lnTo>
                <a:lnTo>
                  <a:pt x="8769" y="5879"/>
                </a:lnTo>
                <a:lnTo>
                  <a:pt x="10295" y="6315"/>
                </a:lnTo>
                <a:lnTo>
                  <a:pt x="9859" y="7893"/>
                </a:lnTo>
                <a:lnTo>
                  <a:pt x="8606" y="9363"/>
                </a:lnTo>
                <a:lnTo>
                  <a:pt x="6917" y="10234"/>
                </a:lnTo>
                <a:lnTo>
                  <a:pt x="5719" y="10833"/>
                </a:lnTo>
                <a:lnTo>
                  <a:pt x="4630" y="109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3198448" y="7356388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30" h="10795">
                <a:moveTo>
                  <a:pt x="5501" y="10507"/>
                </a:moveTo>
                <a:lnTo>
                  <a:pt x="4630" y="10398"/>
                </a:lnTo>
                <a:lnTo>
                  <a:pt x="3322" y="10452"/>
                </a:lnTo>
                <a:lnTo>
                  <a:pt x="2287" y="9962"/>
                </a:lnTo>
                <a:lnTo>
                  <a:pt x="2124" y="9853"/>
                </a:lnTo>
                <a:lnTo>
                  <a:pt x="1906" y="9744"/>
                </a:lnTo>
                <a:lnTo>
                  <a:pt x="1743" y="9690"/>
                </a:lnTo>
                <a:lnTo>
                  <a:pt x="762" y="9037"/>
                </a:lnTo>
                <a:lnTo>
                  <a:pt x="0" y="8057"/>
                </a:lnTo>
                <a:lnTo>
                  <a:pt x="1198" y="6696"/>
                </a:lnTo>
                <a:lnTo>
                  <a:pt x="2669" y="5062"/>
                </a:lnTo>
                <a:lnTo>
                  <a:pt x="2669" y="2449"/>
                </a:lnTo>
                <a:lnTo>
                  <a:pt x="4847" y="1252"/>
                </a:lnTo>
                <a:lnTo>
                  <a:pt x="6972" y="0"/>
                </a:lnTo>
                <a:lnTo>
                  <a:pt x="8388" y="272"/>
                </a:lnTo>
                <a:lnTo>
                  <a:pt x="9586" y="2776"/>
                </a:lnTo>
                <a:lnTo>
                  <a:pt x="9586" y="3103"/>
                </a:lnTo>
                <a:lnTo>
                  <a:pt x="9695" y="3484"/>
                </a:lnTo>
                <a:lnTo>
                  <a:pt x="9968" y="4246"/>
                </a:lnTo>
                <a:lnTo>
                  <a:pt x="10186" y="4954"/>
                </a:lnTo>
                <a:lnTo>
                  <a:pt x="10349" y="5607"/>
                </a:lnTo>
                <a:lnTo>
                  <a:pt x="11057" y="8710"/>
                </a:lnTo>
                <a:lnTo>
                  <a:pt x="9804" y="9853"/>
                </a:lnTo>
                <a:lnTo>
                  <a:pt x="5501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3387245" y="7300260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60" h="12065">
                <a:moveTo>
                  <a:pt x="6209" y="11704"/>
                </a:moveTo>
                <a:lnTo>
                  <a:pt x="926" y="10289"/>
                </a:lnTo>
                <a:lnTo>
                  <a:pt x="653" y="7948"/>
                </a:lnTo>
                <a:lnTo>
                  <a:pt x="381" y="5825"/>
                </a:lnTo>
                <a:lnTo>
                  <a:pt x="326" y="5498"/>
                </a:lnTo>
                <a:lnTo>
                  <a:pt x="108" y="4681"/>
                </a:lnTo>
                <a:lnTo>
                  <a:pt x="0" y="3810"/>
                </a:lnTo>
                <a:lnTo>
                  <a:pt x="490" y="3320"/>
                </a:lnTo>
                <a:lnTo>
                  <a:pt x="817" y="2558"/>
                </a:lnTo>
                <a:lnTo>
                  <a:pt x="5283" y="925"/>
                </a:lnTo>
                <a:lnTo>
                  <a:pt x="7408" y="0"/>
                </a:lnTo>
                <a:lnTo>
                  <a:pt x="10077" y="3919"/>
                </a:lnTo>
                <a:lnTo>
                  <a:pt x="8769" y="5825"/>
                </a:lnTo>
                <a:lnTo>
                  <a:pt x="6427" y="8601"/>
                </a:lnTo>
                <a:lnTo>
                  <a:pt x="6209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3311366" y="7292747"/>
            <a:ext cx="8890" cy="8890"/>
          </a:xfrm>
          <a:custGeom>
            <a:avLst/>
            <a:gdLst/>
            <a:ahLst/>
            <a:cxnLst/>
            <a:rect l="l" t="t" r="r" b="b"/>
            <a:pathLst>
              <a:path w="8889" h="8890">
                <a:moveTo>
                  <a:pt x="6318" y="8329"/>
                </a:moveTo>
                <a:lnTo>
                  <a:pt x="5065" y="7839"/>
                </a:lnTo>
                <a:lnTo>
                  <a:pt x="3758" y="7349"/>
                </a:lnTo>
                <a:lnTo>
                  <a:pt x="2778" y="6423"/>
                </a:lnTo>
                <a:lnTo>
                  <a:pt x="0" y="2776"/>
                </a:lnTo>
                <a:lnTo>
                  <a:pt x="0" y="2123"/>
                </a:lnTo>
                <a:lnTo>
                  <a:pt x="163" y="1687"/>
                </a:lnTo>
                <a:lnTo>
                  <a:pt x="435" y="1469"/>
                </a:lnTo>
                <a:lnTo>
                  <a:pt x="926" y="1034"/>
                </a:lnTo>
                <a:lnTo>
                  <a:pt x="1361" y="489"/>
                </a:lnTo>
                <a:lnTo>
                  <a:pt x="1852" y="0"/>
                </a:lnTo>
                <a:lnTo>
                  <a:pt x="3104" y="1415"/>
                </a:lnTo>
                <a:lnTo>
                  <a:pt x="4956" y="1959"/>
                </a:lnTo>
                <a:lnTo>
                  <a:pt x="6754" y="2123"/>
                </a:lnTo>
                <a:lnTo>
                  <a:pt x="7843" y="2232"/>
                </a:lnTo>
                <a:lnTo>
                  <a:pt x="8388" y="1796"/>
                </a:lnTo>
                <a:lnTo>
                  <a:pt x="8769" y="1088"/>
                </a:lnTo>
                <a:lnTo>
                  <a:pt x="8769" y="3810"/>
                </a:lnTo>
                <a:lnTo>
                  <a:pt x="8715" y="5117"/>
                </a:lnTo>
                <a:lnTo>
                  <a:pt x="7952" y="6423"/>
                </a:lnTo>
                <a:lnTo>
                  <a:pt x="7244" y="7784"/>
                </a:lnTo>
                <a:lnTo>
                  <a:pt x="6318" y="83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3135043" y="7393027"/>
            <a:ext cx="12065" cy="9525"/>
          </a:xfrm>
          <a:custGeom>
            <a:avLst/>
            <a:gdLst/>
            <a:ahLst/>
            <a:cxnLst/>
            <a:rect l="l" t="t" r="r" b="b"/>
            <a:pathLst>
              <a:path w="12064" h="9525">
                <a:moveTo>
                  <a:pt x="9561" y="1088"/>
                </a:moveTo>
                <a:lnTo>
                  <a:pt x="4847" y="1088"/>
                </a:lnTo>
                <a:lnTo>
                  <a:pt x="6863" y="0"/>
                </a:lnTo>
                <a:lnTo>
                  <a:pt x="8878" y="762"/>
                </a:lnTo>
                <a:lnTo>
                  <a:pt x="9096" y="816"/>
                </a:lnTo>
                <a:lnTo>
                  <a:pt x="9561" y="1088"/>
                </a:lnTo>
                <a:close/>
              </a:path>
              <a:path w="12064" h="9525">
                <a:moveTo>
                  <a:pt x="5338" y="9363"/>
                </a:moveTo>
                <a:lnTo>
                  <a:pt x="4412" y="8438"/>
                </a:lnTo>
                <a:lnTo>
                  <a:pt x="3104" y="7077"/>
                </a:lnTo>
                <a:lnTo>
                  <a:pt x="1361" y="6260"/>
                </a:lnTo>
                <a:lnTo>
                  <a:pt x="544" y="3974"/>
                </a:lnTo>
                <a:lnTo>
                  <a:pt x="0" y="2177"/>
                </a:lnTo>
                <a:lnTo>
                  <a:pt x="490" y="979"/>
                </a:lnTo>
                <a:lnTo>
                  <a:pt x="2233" y="598"/>
                </a:lnTo>
                <a:lnTo>
                  <a:pt x="2451" y="598"/>
                </a:lnTo>
                <a:lnTo>
                  <a:pt x="2941" y="489"/>
                </a:lnTo>
                <a:lnTo>
                  <a:pt x="4847" y="1088"/>
                </a:lnTo>
                <a:lnTo>
                  <a:pt x="9561" y="1088"/>
                </a:lnTo>
                <a:lnTo>
                  <a:pt x="10839" y="1687"/>
                </a:lnTo>
                <a:lnTo>
                  <a:pt x="11547" y="2939"/>
                </a:lnTo>
                <a:lnTo>
                  <a:pt x="10567" y="4464"/>
                </a:lnTo>
                <a:lnTo>
                  <a:pt x="9695" y="5934"/>
                </a:lnTo>
                <a:lnTo>
                  <a:pt x="8497" y="7240"/>
                </a:lnTo>
                <a:lnTo>
                  <a:pt x="6482" y="9091"/>
                </a:lnTo>
                <a:lnTo>
                  <a:pt x="5338" y="93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443"/>
          <p:cNvSpPr/>
          <p:nvPr/>
        </p:nvSpPr>
        <p:spPr>
          <a:xfrm>
            <a:off x="3280373" y="7351325"/>
            <a:ext cx="9525" cy="11430"/>
          </a:xfrm>
          <a:custGeom>
            <a:avLst/>
            <a:gdLst/>
            <a:ahLst/>
            <a:cxnLst/>
            <a:rect l="l" t="t" r="r" b="b"/>
            <a:pathLst>
              <a:path w="9525" h="11429">
                <a:moveTo>
                  <a:pt x="6645" y="10833"/>
                </a:moveTo>
                <a:lnTo>
                  <a:pt x="3758" y="10670"/>
                </a:lnTo>
                <a:lnTo>
                  <a:pt x="1089" y="10452"/>
                </a:lnTo>
                <a:lnTo>
                  <a:pt x="1089" y="7567"/>
                </a:lnTo>
                <a:lnTo>
                  <a:pt x="708" y="5444"/>
                </a:lnTo>
                <a:lnTo>
                  <a:pt x="653" y="5117"/>
                </a:lnTo>
                <a:lnTo>
                  <a:pt x="544" y="4736"/>
                </a:lnTo>
                <a:lnTo>
                  <a:pt x="490" y="4355"/>
                </a:lnTo>
                <a:lnTo>
                  <a:pt x="0" y="2994"/>
                </a:lnTo>
                <a:lnTo>
                  <a:pt x="0" y="1578"/>
                </a:lnTo>
                <a:lnTo>
                  <a:pt x="1361" y="707"/>
                </a:lnTo>
                <a:lnTo>
                  <a:pt x="2396" y="0"/>
                </a:lnTo>
                <a:lnTo>
                  <a:pt x="3704" y="489"/>
                </a:lnTo>
                <a:lnTo>
                  <a:pt x="4738" y="979"/>
                </a:lnTo>
                <a:lnTo>
                  <a:pt x="5828" y="1469"/>
                </a:lnTo>
                <a:lnTo>
                  <a:pt x="6754" y="2286"/>
                </a:lnTo>
                <a:lnTo>
                  <a:pt x="7734" y="2994"/>
                </a:lnTo>
                <a:lnTo>
                  <a:pt x="8769" y="3701"/>
                </a:lnTo>
                <a:lnTo>
                  <a:pt x="9096" y="4790"/>
                </a:lnTo>
                <a:lnTo>
                  <a:pt x="8443" y="5661"/>
                </a:lnTo>
                <a:lnTo>
                  <a:pt x="7081" y="7567"/>
                </a:lnTo>
                <a:lnTo>
                  <a:pt x="6645" y="108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3203677" y="741077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59">
                <a:moveTo>
                  <a:pt x="3976" y="10071"/>
                </a:moveTo>
                <a:lnTo>
                  <a:pt x="1960" y="9200"/>
                </a:lnTo>
                <a:lnTo>
                  <a:pt x="108" y="8438"/>
                </a:lnTo>
                <a:lnTo>
                  <a:pt x="708" y="6587"/>
                </a:lnTo>
                <a:lnTo>
                  <a:pt x="163" y="5335"/>
                </a:lnTo>
                <a:lnTo>
                  <a:pt x="163" y="4355"/>
                </a:lnTo>
                <a:lnTo>
                  <a:pt x="217" y="3538"/>
                </a:lnTo>
                <a:lnTo>
                  <a:pt x="108" y="2667"/>
                </a:lnTo>
                <a:lnTo>
                  <a:pt x="0" y="871"/>
                </a:lnTo>
                <a:lnTo>
                  <a:pt x="817" y="54"/>
                </a:lnTo>
                <a:lnTo>
                  <a:pt x="3377" y="54"/>
                </a:lnTo>
                <a:lnTo>
                  <a:pt x="5120" y="272"/>
                </a:lnTo>
                <a:lnTo>
                  <a:pt x="6427" y="381"/>
                </a:lnTo>
                <a:lnTo>
                  <a:pt x="8116" y="0"/>
                </a:lnTo>
                <a:lnTo>
                  <a:pt x="9532" y="3211"/>
                </a:lnTo>
                <a:lnTo>
                  <a:pt x="8497" y="4790"/>
                </a:lnTo>
                <a:lnTo>
                  <a:pt x="6863" y="6587"/>
                </a:lnTo>
                <a:lnTo>
                  <a:pt x="6209" y="6913"/>
                </a:lnTo>
                <a:lnTo>
                  <a:pt x="5719" y="7403"/>
                </a:lnTo>
                <a:lnTo>
                  <a:pt x="4738" y="8492"/>
                </a:lnTo>
                <a:lnTo>
                  <a:pt x="3976" y="100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3231294" y="7320240"/>
            <a:ext cx="8890" cy="9525"/>
          </a:xfrm>
          <a:custGeom>
            <a:avLst/>
            <a:gdLst/>
            <a:ahLst/>
            <a:cxnLst/>
            <a:rect l="l" t="t" r="r" b="b"/>
            <a:pathLst>
              <a:path w="8889" h="9525">
                <a:moveTo>
                  <a:pt x="2614" y="9527"/>
                </a:moveTo>
                <a:lnTo>
                  <a:pt x="435" y="7676"/>
                </a:lnTo>
                <a:lnTo>
                  <a:pt x="217" y="5062"/>
                </a:lnTo>
                <a:lnTo>
                  <a:pt x="0" y="3048"/>
                </a:lnTo>
                <a:lnTo>
                  <a:pt x="2560" y="108"/>
                </a:lnTo>
                <a:lnTo>
                  <a:pt x="4575" y="54"/>
                </a:lnTo>
                <a:lnTo>
                  <a:pt x="6427" y="0"/>
                </a:lnTo>
                <a:lnTo>
                  <a:pt x="8225" y="1959"/>
                </a:lnTo>
                <a:lnTo>
                  <a:pt x="8334" y="4246"/>
                </a:lnTo>
                <a:lnTo>
                  <a:pt x="8497" y="7022"/>
                </a:lnTo>
                <a:lnTo>
                  <a:pt x="7190" y="9091"/>
                </a:lnTo>
                <a:lnTo>
                  <a:pt x="5120" y="9309"/>
                </a:lnTo>
                <a:lnTo>
                  <a:pt x="2614" y="95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3294426" y="7292911"/>
            <a:ext cx="8255" cy="6350"/>
          </a:xfrm>
          <a:custGeom>
            <a:avLst/>
            <a:gdLst/>
            <a:ahLst/>
            <a:cxnLst/>
            <a:rect l="l" t="t" r="r" b="b"/>
            <a:pathLst>
              <a:path w="8254" h="6350">
                <a:moveTo>
                  <a:pt x="2342" y="6151"/>
                </a:moveTo>
                <a:lnTo>
                  <a:pt x="0" y="4409"/>
                </a:lnTo>
                <a:lnTo>
                  <a:pt x="0" y="2885"/>
                </a:lnTo>
                <a:lnTo>
                  <a:pt x="0" y="925"/>
                </a:lnTo>
                <a:lnTo>
                  <a:pt x="1089" y="108"/>
                </a:lnTo>
                <a:lnTo>
                  <a:pt x="2886" y="163"/>
                </a:lnTo>
                <a:lnTo>
                  <a:pt x="5719" y="0"/>
                </a:lnTo>
                <a:lnTo>
                  <a:pt x="7462" y="762"/>
                </a:lnTo>
                <a:lnTo>
                  <a:pt x="7898" y="3974"/>
                </a:lnTo>
                <a:lnTo>
                  <a:pt x="6046" y="5934"/>
                </a:lnTo>
                <a:lnTo>
                  <a:pt x="2342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3407671" y="725649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886" y="6641"/>
                </a:moveTo>
                <a:lnTo>
                  <a:pt x="435" y="4899"/>
                </a:lnTo>
                <a:lnTo>
                  <a:pt x="163" y="3211"/>
                </a:lnTo>
                <a:lnTo>
                  <a:pt x="0" y="2014"/>
                </a:lnTo>
                <a:lnTo>
                  <a:pt x="1579" y="272"/>
                </a:lnTo>
                <a:lnTo>
                  <a:pt x="2995" y="54"/>
                </a:lnTo>
                <a:lnTo>
                  <a:pt x="3431" y="0"/>
                </a:lnTo>
                <a:lnTo>
                  <a:pt x="3867" y="54"/>
                </a:lnTo>
                <a:lnTo>
                  <a:pt x="4248" y="163"/>
                </a:lnTo>
                <a:lnTo>
                  <a:pt x="4139" y="762"/>
                </a:lnTo>
                <a:lnTo>
                  <a:pt x="4194" y="1306"/>
                </a:lnTo>
                <a:lnTo>
                  <a:pt x="4412" y="1687"/>
                </a:lnTo>
                <a:lnTo>
                  <a:pt x="4902" y="2449"/>
                </a:lnTo>
                <a:lnTo>
                  <a:pt x="5556" y="3211"/>
                </a:lnTo>
                <a:lnTo>
                  <a:pt x="6373" y="3429"/>
                </a:lnTo>
                <a:lnTo>
                  <a:pt x="6209" y="4573"/>
                </a:lnTo>
                <a:lnTo>
                  <a:pt x="5882" y="5716"/>
                </a:lnTo>
                <a:lnTo>
                  <a:pt x="4466" y="6151"/>
                </a:lnTo>
                <a:lnTo>
                  <a:pt x="2886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448"/>
          <p:cNvSpPr/>
          <p:nvPr/>
        </p:nvSpPr>
        <p:spPr>
          <a:xfrm>
            <a:off x="3274925" y="732377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124" y="6641"/>
                </a:moveTo>
                <a:lnTo>
                  <a:pt x="381" y="5552"/>
                </a:lnTo>
                <a:lnTo>
                  <a:pt x="108" y="3484"/>
                </a:lnTo>
                <a:lnTo>
                  <a:pt x="0" y="1905"/>
                </a:lnTo>
                <a:lnTo>
                  <a:pt x="1089" y="871"/>
                </a:lnTo>
                <a:lnTo>
                  <a:pt x="2723" y="435"/>
                </a:lnTo>
                <a:lnTo>
                  <a:pt x="4412" y="0"/>
                </a:lnTo>
                <a:lnTo>
                  <a:pt x="6318" y="1143"/>
                </a:lnTo>
                <a:lnTo>
                  <a:pt x="6100" y="4083"/>
                </a:lnTo>
                <a:lnTo>
                  <a:pt x="6100" y="5879"/>
                </a:lnTo>
                <a:lnTo>
                  <a:pt x="4030" y="6260"/>
                </a:lnTo>
                <a:lnTo>
                  <a:pt x="2124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3277377" y="7272932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2723" y="6315"/>
                </a:moveTo>
                <a:lnTo>
                  <a:pt x="381" y="5062"/>
                </a:lnTo>
                <a:lnTo>
                  <a:pt x="163" y="3756"/>
                </a:lnTo>
                <a:lnTo>
                  <a:pt x="0" y="2885"/>
                </a:lnTo>
                <a:lnTo>
                  <a:pt x="2015" y="435"/>
                </a:lnTo>
                <a:lnTo>
                  <a:pt x="2886" y="326"/>
                </a:lnTo>
                <a:lnTo>
                  <a:pt x="4521" y="0"/>
                </a:lnTo>
                <a:lnTo>
                  <a:pt x="6536" y="1524"/>
                </a:lnTo>
                <a:lnTo>
                  <a:pt x="6699" y="3211"/>
                </a:lnTo>
                <a:lnTo>
                  <a:pt x="6699" y="3429"/>
                </a:lnTo>
                <a:lnTo>
                  <a:pt x="6645" y="3593"/>
                </a:lnTo>
                <a:lnTo>
                  <a:pt x="6645" y="3865"/>
                </a:lnTo>
                <a:lnTo>
                  <a:pt x="6482" y="5062"/>
                </a:lnTo>
                <a:lnTo>
                  <a:pt x="5664" y="5770"/>
                </a:lnTo>
                <a:lnTo>
                  <a:pt x="4303" y="6097"/>
                </a:lnTo>
                <a:lnTo>
                  <a:pt x="2723" y="63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3185920" y="740168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287" y="6260"/>
                </a:moveTo>
                <a:lnTo>
                  <a:pt x="653" y="5171"/>
                </a:lnTo>
                <a:lnTo>
                  <a:pt x="272" y="3320"/>
                </a:lnTo>
                <a:lnTo>
                  <a:pt x="0" y="1905"/>
                </a:lnTo>
                <a:lnTo>
                  <a:pt x="1252" y="0"/>
                </a:lnTo>
                <a:lnTo>
                  <a:pt x="2614" y="0"/>
                </a:lnTo>
                <a:lnTo>
                  <a:pt x="4139" y="54"/>
                </a:lnTo>
                <a:lnTo>
                  <a:pt x="5937" y="217"/>
                </a:lnTo>
                <a:lnTo>
                  <a:pt x="6318" y="3701"/>
                </a:lnTo>
                <a:lnTo>
                  <a:pt x="5937" y="5335"/>
                </a:lnTo>
                <a:lnTo>
                  <a:pt x="2287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3302106" y="7340437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2287" y="6206"/>
                </a:moveTo>
                <a:lnTo>
                  <a:pt x="272" y="4899"/>
                </a:lnTo>
                <a:lnTo>
                  <a:pt x="0" y="3429"/>
                </a:lnTo>
                <a:lnTo>
                  <a:pt x="217" y="3266"/>
                </a:lnTo>
                <a:lnTo>
                  <a:pt x="381" y="3157"/>
                </a:lnTo>
                <a:lnTo>
                  <a:pt x="544" y="2994"/>
                </a:lnTo>
                <a:lnTo>
                  <a:pt x="708" y="2776"/>
                </a:lnTo>
                <a:lnTo>
                  <a:pt x="817" y="2286"/>
                </a:lnTo>
                <a:lnTo>
                  <a:pt x="599" y="1959"/>
                </a:lnTo>
                <a:lnTo>
                  <a:pt x="490" y="1742"/>
                </a:lnTo>
                <a:lnTo>
                  <a:pt x="381" y="1578"/>
                </a:lnTo>
                <a:lnTo>
                  <a:pt x="817" y="871"/>
                </a:lnTo>
                <a:lnTo>
                  <a:pt x="1579" y="326"/>
                </a:lnTo>
                <a:lnTo>
                  <a:pt x="2560" y="217"/>
                </a:lnTo>
                <a:lnTo>
                  <a:pt x="4248" y="0"/>
                </a:lnTo>
                <a:lnTo>
                  <a:pt x="5664" y="544"/>
                </a:lnTo>
                <a:lnTo>
                  <a:pt x="6100" y="2286"/>
                </a:lnTo>
                <a:lnTo>
                  <a:pt x="6536" y="3756"/>
                </a:lnTo>
                <a:lnTo>
                  <a:pt x="5229" y="5716"/>
                </a:lnTo>
                <a:lnTo>
                  <a:pt x="3976" y="5934"/>
                </a:lnTo>
                <a:lnTo>
                  <a:pt x="2287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3339201" y="725659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287" y="6750"/>
                </a:moveTo>
                <a:lnTo>
                  <a:pt x="108" y="4681"/>
                </a:lnTo>
                <a:lnTo>
                  <a:pt x="54" y="3593"/>
                </a:lnTo>
                <a:lnTo>
                  <a:pt x="0" y="2123"/>
                </a:lnTo>
                <a:lnTo>
                  <a:pt x="1960" y="0"/>
                </a:lnTo>
                <a:lnTo>
                  <a:pt x="3377" y="217"/>
                </a:lnTo>
                <a:lnTo>
                  <a:pt x="4521" y="435"/>
                </a:lnTo>
                <a:lnTo>
                  <a:pt x="5773" y="598"/>
                </a:lnTo>
                <a:lnTo>
                  <a:pt x="5556" y="4355"/>
                </a:lnTo>
                <a:lnTo>
                  <a:pt x="4466" y="6478"/>
                </a:lnTo>
                <a:lnTo>
                  <a:pt x="3268" y="6587"/>
                </a:lnTo>
                <a:lnTo>
                  <a:pt x="2287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3093809" y="7411809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4630" y="5934"/>
                </a:moveTo>
                <a:lnTo>
                  <a:pt x="2832" y="5825"/>
                </a:lnTo>
                <a:lnTo>
                  <a:pt x="2015" y="5661"/>
                </a:lnTo>
                <a:lnTo>
                  <a:pt x="1361" y="5226"/>
                </a:lnTo>
                <a:lnTo>
                  <a:pt x="817" y="4899"/>
                </a:lnTo>
                <a:lnTo>
                  <a:pt x="326" y="4300"/>
                </a:lnTo>
                <a:lnTo>
                  <a:pt x="108" y="3429"/>
                </a:lnTo>
                <a:lnTo>
                  <a:pt x="108" y="3266"/>
                </a:lnTo>
                <a:lnTo>
                  <a:pt x="0" y="1959"/>
                </a:lnTo>
                <a:lnTo>
                  <a:pt x="1307" y="489"/>
                </a:lnTo>
                <a:lnTo>
                  <a:pt x="2832" y="272"/>
                </a:lnTo>
                <a:lnTo>
                  <a:pt x="4412" y="0"/>
                </a:lnTo>
                <a:lnTo>
                  <a:pt x="6318" y="1252"/>
                </a:lnTo>
                <a:lnTo>
                  <a:pt x="6373" y="2558"/>
                </a:lnTo>
                <a:lnTo>
                  <a:pt x="6373" y="3701"/>
                </a:lnTo>
                <a:lnTo>
                  <a:pt x="4630" y="59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3231784" y="737282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233" y="6097"/>
                </a:moveTo>
                <a:lnTo>
                  <a:pt x="0" y="4028"/>
                </a:lnTo>
                <a:lnTo>
                  <a:pt x="217" y="2667"/>
                </a:lnTo>
                <a:lnTo>
                  <a:pt x="435" y="1088"/>
                </a:lnTo>
                <a:lnTo>
                  <a:pt x="1579" y="381"/>
                </a:lnTo>
                <a:lnTo>
                  <a:pt x="2941" y="54"/>
                </a:lnTo>
                <a:lnTo>
                  <a:pt x="3921" y="0"/>
                </a:lnTo>
                <a:lnTo>
                  <a:pt x="4902" y="544"/>
                </a:lnTo>
                <a:lnTo>
                  <a:pt x="5501" y="1252"/>
                </a:lnTo>
                <a:lnTo>
                  <a:pt x="5610" y="1415"/>
                </a:lnTo>
                <a:lnTo>
                  <a:pt x="5937" y="1850"/>
                </a:lnTo>
                <a:lnTo>
                  <a:pt x="6155" y="2395"/>
                </a:lnTo>
                <a:lnTo>
                  <a:pt x="5937" y="4355"/>
                </a:lnTo>
                <a:lnTo>
                  <a:pt x="5174" y="5552"/>
                </a:lnTo>
                <a:lnTo>
                  <a:pt x="3649" y="5770"/>
                </a:lnTo>
                <a:lnTo>
                  <a:pt x="2233" y="6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3101598" y="7427324"/>
            <a:ext cx="10160" cy="4445"/>
          </a:xfrm>
          <a:custGeom>
            <a:avLst/>
            <a:gdLst/>
            <a:ahLst/>
            <a:cxnLst/>
            <a:rect l="l" t="t" r="r" b="b"/>
            <a:pathLst>
              <a:path w="10160" h="4445">
                <a:moveTo>
                  <a:pt x="9042" y="3974"/>
                </a:moveTo>
                <a:lnTo>
                  <a:pt x="8443" y="3865"/>
                </a:lnTo>
                <a:lnTo>
                  <a:pt x="5556" y="3429"/>
                </a:lnTo>
                <a:lnTo>
                  <a:pt x="2669" y="3103"/>
                </a:lnTo>
                <a:lnTo>
                  <a:pt x="0" y="1633"/>
                </a:lnTo>
                <a:lnTo>
                  <a:pt x="2995" y="217"/>
                </a:lnTo>
                <a:lnTo>
                  <a:pt x="5991" y="0"/>
                </a:lnTo>
                <a:lnTo>
                  <a:pt x="8878" y="1633"/>
                </a:lnTo>
                <a:lnTo>
                  <a:pt x="9477" y="1905"/>
                </a:lnTo>
                <a:lnTo>
                  <a:pt x="10131" y="2667"/>
                </a:lnTo>
                <a:lnTo>
                  <a:pt x="10022" y="3919"/>
                </a:lnTo>
                <a:lnTo>
                  <a:pt x="9042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3352927" y="7203198"/>
            <a:ext cx="40005" cy="26034"/>
          </a:xfrm>
          <a:custGeom>
            <a:avLst/>
            <a:gdLst/>
            <a:ahLst/>
            <a:cxnLst/>
            <a:rect l="l" t="t" r="r" b="b"/>
            <a:pathLst>
              <a:path w="40004" h="26034">
                <a:moveTo>
                  <a:pt x="5549" y="24231"/>
                </a:moveTo>
                <a:lnTo>
                  <a:pt x="5448" y="20955"/>
                </a:lnTo>
                <a:lnTo>
                  <a:pt x="4025" y="19812"/>
                </a:lnTo>
                <a:lnTo>
                  <a:pt x="2336" y="20091"/>
                </a:lnTo>
                <a:lnTo>
                  <a:pt x="698" y="20307"/>
                </a:lnTo>
                <a:lnTo>
                  <a:pt x="0" y="21399"/>
                </a:lnTo>
                <a:lnTo>
                  <a:pt x="101" y="22974"/>
                </a:lnTo>
                <a:lnTo>
                  <a:pt x="215" y="24993"/>
                </a:lnTo>
                <a:lnTo>
                  <a:pt x="1625" y="25539"/>
                </a:lnTo>
                <a:lnTo>
                  <a:pt x="3213" y="25590"/>
                </a:lnTo>
                <a:lnTo>
                  <a:pt x="5219" y="25539"/>
                </a:lnTo>
                <a:lnTo>
                  <a:pt x="5549" y="24231"/>
                </a:lnTo>
                <a:close/>
              </a:path>
              <a:path w="40004" h="26034">
                <a:moveTo>
                  <a:pt x="39700" y="0"/>
                </a:moveTo>
                <a:lnTo>
                  <a:pt x="38392" y="495"/>
                </a:lnTo>
                <a:lnTo>
                  <a:pt x="35890" y="1473"/>
                </a:lnTo>
                <a:lnTo>
                  <a:pt x="36436" y="1574"/>
                </a:lnTo>
                <a:lnTo>
                  <a:pt x="37084" y="1638"/>
                </a:lnTo>
                <a:lnTo>
                  <a:pt x="37795" y="1524"/>
                </a:lnTo>
                <a:lnTo>
                  <a:pt x="38671" y="1358"/>
                </a:lnTo>
                <a:lnTo>
                  <a:pt x="39535" y="1092"/>
                </a:lnTo>
                <a:lnTo>
                  <a:pt x="39700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3121916" y="7430537"/>
            <a:ext cx="8255" cy="3175"/>
          </a:xfrm>
          <a:custGeom>
            <a:avLst/>
            <a:gdLst/>
            <a:ahLst/>
            <a:cxnLst/>
            <a:rect l="l" t="t" r="r" b="b"/>
            <a:pathLst>
              <a:path w="8255" h="3175">
                <a:moveTo>
                  <a:pt x="8061" y="3157"/>
                </a:moveTo>
                <a:lnTo>
                  <a:pt x="5501" y="3048"/>
                </a:lnTo>
                <a:lnTo>
                  <a:pt x="3921" y="3103"/>
                </a:lnTo>
                <a:lnTo>
                  <a:pt x="2396" y="2776"/>
                </a:lnTo>
                <a:lnTo>
                  <a:pt x="1579" y="2667"/>
                </a:lnTo>
                <a:lnTo>
                  <a:pt x="0" y="2939"/>
                </a:lnTo>
                <a:lnTo>
                  <a:pt x="490" y="108"/>
                </a:lnTo>
                <a:lnTo>
                  <a:pt x="1852" y="0"/>
                </a:lnTo>
                <a:lnTo>
                  <a:pt x="4793" y="163"/>
                </a:lnTo>
                <a:lnTo>
                  <a:pt x="6536" y="871"/>
                </a:lnTo>
                <a:lnTo>
                  <a:pt x="8061" y="31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3347481" y="735775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871" y="5661"/>
                </a:moveTo>
                <a:lnTo>
                  <a:pt x="926" y="4246"/>
                </a:lnTo>
                <a:lnTo>
                  <a:pt x="381" y="3756"/>
                </a:lnTo>
                <a:lnTo>
                  <a:pt x="0" y="2504"/>
                </a:lnTo>
                <a:lnTo>
                  <a:pt x="708" y="1687"/>
                </a:lnTo>
                <a:lnTo>
                  <a:pt x="1525" y="1088"/>
                </a:lnTo>
                <a:lnTo>
                  <a:pt x="2505" y="435"/>
                </a:lnTo>
                <a:lnTo>
                  <a:pt x="3649" y="0"/>
                </a:lnTo>
                <a:lnTo>
                  <a:pt x="4847" y="816"/>
                </a:lnTo>
                <a:lnTo>
                  <a:pt x="5229" y="1088"/>
                </a:lnTo>
                <a:lnTo>
                  <a:pt x="5719" y="1415"/>
                </a:lnTo>
                <a:lnTo>
                  <a:pt x="5392" y="2068"/>
                </a:lnTo>
                <a:lnTo>
                  <a:pt x="4630" y="3429"/>
                </a:lnTo>
                <a:lnTo>
                  <a:pt x="3486" y="4518"/>
                </a:lnTo>
                <a:lnTo>
                  <a:pt x="2069" y="5117"/>
                </a:lnTo>
                <a:lnTo>
                  <a:pt x="871" y="56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3356142" y="724560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307" y="4409"/>
                </a:moveTo>
                <a:lnTo>
                  <a:pt x="653" y="3538"/>
                </a:lnTo>
                <a:lnTo>
                  <a:pt x="108" y="2340"/>
                </a:lnTo>
                <a:lnTo>
                  <a:pt x="0" y="1197"/>
                </a:lnTo>
                <a:lnTo>
                  <a:pt x="326" y="54"/>
                </a:lnTo>
                <a:lnTo>
                  <a:pt x="1470" y="0"/>
                </a:lnTo>
                <a:lnTo>
                  <a:pt x="2778" y="0"/>
                </a:lnTo>
                <a:lnTo>
                  <a:pt x="4303" y="544"/>
                </a:lnTo>
                <a:lnTo>
                  <a:pt x="4521" y="2177"/>
                </a:lnTo>
                <a:lnTo>
                  <a:pt x="4684" y="3211"/>
                </a:lnTo>
                <a:lnTo>
                  <a:pt x="3595" y="3429"/>
                </a:lnTo>
                <a:lnTo>
                  <a:pt x="1307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3338112" y="735894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960" y="4300"/>
                </a:moveTo>
                <a:lnTo>
                  <a:pt x="980" y="4246"/>
                </a:lnTo>
                <a:lnTo>
                  <a:pt x="108" y="3429"/>
                </a:lnTo>
                <a:lnTo>
                  <a:pt x="54" y="2395"/>
                </a:lnTo>
                <a:lnTo>
                  <a:pt x="0" y="979"/>
                </a:lnTo>
                <a:lnTo>
                  <a:pt x="1307" y="489"/>
                </a:lnTo>
                <a:lnTo>
                  <a:pt x="2505" y="272"/>
                </a:lnTo>
                <a:lnTo>
                  <a:pt x="3540" y="0"/>
                </a:lnTo>
                <a:lnTo>
                  <a:pt x="4194" y="1088"/>
                </a:lnTo>
                <a:lnTo>
                  <a:pt x="4139" y="1742"/>
                </a:lnTo>
                <a:lnTo>
                  <a:pt x="3976" y="2776"/>
                </a:lnTo>
                <a:lnTo>
                  <a:pt x="3867" y="4246"/>
                </a:lnTo>
                <a:lnTo>
                  <a:pt x="1960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3420309" y="7207058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034" y="4246"/>
                </a:moveTo>
                <a:lnTo>
                  <a:pt x="326" y="3701"/>
                </a:lnTo>
                <a:lnTo>
                  <a:pt x="0" y="2504"/>
                </a:lnTo>
                <a:lnTo>
                  <a:pt x="0" y="1143"/>
                </a:lnTo>
                <a:lnTo>
                  <a:pt x="926" y="326"/>
                </a:lnTo>
                <a:lnTo>
                  <a:pt x="2124" y="108"/>
                </a:lnTo>
                <a:lnTo>
                  <a:pt x="3050" y="0"/>
                </a:lnTo>
                <a:lnTo>
                  <a:pt x="3540" y="816"/>
                </a:lnTo>
                <a:lnTo>
                  <a:pt x="3649" y="1796"/>
                </a:lnTo>
                <a:lnTo>
                  <a:pt x="3758" y="2885"/>
                </a:lnTo>
                <a:lnTo>
                  <a:pt x="3540" y="3810"/>
                </a:lnTo>
                <a:lnTo>
                  <a:pt x="2233" y="4028"/>
                </a:lnTo>
                <a:lnTo>
                  <a:pt x="1034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3112808" y="7383665"/>
            <a:ext cx="5715" cy="8890"/>
          </a:xfrm>
          <a:custGeom>
            <a:avLst/>
            <a:gdLst/>
            <a:ahLst/>
            <a:cxnLst/>
            <a:rect l="l" t="t" r="r" b="b"/>
            <a:pathLst>
              <a:path w="5714" h="8890">
                <a:moveTo>
                  <a:pt x="3759" y="5181"/>
                </a:moveTo>
                <a:lnTo>
                  <a:pt x="3327" y="4572"/>
                </a:lnTo>
                <a:lnTo>
                  <a:pt x="2349" y="4572"/>
                </a:lnTo>
                <a:lnTo>
                  <a:pt x="1308" y="4800"/>
                </a:lnTo>
                <a:lnTo>
                  <a:pt x="381" y="5283"/>
                </a:lnTo>
                <a:lnTo>
                  <a:pt x="114" y="6375"/>
                </a:lnTo>
                <a:lnTo>
                  <a:pt x="63" y="6591"/>
                </a:lnTo>
                <a:lnTo>
                  <a:pt x="63" y="6807"/>
                </a:lnTo>
                <a:lnTo>
                  <a:pt x="0" y="7785"/>
                </a:lnTo>
                <a:lnTo>
                  <a:pt x="711" y="8496"/>
                </a:lnTo>
                <a:lnTo>
                  <a:pt x="1638" y="8382"/>
                </a:lnTo>
                <a:lnTo>
                  <a:pt x="2298" y="8280"/>
                </a:lnTo>
                <a:lnTo>
                  <a:pt x="2781" y="8001"/>
                </a:lnTo>
                <a:lnTo>
                  <a:pt x="3111" y="7569"/>
                </a:lnTo>
                <a:lnTo>
                  <a:pt x="3492" y="7086"/>
                </a:lnTo>
                <a:lnTo>
                  <a:pt x="3657" y="6477"/>
                </a:lnTo>
                <a:lnTo>
                  <a:pt x="3708" y="5829"/>
                </a:lnTo>
                <a:lnTo>
                  <a:pt x="3759" y="5181"/>
                </a:lnTo>
                <a:close/>
              </a:path>
              <a:path w="5714" h="8890">
                <a:moveTo>
                  <a:pt x="5613" y="444"/>
                </a:moveTo>
                <a:lnTo>
                  <a:pt x="5562" y="0"/>
                </a:lnTo>
                <a:lnTo>
                  <a:pt x="5232" y="330"/>
                </a:lnTo>
                <a:lnTo>
                  <a:pt x="4902" y="711"/>
                </a:lnTo>
                <a:lnTo>
                  <a:pt x="4584" y="1041"/>
                </a:lnTo>
                <a:lnTo>
                  <a:pt x="4749" y="990"/>
                </a:lnTo>
                <a:lnTo>
                  <a:pt x="5016" y="876"/>
                </a:lnTo>
                <a:lnTo>
                  <a:pt x="5448" y="711"/>
                </a:lnTo>
                <a:lnTo>
                  <a:pt x="5613" y="4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3178076" y="7431571"/>
            <a:ext cx="3810" cy="3810"/>
          </a:xfrm>
          <a:custGeom>
            <a:avLst/>
            <a:gdLst/>
            <a:ahLst/>
            <a:cxnLst/>
            <a:rect l="l" t="t" r="r" b="b"/>
            <a:pathLst>
              <a:path w="3810" h="3809">
                <a:moveTo>
                  <a:pt x="108" y="3211"/>
                </a:moveTo>
                <a:lnTo>
                  <a:pt x="54" y="1850"/>
                </a:lnTo>
                <a:lnTo>
                  <a:pt x="0" y="1306"/>
                </a:lnTo>
                <a:lnTo>
                  <a:pt x="490" y="326"/>
                </a:lnTo>
                <a:lnTo>
                  <a:pt x="980" y="217"/>
                </a:lnTo>
                <a:lnTo>
                  <a:pt x="1579" y="0"/>
                </a:lnTo>
                <a:lnTo>
                  <a:pt x="2233" y="163"/>
                </a:lnTo>
                <a:lnTo>
                  <a:pt x="2723" y="598"/>
                </a:lnTo>
                <a:lnTo>
                  <a:pt x="2886" y="762"/>
                </a:lnTo>
                <a:lnTo>
                  <a:pt x="2995" y="979"/>
                </a:lnTo>
                <a:lnTo>
                  <a:pt x="3104" y="1143"/>
                </a:lnTo>
                <a:lnTo>
                  <a:pt x="3213" y="1742"/>
                </a:lnTo>
                <a:lnTo>
                  <a:pt x="2995" y="2123"/>
                </a:lnTo>
                <a:lnTo>
                  <a:pt x="2614" y="2340"/>
                </a:lnTo>
                <a:lnTo>
                  <a:pt x="2396" y="2504"/>
                </a:lnTo>
                <a:lnTo>
                  <a:pt x="2233" y="2558"/>
                </a:lnTo>
                <a:lnTo>
                  <a:pt x="2015" y="2613"/>
                </a:lnTo>
                <a:lnTo>
                  <a:pt x="1252" y="2722"/>
                </a:lnTo>
                <a:lnTo>
                  <a:pt x="108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3386101" y="7260845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5" h="18415">
                <a:moveTo>
                  <a:pt x="10378" y="9146"/>
                </a:moveTo>
                <a:lnTo>
                  <a:pt x="7353" y="9146"/>
                </a:lnTo>
                <a:lnTo>
                  <a:pt x="8334" y="6750"/>
                </a:lnTo>
                <a:lnTo>
                  <a:pt x="12092" y="598"/>
                </a:lnTo>
                <a:lnTo>
                  <a:pt x="14870" y="0"/>
                </a:lnTo>
                <a:lnTo>
                  <a:pt x="18629" y="2613"/>
                </a:lnTo>
                <a:lnTo>
                  <a:pt x="18847" y="2722"/>
                </a:lnTo>
                <a:lnTo>
                  <a:pt x="19064" y="2939"/>
                </a:lnTo>
                <a:lnTo>
                  <a:pt x="19119" y="3157"/>
                </a:lnTo>
                <a:lnTo>
                  <a:pt x="17376" y="3701"/>
                </a:lnTo>
                <a:lnTo>
                  <a:pt x="15687" y="4627"/>
                </a:lnTo>
                <a:lnTo>
                  <a:pt x="11983" y="7240"/>
                </a:lnTo>
                <a:lnTo>
                  <a:pt x="10378" y="9146"/>
                </a:lnTo>
                <a:close/>
              </a:path>
              <a:path w="19685" h="18415">
                <a:moveTo>
                  <a:pt x="1252" y="15515"/>
                </a:moveTo>
                <a:lnTo>
                  <a:pt x="0" y="13827"/>
                </a:lnTo>
                <a:lnTo>
                  <a:pt x="435" y="11976"/>
                </a:lnTo>
                <a:lnTo>
                  <a:pt x="1960" y="8111"/>
                </a:lnTo>
                <a:lnTo>
                  <a:pt x="3704" y="7295"/>
                </a:lnTo>
                <a:lnTo>
                  <a:pt x="5991" y="6913"/>
                </a:lnTo>
                <a:lnTo>
                  <a:pt x="6373" y="7621"/>
                </a:lnTo>
                <a:lnTo>
                  <a:pt x="7081" y="8329"/>
                </a:lnTo>
                <a:lnTo>
                  <a:pt x="7353" y="9146"/>
                </a:lnTo>
                <a:lnTo>
                  <a:pt x="10378" y="9146"/>
                </a:lnTo>
                <a:lnTo>
                  <a:pt x="10240" y="9309"/>
                </a:lnTo>
                <a:lnTo>
                  <a:pt x="11223" y="13337"/>
                </a:lnTo>
                <a:lnTo>
                  <a:pt x="3867" y="13337"/>
                </a:lnTo>
                <a:lnTo>
                  <a:pt x="1852" y="13773"/>
                </a:lnTo>
                <a:lnTo>
                  <a:pt x="1416" y="14971"/>
                </a:lnTo>
                <a:lnTo>
                  <a:pt x="1252" y="15515"/>
                </a:lnTo>
                <a:close/>
              </a:path>
              <a:path w="19685" h="18415">
                <a:moveTo>
                  <a:pt x="8551" y="18346"/>
                </a:moveTo>
                <a:lnTo>
                  <a:pt x="6645" y="18183"/>
                </a:lnTo>
                <a:lnTo>
                  <a:pt x="6972" y="17910"/>
                </a:lnTo>
                <a:lnTo>
                  <a:pt x="7190" y="17693"/>
                </a:lnTo>
                <a:lnTo>
                  <a:pt x="7517" y="16005"/>
                </a:lnTo>
                <a:lnTo>
                  <a:pt x="6808" y="14862"/>
                </a:lnTo>
                <a:lnTo>
                  <a:pt x="3867" y="13337"/>
                </a:lnTo>
                <a:lnTo>
                  <a:pt x="11223" y="13337"/>
                </a:lnTo>
                <a:lnTo>
                  <a:pt x="11329" y="13773"/>
                </a:lnTo>
                <a:lnTo>
                  <a:pt x="12256" y="14862"/>
                </a:lnTo>
                <a:lnTo>
                  <a:pt x="13454" y="15678"/>
                </a:lnTo>
                <a:lnTo>
                  <a:pt x="12855" y="16005"/>
                </a:lnTo>
                <a:lnTo>
                  <a:pt x="12256" y="16386"/>
                </a:lnTo>
                <a:lnTo>
                  <a:pt x="10512" y="17965"/>
                </a:lnTo>
                <a:lnTo>
                  <a:pt x="8551" y="183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465"/>
          <p:cNvSpPr/>
          <p:nvPr/>
        </p:nvSpPr>
        <p:spPr>
          <a:xfrm>
            <a:off x="3430713" y="7191651"/>
            <a:ext cx="18415" cy="16510"/>
          </a:xfrm>
          <a:custGeom>
            <a:avLst/>
            <a:gdLst/>
            <a:ahLst/>
            <a:cxnLst/>
            <a:rect l="l" t="t" r="r" b="b"/>
            <a:pathLst>
              <a:path w="18414" h="16509">
                <a:moveTo>
                  <a:pt x="6155" y="16114"/>
                </a:moveTo>
                <a:lnTo>
                  <a:pt x="2941" y="15080"/>
                </a:lnTo>
                <a:lnTo>
                  <a:pt x="926" y="11051"/>
                </a:lnTo>
                <a:lnTo>
                  <a:pt x="217" y="9418"/>
                </a:lnTo>
                <a:lnTo>
                  <a:pt x="0" y="7349"/>
                </a:lnTo>
                <a:lnTo>
                  <a:pt x="1307" y="1633"/>
                </a:lnTo>
                <a:lnTo>
                  <a:pt x="3486" y="0"/>
                </a:lnTo>
                <a:lnTo>
                  <a:pt x="6917" y="1197"/>
                </a:lnTo>
                <a:lnTo>
                  <a:pt x="9314" y="2068"/>
                </a:lnTo>
                <a:lnTo>
                  <a:pt x="11275" y="2830"/>
                </a:lnTo>
                <a:lnTo>
                  <a:pt x="14652" y="381"/>
                </a:lnTo>
                <a:lnTo>
                  <a:pt x="16341" y="707"/>
                </a:lnTo>
                <a:lnTo>
                  <a:pt x="17812" y="1469"/>
                </a:lnTo>
                <a:lnTo>
                  <a:pt x="17212" y="1687"/>
                </a:lnTo>
                <a:lnTo>
                  <a:pt x="16014" y="2340"/>
                </a:lnTo>
                <a:lnTo>
                  <a:pt x="15796" y="2504"/>
                </a:lnTo>
                <a:lnTo>
                  <a:pt x="15578" y="3103"/>
                </a:lnTo>
                <a:lnTo>
                  <a:pt x="17812" y="5171"/>
                </a:lnTo>
                <a:lnTo>
                  <a:pt x="15905" y="6151"/>
                </a:lnTo>
                <a:lnTo>
                  <a:pt x="14543" y="6913"/>
                </a:lnTo>
                <a:lnTo>
                  <a:pt x="12691" y="8002"/>
                </a:lnTo>
                <a:lnTo>
                  <a:pt x="13018" y="9418"/>
                </a:lnTo>
                <a:lnTo>
                  <a:pt x="13672" y="11051"/>
                </a:lnTo>
                <a:lnTo>
                  <a:pt x="13890" y="11323"/>
                </a:lnTo>
                <a:lnTo>
                  <a:pt x="12419" y="11976"/>
                </a:lnTo>
                <a:lnTo>
                  <a:pt x="11057" y="12684"/>
                </a:lnTo>
                <a:lnTo>
                  <a:pt x="9695" y="13664"/>
                </a:lnTo>
                <a:lnTo>
                  <a:pt x="6155" y="161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3170940" y="7341961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4" h="17779">
                <a:moveTo>
                  <a:pt x="9586" y="17747"/>
                </a:moveTo>
                <a:lnTo>
                  <a:pt x="5229" y="16658"/>
                </a:lnTo>
                <a:lnTo>
                  <a:pt x="2614" y="14481"/>
                </a:lnTo>
                <a:lnTo>
                  <a:pt x="1852" y="13882"/>
                </a:lnTo>
                <a:lnTo>
                  <a:pt x="1198" y="13174"/>
                </a:lnTo>
                <a:lnTo>
                  <a:pt x="817" y="12357"/>
                </a:lnTo>
                <a:lnTo>
                  <a:pt x="0" y="10833"/>
                </a:lnTo>
                <a:lnTo>
                  <a:pt x="163" y="8873"/>
                </a:lnTo>
                <a:lnTo>
                  <a:pt x="817" y="7022"/>
                </a:lnTo>
                <a:lnTo>
                  <a:pt x="1252" y="5988"/>
                </a:lnTo>
                <a:lnTo>
                  <a:pt x="1579" y="5498"/>
                </a:lnTo>
                <a:lnTo>
                  <a:pt x="2614" y="3756"/>
                </a:lnTo>
                <a:lnTo>
                  <a:pt x="4139" y="2177"/>
                </a:lnTo>
                <a:lnTo>
                  <a:pt x="6100" y="1197"/>
                </a:lnTo>
                <a:lnTo>
                  <a:pt x="6972" y="871"/>
                </a:lnTo>
                <a:lnTo>
                  <a:pt x="10349" y="0"/>
                </a:lnTo>
                <a:lnTo>
                  <a:pt x="13508" y="1524"/>
                </a:lnTo>
                <a:lnTo>
                  <a:pt x="15251" y="5062"/>
                </a:lnTo>
                <a:lnTo>
                  <a:pt x="15578" y="6097"/>
                </a:lnTo>
                <a:lnTo>
                  <a:pt x="16831" y="9799"/>
                </a:lnTo>
                <a:lnTo>
                  <a:pt x="16123" y="13446"/>
                </a:lnTo>
                <a:lnTo>
                  <a:pt x="13781" y="15515"/>
                </a:lnTo>
                <a:lnTo>
                  <a:pt x="12855" y="16223"/>
                </a:lnTo>
                <a:lnTo>
                  <a:pt x="12310" y="16441"/>
                </a:lnTo>
                <a:lnTo>
                  <a:pt x="9586" y="177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3283902" y="7279792"/>
            <a:ext cx="43815" cy="58419"/>
          </a:xfrm>
          <a:custGeom>
            <a:avLst/>
            <a:gdLst/>
            <a:ahLst/>
            <a:cxnLst/>
            <a:rect l="l" t="t" r="r" b="b"/>
            <a:pathLst>
              <a:path w="43814" h="58420">
                <a:moveTo>
                  <a:pt x="12661" y="7086"/>
                </a:moveTo>
                <a:lnTo>
                  <a:pt x="12585" y="5943"/>
                </a:lnTo>
                <a:lnTo>
                  <a:pt x="12319" y="5067"/>
                </a:lnTo>
                <a:lnTo>
                  <a:pt x="11277" y="6489"/>
                </a:lnTo>
                <a:lnTo>
                  <a:pt x="10185" y="7899"/>
                </a:lnTo>
                <a:lnTo>
                  <a:pt x="7251" y="9042"/>
                </a:lnTo>
                <a:lnTo>
                  <a:pt x="6273" y="8331"/>
                </a:lnTo>
                <a:lnTo>
                  <a:pt x="5448" y="5346"/>
                </a:lnTo>
                <a:lnTo>
                  <a:pt x="4965" y="3327"/>
                </a:lnTo>
                <a:lnTo>
                  <a:pt x="4965" y="330"/>
                </a:lnTo>
                <a:lnTo>
                  <a:pt x="5232" y="0"/>
                </a:lnTo>
                <a:lnTo>
                  <a:pt x="4686" y="114"/>
                </a:lnTo>
                <a:lnTo>
                  <a:pt x="4140" y="330"/>
                </a:lnTo>
                <a:lnTo>
                  <a:pt x="3543" y="660"/>
                </a:lnTo>
                <a:lnTo>
                  <a:pt x="2565" y="1143"/>
                </a:lnTo>
                <a:lnTo>
                  <a:pt x="1854" y="2019"/>
                </a:lnTo>
                <a:lnTo>
                  <a:pt x="1257" y="3048"/>
                </a:lnTo>
                <a:lnTo>
                  <a:pt x="1092" y="3276"/>
                </a:lnTo>
                <a:lnTo>
                  <a:pt x="0" y="5346"/>
                </a:lnTo>
                <a:lnTo>
                  <a:pt x="1803" y="5943"/>
                </a:lnTo>
                <a:lnTo>
                  <a:pt x="2159" y="6870"/>
                </a:lnTo>
                <a:lnTo>
                  <a:pt x="2895" y="8928"/>
                </a:lnTo>
                <a:lnTo>
                  <a:pt x="63" y="9969"/>
                </a:lnTo>
                <a:lnTo>
                  <a:pt x="2349" y="11061"/>
                </a:lnTo>
                <a:lnTo>
                  <a:pt x="3060" y="11658"/>
                </a:lnTo>
                <a:lnTo>
                  <a:pt x="3327" y="11925"/>
                </a:lnTo>
                <a:lnTo>
                  <a:pt x="3975" y="12357"/>
                </a:lnTo>
                <a:lnTo>
                  <a:pt x="5613" y="13398"/>
                </a:lnTo>
                <a:lnTo>
                  <a:pt x="7518" y="13830"/>
                </a:lnTo>
                <a:lnTo>
                  <a:pt x="9486" y="13119"/>
                </a:lnTo>
                <a:lnTo>
                  <a:pt x="11722" y="12255"/>
                </a:lnTo>
                <a:lnTo>
                  <a:pt x="12319" y="9042"/>
                </a:lnTo>
                <a:lnTo>
                  <a:pt x="12661" y="7086"/>
                </a:lnTo>
                <a:close/>
              </a:path>
              <a:path w="43814" h="58420">
                <a:moveTo>
                  <a:pt x="27889" y="39535"/>
                </a:moveTo>
                <a:lnTo>
                  <a:pt x="27292" y="37350"/>
                </a:lnTo>
                <a:lnTo>
                  <a:pt x="26581" y="34632"/>
                </a:lnTo>
                <a:lnTo>
                  <a:pt x="24193" y="33274"/>
                </a:lnTo>
                <a:lnTo>
                  <a:pt x="21742" y="32181"/>
                </a:lnTo>
                <a:lnTo>
                  <a:pt x="21145" y="31965"/>
                </a:lnTo>
                <a:lnTo>
                  <a:pt x="20053" y="32067"/>
                </a:lnTo>
                <a:lnTo>
                  <a:pt x="20053" y="32562"/>
                </a:lnTo>
                <a:lnTo>
                  <a:pt x="20218" y="35445"/>
                </a:lnTo>
                <a:lnTo>
                  <a:pt x="18415" y="34950"/>
                </a:lnTo>
                <a:lnTo>
                  <a:pt x="15201" y="33807"/>
                </a:lnTo>
                <a:lnTo>
                  <a:pt x="14554" y="34569"/>
                </a:lnTo>
                <a:lnTo>
                  <a:pt x="12700" y="38658"/>
                </a:lnTo>
                <a:lnTo>
                  <a:pt x="13081" y="41656"/>
                </a:lnTo>
                <a:lnTo>
                  <a:pt x="16776" y="45351"/>
                </a:lnTo>
                <a:lnTo>
                  <a:pt x="19989" y="45466"/>
                </a:lnTo>
                <a:lnTo>
                  <a:pt x="25819" y="42354"/>
                </a:lnTo>
                <a:lnTo>
                  <a:pt x="27889" y="39535"/>
                </a:lnTo>
                <a:close/>
              </a:path>
              <a:path w="43814" h="58420">
                <a:moveTo>
                  <a:pt x="43637" y="52870"/>
                </a:moveTo>
                <a:lnTo>
                  <a:pt x="43586" y="52273"/>
                </a:lnTo>
                <a:lnTo>
                  <a:pt x="39662" y="51562"/>
                </a:lnTo>
                <a:lnTo>
                  <a:pt x="42062" y="49377"/>
                </a:lnTo>
                <a:lnTo>
                  <a:pt x="42443" y="47701"/>
                </a:lnTo>
                <a:lnTo>
                  <a:pt x="42595" y="47155"/>
                </a:lnTo>
                <a:lnTo>
                  <a:pt x="42545" y="46824"/>
                </a:lnTo>
                <a:lnTo>
                  <a:pt x="40589" y="44640"/>
                </a:lnTo>
                <a:lnTo>
                  <a:pt x="37426" y="43942"/>
                </a:lnTo>
                <a:lnTo>
                  <a:pt x="32524" y="45732"/>
                </a:lnTo>
                <a:lnTo>
                  <a:pt x="31597" y="47421"/>
                </a:lnTo>
                <a:lnTo>
                  <a:pt x="31762" y="51828"/>
                </a:lnTo>
                <a:lnTo>
                  <a:pt x="32194" y="53251"/>
                </a:lnTo>
                <a:lnTo>
                  <a:pt x="33020" y="54775"/>
                </a:lnTo>
                <a:lnTo>
                  <a:pt x="33883" y="56946"/>
                </a:lnTo>
                <a:lnTo>
                  <a:pt x="35623" y="58204"/>
                </a:lnTo>
                <a:lnTo>
                  <a:pt x="38138" y="58305"/>
                </a:lnTo>
                <a:lnTo>
                  <a:pt x="39763" y="58420"/>
                </a:lnTo>
                <a:lnTo>
                  <a:pt x="43040" y="55257"/>
                </a:lnTo>
                <a:lnTo>
                  <a:pt x="43586" y="53187"/>
                </a:lnTo>
                <a:lnTo>
                  <a:pt x="43637" y="528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3423359" y="7209399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70">
                <a:moveTo>
                  <a:pt x="6373" y="13827"/>
                </a:moveTo>
                <a:lnTo>
                  <a:pt x="2995" y="12902"/>
                </a:lnTo>
                <a:lnTo>
                  <a:pt x="0" y="7022"/>
                </a:lnTo>
                <a:lnTo>
                  <a:pt x="1579" y="3484"/>
                </a:lnTo>
                <a:lnTo>
                  <a:pt x="5011" y="1687"/>
                </a:lnTo>
                <a:lnTo>
                  <a:pt x="8061" y="0"/>
                </a:lnTo>
                <a:lnTo>
                  <a:pt x="11166" y="762"/>
                </a:lnTo>
                <a:lnTo>
                  <a:pt x="14108" y="6097"/>
                </a:lnTo>
                <a:lnTo>
                  <a:pt x="13508" y="10888"/>
                </a:lnTo>
                <a:lnTo>
                  <a:pt x="9695" y="12466"/>
                </a:lnTo>
                <a:lnTo>
                  <a:pt x="6373" y="138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3258744" y="7313497"/>
            <a:ext cx="48260" cy="31115"/>
          </a:xfrm>
          <a:custGeom>
            <a:avLst/>
            <a:gdLst/>
            <a:ahLst/>
            <a:cxnLst/>
            <a:rect l="l" t="t" r="r" b="b"/>
            <a:pathLst>
              <a:path w="48260" h="31115">
                <a:moveTo>
                  <a:pt x="17424" y="3429"/>
                </a:moveTo>
                <a:lnTo>
                  <a:pt x="16395" y="1739"/>
                </a:lnTo>
                <a:lnTo>
                  <a:pt x="15849" y="762"/>
                </a:lnTo>
                <a:lnTo>
                  <a:pt x="14655" y="165"/>
                </a:lnTo>
                <a:lnTo>
                  <a:pt x="13944" y="711"/>
                </a:lnTo>
                <a:lnTo>
                  <a:pt x="11328" y="2882"/>
                </a:lnTo>
                <a:lnTo>
                  <a:pt x="6807" y="330"/>
                </a:lnTo>
                <a:lnTo>
                  <a:pt x="6311" y="0"/>
                </a:lnTo>
                <a:lnTo>
                  <a:pt x="5549" y="50"/>
                </a:lnTo>
                <a:lnTo>
                  <a:pt x="1955" y="50"/>
                </a:lnTo>
                <a:lnTo>
                  <a:pt x="482" y="596"/>
                </a:lnTo>
                <a:lnTo>
                  <a:pt x="0" y="1625"/>
                </a:lnTo>
                <a:lnTo>
                  <a:pt x="330" y="2286"/>
                </a:lnTo>
                <a:lnTo>
                  <a:pt x="482" y="2997"/>
                </a:lnTo>
                <a:lnTo>
                  <a:pt x="431" y="3810"/>
                </a:lnTo>
                <a:lnTo>
                  <a:pt x="381" y="4076"/>
                </a:lnTo>
                <a:lnTo>
                  <a:pt x="165" y="4521"/>
                </a:lnTo>
                <a:lnTo>
                  <a:pt x="330" y="5003"/>
                </a:lnTo>
                <a:lnTo>
                  <a:pt x="812" y="5981"/>
                </a:lnTo>
                <a:lnTo>
                  <a:pt x="977" y="6426"/>
                </a:lnTo>
                <a:lnTo>
                  <a:pt x="1409" y="7023"/>
                </a:lnTo>
                <a:lnTo>
                  <a:pt x="1473" y="7188"/>
                </a:lnTo>
                <a:lnTo>
                  <a:pt x="4140" y="11595"/>
                </a:lnTo>
                <a:lnTo>
                  <a:pt x="7188" y="11595"/>
                </a:lnTo>
                <a:lnTo>
                  <a:pt x="10287" y="6972"/>
                </a:lnTo>
                <a:lnTo>
                  <a:pt x="11379" y="5283"/>
                </a:lnTo>
                <a:lnTo>
                  <a:pt x="12141" y="4686"/>
                </a:lnTo>
                <a:lnTo>
                  <a:pt x="14109" y="5549"/>
                </a:lnTo>
                <a:lnTo>
                  <a:pt x="15036" y="5981"/>
                </a:lnTo>
                <a:lnTo>
                  <a:pt x="16344" y="5765"/>
                </a:lnTo>
                <a:lnTo>
                  <a:pt x="17424" y="3429"/>
                </a:lnTo>
                <a:close/>
              </a:path>
              <a:path w="48260" h="31115">
                <a:moveTo>
                  <a:pt x="47713" y="22694"/>
                </a:moveTo>
                <a:lnTo>
                  <a:pt x="47002" y="21882"/>
                </a:lnTo>
                <a:lnTo>
                  <a:pt x="45758" y="20472"/>
                </a:lnTo>
                <a:lnTo>
                  <a:pt x="43522" y="18021"/>
                </a:lnTo>
                <a:lnTo>
                  <a:pt x="41884" y="17678"/>
                </a:lnTo>
                <a:lnTo>
                  <a:pt x="41884" y="23241"/>
                </a:lnTo>
                <a:lnTo>
                  <a:pt x="41630" y="24168"/>
                </a:lnTo>
                <a:lnTo>
                  <a:pt x="41236" y="25806"/>
                </a:lnTo>
                <a:lnTo>
                  <a:pt x="40144" y="25692"/>
                </a:lnTo>
                <a:lnTo>
                  <a:pt x="39103" y="25425"/>
                </a:lnTo>
                <a:lnTo>
                  <a:pt x="37858" y="24980"/>
                </a:lnTo>
                <a:lnTo>
                  <a:pt x="37579" y="24168"/>
                </a:lnTo>
                <a:lnTo>
                  <a:pt x="38404" y="22098"/>
                </a:lnTo>
                <a:lnTo>
                  <a:pt x="39217" y="21882"/>
                </a:lnTo>
                <a:lnTo>
                  <a:pt x="40093" y="22161"/>
                </a:lnTo>
                <a:lnTo>
                  <a:pt x="41122" y="22542"/>
                </a:lnTo>
                <a:lnTo>
                  <a:pt x="41884" y="23241"/>
                </a:lnTo>
                <a:lnTo>
                  <a:pt x="41884" y="17678"/>
                </a:lnTo>
                <a:lnTo>
                  <a:pt x="40957" y="17475"/>
                </a:lnTo>
                <a:lnTo>
                  <a:pt x="38836" y="19050"/>
                </a:lnTo>
                <a:lnTo>
                  <a:pt x="36169" y="20955"/>
                </a:lnTo>
                <a:lnTo>
                  <a:pt x="34772" y="24599"/>
                </a:lnTo>
                <a:lnTo>
                  <a:pt x="34836" y="25806"/>
                </a:lnTo>
                <a:lnTo>
                  <a:pt x="35293" y="27927"/>
                </a:lnTo>
                <a:lnTo>
                  <a:pt x="35407" y="28308"/>
                </a:lnTo>
                <a:lnTo>
                  <a:pt x="35534" y="28524"/>
                </a:lnTo>
                <a:lnTo>
                  <a:pt x="36334" y="30048"/>
                </a:lnTo>
                <a:lnTo>
                  <a:pt x="38938" y="30924"/>
                </a:lnTo>
                <a:lnTo>
                  <a:pt x="41173" y="30810"/>
                </a:lnTo>
                <a:lnTo>
                  <a:pt x="41998" y="30810"/>
                </a:lnTo>
                <a:lnTo>
                  <a:pt x="42811" y="30645"/>
                </a:lnTo>
                <a:lnTo>
                  <a:pt x="43357" y="30264"/>
                </a:lnTo>
                <a:lnTo>
                  <a:pt x="43573" y="30213"/>
                </a:lnTo>
                <a:lnTo>
                  <a:pt x="43738" y="30099"/>
                </a:lnTo>
                <a:lnTo>
                  <a:pt x="43903" y="29946"/>
                </a:lnTo>
                <a:lnTo>
                  <a:pt x="44069" y="29718"/>
                </a:lnTo>
                <a:lnTo>
                  <a:pt x="43954" y="28905"/>
                </a:lnTo>
                <a:lnTo>
                  <a:pt x="43776" y="28575"/>
                </a:lnTo>
                <a:lnTo>
                  <a:pt x="43357" y="27546"/>
                </a:lnTo>
                <a:lnTo>
                  <a:pt x="44119" y="27114"/>
                </a:lnTo>
                <a:lnTo>
                  <a:pt x="45885" y="25806"/>
                </a:lnTo>
                <a:lnTo>
                  <a:pt x="47498" y="24599"/>
                </a:lnTo>
                <a:lnTo>
                  <a:pt x="47713" y="226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470"/>
          <p:cNvSpPr/>
          <p:nvPr/>
        </p:nvSpPr>
        <p:spPr>
          <a:xfrm>
            <a:off x="3175489" y="737854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9558" y="12085"/>
                </a:moveTo>
                <a:lnTo>
                  <a:pt x="9123" y="12085"/>
                </a:lnTo>
                <a:lnTo>
                  <a:pt x="7652" y="11922"/>
                </a:lnTo>
                <a:lnTo>
                  <a:pt x="6617" y="11759"/>
                </a:lnTo>
                <a:lnTo>
                  <a:pt x="5582" y="11650"/>
                </a:lnTo>
                <a:lnTo>
                  <a:pt x="4057" y="11378"/>
                </a:lnTo>
                <a:lnTo>
                  <a:pt x="897" y="10615"/>
                </a:lnTo>
                <a:lnTo>
                  <a:pt x="0" y="8873"/>
                </a:lnTo>
                <a:lnTo>
                  <a:pt x="76" y="8166"/>
                </a:lnTo>
                <a:lnTo>
                  <a:pt x="462" y="5770"/>
                </a:lnTo>
                <a:lnTo>
                  <a:pt x="571" y="4954"/>
                </a:lnTo>
                <a:lnTo>
                  <a:pt x="1442" y="1578"/>
                </a:lnTo>
                <a:lnTo>
                  <a:pt x="3403" y="0"/>
                </a:lnTo>
                <a:lnTo>
                  <a:pt x="5800" y="381"/>
                </a:lnTo>
                <a:lnTo>
                  <a:pt x="7271" y="653"/>
                </a:lnTo>
                <a:lnTo>
                  <a:pt x="8578" y="1361"/>
                </a:lnTo>
                <a:lnTo>
                  <a:pt x="9722" y="2340"/>
                </a:lnTo>
                <a:lnTo>
                  <a:pt x="10539" y="2994"/>
                </a:lnTo>
                <a:lnTo>
                  <a:pt x="9613" y="6641"/>
                </a:lnTo>
                <a:lnTo>
                  <a:pt x="10049" y="7458"/>
                </a:lnTo>
                <a:lnTo>
                  <a:pt x="10702" y="8166"/>
                </a:lnTo>
                <a:lnTo>
                  <a:pt x="11465" y="8873"/>
                </a:lnTo>
                <a:lnTo>
                  <a:pt x="12118" y="9581"/>
                </a:lnTo>
                <a:lnTo>
                  <a:pt x="11192" y="11486"/>
                </a:lnTo>
                <a:lnTo>
                  <a:pt x="10593" y="11813"/>
                </a:lnTo>
                <a:lnTo>
                  <a:pt x="9558" y="120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3249923" y="7302928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60" h="8890">
                <a:moveTo>
                  <a:pt x="1906" y="8819"/>
                </a:moveTo>
                <a:lnTo>
                  <a:pt x="54" y="7567"/>
                </a:lnTo>
                <a:lnTo>
                  <a:pt x="54" y="6532"/>
                </a:lnTo>
                <a:lnTo>
                  <a:pt x="0" y="5879"/>
                </a:lnTo>
                <a:lnTo>
                  <a:pt x="108" y="5226"/>
                </a:lnTo>
                <a:lnTo>
                  <a:pt x="490" y="3538"/>
                </a:lnTo>
                <a:lnTo>
                  <a:pt x="1198" y="1905"/>
                </a:lnTo>
                <a:lnTo>
                  <a:pt x="1797" y="272"/>
                </a:lnTo>
                <a:lnTo>
                  <a:pt x="2505" y="598"/>
                </a:lnTo>
                <a:lnTo>
                  <a:pt x="3213" y="816"/>
                </a:lnTo>
                <a:lnTo>
                  <a:pt x="3921" y="925"/>
                </a:lnTo>
                <a:lnTo>
                  <a:pt x="5556" y="1306"/>
                </a:lnTo>
                <a:lnTo>
                  <a:pt x="6863" y="925"/>
                </a:lnTo>
                <a:lnTo>
                  <a:pt x="7898" y="0"/>
                </a:lnTo>
                <a:lnTo>
                  <a:pt x="7789" y="598"/>
                </a:lnTo>
                <a:lnTo>
                  <a:pt x="7843" y="1197"/>
                </a:lnTo>
                <a:lnTo>
                  <a:pt x="8116" y="1742"/>
                </a:lnTo>
                <a:lnTo>
                  <a:pt x="8279" y="2177"/>
                </a:lnTo>
                <a:lnTo>
                  <a:pt x="8606" y="2558"/>
                </a:lnTo>
                <a:lnTo>
                  <a:pt x="9096" y="2994"/>
                </a:lnTo>
                <a:lnTo>
                  <a:pt x="9205" y="3429"/>
                </a:lnTo>
                <a:lnTo>
                  <a:pt x="9586" y="5171"/>
                </a:lnTo>
                <a:lnTo>
                  <a:pt x="8551" y="6260"/>
                </a:lnTo>
                <a:lnTo>
                  <a:pt x="5283" y="7621"/>
                </a:lnTo>
                <a:lnTo>
                  <a:pt x="3595" y="8329"/>
                </a:lnTo>
                <a:lnTo>
                  <a:pt x="1906" y="88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3311957" y="7264069"/>
            <a:ext cx="52069" cy="51435"/>
          </a:xfrm>
          <a:custGeom>
            <a:avLst/>
            <a:gdLst/>
            <a:ahLst/>
            <a:cxnLst/>
            <a:rect l="l" t="t" r="r" b="b"/>
            <a:pathLst>
              <a:path w="52070" h="51434">
                <a:moveTo>
                  <a:pt x="12255" y="4457"/>
                </a:moveTo>
                <a:lnTo>
                  <a:pt x="11493" y="3860"/>
                </a:lnTo>
                <a:lnTo>
                  <a:pt x="9258" y="1955"/>
                </a:lnTo>
                <a:lnTo>
                  <a:pt x="7086" y="0"/>
                </a:lnTo>
                <a:lnTo>
                  <a:pt x="3873" y="0"/>
                </a:lnTo>
                <a:lnTo>
                  <a:pt x="2616" y="0"/>
                </a:lnTo>
                <a:lnTo>
                  <a:pt x="1803" y="533"/>
                </a:lnTo>
                <a:lnTo>
                  <a:pt x="0" y="4127"/>
                </a:lnTo>
                <a:lnTo>
                  <a:pt x="63" y="7124"/>
                </a:lnTo>
                <a:lnTo>
                  <a:pt x="1524" y="8597"/>
                </a:lnTo>
                <a:lnTo>
                  <a:pt x="3048" y="10071"/>
                </a:lnTo>
                <a:lnTo>
                  <a:pt x="5778" y="10172"/>
                </a:lnTo>
                <a:lnTo>
                  <a:pt x="8331" y="8928"/>
                </a:lnTo>
                <a:lnTo>
                  <a:pt x="9537" y="8216"/>
                </a:lnTo>
                <a:lnTo>
                  <a:pt x="11010" y="7670"/>
                </a:lnTo>
                <a:lnTo>
                  <a:pt x="11557" y="6096"/>
                </a:lnTo>
                <a:lnTo>
                  <a:pt x="11772" y="5334"/>
                </a:lnTo>
                <a:lnTo>
                  <a:pt x="12255" y="4457"/>
                </a:lnTo>
                <a:close/>
              </a:path>
              <a:path w="52070" h="51434">
                <a:moveTo>
                  <a:pt x="51854" y="45783"/>
                </a:moveTo>
                <a:lnTo>
                  <a:pt x="49568" y="42951"/>
                </a:lnTo>
                <a:lnTo>
                  <a:pt x="47663" y="41097"/>
                </a:lnTo>
                <a:lnTo>
                  <a:pt x="44018" y="40449"/>
                </a:lnTo>
                <a:lnTo>
                  <a:pt x="42976" y="40500"/>
                </a:lnTo>
                <a:lnTo>
                  <a:pt x="42113" y="41097"/>
                </a:lnTo>
                <a:lnTo>
                  <a:pt x="40690" y="42125"/>
                </a:lnTo>
                <a:lnTo>
                  <a:pt x="39497" y="46482"/>
                </a:lnTo>
                <a:lnTo>
                  <a:pt x="40208" y="47904"/>
                </a:lnTo>
                <a:lnTo>
                  <a:pt x="41186" y="49758"/>
                </a:lnTo>
                <a:lnTo>
                  <a:pt x="44399" y="50901"/>
                </a:lnTo>
                <a:lnTo>
                  <a:pt x="46685" y="50139"/>
                </a:lnTo>
                <a:lnTo>
                  <a:pt x="47180" y="49974"/>
                </a:lnTo>
                <a:lnTo>
                  <a:pt x="48044" y="49530"/>
                </a:lnTo>
                <a:lnTo>
                  <a:pt x="49250" y="48996"/>
                </a:lnTo>
                <a:lnTo>
                  <a:pt x="50444" y="48501"/>
                </a:lnTo>
                <a:lnTo>
                  <a:pt x="51155" y="47244"/>
                </a:lnTo>
                <a:lnTo>
                  <a:pt x="51536" y="46482"/>
                </a:lnTo>
                <a:lnTo>
                  <a:pt x="51854" y="457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3414317" y="7231067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5828" y="11595"/>
                </a:moveTo>
                <a:lnTo>
                  <a:pt x="980" y="11486"/>
                </a:lnTo>
                <a:lnTo>
                  <a:pt x="0" y="9962"/>
                </a:lnTo>
                <a:lnTo>
                  <a:pt x="490" y="7567"/>
                </a:lnTo>
                <a:lnTo>
                  <a:pt x="762" y="6369"/>
                </a:lnTo>
                <a:lnTo>
                  <a:pt x="1089" y="5062"/>
                </a:lnTo>
                <a:lnTo>
                  <a:pt x="1688" y="3865"/>
                </a:lnTo>
                <a:lnTo>
                  <a:pt x="3431" y="272"/>
                </a:lnTo>
                <a:lnTo>
                  <a:pt x="6318" y="0"/>
                </a:lnTo>
                <a:lnTo>
                  <a:pt x="8878" y="3048"/>
                </a:lnTo>
                <a:lnTo>
                  <a:pt x="9314" y="3538"/>
                </a:lnTo>
                <a:lnTo>
                  <a:pt x="9968" y="4627"/>
                </a:lnTo>
                <a:lnTo>
                  <a:pt x="10948" y="6097"/>
                </a:lnTo>
                <a:lnTo>
                  <a:pt x="10567" y="7403"/>
                </a:lnTo>
                <a:lnTo>
                  <a:pt x="9641" y="8710"/>
                </a:lnTo>
                <a:lnTo>
                  <a:pt x="8170" y="11051"/>
                </a:lnTo>
                <a:lnTo>
                  <a:pt x="5828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3369378" y="7324159"/>
            <a:ext cx="10160" cy="4445"/>
          </a:xfrm>
          <a:custGeom>
            <a:avLst/>
            <a:gdLst/>
            <a:ahLst/>
            <a:cxnLst/>
            <a:rect l="l" t="t" r="r" b="b"/>
            <a:pathLst>
              <a:path w="10160" h="4445">
                <a:moveTo>
                  <a:pt x="9096" y="4246"/>
                </a:moveTo>
                <a:lnTo>
                  <a:pt x="6536" y="3320"/>
                </a:lnTo>
                <a:lnTo>
                  <a:pt x="4793" y="3701"/>
                </a:lnTo>
                <a:lnTo>
                  <a:pt x="2287" y="4191"/>
                </a:lnTo>
                <a:lnTo>
                  <a:pt x="871" y="3647"/>
                </a:lnTo>
                <a:lnTo>
                  <a:pt x="0" y="2123"/>
                </a:lnTo>
                <a:lnTo>
                  <a:pt x="1470" y="3211"/>
                </a:lnTo>
                <a:lnTo>
                  <a:pt x="3377" y="3211"/>
                </a:lnTo>
                <a:lnTo>
                  <a:pt x="7244" y="1578"/>
                </a:lnTo>
                <a:lnTo>
                  <a:pt x="8551" y="871"/>
                </a:lnTo>
                <a:lnTo>
                  <a:pt x="9804" y="0"/>
                </a:lnTo>
                <a:lnTo>
                  <a:pt x="9968" y="544"/>
                </a:lnTo>
                <a:lnTo>
                  <a:pt x="10077" y="1088"/>
                </a:lnTo>
                <a:lnTo>
                  <a:pt x="9859" y="1742"/>
                </a:lnTo>
                <a:lnTo>
                  <a:pt x="9096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475"/>
          <p:cNvSpPr/>
          <p:nvPr/>
        </p:nvSpPr>
        <p:spPr>
          <a:xfrm>
            <a:off x="3279825" y="7324813"/>
            <a:ext cx="29209" cy="32384"/>
          </a:xfrm>
          <a:custGeom>
            <a:avLst/>
            <a:gdLst/>
            <a:ahLst/>
            <a:cxnLst/>
            <a:rect l="l" t="t" r="r" b="b"/>
            <a:pathLst>
              <a:path w="29210" h="32384">
                <a:moveTo>
                  <a:pt x="10121" y="7251"/>
                </a:moveTo>
                <a:lnTo>
                  <a:pt x="8712" y="4521"/>
                </a:lnTo>
                <a:lnTo>
                  <a:pt x="7073" y="1257"/>
                </a:lnTo>
                <a:lnTo>
                  <a:pt x="5067" y="0"/>
                </a:lnTo>
                <a:lnTo>
                  <a:pt x="3213" y="1041"/>
                </a:lnTo>
                <a:lnTo>
                  <a:pt x="1193" y="2235"/>
                </a:lnTo>
                <a:lnTo>
                  <a:pt x="0" y="6261"/>
                </a:lnTo>
                <a:lnTo>
                  <a:pt x="977" y="8496"/>
                </a:lnTo>
                <a:lnTo>
                  <a:pt x="2070" y="10896"/>
                </a:lnTo>
                <a:lnTo>
                  <a:pt x="5003" y="11493"/>
                </a:lnTo>
                <a:lnTo>
                  <a:pt x="9855" y="8877"/>
                </a:lnTo>
                <a:lnTo>
                  <a:pt x="10121" y="7251"/>
                </a:lnTo>
                <a:close/>
              </a:path>
              <a:path w="29210" h="32384">
                <a:moveTo>
                  <a:pt x="29133" y="27228"/>
                </a:moveTo>
                <a:lnTo>
                  <a:pt x="26517" y="22377"/>
                </a:lnTo>
                <a:lnTo>
                  <a:pt x="24561" y="21348"/>
                </a:lnTo>
                <a:lnTo>
                  <a:pt x="22872" y="22161"/>
                </a:lnTo>
                <a:lnTo>
                  <a:pt x="22440" y="22326"/>
                </a:lnTo>
                <a:lnTo>
                  <a:pt x="21234" y="23520"/>
                </a:lnTo>
                <a:lnTo>
                  <a:pt x="20701" y="24282"/>
                </a:lnTo>
                <a:lnTo>
                  <a:pt x="19392" y="26187"/>
                </a:lnTo>
                <a:lnTo>
                  <a:pt x="18465" y="28587"/>
                </a:lnTo>
                <a:lnTo>
                  <a:pt x="18897" y="29565"/>
                </a:lnTo>
                <a:lnTo>
                  <a:pt x="19773" y="31369"/>
                </a:lnTo>
                <a:lnTo>
                  <a:pt x="23583" y="31902"/>
                </a:lnTo>
                <a:lnTo>
                  <a:pt x="26035" y="30543"/>
                </a:lnTo>
                <a:lnTo>
                  <a:pt x="28486" y="29298"/>
                </a:lnTo>
                <a:lnTo>
                  <a:pt x="29133" y="272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3446400" y="7228072"/>
            <a:ext cx="9525" cy="12065"/>
          </a:xfrm>
          <a:custGeom>
            <a:avLst/>
            <a:gdLst/>
            <a:ahLst/>
            <a:cxnLst/>
            <a:rect l="l" t="t" r="r" b="b"/>
            <a:pathLst>
              <a:path w="9525" h="12065">
                <a:moveTo>
                  <a:pt x="2941" y="11650"/>
                </a:moveTo>
                <a:lnTo>
                  <a:pt x="1143" y="10724"/>
                </a:lnTo>
                <a:lnTo>
                  <a:pt x="1034" y="6260"/>
                </a:lnTo>
                <a:lnTo>
                  <a:pt x="0" y="4246"/>
                </a:lnTo>
                <a:lnTo>
                  <a:pt x="817" y="2068"/>
                </a:lnTo>
                <a:lnTo>
                  <a:pt x="1361" y="762"/>
                </a:lnTo>
                <a:lnTo>
                  <a:pt x="2069" y="0"/>
                </a:lnTo>
                <a:lnTo>
                  <a:pt x="3322" y="435"/>
                </a:lnTo>
                <a:lnTo>
                  <a:pt x="5556" y="1143"/>
                </a:lnTo>
                <a:lnTo>
                  <a:pt x="7190" y="2776"/>
                </a:lnTo>
                <a:lnTo>
                  <a:pt x="8824" y="4137"/>
                </a:lnTo>
                <a:lnTo>
                  <a:pt x="8878" y="4845"/>
                </a:lnTo>
                <a:lnTo>
                  <a:pt x="9151" y="5498"/>
                </a:lnTo>
                <a:lnTo>
                  <a:pt x="7680" y="7458"/>
                </a:lnTo>
                <a:lnTo>
                  <a:pt x="7135" y="9635"/>
                </a:lnTo>
                <a:lnTo>
                  <a:pt x="5065" y="10615"/>
                </a:lnTo>
                <a:lnTo>
                  <a:pt x="2941" y="11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3147626" y="7373319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4" h="9525">
                <a:moveTo>
                  <a:pt x="7571" y="9418"/>
                </a:moveTo>
                <a:lnTo>
                  <a:pt x="6264" y="9146"/>
                </a:lnTo>
                <a:lnTo>
                  <a:pt x="5828" y="9037"/>
                </a:lnTo>
                <a:lnTo>
                  <a:pt x="3268" y="8111"/>
                </a:lnTo>
                <a:lnTo>
                  <a:pt x="490" y="8928"/>
                </a:lnTo>
                <a:lnTo>
                  <a:pt x="0" y="3865"/>
                </a:lnTo>
                <a:lnTo>
                  <a:pt x="2015" y="2885"/>
                </a:lnTo>
                <a:lnTo>
                  <a:pt x="3704" y="1905"/>
                </a:lnTo>
                <a:lnTo>
                  <a:pt x="3867" y="1796"/>
                </a:lnTo>
                <a:lnTo>
                  <a:pt x="4030" y="1742"/>
                </a:lnTo>
                <a:lnTo>
                  <a:pt x="6808" y="0"/>
                </a:lnTo>
                <a:lnTo>
                  <a:pt x="7135" y="54"/>
                </a:lnTo>
                <a:lnTo>
                  <a:pt x="8824" y="3103"/>
                </a:lnTo>
                <a:lnTo>
                  <a:pt x="9314" y="3919"/>
                </a:lnTo>
                <a:lnTo>
                  <a:pt x="9913" y="4681"/>
                </a:lnTo>
                <a:lnTo>
                  <a:pt x="10512" y="6369"/>
                </a:lnTo>
                <a:lnTo>
                  <a:pt x="10512" y="7131"/>
                </a:lnTo>
                <a:lnTo>
                  <a:pt x="8933" y="9363"/>
                </a:lnTo>
                <a:lnTo>
                  <a:pt x="7571" y="94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3373572" y="7208746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2015" y="9309"/>
                </a:moveTo>
                <a:lnTo>
                  <a:pt x="1034" y="7621"/>
                </a:lnTo>
                <a:lnTo>
                  <a:pt x="0" y="5770"/>
                </a:lnTo>
                <a:lnTo>
                  <a:pt x="762" y="3484"/>
                </a:lnTo>
                <a:lnTo>
                  <a:pt x="1307" y="1469"/>
                </a:lnTo>
                <a:lnTo>
                  <a:pt x="4902" y="0"/>
                </a:lnTo>
                <a:lnTo>
                  <a:pt x="5392" y="217"/>
                </a:lnTo>
                <a:lnTo>
                  <a:pt x="5828" y="435"/>
                </a:lnTo>
                <a:lnTo>
                  <a:pt x="6155" y="762"/>
                </a:lnTo>
                <a:lnTo>
                  <a:pt x="5664" y="1088"/>
                </a:lnTo>
                <a:lnTo>
                  <a:pt x="5174" y="1524"/>
                </a:lnTo>
                <a:lnTo>
                  <a:pt x="3758" y="3157"/>
                </a:lnTo>
                <a:lnTo>
                  <a:pt x="4030" y="4300"/>
                </a:lnTo>
                <a:lnTo>
                  <a:pt x="5011" y="5171"/>
                </a:lnTo>
                <a:lnTo>
                  <a:pt x="5937" y="5988"/>
                </a:lnTo>
                <a:lnTo>
                  <a:pt x="7081" y="6478"/>
                </a:lnTo>
                <a:lnTo>
                  <a:pt x="7952" y="7022"/>
                </a:lnTo>
                <a:lnTo>
                  <a:pt x="8606" y="6913"/>
                </a:lnTo>
                <a:lnTo>
                  <a:pt x="9205" y="6913"/>
                </a:lnTo>
                <a:lnTo>
                  <a:pt x="9750" y="6968"/>
                </a:lnTo>
                <a:lnTo>
                  <a:pt x="9477" y="7676"/>
                </a:lnTo>
                <a:lnTo>
                  <a:pt x="8878" y="8220"/>
                </a:lnTo>
                <a:lnTo>
                  <a:pt x="7408" y="8601"/>
                </a:lnTo>
                <a:lnTo>
                  <a:pt x="6699" y="8710"/>
                </a:lnTo>
                <a:lnTo>
                  <a:pt x="6100" y="8547"/>
                </a:lnTo>
                <a:lnTo>
                  <a:pt x="4357" y="8220"/>
                </a:lnTo>
                <a:lnTo>
                  <a:pt x="2015" y="93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3441934" y="7207330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60" h="13334">
                <a:moveTo>
                  <a:pt x="5011" y="13065"/>
                </a:moveTo>
                <a:lnTo>
                  <a:pt x="2342" y="11976"/>
                </a:lnTo>
                <a:lnTo>
                  <a:pt x="381" y="11214"/>
                </a:lnTo>
                <a:lnTo>
                  <a:pt x="0" y="10398"/>
                </a:lnTo>
                <a:lnTo>
                  <a:pt x="2287" y="6315"/>
                </a:lnTo>
                <a:lnTo>
                  <a:pt x="4194" y="4954"/>
                </a:lnTo>
                <a:lnTo>
                  <a:pt x="3322" y="1469"/>
                </a:lnTo>
                <a:lnTo>
                  <a:pt x="4684" y="1361"/>
                </a:lnTo>
                <a:lnTo>
                  <a:pt x="5174" y="816"/>
                </a:lnTo>
                <a:lnTo>
                  <a:pt x="6699" y="0"/>
                </a:lnTo>
                <a:lnTo>
                  <a:pt x="8824" y="381"/>
                </a:lnTo>
                <a:lnTo>
                  <a:pt x="10022" y="3157"/>
                </a:lnTo>
                <a:lnTo>
                  <a:pt x="10077" y="5008"/>
                </a:lnTo>
                <a:lnTo>
                  <a:pt x="6373" y="6260"/>
                </a:lnTo>
                <a:lnTo>
                  <a:pt x="6318" y="7403"/>
                </a:lnTo>
                <a:lnTo>
                  <a:pt x="6482" y="12140"/>
                </a:lnTo>
                <a:lnTo>
                  <a:pt x="5011" y="130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480"/>
          <p:cNvSpPr/>
          <p:nvPr/>
        </p:nvSpPr>
        <p:spPr>
          <a:xfrm>
            <a:off x="3342251" y="7268250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60" h="9525">
                <a:moveTo>
                  <a:pt x="6917" y="9309"/>
                </a:moveTo>
                <a:lnTo>
                  <a:pt x="6373" y="9200"/>
                </a:lnTo>
                <a:lnTo>
                  <a:pt x="5773" y="8819"/>
                </a:lnTo>
                <a:lnTo>
                  <a:pt x="4575" y="8166"/>
                </a:lnTo>
                <a:lnTo>
                  <a:pt x="2287" y="5552"/>
                </a:lnTo>
                <a:lnTo>
                  <a:pt x="1634" y="4736"/>
                </a:lnTo>
                <a:lnTo>
                  <a:pt x="871" y="4028"/>
                </a:lnTo>
                <a:lnTo>
                  <a:pt x="0" y="3266"/>
                </a:lnTo>
                <a:lnTo>
                  <a:pt x="653" y="1578"/>
                </a:lnTo>
                <a:lnTo>
                  <a:pt x="1579" y="1143"/>
                </a:lnTo>
                <a:lnTo>
                  <a:pt x="3867" y="0"/>
                </a:lnTo>
                <a:lnTo>
                  <a:pt x="6373" y="108"/>
                </a:lnTo>
                <a:lnTo>
                  <a:pt x="9205" y="816"/>
                </a:lnTo>
                <a:lnTo>
                  <a:pt x="9477" y="1415"/>
                </a:lnTo>
                <a:lnTo>
                  <a:pt x="9913" y="1850"/>
                </a:lnTo>
                <a:lnTo>
                  <a:pt x="9968" y="3484"/>
                </a:lnTo>
                <a:lnTo>
                  <a:pt x="10077" y="5117"/>
                </a:lnTo>
                <a:lnTo>
                  <a:pt x="9586" y="6641"/>
                </a:lnTo>
                <a:lnTo>
                  <a:pt x="8660" y="6968"/>
                </a:lnTo>
                <a:lnTo>
                  <a:pt x="7843" y="7567"/>
                </a:lnTo>
                <a:lnTo>
                  <a:pt x="7408" y="8764"/>
                </a:lnTo>
                <a:lnTo>
                  <a:pt x="7408" y="9254"/>
                </a:lnTo>
                <a:lnTo>
                  <a:pt x="6917" y="93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3259728" y="7338586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4793" y="10779"/>
                </a:moveTo>
                <a:lnTo>
                  <a:pt x="3867" y="10289"/>
                </a:lnTo>
                <a:lnTo>
                  <a:pt x="2832" y="8982"/>
                </a:lnTo>
                <a:lnTo>
                  <a:pt x="2505" y="8492"/>
                </a:lnTo>
                <a:lnTo>
                  <a:pt x="2069" y="7784"/>
                </a:lnTo>
                <a:lnTo>
                  <a:pt x="1797" y="7295"/>
                </a:lnTo>
                <a:lnTo>
                  <a:pt x="1579" y="6805"/>
                </a:lnTo>
                <a:lnTo>
                  <a:pt x="163" y="4355"/>
                </a:lnTo>
                <a:lnTo>
                  <a:pt x="0" y="3756"/>
                </a:lnTo>
                <a:lnTo>
                  <a:pt x="2015" y="2449"/>
                </a:lnTo>
                <a:lnTo>
                  <a:pt x="3867" y="1415"/>
                </a:lnTo>
                <a:lnTo>
                  <a:pt x="4902" y="762"/>
                </a:lnTo>
                <a:lnTo>
                  <a:pt x="5991" y="489"/>
                </a:lnTo>
                <a:lnTo>
                  <a:pt x="8170" y="0"/>
                </a:lnTo>
                <a:lnTo>
                  <a:pt x="9586" y="1578"/>
                </a:lnTo>
                <a:lnTo>
                  <a:pt x="8933" y="3756"/>
                </a:lnTo>
                <a:lnTo>
                  <a:pt x="8497" y="5280"/>
                </a:lnTo>
                <a:lnTo>
                  <a:pt x="8443" y="6913"/>
                </a:lnTo>
                <a:lnTo>
                  <a:pt x="7571" y="8383"/>
                </a:lnTo>
                <a:lnTo>
                  <a:pt x="6917" y="9418"/>
                </a:lnTo>
                <a:lnTo>
                  <a:pt x="6318" y="10071"/>
                </a:lnTo>
                <a:lnTo>
                  <a:pt x="4793" y="107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3251339" y="7271025"/>
            <a:ext cx="9525" cy="8890"/>
          </a:xfrm>
          <a:custGeom>
            <a:avLst/>
            <a:gdLst/>
            <a:ahLst/>
            <a:cxnLst/>
            <a:rect l="l" t="t" r="r" b="b"/>
            <a:pathLst>
              <a:path w="9525" h="8890">
                <a:moveTo>
                  <a:pt x="2886" y="8547"/>
                </a:moveTo>
                <a:lnTo>
                  <a:pt x="708" y="8274"/>
                </a:lnTo>
                <a:lnTo>
                  <a:pt x="0" y="7295"/>
                </a:lnTo>
                <a:lnTo>
                  <a:pt x="217" y="6042"/>
                </a:lnTo>
                <a:lnTo>
                  <a:pt x="4248" y="1034"/>
                </a:lnTo>
                <a:lnTo>
                  <a:pt x="5773" y="0"/>
                </a:lnTo>
                <a:lnTo>
                  <a:pt x="6046" y="217"/>
                </a:lnTo>
                <a:lnTo>
                  <a:pt x="6482" y="762"/>
                </a:lnTo>
                <a:lnTo>
                  <a:pt x="6754" y="1197"/>
                </a:lnTo>
                <a:lnTo>
                  <a:pt x="6917" y="1633"/>
                </a:lnTo>
                <a:lnTo>
                  <a:pt x="7135" y="2068"/>
                </a:lnTo>
                <a:lnTo>
                  <a:pt x="7734" y="3429"/>
                </a:lnTo>
                <a:lnTo>
                  <a:pt x="8987" y="4845"/>
                </a:lnTo>
                <a:lnTo>
                  <a:pt x="7353" y="6423"/>
                </a:lnTo>
                <a:lnTo>
                  <a:pt x="7190" y="6532"/>
                </a:lnTo>
                <a:lnTo>
                  <a:pt x="6373" y="7240"/>
                </a:lnTo>
                <a:lnTo>
                  <a:pt x="5447" y="7839"/>
                </a:lnTo>
                <a:lnTo>
                  <a:pt x="3649" y="8383"/>
                </a:lnTo>
                <a:lnTo>
                  <a:pt x="2886" y="85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3449996" y="7182723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2669" y="6042"/>
                </a:moveTo>
                <a:lnTo>
                  <a:pt x="653" y="5226"/>
                </a:lnTo>
                <a:lnTo>
                  <a:pt x="272" y="3701"/>
                </a:lnTo>
                <a:lnTo>
                  <a:pt x="0" y="2722"/>
                </a:lnTo>
                <a:lnTo>
                  <a:pt x="54" y="1796"/>
                </a:lnTo>
                <a:lnTo>
                  <a:pt x="490" y="979"/>
                </a:lnTo>
                <a:lnTo>
                  <a:pt x="3921" y="0"/>
                </a:lnTo>
                <a:lnTo>
                  <a:pt x="4793" y="435"/>
                </a:lnTo>
                <a:lnTo>
                  <a:pt x="5610" y="1143"/>
                </a:lnTo>
                <a:lnTo>
                  <a:pt x="5937" y="1959"/>
                </a:lnTo>
                <a:lnTo>
                  <a:pt x="6536" y="3593"/>
                </a:lnTo>
                <a:lnTo>
                  <a:pt x="5882" y="4845"/>
                </a:lnTo>
                <a:lnTo>
                  <a:pt x="4248" y="5444"/>
                </a:lnTo>
                <a:lnTo>
                  <a:pt x="2669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3382179" y="7298301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486" y="6696"/>
                </a:moveTo>
                <a:lnTo>
                  <a:pt x="1416" y="5879"/>
                </a:lnTo>
                <a:lnTo>
                  <a:pt x="762" y="4736"/>
                </a:lnTo>
                <a:lnTo>
                  <a:pt x="0" y="3211"/>
                </a:lnTo>
                <a:lnTo>
                  <a:pt x="653" y="1306"/>
                </a:lnTo>
                <a:lnTo>
                  <a:pt x="2178" y="653"/>
                </a:lnTo>
                <a:lnTo>
                  <a:pt x="3649" y="0"/>
                </a:lnTo>
                <a:lnTo>
                  <a:pt x="5120" y="544"/>
                </a:lnTo>
                <a:lnTo>
                  <a:pt x="5828" y="1959"/>
                </a:lnTo>
                <a:lnTo>
                  <a:pt x="6046" y="2449"/>
                </a:lnTo>
                <a:lnTo>
                  <a:pt x="6100" y="3103"/>
                </a:lnTo>
                <a:lnTo>
                  <a:pt x="5991" y="3756"/>
                </a:lnTo>
                <a:lnTo>
                  <a:pt x="5882" y="4518"/>
                </a:lnTo>
                <a:lnTo>
                  <a:pt x="5556" y="5280"/>
                </a:lnTo>
                <a:lnTo>
                  <a:pt x="4684" y="6151"/>
                </a:lnTo>
                <a:lnTo>
                  <a:pt x="4466" y="6260"/>
                </a:lnTo>
                <a:lnTo>
                  <a:pt x="3486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485"/>
          <p:cNvSpPr/>
          <p:nvPr/>
        </p:nvSpPr>
        <p:spPr>
          <a:xfrm>
            <a:off x="3196923" y="737734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1906" y="6641"/>
                </a:moveTo>
                <a:lnTo>
                  <a:pt x="817" y="5280"/>
                </a:lnTo>
                <a:lnTo>
                  <a:pt x="0" y="4191"/>
                </a:lnTo>
                <a:lnTo>
                  <a:pt x="435" y="2068"/>
                </a:lnTo>
                <a:lnTo>
                  <a:pt x="1416" y="979"/>
                </a:lnTo>
                <a:lnTo>
                  <a:pt x="1797" y="598"/>
                </a:lnTo>
                <a:lnTo>
                  <a:pt x="2941" y="0"/>
                </a:lnTo>
                <a:lnTo>
                  <a:pt x="4793" y="653"/>
                </a:lnTo>
                <a:lnTo>
                  <a:pt x="5556" y="1742"/>
                </a:lnTo>
                <a:lnTo>
                  <a:pt x="5719" y="1850"/>
                </a:lnTo>
                <a:lnTo>
                  <a:pt x="5773" y="2014"/>
                </a:lnTo>
                <a:lnTo>
                  <a:pt x="5828" y="2232"/>
                </a:lnTo>
                <a:lnTo>
                  <a:pt x="5937" y="2504"/>
                </a:lnTo>
                <a:lnTo>
                  <a:pt x="6046" y="3103"/>
                </a:lnTo>
                <a:lnTo>
                  <a:pt x="6100" y="4191"/>
                </a:lnTo>
                <a:lnTo>
                  <a:pt x="5610" y="5389"/>
                </a:lnTo>
                <a:lnTo>
                  <a:pt x="4684" y="5879"/>
                </a:lnTo>
                <a:lnTo>
                  <a:pt x="3431" y="6151"/>
                </a:lnTo>
                <a:lnTo>
                  <a:pt x="1906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3411811" y="7253387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213" y="6696"/>
                </a:moveTo>
                <a:lnTo>
                  <a:pt x="2723" y="6696"/>
                </a:lnTo>
                <a:lnTo>
                  <a:pt x="2233" y="6532"/>
                </a:lnTo>
                <a:lnTo>
                  <a:pt x="1416" y="6315"/>
                </a:lnTo>
                <a:lnTo>
                  <a:pt x="762" y="5552"/>
                </a:lnTo>
                <a:lnTo>
                  <a:pt x="272" y="4790"/>
                </a:lnTo>
                <a:lnTo>
                  <a:pt x="54" y="4409"/>
                </a:lnTo>
                <a:lnTo>
                  <a:pt x="0" y="3865"/>
                </a:lnTo>
                <a:lnTo>
                  <a:pt x="326" y="2123"/>
                </a:lnTo>
                <a:lnTo>
                  <a:pt x="926" y="871"/>
                </a:lnTo>
                <a:lnTo>
                  <a:pt x="1579" y="489"/>
                </a:lnTo>
                <a:lnTo>
                  <a:pt x="2505" y="0"/>
                </a:lnTo>
                <a:lnTo>
                  <a:pt x="4575" y="1034"/>
                </a:lnTo>
                <a:lnTo>
                  <a:pt x="5120" y="2340"/>
                </a:lnTo>
                <a:lnTo>
                  <a:pt x="5828" y="3919"/>
                </a:lnTo>
                <a:lnTo>
                  <a:pt x="5174" y="6042"/>
                </a:lnTo>
                <a:lnTo>
                  <a:pt x="3812" y="6478"/>
                </a:lnTo>
                <a:lnTo>
                  <a:pt x="3213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3241371" y="7383173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560" y="6532"/>
                </a:moveTo>
                <a:lnTo>
                  <a:pt x="1525" y="5444"/>
                </a:lnTo>
                <a:lnTo>
                  <a:pt x="653" y="4355"/>
                </a:lnTo>
                <a:lnTo>
                  <a:pt x="0" y="2994"/>
                </a:lnTo>
                <a:lnTo>
                  <a:pt x="653" y="1306"/>
                </a:lnTo>
                <a:lnTo>
                  <a:pt x="2015" y="653"/>
                </a:lnTo>
                <a:lnTo>
                  <a:pt x="3486" y="0"/>
                </a:lnTo>
                <a:lnTo>
                  <a:pt x="4684" y="381"/>
                </a:lnTo>
                <a:lnTo>
                  <a:pt x="5501" y="1687"/>
                </a:lnTo>
                <a:lnTo>
                  <a:pt x="5664" y="1850"/>
                </a:lnTo>
                <a:lnTo>
                  <a:pt x="6155" y="2830"/>
                </a:lnTo>
                <a:lnTo>
                  <a:pt x="5991" y="3974"/>
                </a:lnTo>
                <a:lnTo>
                  <a:pt x="5447" y="4845"/>
                </a:lnTo>
                <a:lnTo>
                  <a:pt x="5120" y="5280"/>
                </a:lnTo>
                <a:lnTo>
                  <a:pt x="4738" y="5716"/>
                </a:lnTo>
                <a:lnTo>
                  <a:pt x="4248" y="5879"/>
                </a:lnTo>
                <a:lnTo>
                  <a:pt x="2560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3293605" y="7352474"/>
            <a:ext cx="55244" cy="19685"/>
          </a:xfrm>
          <a:custGeom>
            <a:avLst/>
            <a:gdLst/>
            <a:ahLst/>
            <a:cxnLst/>
            <a:rect l="l" t="t" r="r" b="b"/>
            <a:pathLst>
              <a:path w="55245" h="19684">
                <a:moveTo>
                  <a:pt x="5715" y="15849"/>
                </a:moveTo>
                <a:lnTo>
                  <a:pt x="4686" y="14541"/>
                </a:lnTo>
                <a:lnTo>
                  <a:pt x="3975" y="13665"/>
                </a:lnTo>
                <a:lnTo>
                  <a:pt x="2997" y="13017"/>
                </a:lnTo>
                <a:lnTo>
                  <a:pt x="2717" y="13233"/>
                </a:lnTo>
                <a:lnTo>
                  <a:pt x="165" y="14922"/>
                </a:lnTo>
                <a:lnTo>
                  <a:pt x="0" y="16332"/>
                </a:lnTo>
                <a:lnTo>
                  <a:pt x="977" y="17970"/>
                </a:lnTo>
                <a:lnTo>
                  <a:pt x="1905" y="19380"/>
                </a:lnTo>
                <a:lnTo>
                  <a:pt x="3098" y="19329"/>
                </a:lnTo>
                <a:lnTo>
                  <a:pt x="4356" y="18834"/>
                </a:lnTo>
                <a:lnTo>
                  <a:pt x="5499" y="18288"/>
                </a:lnTo>
                <a:lnTo>
                  <a:pt x="5715" y="15849"/>
                </a:lnTo>
                <a:close/>
              </a:path>
              <a:path w="55245" h="19684">
                <a:moveTo>
                  <a:pt x="54686" y="2997"/>
                </a:moveTo>
                <a:lnTo>
                  <a:pt x="53873" y="1574"/>
                </a:lnTo>
                <a:lnTo>
                  <a:pt x="53047" y="0"/>
                </a:lnTo>
                <a:lnTo>
                  <a:pt x="51739" y="330"/>
                </a:lnTo>
                <a:lnTo>
                  <a:pt x="50495" y="711"/>
                </a:lnTo>
                <a:lnTo>
                  <a:pt x="49136" y="1257"/>
                </a:lnTo>
                <a:lnTo>
                  <a:pt x="48310" y="3263"/>
                </a:lnTo>
                <a:lnTo>
                  <a:pt x="49453" y="5448"/>
                </a:lnTo>
                <a:lnTo>
                  <a:pt x="51638" y="5930"/>
                </a:lnTo>
                <a:lnTo>
                  <a:pt x="52882" y="5283"/>
                </a:lnTo>
                <a:lnTo>
                  <a:pt x="54254" y="4622"/>
                </a:lnTo>
                <a:lnTo>
                  <a:pt x="54686" y="29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3190925" y="7317955"/>
            <a:ext cx="55244" cy="28575"/>
          </a:xfrm>
          <a:custGeom>
            <a:avLst/>
            <a:gdLst/>
            <a:ahLst/>
            <a:cxnLst/>
            <a:rect l="l" t="t" r="r" b="b"/>
            <a:pathLst>
              <a:path w="55244" h="28575">
                <a:moveTo>
                  <a:pt x="4470" y="13614"/>
                </a:moveTo>
                <a:lnTo>
                  <a:pt x="4406" y="12141"/>
                </a:lnTo>
                <a:lnTo>
                  <a:pt x="3975" y="10998"/>
                </a:lnTo>
                <a:lnTo>
                  <a:pt x="3543" y="10020"/>
                </a:lnTo>
                <a:lnTo>
                  <a:pt x="2400" y="10071"/>
                </a:lnTo>
                <a:lnTo>
                  <a:pt x="1473" y="10566"/>
                </a:lnTo>
                <a:lnTo>
                  <a:pt x="596" y="11379"/>
                </a:lnTo>
                <a:lnTo>
                  <a:pt x="0" y="12306"/>
                </a:lnTo>
                <a:lnTo>
                  <a:pt x="1092" y="13449"/>
                </a:lnTo>
                <a:lnTo>
                  <a:pt x="1638" y="13995"/>
                </a:lnTo>
                <a:lnTo>
                  <a:pt x="2171" y="14808"/>
                </a:lnTo>
                <a:lnTo>
                  <a:pt x="3048" y="14376"/>
                </a:lnTo>
                <a:lnTo>
                  <a:pt x="4470" y="13614"/>
                </a:lnTo>
                <a:close/>
              </a:path>
              <a:path w="55244" h="28575">
                <a:moveTo>
                  <a:pt x="23698" y="2997"/>
                </a:moveTo>
                <a:lnTo>
                  <a:pt x="22936" y="1587"/>
                </a:lnTo>
                <a:lnTo>
                  <a:pt x="22174" y="228"/>
                </a:lnTo>
                <a:lnTo>
                  <a:pt x="20967" y="0"/>
                </a:lnTo>
                <a:lnTo>
                  <a:pt x="17868" y="1371"/>
                </a:lnTo>
                <a:lnTo>
                  <a:pt x="17919" y="2781"/>
                </a:lnTo>
                <a:lnTo>
                  <a:pt x="18300" y="4191"/>
                </a:lnTo>
                <a:lnTo>
                  <a:pt x="19062" y="5943"/>
                </a:lnTo>
                <a:lnTo>
                  <a:pt x="20320" y="5829"/>
                </a:lnTo>
                <a:lnTo>
                  <a:pt x="21628" y="5283"/>
                </a:lnTo>
                <a:lnTo>
                  <a:pt x="23088" y="4635"/>
                </a:lnTo>
                <a:lnTo>
                  <a:pt x="23698" y="2997"/>
                </a:lnTo>
                <a:close/>
              </a:path>
              <a:path w="55244" h="28575">
                <a:moveTo>
                  <a:pt x="54851" y="24993"/>
                </a:moveTo>
                <a:lnTo>
                  <a:pt x="53708" y="22758"/>
                </a:lnTo>
                <a:lnTo>
                  <a:pt x="53327" y="21831"/>
                </a:lnTo>
                <a:lnTo>
                  <a:pt x="52666" y="21513"/>
                </a:lnTo>
                <a:lnTo>
                  <a:pt x="51803" y="22047"/>
                </a:lnTo>
                <a:lnTo>
                  <a:pt x="51638" y="22161"/>
                </a:lnTo>
                <a:lnTo>
                  <a:pt x="50761" y="22758"/>
                </a:lnTo>
                <a:lnTo>
                  <a:pt x="50330" y="23520"/>
                </a:lnTo>
                <a:lnTo>
                  <a:pt x="50279" y="24447"/>
                </a:lnTo>
                <a:lnTo>
                  <a:pt x="50279" y="25158"/>
                </a:lnTo>
                <a:lnTo>
                  <a:pt x="50444" y="25920"/>
                </a:lnTo>
                <a:lnTo>
                  <a:pt x="50927" y="26733"/>
                </a:lnTo>
                <a:lnTo>
                  <a:pt x="51308" y="27495"/>
                </a:lnTo>
                <a:lnTo>
                  <a:pt x="51904" y="28308"/>
                </a:lnTo>
                <a:lnTo>
                  <a:pt x="53111" y="27927"/>
                </a:lnTo>
                <a:lnTo>
                  <a:pt x="54584" y="27393"/>
                </a:lnTo>
                <a:lnTo>
                  <a:pt x="54851" y="249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3351784" y="7232101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396" y="4845"/>
                </a:moveTo>
                <a:lnTo>
                  <a:pt x="1307" y="4736"/>
                </a:lnTo>
                <a:lnTo>
                  <a:pt x="708" y="3701"/>
                </a:lnTo>
                <a:lnTo>
                  <a:pt x="0" y="2449"/>
                </a:lnTo>
                <a:lnTo>
                  <a:pt x="708" y="1469"/>
                </a:lnTo>
                <a:lnTo>
                  <a:pt x="1470" y="762"/>
                </a:lnTo>
                <a:lnTo>
                  <a:pt x="2233" y="0"/>
                </a:lnTo>
                <a:lnTo>
                  <a:pt x="2886" y="653"/>
                </a:lnTo>
                <a:lnTo>
                  <a:pt x="3322" y="1361"/>
                </a:lnTo>
                <a:lnTo>
                  <a:pt x="3867" y="2395"/>
                </a:lnTo>
                <a:lnTo>
                  <a:pt x="4248" y="3593"/>
                </a:lnTo>
                <a:lnTo>
                  <a:pt x="3159" y="4355"/>
                </a:lnTo>
                <a:lnTo>
                  <a:pt x="2396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3270404" y="7270046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233" y="4464"/>
                </a:moveTo>
                <a:lnTo>
                  <a:pt x="1252" y="3810"/>
                </a:lnTo>
                <a:lnTo>
                  <a:pt x="817" y="2994"/>
                </a:lnTo>
                <a:lnTo>
                  <a:pt x="381" y="1850"/>
                </a:lnTo>
                <a:lnTo>
                  <a:pt x="0" y="707"/>
                </a:lnTo>
                <a:lnTo>
                  <a:pt x="1470" y="108"/>
                </a:lnTo>
                <a:lnTo>
                  <a:pt x="1797" y="0"/>
                </a:lnTo>
                <a:lnTo>
                  <a:pt x="2178" y="0"/>
                </a:lnTo>
                <a:lnTo>
                  <a:pt x="2505" y="108"/>
                </a:lnTo>
                <a:lnTo>
                  <a:pt x="2941" y="217"/>
                </a:lnTo>
                <a:lnTo>
                  <a:pt x="3322" y="489"/>
                </a:lnTo>
                <a:lnTo>
                  <a:pt x="3540" y="979"/>
                </a:lnTo>
                <a:lnTo>
                  <a:pt x="3921" y="1687"/>
                </a:lnTo>
                <a:lnTo>
                  <a:pt x="2778" y="3974"/>
                </a:lnTo>
                <a:lnTo>
                  <a:pt x="2233" y="44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3415461" y="727265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034" y="4246"/>
                </a:moveTo>
                <a:lnTo>
                  <a:pt x="708" y="3429"/>
                </a:lnTo>
                <a:lnTo>
                  <a:pt x="217" y="2340"/>
                </a:lnTo>
                <a:lnTo>
                  <a:pt x="0" y="1252"/>
                </a:lnTo>
                <a:lnTo>
                  <a:pt x="1143" y="435"/>
                </a:lnTo>
                <a:lnTo>
                  <a:pt x="2451" y="0"/>
                </a:lnTo>
                <a:lnTo>
                  <a:pt x="3213" y="707"/>
                </a:lnTo>
                <a:lnTo>
                  <a:pt x="3595" y="1578"/>
                </a:lnTo>
                <a:lnTo>
                  <a:pt x="4030" y="2613"/>
                </a:lnTo>
                <a:lnTo>
                  <a:pt x="3486" y="3538"/>
                </a:lnTo>
                <a:lnTo>
                  <a:pt x="2342" y="3865"/>
                </a:lnTo>
                <a:lnTo>
                  <a:pt x="1743" y="4083"/>
                </a:lnTo>
                <a:lnTo>
                  <a:pt x="1034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3246165" y="737195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5">
                <a:moveTo>
                  <a:pt x="1416" y="3865"/>
                </a:moveTo>
                <a:lnTo>
                  <a:pt x="708" y="3157"/>
                </a:lnTo>
                <a:lnTo>
                  <a:pt x="490" y="2885"/>
                </a:lnTo>
                <a:lnTo>
                  <a:pt x="0" y="2068"/>
                </a:lnTo>
                <a:lnTo>
                  <a:pt x="108" y="1415"/>
                </a:lnTo>
                <a:lnTo>
                  <a:pt x="653" y="816"/>
                </a:lnTo>
                <a:lnTo>
                  <a:pt x="817" y="707"/>
                </a:lnTo>
                <a:lnTo>
                  <a:pt x="926" y="544"/>
                </a:lnTo>
                <a:lnTo>
                  <a:pt x="1143" y="381"/>
                </a:lnTo>
                <a:lnTo>
                  <a:pt x="2342" y="0"/>
                </a:lnTo>
                <a:lnTo>
                  <a:pt x="3322" y="489"/>
                </a:lnTo>
                <a:lnTo>
                  <a:pt x="3867" y="1469"/>
                </a:lnTo>
                <a:lnTo>
                  <a:pt x="4357" y="2286"/>
                </a:lnTo>
                <a:lnTo>
                  <a:pt x="3704" y="2994"/>
                </a:lnTo>
                <a:lnTo>
                  <a:pt x="2941" y="3375"/>
                </a:lnTo>
                <a:lnTo>
                  <a:pt x="2124" y="3756"/>
                </a:lnTo>
                <a:lnTo>
                  <a:pt x="1416" y="38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3306900" y="726438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089" y="3919"/>
                </a:moveTo>
                <a:lnTo>
                  <a:pt x="544" y="2885"/>
                </a:lnTo>
                <a:lnTo>
                  <a:pt x="0" y="1850"/>
                </a:lnTo>
                <a:lnTo>
                  <a:pt x="599" y="1088"/>
                </a:lnTo>
                <a:lnTo>
                  <a:pt x="1361" y="544"/>
                </a:lnTo>
                <a:lnTo>
                  <a:pt x="2233" y="0"/>
                </a:lnTo>
                <a:lnTo>
                  <a:pt x="2941" y="54"/>
                </a:lnTo>
                <a:lnTo>
                  <a:pt x="3431" y="925"/>
                </a:lnTo>
                <a:lnTo>
                  <a:pt x="3976" y="1959"/>
                </a:lnTo>
                <a:lnTo>
                  <a:pt x="3595" y="2722"/>
                </a:lnTo>
                <a:lnTo>
                  <a:pt x="2560" y="3211"/>
                </a:lnTo>
                <a:lnTo>
                  <a:pt x="1852" y="3538"/>
                </a:lnTo>
                <a:lnTo>
                  <a:pt x="1089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3371394" y="7224534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470" y="4083"/>
                </a:moveTo>
                <a:lnTo>
                  <a:pt x="762" y="3429"/>
                </a:lnTo>
                <a:lnTo>
                  <a:pt x="326" y="2449"/>
                </a:lnTo>
                <a:lnTo>
                  <a:pt x="0" y="1633"/>
                </a:lnTo>
                <a:lnTo>
                  <a:pt x="54" y="707"/>
                </a:lnTo>
                <a:lnTo>
                  <a:pt x="926" y="326"/>
                </a:lnTo>
                <a:lnTo>
                  <a:pt x="1960" y="0"/>
                </a:lnTo>
                <a:lnTo>
                  <a:pt x="2778" y="653"/>
                </a:lnTo>
                <a:lnTo>
                  <a:pt x="3268" y="1252"/>
                </a:lnTo>
                <a:lnTo>
                  <a:pt x="3704" y="2395"/>
                </a:lnTo>
                <a:lnTo>
                  <a:pt x="3431" y="3103"/>
                </a:lnTo>
                <a:lnTo>
                  <a:pt x="2614" y="3538"/>
                </a:lnTo>
                <a:lnTo>
                  <a:pt x="1470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3320463" y="727995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906" y="3810"/>
                </a:moveTo>
                <a:lnTo>
                  <a:pt x="1034" y="3320"/>
                </a:lnTo>
                <a:lnTo>
                  <a:pt x="381" y="2558"/>
                </a:lnTo>
                <a:lnTo>
                  <a:pt x="0" y="1850"/>
                </a:lnTo>
                <a:lnTo>
                  <a:pt x="54" y="1197"/>
                </a:lnTo>
                <a:lnTo>
                  <a:pt x="653" y="762"/>
                </a:lnTo>
                <a:lnTo>
                  <a:pt x="1634" y="0"/>
                </a:lnTo>
                <a:lnTo>
                  <a:pt x="2451" y="381"/>
                </a:lnTo>
                <a:lnTo>
                  <a:pt x="3050" y="1361"/>
                </a:lnTo>
                <a:lnTo>
                  <a:pt x="3431" y="2068"/>
                </a:lnTo>
                <a:lnTo>
                  <a:pt x="3921" y="2939"/>
                </a:lnTo>
                <a:lnTo>
                  <a:pt x="2886" y="3375"/>
                </a:lnTo>
                <a:lnTo>
                  <a:pt x="1906" y="38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3478538" y="7185282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5">
                <a:moveTo>
                  <a:pt x="871" y="3974"/>
                </a:moveTo>
                <a:lnTo>
                  <a:pt x="435" y="3647"/>
                </a:lnTo>
                <a:lnTo>
                  <a:pt x="217" y="3484"/>
                </a:lnTo>
                <a:lnTo>
                  <a:pt x="0" y="2340"/>
                </a:lnTo>
                <a:lnTo>
                  <a:pt x="217" y="1252"/>
                </a:lnTo>
                <a:lnTo>
                  <a:pt x="1089" y="489"/>
                </a:lnTo>
                <a:lnTo>
                  <a:pt x="1634" y="0"/>
                </a:lnTo>
                <a:lnTo>
                  <a:pt x="2015" y="598"/>
                </a:lnTo>
                <a:lnTo>
                  <a:pt x="1797" y="2068"/>
                </a:lnTo>
                <a:lnTo>
                  <a:pt x="1852" y="3211"/>
                </a:lnTo>
                <a:lnTo>
                  <a:pt x="871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3236251" y="7280934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867" y="4845"/>
                </a:moveTo>
                <a:lnTo>
                  <a:pt x="926" y="4083"/>
                </a:lnTo>
                <a:lnTo>
                  <a:pt x="599" y="4028"/>
                </a:lnTo>
                <a:lnTo>
                  <a:pt x="272" y="3919"/>
                </a:lnTo>
                <a:lnTo>
                  <a:pt x="0" y="3810"/>
                </a:lnTo>
                <a:lnTo>
                  <a:pt x="1852" y="2504"/>
                </a:lnTo>
                <a:lnTo>
                  <a:pt x="5664" y="0"/>
                </a:lnTo>
                <a:lnTo>
                  <a:pt x="5773" y="326"/>
                </a:lnTo>
                <a:lnTo>
                  <a:pt x="5773" y="707"/>
                </a:lnTo>
                <a:lnTo>
                  <a:pt x="5664" y="1088"/>
                </a:lnTo>
                <a:lnTo>
                  <a:pt x="4902" y="4083"/>
                </a:lnTo>
                <a:lnTo>
                  <a:pt x="3867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3365511" y="7309896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7244" y="17475"/>
                </a:moveTo>
                <a:lnTo>
                  <a:pt x="5338" y="17475"/>
                </a:lnTo>
                <a:lnTo>
                  <a:pt x="2941" y="15678"/>
                </a:lnTo>
                <a:lnTo>
                  <a:pt x="2178" y="14590"/>
                </a:lnTo>
                <a:lnTo>
                  <a:pt x="762" y="10942"/>
                </a:lnTo>
                <a:lnTo>
                  <a:pt x="0" y="8819"/>
                </a:lnTo>
                <a:lnTo>
                  <a:pt x="871" y="5988"/>
                </a:lnTo>
                <a:lnTo>
                  <a:pt x="1797" y="2449"/>
                </a:lnTo>
                <a:lnTo>
                  <a:pt x="6046" y="0"/>
                </a:lnTo>
                <a:lnTo>
                  <a:pt x="10458" y="925"/>
                </a:lnTo>
                <a:lnTo>
                  <a:pt x="14162" y="1742"/>
                </a:lnTo>
                <a:lnTo>
                  <a:pt x="17485" y="6151"/>
                </a:lnTo>
                <a:lnTo>
                  <a:pt x="16940" y="9744"/>
                </a:lnTo>
                <a:lnTo>
                  <a:pt x="16722" y="11541"/>
                </a:lnTo>
                <a:lnTo>
                  <a:pt x="15633" y="12956"/>
                </a:lnTo>
                <a:lnTo>
                  <a:pt x="14053" y="14100"/>
                </a:lnTo>
                <a:lnTo>
                  <a:pt x="13835" y="14154"/>
                </a:lnTo>
                <a:lnTo>
                  <a:pt x="12419" y="15134"/>
                </a:lnTo>
                <a:lnTo>
                  <a:pt x="11112" y="15842"/>
                </a:lnTo>
                <a:lnTo>
                  <a:pt x="7244" y="174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3243931" y="7286868"/>
            <a:ext cx="17780" cy="17780"/>
          </a:xfrm>
          <a:custGeom>
            <a:avLst/>
            <a:gdLst/>
            <a:ahLst/>
            <a:cxnLst/>
            <a:rect l="l" t="t" r="r" b="b"/>
            <a:pathLst>
              <a:path w="17779" h="17779">
                <a:moveTo>
                  <a:pt x="11547" y="17366"/>
                </a:moveTo>
                <a:lnTo>
                  <a:pt x="9913" y="16985"/>
                </a:lnTo>
                <a:lnTo>
                  <a:pt x="9205" y="16876"/>
                </a:lnTo>
                <a:lnTo>
                  <a:pt x="8497" y="16658"/>
                </a:lnTo>
                <a:lnTo>
                  <a:pt x="7789" y="16332"/>
                </a:lnTo>
                <a:lnTo>
                  <a:pt x="5283" y="15352"/>
                </a:lnTo>
                <a:lnTo>
                  <a:pt x="3159" y="13773"/>
                </a:lnTo>
                <a:lnTo>
                  <a:pt x="0" y="11759"/>
                </a:lnTo>
                <a:lnTo>
                  <a:pt x="0" y="10996"/>
                </a:lnTo>
                <a:lnTo>
                  <a:pt x="381" y="9418"/>
                </a:lnTo>
                <a:lnTo>
                  <a:pt x="1143" y="6805"/>
                </a:lnTo>
                <a:lnTo>
                  <a:pt x="1198" y="2449"/>
                </a:lnTo>
                <a:lnTo>
                  <a:pt x="4956" y="1687"/>
                </a:lnTo>
                <a:lnTo>
                  <a:pt x="8878" y="0"/>
                </a:lnTo>
                <a:lnTo>
                  <a:pt x="9532" y="0"/>
                </a:lnTo>
                <a:lnTo>
                  <a:pt x="10240" y="326"/>
                </a:lnTo>
                <a:lnTo>
                  <a:pt x="11711" y="925"/>
                </a:lnTo>
                <a:lnTo>
                  <a:pt x="12909" y="1850"/>
                </a:lnTo>
                <a:lnTo>
                  <a:pt x="16504" y="6206"/>
                </a:lnTo>
                <a:lnTo>
                  <a:pt x="17158" y="10833"/>
                </a:lnTo>
                <a:lnTo>
                  <a:pt x="14707" y="15188"/>
                </a:lnTo>
                <a:lnTo>
                  <a:pt x="14325" y="15678"/>
                </a:lnTo>
                <a:lnTo>
                  <a:pt x="13890" y="16059"/>
                </a:lnTo>
                <a:lnTo>
                  <a:pt x="12855" y="16985"/>
                </a:lnTo>
                <a:lnTo>
                  <a:pt x="11547" y="173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3309620" y="7262697"/>
            <a:ext cx="105410" cy="61594"/>
          </a:xfrm>
          <a:custGeom>
            <a:avLst/>
            <a:gdLst/>
            <a:ahLst/>
            <a:cxnLst/>
            <a:rect l="l" t="t" r="r" b="b"/>
            <a:pathLst>
              <a:path w="105410" h="61595">
                <a:moveTo>
                  <a:pt x="13119" y="52870"/>
                </a:moveTo>
                <a:lnTo>
                  <a:pt x="11709" y="51892"/>
                </a:lnTo>
                <a:lnTo>
                  <a:pt x="9588" y="49441"/>
                </a:lnTo>
                <a:lnTo>
                  <a:pt x="9855" y="47637"/>
                </a:lnTo>
                <a:lnTo>
                  <a:pt x="9474" y="46012"/>
                </a:lnTo>
                <a:lnTo>
                  <a:pt x="8978" y="44259"/>
                </a:lnTo>
                <a:lnTo>
                  <a:pt x="9753" y="41821"/>
                </a:lnTo>
                <a:lnTo>
                  <a:pt x="4953" y="40678"/>
                </a:lnTo>
                <a:lnTo>
                  <a:pt x="3644" y="42684"/>
                </a:lnTo>
                <a:lnTo>
                  <a:pt x="2235" y="44157"/>
                </a:lnTo>
                <a:lnTo>
                  <a:pt x="1473" y="45021"/>
                </a:lnTo>
                <a:lnTo>
                  <a:pt x="863" y="46113"/>
                </a:lnTo>
                <a:lnTo>
                  <a:pt x="101" y="47155"/>
                </a:lnTo>
                <a:lnTo>
                  <a:pt x="0" y="47967"/>
                </a:lnTo>
                <a:lnTo>
                  <a:pt x="0" y="49110"/>
                </a:lnTo>
                <a:lnTo>
                  <a:pt x="812" y="49441"/>
                </a:lnTo>
                <a:lnTo>
                  <a:pt x="3759" y="50368"/>
                </a:lnTo>
                <a:lnTo>
                  <a:pt x="3594" y="52870"/>
                </a:lnTo>
                <a:lnTo>
                  <a:pt x="4241" y="56730"/>
                </a:lnTo>
                <a:lnTo>
                  <a:pt x="5384" y="59613"/>
                </a:lnTo>
                <a:lnTo>
                  <a:pt x="5829" y="60706"/>
                </a:lnTo>
                <a:lnTo>
                  <a:pt x="6692" y="61252"/>
                </a:lnTo>
                <a:lnTo>
                  <a:pt x="10350" y="59296"/>
                </a:lnTo>
                <a:lnTo>
                  <a:pt x="11112" y="56629"/>
                </a:lnTo>
                <a:lnTo>
                  <a:pt x="13119" y="52870"/>
                </a:lnTo>
                <a:close/>
              </a:path>
              <a:path w="105410" h="61595">
                <a:moveTo>
                  <a:pt x="52616" y="27876"/>
                </a:moveTo>
                <a:lnTo>
                  <a:pt x="51358" y="24561"/>
                </a:lnTo>
                <a:lnTo>
                  <a:pt x="47663" y="22440"/>
                </a:lnTo>
                <a:lnTo>
                  <a:pt x="44615" y="22593"/>
                </a:lnTo>
                <a:lnTo>
                  <a:pt x="42265" y="22758"/>
                </a:lnTo>
                <a:lnTo>
                  <a:pt x="40906" y="24180"/>
                </a:lnTo>
                <a:lnTo>
                  <a:pt x="39763" y="28155"/>
                </a:lnTo>
                <a:lnTo>
                  <a:pt x="39763" y="28752"/>
                </a:lnTo>
                <a:lnTo>
                  <a:pt x="39433" y="30162"/>
                </a:lnTo>
                <a:lnTo>
                  <a:pt x="39979" y="34899"/>
                </a:lnTo>
                <a:lnTo>
                  <a:pt x="42379" y="37465"/>
                </a:lnTo>
                <a:lnTo>
                  <a:pt x="48260" y="37236"/>
                </a:lnTo>
                <a:lnTo>
                  <a:pt x="50546" y="35610"/>
                </a:lnTo>
                <a:lnTo>
                  <a:pt x="52400" y="32562"/>
                </a:lnTo>
                <a:lnTo>
                  <a:pt x="52616" y="32016"/>
                </a:lnTo>
                <a:lnTo>
                  <a:pt x="51422" y="31369"/>
                </a:lnTo>
                <a:lnTo>
                  <a:pt x="50215" y="32727"/>
                </a:lnTo>
                <a:lnTo>
                  <a:pt x="50114" y="31140"/>
                </a:lnTo>
                <a:lnTo>
                  <a:pt x="49999" y="30162"/>
                </a:lnTo>
                <a:lnTo>
                  <a:pt x="50596" y="29235"/>
                </a:lnTo>
                <a:lnTo>
                  <a:pt x="51587" y="28638"/>
                </a:lnTo>
                <a:lnTo>
                  <a:pt x="52184" y="28308"/>
                </a:lnTo>
                <a:lnTo>
                  <a:pt x="52616" y="27876"/>
                </a:lnTo>
                <a:close/>
              </a:path>
              <a:path w="105410" h="61595">
                <a:moveTo>
                  <a:pt x="104800" y="9753"/>
                </a:moveTo>
                <a:lnTo>
                  <a:pt x="104635" y="2895"/>
                </a:lnTo>
                <a:lnTo>
                  <a:pt x="100012" y="0"/>
                </a:lnTo>
                <a:lnTo>
                  <a:pt x="95707" y="1308"/>
                </a:lnTo>
                <a:lnTo>
                  <a:pt x="93853" y="1854"/>
                </a:lnTo>
                <a:lnTo>
                  <a:pt x="92163" y="2781"/>
                </a:lnTo>
                <a:lnTo>
                  <a:pt x="88455" y="5397"/>
                </a:lnTo>
                <a:lnTo>
                  <a:pt x="86715" y="7467"/>
                </a:lnTo>
                <a:lnTo>
                  <a:pt x="87807" y="11925"/>
                </a:lnTo>
                <a:lnTo>
                  <a:pt x="88734" y="13017"/>
                </a:lnTo>
                <a:lnTo>
                  <a:pt x="90665" y="14325"/>
                </a:lnTo>
                <a:lnTo>
                  <a:pt x="91668" y="14871"/>
                </a:lnTo>
                <a:lnTo>
                  <a:pt x="92710" y="15189"/>
                </a:lnTo>
                <a:lnTo>
                  <a:pt x="92875" y="15252"/>
                </a:lnTo>
                <a:lnTo>
                  <a:pt x="95326" y="15951"/>
                </a:lnTo>
                <a:lnTo>
                  <a:pt x="97828" y="15570"/>
                </a:lnTo>
                <a:lnTo>
                  <a:pt x="100825" y="13665"/>
                </a:lnTo>
                <a:lnTo>
                  <a:pt x="101307" y="13233"/>
                </a:lnTo>
                <a:lnTo>
                  <a:pt x="103276" y="11760"/>
                </a:lnTo>
                <a:lnTo>
                  <a:pt x="104800" y="97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502"/>
          <p:cNvSpPr/>
          <p:nvPr/>
        </p:nvSpPr>
        <p:spPr>
          <a:xfrm>
            <a:off x="3493186" y="7164057"/>
            <a:ext cx="43180" cy="27940"/>
          </a:xfrm>
          <a:custGeom>
            <a:avLst/>
            <a:gdLst/>
            <a:ahLst/>
            <a:cxnLst/>
            <a:rect l="l" t="t" r="r" b="b"/>
            <a:pathLst>
              <a:path w="43179" h="27940">
                <a:moveTo>
                  <a:pt x="12801" y="18351"/>
                </a:moveTo>
                <a:lnTo>
                  <a:pt x="11607" y="16002"/>
                </a:lnTo>
                <a:lnTo>
                  <a:pt x="9918" y="14097"/>
                </a:lnTo>
                <a:lnTo>
                  <a:pt x="8610" y="12687"/>
                </a:lnTo>
                <a:lnTo>
                  <a:pt x="6692" y="12090"/>
                </a:lnTo>
                <a:lnTo>
                  <a:pt x="4686" y="13004"/>
                </a:lnTo>
                <a:lnTo>
                  <a:pt x="2451" y="14097"/>
                </a:lnTo>
                <a:lnTo>
                  <a:pt x="812" y="15786"/>
                </a:lnTo>
                <a:lnTo>
                  <a:pt x="50" y="18237"/>
                </a:lnTo>
                <a:lnTo>
                  <a:pt x="114" y="18669"/>
                </a:lnTo>
                <a:lnTo>
                  <a:pt x="2717" y="18884"/>
                </a:lnTo>
                <a:lnTo>
                  <a:pt x="1854" y="20523"/>
                </a:lnTo>
                <a:lnTo>
                  <a:pt x="1257" y="24333"/>
                </a:lnTo>
                <a:lnTo>
                  <a:pt x="2286" y="25857"/>
                </a:lnTo>
                <a:lnTo>
                  <a:pt x="4470" y="26568"/>
                </a:lnTo>
                <a:lnTo>
                  <a:pt x="8382" y="27876"/>
                </a:lnTo>
                <a:lnTo>
                  <a:pt x="12255" y="25260"/>
                </a:lnTo>
                <a:lnTo>
                  <a:pt x="12801" y="18351"/>
                </a:lnTo>
                <a:close/>
              </a:path>
              <a:path w="43179" h="27940">
                <a:moveTo>
                  <a:pt x="42595" y="0"/>
                </a:moveTo>
                <a:lnTo>
                  <a:pt x="34150" y="1409"/>
                </a:lnTo>
                <a:lnTo>
                  <a:pt x="29959" y="2235"/>
                </a:lnTo>
                <a:lnTo>
                  <a:pt x="30124" y="2501"/>
                </a:lnTo>
                <a:lnTo>
                  <a:pt x="30289" y="2717"/>
                </a:lnTo>
                <a:lnTo>
                  <a:pt x="30454" y="2997"/>
                </a:lnTo>
                <a:lnTo>
                  <a:pt x="30835" y="3543"/>
                </a:lnTo>
                <a:lnTo>
                  <a:pt x="31648" y="4356"/>
                </a:lnTo>
                <a:lnTo>
                  <a:pt x="31978" y="3759"/>
                </a:lnTo>
                <a:lnTo>
                  <a:pt x="33007" y="2019"/>
                </a:lnTo>
                <a:lnTo>
                  <a:pt x="33934" y="2832"/>
                </a:lnTo>
                <a:lnTo>
                  <a:pt x="35737" y="4622"/>
                </a:lnTo>
                <a:lnTo>
                  <a:pt x="36271" y="5994"/>
                </a:lnTo>
                <a:lnTo>
                  <a:pt x="39497" y="4521"/>
                </a:lnTo>
                <a:lnTo>
                  <a:pt x="40855" y="3860"/>
                </a:lnTo>
                <a:lnTo>
                  <a:pt x="42164" y="1574"/>
                </a:lnTo>
                <a:lnTo>
                  <a:pt x="42430" y="762"/>
                </a:lnTo>
                <a:lnTo>
                  <a:pt x="42595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3287179" y="7252410"/>
            <a:ext cx="53975" cy="34290"/>
          </a:xfrm>
          <a:custGeom>
            <a:avLst/>
            <a:gdLst/>
            <a:ahLst/>
            <a:cxnLst/>
            <a:rect l="l" t="t" r="r" b="b"/>
            <a:pathLst>
              <a:path w="53975" h="34290">
                <a:moveTo>
                  <a:pt x="12357" y="5499"/>
                </a:moveTo>
                <a:lnTo>
                  <a:pt x="11658" y="3543"/>
                </a:lnTo>
                <a:lnTo>
                  <a:pt x="9423" y="2286"/>
                </a:lnTo>
                <a:lnTo>
                  <a:pt x="5448" y="0"/>
                </a:lnTo>
                <a:lnTo>
                  <a:pt x="1854" y="1739"/>
                </a:lnTo>
                <a:lnTo>
                  <a:pt x="266" y="6972"/>
                </a:lnTo>
                <a:lnTo>
                  <a:pt x="266" y="7239"/>
                </a:lnTo>
                <a:lnTo>
                  <a:pt x="0" y="7899"/>
                </a:lnTo>
                <a:lnTo>
                  <a:pt x="0" y="8610"/>
                </a:lnTo>
                <a:lnTo>
                  <a:pt x="317" y="13665"/>
                </a:lnTo>
                <a:lnTo>
                  <a:pt x="5168" y="16014"/>
                </a:lnTo>
                <a:lnTo>
                  <a:pt x="7569" y="15240"/>
                </a:lnTo>
                <a:lnTo>
                  <a:pt x="9474" y="13500"/>
                </a:lnTo>
                <a:lnTo>
                  <a:pt x="10236" y="12852"/>
                </a:lnTo>
                <a:lnTo>
                  <a:pt x="11760" y="11760"/>
                </a:lnTo>
                <a:lnTo>
                  <a:pt x="11163" y="11214"/>
                </a:lnTo>
                <a:lnTo>
                  <a:pt x="9639" y="9906"/>
                </a:lnTo>
                <a:lnTo>
                  <a:pt x="10401" y="9144"/>
                </a:lnTo>
                <a:lnTo>
                  <a:pt x="12357" y="5499"/>
                </a:lnTo>
                <a:close/>
              </a:path>
              <a:path w="53975" h="34290">
                <a:moveTo>
                  <a:pt x="53975" y="24561"/>
                </a:moveTo>
                <a:lnTo>
                  <a:pt x="51904" y="21348"/>
                </a:lnTo>
                <a:lnTo>
                  <a:pt x="49237" y="20472"/>
                </a:lnTo>
                <a:lnTo>
                  <a:pt x="46786" y="19710"/>
                </a:lnTo>
                <a:lnTo>
                  <a:pt x="43522" y="21615"/>
                </a:lnTo>
                <a:lnTo>
                  <a:pt x="41770" y="24828"/>
                </a:lnTo>
                <a:lnTo>
                  <a:pt x="40195" y="27660"/>
                </a:lnTo>
                <a:lnTo>
                  <a:pt x="40525" y="31419"/>
                </a:lnTo>
                <a:lnTo>
                  <a:pt x="43027" y="33210"/>
                </a:lnTo>
                <a:lnTo>
                  <a:pt x="43700" y="33375"/>
                </a:lnTo>
                <a:lnTo>
                  <a:pt x="46075" y="34137"/>
                </a:lnTo>
                <a:lnTo>
                  <a:pt x="47815" y="33921"/>
                </a:lnTo>
                <a:lnTo>
                  <a:pt x="49453" y="33375"/>
                </a:lnTo>
                <a:lnTo>
                  <a:pt x="50050" y="33210"/>
                </a:lnTo>
                <a:lnTo>
                  <a:pt x="51092" y="32562"/>
                </a:lnTo>
                <a:lnTo>
                  <a:pt x="50660" y="32067"/>
                </a:lnTo>
                <a:lnTo>
                  <a:pt x="48475" y="29895"/>
                </a:lnTo>
                <a:lnTo>
                  <a:pt x="51041" y="29781"/>
                </a:lnTo>
                <a:lnTo>
                  <a:pt x="51854" y="29133"/>
                </a:lnTo>
                <a:lnTo>
                  <a:pt x="52616" y="28524"/>
                </a:lnTo>
                <a:lnTo>
                  <a:pt x="53809" y="28689"/>
                </a:lnTo>
                <a:lnTo>
                  <a:pt x="53975" y="245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3443404" y="7192577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7680" y="14154"/>
                </a:moveTo>
                <a:lnTo>
                  <a:pt x="4847" y="13392"/>
                </a:lnTo>
                <a:lnTo>
                  <a:pt x="3431" y="12902"/>
                </a:lnTo>
                <a:lnTo>
                  <a:pt x="1960" y="11976"/>
                </a:lnTo>
                <a:lnTo>
                  <a:pt x="1198" y="10398"/>
                </a:lnTo>
                <a:lnTo>
                  <a:pt x="1089" y="10234"/>
                </a:lnTo>
                <a:lnTo>
                  <a:pt x="326" y="8492"/>
                </a:lnTo>
                <a:lnTo>
                  <a:pt x="0" y="7077"/>
                </a:lnTo>
                <a:lnTo>
                  <a:pt x="1852" y="5988"/>
                </a:lnTo>
                <a:lnTo>
                  <a:pt x="3213" y="5226"/>
                </a:lnTo>
                <a:lnTo>
                  <a:pt x="5120" y="4246"/>
                </a:lnTo>
                <a:lnTo>
                  <a:pt x="2941" y="2286"/>
                </a:lnTo>
                <a:lnTo>
                  <a:pt x="6754" y="0"/>
                </a:lnTo>
                <a:lnTo>
                  <a:pt x="8551" y="0"/>
                </a:lnTo>
                <a:lnTo>
                  <a:pt x="12964" y="7077"/>
                </a:lnTo>
                <a:lnTo>
                  <a:pt x="12582" y="9418"/>
                </a:lnTo>
                <a:lnTo>
                  <a:pt x="11003" y="11486"/>
                </a:lnTo>
                <a:lnTo>
                  <a:pt x="9369" y="13555"/>
                </a:lnTo>
                <a:lnTo>
                  <a:pt x="7680" y="141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3271221" y="7257851"/>
            <a:ext cx="7620" cy="5715"/>
          </a:xfrm>
          <a:custGeom>
            <a:avLst/>
            <a:gdLst/>
            <a:ahLst/>
            <a:cxnLst/>
            <a:rect l="l" t="t" r="r" b="b"/>
            <a:pathLst>
              <a:path w="7620" h="5715">
                <a:moveTo>
                  <a:pt x="1852" y="5171"/>
                </a:moveTo>
                <a:lnTo>
                  <a:pt x="0" y="4518"/>
                </a:lnTo>
                <a:lnTo>
                  <a:pt x="2505" y="2994"/>
                </a:lnTo>
                <a:lnTo>
                  <a:pt x="5011" y="1524"/>
                </a:lnTo>
                <a:lnTo>
                  <a:pt x="7517" y="0"/>
                </a:lnTo>
                <a:lnTo>
                  <a:pt x="6917" y="1252"/>
                </a:lnTo>
                <a:lnTo>
                  <a:pt x="6100" y="2395"/>
                </a:lnTo>
                <a:lnTo>
                  <a:pt x="5011" y="3375"/>
                </a:lnTo>
                <a:lnTo>
                  <a:pt x="3431" y="4736"/>
                </a:lnTo>
                <a:lnTo>
                  <a:pt x="1852" y="51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3501361" y="7248542"/>
            <a:ext cx="11430" cy="15875"/>
          </a:xfrm>
          <a:custGeom>
            <a:avLst/>
            <a:gdLst/>
            <a:ahLst/>
            <a:cxnLst/>
            <a:rect l="l" t="t" r="r" b="b"/>
            <a:pathLst>
              <a:path w="11429" h="15875">
                <a:moveTo>
                  <a:pt x="8225" y="15624"/>
                </a:moveTo>
                <a:lnTo>
                  <a:pt x="7299" y="14862"/>
                </a:lnTo>
                <a:lnTo>
                  <a:pt x="6264" y="14426"/>
                </a:lnTo>
                <a:lnTo>
                  <a:pt x="5937" y="14263"/>
                </a:lnTo>
                <a:lnTo>
                  <a:pt x="5610" y="14154"/>
                </a:lnTo>
                <a:lnTo>
                  <a:pt x="5283" y="13991"/>
                </a:lnTo>
                <a:lnTo>
                  <a:pt x="3540" y="14481"/>
                </a:lnTo>
                <a:lnTo>
                  <a:pt x="2451" y="13174"/>
                </a:lnTo>
                <a:lnTo>
                  <a:pt x="708" y="11976"/>
                </a:lnTo>
                <a:lnTo>
                  <a:pt x="0" y="10996"/>
                </a:lnTo>
                <a:lnTo>
                  <a:pt x="163" y="10670"/>
                </a:lnTo>
                <a:lnTo>
                  <a:pt x="1688" y="8057"/>
                </a:lnTo>
                <a:lnTo>
                  <a:pt x="544" y="5444"/>
                </a:lnTo>
                <a:lnTo>
                  <a:pt x="435" y="2776"/>
                </a:lnTo>
                <a:lnTo>
                  <a:pt x="435" y="1306"/>
                </a:lnTo>
                <a:lnTo>
                  <a:pt x="1743" y="489"/>
                </a:lnTo>
                <a:lnTo>
                  <a:pt x="3268" y="217"/>
                </a:lnTo>
                <a:lnTo>
                  <a:pt x="4793" y="0"/>
                </a:lnTo>
                <a:lnTo>
                  <a:pt x="5610" y="925"/>
                </a:lnTo>
                <a:lnTo>
                  <a:pt x="10948" y="13392"/>
                </a:lnTo>
                <a:lnTo>
                  <a:pt x="8225" y="156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507"/>
          <p:cNvSpPr/>
          <p:nvPr/>
        </p:nvSpPr>
        <p:spPr>
          <a:xfrm>
            <a:off x="3364857" y="7226711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5065" y="13065"/>
                </a:moveTo>
                <a:lnTo>
                  <a:pt x="2941" y="12249"/>
                </a:lnTo>
                <a:lnTo>
                  <a:pt x="1143" y="11541"/>
                </a:lnTo>
                <a:lnTo>
                  <a:pt x="0" y="9146"/>
                </a:lnTo>
                <a:lnTo>
                  <a:pt x="272" y="6151"/>
                </a:lnTo>
                <a:lnTo>
                  <a:pt x="980" y="3865"/>
                </a:lnTo>
                <a:lnTo>
                  <a:pt x="1307" y="2558"/>
                </a:lnTo>
                <a:lnTo>
                  <a:pt x="4139" y="489"/>
                </a:lnTo>
                <a:lnTo>
                  <a:pt x="5501" y="0"/>
                </a:lnTo>
                <a:lnTo>
                  <a:pt x="7571" y="2885"/>
                </a:lnTo>
                <a:lnTo>
                  <a:pt x="8660" y="3593"/>
                </a:lnTo>
                <a:lnTo>
                  <a:pt x="9369" y="4518"/>
                </a:lnTo>
                <a:lnTo>
                  <a:pt x="11166" y="6968"/>
                </a:lnTo>
                <a:lnTo>
                  <a:pt x="11384" y="9200"/>
                </a:lnTo>
                <a:lnTo>
                  <a:pt x="8606" y="12303"/>
                </a:lnTo>
                <a:lnTo>
                  <a:pt x="5065" y="130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3544176" y="7199110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5" h="11429">
                <a:moveTo>
                  <a:pt x="8225" y="11051"/>
                </a:moveTo>
                <a:lnTo>
                  <a:pt x="6155" y="11051"/>
                </a:lnTo>
                <a:lnTo>
                  <a:pt x="4139" y="10452"/>
                </a:lnTo>
                <a:lnTo>
                  <a:pt x="2015" y="9853"/>
                </a:lnTo>
                <a:lnTo>
                  <a:pt x="544" y="8601"/>
                </a:lnTo>
                <a:lnTo>
                  <a:pt x="272" y="6206"/>
                </a:lnTo>
                <a:lnTo>
                  <a:pt x="0" y="4355"/>
                </a:lnTo>
                <a:lnTo>
                  <a:pt x="435" y="2776"/>
                </a:lnTo>
                <a:lnTo>
                  <a:pt x="4248" y="1034"/>
                </a:lnTo>
                <a:lnTo>
                  <a:pt x="6318" y="0"/>
                </a:lnTo>
                <a:lnTo>
                  <a:pt x="8551" y="1361"/>
                </a:lnTo>
                <a:lnTo>
                  <a:pt x="10894" y="2830"/>
                </a:lnTo>
                <a:lnTo>
                  <a:pt x="11929" y="5226"/>
                </a:lnTo>
                <a:lnTo>
                  <a:pt x="12528" y="7730"/>
                </a:lnTo>
                <a:lnTo>
                  <a:pt x="12909" y="9309"/>
                </a:lnTo>
                <a:lnTo>
                  <a:pt x="11711" y="10289"/>
                </a:lnTo>
                <a:lnTo>
                  <a:pt x="10240" y="10561"/>
                </a:lnTo>
                <a:lnTo>
                  <a:pt x="8225" y="11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3475270" y="721887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6100" y="12249"/>
                </a:moveTo>
                <a:lnTo>
                  <a:pt x="3812" y="11160"/>
                </a:lnTo>
                <a:lnTo>
                  <a:pt x="708" y="9799"/>
                </a:lnTo>
                <a:lnTo>
                  <a:pt x="0" y="8274"/>
                </a:lnTo>
                <a:lnTo>
                  <a:pt x="871" y="5062"/>
                </a:lnTo>
                <a:lnTo>
                  <a:pt x="1960" y="925"/>
                </a:lnTo>
                <a:lnTo>
                  <a:pt x="4684" y="0"/>
                </a:lnTo>
                <a:lnTo>
                  <a:pt x="8007" y="2613"/>
                </a:lnTo>
                <a:lnTo>
                  <a:pt x="8388" y="2939"/>
                </a:lnTo>
                <a:lnTo>
                  <a:pt x="8824" y="3266"/>
                </a:lnTo>
                <a:lnTo>
                  <a:pt x="11820" y="6315"/>
                </a:lnTo>
                <a:lnTo>
                  <a:pt x="12310" y="7730"/>
                </a:lnTo>
                <a:lnTo>
                  <a:pt x="9586" y="11323"/>
                </a:lnTo>
                <a:lnTo>
                  <a:pt x="6100" y="122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3459310" y="7286432"/>
            <a:ext cx="11430" cy="10795"/>
          </a:xfrm>
          <a:custGeom>
            <a:avLst/>
            <a:gdLst/>
            <a:ahLst/>
            <a:cxnLst/>
            <a:rect l="l" t="t" r="r" b="b"/>
            <a:pathLst>
              <a:path w="11429" h="10795">
                <a:moveTo>
                  <a:pt x="6808" y="10724"/>
                </a:moveTo>
                <a:lnTo>
                  <a:pt x="5773" y="10724"/>
                </a:lnTo>
                <a:lnTo>
                  <a:pt x="3704" y="10615"/>
                </a:lnTo>
                <a:lnTo>
                  <a:pt x="1797" y="10017"/>
                </a:lnTo>
                <a:lnTo>
                  <a:pt x="0" y="7349"/>
                </a:lnTo>
                <a:lnTo>
                  <a:pt x="217" y="5498"/>
                </a:lnTo>
                <a:lnTo>
                  <a:pt x="544" y="3157"/>
                </a:lnTo>
                <a:lnTo>
                  <a:pt x="3104" y="326"/>
                </a:lnTo>
                <a:lnTo>
                  <a:pt x="5120" y="163"/>
                </a:lnTo>
                <a:lnTo>
                  <a:pt x="5991" y="0"/>
                </a:lnTo>
                <a:lnTo>
                  <a:pt x="11057" y="9254"/>
                </a:lnTo>
                <a:lnTo>
                  <a:pt x="10240" y="10670"/>
                </a:lnTo>
                <a:lnTo>
                  <a:pt x="6808" y="107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3288761" y="7278048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2396" y="10779"/>
                </a:moveTo>
                <a:lnTo>
                  <a:pt x="1416" y="10071"/>
                </a:lnTo>
                <a:lnTo>
                  <a:pt x="1143" y="9037"/>
                </a:lnTo>
                <a:lnTo>
                  <a:pt x="599" y="7077"/>
                </a:lnTo>
                <a:lnTo>
                  <a:pt x="108" y="5062"/>
                </a:lnTo>
                <a:lnTo>
                  <a:pt x="0" y="3048"/>
                </a:lnTo>
                <a:lnTo>
                  <a:pt x="0" y="2504"/>
                </a:lnTo>
                <a:lnTo>
                  <a:pt x="108" y="2068"/>
                </a:lnTo>
                <a:lnTo>
                  <a:pt x="381" y="1742"/>
                </a:lnTo>
                <a:lnTo>
                  <a:pt x="1089" y="816"/>
                </a:lnTo>
                <a:lnTo>
                  <a:pt x="2614" y="381"/>
                </a:lnTo>
                <a:lnTo>
                  <a:pt x="5283" y="163"/>
                </a:lnTo>
                <a:lnTo>
                  <a:pt x="7625" y="0"/>
                </a:lnTo>
                <a:lnTo>
                  <a:pt x="9314" y="979"/>
                </a:lnTo>
                <a:lnTo>
                  <a:pt x="9695" y="2776"/>
                </a:lnTo>
                <a:lnTo>
                  <a:pt x="9804" y="3048"/>
                </a:lnTo>
                <a:lnTo>
                  <a:pt x="9804" y="3429"/>
                </a:lnTo>
                <a:lnTo>
                  <a:pt x="9913" y="3919"/>
                </a:lnTo>
                <a:lnTo>
                  <a:pt x="8933" y="4736"/>
                </a:lnTo>
                <a:lnTo>
                  <a:pt x="8225" y="5770"/>
                </a:lnTo>
                <a:lnTo>
                  <a:pt x="6427" y="8220"/>
                </a:lnTo>
                <a:lnTo>
                  <a:pt x="5338" y="9635"/>
                </a:lnTo>
                <a:lnTo>
                  <a:pt x="2396" y="107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512"/>
          <p:cNvSpPr/>
          <p:nvPr/>
        </p:nvSpPr>
        <p:spPr>
          <a:xfrm>
            <a:off x="3377331" y="7206677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4" h="10159">
                <a:moveTo>
                  <a:pt x="10349" y="9690"/>
                </a:moveTo>
                <a:lnTo>
                  <a:pt x="6645" y="9091"/>
                </a:lnTo>
                <a:lnTo>
                  <a:pt x="5447" y="8982"/>
                </a:lnTo>
                <a:lnTo>
                  <a:pt x="4847" y="8982"/>
                </a:lnTo>
                <a:lnTo>
                  <a:pt x="4194" y="9091"/>
                </a:lnTo>
                <a:lnTo>
                  <a:pt x="3322" y="8547"/>
                </a:lnTo>
                <a:lnTo>
                  <a:pt x="2178" y="8057"/>
                </a:lnTo>
                <a:lnTo>
                  <a:pt x="272" y="6369"/>
                </a:lnTo>
                <a:lnTo>
                  <a:pt x="0" y="5226"/>
                </a:lnTo>
                <a:lnTo>
                  <a:pt x="1416" y="3593"/>
                </a:lnTo>
                <a:lnTo>
                  <a:pt x="1906" y="3157"/>
                </a:lnTo>
                <a:lnTo>
                  <a:pt x="2396" y="2830"/>
                </a:lnTo>
                <a:lnTo>
                  <a:pt x="2560" y="2667"/>
                </a:lnTo>
                <a:lnTo>
                  <a:pt x="3431" y="2014"/>
                </a:lnTo>
                <a:lnTo>
                  <a:pt x="4357" y="979"/>
                </a:lnTo>
                <a:lnTo>
                  <a:pt x="5283" y="381"/>
                </a:lnTo>
                <a:lnTo>
                  <a:pt x="5610" y="272"/>
                </a:lnTo>
                <a:lnTo>
                  <a:pt x="6155" y="54"/>
                </a:lnTo>
                <a:lnTo>
                  <a:pt x="6536" y="0"/>
                </a:lnTo>
                <a:lnTo>
                  <a:pt x="6917" y="0"/>
                </a:lnTo>
                <a:lnTo>
                  <a:pt x="9096" y="1524"/>
                </a:lnTo>
                <a:lnTo>
                  <a:pt x="10730" y="3647"/>
                </a:lnTo>
                <a:lnTo>
                  <a:pt x="11166" y="6151"/>
                </a:lnTo>
                <a:lnTo>
                  <a:pt x="11602" y="8383"/>
                </a:lnTo>
                <a:lnTo>
                  <a:pt x="10349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3468515" y="7206024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762" y="11214"/>
                </a:moveTo>
                <a:lnTo>
                  <a:pt x="326" y="8438"/>
                </a:lnTo>
                <a:lnTo>
                  <a:pt x="217" y="7567"/>
                </a:lnTo>
                <a:lnTo>
                  <a:pt x="54" y="6641"/>
                </a:lnTo>
                <a:lnTo>
                  <a:pt x="54" y="5825"/>
                </a:lnTo>
                <a:lnTo>
                  <a:pt x="0" y="5008"/>
                </a:lnTo>
                <a:lnTo>
                  <a:pt x="54" y="4246"/>
                </a:lnTo>
                <a:lnTo>
                  <a:pt x="272" y="3538"/>
                </a:lnTo>
                <a:lnTo>
                  <a:pt x="1089" y="489"/>
                </a:lnTo>
                <a:lnTo>
                  <a:pt x="2723" y="0"/>
                </a:lnTo>
                <a:lnTo>
                  <a:pt x="5120" y="1850"/>
                </a:lnTo>
                <a:lnTo>
                  <a:pt x="5991" y="2613"/>
                </a:lnTo>
                <a:lnTo>
                  <a:pt x="7026" y="3266"/>
                </a:lnTo>
                <a:lnTo>
                  <a:pt x="7898" y="4083"/>
                </a:lnTo>
                <a:lnTo>
                  <a:pt x="8824" y="5062"/>
                </a:lnTo>
                <a:lnTo>
                  <a:pt x="9804" y="6206"/>
                </a:lnTo>
                <a:lnTo>
                  <a:pt x="9260" y="9690"/>
                </a:lnTo>
                <a:lnTo>
                  <a:pt x="7952" y="10071"/>
                </a:lnTo>
                <a:lnTo>
                  <a:pt x="5882" y="10289"/>
                </a:lnTo>
                <a:lnTo>
                  <a:pt x="5338" y="10289"/>
                </a:lnTo>
                <a:lnTo>
                  <a:pt x="2995" y="10507"/>
                </a:lnTo>
                <a:lnTo>
                  <a:pt x="762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3555451" y="7170856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60" h="10795">
                <a:moveTo>
                  <a:pt x="5338" y="10561"/>
                </a:moveTo>
                <a:lnTo>
                  <a:pt x="926" y="10343"/>
                </a:lnTo>
                <a:lnTo>
                  <a:pt x="0" y="9200"/>
                </a:lnTo>
                <a:lnTo>
                  <a:pt x="762" y="6913"/>
                </a:lnTo>
                <a:lnTo>
                  <a:pt x="2015" y="5335"/>
                </a:lnTo>
                <a:lnTo>
                  <a:pt x="1797" y="2994"/>
                </a:lnTo>
                <a:lnTo>
                  <a:pt x="3431" y="1469"/>
                </a:lnTo>
                <a:lnTo>
                  <a:pt x="4847" y="217"/>
                </a:lnTo>
                <a:lnTo>
                  <a:pt x="6264" y="0"/>
                </a:lnTo>
                <a:lnTo>
                  <a:pt x="8334" y="2885"/>
                </a:lnTo>
                <a:lnTo>
                  <a:pt x="9042" y="4464"/>
                </a:lnTo>
                <a:lnTo>
                  <a:pt x="9968" y="7022"/>
                </a:lnTo>
                <a:lnTo>
                  <a:pt x="9750" y="8166"/>
                </a:lnTo>
                <a:lnTo>
                  <a:pt x="8551" y="8601"/>
                </a:lnTo>
                <a:lnTo>
                  <a:pt x="6808" y="9309"/>
                </a:lnTo>
                <a:lnTo>
                  <a:pt x="5338" y="105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3498964" y="7205535"/>
            <a:ext cx="29209" cy="24765"/>
          </a:xfrm>
          <a:custGeom>
            <a:avLst/>
            <a:gdLst/>
            <a:ahLst/>
            <a:cxnLst/>
            <a:rect l="l" t="t" r="r" b="b"/>
            <a:pathLst>
              <a:path w="29210" h="24765">
                <a:moveTo>
                  <a:pt x="10947" y="16941"/>
                </a:moveTo>
                <a:lnTo>
                  <a:pt x="8547" y="15633"/>
                </a:lnTo>
                <a:lnTo>
                  <a:pt x="6311" y="14325"/>
                </a:lnTo>
                <a:lnTo>
                  <a:pt x="4406" y="16395"/>
                </a:lnTo>
                <a:lnTo>
                  <a:pt x="2667" y="17754"/>
                </a:lnTo>
                <a:lnTo>
                  <a:pt x="2501" y="17856"/>
                </a:lnTo>
                <a:lnTo>
                  <a:pt x="1460" y="18846"/>
                </a:lnTo>
                <a:lnTo>
                  <a:pt x="0" y="18999"/>
                </a:lnTo>
                <a:lnTo>
                  <a:pt x="317" y="22593"/>
                </a:lnTo>
                <a:lnTo>
                  <a:pt x="1905" y="23088"/>
                </a:lnTo>
                <a:lnTo>
                  <a:pt x="3098" y="23850"/>
                </a:lnTo>
                <a:lnTo>
                  <a:pt x="6743" y="24180"/>
                </a:lnTo>
                <a:lnTo>
                  <a:pt x="8496" y="24396"/>
                </a:lnTo>
                <a:lnTo>
                  <a:pt x="9525" y="23469"/>
                </a:lnTo>
                <a:lnTo>
                  <a:pt x="9423" y="21894"/>
                </a:lnTo>
                <a:lnTo>
                  <a:pt x="9309" y="19710"/>
                </a:lnTo>
                <a:lnTo>
                  <a:pt x="10947" y="16941"/>
                </a:lnTo>
                <a:close/>
              </a:path>
              <a:path w="29210" h="24765">
                <a:moveTo>
                  <a:pt x="28587" y="9588"/>
                </a:moveTo>
                <a:lnTo>
                  <a:pt x="27774" y="5943"/>
                </a:lnTo>
                <a:lnTo>
                  <a:pt x="27724" y="5397"/>
                </a:lnTo>
                <a:lnTo>
                  <a:pt x="27609" y="4965"/>
                </a:lnTo>
                <a:lnTo>
                  <a:pt x="27012" y="2997"/>
                </a:lnTo>
                <a:lnTo>
                  <a:pt x="26631" y="495"/>
                </a:lnTo>
                <a:lnTo>
                  <a:pt x="24282" y="0"/>
                </a:lnTo>
                <a:lnTo>
                  <a:pt x="21615" y="0"/>
                </a:lnTo>
                <a:lnTo>
                  <a:pt x="21234" y="2832"/>
                </a:lnTo>
                <a:lnTo>
                  <a:pt x="20040" y="4305"/>
                </a:lnTo>
                <a:lnTo>
                  <a:pt x="18846" y="5829"/>
                </a:lnTo>
                <a:lnTo>
                  <a:pt x="19380" y="7251"/>
                </a:lnTo>
                <a:lnTo>
                  <a:pt x="21234" y="8445"/>
                </a:lnTo>
                <a:lnTo>
                  <a:pt x="21399" y="8496"/>
                </a:lnTo>
                <a:lnTo>
                  <a:pt x="22275" y="9042"/>
                </a:lnTo>
                <a:lnTo>
                  <a:pt x="23088" y="9474"/>
                </a:lnTo>
                <a:lnTo>
                  <a:pt x="23583" y="9804"/>
                </a:lnTo>
                <a:lnTo>
                  <a:pt x="27178" y="10896"/>
                </a:lnTo>
                <a:lnTo>
                  <a:pt x="28587" y="95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3311966" y="7285997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7244" y="8982"/>
                </a:moveTo>
                <a:lnTo>
                  <a:pt x="4357" y="8710"/>
                </a:lnTo>
                <a:lnTo>
                  <a:pt x="2505" y="8166"/>
                </a:lnTo>
                <a:lnTo>
                  <a:pt x="1252" y="6750"/>
                </a:lnTo>
                <a:lnTo>
                  <a:pt x="708" y="6206"/>
                </a:lnTo>
                <a:lnTo>
                  <a:pt x="326" y="5607"/>
                </a:lnTo>
                <a:lnTo>
                  <a:pt x="0" y="4191"/>
                </a:lnTo>
                <a:lnTo>
                  <a:pt x="326" y="3320"/>
                </a:lnTo>
                <a:lnTo>
                  <a:pt x="2560" y="2123"/>
                </a:lnTo>
                <a:lnTo>
                  <a:pt x="3812" y="1524"/>
                </a:lnTo>
                <a:lnTo>
                  <a:pt x="5120" y="1143"/>
                </a:lnTo>
                <a:lnTo>
                  <a:pt x="6373" y="816"/>
                </a:lnTo>
                <a:lnTo>
                  <a:pt x="7789" y="0"/>
                </a:lnTo>
                <a:lnTo>
                  <a:pt x="8987" y="979"/>
                </a:lnTo>
                <a:lnTo>
                  <a:pt x="10349" y="2286"/>
                </a:lnTo>
                <a:lnTo>
                  <a:pt x="9695" y="3810"/>
                </a:lnTo>
                <a:lnTo>
                  <a:pt x="9096" y="5335"/>
                </a:lnTo>
                <a:lnTo>
                  <a:pt x="8769" y="6097"/>
                </a:lnTo>
                <a:lnTo>
                  <a:pt x="8606" y="7131"/>
                </a:lnTo>
                <a:lnTo>
                  <a:pt x="8170" y="7839"/>
                </a:lnTo>
                <a:lnTo>
                  <a:pt x="7789" y="8547"/>
                </a:lnTo>
                <a:lnTo>
                  <a:pt x="7244" y="89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517"/>
          <p:cNvSpPr/>
          <p:nvPr/>
        </p:nvSpPr>
        <p:spPr>
          <a:xfrm>
            <a:off x="3252647" y="7313272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649" y="7022"/>
                </a:moveTo>
                <a:lnTo>
                  <a:pt x="2669" y="6750"/>
                </a:lnTo>
                <a:lnTo>
                  <a:pt x="1361" y="6423"/>
                </a:lnTo>
                <a:lnTo>
                  <a:pt x="0" y="4083"/>
                </a:lnTo>
                <a:lnTo>
                  <a:pt x="381" y="2667"/>
                </a:lnTo>
                <a:lnTo>
                  <a:pt x="762" y="979"/>
                </a:lnTo>
                <a:lnTo>
                  <a:pt x="2669" y="0"/>
                </a:lnTo>
                <a:lnTo>
                  <a:pt x="6590" y="3211"/>
                </a:lnTo>
                <a:lnTo>
                  <a:pt x="6536" y="4028"/>
                </a:lnTo>
                <a:lnTo>
                  <a:pt x="6482" y="4300"/>
                </a:lnTo>
                <a:lnTo>
                  <a:pt x="6264" y="4736"/>
                </a:lnTo>
                <a:lnTo>
                  <a:pt x="5556" y="5934"/>
                </a:lnTo>
                <a:lnTo>
                  <a:pt x="3649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3349605" y="7274619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4194" y="6641"/>
                </a:moveTo>
                <a:lnTo>
                  <a:pt x="2614" y="6260"/>
                </a:lnTo>
                <a:lnTo>
                  <a:pt x="1089" y="5825"/>
                </a:lnTo>
                <a:lnTo>
                  <a:pt x="0" y="4464"/>
                </a:lnTo>
                <a:lnTo>
                  <a:pt x="54" y="2885"/>
                </a:lnTo>
                <a:lnTo>
                  <a:pt x="54" y="2395"/>
                </a:lnTo>
                <a:lnTo>
                  <a:pt x="3104" y="0"/>
                </a:lnTo>
                <a:lnTo>
                  <a:pt x="4902" y="0"/>
                </a:lnTo>
                <a:lnTo>
                  <a:pt x="6209" y="2449"/>
                </a:lnTo>
                <a:lnTo>
                  <a:pt x="5937" y="4028"/>
                </a:lnTo>
                <a:lnTo>
                  <a:pt x="5610" y="5716"/>
                </a:lnTo>
                <a:lnTo>
                  <a:pt x="4194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3351838" y="721761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758" y="4681"/>
                </a:moveTo>
                <a:lnTo>
                  <a:pt x="2342" y="4191"/>
                </a:lnTo>
                <a:lnTo>
                  <a:pt x="1416" y="3865"/>
                </a:lnTo>
                <a:lnTo>
                  <a:pt x="435" y="3375"/>
                </a:lnTo>
                <a:lnTo>
                  <a:pt x="0" y="2504"/>
                </a:lnTo>
                <a:lnTo>
                  <a:pt x="1852" y="1633"/>
                </a:lnTo>
                <a:lnTo>
                  <a:pt x="5664" y="0"/>
                </a:lnTo>
                <a:lnTo>
                  <a:pt x="5882" y="653"/>
                </a:lnTo>
                <a:lnTo>
                  <a:pt x="6100" y="1905"/>
                </a:lnTo>
                <a:lnTo>
                  <a:pt x="5719" y="3429"/>
                </a:lnTo>
                <a:lnTo>
                  <a:pt x="3758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3467971" y="730793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540" y="7186"/>
                </a:moveTo>
                <a:lnTo>
                  <a:pt x="2069" y="6641"/>
                </a:lnTo>
                <a:lnTo>
                  <a:pt x="817" y="6097"/>
                </a:lnTo>
                <a:lnTo>
                  <a:pt x="0" y="3538"/>
                </a:lnTo>
                <a:lnTo>
                  <a:pt x="708" y="2123"/>
                </a:lnTo>
                <a:lnTo>
                  <a:pt x="1470" y="762"/>
                </a:lnTo>
                <a:lnTo>
                  <a:pt x="3159" y="0"/>
                </a:lnTo>
                <a:lnTo>
                  <a:pt x="4194" y="707"/>
                </a:lnTo>
                <a:lnTo>
                  <a:pt x="5283" y="1415"/>
                </a:lnTo>
                <a:lnTo>
                  <a:pt x="6482" y="2830"/>
                </a:lnTo>
                <a:lnTo>
                  <a:pt x="5719" y="4681"/>
                </a:lnTo>
                <a:lnTo>
                  <a:pt x="5065" y="6315"/>
                </a:lnTo>
                <a:lnTo>
                  <a:pt x="3540" y="71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3462032" y="7233411"/>
            <a:ext cx="35560" cy="12700"/>
          </a:xfrm>
          <a:custGeom>
            <a:avLst/>
            <a:gdLst/>
            <a:ahLst/>
            <a:cxnLst/>
            <a:rect l="l" t="t" r="r" b="b"/>
            <a:pathLst>
              <a:path w="35560" h="12700">
                <a:moveTo>
                  <a:pt x="5981" y="2286"/>
                </a:moveTo>
                <a:lnTo>
                  <a:pt x="5765" y="927"/>
                </a:lnTo>
                <a:lnTo>
                  <a:pt x="4025" y="495"/>
                </a:lnTo>
                <a:lnTo>
                  <a:pt x="2171" y="0"/>
                </a:lnTo>
                <a:lnTo>
                  <a:pt x="381" y="1041"/>
                </a:lnTo>
                <a:lnTo>
                  <a:pt x="152" y="2832"/>
                </a:lnTo>
                <a:lnTo>
                  <a:pt x="0" y="4470"/>
                </a:lnTo>
                <a:lnTo>
                  <a:pt x="977" y="5334"/>
                </a:lnTo>
                <a:lnTo>
                  <a:pt x="2286" y="5880"/>
                </a:lnTo>
                <a:lnTo>
                  <a:pt x="3860" y="6261"/>
                </a:lnTo>
                <a:lnTo>
                  <a:pt x="5765" y="5168"/>
                </a:lnTo>
                <a:lnTo>
                  <a:pt x="5981" y="2286"/>
                </a:lnTo>
                <a:close/>
              </a:path>
              <a:path w="35560" h="12700">
                <a:moveTo>
                  <a:pt x="35293" y="7353"/>
                </a:moveTo>
                <a:lnTo>
                  <a:pt x="33553" y="6807"/>
                </a:lnTo>
                <a:lnTo>
                  <a:pt x="32245" y="6096"/>
                </a:lnTo>
                <a:lnTo>
                  <a:pt x="30657" y="5232"/>
                </a:lnTo>
                <a:lnTo>
                  <a:pt x="29629" y="6159"/>
                </a:lnTo>
                <a:lnTo>
                  <a:pt x="29032" y="7518"/>
                </a:lnTo>
                <a:lnTo>
                  <a:pt x="28321" y="9258"/>
                </a:lnTo>
                <a:lnTo>
                  <a:pt x="29032" y="11328"/>
                </a:lnTo>
                <a:lnTo>
                  <a:pt x="30492" y="11925"/>
                </a:lnTo>
                <a:lnTo>
                  <a:pt x="32029" y="12573"/>
                </a:lnTo>
                <a:lnTo>
                  <a:pt x="33553" y="11595"/>
                </a:lnTo>
                <a:lnTo>
                  <a:pt x="34251" y="9690"/>
                </a:lnTo>
                <a:lnTo>
                  <a:pt x="35293" y="73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522"/>
          <p:cNvSpPr/>
          <p:nvPr/>
        </p:nvSpPr>
        <p:spPr>
          <a:xfrm>
            <a:off x="3387190" y="7274183"/>
            <a:ext cx="6985" cy="6350"/>
          </a:xfrm>
          <a:custGeom>
            <a:avLst/>
            <a:gdLst/>
            <a:ahLst/>
            <a:cxnLst/>
            <a:rect l="l" t="t" r="r" b="b"/>
            <a:pathLst>
              <a:path w="6985" h="6350">
                <a:moveTo>
                  <a:pt x="2723" y="6260"/>
                </a:moveTo>
                <a:lnTo>
                  <a:pt x="2233" y="6042"/>
                </a:lnTo>
                <a:lnTo>
                  <a:pt x="926" y="5498"/>
                </a:lnTo>
                <a:lnTo>
                  <a:pt x="0" y="3647"/>
                </a:lnTo>
                <a:lnTo>
                  <a:pt x="163" y="2177"/>
                </a:lnTo>
                <a:lnTo>
                  <a:pt x="217" y="2014"/>
                </a:lnTo>
                <a:lnTo>
                  <a:pt x="272" y="1796"/>
                </a:lnTo>
                <a:lnTo>
                  <a:pt x="762" y="435"/>
                </a:lnTo>
                <a:lnTo>
                  <a:pt x="2778" y="0"/>
                </a:lnTo>
                <a:lnTo>
                  <a:pt x="5719" y="1524"/>
                </a:lnTo>
                <a:lnTo>
                  <a:pt x="6427" y="2667"/>
                </a:lnTo>
                <a:lnTo>
                  <a:pt x="6155" y="4137"/>
                </a:lnTo>
                <a:lnTo>
                  <a:pt x="6100" y="4355"/>
                </a:lnTo>
                <a:lnTo>
                  <a:pt x="5882" y="4573"/>
                </a:lnTo>
                <a:lnTo>
                  <a:pt x="5556" y="4845"/>
                </a:lnTo>
                <a:lnTo>
                  <a:pt x="4575" y="5552"/>
                </a:lnTo>
                <a:lnTo>
                  <a:pt x="2723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3556595" y="721979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4085" y="6696"/>
                </a:moveTo>
                <a:lnTo>
                  <a:pt x="2233" y="6423"/>
                </a:lnTo>
                <a:lnTo>
                  <a:pt x="926" y="6206"/>
                </a:lnTo>
                <a:lnTo>
                  <a:pt x="0" y="4300"/>
                </a:lnTo>
                <a:lnTo>
                  <a:pt x="762" y="1197"/>
                </a:lnTo>
                <a:lnTo>
                  <a:pt x="2614" y="0"/>
                </a:lnTo>
                <a:lnTo>
                  <a:pt x="3812" y="435"/>
                </a:lnTo>
                <a:lnTo>
                  <a:pt x="4902" y="816"/>
                </a:lnTo>
                <a:lnTo>
                  <a:pt x="6264" y="3320"/>
                </a:lnTo>
                <a:lnTo>
                  <a:pt x="5120" y="5607"/>
                </a:lnTo>
                <a:lnTo>
                  <a:pt x="4085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3202533" y="7309624"/>
            <a:ext cx="6985" cy="5715"/>
          </a:xfrm>
          <a:custGeom>
            <a:avLst/>
            <a:gdLst/>
            <a:ahLst/>
            <a:cxnLst/>
            <a:rect l="l" t="t" r="r" b="b"/>
            <a:pathLst>
              <a:path w="6985" h="5715">
                <a:moveTo>
                  <a:pt x="5065" y="5280"/>
                </a:moveTo>
                <a:lnTo>
                  <a:pt x="3867" y="5280"/>
                </a:lnTo>
                <a:lnTo>
                  <a:pt x="2178" y="5171"/>
                </a:lnTo>
                <a:lnTo>
                  <a:pt x="0" y="3320"/>
                </a:lnTo>
                <a:lnTo>
                  <a:pt x="163" y="2123"/>
                </a:lnTo>
                <a:lnTo>
                  <a:pt x="817" y="871"/>
                </a:lnTo>
                <a:lnTo>
                  <a:pt x="1743" y="0"/>
                </a:lnTo>
                <a:lnTo>
                  <a:pt x="3322" y="54"/>
                </a:lnTo>
                <a:lnTo>
                  <a:pt x="3758" y="108"/>
                </a:lnTo>
                <a:lnTo>
                  <a:pt x="4194" y="217"/>
                </a:lnTo>
                <a:lnTo>
                  <a:pt x="5664" y="1034"/>
                </a:lnTo>
                <a:lnTo>
                  <a:pt x="6373" y="2395"/>
                </a:lnTo>
                <a:lnTo>
                  <a:pt x="6100" y="3701"/>
                </a:lnTo>
                <a:lnTo>
                  <a:pt x="5882" y="4790"/>
                </a:lnTo>
                <a:lnTo>
                  <a:pt x="5065" y="52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3359029" y="7276361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431" y="6478"/>
                </a:moveTo>
                <a:lnTo>
                  <a:pt x="817" y="5335"/>
                </a:lnTo>
                <a:lnTo>
                  <a:pt x="0" y="4355"/>
                </a:lnTo>
                <a:lnTo>
                  <a:pt x="326" y="2722"/>
                </a:lnTo>
                <a:lnTo>
                  <a:pt x="708" y="1088"/>
                </a:lnTo>
                <a:lnTo>
                  <a:pt x="2233" y="0"/>
                </a:lnTo>
                <a:lnTo>
                  <a:pt x="3704" y="435"/>
                </a:lnTo>
                <a:lnTo>
                  <a:pt x="5283" y="925"/>
                </a:lnTo>
                <a:lnTo>
                  <a:pt x="5773" y="2123"/>
                </a:lnTo>
                <a:lnTo>
                  <a:pt x="5501" y="3593"/>
                </a:lnTo>
                <a:lnTo>
                  <a:pt x="5283" y="5171"/>
                </a:lnTo>
                <a:lnTo>
                  <a:pt x="3431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3542804" y="7200696"/>
            <a:ext cx="46990" cy="50165"/>
          </a:xfrm>
          <a:custGeom>
            <a:avLst/>
            <a:gdLst/>
            <a:ahLst/>
            <a:cxnLst/>
            <a:rect l="l" t="t" r="r" b="b"/>
            <a:pathLst>
              <a:path w="46989" h="50165">
                <a:moveTo>
                  <a:pt x="3759" y="48285"/>
                </a:moveTo>
                <a:lnTo>
                  <a:pt x="3429" y="47574"/>
                </a:lnTo>
                <a:lnTo>
                  <a:pt x="3708" y="46113"/>
                </a:lnTo>
                <a:lnTo>
                  <a:pt x="876" y="45834"/>
                </a:lnTo>
                <a:lnTo>
                  <a:pt x="546" y="46761"/>
                </a:lnTo>
                <a:lnTo>
                  <a:pt x="330" y="47523"/>
                </a:lnTo>
                <a:lnTo>
                  <a:pt x="0" y="49047"/>
                </a:lnTo>
                <a:lnTo>
                  <a:pt x="977" y="49644"/>
                </a:lnTo>
                <a:lnTo>
                  <a:pt x="2349" y="49758"/>
                </a:lnTo>
                <a:lnTo>
                  <a:pt x="3162" y="49860"/>
                </a:lnTo>
                <a:lnTo>
                  <a:pt x="3594" y="49428"/>
                </a:lnTo>
                <a:lnTo>
                  <a:pt x="3759" y="48285"/>
                </a:lnTo>
                <a:close/>
              </a:path>
              <a:path w="46989" h="50165">
                <a:moveTo>
                  <a:pt x="37426" y="15735"/>
                </a:moveTo>
                <a:lnTo>
                  <a:pt x="36766" y="15354"/>
                </a:lnTo>
                <a:lnTo>
                  <a:pt x="36334" y="15138"/>
                </a:lnTo>
                <a:lnTo>
                  <a:pt x="35407" y="15455"/>
                </a:lnTo>
                <a:lnTo>
                  <a:pt x="34925" y="15836"/>
                </a:lnTo>
                <a:lnTo>
                  <a:pt x="32245" y="17805"/>
                </a:lnTo>
                <a:lnTo>
                  <a:pt x="31381" y="20637"/>
                </a:lnTo>
                <a:lnTo>
                  <a:pt x="31432" y="23952"/>
                </a:lnTo>
                <a:lnTo>
                  <a:pt x="33832" y="22047"/>
                </a:lnTo>
                <a:lnTo>
                  <a:pt x="35242" y="19545"/>
                </a:lnTo>
                <a:lnTo>
                  <a:pt x="36766" y="17145"/>
                </a:lnTo>
                <a:lnTo>
                  <a:pt x="37096" y="16598"/>
                </a:lnTo>
                <a:lnTo>
                  <a:pt x="37426" y="15735"/>
                </a:lnTo>
                <a:close/>
              </a:path>
              <a:path w="46989" h="50165">
                <a:moveTo>
                  <a:pt x="46850" y="0"/>
                </a:moveTo>
                <a:lnTo>
                  <a:pt x="44119" y="482"/>
                </a:lnTo>
                <a:lnTo>
                  <a:pt x="42811" y="1790"/>
                </a:lnTo>
                <a:lnTo>
                  <a:pt x="41948" y="3543"/>
                </a:lnTo>
                <a:lnTo>
                  <a:pt x="41516" y="4406"/>
                </a:lnTo>
                <a:lnTo>
                  <a:pt x="41135" y="5664"/>
                </a:lnTo>
                <a:lnTo>
                  <a:pt x="42113" y="6362"/>
                </a:lnTo>
                <a:lnTo>
                  <a:pt x="43472" y="7239"/>
                </a:lnTo>
                <a:lnTo>
                  <a:pt x="43853" y="5664"/>
                </a:lnTo>
                <a:lnTo>
                  <a:pt x="44284" y="4953"/>
                </a:lnTo>
                <a:lnTo>
                  <a:pt x="45161" y="3695"/>
                </a:lnTo>
                <a:lnTo>
                  <a:pt x="45707" y="2286"/>
                </a:lnTo>
                <a:lnTo>
                  <a:pt x="46850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3457240" y="720961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995" y="3974"/>
                </a:moveTo>
                <a:lnTo>
                  <a:pt x="1525" y="3484"/>
                </a:lnTo>
                <a:lnTo>
                  <a:pt x="653" y="3211"/>
                </a:lnTo>
                <a:lnTo>
                  <a:pt x="0" y="2667"/>
                </a:lnTo>
                <a:lnTo>
                  <a:pt x="381" y="1687"/>
                </a:lnTo>
                <a:lnTo>
                  <a:pt x="926" y="326"/>
                </a:lnTo>
                <a:lnTo>
                  <a:pt x="2124" y="0"/>
                </a:lnTo>
                <a:lnTo>
                  <a:pt x="3322" y="217"/>
                </a:lnTo>
                <a:lnTo>
                  <a:pt x="4303" y="435"/>
                </a:lnTo>
                <a:lnTo>
                  <a:pt x="4521" y="1306"/>
                </a:lnTo>
                <a:lnTo>
                  <a:pt x="4303" y="2232"/>
                </a:lnTo>
                <a:lnTo>
                  <a:pt x="3976" y="3538"/>
                </a:lnTo>
                <a:lnTo>
                  <a:pt x="2995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3296332" y="733537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3649" y="3919"/>
                </a:moveTo>
                <a:lnTo>
                  <a:pt x="2560" y="3810"/>
                </a:lnTo>
                <a:lnTo>
                  <a:pt x="1525" y="3538"/>
                </a:lnTo>
                <a:lnTo>
                  <a:pt x="272" y="3103"/>
                </a:lnTo>
                <a:lnTo>
                  <a:pt x="0" y="2286"/>
                </a:lnTo>
                <a:lnTo>
                  <a:pt x="435" y="1143"/>
                </a:lnTo>
                <a:lnTo>
                  <a:pt x="817" y="217"/>
                </a:lnTo>
                <a:lnTo>
                  <a:pt x="1634" y="0"/>
                </a:lnTo>
                <a:lnTo>
                  <a:pt x="2505" y="272"/>
                </a:lnTo>
                <a:lnTo>
                  <a:pt x="3540" y="653"/>
                </a:lnTo>
                <a:lnTo>
                  <a:pt x="4303" y="1361"/>
                </a:lnTo>
                <a:lnTo>
                  <a:pt x="3976" y="2558"/>
                </a:lnTo>
                <a:lnTo>
                  <a:pt x="3649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3536169" y="7191053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669" y="3810"/>
                </a:moveTo>
                <a:lnTo>
                  <a:pt x="1361" y="3484"/>
                </a:lnTo>
                <a:lnTo>
                  <a:pt x="435" y="3320"/>
                </a:lnTo>
                <a:lnTo>
                  <a:pt x="0" y="2558"/>
                </a:lnTo>
                <a:lnTo>
                  <a:pt x="217" y="1633"/>
                </a:lnTo>
                <a:lnTo>
                  <a:pt x="653" y="0"/>
                </a:lnTo>
                <a:lnTo>
                  <a:pt x="2015" y="544"/>
                </a:lnTo>
                <a:lnTo>
                  <a:pt x="3104" y="544"/>
                </a:lnTo>
                <a:lnTo>
                  <a:pt x="4030" y="598"/>
                </a:lnTo>
                <a:lnTo>
                  <a:pt x="4139" y="1252"/>
                </a:lnTo>
                <a:lnTo>
                  <a:pt x="3976" y="1959"/>
                </a:lnTo>
                <a:lnTo>
                  <a:pt x="3704" y="3375"/>
                </a:lnTo>
                <a:lnTo>
                  <a:pt x="2669" y="38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3451193" y="7275599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614" y="4028"/>
                </a:moveTo>
                <a:lnTo>
                  <a:pt x="1198" y="3593"/>
                </a:lnTo>
                <a:lnTo>
                  <a:pt x="217" y="3211"/>
                </a:lnTo>
                <a:lnTo>
                  <a:pt x="0" y="2340"/>
                </a:lnTo>
                <a:lnTo>
                  <a:pt x="108" y="1469"/>
                </a:lnTo>
                <a:lnTo>
                  <a:pt x="326" y="217"/>
                </a:lnTo>
                <a:lnTo>
                  <a:pt x="1525" y="0"/>
                </a:lnTo>
                <a:lnTo>
                  <a:pt x="2505" y="54"/>
                </a:lnTo>
                <a:lnTo>
                  <a:pt x="3595" y="163"/>
                </a:lnTo>
                <a:lnTo>
                  <a:pt x="3595" y="1143"/>
                </a:lnTo>
                <a:lnTo>
                  <a:pt x="3377" y="2123"/>
                </a:lnTo>
                <a:lnTo>
                  <a:pt x="3104" y="3103"/>
                </a:lnTo>
                <a:lnTo>
                  <a:pt x="2614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3542324" y="7195408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2178" y="4409"/>
                </a:moveTo>
                <a:lnTo>
                  <a:pt x="1252" y="3974"/>
                </a:lnTo>
                <a:lnTo>
                  <a:pt x="871" y="3756"/>
                </a:lnTo>
                <a:lnTo>
                  <a:pt x="599" y="3538"/>
                </a:lnTo>
                <a:lnTo>
                  <a:pt x="435" y="3211"/>
                </a:lnTo>
                <a:lnTo>
                  <a:pt x="0" y="2613"/>
                </a:lnTo>
                <a:lnTo>
                  <a:pt x="0" y="1850"/>
                </a:lnTo>
                <a:lnTo>
                  <a:pt x="217" y="1034"/>
                </a:lnTo>
                <a:lnTo>
                  <a:pt x="326" y="816"/>
                </a:lnTo>
                <a:lnTo>
                  <a:pt x="708" y="163"/>
                </a:lnTo>
                <a:lnTo>
                  <a:pt x="1307" y="0"/>
                </a:lnTo>
                <a:lnTo>
                  <a:pt x="1852" y="272"/>
                </a:lnTo>
                <a:lnTo>
                  <a:pt x="2995" y="816"/>
                </a:lnTo>
                <a:lnTo>
                  <a:pt x="3758" y="1905"/>
                </a:lnTo>
                <a:lnTo>
                  <a:pt x="3104" y="4028"/>
                </a:lnTo>
                <a:lnTo>
                  <a:pt x="2178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3255969" y="732715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416" y="4137"/>
                </a:moveTo>
                <a:lnTo>
                  <a:pt x="163" y="3048"/>
                </a:lnTo>
                <a:lnTo>
                  <a:pt x="0" y="2014"/>
                </a:lnTo>
                <a:lnTo>
                  <a:pt x="762" y="1197"/>
                </a:lnTo>
                <a:lnTo>
                  <a:pt x="1252" y="653"/>
                </a:lnTo>
                <a:lnTo>
                  <a:pt x="2124" y="0"/>
                </a:lnTo>
                <a:lnTo>
                  <a:pt x="2886" y="489"/>
                </a:lnTo>
                <a:lnTo>
                  <a:pt x="4030" y="1197"/>
                </a:lnTo>
                <a:lnTo>
                  <a:pt x="3704" y="2232"/>
                </a:lnTo>
                <a:lnTo>
                  <a:pt x="2995" y="3103"/>
                </a:lnTo>
                <a:lnTo>
                  <a:pt x="2560" y="3593"/>
                </a:lnTo>
                <a:lnTo>
                  <a:pt x="1797" y="3865"/>
                </a:lnTo>
                <a:lnTo>
                  <a:pt x="1416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3341162" y="7249522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233" y="3701"/>
                </a:moveTo>
                <a:lnTo>
                  <a:pt x="1198" y="3647"/>
                </a:lnTo>
                <a:lnTo>
                  <a:pt x="0" y="3593"/>
                </a:lnTo>
                <a:lnTo>
                  <a:pt x="54" y="2558"/>
                </a:lnTo>
                <a:lnTo>
                  <a:pt x="163" y="1742"/>
                </a:lnTo>
                <a:lnTo>
                  <a:pt x="326" y="816"/>
                </a:lnTo>
                <a:lnTo>
                  <a:pt x="599" y="0"/>
                </a:lnTo>
                <a:lnTo>
                  <a:pt x="1743" y="163"/>
                </a:lnTo>
                <a:lnTo>
                  <a:pt x="2778" y="326"/>
                </a:lnTo>
                <a:lnTo>
                  <a:pt x="3050" y="1143"/>
                </a:lnTo>
                <a:lnTo>
                  <a:pt x="2995" y="2068"/>
                </a:lnTo>
                <a:lnTo>
                  <a:pt x="2560" y="2830"/>
                </a:lnTo>
                <a:lnTo>
                  <a:pt x="2233" y="37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3606981" y="7154959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124" y="2232"/>
                </a:moveTo>
                <a:lnTo>
                  <a:pt x="1143" y="1850"/>
                </a:lnTo>
                <a:lnTo>
                  <a:pt x="762" y="1742"/>
                </a:lnTo>
                <a:lnTo>
                  <a:pt x="326" y="1252"/>
                </a:lnTo>
                <a:lnTo>
                  <a:pt x="108" y="816"/>
                </a:lnTo>
                <a:lnTo>
                  <a:pt x="0" y="653"/>
                </a:lnTo>
                <a:lnTo>
                  <a:pt x="0" y="326"/>
                </a:lnTo>
                <a:lnTo>
                  <a:pt x="54" y="163"/>
                </a:lnTo>
                <a:lnTo>
                  <a:pt x="2614" y="0"/>
                </a:lnTo>
                <a:lnTo>
                  <a:pt x="2614" y="381"/>
                </a:lnTo>
                <a:lnTo>
                  <a:pt x="2505" y="707"/>
                </a:lnTo>
                <a:lnTo>
                  <a:pt x="2505" y="871"/>
                </a:lnTo>
                <a:lnTo>
                  <a:pt x="2342" y="1578"/>
                </a:lnTo>
                <a:lnTo>
                  <a:pt x="2124" y="22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7712467" y="5458103"/>
            <a:ext cx="19685" cy="24130"/>
          </a:xfrm>
          <a:custGeom>
            <a:avLst/>
            <a:gdLst/>
            <a:ahLst/>
            <a:cxnLst/>
            <a:rect l="l" t="t" r="r" b="b"/>
            <a:pathLst>
              <a:path w="19684" h="24129">
                <a:moveTo>
                  <a:pt x="6318" y="23736"/>
                </a:moveTo>
                <a:lnTo>
                  <a:pt x="2832" y="22756"/>
                </a:lnTo>
                <a:lnTo>
                  <a:pt x="0" y="19707"/>
                </a:lnTo>
                <a:lnTo>
                  <a:pt x="54" y="17965"/>
                </a:lnTo>
                <a:lnTo>
                  <a:pt x="1416" y="14916"/>
                </a:lnTo>
                <a:lnTo>
                  <a:pt x="4139" y="11976"/>
                </a:lnTo>
                <a:lnTo>
                  <a:pt x="4902" y="8982"/>
                </a:lnTo>
                <a:lnTo>
                  <a:pt x="4466" y="3593"/>
                </a:lnTo>
                <a:lnTo>
                  <a:pt x="4902" y="1578"/>
                </a:lnTo>
                <a:lnTo>
                  <a:pt x="7135" y="762"/>
                </a:lnTo>
                <a:lnTo>
                  <a:pt x="9368" y="0"/>
                </a:lnTo>
                <a:lnTo>
                  <a:pt x="11438" y="544"/>
                </a:lnTo>
                <a:lnTo>
                  <a:pt x="13563" y="3919"/>
                </a:lnTo>
                <a:lnTo>
                  <a:pt x="14761" y="4409"/>
                </a:lnTo>
                <a:lnTo>
                  <a:pt x="16831" y="5825"/>
                </a:lnTo>
                <a:lnTo>
                  <a:pt x="17594" y="6750"/>
                </a:lnTo>
                <a:lnTo>
                  <a:pt x="18084" y="7784"/>
                </a:lnTo>
                <a:lnTo>
                  <a:pt x="19119" y="10017"/>
                </a:lnTo>
                <a:lnTo>
                  <a:pt x="18846" y="12521"/>
                </a:lnTo>
                <a:lnTo>
                  <a:pt x="15687" y="15624"/>
                </a:lnTo>
                <a:lnTo>
                  <a:pt x="13998" y="16713"/>
                </a:lnTo>
                <a:lnTo>
                  <a:pt x="13399" y="18836"/>
                </a:lnTo>
                <a:lnTo>
                  <a:pt x="13127" y="19979"/>
                </a:lnTo>
                <a:lnTo>
                  <a:pt x="12092" y="20034"/>
                </a:lnTo>
                <a:lnTo>
                  <a:pt x="9859" y="20415"/>
                </a:lnTo>
                <a:lnTo>
                  <a:pt x="8116" y="20251"/>
                </a:lnTo>
                <a:lnTo>
                  <a:pt x="8606" y="22592"/>
                </a:lnTo>
                <a:lnTo>
                  <a:pt x="8170" y="22919"/>
                </a:lnTo>
                <a:lnTo>
                  <a:pt x="6318" y="23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7554991" y="5467140"/>
            <a:ext cx="15875" cy="14604"/>
          </a:xfrm>
          <a:custGeom>
            <a:avLst/>
            <a:gdLst/>
            <a:ahLst/>
            <a:cxnLst/>
            <a:rect l="l" t="t" r="r" b="b"/>
            <a:pathLst>
              <a:path w="15875" h="14604">
                <a:moveTo>
                  <a:pt x="6863" y="14426"/>
                </a:moveTo>
                <a:lnTo>
                  <a:pt x="4466" y="14100"/>
                </a:lnTo>
                <a:lnTo>
                  <a:pt x="2778" y="12085"/>
                </a:lnTo>
                <a:lnTo>
                  <a:pt x="2342" y="8547"/>
                </a:lnTo>
                <a:lnTo>
                  <a:pt x="2124" y="6478"/>
                </a:lnTo>
                <a:lnTo>
                  <a:pt x="1743" y="4899"/>
                </a:lnTo>
                <a:lnTo>
                  <a:pt x="272" y="2939"/>
                </a:lnTo>
                <a:lnTo>
                  <a:pt x="163" y="2613"/>
                </a:lnTo>
                <a:lnTo>
                  <a:pt x="0" y="2340"/>
                </a:lnTo>
                <a:lnTo>
                  <a:pt x="3268" y="1524"/>
                </a:lnTo>
                <a:lnTo>
                  <a:pt x="9859" y="0"/>
                </a:lnTo>
                <a:lnTo>
                  <a:pt x="10077" y="108"/>
                </a:lnTo>
                <a:lnTo>
                  <a:pt x="10458" y="381"/>
                </a:lnTo>
                <a:lnTo>
                  <a:pt x="10621" y="707"/>
                </a:lnTo>
                <a:lnTo>
                  <a:pt x="10839" y="979"/>
                </a:lnTo>
                <a:lnTo>
                  <a:pt x="11057" y="1306"/>
                </a:lnTo>
                <a:lnTo>
                  <a:pt x="11438" y="1742"/>
                </a:lnTo>
                <a:lnTo>
                  <a:pt x="12038" y="1905"/>
                </a:lnTo>
                <a:lnTo>
                  <a:pt x="12691" y="1905"/>
                </a:lnTo>
                <a:lnTo>
                  <a:pt x="13233" y="2286"/>
                </a:lnTo>
                <a:lnTo>
                  <a:pt x="10186" y="2286"/>
                </a:lnTo>
                <a:lnTo>
                  <a:pt x="5610" y="5552"/>
                </a:lnTo>
                <a:lnTo>
                  <a:pt x="6155" y="12357"/>
                </a:lnTo>
                <a:lnTo>
                  <a:pt x="6591" y="13555"/>
                </a:lnTo>
                <a:lnTo>
                  <a:pt x="6699" y="14045"/>
                </a:lnTo>
                <a:lnTo>
                  <a:pt x="6808" y="14263"/>
                </a:lnTo>
                <a:lnTo>
                  <a:pt x="6863" y="14426"/>
                </a:lnTo>
                <a:close/>
              </a:path>
              <a:path w="15875" h="14604">
                <a:moveTo>
                  <a:pt x="15360" y="4355"/>
                </a:moveTo>
                <a:lnTo>
                  <a:pt x="10186" y="2286"/>
                </a:lnTo>
                <a:lnTo>
                  <a:pt x="13233" y="2286"/>
                </a:lnTo>
                <a:lnTo>
                  <a:pt x="14162" y="2939"/>
                </a:lnTo>
                <a:lnTo>
                  <a:pt x="14870" y="3647"/>
                </a:lnTo>
                <a:lnTo>
                  <a:pt x="15360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7622971" y="5510529"/>
            <a:ext cx="17145" cy="21590"/>
          </a:xfrm>
          <a:custGeom>
            <a:avLst/>
            <a:gdLst/>
            <a:ahLst/>
            <a:cxnLst/>
            <a:rect l="l" t="t" r="r" b="b"/>
            <a:pathLst>
              <a:path w="17145" h="21589">
                <a:moveTo>
                  <a:pt x="10240" y="21395"/>
                </a:moveTo>
                <a:lnTo>
                  <a:pt x="4139" y="13446"/>
                </a:lnTo>
                <a:lnTo>
                  <a:pt x="3377" y="11323"/>
                </a:lnTo>
                <a:lnTo>
                  <a:pt x="0" y="5498"/>
                </a:lnTo>
                <a:lnTo>
                  <a:pt x="1361" y="2286"/>
                </a:lnTo>
                <a:lnTo>
                  <a:pt x="5610" y="653"/>
                </a:lnTo>
                <a:lnTo>
                  <a:pt x="7353" y="54"/>
                </a:lnTo>
                <a:lnTo>
                  <a:pt x="9423" y="0"/>
                </a:lnTo>
                <a:lnTo>
                  <a:pt x="11547" y="707"/>
                </a:lnTo>
                <a:lnTo>
                  <a:pt x="15142" y="1850"/>
                </a:lnTo>
                <a:lnTo>
                  <a:pt x="16559" y="4191"/>
                </a:lnTo>
                <a:lnTo>
                  <a:pt x="13999" y="9908"/>
                </a:lnTo>
                <a:lnTo>
                  <a:pt x="13073" y="11868"/>
                </a:lnTo>
                <a:lnTo>
                  <a:pt x="15633" y="16168"/>
                </a:lnTo>
                <a:lnTo>
                  <a:pt x="13508" y="19870"/>
                </a:lnTo>
                <a:lnTo>
                  <a:pt x="10240" y="213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7730660" y="5442968"/>
            <a:ext cx="12700" cy="20955"/>
          </a:xfrm>
          <a:custGeom>
            <a:avLst/>
            <a:gdLst/>
            <a:ahLst/>
            <a:cxnLst/>
            <a:rect l="l" t="t" r="r" b="b"/>
            <a:pathLst>
              <a:path w="12700" h="20954">
                <a:moveTo>
                  <a:pt x="7516" y="20905"/>
                </a:moveTo>
                <a:lnTo>
                  <a:pt x="3213" y="16767"/>
                </a:lnTo>
                <a:lnTo>
                  <a:pt x="1797" y="14698"/>
                </a:lnTo>
                <a:lnTo>
                  <a:pt x="272" y="12902"/>
                </a:lnTo>
                <a:lnTo>
                  <a:pt x="217" y="11868"/>
                </a:lnTo>
                <a:lnTo>
                  <a:pt x="0" y="10996"/>
                </a:lnTo>
                <a:lnTo>
                  <a:pt x="108" y="10180"/>
                </a:lnTo>
                <a:lnTo>
                  <a:pt x="10894" y="0"/>
                </a:lnTo>
                <a:lnTo>
                  <a:pt x="11220" y="163"/>
                </a:lnTo>
                <a:lnTo>
                  <a:pt x="11493" y="381"/>
                </a:lnTo>
                <a:lnTo>
                  <a:pt x="12582" y="1088"/>
                </a:lnTo>
                <a:lnTo>
                  <a:pt x="12255" y="2068"/>
                </a:lnTo>
                <a:lnTo>
                  <a:pt x="11656" y="4137"/>
                </a:lnTo>
                <a:lnTo>
                  <a:pt x="11329" y="5444"/>
                </a:lnTo>
                <a:lnTo>
                  <a:pt x="12528" y="8057"/>
                </a:lnTo>
                <a:lnTo>
                  <a:pt x="12201" y="8492"/>
                </a:lnTo>
                <a:lnTo>
                  <a:pt x="9913" y="8873"/>
                </a:lnTo>
                <a:lnTo>
                  <a:pt x="10131" y="10234"/>
                </a:lnTo>
                <a:lnTo>
                  <a:pt x="10567" y="10942"/>
                </a:lnTo>
                <a:lnTo>
                  <a:pt x="11547" y="12684"/>
                </a:lnTo>
                <a:lnTo>
                  <a:pt x="11656" y="14481"/>
                </a:lnTo>
                <a:lnTo>
                  <a:pt x="11275" y="16277"/>
                </a:lnTo>
                <a:lnTo>
                  <a:pt x="10621" y="19761"/>
                </a:lnTo>
                <a:lnTo>
                  <a:pt x="7516" y="209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9" name="object 1539"/>
          <p:cNvSpPr/>
          <p:nvPr/>
        </p:nvSpPr>
        <p:spPr>
          <a:xfrm>
            <a:off x="7855399" y="5460389"/>
            <a:ext cx="20955" cy="15875"/>
          </a:xfrm>
          <a:custGeom>
            <a:avLst/>
            <a:gdLst/>
            <a:ahLst/>
            <a:cxnLst/>
            <a:rect l="l" t="t" r="r" b="b"/>
            <a:pathLst>
              <a:path w="20954" h="15875">
                <a:moveTo>
                  <a:pt x="14707" y="15569"/>
                </a:moveTo>
                <a:lnTo>
                  <a:pt x="10022" y="13446"/>
                </a:lnTo>
                <a:lnTo>
                  <a:pt x="8170" y="12684"/>
                </a:lnTo>
                <a:lnTo>
                  <a:pt x="7135" y="12793"/>
                </a:lnTo>
                <a:lnTo>
                  <a:pt x="4030" y="13283"/>
                </a:lnTo>
                <a:lnTo>
                  <a:pt x="1688" y="11868"/>
                </a:lnTo>
                <a:lnTo>
                  <a:pt x="0" y="6260"/>
                </a:lnTo>
                <a:lnTo>
                  <a:pt x="1797" y="4028"/>
                </a:lnTo>
                <a:lnTo>
                  <a:pt x="4575" y="1742"/>
                </a:lnTo>
                <a:lnTo>
                  <a:pt x="5392" y="1415"/>
                </a:lnTo>
                <a:lnTo>
                  <a:pt x="6046" y="1034"/>
                </a:lnTo>
                <a:lnTo>
                  <a:pt x="8170" y="217"/>
                </a:lnTo>
                <a:lnTo>
                  <a:pt x="10295" y="0"/>
                </a:lnTo>
                <a:lnTo>
                  <a:pt x="12746" y="4464"/>
                </a:lnTo>
                <a:lnTo>
                  <a:pt x="14707" y="4627"/>
                </a:lnTo>
                <a:lnTo>
                  <a:pt x="19936" y="5171"/>
                </a:lnTo>
                <a:lnTo>
                  <a:pt x="20807" y="6696"/>
                </a:lnTo>
                <a:lnTo>
                  <a:pt x="18029" y="14208"/>
                </a:lnTo>
                <a:lnTo>
                  <a:pt x="14707" y="155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7679240" y="5460389"/>
            <a:ext cx="15240" cy="12700"/>
          </a:xfrm>
          <a:custGeom>
            <a:avLst/>
            <a:gdLst/>
            <a:ahLst/>
            <a:cxnLst/>
            <a:rect l="l" t="t" r="r" b="b"/>
            <a:pathLst>
              <a:path w="15240" h="12700">
                <a:moveTo>
                  <a:pt x="3758" y="12194"/>
                </a:moveTo>
                <a:lnTo>
                  <a:pt x="2614" y="11160"/>
                </a:lnTo>
                <a:lnTo>
                  <a:pt x="1579" y="8710"/>
                </a:lnTo>
                <a:lnTo>
                  <a:pt x="0" y="4845"/>
                </a:lnTo>
                <a:lnTo>
                  <a:pt x="1525" y="1687"/>
                </a:lnTo>
                <a:lnTo>
                  <a:pt x="6482" y="326"/>
                </a:lnTo>
                <a:lnTo>
                  <a:pt x="7462" y="163"/>
                </a:lnTo>
                <a:lnTo>
                  <a:pt x="8497" y="163"/>
                </a:lnTo>
                <a:lnTo>
                  <a:pt x="11329" y="0"/>
                </a:lnTo>
                <a:lnTo>
                  <a:pt x="13835" y="1361"/>
                </a:lnTo>
                <a:lnTo>
                  <a:pt x="14707" y="3429"/>
                </a:lnTo>
                <a:lnTo>
                  <a:pt x="15033" y="4083"/>
                </a:lnTo>
                <a:lnTo>
                  <a:pt x="15088" y="4954"/>
                </a:lnTo>
                <a:lnTo>
                  <a:pt x="14979" y="5879"/>
                </a:lnTo>
                <a:lnTo>
                  <a:pt x="12909" y="5444"/>
                </a:lnTo>
                <a:lnTo>
                  <a:pt x="10785" y="5825"/>
                </a:lnTo>
                <a:lnTo>
                  <a:pt x="8606" y="6750"/>
                </a:lnTo>
                <a:lnTo>
                  <a:pt x="6046" y="7839"/>
                </a:lnTo>
                <a:lnTo>
                  <a:pt x="5447" y="9690"/>
                </a:lnTo>
                <a:lnTo>
                  <a:pt x="5501" y="11976"/>
                </a:lnTo>
                <a:lnTo>
                  <a:pt x="3758" y="12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7607882" y="5501601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70" h="14604">
                <a:moveTo>
                  <a:pt x="7190" y="14372"/>
                </a:moveTo>
                <a:lnTo>
                  <a:pt x="2396" y="13283"/>
                </a:lnTo>
                <a:lnTo>
                  <a:pt x="1089" y="9309"/>
                </a:lnTo>
                <a:lnTo>
                  <a:pt x="0" y="5879"/>
                </a:lnTo>
                <a:lnTo>
                  <a:pt x="1307" y="2449"/>
                </a:lnTo>
                <a:lnTo>
                  <a:pt x="4630" y="1143"/>
                </a:lnTo>
                <a:lnTo>
                  <a:pt x="7408" y="0"/>
                </a:lnTo>
                <a:lnTo>
                  <a:pt x="10621" y="1687"/>
                </a:lnTo>
                <a:lnTo>
                  <a:pt x="12255" y="5008"/>
                </a:lnTo>
                <a:lnTo>
                  <a:pt x="11983" y="4736"/>
                </a:lnTo>
                <a:lnTo>
                  <a:pt x="11547" y="4464"/>
                </a:lnTo>
                <a:lnTo>
                  <a:pt x="11057" y="4246"/>
                </a:lnTo>
                <a:lnTo>
                  <a:pt x="9586" y="4028"/>
                </a:lnTo>
                <a:lnTo>
                  <a:pt x="7789" y="3701"/>
                </a:lnTo>
                <a:lnTo>
                  <a:pt x="5937" y="3484"/>
                </a:lnTo>
                <a:lnTo>
                  <a:pt x="5556" y="3484"/>
                </a:lnTo>
                <a:lnTo>
                  <a:pt x="4684" y="3919"/>
                </a:lnTo>
                <a:lnTo>
                  <a:pt x="4684" y="4191"/>
                </a:lnTo>
                <a:lnTo>
                  <a:pt x="4521" y="6478"/>
                </a:lnTo>
                <a:lnTo>
                  <a:pt x="3104" y="8710"/>
                </a:lnTo>
                <a:lnTo>
                  <a:pt x="4248" y="11105"/>
                </a:lnTo>
                <a:lnTo>
                  <a:pt x="4847" y="12303"/>
                </a:lnTo>
                <a:lnTo>
                  <a:pt x="6046" y="13065"/>
                </a:lnTo>
                <a:lnTo>
                  <a:pt x="7081" y="12412"/>
                </a:lnTo>
                <a:lnTo>
                  <a:pt x="9096" y="11214"/>
                </a:lnTo>
                <a:lnTo>
                  <a:pt x="11329" y="10289"/>
                </a:lnTo>
                <a:lnTo>
                  <a:pt x="12746" y="7676"/>
                </a:lnTo>
                <a:lnTo>
                  <a:pt x="12909" y="7295"/>
                </a:lnTo>
                <a:lnTo>
                  <a:pt x="12964" y="6968"/>
                </a:lnTo>
                <a:lnTo>
                  <a:pt x="13563" y="9635"/>
                </a:lnTo>
                <a:lnTo>
                  <a:pt x="12473" y="12031"/>
                </a:lnTo>
                <a:lnTo>
                  <a:pt x="7190" y="143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7825495" y="5448794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4" h="15239">
                <a:moveTo>
                  <a:pt x="6046" y="14862"/>
                </a:moveTo>
                <a:lnTo>
                  <a:pt x="5338" y="14644"/>
                </a:lnTo>
                <a:lnTo>
                  <a:pt x="2396" y="13610"/>
                </a:lnTo>
                <a:lnTo>
                  <a:pt x="0" y="9363"/>
                </a:lnTo>
                <a:lnTo>
                  <a:pt x="817" y="6750"/>
                </a:lnTo>
                <a:lnTo>
                  <a:pt x="1906" y="3103"/>
                </a:lnTo>
                <a:lnTo>
                  <a:pt x="6590" y="0"/>
                </a:lnTo>
                <a:lnTo>
                  <a:pt x="12147" y="1469"/>
                </a:lnTo>
                <a:lnTo>
                  <a:pt x="13998" y="4464"/>
                </a:lnTo>
                <a:lnTo>
                  <a:pt x="13563" y="7077"/>
                </a:lnTo>
                <a:lnTo>
                  <a:pt x="13236" y="8873"/>
                </a:lnTo>
                <a:lnTo>
                  <a:pt x="12147" y="9581"/>
                </a:lnTo>
                <a:lnTo>
                  <a:pt x="10186" y="9472"/>
                </a:lnTo>
                <a:lnTo>
                  <a:pt x="9804" y="9799"/>
                </a:lnTo>
                <a:lnTo>
                  <a:pt x="9096" y="10017"/>
                </a:lnTo>
                <a:lnTo>
                  <a:pt x="8715" y="10507"/>
                </a:lnTo>
                <a:lnTo>
                  <a:pt x="8225" y="10996"/>
                </a:lnTo>
                <a:lnTo>
                  <a:pt x="8116" y="11704"/>
                </a:lnTo>
                <a:lnTo>
                  <a:pt x="9205" y="11759"/>
                </a:lnTo>
                <a:lnTo>
                  <a:pt x="10131" y="11922"/>
                </a:lnTo>
                <a:lnTo>
                  <a:pt x="9968" y="12630"/>
                </a:lnTo>
                <a:lnTo>
                  <a:pt x="6046" y="148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7867815" y="5441886"/>
            <a:ext cx="48895" cy="39370"/>
          </a:xfrm>
          <a:custGeom>
            <a:avLst/>
            <a:gdLst/>
            <a:ahLst/>
            <a:cxnLst/>
            <a:rect l="l" t="t" r="r" b="b"/>
            <a:pathLst>
              <a:path w="48895" h="39370">
                <a:moveTo>
                  <a:pt x="9855" y="0"/>
                </a:moveTo>
                <a:lnTo>
                  <a:pt x="3695" y="0"/>
                </a:lnTo>
                <a:lnTo>
                  <a:pt x="3644" y="165"/>
                </a:lnTo>
                <a:lnTo>
                  <a:pt x="3162" y="2336"/>
                </a:lnTo>
                <a:lnTo>
                  <a:pt x="3644" y="4572"/>
                </a:lnTo>
                <a:lnTo>
                  <a:pt x="2120" y="6477"/>
                </a:lnTo>
                <a:lnTo>
                  <a:pt x="977" y="7899"/>
                </a:lnTo>
                <a:lnTo>
                  <a:pt x="0" y="9906"/>
                </a:lnTo>
                <a:lnTo>
                  <a:pt x="1308" y="11480"/>
                </a:lnTo>
                <a:lnTo>
                  <a:pt x="2552" y="13068"/>
                </a:lnTo>
                <a:lnTo>
                  <a:pt x="4686" y="12192"/>
                </a:lnTo>
                <a:lnTo>
                  <a:pt x="6477" y="11811"/>
                </a:lnTo>
                <a:lnTo>
                  <a:pt x="6807" y="11709"/>
                </a:lnTo>
                <a:lnTo>
                  <a:pt x="7353" y="11595"/>
                </a:lnTo>
                <a:lnTo>
                  <a:pt x="8877" y="11049"/>
                </a:lnTo>
                <a:lnTo>
                  <a:pt x="9690" y="10287"/>
                </a:lnTo>
                <a:lnTo>
                  <a:pt x="9258" y="8547"/>
                </a:lnTo>
                <a:lnTo>
                  <a:pt x="8547" y="6096"/>
                </a:lnTo>
                <a:lnTo>
                  <a:pt x="8597" y="3695"/>
                </a:lnTo>
                <a:lnTo>
                  <a:pt x="9588" y="1257"/>
                </a:lnTo>
                <a:lnTo>
                  <a:pt x="9804" y="812"/>
                </a:lnTo>
                <a:lnTo>
                  <a:pt x="9855" y="381"/>
                </a:lnTo>
                <a:lnTo>
                  <a:pt x="9855" y="0"/>
                </a:lnTo>
                <a:close/>
              </a:path>
              <a:path w="48895" h="39370">
                <a:moveTo>
                  <a:pt x="48755" y="30975"/>
                </a:moveTo>
                <a:lnTo>
                  <a:pt x="48526" y="28422"/>
                </a:lnTo>
                <a:lnTo>
                  <a:pt x="46621" y="26568"/>
                </a:lnTo>
                <a:lnTo>
                  <a:pt x="45046" y="24993"/>
                </a:lnTo>
                <a:lnTo>
                  <a:pt x="43027" y="25146"/>
                </a:lnTo>
                <a:lnTo>
                  <a:pt x="40690" y="26352"/>
                </a:lnTo>
                <a:lnTo>
                  <a:pt x="39001" y="27114"/>
                </a:lnTo>
                <a:lnTo>
                  <a:pt x="37147" y="29121"/>
                </a:lnTo>
                <a:lnTo>
                  <a:pt x="35509" y="33858"/>
                </a:lnTo>
                <a:lnTo>
                  <a:pt x="36931" y="36855"/>
                </a:lnTo>
                <a:lnTo>
                  <a:pt x="41236" y="38760"/>
                </a:lnTo>
                <a:lnTo>
                  <a:pt x="42697" y="38544"/>
                </a:lnTo>
                <a:lnTo>
                  <a:pt x="45643" y="37782"/>
                </a:lnTo>
                <a:lnTo>
                  <a:pt x="45046" y="36207"/>
                </a:lnTo>
                <a:lnTo>
                  <a:pt x="45974" y="34518"/>
                </a:lnTo>
                <a:lnTo>
                  <a:pt x="46075" y="33540"/>
                </a:lnTo>
                <a:lnTo>
                  <a:pt x="47282" y="34188"/>
                </a:lnTo>
                <a:lnTo>
                  <a:pt x="47879" y="34455"/>
                </a:lnTo>
                <a:lnTo>
                  <a:pt x="48310" y="34023"/>
                </a:lnTo>
                <a:lnTo>
                  <a:pt x="48361" y="33540"/>
                </a:lnTo>
                <a:lnTo>
                  <a:pt x="48755" y="309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544"/>
          <p:cNvSpPr/>
          <p:nvPr/>
        </p:nvSpPr>
        <p:spPr>
          <a:xfrm>
            <a:off x="7841291" y="5531162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7190" y="12521"/>
                </a:moveTo>
                <a:lnTo>
                  <a:pt x="3213" y="12412"/>
                </a:lnTo>
                <a:lnTo>
                  <a:pt x="1688" y="10942"/>
                </a:lnTo>
                <a:lnTo>
                  <a:pt x="381" y="9744"/>
                </a:lnTo>
                <a:lnTo>
                  <a:pt x="0" y="8220"/>
                </a:lnTo>
                <a:lnTo>
                  <a:pt x="544" y="6423"/>
                </a:lnTo>
                <a:lnTo>
                  <a:pt x="1143" y="4246"/>
                </a:lnTo>
                <a:lnTo>
                  <a:pt x="2723" y="2667"/>
                </a:lnTo>
                <a:lnTo>
                  <a:pt x="4684" y="0"/>
                </a:lnTo>
                <a:lnTo>
                  <a:pt x="5773" y="272"/>
                </a:lnTo>
                <a:lnTo>
                  <a:pt x="6699" y="816"/>
                </a:lnTo>
                <a:lnTo>
                  <a:pt x="8388" y="1687"/>
                </a:lnTo>
                <a:lnTo>
                  <a:pt x="9314" y="3320"/>
                </a:lnTo>
                <a:lnTo>
                  <a:pt x="10186" y="4736"/>
                </a:lnTo>
                <a:lnTo>
                  <a:pt x="11003" y="6913"/>
                </a:lnTo>
                <a:lnTo>
                  <a:pt x="10295" y="10180"/>
                </a:lnTo>
                <a:lnTo>
                  <a:pt x="8715" y="11323"/>
                </a:lnTo>
                <a:lnTo>
                  <a:pt x="7190" y="125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7782245" y="5501492"/>
            <a:ext cx="13335" cy="10795"/>
          </a:xfrm>
          <a:custGeom>
            <a:avLst/>
            <a:gdLst/>
            <a:ahLst/>
            <a:cxnLst/>
            <a:rect l="l" t="t" r="r" b="b"/>
            <a:pathLst>
              <a:path w="13334" h="10795">
                <a:moveTo>
                  <a:pt x="5065" y="10180"/>
                </a:moveTo>
                <a:lnTo>
                  <a:pt x="2995" y="9908"/>
                </a:lnTo>
                <a:lnTo>
                  <a:pt x="1961" y="8329"/>
                </a:lnTo>
                <a:lnTo>
                  <a:pt x="708" y="6315"/>
                </a:lnTo>
                <a:lnTo>
                  <a:pt x="0" y="4028"/>
                </a:lnTo>
                <a:lnTo>
                  <a:pt x="1470" y="925"/>
                </a:lnTo>
                <a:lnTo>
                  <a:pt x="2287" y="272"/>
                </a:lnTo>
                <a:lnTo>
                  <a:pt x="3486" y="163"/>
                </a:lnTo>
                <a:lnTo>
                  <a:pt x="5120" y="54"/>
                </a:lnTo>
                <a:lnTo>
                  <a:pt x="6699" y="0"/>
                </a:lnTo>
                <a:lnTo>
                  <a:pt x="12364" y="1905"/>
                </a:lnTo>
                <a:lnTo>
                  <a:pt x="13018" y="3538"/>
                </a:lnTo>
                <a:lnTo>
                  <a:pt x="10349" y="6859"/>
                </a:lnTo>
                <a:lnTo>
                  <a:pt x="9586" y="7839"/>
                </a:lnTo>
                <a:lnTo>
                  <a:pt x="8878" y="9146"/>
                </a:lnTo>
                <a:lnTo>
                  <a:pt x="7626" y="9254"/>
                </a:lnTo>
                <a:lnTo>
                  <a:pt x="5065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7589035" y="5490223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5120" y="11432"/>
                </a:moveTo>
                <a:lnTo>
                  <a:pt x="3867" y="10888"/>
                </a:lnTo>
                <a:lnTo>
                  <a:pt x="2560" y="9908"/>
                </a:lnTo>
                <a:lnTo>
                  <a:pt x="326" y="8166"/>
                </a:lnTo>
                <a:lnTo>
                  <a:pt x="0" y="5770"/>
                </a:lnTo>
                <a:lnTo>
                  <a:pt x="272" y="3211"/>
                </a:lnTo>
                <a:lnTo>
                  <a:pt x="599" y="871"/>
                </a:lnTo>
                <a:lnTo>
                  <a:pt x="2178" y="0"/>
                </a:lnTo>
                <a:lnTo>
                  <a:pt x="4520" y="762"/>
                </a:lnTo>
                <a:lnTo>
                  <a:pt x="5828" y="1143"/>
                </a:lnTo>
                <a:lnTo>
                  <a:pt x="7081" y="1578"/>
                </a:lnTo>
                <a:lnTo>
                  <a:pt x="8225" y="2232"/>
                </a:lnTo>
                <a:lnTo>
                  <a:pt x="11711" y="4355"/>
                </a:lnTo>
                <a:lnTo>
                  <a:pt x="11765" y="7295"/>
                </a:lnTo>
                <a:lnTo>
                  <a:pt x="7898" y="10017"/>
                </a:lnTo>
                <a:lnTo>
                  <a:pt x="7244" y="10289"/>
                </a:lnTo>
                <a:lnTo>
                  <a:pt x="6699" y="10615"/>
                </a:lnTo>
                <a:lnTo>
                  <a:pt x="5120" y="114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7654891" y="5449447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59" h="5714">
                <a:moveTo>
                  <a:pt x="5174" y="5607"/>
                </a:moveTo>
                <a:lnTo>
                  <a:pt x="0" y="1306"/>
                </a:lnTo>
                <a:lnTo>
                  <a:pt x="9859" y="0"/>
                </a:lnTo>
                <a:lnTo>
                  <a:pt x="9804" y="2504"/>
                </a:lnTo>
                <a:lnTo>
                  <a:pt x="8660" y="4464"/>
                </a:lnTo>
                <a:lnTo>
                  <a:pt x="5174" y="56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7781645" y="5535354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4956" y="11650"/>
                </a:moveTo>
                <a:lnTo>
                  <a:pt x="1525" y="10234"/>
                </a:lnTo>
                <a:lnTo>
                  <a:pt x="871" y="8710"/>
                </a:lnTo>
                <a:lnTo>
                  <a:pt x="0" y="6805"/>
                </a:lnTo>
                <a:lnTo>
                  <a:pt x="1252" y="3538"/>
                </a:lnTo>
                <a:lnTo>
                  <a:pt x="3322" y="2123"/>
                </a:lnTo>
                <a:lnTo>
                  <a:pt x="3758" y="1850"/>
                </a:lnTo>
                <a:lnTo>
                  <a:pt x="4248" y="1687"/>
                </a:lnTo>
                <a:lnTo>
                  <a:pt x="4412" y="1578"/>
                </a:lnTo>
                <a:lnTo>
                  <a:pt x="8061" y="0"/>
                </a:lnTo>
                <a:lnTo>
                  <a:pt x="9205" y="598"/>
                </a:lnTo>
                <a:lnTo>
                  <a:pt x="9750" y="4137"/>
                </a:lnTo>
                <a:lnTo>
                  <a:pt x="9804" y="4627"/>
                </a:lnTo>
                <a:lnTo>
                  <a:pt x="9913" y="5117"/>
                </a:lnTo>
                <a:lnTo>
                  <a:pt x="9913" y="5607"/>
                </a:lnTo>
                <a:lnTo>
                  <a:pt x="10185" y="8928"/>
                </a:lnTo>
                <a:lnTo>
                  <a:pt x="9205" y="10670"/>
                </a:lnTo>
                <a:lnTo>
                  <a:pt x="6972" y="11214"/>
                </a:lnTo>
                <a:lnTo>
                  <a:pt x="4956" y="11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549"/>
          <p:cNvSpPr/>
          <p:nvPr/>
        </p:nvSpPr>
        <p:spPr>
          <a:xfrm>
            <a:off x="7774619" y="5477103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59" h="12064">
                <a:moveTo>
                  <a:pt x="6209" y="11650"/>
                </a:moveTo>
                <a:lnTo>
                  <a:pt x="2995" y="9472"/>
                </a:lnTo>
                <a:lnTo>
                  <a:pt x="1089" y="8220"/>
                </a:lnTo>
                <a:lnTo>
                  <a:pt x="0" y="6369"/>
                </a:lnTo>
                <a:lnTo>
                  <a:pt x="217" y="4028"/>
                </a:lnTo>
                <a:lnTo>
                  <a:pt x="326" y="2395"/>
                </a:lnTo>
                <a:lnTo>
                  <a:pt x="2505" y="871"/>
                </a:lnTo>
                <a:lnTo>
                  <a:pt x="5011" y="381"/>
                </a:lnTo>
                <a:lnTo>
                  <a:pt x="7081" y="0"/>
                </a:lnTo>
                <a:lnTo>
                  <a:pt x="8061" y="1143"/>
                </a:lnTo>
                <a:lnTo>
                  <a:pt x="8933" y="2722"/>
                </a:lnTo>
                <a:lnTo>
                  <a:pt x="9096" y="3484"/>
                </a:lnTo>
                <a:lnTo>
                  <a:pt x="9586" y="4355"/>
                </a:lnTo>
                <a:lnTo>
                  <a:pt x="9423" y="5171"/>
                </a:lnTo>
                <a:lnTo>
                  <a:pt x="9260" y="5389"/>
                </a:lnTo>
                <a:lnTo>
                  <a:pt x="8388" y="7077"/>
                </a:lnTo>
                <a:lnTo>
                  <a:pt x="8180" y="8220"/>
                </a:lnTo>
                <a:lnTo>
                  <a:pt x="8061" y="10561"/>
                </a:lnTo>
                <a:lnTo>
                  <a:pt x="6209" y="11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7704785" y="5467476"/>
            <a:ext cx="45720" cy="64769"/>
          </a:xfrm>
          <a:custGeom>
            <a:avLst/>
            <a:gdLst/>
            <a:ahLst/>
            <a:cxnLst/>
            <a:rect l="l" t="t" r="r" b="b"/>
            <a:pathLst>
              <a:path w="45720" h="64770">
                <a:moveTo>
                  <a:pt x="11493" y="37668"/>
                </a:moveTo>
                <a:lnTo>
                  <a:pt x="10947" y="36144"/>
                </a:lnTo>
                <a:lnTo>
                  <a:pt x="10185" y="33909"/>
                </a:lnTo>
                <a:lnTo>
                  <a:pt x="5067" y="32766"/>
                </a:lnTo>
                <a:lnTo>
                  <a:pt x="2006" y="34124"/>
                </a:lnTo>
                <a:lnTo>
                  <a:pt x="482" y="34785"/>
                </a:lnTo>
                <a:lnTo>
                  <a:pt x="0" y="36576"/>
                </a:lnTo>
                <a:lnTo>
                  <a:pt x="863" y="38328"/>
                </a:lnTo>
                <a:lnTo>
                  <a:pt x="2336" y="41427"/>
                </a:lnTo>
                <a:lnTo>
                  <a:pt x="6146" y="43662"/>
                </a:lnTo>
                <a:lnTo>
                  <a:pt x="8331" y="42735"/>
                </a:lnTo>
                <a:lnTo>
                  <a:pt x="9740" y="42138"/>
                </a:lnTo>
                <a:lnTo>
                  <a:pt x="11493" y="37668"/>
                </a:lnTo>
                <a:close/>
              </a:path>
              <a:path w="45720" h="64770">
                <a:moveTo>
                  <a:pt x="35077" y="63093"/>
                </a:moveTo>
                <a:lnTo>
                  <a:pt x="35026" y="62877"/>
                </a:lnTo>
                <a:lnTo>
                  <a:pt x="34912" y="62598"/>
                </a:lnTo>
                <a:lnTo>
                  <a:pt x="34861" y="62217"/>
                </a:lnTo>
                <a:lnTo>
                  <a:pt x="34747" y="61899"/>
                </a:lnTo>
                <a:lnTo>
                  <a:pt x="34696" y="61620"/>
                </a:lnTo>
                <a:lnTo>
                  <a:pt x="34582" y="62166"/>
                </a:lnTo>
                <a:lnTo>
                  <a:pt x="34696" y="62712"/>
                </a:lnTo>
                <a:lnTo>
                  <a:pt x="35077" y="63093"/>
                </a:lnTo>
                <a:close/>
              </a:path>
              <a:path w="45720" h="64770">
                <a:moveTo>
                  <a:pt x="37477" y="5168"/>
                </a:moveTo>
                <a:lnTo>
                  <a:pt x="36322" y="2717"/>
                </a:lnTo>
                <a:lnTo>
                  <a:pt x="35344" y="546"/>
                </a:lnTo>
                <a:lnTo>
                  <a:pt x="33489" y="0"/>
                </a:lnTo>
                <a:lnTo>
                  <a:pt x="30886" y="1143"/>
                </a:lnTo>
                <a:lnTo>
                  <a:pt x="27990" y="2336"/>
                </a:lnTo>
                <a:lnTo>
                  <a:pt x="27228" y="4025"/>
                </a:lnTo>
                <a:lnTo>
                  <a:pt x="28321" y="6642"/>
                </a:lnTo>
                <a:lnTo>
                  <a:pt x="29464" y="9410"/>
                </a:lnTo>
                <a:lnTo>
                  <a:pt x="32842" y="11379"/>
                </a:lnTo>
                <a:lnTo>
                  <a:pt x="35128" y="10502"/>
                </a:lnTo>
                <a:lnTo>
                  <a:pt x="36703" y="9956"/>
                </a:lnTo>
                <a:lnTo>
                  <a:pt x="37477" y="5168"/>
                </a:lnTo>
                <a:close/>
              </a:path>
              <a:path w="45720" h="64770">
                <a:moveTo>
                  <a:pt x="45212" y="61683"/>
                </a:moveTo>
                <a:lnTo>
                  <a:pt x="43840" y="58953"/>
                </a:lnTo>
                <a:lnTo>
                  <a:pt x="43903" y="57162"/>
                </a:lnTo>
                <a:lnTo>
                  <a:pt x="43027" y="54546"/>
                </a:lnTo>
                <a:lnTo>
                  <a:pt x="40957" y="53289"/>
                </a:lnTo>
                <a:lnTo>
                  <a:pt x="39763" y="54597"/>
                </a:lnTo>
                <a:lnTo>
                  <a:pt x="38887" y="55473"/>
                </a:lnTo>
                <a:lnTo>
                  <a:pt x="39649" y="56019"/>
                </a:lnTo>
                <a:lnTo>
                  <a:pt x="40411" y="56667"/>
                </a:lnTo>
                <a:lnTo>
                  <a:pt x="43522" y="59829"/>
                </a:lnTo>
                <a:lnTo>
                  <a:pt x="43624" y="60261"/>
                </a:lnTo>
                <a:lnTo>
                  <a:pt x="41008" y="63144"/>
                </a:lnTo>
                <a:lnTo>
                  <a:pt x="39928" y="64122"/>
                </a:lnTo>
                <a:lnTo>
                  <a:pt x="41008" y="64122"/>
                </a:lnTo>
                <a:lnTo>
                  <a:pt x="42151" y="63855"/>
                </a:lnTo>
                <a:lnTo>
                  <a:pt x="43078" y="63144"/>
                </a:lnTo>
                <a:lnTo>
                  <a:pt x="45212" y="616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7600638" y="5526263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1361"/>
                </a:moveTo>
                <a:lnTo>
                  <a:pt x="108" y="816"/>
                </a:lnTo>
                <a:lnTo>
                  <a:pt x="108" y="598"/>
                </a:lnTo>
                <a:lnTo>
                  <a:pt x="217" y="435"/>
                </a:lnTo>
                <a:lnTo>
                  <a:pt x="326" y="0"/>
                </a:lnTo>
                <a:lnTo>
                  <a:pt x="381" y="272"/>
                </a:lnTo>
                <a:lnTo>
                  <a:pt x="326" y="598"/>
                </a:lnTo>
                <a:lnTo>
                  <a:pt x="163" y="925"/>
                </a:lnTo>
                <a:lnTo>
                  <a:pt x="108" y="1088"/>
                </a:lnTo>
                <a:lnTo>
                  <a:pt x="0" y="13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7621500" y="545478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3921" y="3919"/>
                </a:moveTo>
                <a:lnTo>
                  <a:pt x="3377" y="3157"/>
                </a:lnTo>
                <a:lnTo>
                  <a:pt x="2396" y="2395"/>
                </a:lnTo>
                <a:lnTo>
                  <a:pt x="871" y="1578"/>
                </a:lnTo>
                <a:lnTo>
                  <a:pt x="599" y="1469"/>
                </a:lnTo>
                <a:lnTo>
                  <a:pt x="326" y="1197"/>
                </a:lnTo>
                <a:lnTo>
                  <a:pt x="54" y="1034"/>
                </a:lnTo>
                <a:lnTo>
                  <a:pt x="2069" y="653"/>
                </a:lnTo>
                <a:lnTo>
                  <a:pt x="6155" y="0"/>
                </a:lnTo>
                <a:lnTo>
                  <a:pt x="6076" y="1197"/>
                </a:lnTo>
                <a:lnTo>
                  <a:pt x="5828" y="1742"/>
                </a:lnTo>
                <a:lnTo>
                  <a:pt x="5338" y="2722"/>
                </a:lnTo>
                <a:lnTo>
                  <a:pt x="4684" y="3320"/>
                </a:lnTo>
                <a:lnTo>
                  <a:pt x="3921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7610221" y="5524360"/>
            <a:ext cx="12700" cy="6985"/>
          </a:xfrm>
          <a:custGeom>
            <a:avLst/>
            <a:gdLst/>
            <a:ahLst/>
            <a:cxnLst/>
            <a:rect l="l" t="t" r="r" b="b"/>
            <a:pathLst>
              <a:path w="12700" h="6985">
                <a:moveTo>
                  <a:pt x="1689" y="2349"/>
                </a:moveTo>
                <a:lnTo>
                  <a:pt x="1092" y="1968"/>
                </a:lnTo>
                <a:lnTo>
                  <a:pt x="482" y="1638"/>
                </a:lnTo>
                <a:lnTo>
                  <a:pt x="0" y="1206"/>
                </a:lnTo>
                <a:lnTo>
                  <a:pt x="266" y="1739"/>
                </a:lnTo>
                <a:lnTo>
                  <a:pt x="812" y="2120"/>
                </a:lnTo>
                <a:lnTo>
                  <a:pt x="1689" y="2349"/>
                </a:lnTo>
                <a:close/>
              </a:path>
              <a:path w="12700" h="6985">
                <a:moveTo>
                  <a:pt x="12141" y="3594"/>
                </a:moveTo>
                <a:lnTo>
                  <a:pt x="11493" y="2019"/>
                </a:lnTo>
                <a:lnTo>
                  <a:pt x="10947" y="1422"/>
                </a:lnTo>
                <a:lnTo>
                  <a:pt x="10947" y="63"/>
                </a:lnTo>
                <a:lnTo>
                  <a:pt x="10071" y="215"/>
                </a:lnTo>
                <a:lnTo>
                  <a:pt x="9258" y="330"/>
                </a:lnTo>
                <a:lnTo>
                  <a:pt x="8597" y="215"/>
                </a:lnTo>
                <a:lnTo>
                  <a:pt x="8064" y="0"/>
                </a:lnTo>
                <a:lnTo>
                  <a:pt x="6858" y="1422"/>
                </a:lnTo>
                <a:lnTo>
                  <a:pt x="6375" y="2235"/>
                </a:lnTo>
                <a:lnTo>
                  <a:pt x="6146" y="2730"/>
                </a:lnTo>
                <a:lnTo>
                  <a:pt x="5549" y="3213"/>
                </a:lnTo>
                <a:lnTo>
                  <a:pt x="5930" y="3543"/>
                </a:lnTo>
                <a:lnTo>
                  <a:pt x="6210" y="4089"/>
                </a:lnTo>
                <a:lnTo>
                  <a:pt x="6375" y="4902"/>
                </a:lnTo>
                <a:lnTo>
                  <a:pt x="6807" y="6591"/>
                </a:lnTo>
                <a:lnTo>
                  <a:pt x="8661" y="6705"/>
                </a:lnTo>
                <a:lnTo>
                  <a:pt x="10071" y="6210"/>
                </a:lnTo>
                <a:lnTo>
                  <a:pt x="11595" y="5715"/>
                </a:lnTo>
                <a:lnTo>
                  <a:pt x="12141" y="35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4" name="object 1554"/>
          <p:cNvSpPr/>
          <p:nvPr/>
        </p:nvSpPr>
        <p:spPr>
          <a:xfrm>
            <a:off x="7687138" y="5446072"/>
            <a:ext cx="11430" cy="8255"/>
          </a:xfrm>
          <a:custGeom>
            <a:avLst/>
            <a:gdLst/>
            <a:ahLst/>
            <a:cxnLst/>
            <a:rect l="l" t="t" r="r" b="b"/>
            <a:pathLst>
              <a:path w="11429" h="8254">
                <a:moveTo>
                  <a:pt x="4956" y="8002"/>
                </a:moveTo>
                <a:lnTo>
                  <a:pt x="4248" y="7676"/>
                </a:lnTo>
                <a:lnTo>
                  <a:pt x="2505" y="6859"/>
                </a:lnTo>
                <a:lnTo>
                  <a:pt x="0" y="2776"/>
                </a:lnTo>
                <a:lnTo>
                  <a:pt x="54" y="871"/>
                </a:lnTo>
                <a:lnTo>
                  <a:pt x="2941" y="544"/>
                </a:lnTo>
                <a:lnTo>
                  <a:pt x="8660" y="0"/>
                </a:lnTo>
                <a:lnTo>
                  <a:pt x="9042" y="217"/>
                </a:lnTo>
                <a:lnTo>
                  <a:pt x="9478" y="381"/>
                </a:lnTo>
                <a:lnTo>
                  <a:pt x="9913" y="653"/>
                </a:lnTo>
                <a:lnTo>
                  <a:pt x="10839" y="1361"/>
                </a:lnTo>
                <a:lnTo>
                  <a:pt x="10839" y="2286"/>
                </a:lnTo>
                <a:lnTo>
                  <a:pt x="10349" y="3320"/>
                </a:lnTo>
                <a:lnTo>
                  <a:pt x="9369" y="5171"/>
                </a:lnTo>
                <a:lnTo>
                  <a:pt x="7680" y="6206"/>
                </a:lnTo>
                <a:lnTo>
                  <a:pt x="5719" y="7893"/>
                </a:lnTo>
                <a:lnTo>
                  <a:pt x="4956" y="80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7861664" y="5441880"/>
            <a:ext cx="5715" cy="3175"/>
          </a:xfrm>
          <a:custGeom>
            <a:avLst/>
            <a:gdLst/>
            <a:ahLst/>
            <a:cxnLst/>
            <a:rect l="l" t="t" r="r" b="b"/>
            <a:pathLst>
              <a:path w="5715" h="3175">
                <a:moveTo>
                  <a:pt x="3812" y="2558"/>
                </a:moveTo>
                <a:lnTo>
                  <a:pt x="2560" y="2123"/>
                </a:lnTo>
                <a:lnTo>
                  <a:pt x="1361" y="1742"/>
                </a:lnTo>
                <a:lnTo>
                  <a:pt x="599" y="925"/>
                </a:lnTo>
                <a:lnTo>
                  <a:pt x="0" y="0"/>
                </a:lnTo>
                <a:lnTo>
                  <a:pt x="5719" y="0"/>
                </a:lnTo>
                <a:lnTo>
                  <a:pt x="5610" y="381"/>
                </a:lnTo>
                <a:lnTo>
                  <a:pt x="5555" y="707"/>
                </a:lnTo>
                <a:lnTo>
                  <a:pt x="5447" y="1034"/>
                </a:lnTo>
                <a:lnTo>
                  <a:pt x="5174" y="2232"/>
                </a:lnTo>
                <a:lnTo>
                  <a:pt x="3812" y="25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7689153" y="5506882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3322" y="6805"/>
                </a:moveTo>
                <a:lnTo>
                  <a:pt x="1416" y="5825"/>
                </a:lnTo>
                <a:lnTo>
                  <a:pt x="490" y="3538"/>
                </a:lnTo>
                <a:lnTo>
                  <a:pt x="272" y="2885"/>
                </a:lnTo>
                <a:lnTo>
                  <a:pt x="54" y="2340"/>
                </a:lnTo>
                <a:lnTo>
                  <a:pt x="54" y="2068"/>
                </a:lnTo>
                <a:lnTo>
                  <a:pt x="0" y="1796"/>
                </a:lnTo>
                <a:lnTo>
                  <a:pt x="1579" y="2286"/>
                </a:lnTo>
                <a:lnTo>
                  <a:pt x="3595" y="1633"/>
                </a:lnTo>
                <a:lnTo>
                  <a:pt x="5392" y="0"/>
                </a:lnTo>
                <a:lnTo>
                  <a:pt x="5447" y="163"/>
                </a:lnTo>
                <a:lnTo>
                  <a:pt x="5719" y="762"/>
                </a:lnTo>
                <a:lnTo>
                  <a:pt x="5828" y="1034"/>
                </a:lnTo>
                <a:lnTo>
                  <a:pt x="5937" y="1361"/>
                </a:lnTo>
                <a:lnTo>
                  <a:pt x="7026" y="3865"/>
                </a:lnTo>
                <a:lnTo>
                  <a:pt x="6754" y="5280"/>
                </a:lnTo>
                <a:lnTo>
                  <a:pt x="5120" y="5988"/>
                </a:lnTo>
                <a:lnTo>
                  <a:pt x="3322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7963252" y="544188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688" y="4083"/>
                </a:moveTo>
                <a:lnTo>
                  <a:pt x="0" y="2177"/>
                </a:lnTo>
                <a:lnTo>
                  <a:pt x="109" y="1143"/>
                </a:lnTo>
                <a:lnTo>
                  <a:pt x="381" y="0"/>
                </a:lnTo>
                <a:lnTo>
                  <a:pt x="4357" y="0"/>
                </a:lnTo>
                <a:lnTo>
                  <a:pt x="3050" y="2286"/>
                </a:lnTo>
                <a:lnTo>
                  <a:pt x="2342" y="3375"/>
                </a:lnTo>
                <a:lnTo>
                  <a:pt x="2124" y="3810"/>
                </a:lnTo>
                <a:lnTo>
                  <a:pt x="1688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7856271" y="551809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104" y="7131"/>
                </a:moveTo>
                <a:lnTo>
                  <a:pt x="762" y="6260"/>
                </a:lnTo>
                <a:lnTo>
                  <a:pt x="326" y="4954"/>
                </a:lnTo>
                <a:lnTo>
                  <a:pt x="0" y="4083"/>
                </a:lnTo>
                <a:lnTo>
                  <a:pt x="1252" y="1034"/>
                </a:lnTo>
                <a:lnTo>
                  <a:pt x="2015" y="653"/>
                </a:lnTo>
                <a:lnTo>
                  <a:pt x="3377" y="0"/>
                </a:lnTo>
                <a:lnTo>
                  <a:pt x="5991" y="1197"/>
                </a:lnTo>
                <a:lnTo>
                  <a:pt x="7135" y="4246"/>
                </a:lnTo>
                <a:lnTo>
                  <a:pt x="6318" y="5879"/>
                </a:lnTo>
                <a:lnTo>
                  <a:pt x="4521" y="6587"/>
                </a:lnTo>
                <a:lnTo>
                  <a:pt x="3104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559"/>
          <p:cNvSpPr/>
          <p:nvPr/>
        </p:nvSpPr>
        <p:spPr>
          <a:xfrm>
            <a:off x="7804632" y="550835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723" y="6913"/>
                </a:moveTo>
                <a:lnTo>
                  <a:pt x="817" y="5716"/>
                </a:lnTo>
                <a:lnTo>
                  <a:pt x="54" y="2722"/>
                </a:lnTo>
                <a:lnTo>
                  <a:pt x="0" y="1415"/>
                </a:lnTo>
                <a:lnTo>
                  <a:pt x="1361" y="707"/>
                </a:lnTo>
                <a:lnTo>
                  <a:pt x="3486" y="0"/>
                </a:lnTo>
                <a:lnTo>
                  <a:pt x="5338" y="762"/>
                </a:lnTo>
                <a:lnTo>
                  <a:pt x="5882" y="2504"/>
                </a:lnTo>
                <a:lnTo>
                  <a:pt x="6427" y="4191"/>
                </a:lnTo>
                <a:lnTo>
                  <a:pt x="5610" y="6042"/>
                </a:lnTo>
                <a:lnTo>
                  <a:pt x="4085" y="6478"/>
                </a:lnTo>
                <a:lnTo>
                  <a:pt x="2723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7640838" y="553116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178" y="6641"/>
                </a:moveTo>
                <a:lnTo>
                  <a:pt x="980" y="5879"/>
                </a:lnTo>
                <a:lnTo>
                  <a:pt x="490" y="4137"/>
                </a:lnTo>
                <a:lnTo>
                  <a:pt x="0" y="2504"/>
                </a:lnTo>
                <a:lnTo>
                  <a:pt x="980" y="544"/>
                </a:lnTo>
                <a:lnTo>
                  <a:pt x="4139" y="0"/>
                </a:lnTo>
                <a:lnTo>
                  <a:pt x="5556" y="381"/>
                </a:lnTo>
                <a:lnTo>
                  <a:pt x="6373" y="1850"/>
                </a:lnTo>
                <a:lnTo>
                  <a:pt x="6917" y="3484"/>
                </a:lnTo>
                <a:lnTo>
                  <a:pt x="5556" y="5716"/>
                </a:lnTo>
                <a:lnTo>
                  <a:pt x="3813" y="6206"/>
                </a:lnTo>
                <a:lnTo>
                  <a:pt x="2178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7714973" y="556595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159" y="7022"/>
                </a:moveTo>
                <a:lnTo>
                  <a:pt x="544" y="5879"/>
                </a:lnTo>
                <a:lnTo>
                  <a:pt x="272" y="4300"/>
                </a:lnTo>
                <a:lnTo>
                  <a:pt x="0" y="2613"/>
                </a:lnTo>
                <a:lnTo>
                  <a:pt x="925" y="1415"/>
                </a:lnTo>
                <a:lnTo>
                  <a:pt x="2396" y="707"/>
                </a:lnTo>
                <a:lnTo>
                  <a:pt x="3867" y="0"/>
                </a:lnTo>
                <a:lnTo>
                  <a:pt x="5828" y="979"/>
                </a:lnTo>
                <a:lnTo>
                  <a:pt x="6645" y="3211"/>
                </a:lnTo>
                <a:lnTo>
                  <a:pt x="7026" y="4355"/>
                </a:lnTo>
                <a:lnTo>
                  <a:pt x="6209" y="5498"/>
                </a:lnTo>
                <a:lnTo>
                  <a:pt x="4738" y="6206"/>
                </a:lnTo>
                <a:lnTo>
                  <a:pt x="3159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7886992" y="5468175"/>
            <a:ext cx="13335" cy="16510"/>
          </a:xfrm>
          <a:custGeom>
            <a:avLst/>
            <a:gdLst/>
            <a:ahLst/>
            <a:cxnLst/>
            <a:rect l="l" t="t" r="r" b="b"/>
            <a:pathLst>
              <a:path w="13334" h="16510">
                <a:moveTo>
                  <a:pt x="6591" y="4254"/>
                </a:moveTo>
                <a:lnTo>
                  <a:pt x="6045" y="2565"/>
                </a:lnTo>
                <a:lnTo>
                  <a:pt x="5435" y="762"/>
                </a:lnTo>
                <a:lnTo>
                  <a:pt x="3746" y="0"/>
                </a:lnTo>
                <a:lnTo>
                  <a:pt x="1358" y="876"/>
                </a:lnTo>
                <a:lnTo>
                  <a:pt x="101" y="1473"/>
                </a:lnTo>
                <a:lnTo>
                  <a:pt x="0" y="2679"/>
                </a:lnTo>
                <a:lnTo>
                  <a:pt x="381" y="4089"/>
                </a:lnTo>
                <a:lnTo>
                  <a:pt x="863" y="5778"/>
                </a:lnTo>
                <a:lnTo>
                  <a:pt x="3263" y="7137"/>
                </a:lnTo>
                <a:lnTo>
                  <a:pt x="4673" y="6375"/>
                </a:lnTo>
                <a:lnTo>
                  <a:pt x="6096" y="5562"/>
                </a:lnTo>
                <a:lnTo>
                  <a:pt x="6591" y="4254"/>
                </a:lnTo>
                <a:close/>
              </a:path>
              <a:path w="13334" h="16510">
                <a:moveTo>
                  <a:pt x="13284" y="12852"/>
                </a:moveTo>
                <a:lnTo>
                  <a:pt x="12788" y="11658"/>
                </a:lnTo>
                <a:lnTo>
                  <a:pt x="12306" y="10299"/>
                </a:lnTo>
                <a:lnTo>
                  <a:pt x="10020" y="9309"/>
                </a:lnTo>
                <a:lnTo>
                  <a:pt x="8661" y="9855"/>
                </a:lnTo>
                <a:lnTo>
                  <a:pt x="7124" y="10515"/>
                </a:lnTo>
                <a:lnTo>
                  <a:pt x="6362" y="12369"/>
                </a:lnTo>
                <a:lnTo>
                  <a:pt x="7454" y="15417"/>
                </a:lnTo>
                <a:lnTo>
                  <a:pt x="9690" y="16179"/>
                </a:lnTo>
                <a:lnTo>
                  <a:pt x="11214" y="15519"/>
                </a:lnTo>
                <a:lnTo>
                  <a:pt x="12407" y="14922"/>
                </a:lnTo>
                <a:lnTo>
                  <a:pt x="13284" y="128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7571551" y="5485922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2886" y="6260"/>
                </a:moveTo>
                <a:lnTo>
                  <a:pt x="762" y="5389"/>
                </a:lnTo>
                <a:lnTo>
                  <a:pt x="435" y="3974"/>
                </a:lnTo>
                <a:lnTo>
                  <a:pt x="0" y="2232"/>
                </a:lnTo>
                <a:lnTo>
                  <a:pt x="1143" y="1252"/>
                </a:lnTo>
                <a:lnTo>
                  <a:pt x="3540" y="0"/>
                </a:lnTo>
                <a:lnTo>
                  <a:pt x="6264" y="1143"/>
                </a:lnTo>
                <a:lnTo>
                  <a:pt x="6699" y="2232"/>
                </a:lnTo>
                <a:lnTo>
                  <a:pt x="7081" y="3266"/>
                </a:lnTo>
                <a:lnTo>
                  <a:pt x="5882" y="5226"/>
                </a:lnTo>
                <a:lnTo>
                  <a:pt x="4521" y="5661"/>
                </a:lnTo>
                <a:lnTo>
                  <a:pt x="2886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7853929" y="549027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377" y="6206"/>
                </a:moveTo>
                <a:lnTo>
                  <a:pt x="1089" y="5498"/>
                </a:lnTo>
                <a:lnTo>
                  <a:pt x="0" y="2776"/>
                </a:lnTo>
                <a:lnTo>
                  <a:pt x="708" y="1088"/>
                </a:lnTo>
                <a:lnTo>
                  <a:pt x="2178" y="544"/>
                </a:lnTo>
                <a:lnTo>
                  <a:pt x="3540" y="0"/>
                </a:lnTo>
                <a:lnTo>
                  <a:pt x="4738" y="163"/>
                </a:lnTo>
                <a:lnTo>
                  <a:pt x="5501" y="1633"/>
                </a:lnTo>
                <a:lnTo>
                  <a:pt x="6318" y="3157"/>
                </a:lnTo>
                <a:lnTo>
                  <a:pt x="6046" y="4899"/>
                </a:lnTo>
                <a:lnTo>
                  <a:pt x="4793" y="5498"/>
                </a:lnTo>
                <a:lnTo>
                  <a:pt x="3377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7731366" y="5443625"/>
            <a:ext cx="94615" cy="82550"/>
          </a:xfrm>
          <a:custGeom>
            <a:avLst/>
            <a:gdLst/>
            <a:ahLst/>
            <a:cxnLst/>
            <a:rect l="l" t="t" r="r" b="b"/>
            <a:pathLst>
              <a:path w="94615" h="82550">
                <a:moveTo>
                  <a:pt x="6375" y="49593"/>
                </a:moveTo>
                <a:lnTo>
                  <a:pt x="5829" y="48069"/>
                </a:lnTo>
                <a:lnTo>
                  <a:pt x="5448" y="46659"/>
                </a:lnTo>
                <a:lnTo>
                  <a:pt x="5118" y="45351"/>
                </a:lnTo>
                <a:lnTo>
                  <a:pt x="4076" y="44919"/>
                </a:lnTo>
                <a:lnTo>
                  <a:pt x="2717" y="45351"/>
                </a:lnTo>
                <a:lnTo>
                  <a:pt x="1193" y="45897"/>
                </a:lnTo>
                <a:lnTo>
                  <a:pt x="0" y="47967"/>
                </a:lnTo>
                <a:lnTo>
                  <a:pt x="482" y="49212"/>
                </a:lnTo>
                <a:lnTo>
                  <a:pt x="1079" y="50520"/>
                </a:lnTo>
                <a:lnTo>
                  <a:pt x="2667" y="50952"/>
                </a:lnTo>
                <a:lnTo>
                  <a:pt x="6375" y="49593"/>
                </a:lnTo>
                <a:close/>
              </a:path>
              <a:path w="94615" h="82550">
                <a:moveTo>
                  <a:pt x="24561" y="14160"/>
                </a:moveTo>
                <a:lnTo>
                  <a:pt x="24511" y="12687"/>
                </a:lnTo>
                <a:lnTo>
                  <a:pt x="24511" y="10896"/>
                </a:lnTo>
                <a:lnTo>
                  <a:pt x="24231" y="10617"/>
                </a:lnTo>
                <a:lnTo>
                  <a:pt x="23914" y="10350"/>
                </a:lnTo>
                <a:lnTo>
                  <a:pt x="23799" y="10833"/>
                </a:lnTo>
                <a:lnTo>
                  <a:pt x="23685" y="11112"/>
                </a:lnTo>
                <a:lnTo>
                  <a:pt x="22923" y="12687"/>
                </a:lnTo>
                <a:lnTo>
                  <a:pt x="20421" y="11925"/>
                </a:lnTo>
                <a:lnTo>
                  <a:pt x="20421" y="10617"/>
                </a:lnTo>
                <a:lnTo>
                  <a:pt x="20726" y="9639"/>
                </a:lnTo>
                <a:lnTo>
                  <a:pt x="20370" y="9639"/>
                </a:lnTo>
                <a:lnTo>
                  <a:pt x="19062" y="10566"/>
                </a:lnTo>
                <a:lnTo>
                  <a:pt x="18630" y="11811"/>
                </a:lnTo>
                <a:lnTo>
                  <a:pt x="19926" y="14859"/>
                </a:lnTo>
                <a:lnTo>
                  <a:pt x="21463" y="15519"/>
                </a:lnTo>
                <a:lnTo>
                  <a:pt x="22872" y="14859"/>
                </a:lnTo>
                <a:lnTo>
                  <a:pt x="24561" y="14160"/>
                </a:lnTo>
                <a:close/>
              </a:path>
              <a:path w="94615" h="82550">
                <a:moveTo>
                  <a:pt x="49999" y="59613"/>
                </a:moveTo>
                <a:lnTo>
                  <a:pt x="49123" y="58140"/>
                </a:lnTo>
                <a:lnTo>
                  <a:pt x="48856" y="57162"/>
                </a:lnTo>
                <a:lnTo>
                  <a:pt x="48094" y="55041"/>
                </a:lnTo>
                <a:lnTo>
                  <a:pt x="46901" y="55041"/>
                </a:lnTo>
                <a:lnTo>
                  <a:pt x="45478" y="55689"/>
                </a:lnTo>
                <a:lnTo>
                  <a:pt x="43954" y="56451"/>
                </a:lnTo>
                <a:lnTo>
                  <a:pt x="43408" y="57823"/>
                </a:lnTo>
                <a:lnTo>
                  <a:pt x="44069" y="60921"/>
                </a:lnTo>
                <a:lnTo>
                  <a:pt x="46189" y="61417"/>
                </a:lnTo>
                <a:lnTo>
                  <a:pt x="49999" y="59613"/>
                </a:lnTo>
                <a:close/>
              </a:path>
              <a:path w="94615" h="82550">
                <a:moveTo>
                  <a:pt x="55880" y="77368"/>
                </a:moveTo>
                <a:lnTo>
                  <a:pt x="55181" y="76161"/>
                </a:lnTo>
                <a:lnTo>
                  <a:pt x="52336" y="75450"/>
                </a:lnTo>
                <a:lnTo>
                  <a:pt x="51308" y="76212"/>
                </a:lnTo>
                <a:lnTo>
                  <a:pt x="50330" y="77038"/>
                </a:lnTo>
                <a:lnTo>
                  <a:pt x="49352" y="77901"/>
                </a:lnTo>
                <a:lnTo>
                  <a:pt x="50380" y="79489"/>
                </a:lnTo>
                <a:lnTo>
                  <a:pt x="51574" y="81229"/>
                </a:lnTo>
                <a:lnTo>
                  <a:pt x="53213" y="82042"/>
                </a:lnTo>
                <a:lnTo>
                  <a:pt x="54406" y="81178"/>
                </a:lnTo>
                <a:lnTo>
                  <a:pt x="55714" y="80137"/>
                </a:lnTo>
                <a:lnTo>
                  <a:pt x="55714" y="78613"/>
                </a:lnTo>
                <a:lnTo>
                  <a:pt x="55880" y="77368"/>
                </a:lnTo>
                <a:close/>
              </a:path>
              <a:path w="94615" h="82550">
                <a:moveTo>
                  <a:pt x="75222" y="37401"/>
                </a:moveTo>
                <a:lnTo>
                  <a:pt x="74510" y="35331"/>
                </a:lnTo>
                <a:lnTo>
                  <a:pt x="74244" y="35001"/>
                </a:lnTo>
                <a:lnTo>
                  <a:pt x="73863" y="34785"/>
                </a:lnTo>
                <a:lnTo>
                  <a:pt x="73482" y="35166"/>
                </a:lnTo>
                <a:lnTo>
                  <a:pt x="73202" y="35661"/>
                </a:lnTo>
                <a:lnTo>
                  <a:pt x="72821" y="36207"/>
                </a:lnTo>
                <a:lnTo>
                  <a:pt x="72174" y="37185"/>
                </a:lnTo>
                <a:lnTo>
                  <a:pt x="71577" y="37236"/>
                </a:lnTo>
                <a:lnTo>
                  <a:pt x="70485" y="36804"/>
                </a:lnTo>
                <a:lnTo>
                  <a:pt x="70485" y="37299"/>
                </a:lnTo>
                <a:lnTo>
                  <a:pt x="70535" y="37566"/>
                </a:lnTo>
                <a:lnTo>
                  <a:pt x="70916" y="38874"/>
                </a:lnTo>
                <a:lnTo>
                  <a:pt x="72009" y="38544"/>
                </a:lnTo>
                <a:lnTo>
                  <a:pt x="73037" y="38277"/>
                </a:lnTo>
                <a:lnTo>
                  <a:pt x="73964" y="37731"/>
                </a:lnTo>
                <a:lnTo>
                  <a:pt x="75222" y="37401"/>
                </a:lnTo>
                <a:close/>
              </a:path>
              <a:path w="94615" h="82550">
                <a:moveTo>
                  <a:pt x="94284" y="2286"/>
                </a:moveTo>
                <a:lnTo>
                  <a:pt x="94068" y="1574"/>
                </a:lnTo>
                <a:lnTo>
                  <a:pt x="93903" y="1092"/>
                </a:lnTo>
                <a:lnTo>
                  <a:pt x="92976" y="330"/>
                </a:lnTo>
                <a:lnTo>
                  <a:pt x="92113" y="0"/>
                </a:lnTo>
                <a:lnTo>
                  <a:pt x="91884" y="381"/>
                </a:lnTo>
                <a:lnTo>
                  <a:pt x="91719" y="812"/>
                </a:lnTo>
                <a:lnTo>
                  <a:pt x="91503" y="1257"/>
                </a:lnTo>
                <a:lnTo>
                  <a:pt x="91338" y="1739"/>
                </a:lnTo>
                <a:lnTo>
                  <a:pt x="91071" y="2184"/>
                </a:lnTo>
                <a:lnTo>
                  <a:pt x="90690" y="2501"/>
                </a:lnTo>
                <a:lnTo>
                  <a:pt x="91186" y="3378"/>
                </a:lnTo>
                <a:lnTo>
                  <a:pt x="91884" y="3924"/>
                </a:lnTo>
                <a:lnTo>
                  <a:pt x="92925" y="3644"/>
                </a:lnTo>
                <a:lnTo>
                  <a:pt x="93738" y="3378"/>
                </a:lnTo>
                <a:lnTo>
                  <a:pt x="94284" y="22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7554664" y="548853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361" y="3919"/>
                </a:moveTo>
                <a:lnTo>
                  <a:pt x="490" y="3266"/>
                </a:lnTo>
                <a:lnTo>
                  <a:pt x="217" y="2123"/>
                </a:lnTo>
                <a:lnTo>
                  <a:pt x="54" y="1469"/>
                </a:lnTo>
                <a:lnTo>
                  <a:pt x="0" y="762"/>
                </a:lnTo>
                <a:lnTo>
                  <a:pt x="1961" y="108"/>
                </a:lnTo>
                <a:lnTo>
                  <a:pt x="3104" y="0"/>
                </a:lnTo>
                <a:lnTo>
                  <a:pt x="3813" y="1197"/>
                </a:lnTo>
                <a:lnTo>
                  <a:pt x="4194" y="2558"/>
                </a:lnTo>
                <a:lnTo>
                  <a:pt x="3322" y="3266"/>
                </a:lnTo>
                <a:lnTo>
                  <a:pt x="2451" y="3593"/>
                </a:lnTo>
                <a:lnTo>
                  <a:pt x="1361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7847338" y="55127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1525" y="4409"/>
                </a:moveTo>
                <a:lnTo>
                  <a:pt x="708" y="3538"/>
                </a:lnTo>
                <a:lnTo>
                  <a:pt x="381" y="2558"/>
                </a:lnTo>
                <a:lnTo>
                  <a:pt x="0" y="1469"/>
                </a:lnTo>
                <a:lnTo>
                  <a:pt x="217" y="598"/>
                </a:lnTo>
                <a:lnTo>
                  <a:pt x="1361" y="163"/>
                </a:lnTo>
                <a:lnTo>
                  <a:pt x="2560" y="0"/>
                </a:lnTo>
                <a:lnTo>
                  <a:pt x="3268" y="489"/>
                </a:lnTo>
                <a:lnTo>
                  <a:pt x="3431" y="1687"/>
                </a:lnTo>
                <a:lnTo>
                  <a:pt x="3595" y="2667"/>
                </a:lnTo>
                <a:lnTo>
                  <a:pt x="3595" y="3919"/>
                </a:lnTo>
                <a:lnTo>
                  <a:pt x="2505" y="4191"/>
                </a:lnTo>
                <a:lnTo>
                  <a:pt x="1525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7680493" y="5505629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1525" y="4573"/>
                </a:moveTo>
                <a:lnTo>
                  <a:pt x="653" y="4355"/>
                </a:lnTo>
                <a:lnTo>
                  <a:pt x="0" y="2395"/>
                </a:lnTo>
                <a:lnTo>
                  <a:pt x="272" y="1143"/>
                </a:lnTo>
                <a:lnTo>
                  <a:pt x="1252" y="435"/>
                </a:lnTo>
                <a:lnTo>
                  <a:pt x="1851" y="0"/>
                </a:lnTo>
                <a:lnTo>
                  <a:pt x="2778" y="381"/>
                </a:lnTo>
                <a:lnTo>
                  <a:pt x="3213" y="1306"/>
                </a:lnTo>
                <a:lnTo>
                  <a:pt x="3703" y="2504"/>
                </a:lnTo>
                <a:lnTo>
                  <a:pt x="3703" y="3538"/>
                </a:lnTo>
                <a:lnTo>
                  <a:pt x="2451" y="4246"/>
                </a:lnTo>
                <a:lnTo>
                  <a:pt x="1525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7794003" y="5494692"/>
            <a:ext cx="50165" cy="13335"/>
          </a:xfrm>
          <a:custGeom>
            <a:avLst/>
            <a:gdLst/>
            <a:ahLst/>
            <a:cxnLst/>
            <a:rect l="l" t="t" r="r" b="b"/>
            <a:pathLst>
              <a:path w="50165" h="13335">
                <a:moveTo>
                  <a:pt x="3492" y="927"/>
                </a:moveTo>
                <a:lnTo>
                  <a:pt x="3111" y="266"/>
                </a:lnTo>
                <a:lnTo>
                  <a:pt x="2501" y="0"/>
                </a:lnTo>
                <a:lnTo>
                  <a:pt x="1854" y="215"/>
                </a:lnTo>
                <a:lnTo>
                  <a:pt x="660" y="711"/>
                </a:lnTo>
                <a:lnTo>
                  <a:pt x="0" y="1574"/>
                </a:lnTo>
                <a:lnTo>
                  <a:pt x="495" y="2882"/>
                </a:lnTo>
                <a:lnTo>
                  <a:pt x="762" y="3543"/>
                </a:lnTo>
                <a:lnTo>
                  <a:pt x="1358" y="3924"/>
                </a:lnTo>
                <a:lnTo>
                  <a:pt x="3492" y="3263"/>
                </a:lnTo>
                <a:lnTo>
                  <a:pt x="3429" y="2070"/>
                </a:lnTo>
                <a:lnTo>
                  <a:pt x="3492" y="927"/>
                </a:lnTo>
                <a:close/>
              </a:path>
              <a:path w="50165" h="13335">
                <a:moveTo>
                  <a:pt x="50165" y="10998"/>
                </a:moveTo>
                <a:lnTo>
                  <a:pt x="49682" y="9690"/>
                </a:lnTo>
                <a:lnTo>
                  <a:pt x="49237" y="9207"/>
                </a:lnTo>
                <a:lnTo>
                  <a:pt x="48539" y="8928"/>
                </a:lnTo>
                <a:lnTo>
                  <a:pt x="47993" y="9359"/>
                </a:lnTo>
                <a:lnTo>
                  <a:pt x="47066" y="10071"/>
                </a:lnTo>
                <a:lnTo>
                  <a:pt x="46139" y="10947"/>
                </a:lnTo>
                <a:lnTo>
                  <a:pt x="47447" y="12903"/>
                </a:lnTo>
                <a:lnTo>
                  <a:pt x="48209" y="13017"/>
                </a:lnTo>
                <a:lnTo>
                  <a:pt x="48806" y="12738"/>
                </a:lnTo>
                <a:lnTo>
                  <a:pt x="50063" y="12090"/>
                </a:lnTo>
                <a:lnTo>
                  <a:pt x="50165" y="109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7638005" y="556001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3322" y="2177"/>
                </a:moveTo>
                <a:lnTo>
                  <a:pt x="2941" y="2068"/>
                </a:lnTo>
                <a:lnTo>
                  <a:pt x="1852" y="1796"/>
                </a:lnTo>
                <a:lnTo>
                  <a:pt x="708" y="1796"/>
                </a:lnTo>
                <a:lnTo>
                  <a:pt x="54" y="707"/>
                </a:lnTo>
                <a:lnTo>
                  <a:pt x="381" y="326"/>
                </a:lnTo>
                <a:lnTo>
                  <a:pt x="544" y="108"/>
                </a:lnTo>
                <a:lnTo>
                  <a:pt x="1743" y="0"/>
                </a:lnTo>
                <a:lnTo>
                  <a:pt x="2778" y="326"/>
                </a:lnTo>
                <a:lnTo>
                  <a:pt x="3486" y="1252"/>
                </a:lnTo>
                <a:lnTo>
                  <a:pt x="3976" y="1796"/>
                </a:lnTo>
                <a:lnTo>
                  <a:pt x="3322" y="21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7814655" y="5441880"/>
            <a:ext cx="10160" cy="5715"/>
          </a:xfrm>
          <a:custGeom>
            <a:avLst/>
            <a:gdLst/>
            <a:ahLst/>
            <a:cxnLst/>
            <a:rect l="l" t="t" r="r" b="b"/>
            <a:pathLst>
              <a:path w="10159" h="5714">
                <a:moveTo>
                  <a:pt x="4575" y="5552"/>
                </a:moveTo>
                <a:lnTo>
                  <a:pt x="1307" y="5335"/>
                </a:lnTo>
                <a:lnTo>
                  <a:pt x="0" y="2177"/>
                </a:lnTo>
                <a:lnTo>
                  <a:pt x="599" y="0"/>
                </a:lnTo>
                <a:lnTo>
                  <a:pt x="9913" y="0"/>
                </a:lnTo>
                <a:lnTo>
                  <a:pt x="9586" y="544"/>
                </a:lnTo>
                <a:lnTo>
                  <a:pt x="8824" y="1742"/>
                </a:lnTo>
                <a:lnTo>
                  <a:pt x="8606" y="2123"/>
                </a:lnTo>
                <a:lnTo>
                  <a:pt x="8443" y="2558"/>
                </a:lnTo>
                <a:lnTo>
                  <a:pt x="8225" y="2994"/>
                </a:lnTo>
                <a:lnTo>
                  <a:pt x="8061" y="3484"/>
                </a:lnTo>
                <a:lnTo>
                  <a:pt x="7789" y="3919"/>
                </a:lnTo>
                <a:lnTo>
                  <a:pt x="6318" y="5226"/>
                </a:lnTo>
                <a:lnTo>
                  <a:pt x="4575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7577531" y="5454141"/>
            <a:ext cx="171450" cy="120014"/>
          </a:xfrm>
          <a:custGeom>
            <a:avLst/>
            <a:gdLst/>
            <a:ahLst/>
            <a:cxnLst/>
            <a:rect l="l" t="t" r="r" b="b"/>
            <a:pathLst>
              <a:path w="171450" h="120014">
                <a:moveTo>
                  <a:pt x="11061" y="43764"/>
                </a:moveTo>
                <a:lnTo>
                  <a:pt x="9804" y="41529"/>
                </a:lnTo>
                <a:lnTo>
                  <a:pt x="8280" y="38912"/>
                </a:lnTo>
                <a:lnTo>
                  <a:pt x="3441" y="37769"/>
                </a:lnTo>
                <a:lnTo>
                  <a:pt x="0" y="38976"/>
                </a:lnTo>
                <a:lnTo>
                  <a:pt x="876" y="39357"/>
                </a:lnTo>
                <a:lnTo>
                  <a:pt x="1752" y="39903"/>
                </a:lnTo>
                <a:lnTo>
                  <a:pt x="2616" y="40665"/>
                </a:lnTo>
                <a:lnTo>
                  <a:pt x="5346" y="43116"/>
                </a:lnTo>
                <a:lnTo>
                  <a:pt x="5892" y="45999"/>
                </a:lnTo>
                <a:lnTo>
                  <a:pt x="4254" y="48387"/>
                </a:lnTo>
                <a:lnTo>
                  <a:pt x="5397" y="49530"/>
                </a:lnTo>
                <a:lnTo>
                  <a:pt x="6654" y="49758"/>
                </a:lnTo>
                <a:lnTo>
                  <a:pt x="8064" y="48768"/>
                </a:lnTo>
                <a:lnTo>
                  <a:pt x="10248" y="47244"/>
                </a:lnTo>
                <a:lnTo>
                  <a:pt x="11061" y="43764"/>
                </a:lnTo>
                <a:close/>
              </a:path>
              <a:path w="171450" h="120014">
                <a:moveTo>
                  <a:pt x="26860" y="82029"/>
                </a:moveTo>
                <a:lnTo>
                  <a:pt x="24955" y="79590"/>
                </a:lnTo>
                <a:lnTo>
                  <a:pt x="22225" y="76263"/>
                </a:lnTo>
                <a:lnTo>
                  <a:pt x="23050" y="73545"/>
                </a:lnTo>
                <a:lnTo>
                  <a:pt x="23215" y="72948"/>
                </a:lnTo>
                <a:lnTo>
                  <a:pt x="23215" y="72720"/>
                </a:lnTo>
                <a:lnTo>
                  <a:pt x="22885" y="73266"/>
                </a:lnTo>
                <a:lnTo>
                  <a:pt x="22339" y="73647"/>
                </a:lnTo>
                <a:lnTo>
                  <a:pt x="21526" y="73545"/>
                </a:lnTo>
                <a:lnTo>
                  <a:pt x="19773" y="73431"/>
                </a:lnTo>
                <a:lnTo>
                  <a:pt x="18034" y="73863"/>
                </a:lnTo>
                <a:lnTo>
                  <a:pt x="16294" y="72948"/>
                </a:lnTo>
                <a:lnTo>
                  <a:pt x="14389" y="71856"/>
                </a:lnTo>
                <a:lnTo>
                  <a:pt x="14008" y="70497"/>
                </a:lnTo>
                <a:lnTo>
                  <a:pt x="15633" y="68859"/>
                </a:lnTo>
                <a:lnTo>
                  <a:pt x="15963" y="68694"/>
                </a:lnTo>
                <a:lnTo>
                  <a:pt x="16510" y="68262"/>
                </a:lnTo>
                <a:lnTo>
                  <a:pt x="14058" y="68148"/>
                </a:lnTo>
                <a:lnTo>
                  <a:pt x="11658" y="68694"/>
                </a:lnTo>
                <a:lnTo>
                  <a:pt x="8991" y="73596"/>
                </a:lnTo>
                <a:lnTo>
                  <a:pt x="9652" y="76263"/>
                </a:lnTo>
                <a:lnTo>
                  <a:pt x="13081" y="78828"/>
                </a:lnTo>
                <a:lnTo>
                  <a:pt x="15582" y="85686"/>
                </a:lnTo>
                <a:lnTo>
                  <a:pt x="18961" y="87096"/>
                </a:lnTo>
                <a:lnTo>
                  <a:pt x="23596" y="85026"/>
                </a:lnTo>
                <a:lnTo>
                  <a:pt x="26365" y="83781"/>
                </a:lnTo>
                <a:lnTo>
                  <a:pt x="26860" y="82029"/>
                </a:lnTo>
                <a:close/>
              </a:path>
              <a:path w="171450" h="120014">
                <a:moveTo>
                  <a:pt x="47117" y="64452"/>
                </a:moveTo>
                <a:lnTo>
                  <a:pt x="44831" y="61239"/>
                </a:lnTo>
                <a:lnTo>
                  <a:pt x="43205" y="61125"/>
                </a:lnTo>
                <a:lnTo>
                  <a:pt x="39281" y="63639"/>
                </a:lnTo>
                <a:lnTo>
                  <a:pt x="37973" y="65544"/>
                </a:lnTo>
                <a:lnTo>
                  <a:pt x="35521" y="65811"/>
                </a:lnTo>
                <a:lnTo>
                  <a:pt x="33667" y="65976"/>
                </a:lnTo>
                <a:lnTo>
                  <a:pt x="31546" y="66738"/>
                </a:lnTo>
                <a:lnTo>
                  <a:pt x="31330" y="68757"/>
                </a:lnTo>
                <a:lnTo>
                  <a:pt x="31165" y="69951"/>
                </a:lnTo>
                <a:lnTo>
                  <a:pt x="31813" y="70764"/>
                </a:lnTo>
                <a:lnTo>
                  <a:pt x="32689" y="71424"/>
                </a:lnTo>
                <a:lnTo>
                  <a:pt x="33172" y="71856"/>
                </a:lnTo>
                <a:lnTo>
                  <a:pt x="33782" y="72186"/>
                </a:lnTo>
                <a:lnTo>
                  <a:pt x="34645" y="72720"/>
                </a:lnTo>
                <a:lnTo>
                  <a:pt x="34810" y="72783"/>
                </a:lnTo>
                <a:lnTo>
                  <a:pt x="35356" y="73101"/>
                </a:lnTo>
                <a:lnTo>
                  <a:pt x="35521" y="73266"/>
                </a:lnTo>
                <a:lnTo>
                  <a:pt x="36614" y="73761"/>
                </a:lnTo>
                <a:lnTo>
                  <a:pt x="37477" y="73926"/>
                </a:lnTo>
                <a:lnTo>
                  <a:pt x="38239" y="73431"/>
                </a:lnTo>
                <a:lnTo>
                  <a:pt x="38836" y="72948"/>
                </a:lnTo>
                <a:lnTo>
                  <a:pt x="39065" y="72453"/>
                </a:lnTo>
                <a:lnTo>
                  <a:pt x="39547" y="71640"/>
                </a:lnTo>
                <a:lnTo>
                  <a:pt x="46799" y="66624"/>
                </a:lnTo>
                <a:lnTo>
                  <a:pt x="47117" y="64452"/>
                </a:lnTo>
                <a:close/>
              </a:path>
              <a:path w="171450" h="120014">
                <a:moveTo>
                  <a:pt x="52730" y="110185"/>
                </a:moveTo>
                <a:lnTo>
                  <a:pt x="51104" y="108826"/>
                </a:lnTo>
                <a:lnTo>
                  <a:pt x="48590" y="107950"/>
                </a:lnTo>
                <a:lnTo>
                  <a:pt x="46850" y="107289"/>
                </a:lnTo>
                <a:lnTo>
                  <a:pt x="44132" y="107353"/>
                </a:lnTo>
                <a:lnTo>
                  <a:pt x="39497" y="109588"/>
                </a:lnTo>
                <a:lnTo>
                  <a:pt x="38354" y="112788"/>
                </a:lnTo>
                <a:lnTo>
                  <a:pt x="39446" y="115684"/>
                </a:lnTo>
                <a:lnTo>
                  <a:pt x="39992" y="117208"/>
                </a:lnTo>
                <a:lnTo>
                  <a:pt x="41186" y="118186"/>
                </a:lnTo>
                <a:lnTo>
                  <a:pt x="42494" y="118948"/>
                </a:lnTo>
                <a:lnTo>
                  <a:pt x="43853" y="119710"/>
                </a:lnTo>
                <a:lnTo>
                  <a:pt x="44615" y="118186"/>
                </a:lnTo>
                <a:lnTo>
                  <a:pt x="45656" y="117856"/>
                </a:lnTo>
                <a:lnTo>
                  <a:pt x="46469" y="117640"/>
                </a:lnTo>
                <a:lnTo>
                  <a:pt x="47231" y="117043"/>
                </a:lnTo>
                <a:lnTo>
                  <a:pt x="47879" y="118948"/>
                </a:lnTo>
                <a:lnTo>
                  <a:pt x="48488" y="118999"/>
                </a:lnTo>
                <a:lnTo>
                  <a:pt x="48869" y="118668"/>
                </a:lnTo>
                <a:lnTo>
                  <a:pt x="50990" y="117094"/>
                </a:lnTo>
                <a:lnTo>
                  <a:pt x="52730" y="115138"/>
                </a:lnTo>
                <a:lnTo>
                  <a:pt x="52730" y="110185"/>
                </a:lnTo>
                <a:close/>
              </a:path>
              <a:path w="171450" h="120014">
                <a:moveTo>
                  <a:pt x="65481" y="8813"/>
                </a:moveTo>
                <a:lnTo>
                  <a:pt x="65049" y="6146"/>
                </a:lnTo>
                <a:lnTo>
                  <a:pt x="62484" y="2387"/>
                </a:lnTo>
                <a:lnTo>
                  <a:pt x="61125" y="0"/>
                </a:lnTo>
                <a:lnTo>
                  <a:pt x="58343" y="2006"/>
                </a:lnTo>
                <a:lnTo>
                  <a:pt x="57696" y="2438"/>
                </a:lnTo>
                <a:lnTo>
                  <a:pt x="57035" y="2120"/>
                </a:lnTo>
                <a:lnTo>
                  <a:pt x="55130" y="914"/>
                </a:lnTo>
                <a:lnTo>
                  <a:pt x="50825" y="2717"/>
                </a:lnTo>
                <a:lnTo>
                  <a:pt x="49352" y="3860"/>
                </a:lnTo>
                <a:lnTo>
                  <a:pt x="48158" y="5168"/>
                </a:lnTo>
                <a:lnTo>
                  <a:pt x="48590" y="6362"/>
                </a:lnTo>
                <a:lnTo>
                  <a:pt x="47942" y="7721"/>
                </a:lnTo>
                <a:lnTo>
                  <a:pt x="46202" y="9740"/>
                </a:lnTo>
                <a:lnTo>
                  <a:pt x="45707" y="10071"/>
                </a:lnTo>
                <a:lnTo>
                  <a:pt x="45110" y="10553"/>
                </a:lnTo>
                <a:lnTo>
                  <a:pt x="44450" y="10934"/>
                </a:lnTo>
                <a:lnTo>
                  <a:pt x="44284" y="12026"/>
                </a:lnTo>
                <a:lnTo>
                  <a:pt x="44894" y="13169"/>
                </a:lnTo>
                <a:lnTo>
                  <a:pt x="46685" y="15341"/>
                </a:lnTo>
                <a:lnTo>
                  <a:pt x="48107" y="16319"/>
                </a:lnTo>
                <a:lnTo>
                  <a:pt x="50114" y="17195"/>
                </a:lnTo>
                <a:lnTo>
                  <a:pt x="50495" y="17246"/>
                </a:lnTo>
                <a:lnTo>
                  <a:pt x="51320" y="17475"/>
                </a:lnTo>
                <a:lnTo>
                  <a:pt x="55562" y="17957"/>
                </a:lnTo>
                <a:lnTo>
                  <a:pt x="62750" y="14312"/>
                </a:lnTo>
                <a:lnTo>
                  <a:pt x="65481" y="8813"/>
                </a:lnTo>
                <a:close/>
              </a:path>
              <a:path w="171450" h="120014">
                <a:moveTo>
                  <a:pt x="73774" y="68808"/>
                </a:moveTo>
                <a:lnTo>
                  <a:pt x="72402" y="64998"/>
                </a:lnTo>
                <a:lnTo>
                  <a:pt x="70866" y="64185"/>
                </a:lnTo>
                <a:lnTo>
                  <a:pt x="70866" y="70878"/>
                </a:lnTo>
                <a:lnTo>
                  <a:pt x="70650" y="71577"/>
                </a:lnTo>
                <a:lnTo>
                  <a:pt x="70269" y="72021"/>
                </a:lnTo>
                <a:lnTo>
                  <a:pt x="69837" y="72618"/>
                </a:lnTo>
                <a:lnTo>
                  <a:pt x="69291" y="73596"/>
                </a:lnTo>
                <a:lnTo>
                  <a:pt x="68414" y="72669"/>
                </a:lnTo>
                <a:lnTo>
                  <a:pt x="68033" y="72339"/>
                </a:lnTo>
                <a:lnTo>
                  <a:pt x="67818" y="71310"/>
                </a:lnTo>
                <a:lnTo>
                  <a:pt x="68097" y="70929"/>
                </a:lnTo>
                <a:lnTo>
                  <a:pt x="68478" y="70281"/>
                </a:lnTo>
                <a:lnTo>
                  <a:pt x="69342" y="69951"/>
                </a:lnTo>
                <a:lnTo>
                  <a:pt x="70167" y="70332"/>
                </a:lnTo>
                <a:lnTo>
                  <a:pt x="70866" y="70878"/>
                </a:lnTo>
                <a:lnTo>
                  <a:pt x="70866" y="64185"/>
                </a:lnTo>
                <a:lnTo>
                  <a:pt x="70053" y="63741"/>
                </a:lnTo>
                <a:lnTo>
                  <a:pt x="68173" y="64998"/>
                </a:lnTo>
                <a:lnTo>
                  <a:pt x="65316" y="66852"/>
                </a:lnTo>
                <a:lnTo>
                  <a:pt x="62598" y="68808"/>
                </a:lnTo>
                <a:lnTo>
                  <a:pt x="60032" y="72885"/>
                </a:lnTo>
                <a:lnTo>
                  <a:pt x="60413" y="73977"/>
                </a:lnTo>
                <a:lnTo>
                  <a:pt x="61506" y="74790"/>
                </a:lnTo>
                <a:lnTo>
                  <a:pt x="65747" y="77838"/>
                </a:lnTo>
                <a:lnTo>
                  <a:pt x="70815" y="76479"/>
                </a:lnTo>
                <a:lnTo>
                  <a:pt x="72059" y="73596"/>
                </a:lnTo>
                <a:lnTo>
                  <a:pt x="72885" y="71691"/>
                </a:lnTo>
                <a:lnTo>
                  <a:pt x="73698" y="70332"/>
                </a:lnTo>
                <a:lnTo>
                  <a:pt x="73736" y="69951"/>
                </a:lnTo>
                <a:lnTo>
                  <a:pt x="73774" y="68808"/>
                </a:lnTo>
                <a:close/>
              </a:path>
              <a:path w="171450" h="120014">
                <a:moveTo>
                  <a:pt x="107149" y="21285"/>
                </a:moveTo>
                <a:lnTo>
                  <a:pt x="107099" y="21056"/>
                </a:lnTo>
                <a:lnTo>
                  <a:pt x="107149" y="21285"/>
                </a:lnTo>
                <a:close/>
              </a:path>
              <a:path w="171450" h="120014">
                <a:moveTo>
                  <a:pt x="121043" y="45618"/>
                </a:moveTo>
                <a:lnTo>
                  <a:pt x="118097" y="34124"/>
                </a:lnTo>
                <a:lnTo>
                  <a:pt x="114935" y="31838"/>
                </a:lnTo>
                <a:lnTo>
                  <a:pt x="113957" y="31076"/>
                </a:lnTo>
                <a:lnTo>
                  <a:pt x="112979" y="31623"/>
                </a:lnTo>
                <a:lnTo>
                  <a:pt x="109385" y="34023"/>
                </a:lnTo>
                <a:lnTo>
                  <a:pt x="107530" y="39141"/>
                </a:lnTo>
                <a:lnTo>
                  <a:pt x="108508" y="42570"/>
                </a:lnTo>
                <a:lnTo>
                  <a:pt x="108788" y="43649"/>
                </a:lnTo>
                <a:lnTo>
                  <a:pt x="109715" y="44640"/>
                </a:lnTo>
                <a:lnTo>
                  <a:pt x="110096" y="48006"/>
                </a:lnTo>
                <a:lnTo>
                  <a:pt x="108077" y="44742"/>
                </a:lnTo>
                <a:lnTo>
                  <a:pt x="107797" y="46482"/>
                </a:lnTo>
                <a:lnTo>
                  <a:pt x="107365" y="48882"/>
                </a:lnTo>
                <a:lnTo>
                  <a:pt x="108839" y="52959"/>
                </a:lnTo>
                <a:lnTo>
                  <a:pt x="110794" y="54165"/>
                </a:lnTo>
                <a:lnTo>
                  <a:pt x="111010" y="54381"/>
                </a:lnTo>
                <a:lnTo>
                  <a:pt x="113195" y="55029"/>
                </a:lnTo>
                <a:lnTo>
                  <a:pt x="115214" y="54381"/>
                </a:lnTo>
                <a:lnTo>
                  <a:pt x="117551" y="52260"/>
                </a:lnTo>
                <a:lnTo>
                  <a:pt x="118376" y="51435"/>
                </a:lnTo>
                <a:lnTo>
                  <a:pt x="119024" y="50406"/>
                </a:lnTo>
                <a:lnTo>
                  <a:pt x="119240" y="49911"/>
                </a:lnTo>
                <a:lnTo>
                  <a:pt x="121043" y="45618"/>
                </a:lnTo>
                <a:close/>
              </a:path>
              <a:path w="171450" h="120014">
                <a:moveTo>
                  <a:pt x="122288" y="16268"/>
                </a:moveTo>
                <a:lnTo>
                  <a:pt x="114617" y="11696"/>
                </a:lnTo>
                <a:lnTo>
                  <a:pt x="112483" y="12077"/>
                </a:lnTo>
                <a:lnTo>
                  <a:pt x="107746" y="14097"/>
                </a:lnTo>
                <a:lnTo>
                  <a:pt x="107149" y="15938"/>
                </a:lnTo>
                <a:lnTo>
                  <a:pt x="107200" y="18554"/>
                </a:lnTo>
                <a:lnTo>
                  <a:pt x="107264" y="18935"/>
                </a:lnTo>
                <a:lnTo>
                  <a:pt x="107264" y="19265"/>
                </a:lnTo>
                <a:lnTo>
                  <a:pt x="107365" y="19862"/>
                </a:lnTo>
                <a:lnTo>
                  <a:pt x="107200" y="20523"/>
                </a:lnTo>
                <a:lnTo>
                  <a:pt x="107149" y="21170"/>
                </a:lnTo>
                <a:lnTo>
                  <a:pt x="107797" y="21666"/>
                </a:lnTo>
                <a:lnTo>
                  <a:pt x="108407" y="22148"/>
                </a:lnTo>
                <a:lnTo>
                  <a:pt x="109054" y="22644"/>
                </a:lnTo>
                <a:lnTo>
                  <a:pt x="110909" y="24104"/>
                </a:lnTo>
                <a:lnTo>
                  <a:pt x="112699" y="25146"/>
                </a:lnTo>
                <a:lnTo>
                  <a:pt x="115214" y="21983"/>
                </a:lnTo>
                <a:lnTo>
                  <a:pt x="116027" y="21932"/>
                </a:lnTo>
                <a:lnTo>
                  <a:pt x="117221" y="24549"/>
                </a:lnTo>
                <a:lnTo>
                  <a:pt x="118313" y="23787"/>
                </a:lnTo>
                <a:lnTo>
                  <a:pt x="120116" y="21818"/>
                </a:lnTo>
                <a:lnTo>
                  <a:pt x="120764" y="20193"/>
                </a:lnTo>
                <a:lnTo>
                  <a:pt x="122288" y="16268"/>
                </a:lnTo>
                <a:close/>
              </a:path>
              <a:path w="171450" h="120014">
                <a:moveTo>
                  <a:pt x="151320" y="92113"/>
                </a:moveTo>
                <a:lnTo>
                  <a:pt x="148551" y="84975"/>
                </a:lnTo>
                <a:lnTo>
                  <a:pt x="143103" y="83947"/>
                </a:lnTo>
                <a:lnTo>
                  <a:pt x="139560" y="88074"/>
                </a:lnTo>
                <a:lnTo>
                  <a:pt x="138849" y="89001"/>
                </a:lnTo>
                <a:lnTo>
                  <a:pt x="138303" y="90093"/>
                </a:lnTo>
                <a:lnTo>
                  <a:pt x="138137" y="90309"/>
                </a:lnTo>
                <a:lnTo>
                  <a:pt x="136677" y="93687"/>
                </a:lnTo>
                <a:lnTo>
                  <a:pt x="136512" y="96240"/>
                </a:lnTo>
                <a:lnTo>
                  <a:pt x="138633" y="98209"/>
                </a:lnTo>
                <a:lnTo>
                  <a:pt x="140817" y="100279"/>
                </a:lnTo>
                <a:lnTo>
                  <a:pt x="143535" y="100215"/>
                </a:lnTo>
                <a:lnTo>
                  <a:pt x="146316" y="99453"/>
                </a:lnTo>
                <a:lnTo>
                  <a:pt x="147027" y="99288"/>
                </a:lnTo>
                <a:lnTo>
                  <a:pt x="147675" y="98806"/>
                </a:lnTo>
                <a:lnTo>
                  <a:pt x="146265" y="96240"/>
                </a:lnTo>
                <a:lnTo>
                  <a:pt x="147510" y="95592"/>
                </a:lnTo>
                <a:lnTo>
                  <a:pt x="148653" y="94830"/>
                </a:lnTo>
                <a:lnTo>
                  <a:pt x="150888" y="93306"/>
                </a:lnTo>
                <a:lnTo>
                  <a:pt x="151320" y="92113"/>
                </a:lnTo>
                <a:close/>
              </a:path>
              <a:path w="171450" h="120014">
                <a:moveTo>
                  <a:pt x="170713" y="105498"/>
                </a:moveTo>
                <a:lnTo>
                  <a:pt x="170446" y="104140"/>
                </a:lnTo>
                <a:lnTo>
                  <a:pt x="169735" y="99618"/>
                </a:lnTo>
                <a:lnTo>
                  <a:pt x="167449" y="98691"/>
                </a:lnTo>
                <a:lnTo>
                  <a:pt x="164998" y="97713"/>
                </a:lnTo>
                <a:lnTo>
                  <a:pt x="163741" y="99949"/>
                </a:lnTo>
                <a:lnTo>
                  <a:pt x="162382" y="101257"/>
                </a:lnTo>
                <a:lnTo>
                  <a:pt x="158572" y="104787"/>
                </a:lnTo>
                <a:lnTo>
                  <a:pt x="159169" y="108000"/>
                </a:lnTo>
                <a:lnTo>
                  <a:pt x="166789" y="111594"/>
                </a:lnTo>
                <a:lnTo>
                  <a:pt x="168592" y="110998"/>
                </a:lnTo>
                <a:lnTo>
                  <a:pt x="169900" y="108115"/>
                </a:lnTo>
                <a:lnTo>
                  <a:pt x="170446" y="106857"/>
                </a:lnTo>
                <a:lnTo>
                  <a:pt x="170713" y="105498"/>
                </a:lnTo>
                <a:close/>
              </a:path>
              <a:path w="171450" h="120014">
                <a:moveTo>
                  <a:pt x="170878" y="73596"/>
                </a:moveTo>
                <a:lnTo>
                  <a:pt x="161950" y="66471"/>
                </a:lnTo>
                <a:lnTo>
                  <a:pt x="161353" y="66141"/>
                </a:lnTo>
                <a:lnTo>
                  <a:pt x="158902" y="65481"/>
                </a:lnTo>
                <a:lnTo>
                  <a:pt x="157810" y="66408"/>
                </a:lnTo>
                <a:lnTo>
                  <a:pt x="156502" y="69570"/>
                </a:lnTo>
                <a:lnTo>
                  <a:pt x="157099" y="70764"/>
                </a:lnTo>
                <a:lnTo>
                  <a:pt x="158623" y="71145"/>
                </a:lnTo>
                <a:lnTo>
                  <a:pt x="160807" y="71742"/>
                </a:lnTo>
                <a:lnTo>
                  <a:pt x="161455" y="73215"/>
                </a:lnTo>
                <a:lnTo>
                  <a:pt x="161950" y="74955"/>
                </a:lnTo>
                <a:lnTo>
                  <a:pt x="162001" y="75234"/>
                </a:lnTo>
                <a:lnTo>
                  <a:pt x="162115" y="75552"/>
                </a:lnTo>
                <a:lnTo>
                  <a:pt x="162166" y="75933"/>
                </a:lnTo>
                <a:lnTo>
                  <a:pt x="162280" y="76212"/>
                </a:lnTo>
                <a:lnTo>
                  <a:pt x="163309" y="79641"/>
                </a:lnTo>
                <a:lnTo>
                  <a:pt x="164401" y="79857"/>
                </a:lnTo>
                <a:lnTo>
                  <a:pt x="167068" y="77520"/>
                </a:lnTo>
                <a:lnTo>
                  <a:pt x="168262" y="76479"/>
                </a:lnTo>
                <a:lnTo>
                  <a:pt x="168706" y="75996"/>
                </a:lnTo>
                <a:lnTo>
                  <a:pt x="170878" y="735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7796570" y="5472148"/>
            <a:ext cx="17780" cy="8890"/>
          </a:xfrm>
          <a:custGeom>
            <a:avLst/>
            <a:gdLst/>
            <a:ahLst/>
            <a:cxnLst/>
            <a:rect l="l" t="t" r="r" b="b"/>
            <a:pathLst>
              <a:path w="17779" h="8889">
                <a:moveTo>
                  <a:pt x="6373" y="8710"/>
                </a:moveTo>
                <a:lnTo>
                  <a:pt x="5283" y="8274"/>
                </a:lnTo>
                <a:lnTo>
                  <a:pt x="5120" y="8166"/>
                </a:lnTo>
                <a:lnTo>
                  <a:pt x="4630" y="7948"/>
                </a:lnTo>
                <a:lnTo>
                  <a:pt x="2832" y="6532"/>
                </a:lnTo>
                <a:lnTo>
                  <a:pt x="0" y="6097"/>
                </a:lnTo>
                <a:lnTo>
                  <a:pt x="163" y="2994"/>
                </a:lnTo>
                <a:lnTo>
                  <a:pt x="272" y="1469"/>
                </a:lnTo>
                <a:lnTo>
                  <a:pt x="3322" y="0"/>
                </a:lnTo>
                <a:lnTo>
                  <a:pt x="7571" y="0"/>
                </a:lnTo>
                <a:lnTo>
                  <a:pt x="8715" y="108"/>
                </a:lnTo>
                <a:lnTo>
                  <a:pt x="9478" y="598"/>
                </a:lnTo>
                <a:lnTo>
                  <a:pt x="10839" y="1415"/>
                </a:lnTo>
                <a:lnTo>
                  <a:pt x="11983" y="1524"/>
                </a:lnTo>
                <a:lnTo>
                  <a:pt x="13345" y="979"/>
                </a:lnTo>
                <a:lnTo>
                  <a:pt x="13781" y="762"/>
                </a:lnTo>
                <a:lnTo>
                  <a:pt x="14380" y="762"/>
                </a:lnTo>
                <a:lnTo>
                  <a:pt x="16668" y="1034"/>
                </a:lnTo>
                <a:lnTo>
                  <a:pt x="17594" y="2449"/>
                </a:lnTo>
                <a:lnTo>
                  <a:pt x="17648" y="3974"/>
                </a:lnTo>
                <a:lnTo>
                  <a:pt x="17757" y="5716"/>
                </a:lnTo>
                <a:lnTo>
                  <a:pt x="16068" y="5934"/>
                </a:lnTo>
                <a:lnTo>
                  <a:pt x="14325" y="6315"/>
                </a:lnTo>
                <a:lnTo>
                  <a:pt x="13617" y="6260"/>
                </a:lnTo>
                <a:lnTo>
                  <a:pt x="11166" y="4355"/>
                </a:lnTo>
                <a:lnTo>
                  <a:pt x="9859" y="4899"/>
                </a:lnTo>
                <a:lnTo>
                  <a:pt x="8660" y="6260"/>
                </a:lnTo>
                <a:lnTo>
                  <a:pt x="8279" y="6641"/>
                </a:lnTo>
                <a:lnTo>
                  <a:pt x="8007" y="7131"/>
                </a:lnTo>
                <a:lnTo>
                  <a:pt x="6972" y="8656"/>
                </a:lnTo>
                <a:lnTo>
                  <a:pt x="6373" y="87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7662735" y="5501601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29">
                <a:moveTo>
                  <a:pt x="5447" y="10996"/>
                </a:moveTo>
                <a:lnTo>
                  <a:pt x="4248" y="10724"/>
                </a:lnTo>
                <a:lnTo>
                  <a:pt x="2505" y="7458"/>
                </a:lnTo>
                <a:lnTo>
                  <a:pt x="1743" y="6097"/>
                </a:lnTo>
                <a:lnTo>
                  <a:pt x="108" y="5444"/>
                </a:lnTo>
                <a:lnTo>
                  <a:pt x="54" y="3701"/>
                </a:lnTo>
                <a:lnTo>
                  <a:pt x="54" y="2232"/>
                </a:lnTo>
                <a:lnTo>
                  <a:pt x="0" y="762"/>
                </a:lnTo>
                <a:lnTo>
                  <a:pt x="1961" y="925"/>
                </a:lnTo>
                <a:lnTo>
                  <a:pt x="4630" y="1197"/>
                </a:lnTo>
                <a:lnTo>
                  <a:pt x="7516" y="0"/>
                </a:lnTo>
                <a:lnTo>
                  <a:pt x="8987" y="1578"/>
                </a:lnTo>
                <a:lnTo>
                  <a:pt x="12364" y="2994"/>
                </a:lnTo>
                <a:lnTo>
                  <a:pt x="14325" y="5879"/>
                </a:lnTo>
                <a:lnTo>
                  <a:pt x="13944" y="7240"/>
                </a:lnTo>
                <a:lnTo>
                  <a:pt x="12092" y="8166"/>
                </a:lnTo>
                <a:lnTo>
                  <a:pt x="9968" y="9146"/>
                </a:lnTo>
                <a:lnTo>
                  <a:pt x="5447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7525686" y="5561703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6808" y="11269"/>
                </a:moveTo>
                <a:lnTo>
                  <a:pt x="2832" y="10724"/>
                </a:lnTo>
                <a:lnTo>
                  <a:pt x="108" y="7784"/>
                </a:lnTo>
                <a:lnTo>
                  <a:pt x="0" y="3810"/>
                </a:lnTo>
                <a:lnTo>
                  <a:pt x="871" y="2449"/>
                </a:lnTo>
                <a:lnTo>
                  <a:pt x="4575" y="435"/>
                </a:lnTo>
                <a:lnTo>
                  <a:pt x="6808" y="489"/>
                </a:lnTo>
                <a:lnTo>
                  <a:pt x="8933" y="163"/>
                </a:lnTo>
                <a:lnTo>
                  <a:pt x="10131" y="0"/>
                </a:lnTo>
                <a:lnTo>
                  <a:pt x="10730" y="979"/>
                </a:lnTo>
                <a:lnTo>
                  <a:pt x="11057" y="2014"/>
                </a:lnTo>
                <a:lnTo>
                  <a:pt x="11547" y="3865"/>
                </a:lnTo>
                <a:lnTo>
                  <a:pt x="10621" y="7349"/>
                </a:lnTo>
                <a:lnTo>
                  <a:pt x="9641" y="9527"/>
                </a:lnTo>
                <a:lnTo>
                  <a:pt x="6808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6" name="object 1576"/>
          <p:cNvSpPr/>
          <p:nvPr/>
        </p:nvSpPr>
        <p:spPr>
          <a:xfrm>
            <a:off x="7506839" y="5496048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4793" y="11214"/>
                </a:moveTo>
                <a:lnTo>
                  <a:pt x="3813" y="10343"/>
                </a:lnTo>
                <a:lnTo>
                  <a:pt x="1252" y="9200"/>
                </a:lnTo>
                <a:lnTo>
                  <a:pt x="0" y="7458"/>
                </a:lnTo>
                <a:lnTo>
                  <a:pt x="980" y="3211"/>
                </a:lnTo>
                <a:lnTo>
                  <a:pt x="2124" y="1143"/>
                </a:lnTo>
                <a:lnTo>
                  <a:pt x="4575" y="272"/>
                </a:lnTo>
                <a:lnTo>
                  <a:pt x="5447" y="0"/>
                </a:lnTo>
                <a:lnTo>
                  <a:pt x="6536" y="108"/>
                </a:lnTo>
                <a:lnTo>
                  <a:pt x="8715" y="2014"/>
                </a:lnTo>
                <a:lnTo>
                  <a:pt x="9804" y="3103"/>
                </a:lnTo>
                <a:lnTo>
                  <a:pt x="10621" y="4681"/>
                </a:lnTo>
                <a:lnTo>
                  <a:pt x="12528" y="8547"/>
                </a:lnTo>
                <a:lnTo>
                  <a:pt x="11765" y="10234"/>
                </a:lnTo>
                <a:lnTo>
                  <a:pt x="7462" y="10670"/>
                </a:lnTo>
                <a:lnTo>
                  <a:pt x="6209" y="10779"/>
                </a:lnTo>
                <a:lnTo>
                  <a:pt x="4793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7814164" y="5458375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4">
                <a:moveTo>
                  <a:pt x="5338" y="11541"/>
                </a:moveTo>
                <a:lnTo>
                  <a:pt x="4684" y="11541"/>
                </a:lnTo>
                <a:lnTo>
                  <a:pt x="2287" y="11105"/>
                </a:lnTo>
                <a:lnTo>
                  <a:pt x="1797" y="9146"/>
                </a:lnTo>
                <a:lnTo>
                  <a:pt x="1470" y="7676"/>
                </a:lnTo>
                <a:lnTo>
                  <a:pt x="980" y="5661"/>
                </a:lnTo>
                <a:lnTo>
                  <a:pt x="0" y="3266"/>
                </a:lnTo>
                <a:lnTo>
                  <a:pt x="3104" y="0"/>
                </a:lnTo>
                <a:lnTo>
                  <a:pt x="4847" y="54"/>
                </a:lnTo>
                <a:lnTo>
                  <a:pt x="6373" y="871"/>
                </a:lnTo>
                <a:lnTo>
                  <a:pt x="9096" y="1959"/>
                </a:lnTo>
                <a:lnTo>
                  <a:pt x="11057" y="4573"/>
                </a:lnTo>
                <a:lnTo>
                  <a:pt x="10785" y="6696"/>
                </a:lnTo>
                <a:lnTo>
                  <a:pt x="10458" y="8764"/>
                </a:lnTo>
                <a:lnTo>
                  <a:pt x="7843" y="11160"/>
                </a:lnTo>
                <a:lnTo>
                  <a:pt x="5338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7480528" y="5476290"/>
            <a:ext cx="48895" cy="56515"/>
          </a:xfrm>
          <a:custGeom>
            <a:avLst/>
            <a:gdLst/>
            <a:ahLst/>
            <a:cxnLst/>
            <a:rect l="l" t="t" r="r" b="b"/>
            <a:pathLst>
              <a:path w="48895" h="56514">
                <a:moveTo>
                  <a:pt x="11264" y="50190"/>
                </a:moveTo>
                <a:lnTo>
                  <a:pt x="10401" y="50088"/>
                </a:lnTo>
                <a:lnTo>
                  <a:pt x="9690" y="49542"/>
                </a:lnTo>
                <a:lnTo>
                  <a:pt x="9474" y="48450"/>
                </a:lnTo>
                <a:lnTo>
                  <a:pt x="9309" y="47802"/>
                </a:lnTo>
                <a:lnTo>
                  <a:pt x="9194" y="46443"/>
                </a:lnTo>
                <a:lnTo>
                  <a:pt x="8661" y="46228"/>
                </a:lnTo>
                <a:lnTo>
                  <a:pt x="8382" y="46062"/>
                </a:lnTo>
                <a:lnTo>
                  <a:pt x="8166" y="45999"/>
                </a:lnTo>
                <a:lnTo>
                  <a:pt x="7670" y="45732"/>
                </a:lnTo>
                <a:lnTo>
                  <a:pt x="7188" y="45681"/>
                </a:lnTo>
                <a:lnTo>
                  <a:pt x="4673" y="45135"/>
                </a:lnTo>
                <a:lnTo>
                  <a:pt x="1409" y="46609"/>
                </a:lnTo>
                <a:lnTo>
                  <a:pt x="0" y="50190"/>
                </a:lnTo>
                <a:lnTo>
                  <a:pt x="1460" y="53682"/>
                </a:lnTo>
                <a:lnTo>
                  <a:pt x="3213" y="54775"/>
                </a:lnTo>
                <a:lnTo>
                  <a:pt x="5219" y="56070"/>
                </a:lnTo>
                <a:lnTo>
                  <a:pt x="7073" y="55473"/>
                </a:lnTo>
                <a:lnTo>
                  <a:pt x="9359" y="52971"/>
                </a:lnTo>
                <a:lnTo>
                  <a:pt x="9740" y="52590"/>
                </a:lnTo>
                <a:lnTo>
                  <a:pt x="10020" y="52158"/>
                </a:lnTo>
                <a:lnTo>
                  <a:pt x="10337" y="51777"/>
                </a:lnTo>
                <a:lnTo>
                  <a:pt x="10782" y="51181"/>
                </a:lnTo>
                <a:lnTo>
                  <a:pt x="11049" y="50685"/>
                </a:lnTo>
                <a:lnTo>
                  <a:pt x="11264" y="50190"/>
                </a:lnTo>
                <a:close/>
              </a:path>
              <a:path w="48895" h="56514">
                <a:moveTo>
                  <a:pt x="48577" y="1041"/>
                </a:moveTo>
                <a:lnTo>
                  <a:pt x="47929" y="0"/>
                </a:lnTo>
                <a:lnTo>
                  <a:pt x="44881" y="812"/>
                </a:lnTo>
                <a:lnTo>
                  <a:pt x="38773" y="2565"/>
                </a:lnTo>
                <a:lnTo>
                  <a:pt x="38773" y="3543"/>
                </a:lnTo>
                <a:lnTo>
                  <a:pt x="38887" y="4025"/>
                </a:lnTo>
                <a:lnTo>
                  <a:pt x="39103" y="5232"/>
                </a:lnTo>
                <a:lnTo>
                  <a:pt x="39319" y="5829"/>
                </a:lnTo>
                <a:lnTo>
                  <a:pt x="39649" y="6045"/>
                </a:lnTo>
                <a:lnTo>
                  <a:pt x="39916" y="6375"/>
                </a:lnTo>
                <a:lnTo>
                  <a:pt x="40081" y="6692"/>
                </a:lnTo>
                <a:lnTo>
                  <a:pt x="40195" y="7023"/>
                </a:lnTo>
                <a:lnTo>
                  <a:pt x="40246" y="7302"/>
                </a:lnTo>
                <a:lnTo>
                  <a:pt x="40246" y="7569"/>
                </a:lnTo>
                <a:lnTo>
                  <a:pt x="40627" y="7950"/>
                </a:lnTo>
                <a:lnTo>
                  <a:pt x="41122" y="8280"/>
                </a:lnTo>
                <a:lnTo>
                  <a:pt x="44119" y="9093"/>
                </a:lnTo>
                <a:lnTo>
                  <a:pt x="45097" y="6642"/>
                </a:lnTo>
                <a:lnTo>
                  <a:pt x="47332" y="5118"/>
                </a:lnTo>
                <a:lnTo>
                  <a:pt x="47548" y="4191"/>
                </a:lnTo>
                <a:lnTo>
                  <a:pt x="48044" y="3492"/>
                </a:lnTo>
                <a:lnTo>
                  <a:pt x="48425" y="2184"/>
                </a:lnTo>
                <a:lnTo>
                  <a:pt x="48577" y="10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7782680" y="5481022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599" y="10180"/>
                </a:moveTo>
                <a:lnTo>
                  <a:pt x="109" y="7186"/>
                </a:lnTo>
                <a:lnTo>
                  <a:pt x="109" y="6532"/>
                </a:lnTo>
                <a:lnTo>
                  <a:pt x="0" y="4954"/>
                </a:lnTo>
                <a:lnTo>
                  <a:pt x="326" y="3157"/>
                </a:lnTo>
                <a:lnTo>
                  <a:pt x="1089" y="1578"/>
                </a:lnTo>
                <a:lnTo>
                  <a:pt x="1252" y="1361"/>
                </a:lnTo>
                <a:lnTo>
                  <a:pt x="2124" y="163"/>
                </a:lnTo>
                <a:lnTo>
                  <a:pt x="3268" y="0"/>
                </a:lnTo>
                <a:lnTo>
                  <a:pt x="4466" y="0"/>
                </a:lnTo>
                <a:lnTo>
                  <a:pt x="6209" y="2286"/>
                </a:lnTo>
                <a:lnTo>
                  <a:pt x="8497" y="4137"/>
                </a:lnTo>
                <a:lnTo>
                  <a:pt x="8987" y="7186"/>
                </a:lnTo>
                <a:lnTo>
                  <a:pt x="9096" y="7512"/>
                </a:lnTo>
                <a:lnTo>
                  <a:pt x="8388" y="9581"/>
                </a:lnTo>
                <a:lnTo>
                  <a:pt x="6754" y="9581"/>
                </a:lnTo>
                <a:lnTo>
                  <a:pt x="5283" y="9363"/>
                </a:lnTo>
                <a:lnTo>
                  <a:pt x="3431" y="9146"/>
                </a:lnTo>
                <a:lnTo>
                  <a:pt x="599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7610988" y="5505085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60">
                <a:moveTo>
                  <a:pt x="2941" y="9581"/>
                </a:moveTo>
                <a:lnTo>
                  <a:pt x="1743" y="8819"/>
                </a:lnTo>
                <a:lnTo>
                  <a:pt x="1144" y="7621"/>
                </a:lnTo>
                <a:lnTo>
                  <a:pt x="0" y="5226"/>
                </a:lnTo>
                <a:lnTo>
                  <a:pt x="1416" y="2994"/>
                </a:lnTo>
                <a:lnTo>
                  <a:pt x="1579" y="707"/>
                </a:lnTo>
                <a:lnTo>
                  <a:pt x="1579" y="435"/>
                </a:lnTo>
                <a:lnTo>
                  <a:pt x="2451" y="0"/>
                </a:lnTo>
                <a:lnTo>
                  <a:pt x="2832" y="0"/>
                </a:lnTo>
                <a:lnTo>
                  <a:pt x="4684" y="217"/>
                </a:lnTo>
                <a:lnTo>
                  <a:pt x="6482" y="544"/>
                </a:lnTo>
                <a:lnTo>
                  <a:pt x="7952" y="762"/>
                </a:lnTo>
                <a:lnTo>
                  <a:pt x="8443" y="979"/>
                </a:lnTo>
                <a:lnTo>
                  <a:pt x="8878" y="1252"/>
                </a:lnTo>
                <a:lnTo>
                  <a:pt x="9151" y="1524"/>
                </a:lnTo>
                <a:lnTo>
                  <a:pt x="9750" y="2068"/>
                </a:lnTo>
                <a:lnTo>
                  <a:pt x="9968" y="2722"/>
                </a:lnTo>
                <a:lnTo>
                  <a:pt x="9804" y="3810"/>
                </a:lnTo>
                <a:lnTo>
                  <a:pt x="9641" y="4191"/>
                </a:lnTo>
                <a:lnTo>
                  <a:pt x="8225" y="6805"/>
                </a:lnTo>
                <a:lnTo>
                  <a:pt x="5991" y="7730"/>
                </a:lnTo>
                <a:lnTo>
                  <a:pt x="3976" y="8928"/>
                </a:lnTo>
                <a:lnTo>
                  <a:pt x="2941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1" name="object 1581"/>
          <p:cNvSpPr/>
          <p:nvPr/>
        </p:nvSpPr>
        <p:spPr>
          <a:xfrm>
            <a:off x="7758386" y="5477974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60">
                <a:moveTo>
                  <a:pt x="3104" y="9744"/>
                </a:moveTo>
                <a:lnTo>
                  <a:pt x="871" y="8438"/>
                </a:lnTo>
                <a:lnTo>
                  <a:pt x="272" y="8111"/>
                </a:lnTo>
                <a:lnTo>
                  <a:pt x="0" y="7458"/>
                </a:lnTo>
                <a:lnTo>
                  <a:pt x="217" y="6696"/>
                </a:lnTo>
                <a:lnTo>
                  <a:pt x="1143" y="3865"/>
                </a:lnTo>
                <a:lnTo>
                  <a:pt x="5828" y="0"/>
                </a:lnTo>
                <a:lnTo>
                  <a:pt x="6536" y="217"/>
                </a:lnTo>
                <a:lnTo>
                  <a:pt x="7026" y="272"/>
                </a:lnTo>
                <a:lnTo>
                  <a:pt x="8715" y="1197"/>
                </a:lnTo>
                <a:lnTo>
                  <a:pt x="9586" y="2667"/>
                </a:lnTo>
                <a:lnTo>
                  <a:pt x="9096" y="4409"/>
                </a:lnTo>
                <a:lnTo>
                  <a:pt x="8715" y="5879"/>
                </a:lnTo>
                <a:lnTo>
                  <a:pt x="10186" y="8166"/>
                </a:lnTo>
                <a:lnTo>
                  <a:pt x="5501" y="9309"/>
                </a:lnTo>
                <a:lnTo>
                  <a:pt x="3104" y="97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7584733" y="5469807"/>
            <a:ext cx="5080" cy="8255"/>
          </a:xfrm>
          <a:custGeom>
            <a:avLst/>
            <a:gdLst/>
            <a:ahLst/>
            <a:cxnLst/>
            <a:rect l="l" t="t" r="r" b="b"/>
            <a:pathLst>
              <a:path w="5079" h="8254">
                <a:moveTo>
                  <a:pt x="2124" y="8057"/>
                </a:moveTo>
                <a:lnTo>
                  <a:pt x="1143" y="7240"/>
                </a:lnTo>
                <a:lnTo>
                  <a:pt x="599" y="5770"/>
                </a:lnTo>
                <a:lnTo>
                  <a:pt x="0" y="4083"/>
                </a:lnTo>
                <a:lnTo>
                  <a:pt x="490" y="2449"/>
                </a:lnTo>
                <a:lnTo>
                  <a:pt x="1089" y="762"/>
                </a:lnTo>
                <a:lnTo>
                  <a:pt x="1307" y="326"/>
                </a:lnTo>
                <a:lnTo>
                  <a:pt x="3104" y="0"/>
                </a:lnTo>
                <a:lnTo>
                  <a:pt x="3050" y="3865"/>
                </a:lnTo>
                <a:lnTo>
                  <a:pt x="3649" y="5607"/>
                </a:lnTo>
                <a:lnTo>
                  <a:pt x="4793" y="6587"/>
                </a:lnTo>
                <a:lnTo>
                  <a:pt x="4412" y="6805"/>
                </a:lnTo>
                <a:lnTo>
                  <a:pt x="4139" y="7022"/>
                </a:lnTo>
                <a:lnTo>
                  <a:pt x="3813" y="7240"/>
                </a:lnTo>
                <a:lnTo>
                  <a:pt x="2124" y="80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7645304" y="5470243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89">
                <a:moveTo>
                  <a:pt x="3921" y="8274"/>
                </a:moveTo>
                <a:lnTo>
                  <a:pt x="3322" y="8220"/>
                </a:lnTo>
                <a:lnTo>
                  <a:pt x="2124" y="8166"/>
                </a:lnTo>
                <a:lnTo>
                  <a:pt x="980" y="7730"/>
                </a:lnTo>
                <a:lnTo>
                  <a:pt x="381" y="5280"/>
                </a:lnTo>
                <a:lnTo>
                  <a:pt x="0" y="4083"/>
                </a:lnTo>
                <a:lnTo>
                  <a:pt x="1307" y="3266"/>
                </a:lnTo>
                <a:lnTo>
                  <a:pt x="2941" y="2177"/>
                </a:lnTo>
                <a:lnTo>
                  <a:pt x="4956" y="1959"/>
                </a:lnTo>
                <a:lnTo>
                  <a:pt x="6699" y="816"/>
                </a:lnTo>
                <a:lnTo>
                  <a:pt x="7898" y="0"/>
                </a:lnTo>
                <a:lnTo>
                  <a:pt x="10240" y="1905"/>
                </a:lnTo>
                <a:lnTo>
                  <a:pt x="9859" y="2994"/>
                </a:lnTo>
                <a:lnTo>
                  <a:pt x="9695" y="3593"/>
                </a:lnTo>
                <a:lnTo>
                  <a:pt x="3921" y="82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7682290" y="5580866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5">
                <a:moveTo>
                  <a:pt x="817" y="6369"/>
                </a:moveTo>
                <a:lnTo>
                  <a:pt x="272" y="6260"/>
                </a:lnTo>
                <a:lnTo>
                  <a:pt x="163" y="5661"/>
                </a:lnTo>
                <a:lnTo>
                  <a:pt x="108" y="5226"/>
                </a:lnTo>
                <a:lnTo>
                  <a:pt x="0" y="4627"/>
                </a:lnTo>
                <a:lnTo>
                  <a:pt x="217" y="4246"/>
                </a:lnTo>
                <a:lnTo>
                  <a:pt x="980" y="2613"/>
                </a:lnTo>
                <a:lnTo>
                  <a:pt x="6373" y="0"/>
                </a:lnTo>
                <a:lnTo>
                  <a:pt x="8007" y="381"/>
                </a:lnTo>
                <a:lnTo>
                  <a:pt x="9151" y="598"/>
                </a:lnTo>
                <a:lnTo>
                  <a:pt x="10240" y="2558"/>
                </a:lnTo>
                <a:lnTo>
                  <a:pt x="9641" y="3701"/>
                </a:lnTo>
                <a:lnTo>
                  <a:pt x="9423" y="3865"/>
                </a:lnTo>
                <a:lnTo>
                  <a:pt x="9042" y="4355"/>
                </a:lnTo>
                <a:lnTo>
                  <a:pt x="6155" y="5117"/>
                </a:lnTo>
                <a:lnTo>
                  <a:pt x="3758" y="5661"/>
                </a:lnTo>
                <a:lnTo>
                  <a:pt x="1307" y="6260"/>
                </a:lnTo>
                <a:lnTo>
                  <a:pt x="817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7548672" y="556143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248" y="7131"/>
                </a:moveTo>
                <a:lnTo>
                  <a:pt x="1034" y="5716"/>
                </a:lnTo>
                <a:lnTo>
                  <a:pt x="0" y="3429"/>
                </a:lnTo>
                <a:lnTo>
                  <a:pt x="653" y="2177"/>
                </a:lnTo>
                <a:lnTo>
                  <a:pt x="1034" y="1306"/>
                </a:lnTo>
                <a:lnTo>
                  <a:pt x="4194" y="0"/>
                </a:lnTo>
                <a:lnTo>
                  <a:pt x="5011" y="326"/>
                </a:lnTo>
                <a:lnTo>
                  <a:pt x="6373" y="816"/>
                </a:lnTo>
                <a:lnTo>
                  <a:pt x="7408" y="3593"/>
                </a:lnTo>
                <a:lnTo>
                  <a:pt x="6754" y="5008"/>
                </a:lnTo>
                <a:lnTo>
                  <a:pt x="6046" y="6587"/>
                </a:lnTo>
                <a:lnTo>
                  <a:pt x="4248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6" name="object 1586"/>
          <p:cNvSpPr/>
          <p:nvPr/>
        </p:nvSpPr>
        <p:spPr>
          <a:xfrm>
            <a:off x="7755990" y="5542159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4248" y="6696"/>
                </a:moveTo>
                <a:lnTo>
                  <a:pt x="2560" y="6206"/>
                </a:lnTo>
                <a:lnTo>
                  <a:pt x="871" y="5770"/>
                </a:lnTo>
                <a:lnTo>
                  <a:pt x="0" y="4409"/>
                </a:lnTo>
                <a:lnTo>
                  <a:pt x="1198" y="762"/>
                </a:lnTo>
                <a:lnTo>
                  <a:pt x="2342" y="0"/>
                </a:lnTo>
                <a:lnTo>
                  <a:pt x="4085" y="381"/>
                </a:lnTo>
                <a:lnTo>
                  <a:pt x="6100" y="871"/>
                </a:lnTo>
                <a:lnTo>
                  <a:pt x="7244" y="2722"/>
                </a:lnTo>
                <a:lnTo>
                  <a:pt x="6754" y="4464"/>
                </a:lnTo>
                <a:lnTo>
                  <a:pt x="6318" y="5770"/>
                </a:lnTo>
                <a:lnTo>
                  <a:pt x="4248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7519313" y="551640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213" y="7349"/>
                </a:moveTo>
                <a:lnTo>
                  <a:pt x="1797" y="6587"/>
                </a:lnTo>
                <a:lnTo>
                  <a:pt x="490" y="5934"/>
                </a:lnTo>
                <a:lnTo>
                  <a:pt x="0" y="3701"/>
                </a:lnTo>
                <a:lnTo>
                  <a:pt x="925" y="2177"/>
                </a:lnTo>
                <a:lnTo>
                  <a:pt x="1634" y="979"/>
                </a:lnTo>
                <a:lnTo>
                  <a:pt x="2560" y="0"/>
                </a:lnTo>
                <a:lnTo>
                  <a:pt x="4030" y="544"/>
                </a:lnTo>
                <a:lnTo>
                  <a:pt x="6046" y="1524"/>
                </a:lnTo>
                <a:lnTo>
                  <a:pt x="6808" y="3429"/>
                </a:lnTo>
                <a:lnTo>
                  <a:pt x="5937" y="5062"/>
                </a:lnTo>
                <a:lnTo>
                  <a:pt x="5120" y="6696"/>
                </a:lnTo>
                <a:lnTo>
                  <a:pt x="3213" y="7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7676566" y="5472480"/>
            <a:ext cx="8255" cy="6985"/>
          </a:xfrm>
          <a:custGeom>
            <a:avLst/>
            <a:gdLst/>
            <a:ahLst/>
            <a:cxnLst/>
            <a:rect l="l" t="t" r="r" b="b"/>
            <a:pathLst>
              <a:path w="8254" h="6985">
                <a:moveTo>
                  <a:pt x="7950" y="2832"/>
                </a:moveTo>
                <a:lnTo>
                  <a:pt x="6540" y="1854"/>
                </a:lnTo>
                <a:lnTo>
                  <a:pt x="5664" y="0"/>
                </a:lnTo>
                <a:lnTo>
                  <a:pt x="3429" y="381"/>
                </a:lnTo>
                <a:lnTo>
                  <a:pt x="2171" y="596"/>
                </a:lnTo>
                <a:lnTo>
                  <a:pt x="1092" y="876"/>
                </a:lnTo>
                <a:lnTo>
                  <a:pt x="647" y="2184"/>
                </a:lnTo>
                <a:lnTo>
                  <a:pt x="266" y="3162"/>
                </a:lnTo>
                <a:lnTo>
                  <a:pt x="0" y="4191"/>
                </a:lnTo>
                <a:lnTo>
                  <a:pt x="927" y="5003"/>
                </a:lnTo>
                <a:lnTo>
                  <a:pt x="2019" y="5930"/>
                </a:lnTo>
                <a:lnTo>
                  <a:pt x="3263" y="6477"/>
                </a:lnTo>
                <a:lnTo>
                  <a:pt x="4737" y="5829"/>
                </a:lnTo>
                <a:lnTo>
                  <a:pt x="6045" y="5168"/>
                </a:lnTo>
                <a:lnTo>
                  <a:pt x="7950" y="2832"/>
                </a:lnTo>
                <a:close/>
              </a:path>
              <a:path w="8254" h="6985">
                <a:moveTo>
                  <a:pt x="8115" y="2946"/>
                </a:moveTo>
                <a:lnTo>
                  <a:pt x="8001" y="2717"/>
                </a:lnTo>
                <a:lnTo>
                  <a:pt x="8001" y="28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7568006" y="5539549"/>
            <a:ext cx="46355" cy="26670"/>
          </a:xfrm>
          <a:custGeom>
            <a:avLst/>
            <a:gdLst/>
            <a:ahLst/>
            <a:cxnLst/>
            <a:rect l="l" t="t" r="r" b="b"/>
            <a:pathLst>
              <a:path w="46354" h="26670">
                <a:moveTo>
                  <a:pt x="4305" y="660"/>
                </a:moveTo>
                <a:lnTo>
                  <a:pt x="2882" y="0"/>
                </a:lnTo>
                <a:lnTo>
                  <a:pt x="1143" y="711"/>
                </a:lnTo>
                <a:lnTo>
                  <a:pt x="546" y="2070"/>
                </a:lnTo>
                <a:lnTo>
                  <a:pt x="0" y="3429"/>
                </a:lnTo>
                <a:lnTo>
                  <a:pt x="1092" y="5613"/>
                </a:lnTo>
                <a:lnTo>
                  <a:pt x="2616" y="6159"/>
                </a:lnTo>
                <a:lnTo>
                  <a:pt x="3098" y="6324"/>
                </a:lnTo>
                <a:lnTo>
                  <a:pt x="3644" y="6210"/>
                </a:lnTo>
                <a:lnTo>
                  <a:pt x="4191" y="5994"/>
                </a:lnTo>
                <a:lnTo>
                  <a:pt x="3429" y="4851"/>
                </a:lnTo>
                <a:lnTo>
                  <a:pt x="3162" y="3543"/>
                </a:lnTo>
                <a:lnTo>
                  <a:pt x="3695" y="1968"/>
                </a:lnTo>
                <a:lnTo>
                  <a:pt x="3860" y="1473"/>
                </a:lnTo>
                <a:lnTo>
                  <a:pt x="4076" y="1041"/>
                </a:lnTo>
                <a:lnTo>
                  <a:pt x="4305" y="660"/>
                </a:lnTo>
                <a:close/>
              </a:path>
              <a:path w="46354" h="26670">
                <a:moveTo>
                  <a:pt x="44119" y="23190"/>
                </a:moveTo>
                <a:lnTo>
                  <a:pt x="43192" y="20802"/>
                </a:lnTo>
                <a:lnTo>
                  <a:pt x="41833" y="20256"/>
                </a:lnTo>
                <a:lnTo>
                  <a:pt x="40309" y="19596"/>
                </a:lnTo>
                <a:lnTo>
                  <a:pt x="38404" y="20358"/>
                </a:lnTo>
                <a:lnTo>
                  <a:pt x="37579" y="21996"/>
                </a:lnTo>
                <a:lnTo>
                  <a:pt x="36982" y="23355"/>
                </a:lnTo>
                <a:lnTo>
                  <a:pt x="38023" y="25539"/>
                </a:lnTo>
                <a:lnTo>
                  <a:pt x="39598" y="26136"/>
                </a:lnTo>
                <a:lnTo>
                  <a:pt x="40855" y="26568"/>
                </a:lnTo>
                <a:lnTo>
                  <a:pt x="42976" y="25704"/>
                </a:lnTo>
                <a:lnTo>
                  <a:pt x="43522" y="24498"/>
                </a:lnTo>
                <a:lnTo>
                  <a:pt x="44119" y="23190"/>
                </a:lnTo>
                <a:close/>
              </a:path>
              <a:path w="46354" h="26670">
                <a:moveTo>
                  <a:pt x="46189" y="11379"/>
                </a:moveTo>
                <a:lnTo>
                  <a:pt x="45478" y="9639"/>
                </a:lnTo>
                <a:lnTo>
                  <a:pt x="43192" y="8547"/>
                </a:lnTo>
                <a:lnTo>
                  <a:pt x="41884" y="8064"/>
                </a:lnTo>
                <a:lnTo>
                  <a:pt x="40855" y="8826"/>
                </a:lnTo>
                <a:lnTo>
                  <a:pt x="39268" y="11709"/>
                </a:lnTo>
                <a:lnTo>
                  <a:pt x="39979" y="14376"/>
                </a:lnTo>
                <a:lnTo>
                  <a:pt x="41503" y="14871"/>
                </a:lnTo>
                <a:lnTo>
                  <a:pt x="43192" y="15303"/>
                </a:lnTo>
                <a:lnTo>
                  <a:pt x="44450" y="14757"/>
                </a:lnTo>
                <a:lnTo>
                  <a:pt x="45313" y="13119"/>
                </a:lnTo>
                <a:lnTo>
                  <a:pt x="46189" y="113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7495718" y="5488266"/>
            <a:ext cx="16510" cy="25400"/>
          </a:xfrm>
          <a:custGeom>
            <a:avLst/>
            <a:gdLst/>
            <a:ahLst/>
            <a:cxnLst/>
            <a:rect l="l" t="t" r="r" b="b"/>
            <a:pathLst>
              <a:path w="16509" h="25400">
                <a:moveTo>
                  <a:pt x="5994" y="22212"/>
                </a:moveTo>
                <a:lnTo>
                  <a:pt x="4470" y="19596"/>
                </a:lnTo>
                <a:lnTo>
                  <a:pt x="3213" y="19443"/>
                </a:lnTo>
                <a:lnTo>
                  <a:pt x="1905" y="19278"/>
                </a:lnTo>
                <a:lnTo>
                  <a:pt x="495" y="19215"/>
                </a:lnTo>
                <a:lnTo>
                  <a:pt x="165" y="21120"/>
                </a:lnTo>
                <a:lnTo>
                  <a:pt x="63" y="21450"/>
                </a:lnTo>
                <a:lnTo>
                  <a:pt x="63" y="21729"/>
                </a:lnTo>
                <a:lnTo>
                  <a:pt x="0" y="22047"/>
                </a:lnTo>
                <a:lnTo>
                  <a:pt x="977" y="21348"/>
                </a:lnTo>
                <a:lnTo>
                  <a:pt x="2019" y="21564"/>
                </a:lnTo>
                <a:lnTo>
                  <a:pt x="2895" y="22161"/>
                </a:lnTo>
                <a:lnTo>
                  <a:pt x="3657" y="22707"/>
                </a:lnTo>
                <a:lnTo>
                  <a:pt x="3429" y="23634"/>
                </a:lnTo>
                <a:lnTo>
                  <a:pt x="2565" y="24663"/>
                </a:lnTo>
                <a:lnTo>
                  <a:pt x="2184" y="24879"/>
                </a:lnTo>
                <a:lnTo>
                  <a:pt x="1739" y="24942"/>
                </a:lnTo>
                <a:lnTo>
                  <a:pt x="2070" y="25209"/>
                </a:lnTo>
                <a:lnTo>
                  <a:pt x="3594" y="25323"/>
                </a:lnTo>
                <a:lnTo>
                  <a:pt x="4635" y="24333"/>
                </a:lnTo>
                <a:lnTo>
                  <a:pt x="5613" y="23520"/>
                </a:lnTo>
                <a:lnTo>
                  <a:pt x="5994" y="22212"/>
                </a:lnTo>
                <a:close/>
              </a:path>
              <a:path w="16509" h="25400">
                <a:moveTo>
                  <a:pt x="16230" y="2019"/>
                </a:moveTo>
                <a:lnTo>
                  <a:pt x="15417" y="1092"/>
                </a:lnTo>
                <a:lnTo>
                  <a:pt x="13944" y="596"/>
                </a:lnTo>
                <a:lnTo>
                  <a:pt x="12255" y="0"/>
                </a:lnTo>
                <a:lnTo>
                  <a:pt x="10896" y="596"/>
                </a:lnTo>
                <a:lnTo>
                  <a:pt x="9969" y="1968"/>
                </a:lnTo>
                <a:lnTo>
                  <a:pt x="9093" y="3263"/>
                </a:lnTo>
                <a:lnTo>
                  <a:pt x="10299" y="5168"/>
                </a:lnTo>
                <a:lnTo>
                  <a:pt x="12090" y="5829"/>
                </a:lnTo>
                <a:lnTo>
                  <a:pt x="14274" y="6642"/>
                </a:lnTo>
                <a:lnTo>
                  <a:pt x="14770" y="5016"/>
                </a:lnTo>
                <a:lnTo>
                  <a:pt x="15252" y="4025"/>
                </a:lnTo>
                <a:lnTo>
                  <a:pt x="16230" y="20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1" name="object 1591"/>
          <p:cNvSpPr/>
          <p:nvPr/>
        </p:nvSpPr>
        <p:spPr>
          <a:xfrm>
            <a:off x="7845976" y="547013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3050" y="6532"/>
                </a:moveTo>
                <a:lnTo>
                  <a:pt x="1906" y="6260"/>
                </a:lnTo>
                <a:lnTo>
                  <a:pt x="762" y="5498"/>
                </a:lnTo>
                <a:lnTo>
                  <a:pt x="0" y="4464"/>
                </a:lnTo>
                <a:lnTo>
                  <a:pt x="272" y="2939"/>
                </a:lnTo>
                <a:lnTo>
                  <a:pt x="544" y="1197"/>
                </a:lnTo>
                <a:lnTo>
                  <a:pt x="2451" y="0"/>
                </a:lnTo>
                <a:lnTo>
                  <a:pt x="4139" y="598"/>
                </a:lnTo>
                <a:lnTo>
                  <a:pt x="5229" y="979"/>
                </a:lnTo>
                <a:lnTo>
                  <a:pt x="5664" y="1959"/>
                </a:lnTo>
                <a:lnTo>
                  <a:pt x="5447" y="3048"/>
                </a:lnTo>
                <a:lnTo>
                  <a:pt x="5174" y="4627"/>
                </a:lnTo>
                <a:lnTo>
                  <a:pt x="3050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7703098" y="5577437"/>
            <a:ext cx="5715" cy="4445"/>
          </a:xfrm>
          <a:custGeom>
            <a:avLst/>
            <a:gdLst/>
            <a:ahLst/>
            <a:cxnLst/>
            <a:rect l="l" t="t" r="r" b="b"/>
            <a:pathLst>
              <a:path w="5715" h="4445">
                <a:moveTo>
                  <a:pt x="1852" y="4191"/>
                </a:moveTo>
                <a:lnTo>
                  <a:pt x="490" y="3865"/>
                </a:lnTo>
                <a:lnTo>
                  <a:pt x="326" y="3593"/>
                </a:lnTo>
                <a:lnTo>
                  <a:pt x="0" y="3320"/>
                </a:lnTo>
                <a:lnTo>
                  <a:pt x="54" y="3048"/>
                </a:lnTo>
                <a:lnTo>
                  <a:pt x="163" y="1524"/>
                </a:lnTo>
                <a:lnTo>
                  <a:pt x="2723" y="0"/>
                </a:lnTo>
                <a:lnTo>
                  <a:pt x="4194" y="653"/>
                </a:lnTo>
                <a:lnTo>
                  <a:pt x="4630" y="816"/>
                </a:lnTo>
                <a:lnTo>
                  <a:pt x="5065" y="1252"/>
                </a:lnTo>
                <a:lnTo>
                  <a:pt x="5229" y="1687"/>
                </a:lnTo>
                <a:lnTo>
                  <a:pt x="5556" y="2449"/>
                </a:lnTo>
                <a:lnTo>
                  <a:pt x="5011" y="2885"/>
                </a:lnTo>
                <a:lnTo>
                  <a:pt x="4303" y="3103"/>
                </a:lnTo>
                <a:lnTo>
                  <a:pt x="3050" y="3538"/>
                </a:lnTo>
                <a:lnTo>
                  <a:pt x="1852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7540003" y="5481954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5397" y="12788"/>
                </a:moveTo>
                <a:lnTo>
                  <a:pt x="5016" y="11811"/>
                </a:lnTo>
                <a:lnTo>
                  <a:pt x="2832" y="10782"/>
                </a:lnTo>
                <a:lnTo>
                  <a:pt x="1473" y="10782"/>
                </a:lnTo>
                <a:lnTo>
                  <a:pt x="711" y="12141"/>
                </a:lnTo>
                <a:lnTo>
                  <a:pt x="0" y="13335"/>
                </a:lnTo>
                <a:lnTo>
                  <a:pt x="1968" y="14427"/>
                </a:lnTo>
                <a:lnTo>
                  <a:pt x="2997" y="14693"/>
                </a:lnTo>
                <a:lnTo>
                  <a:pt x="4140" y="15405"/>
                </a:lnTo>
                <a:lnTo>
                  <a:pt x="4902" y="13881"/>
                </a:lnTo>
                <a:lnTo>
                  <a:pt x="5397" y="12788"/>
                </a:lnTo>
                <a:close/>
              </a:path>
              <a:path w="44450" h="15875">
                <a:moveTo>
                  <a:pt x="44018" y="2717"/>
                </a:moveTo>
                <a:lnTo>
                  <a:pt x="43307" y="0"/>
                </a:lnTo>
                <a:lnTo>
                  <a:pt x="41833" y="0"/>
                </a:lnTo>
                <a:lnTo>
                  <a:pt x="40970" y="330"/>
                </a:lnTo>
                <a:lnTo>
                  <a:pt x="40640" y="1257"/>
                </a:lnTo>
                <a:lnTo>
                  <a:pt x="40208" y="2400"/>
                </a:lnTo>
                <a:lnTo>
                  <a:pt x="40208" y="3479"/>
                </a:lnTo>
                <a:lnTo>
                  <a:pt x="41236" y="4140"/>
                </a:lnTo>
                <a:lnTo>
                  <a:pt x="42049" y="4521"/>
                </a:lnTo>
                <a:lnTo>
                  <a:pt x="43192" y="4140"/>
                </a:lnTo>
                <a:lnTo>
                  <a:pt x="43573" y="3479"/>
                </a:lnTo>
                <a:lnTo>
                  <a:pt x="44018" y="27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7710119" y="5463285"/>
            <a:ext cx="27940" cy="30480"/>
          </a:xfrm>
          <a:custGeom>
            <a:avLst/>
            <a:gdLst/>
            <a:ahLst/>
            <a:cxnLst/>
            <a:rect l="l" t="t" r="r" b="b"/>
            <a:pathLst>
              <a:path w="27940" h="30479">
                <a:moveTo>
                  <a:pt x="4635" y="27546"/>
                </a:moveTo>
                <a:lnTo>
                  <a:pt x="4191" y="26720"/>
                </a:lnTo>
                <a:lnTo>
                  <a:pt x="3479" y="26187"/>
                </a:lnTo>
                <a:lnTo>
                  <a:pt x="1955" y="25641"/>
                </a:lnTo>
                <a:lnTo>
                  <a:pt x="927" y="26339"/>
                </a:lnTo>
                <a:lnTo>
                  <a:pt x="330" y="27647"/>
                </a:lnTo>
                <a:lnTo>
                  <a:pt x="0" y="28244"/>
                </a:lnTo>
                <a:lnTo>
                  <a:pt x="165" y="29006"/>
                </a:lnTo>
                <a:lnTo>
                  <a:pt x="927" y="29286"/>
                </a:lnTo>
                <a:lnTo>
                  <a:pt x="2286" y="29883"/>
                </a:lnTo>
                <a:lnTo>
                  <a:pt x="3543" y="29718"/>
                </a:lnTo>
                <a:lnTo>
                  <a:pt x="4254" y="28308"/>
                </a:lnTo>
                <a:lnTo>
                  <a:pt x="4635" y="27546"/>
                </a:lnTo>
                <a:close/>
              </a:path>
              <a:path w="27940" h="30479">
                <a:moveTo>
                  <a:pt x="27457" y="1574"/>
                </a:moveTo>
                <a:lnTo>
                  <a:pt x="27178" y="863"/>
                </a:lnTo>
                <a:lnTo>
                  <a:pt x="26250" y="546"/>
                </a:lnTo>
                <a:lnTo>
                  <a:pt x="24841" y="0"/>
                </a:lnTo>
                <a:lnTo>
                  <a:pt x="23964" y="863"/>
                </a:lnTo>
                <a:lnTo>
                  <a:pt x="23418" y="1955"/>
                </a:lnTo>
                <a:lnTo>
                  <a:pt x="22987" y="2882"/>
                </a:lnTo>
                <a:lnTo>
                  <a:pt x="23482" y="3644"/>
                </a:lnTo>
                <a:lnTo>
                  <a:pt x="24345" y="3911"/>
                </a:lnTo>
                <a:lnTo>
                  <a:pt x="25704" y="4292"/>
                </a:lnTo>
                <a:lnTo>
                  <a:pt x="26695" y="3746"/>
                </a:lnTo>
                <a:lnTo>
                  <a:pt x="27228" y="2603"/>
                </a:lnTo>
                <a:lnTo>
                  <a:pt x="27457" y="15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7548074" y="555005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906" y="4845"/>
                </a:moveTo>
                <a:lnTo>
                  <a:pt x="925" y="4246"/>
                </a:lnTo>
                <a:lnTo>
                  <a:pt x="0" y="3701"/>
                </a:lnTo>
                <a:lnTo>
                  <a:pt x="108" y="2504"/>
                </a:lnTo>
                <a:lnTo>
                  <a:pt x="544" y="1524"/>
                </a:lnTo>
                <a:lnTo>
                  <a:pt x="1089" y="489"/>
                </a:lnTo>
                <a:lnTo>
                  <a:pt x="1851" y="0"/>
                </a:lnTo>
                <a:lnTo>
                  <a:pt x="2941" y="544"/>
                </a:lnTo>
                <a:lnTo>
                  <a:pt x="3976" y="1306"/>
                </a:lnTo>
                <a:lnTo>
                  <a:pt x="4139" y="2177"/>
                </a:lnTo>
                <a:lnTo>
                  <a:pt x="3377" y="3157"/>
                </a:lnTo>
                <a:lnTo>
                  <a:pt x="2723" y="3974"/>
                </a:lnTo>
                <a:lnTo>
                  <a:pt x="1906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6" name="object 1596"/>
          <p:cNvSpPr/>
          <p:nvPr/>
        </p:nvSpPr>
        <p:spPr>
          <a:xfrm>
            <a:off x="7751741" y="5452005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2560" y="4300"/>
                </a:moveTo>
                <a:lnTo>
                  <a:pt x="54" y="3538"/>
                </a:lnTo>
                <a:lnTo>
                  <a:pt x="0" y="2395"/>
                </a:lnTo>
                <a:lnTo>
                  <a:pt x="364" y="1252"/>
                </a:lnTo>
                <a:lnTo>
                  <a:pt x="708" y="326"/>
                </a:lnTo>
                <a:lnTo>
                  <a:pt x="1470" y="0"/>
                </a:lnTo>
                <a:lnTo>
                  <a:pt x="2396" y="326"/>
                </a:lnTo>
                <a:lnTo>
                  <a:pt x="3213" y="653"/>
                </a:lnTo>
                <a:lnTo>
                  <a:pt x="3525" y="1143"/>
                </a:lnTo>
                <a:lnTo>
                  <a:pt x="3431" y="2449"/>
                </a:lnTo>
                <a:lnTo>
                  <a:pt x="3322" y="2722"/>
                </a:lnTo>
                <a:lnTo>
                  <a:pt x="2560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7733765" y="5501656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178" y="4028"/>
                </a:moveTo>
                <a:lnTo>
                  <a:pt x="926" y="3211"/>
                </a:lnTo>
                <a:lnTo>
                  <a:pt x="54" y="2667"/>
                </a:lnTo>
                <a:lnTo>
                  <a:pt x="0" y="1850"/>
                </a:lnTo>
                <a:lnTo>
                  <a:pt x="490" y="1088"/>
                </a:lnTo>
                <a:lnTo>
                  <a:pt x="1143" y="108"/>
                </a:lnTo>
                <a:lnTo>
                  <a:pt x="2178" y="0"/>
                </a:lnTo>
                <a:lnTo>
                  <a:pt x="3104" y="326"/>
                </a:lnTo>
                <a:lnTo>
                  <a:pt x="4085" y="598"/>
                </a:lnTo>
                <a:lnTo>
                  <a:pt x="4085" y="1469"/>
                </a:lnTo>
                <a:lnTo>
                  <a:pt x="3813" y="2340"/>
                </a:lnTo>
                <a:lnTo>
                  <a:pt x="3050" y="3266"/>
                </a:lnTo>
                <a:lnTo>
                  <a:pt x="2178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7523226" y="5498934"/>
            <a:ext cx="30480" cy="43815"/>
          </a:xfrm>
          <a:custGeom>
            <a:avLst/>
            <a:gdLst/>
            <a:ahLst/>
            <a:cxnLst/>
            <a:rect l="l" t="t" r="r" b="b"/>
            <a:pathLst>
              <a:path w="30479" h="43814">
                <a:moveTo>
                  <a:pt x="4038" y="1473"/>
                </a:moveTo>
                <a:lnTo>
                  <a:pt x="3759" y="825"/>
                </a:lnTo>
                <a:lnTo>
                  <a:pt x="1968" y="0"/>
                </a:lnTo>
                <a:lnTo>
                  <a:pt x="825" y="165"/>
                </a:lnTo>
                <a:lnTo>
                  <a:pt x="215" y="1473"/>
                </a:lnTo>
                <a:lnTo>
                  <a:pt x="0" y="2070"/>
                </a:lnTo>
                <a:lnTo>
                  <a:pt x="114" y="2832"/>
                </a:lnTo>
                <a:lnTo>
                  <a:pt x="2120" y="3924"/>
                </a:lnTo>
                <a:lnTo>
                  <a:pt x="2946" y="2997"/>
                </a:lnTo>
                <a:lnTo>
                  <a:pt x="3759" y="2235"/>
                </a:lnTo>
                <a:lnTo>
                  <a:pt x="4038" y="1473"/>
                </a:lnTo>
                <a:close/>
              </a:path>
              <a:path w="30479" h="43814">
                <a:moveTo>
                  <a:pt x="29527" y="43180"/>
                </a:moveTo>
                <a:lnTo>
                  <a:pt x="28816" y="43662"/>
                </a:lnTo>
                <a:lnTo>
                  <a:pt x="27940" y="43561"/>
                </a:lnTo>
                <a:lnTo>
                  <a:pt x="26797" y="42799"/>
                </a:lnTo>
                <a:lnTo>
                  <a:pt x="26962" y="43116"/>
                </a:lnTo>
                <a:lnTo>
                  <a:pt x="27241" y="43395"/>
                </a:lnTo>
                <a:lnTo>
                  <a:pt x="27559" y="43497"/>
                </a:lnTo>
                <a:lnTo>
                  <a:pt x="28435" y="43776"/>
                </a:lnTo>
                <a:lnTo>
                  <a:pt x="29032" y="43611"/>
                </a:lnTo>
                <a:lnTo>
                  <a:pt x="29527" y="43180"/>
                </a:lnTo>
                <a:close/>
              </a:path>
              <a:path w="30479" h="43814">
                <a:moveTo>
                  <a:pt x="30454" y="41922"/>
                </a:moveTo>
                <a:lnTo>
                  <a:pt x="30124" y="42519"/>
                </a:lnTo>
                <a:lnTo>
                  <a:pt x="30340" y="42202"/>
                </a:lnTo>
                <a:lnTo>
                  <a:pt x="30454" y="4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7682672" y="5515810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3758" y="3756"/>
                </a:moveTo>
                <a:lnTo>
                  <a:pt x="2560" y="3538"/>
                </a:lnTo>
                <a:lnTo>
                  <a:pt x="708" y="3103"/>
                </a:lnTo>
                <a:lnTo>
                  <a:pt x="0" y="2232"/>
                </a:lnTo>
                <a:lnTo>
                  <a:pt x="381" y="1415"/>
                </a:lnTo>
                <a:lnTo>
                  <a:pt x="926" y="272"/>
                </a:lnTo>
                <a:lnTo>
                  <a:pt x="2178" y="0"/>
                </a:lnTo>
                <a:lnTo>
                  <a:pt x="3431" y="326"/>
                </a:lnTo>
                <a:lnTo>
                  <a:pt x="4357" y="816"/>
                </a:lnTo>
                <a:lnTo>
                  <a:pt x="4412" y="1742"/>
                </a:lnTo>
                <a:lnTo>
                  <a:pt x="4139" y="2504"/>
                </a:lnTo>
                <a:lnTo>
                  <a:pt x="3758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7539194" y="5470298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8443" y="8438"/>
                </a:moveTo>
                <a:lnTo>
                  <a:pt x="4793" y="7676"/>
                </a:lnTo>
                <a:lnTo>
                  <a:pt x="2069" y="5226"/>
                </a:lnTo>
                <a:lnTo>
                  <a:pt x="1470" y="4573"/>
                </a:lnTo>
                <a:lnTo>
                  <a:pt x="708" y="3865"/>
                </a:lnTo>
                <a:lnTo>
                  <a:pt x="0" y="3157"/>
                </a:lnTo>
                <a:lnTo>
                  <a:pt x="4139" y="2068"/>
                </a:lnTo>
                <a:lnTo>
                  <a:pt x="12528" y="0"/>
                </a:lnTo>
                <a:lnTo>
                  <a:pt x="13018" y="2558"/>
                </a:lnTo>
                <a:lnTo>
                  <a:pt x="13399" y="5171"/>
                </a:lnTo>
                <a:lnTo>
                  <a:pt x="10730" y="6968"/>
                </a:lnTo>
                <a:lnTo>
                  <a:pt x="8443" y="84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7372132" y="5558328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09" h="15875">
                <a:moveTo>
                  <a:pt x="7135" y="15569"/>
                </a:moveTo>
                <a:lnTo>
                  <a:pt x="5501" y="15461"/>
                </a:lnTo>
                <a:lnTo>
                  <a:pt x="3867" y="15406"/>
                </a:lnTo>
                <a:lnTo>
                  <a:pt x="2614" y="14971"/>
                </a:lnTo>
                <a:lnTo>
                  <a:pt x="1743" y="14317"/>
                </a:lnTo>
                <a:lnTo>
                  <a:pt x="1634" y="13991"/>
                </a:lnTo>
                <a:lnTo>
                  <a:pt x="1198" y="13065"/>
                </a:lnTo>
                <a:lnTo>
                  <a:pt x="762" y="12412"/>
                </a:lnTo>
                <a:lnTo>
                  <a:pt x="217" y="11976"/>
                </a:lnTo>
                <a:lnTo>
                  <a:pt x="54" y="11160"/>
                </a:lnTo>
                <a:lnTo>
                  <a:pt x="0" y="10234"/>
                </a:lnTo>
                <a:lnTo>
                  <a:pt x="54" y="9146"/>
                </a:lnTo>
                <a:lnTo>
                  <a:pt x="217" y="7077"/>
                </a:lnTo>
                <a:lnTo>
                  <a:pt x="490" y="4954"/>
                </a:lnTo>
                <a:lnTo>
                  <a:pt x="2396" y="2885"/>
                </a:lnTo>
                <a:lnTo>
                  <a:pt x="4575" y="272"/>
                </a:lnTo>
                <a:lnTo>
                  <a:pt x="9314" y="0"/>
                </a:lnTo>
                <a:lnTo>
                  <a:pt x="15415" y="4845"/>
                </a:lnTo>
                <a:lnTo>
                  <a:pt x="16395" y="9962"/>
                </a:lnTo>
                <a:lnTo>
                  <a:pt x="14434" y="12793"/>
                </a:lnTo>
                <a:lnTo>
                  <a:pt x="13508" y="14208"/>
                </a:lnTo>
                <a:lnTo>
                  <a:pt x="11983" y="14971"/>
                </a:lnTo>
                <a:lnTo>
                  <a:pt x="10349" y="15243"/>
                </a:lnTo>
                <a:lnTo>
                  <a:pt x="8769" y="15461"/>
                </a:lnTo>
                <a:lnTo>
                  <a:pt x="7135" y="155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7621609" y="5473183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5828" y="17638"/>
                </a:moveTo>
                <a:lnTo>
                  <a:pt x="0" y="12357"/>
                </a:lnTo>
                <a:lnTo>
                  <a:pt x="326" y="7186"/>
                </a:lnTo>
                <a:lnTo>
                  <a:pt x="3649" y="3538"/>
                </a:lnTo>
                <a:lnTo>
                  <a:pt x="6699" y="217"/>
                </a:lnTo>
                <a:lnTo>
                  <a:pt x="10077" y="0"/>
                </a:lnTo>
                <a:lnTo>
                  <a:pt x="16559" y="5716"/>
                </a:lnTo>
                <a:lnTo>
                  <a:pt x="16777" y="11269"/>
                </a:lnTo>
                <a:lnTo>
                  <a:pt x="11547" y="17420"/>
                </a:lnTo>
                <a:lnTo>
                  <a:pt x="5828" y="176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7418923" y="5533122"/>
            <a:ext cx="17780" cy="11430"/>
          </a:xfrm>
          <a:custGeom>
            <a:avLst/>
            <a:gdLst/>
            <a:ahLst/>
            <a:cxnLst/>
            <a:rect l="l" t="t" r="r" b="b"/>
            <a:pathLst>
              <a:path w="17779" h="11429">
                <a:moveTo>
                  <a:pt x="2178" y="11051"/>
                </a:moveTo>
                <a:lnTo>
                  <a:pt x="1198" y="10125"/>
                </a:lnTo>
                <a:lnTo>
                  <a:pt x="490" y="9309"/>
                </a:lnTo>
                <a:lnTo>
                  <a:pt x="0" y="8329"/>
                </a:lnTo>
                <a:lnTo>
                  <a:pt x="3540" y="7131"/>
                </a:lnTo>
                <a:lnTo>
                  <a:pt x="5174" y="4464"/>
                </a:lnTo>
                <a:lnTo>
                  <a:pt x="4684" y="381"/>
                </a:lnTo>
                <a:lnTo>
                  <a:pt x="6590" y="54"/>
                </a:lnTo>
                <a:lnTo>
                  <a:pt x="8443" y="0"/>
                </a:lnTo>
                <a:lnTo>
                  <a:pt x="10186" y="272"/>
                </a:lnTo>
                <a:lnTo>
                  <a:pt x="14434" y="871"/>
                </a:lnTo>
                <a:lnTo>
                  <a:pt x="17212" y="5335"/>
                </a:lnTo>
                <a:lnTo>
                  <a:pt x="15524" y="8873"/>
                </a:lnTo>
                <a:lnTo>
                  <a:pt x="15197" y="9635"/>
                </a:lnTo>
                <a:lnTo>
                  <a:pt x="14761" y="10234"/>
                </a:lnTo>
                <a:lnTo>
                  <a:pt x="14271" y="10724"/>
                </a:lnTo>
                <a:lnTo>
                  <a:pt x="13563" y="9037"/>
                </a:lnTo>
                <a:lnTo>
                  <a:pt x="12201" y="7567"/>
                </a:lnTo>
                <a:lnTo>
                  <a:pt x="10512" y="7077"/>
                </a:lnTo>
                <a:lnTo>
                  <a:pt x="7898" y="6369"/>
                </a:lnTo>
                <a:lnTo>
                  <a:pt x="4248" y="8274"/>
                </a:lnTo>
                <a:lnTo>
                  <a:pt x="2178" y="11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7573674" y="5461642"/>
            <a:ext cx="18415" cy="8890"/>
          </a:xfrm>
          <a:custGeom>
            <a:avLst/>
            <a:gdLst/>
            <a:ahLst/>
            <a:cxnLst/>
            <a:rect l="l" t="t" r="r" b="b"/>
            <a:pathLst>
              <a:path w="18415" h="8889">
                <a:moveTo>
                  <a:pt x="8606" y="8873"/>
                </a:moveTo>
                <a:lnTo>
                  <a:pt x="7244" y="6478"/>
                </a:lnTo>
                <a:lnTo>
                  <a:pt x="6808" y="5770"/>
                </a:lnTo>
                <a:lnTo>
                  <a:pt x="5991" y="5607"/>
                </a:lnTo>
                <a:lnTo>
                  <a:pt x="2941" y="5934"/>
                </a:lnTo>
                <a:lnTo>
                  <a:pt x="1416" y="4736"/>
                </a:lnTo>
                <a:lnTo>
                  <a:pt x="272" y="3701"/>
                </a:lnTo>
                <a:lnTo>
                  <a:pt x="0" y="3538"/>
                </a:lnTo>
                <a:lnTo>
                  <a:pt x="2287" y="2994"/>
                </a:lnTo>
                <a:lnTo>
                  <a:pt x="6863" y="2014"/>
                </a:lnTo>
                <a:lnTo>
                  <a:pt x="7353" y="2504"/>
                </a:lnTo>
                <a:lnTo>
                  <a:pt x="8007" y="2286"/>
                </a:lnTo>
                <a:lnTo>
                  <a:pt x="8987" y="1578"/>
                </a:lnTo>
                <a:lnTo>
                  <a:pt x="16504" y="0"/>
                </a:lnTo>
                <a:lnTo>
                  <a:pt x="17485" y="925"/>
                </a:lnTo>
                <a:lnTo>
                  <a:pt x="17812" y="2123"/>
                </a:lnTo>
                <a:lnTo>
                  <a:pt x="17866" y="3429"/>
                </a:lnTo>
                <a:lnTo>
                  <a:pt x="17267" y="3429"/>
                </a:lnTo>
                <a:lnTo>
                  <a:pt x="16668" y="3484"/>
                </a:lnTo>
                <a:lnTo>
                  <a:pt x="16014" y="3810"/>
                </a:lnTo>
                <a:lnTo>
                  <a:pt x="14053" y="4627"/>
                </a:lnTo>
                <a:lnTo>
                  <a:pt x="14053" y="6478"/>
                </a:lnTo>
                <a:lnTo>
                  <a:pt x="14162" y="8166"/>
                </a:lnTo>
                <a:lnTo>
                  <a:pt x="10458" y="8819"/>
                </a:lnTo>
                <a:lnTo>
                  <a:pt x="8606" y="88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7368427" y="553078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217" y="8547"/>
                </a:moveTo>
                <a:lnTo>
                  <a:pt x="0" y="7458"/>
                </a:lnTo>
                <a:lnTo>
                  <a:pt x="54" y="6151"/>
                </a:lnTo>
                <a:lnTo>
                  <a:pt x="544" y="4899"/>
                </a:lnTo>
                <a:lnTo>
                  <a:pt x="653" y="4573"/>
                </a:lnTo>
                <a:lnTo>
                  <a:pt x="817" y="4300"/>
                </a:lnTo>
                <a:lnTo>
                  <a:pt x="926" y="3974"/>
                </a:lnTo>
                <a:lnTo>
                  <a:pt x="3813" y="2667"/>
                </a:lnTo>
                <a:lnTo>
                  <a:pt x="9532" y="0"/>
                </a:lnTo>
                <a:lnTo>
                  <a:pt x="11711" y="1469"/>
                </a:lnTo>
                <a:lnTo>
                  <a:pt x="13399" y="4246"/>
                </a:lnTo>
                <a:lnTo>
                  <a:pt x="13182" y="6369"/>
                </a:lnTo>
                <a:lnTo>
                  <a:pt x="13127" y="7240"/>
                </a:lnTo>
                <a:lnTo>
                  <a:pt x="12582" y="7458"/>
                </a:lnTo>
                <a:lnTo>
                  <a:pt x="11929" y="7458"/>
                </a:lnTo>
                <a:lnTo>
                  <a:pt x="11112" y="7621"/>
                </a:lnTo>
                <a:lnTo>
                  <a:pt x="9695" y="5444"/>
                </a:lnTo>
                <a:lnTo>
                  <a:pt x="6699" y="4137"/>
                </a:lnTo>
                <a:lnTo>
                  <a:pt x="2669" y="5226"/>
                </a:lnTo>
                <a:lnTo>
                  <a:pt x="1198" y="6696"/>
                </a:lnTo>
                <a:lnTo>
                  <a:pt x="217" y="85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7487717" y="5491377"/>
            <a:ext cx="95885" cy="20955"/>
          </a:xfrm>
          <a:custGeom>
            <a:avLst/>
            <a:gdLst/>
            <a:ahLst/>
            <a:cxnLst/>
            <a:rect l="l" t="t" r="r" b="b"/>
            <a:pathLst>
              <a:path w="95884" h="20954">
                <a:moveTo>
                  <a:pt x="13233" y="3149"/>
                </a:moveTo>
                <a:lnTo>
                  <a:pt x="11658" y="1625"/>
                </a:lnTo>
                <a:lnTo>
                  <a:pt x="10896" y="1079"/>
                </a:lnTo>
                <a:lnTo>
                  <a:pt x="10566" y="1028"/>
                </a:lnTo>
                <a:lnTo>
                  <a:pt x="8382" y="381"/>
                </a:lnTo>
                <a:lnTo>
                  <a:pt x="6756" y="977"/>
                </a:lnTo>
                <a:lnTo>
                  <a:pt x="5448" y="0"/>
                </a:lnTo>
                <a:lnTo>
                  <a:pt x="5067" y="381"/>
                </a:lnTo>
                <a:lnTo>
                  <a:pt x="6096" y="2984"/>
                </a:lnTo>
                <a:lnTo>
                  <a:pt x="4076" y="3048"/>
                </a:lnTo>
                <a:lnTo>
                  <a:pt x="2616" y="3149"/>
                </a:lnTo>
                <a:lnTo>
                  <a:pt x="546" y="3263"/>
                </a:lnTo>
                <a:lnTo>
                  <a:pt x="266" y="4622"/>
                </a:lnTo>
                <a:lnTo>
                  <a:pt x="5829" y="12674"/>
                </a:lnTo>
                <a:lnTo>
                  <a:pt x="8115" y="11531"/>
                </a:lnTo>
                <a:lnTo>
                  <a:pt x="10287" y="10502"/>
                </a:lnTo>
                <a:lnTo>
                  <a:pt x="11595" y="8648"/>
                </a:lnTo>
                <a:lnTo>
                  <a:pt x="13119" y="4953"/>
                </a:lnTo>
                <a:lnTo>
                  <a:pt x="13233" y="3149"/>
                </a:lnTo>
                <a:close/>
              </a:path>
              <a:path w="95884" h="20954">
                <a:moveTo>
                  <a:pt x="60845" y="12192"/>
                </a:moveTo>
                <a:lnTo>
                  <a:pt x="59702" y="8102"/>
                </a:lnTo>
                <a:lnTo>
                  <a:pt x="58331" y="6794"/>
                </a:lnTo>
                <a:lnTo>
                  <a:pt x="56210" y="6794"/>
                </a:lnTo>
                <a:lnTo>
                  <a:pt x="53873" y="6743"/>
                </a:lnTo>
                <a:lnTo>
                  <a:pt x="51803" y="7454"/>
                </a:lnTo>
                <a:lnTo>
                  <a:pt x="50050" y="9309"/>
                </a:lnTo>
                <a:lnTo>
                  <a:pt x="49999" y="9626"/>
                </a:lnTo>
                <a:lnTo>
                  <a:pt x="52120" y="10934"/>
                </a:lnTo>
                <a:lnTo>
                  <a:pt x="50711" y="11976"/>
                </a:lnTo>
                <a:lnTo>
                  <a:pt x="49834" y="13119"/>
                </a:lnTo>
                <a:lnTo>
                  <a:pt x="48590" y="14909"/>
                </a:lnTo>
                <a:lnTo>
                  <a:pt x="48856" y="16713"/>
                </a:lnTo>
                <a:lnTo>
                  <a:pt x="50380" y="18237"/>
                </a:lnTo>
                <a:lnTo>
                  <a:pt x="53162" y="20904"/>
                </a:lnTo>
                <a:lnTo>
                  <a:pt x="57569" y="20294"/>
                </a:lnTo>
                <a:lnTo>
                  <a:pt x="60845" y="14643"/>
                </a:lnTo>
                <a:lnTo>
                  <a:pt x="60845" y="12192"/>
                </a:lnTo>
                <a:close/>
              </a:path>
              <a:path w="95884" h="20954">
                <a:moveTo>
                  <a:pt x="95707" y="8763"/>
                </a:moveTo>
                <a:lnTo>
                  <a:pt x="86283" y="812"/>
                </a:lnTo>
                <a:lnTo>
                  <a:pt x="82956" y="2603"/>
                </a:lnTo>
                <a:lnTo>
                  <a:pt x="81762" y="5981"/>
                </a:lnTo>
                <a:lnTo>
                  <a:pt x="82359" y="9575"/>
                </a:lnTo>
                <a:lnTo>
                  <a:pt x="82689" y="10668"/>
                </a:lnTo>
                <a:lnTo>
                  <a:pt x="83286" y="10287"/>
                </a:lnTo>
                <a:lnTo>
                  <a:pt x="84861" y="9194"/>
                </a:lnTo>
                <a:lnTo>
                  <a:pt x="85293" y="10287"/>
                </a:lnTo>
                <a:lnTo>
                  <a:pt x="85674" y="11315"/>
                </a:lnTo>
                <a:lnTo>
                  <a:pt x="86055" y="12522"/>
                </a:lnTo>
                <a:lnTo>
                  <a:pt x="85953" y="13931"/>
                </a:lnTo>
                <a:lnTo>
                  <a:pt x="89331" y="14046"/>
                </a:lnTo>
                <a:lnTo>
                  <a:pt x="90741" y="14046"/>
                </a:lnTo>
                <a:lnTo>
                  <a:pt x="92049" y="13169"/>
                </a:lnTo>
                <a:lnTo>
                  <a:pt x="92875" y="12573"/>
                </a:lnTo>
                <a:lnTo>
                  <a:pt x="93573" y="11912"/>
                </a:lnTo>
                <a:lnTo>
                  <a:pt x="94068" y="11150"/>
                </a:lnTo>
                <a:lnTo>
                  <a:pt x="95707" y="87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7512939" y="5561431"/>
            <a:ext cx="8890" cy="15875"/>
          </a:xfrm>
          <a:custGeom>
            <a:avLst/>
            <a:gdLst/>
            <a:ahLst/>
            <a:cxnLst/>
            <a:rect l="l" t="t" r="r" b="b"/>
            <a:pathLst>
              <a:path w="8890" h="15875">
                <a:moveTo>
                  <a:pt x="4684" y="15515"/>
                </a:moveTo>
                <a:lnTo>
                  <a:pt x="4194" y="14481"/>
                </a:lnTo>
                <a:lnTo>
                  <a:pt x="3322" y="13392"/>
                </a:lnTo>
                <a:lnTo>
                  <a:pt x="3104" y="13174"/>
                </a:lnTo>
                <a:lnTo>
                  <a:pt x="2832" y="12847"/>
                </a:lnTo>
                <a:lnTo>
                  <a:pt x="1198" y="12575"/>
                </a:lnTo>
                <a:lnTo>
                  <a:pt x="762" y="10996"/>
                </a:lnTo>
                <a:lnTo>
                  <a:pt x="54" y="9799"/>
                </a:lnTo>
                <a:lnTo>
                  <a:pt x="0" y="9635"/>
                </a:lnTo>
                <a:lnTo>
                  <a:pt x="109" y="9200"/>
                </a:lnTo>
                <a:lnTo>
                  <a:pt x="653" y="8274"/>
                </a:lnTo>
                <a:lnTo>
                  <a:pt x="762" y="7240"/>
                </a:lnTo>
                <a:lnTo>
                  <a:pt x="2069" y="7893"/>
                </a:lnTo>
                <a:lnTo>
                  <a:pt x="2669" y="8166"/>
                </a:lnTo>
                <a:lnTo>
                  <a:pt x="3159" y="7784"/>
                </a:lnTo>
                <a:lnTo>
                  <a:pt x="3213" y="7240"/>
                </a:lnTo>
                <a:lnTo>
                  <a:pt x="3486" y="5552"/>
                </a:lnTo>
                <a:lnTo>
                  <a:pt x="3486" y="3865"/>
                </a:lnTo>
                <a:lnTo>
                  <a:pt x="2995" y="2395"/>
                </a:lnTo>
                <a:lnTo>
                  <a:pt x="3159" y="2014"/>
                </a:lnTo>
                <a:lnTo>
                  <a:pt x="3268" y="1687"/>
                </a:lnTo>
                <a:lnTo>
                  <a:pt x="4030" y="108"/>
                </a:lnTo>
                <a:lnTo>
                  <a:pt x="5501" y="0"/>
                </a:lnTo>
                <a:lnTo>
                  <a:pt x="6863" y="381"/>
                </a:lnTo>
                <a:lnTo>
                  <a:pt x="8225" y="816"/>
                </a:lnTo>
                <a:lnTo>
                  <a:pt x="8606" y="1905"/>
                </a:lnTo>
                <a:lnTo>
                  <a:pt x="8606" y="6097"/>
                </a:lnTo>
                <a:lnTo>
                  <a:pt x="6209" y="15134"/>
                </a:lnTo>
                <a:lnTo>
                  <a:pt x="4684" y="155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7571169" y="5538675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8551" y="10996"/>
                </a:moveTo>
                <a:lnTo>
                  <a:pt x="5229" y="10234"/>
                </a:lnTo>
                <a:lnTo>
                  <a:pt x="3486" y="9418"/>
                </a:lnTo>
                <a:lnTo>
                  <a:pt x="2069" y="8057"/>
                </a:lnTo>
                <a:lnTo>
                  <a:pt x="1634" y="7676"/>
                </a:lnTo>
                <a:lnTo>
                  <a:pt x="1034" y="6859"/>
                </a:lnTo>
                <a:lnTo>
                  <a:pt x="272" y="5716"/>
                </a:lnTo>
                <a:lnTo>
                  <a:pt x="0" y="4409"/>
                </a:lnTo>
                <a:lnTo>
                  <a:pt x="708" y="2340"/>
                </a:lnTo>
                <a:lnTo>
                  <a:pt x="925" y="1905"/>
                </a:lnTo>
                <a:lnTo>
                  <a:pt x="1143" y="1524"/>
                </a:lnTo>
                <a:lnTo>
                  <a:pt x="1743" y="598"/>
                </a:lnTo>
                <a:lnTo>
                  <a:pt x="2668" y="0"/>
                </a:lnTo>
                <a:lnTo>
                  <a:pt x="3976" y="54"/>
                </a:lnTo>
                <a:lnTo>
                  <a:pt x="6100" y="108"/>
                </a:lnTo>
                <a:lnTo>
                  <a:pt x="8279" y="108"/>
                </a:lnTo>
                <a:lnTo>
                  <a:pt x="9586" y="2177"/>
                </a:lnTo>
                <a:lnTo>
                  <a:pt x="10948" y="4409"/>
                </a:lnTo>
                <a:lnTo>
                  <a:pt x="10839" y="6859"/>
                </a:lnTo>
                <a:lnTo>
                  <a:pt x="10295" y="9200"/>
                </a:lnTo>
                <a:lnTo>
                  <a:pt x="9968" y="10724"/>
                </a:lnTo>
                <a:lnTo>
                  <a:pt x="8551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7462596" y="5511355"/>
            <a:ext cx="52705" cy="77470"/>
          </a:xfrm>
          <a:custGeom>
            <a:avLst/>
            <a:gdLst/>
            <a:ahLst/>
            <a:cxnLst/>
            <a:rect l="l" t="t" r="r" b="b"/>
            <a:pathLst>
              <a:path w="52704" h="77470">
                <a:moveTo>
                  <a:pt x="9486" y="70929"/>
                </a:moveTo>
                <a:lnTo>
                  <a:pt x="7302" y="65811"/>
                </a:lnTo>
                <a:lnTo>
                  <a:pt x="5562" y="65163"/>
                </a:lnTo>
                <a:lnTo>
                  <a:pt x="2184" y="66471"/>
                </a:lnTo>
                <a:lnTo>
                  <a:pt x="990" y="68326"/>
                </a:lnTo>
                <a:lnTo>
                  <a:pt x="0" y="69786"/>
                </a:lnTo>
                <a:lnTo>
                  <a:pt x="444" y="72783"/>
                </a:lnTo>
                <a:lnTo>
                  <a:pt x="1803" y="74091"/>
                </a:lnTo>
                <a:lnTo>
                  <a:pt x="2679" y="74574"/>
                </a:lnTo>
                <a:lnTo>
                  <a:pt x="3492" y="75069"/>
                </a:lnTo>
                <a:lnTo>
                  <a:pt x="4368" y="75450"/>
                </a:lnTo>
                <a:lnTo>
                  <a:pt x="7302" y="76873"/>
                </a:lnTo>
                <a:lnTo>
                  <a:pt x="8610" y="76047"/>
                </a:lnTo>
                <a:lnTo>
                  <a:pt x="9156" y="72732"/>
                </a:lnTo>
                <a:lnTo>
                  <a:pt x="9486" y="70929"/>
                </a:lnTo>
                <a:close/>
              </a:path>
              <a:path w="52704" h="77470">
                <a:moveTo>
                  <a:pt x="50063" y="8483"/>
                </a:moveTo>
                <a:lnTo>
                  <a:pt x="49796" y="7124"/>
                </a:lnTo>
                <a:lnTo>
                  <a:pt x="48971" y="4838"/>
                </a:lnTo>
                <a:lnTo>
                  <a:pt x="48374" y="3860"/>
                </a:lnTo>
                <a:lnTo>
                  <a:pt x="47942" y="2882"/>
                </a:lnTo>
                <a:lnTo>
                  <a:pt x="46685" y="215"/>
                </a:lnTo>
                <a:lnTo>
                  <a:pt x="45110" y="0"/>
                </a:lnTo>
                <a:lnTo>
                  <a:pt x="43141" y="2286"/>
                </a:lnTo>
                <a:lnTo>
                  <a:pt x="42062" y="3314"/>
                </a:lnTo>
                <a:lnTo>
                  <a:pt x="41617" y="4953"/>
                </a:lnTo>
                <a:lnTo>
                  <a:pt x="41135" y="6477"/>
                </a:lnTo>
                <a:lnTo>
                  <a:pt x="40373" y="8978"/>
                </a:lnTo>
                <a:lnTo>
                  <a:pt x="42545" y="9258"/>
                </a:lnTo>
                <a:lnTo>
                  <a:pt x="44132" y="9906"/>
                </a:lnTo>
                <a:lnTo>
                  <a:pt x="45872" y="10553"/>
                </a:lnTo>
                <a:lnTo>
                  <a:pt x="47777" y="11861"/>
                </a:lnTo>
                <a:lnTo>
                  <a:pt x="50063" y="8483"/>
                </a:lnTo>
                <a:close/>
              </a:path>
              <a:path w="52704" h="77470">
                <a:moveTo>
                  <a:pt x="52133" y="23139"/>
                </a:moveTo>
                <a:lnTo>
                  <a:pt x="50990" y="19761"/>
                </a:lnTo>
                <a:lnTo>
                  <a:pt x="50876" y="19329"/>
                </a:lnTo>
                <a:lnTo>
                  <a:pt x="48704" y="14808"/>
                </a:lnTo>
                <a:lnTo>
                  <a:pt x="46037" y="14427"/>
                </a:lnTo>
                <a:lnTo>
                  <a:pt x="43370" y="17475"/>
                </a:lnTo>
                <a:lnTo>
                  <a:pt x="41300" y="19926"/>
                </a:lnTo>
                <a:lnTo>
                  <a:pt x="41236" y="21450"/>
                </a:lnTo>
                <a:lnTo>
                  <a:pt x="44831" y="25806"/>
                </a:lnTo>
                <a:lnTo>
                  <a:pt x="48158" y="26454"/>
                </a:lnTo>
                <a:lnTo>
                  <a:pt x="51968" y="24549"/>
                </a:lnTo>
                <a:lnTo>
                  <a:pt x="52133" y="231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7616816" y="545581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3050" y="10017"/>
                </a:moveTo>
                <a:lnTo>
                  <a:pt x="1470" y="9962"/>
                </a:lnTo>
                <a:lnTo>
                  <a:pt x="1525" y="5988"/>
                </a:lnTo>
                <a:lnTo>
                  <a:pt x="0" y="4137"/>
                </a:lnTo>
                <a:lnTo>
                  <a:pt x="762" y="1905"/>
                </a:lnTo>
                <a:lnTo>
                  <a:pt x="926" y="1361"/>
                </a:lnTo>
                <a:lnTo>
                  <a:pt x="1416" y="544"/>
                </a:lnTo>
                <a:lnTo>
                  <a:pt x="2505" y="381"/>
                </a:lnTo>
                <a:lnTo>
                  <a:pt x="3595" y="163"/>
                </a:lnTo>
                <a:lnTo>
                  <a:pt x="4739" y="0"/>
                </a:lnTo>
                <a:lnTo>
                  <a:pt x="5011" y="163"/>
                </a:lnTo>
                <a:lnTo>
                  <a:pt x="5283" y="435"/>
                </a:lnTo>
                <a:lnTo>
                  <a:pt x="5556" y="544"/>
                </a:lnTo>
                <a:lnTo>
                  <a:pt x="8878" y="3484"/>
                </a:lnTo>
                <a:lnTo>
                  <a:pt x="9314" y="4681"/>
                </a:lnTo>
                <a:lnTo>
                  <a:pt x="8660" y="6042"/>
                </a:lnTo>
                <a:lnTo>
                  <a:pt x="6917" y="8057"/>
                </a:lnTo>
                <a:lnTo>
                  <a:pt x="6427" y="8383"/>
                </a:lnTo>
                <a:lnTo>
                  <a:pt x="5828" y="8873"/>
                </a:lnTo>
                <a:lnTo>
                  <a:pt x="5174" y="9254"/>
                </a:lnTo>
                <a:lnTo>
                  <a:pt x="4847" y="9418"/>
                </a:lnTo>
                <a:lnTo>
                  <a:pt x="4575" y="9581"/>
                </a:lnTo>
                <a:lnTo>
                  <a:pt x="4248" y="9690"/>
                </a:lnTo>
                <a:lnTo>
                  <a:pt x="3050" y="100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7591542" y="5518967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59" h="9525">
                <a:moveTo>
                  <a:pt x="4030" y="9037"/>
                </a:moveTo>
                <a:lnTo>
                  <a:pt x="2287" y="8111"/>
                </a:lnTo>
                <a:lnTo>
                  <a:pt x="381" y="7022"/>
                </a:lnTo>
                <a:lnTo>
                  <a:pt x="0" y="5661"/>
                </a:lnTo>
                <a:lnTo>
                  <a:pt x="1634" y="4028"/>
                </a:lnTo>
                <a:lnTo>
                  <a:pt x="1961" y="3865"/>
                </a:lnTo>
                <a:lnTo>
                  <a:pt x="3704" y="2449"/>
                </a:lnTo>
                <a:lnTo>
                  <a:pt x="4521" y="1034"/>
                </a:lnTo>
                <a:lnTo>
                  <a:pt x="6155" y="544"/>
                </a:lnTo>
                <a:lnTo>
                  <a:pt x="7898" y="0"/>
                </a:lnTo>
                <a:lnTo>
                  <a:pt x="9205" y="489"/>
                </a:lnTo>
                <a:lnTo>
                  <a:pt x="9478" y="2177"/>
                </a:lnTo>
                <a:lnTo>
                  <a:pt x="9695" y="3756"/>
                </a:lnTo>
                <a:lnTo>
                  <a:pt x="9695" y="5389"/>
                </a:lnTo>
                <a:lnTo>
                  <a:pt x="9532" y="7077"/>
                </a:lnTo>
                <a:lnTo>
                  <a:pt x="9423" y="7295"/>
                </a:lnTo>
                <a:lnTo>
                  <a:pt x="9314" y="7730"/>
                </a:lnTo>
                <a:lnTo>
                  <a:pt x="8878" y="8438"/>
                </a:lnTo>
                <a:lnTo>
                  <a:pt x="8334" y="8819"/>
                </a:lnTo>
                <a:lnTo>
                  <a:pt x="7517" y="8710"/>
                </a:lnTo>
                <a:lnTo>
                  <a:pt x="5774" y="8601"/>
                </a:lnTo>
                <a:lnTo>
                  <a:pt x="4030" y="90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7523886" y="5531332"/>
            <a:ext cx="31750" cy="15875"/>
          </a:xfrm>
          <a:custGeom>
            <a:avLst/>
            <a:gdLst/>
            <a:ahLst/>
            <a:cxnLst/>
            <a:rect l="l" t="t" r="r" b="b"/>
            <a:pathLst>
              <a:path w="31750" h="15875">
                <a:moveTo>
                  <a:pt x="11328" y="10337"/>
                </a:moveTo>
                <a:lnTo>
                  <a:pt x="8547" y="6210"/>
                </a:lnTo>
                <a:lnTo>
                  <a:pt x="6045" y="7188"/>
                </a:lnTo>
                <a:lnTo>
                  <a:pt x="3975" y="7569"/>
                </a:lnTo>
                <a:lnTo>
                  <a:pt x="3644" y="7670"/>
                </a:lnTo>
                <a:lnTo>
                  <a:pt x="2501" y="8051"/>
                </a:lnTo>
                <a:lnTo>
                  <a:pt x="1193" y="7569"/>
                </a:lnTo>
                <a:lnTo>
                  <a:pt x="647" y="9042"/>
                </a:lnTo>
                <a:lnTo>
                  <a:pt x="0" y="10718"/>
                </a:lnTo>
                <a:lnTo>
                  <a:pt x="1143" y="11760"/>
                </a:lnTo>
                <a:lnTo>
                  <a:pt x="1790" y="12954"/>
                </a:lnTo>
                <a:lnTo>
                  <a:pt x="4787" y="14757"/>
                </a:lnTo>
                <a:lnTo>
                  <a:pt x="6210" y="15684"/>
                </a:lnTo>
                <a:lnTo>
                  <a:pt x="7404" y="15303"/>
                </a:lnTo>
                <a:lnTo>
                  <a:pt x="8051" y="13881"/>
                </a:lnTo>
                <a:lnTo>
                  <a:pt x="8813" y="12026"/>
                </a:lnTo>
                <a:lnTo>
                  <a:pt x="11328" y="10337"/>
                </a:lnTo>
                <a:close/>
              </a:path>
              <a:path w="31750" h="15875">
                <a:moveTo>
                  <a:pt x="31534" y="2882"/>
                </a:moveTo>
                <a:lnTo>
                  <a:pt x="29895" y="1689"/>
                </a:lnTo>
                <a:lnTo>
                  <a:pt x="27724" y="0"/>
                </a:lnTo>
                <a:lnTo>
                  <a:pt x="26136" y="2552"/>
                </a:lnTo>
                <a:lnTo>
                  <a:pt x="24345" y="3429"/>
                </a:lnTo>
                <a:lnTo>
                  <a:pt x="22707" y="4191"/>
                </a:lnTo>
                <a:lnTo>
                  <a:pt x="22606" y="5613"/>
                </a:lnTo>
                <a:lnTo>
                  <a:pt x="26136" y="10401"/>
                </a:lnTo>
                <a:lnTo>
                  <a:pt x="27279" y="11163"/>
                </a:lnTo>
                <a:lnTo>
                  <a:pt x="28155" y="11264"/>
                </a:lnTo>
                <a:lnTo>
                  <a:pt x="29083" y="10617"/>
                </a:lnTo>
                <a:lnTo>
                  <a:pt x="29197" y="10452"/>
                </a:lnTo>
                <a:lnTo>
                  <a:pt x="29349" y="10287"/>
                </a:lnTo>
                <a:lnTo>
                  <a:pt x="29578" y="9956"/>
                </a:lnTo>
                <a:lnTo>
                  <a:pt x="29794" y="9525"/>
                </a:lnTo>
                <a:lnTo>
                  <a:pt x="30124" y="8496"/>
                </a:lnTo>
                <a:lnTo>
                  <a:pt x="30226" y="8001"/>
                </a:lnTo>
                <a:lnTo>
                  <a:pt x="30391" y="7569"/>
                </a:lnTo>
                <a:lnTo>
                  <a:pt x="30505" y="7073"/>
                </a:lnTo>
                <a:lnTo>
                  <a:pt x="30822" y="5219"/>
                </a:lnTo>
                <a:lnTo>
                  <a:pt x="31534" y="28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3" name="object 1613"/>
          <p:cNvSpPr/>
          <p:nvPr/>
        </p:nvSpPr>
        <p:spPr>
          <a:xfrm>
            <a:off x="7650806" y="5490223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29">
                <a:moveTo>
                  <a:pt x="4684" y="10833"/>
                </a:moveTo>
                <a:lnTo>
                  <a:pt x="3976" y="9254"/>
                </a:lnTo>
                <a:lnTo>
                  <a:pt x="2832" y="8656"/>
                </a:lnTo>
                <a:lnTo>
                  <a:pt x="2233" y="8002"/>
                </a:lnTo>
                <a:lnTo>
                  <a:pt x="1743" y="7349"/>
                </a:lnTo>
                <a:lnTo>
                  <a:pt x="1143" y="6805"/>
                </a:lnTo>
                <a:lnTo>
                  <a:pt x="0" y="5607"/>
                </a:lnTo>
                <a:lnTo>
                  <a:pt x="109" y="4518"/>
                </a:lnTo>
                <a:lnTo>
                  <a:pt x="1852" y="2939"/>
                </a:lnTo>
                <a:lnTo>
                  <a:pt x="2560" y="2504"/>
                </a:lnTo>
                <a:lnTo>
                  <a:pt x="4248" y="1361"/>
                </a:lnTo>
                <a:lnTo>
                  <a:pt x="5229" y="0"/>
                </a:lnTo>
                <a:lnTo>
                  <a:pt x="6591" y="653"/>
                </a:lnTo>
                <a:lnTo>
                  <a:pt x="8225" y="1469"/>
                </a:lnTo>
                <a:lnTo>
                  <a:pt x="8388" y="3211"/>
                </a:lnTo>
                <a:lnTo>
                  <a:pt x="8334" y="4845"/>
                </a:lnTo>
                <a:lnTo>
                  <a:pt x="8334" y="5498"/>
                </a:lnTo>
                <a:lnTo>
                  <a:pt x="8061" y="6097"/>
                </a:lnTo>
                <a:lnTo>
                  <a:pt x="8061" y="6750"/>
                </a:lnTo>
                <a:lnTo>
                  <a:pt x="8007" y="8166"/>
                </a:lnTo>
                <a:lnTo>
                  <a:pt x="8443" y="9690"/>
                </a:lnTo>
                <a:lnTo>
                  <a:pt x="4684" y="108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7565232" y="5465779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2451" y="3266"/>
                </a:moveTo>
                <a:lnTo>
                  <a:pt x="1797" y="3266"/>
                </a:lnTo>
                <a:lnTo>
                  <a:pt x="1198" y="3103"/>
                </a:lnTo>
                <a:lnTo>
                  <a:pt x="817" y="2667"/>
                </a:lnTo>
                <a:lnTo>
                  <a:pt x="599" y="2340"/>
                </a:lnTo>
                <a:lnTo>
                  <a:pt x="381" y="2068"/>
                </a:lnTo>
                <a:lnTo>
                  <a:pt x="217" y="1742"/>
                </a:lnTo>
                <a:lnTo>
                  <a:pt x="109" y="1578"/>
                </a:lnTo>
                <a:lnTo>
                  <a:pt x="0" y="1252"/>
                </a:lnTo>
                <a:lnTo>
                  <a:pt x="1852" y="871"/>
                </a:lnTo>
                <a:lnTo>
                  <a:pt x="3704" y="435"/>
                </a:lnTo>
                <a:lnTo>
                  <a:pt x="5610" y="0"/>
                </a:lnTo>
                <a:lnTo>
                  <a:pt x="5774" y="707"/>
                </a:lnTo>
                <a:lnTo>
                  <a:pt x="5664" y="1415"/>
                </a:lnTo>
                <a:lnTo>
                  <a:pt x="5011" y="2123"/>
                </a:lnTo>
                <a:lnTo>
                  <a:pt x="4303" y="2830"/>
                </a:lnTo>
                <a:lnTo>
                  <a:pt x="3322" y="3211"/>
                </a:lnTo>
                <a:lnTo>
                  <a:pt x="2451" y="32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7632994" y="549610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778" y="6750"/>
                </a:moveTo>
                <a:lnTo>
                  <a:pt x="1361" y="5661"/>
                </a:lnTo>
                <a:lnTo>
                  <a:pt x="272" y="4845"/>
                </a:lnTo>
                <a:lnTo>
                  <a:pt x="0" y="2667"/>
                </a:lnTo>
                <a:lnTo>
                  <a:pt x="980" y="1850"/>
                </a:lnTo>
                <a:lnTo>
                  <a:pt x="2124" y="979"/>
                </a:lnTo>
                <a:lnTo>
                  <a:pt x="3486" y="0"/>
                </a:lnTo>
                <a:lnTo>
                  <a:pt x="4847" y="1252"/>
                </a:lnTo>
                <a:lnTo>
                  <a:pt x="5937" y="2232"/>
                </a:lnTo>
                <a:lnTo>
                  <a:pt x="6591" y="3593"/>
                </a:lnTo>
                <a:lnTo>
                  <a:pt x="5501" y="5117"/>
                </a:lnTo>
                <a:lnTo>
                  <a:pt x="4575" y="6532"/>
                </a:lnTo>
                <a:lnTo>
                  <a:pt x="2778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7462215" y="5531929"/>
            <a:ext cx="55244" cy="73025"/>
          </a:xfrm>
          <a:custGeom>
            <a:avLst/>
            <a:gdLst/>
            <a:ahLst/>
            <a:cxnLst/>
            <a:rect l="l" t="t" r="r" b="b"/>
            <a:pathLst>
              <a:path w="55245" h="73025">
                <a:moveTo>
                  <a:pt x="6159" y="69951"/>
                </a:moveTo>
                <a:lnTo>
                  <a:pt x="5727" y="68275"/>
                </a:lnTo>
                <a:lnTo>
                  <a:pt x="4470" y="66205"/>
                </a:lnTo>
                <a:lnTo>
                  <a:pt x="2730" y="66141"/>
                </a:lnTo>
                <a:lnTo>
                  <a:pt x="1536" y="66967"/>
                </a:lnTo>
                <a:lnTo>
                  <a:pt x="330" y="67830"/>
                </a:lnTo>
                <a:lnTo>
                  <a:pt x="0" y="70396"/>
                </a:lnTo>
                <a:lnTo>
                  <a:pt x="825" y="71323"/>
                </a:lnTo>
                <a:lnTo>
                  <a:pt x="1854" y="72402"/>
                </a:lnTo>
                <a:lnTo>
                  <a:pt x="3492" y="72351"/>
                </a:lnTo>
                <a:lnTo>
                  <a:pt x="4749" y="71208"/>
                </a:lnTo>
                <a:lnTo>
                  <a:pt x="6159" y="69951"/>
                </a:lnTo>
                <a:close/>
              </a:path>
              <a:path w="55245" h="73025">
                <a:moveTo>
                  <a:pt x="32308" y="2286"/>
                </a:moveTo>
                <a:lnTo>
                  <a:pt x="29692" y="0"/>
                </a:lnTo>
                <a:lnTo>
                  <a:pt x="27736" y="165"/>
                </a:lnTo>
                <a:lnTo>
                  <a:pt x="26809" y="1574"/>
                </a:lnTo>
                <a:lnTo>
                  <a:pt x="25933" y="2882"/>
                </a:lnTo>
                <a:lnTo>
                  <a:pt x="26428" y="4089"/>
                </a:lnTo>
                <a:lnTo>
                  <a:pt x="27355" y="5067"/>
                </a:lnTo>
                <a:lnTo>
                  <a:pt x="28498" y="5994"/>
                </a:lnTo>
                <a:lnTo>
                  <a:pt x="30568" y="5880"/>
                </a:lnTo>
                <a:lnTo>
                  <a:pt x="31267" y="4686"/>
                </a:lnTo>
                <a:lnTo>
                  <a:pt x="31978" y="3543"/>
                </a:lnTo>
                <a:lnTo>
                  <a:pt x="32308" y="2286"/>
                </a:lnTo>
                <a:close/>
              </a:path>
              <a:path w="55245" h="73025">
                <a:moveTo>
                  <a:pt x="54749" y="20040"/>
                </a:moveTo>
                <a:lnTo>
                  <a:pt x="53441" y="18834"/>
                </a:lnTo>
                <a:lnTo>
                  <a:pt x="52679" y="17691"/>
                </a:lnTo>
                <a:lnTo>
                  <a:pt x="51701" y="16281"/>
                </a:lnTo>
                <a:lnTo>
                  <a:pt x="50444" y="16662"/>
                </a:lnTo>
                <a:lnTo>
                  <a:pt x="47993" y="18732"/>
                </a:lnTo>
                <a:lnTo>
                  <a:pt x="47777" y="20802"/>
                </a:lnTo>
                <a:lnTo>
                  <a:pt x="48755" y="21945"/>
                </a:lnTo>
                <a:lnTo>
                  <a:pt x="49796" y="23088"/>
                </a:lnTo>
                <a:lnTo>
                  <a:pt x="51485" y="22923"/>
                </a:lnTo>
                <a:lnTo>
                  <a:pt x="52895" y="21564"/>
                </a:lnTo>
                <a:lnTo>
                  <a:pt x="54749" y="200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7574165" y="55599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505" y="6315"/>
                </a:moveTo>
                <a:lnTo>
                  <a:pt x="1034" y="5335"/>
                </a:lnTo>
                <a:lnTo>
                  <a:pt x="0" y="4573"/>
                </a:lnTo>
                <a:lnTo>
                  <a:pt x="0" y="2613"/>
                </a:lnTo>
                <a:lnTo>
                  <a:pt x="980" y="1415"/>
                </a:lnTo>
                <a:lnTo>
                  <a:pt x="2015" y="272"/>
                </a:lnTo>
                <a:lnTo>
                  <a:pt x="4085" y="0"/>
                </a:lnTo>
                <a:lnTo>
                  <a:pt x="4902" y="925"/>
                </a:lnTo>
                <a:lnTo>
                  <a:pt x="5610" y="1687"/>
                </a:lnTo>
                <a:lnTo>
                  <a:pt x="5773" y="4355"/>
                </a:lnTo>
                <a:lnTo>
                  <a:pt x="5065" y="4899"/>
                </a:lnTo>
                <a:lnTo>
                  <a:pt x="3813" y="5825"/>
                </a:lnTo>
                <a:lnTo>
                  <a:pt x="2505" y="63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8" name="object 1618"/>
          <p:cNvSpPr/>
          <p:nvPr/>
        </p:nvSpPr>
        <p:spPr>
          <a:xfrm>
            <a:off x="7548727" y="548859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451" y="5988"/>
                </a:moveTo>
                <a:lnTo>
                  <a:pt x="1252" y="5171"/>
                </a:lnTo>
                <a:lnTo>
                  <a:pt x="163" y="4355"/>
                </a:lnTo>
                <a:lnTo>
                  <a:pt x="0" y="2558"/>
                </a:lnTo>
                <a:lnTo>
                  <a:pt x="980" y="1252"/>
                </a:lnTo>
                <a:lnTo>
                  <a:pt x="1961" y="54"/>
                </a:lnTo>
                <a:lnTo>
                  <a:pt x="3213" y="0"/>
                </a:lnTo>
                <a:lnTo>
                  <a:pt x="4466" y="653"/>
                </a:lnTo>
                <a:lnTo>
                  <a:pt x="5664" y="1252"/>
                </a:lnTo>
                <a:lnTo>
                  <a:pt x="5991" y="3429"/>
                </a:lnTo>
                <a:lnTo>
                  <a:pt x="5174" y="4573"/>
                </a:lnTo>
                <a:lnTo>
                  <a:pt x="4412" y="5716"/>
                </a:lnTo>
                <a:lnTo>
                  <a:pt x="2451" y="59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7383243" y="5526480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1688" y="5062"/>
                </a:moveTo>
                <a:lnTo>
                  <a:pt x="871" y="4083"/>
                </a:lnTo>
                <a:lnTo>
                  <a:pt x="272" y="3429"/>
                </a:lnTo>
                <a:lnTo>
                  <a:pt x="0" y="2667"/>
                </a:lnTo>
                <a:lnTo>
                  <a:pt x="109" y="1850"/>
                </a:lnTo>
                <a:lnTo>
                  <a:pt x="1525" y="1252"/>
                </a:lnTo>
                <a:lnTo>
                  <a:pt x="2941" y="598"/>
                </a:lnTo>
                <a:lnTo>
                  <a:pt x="4303" y="0"/>
                </a:lnTo>
                <a:lnTo>
                  <a:pt x="5610" y="1088"/>
                </a:lnTo>
                <a:lnTo>
                  <a:pt x="5501" y="2340"/>
                </a:lnTo>
                <a:lnTo>
                  <a:pt x="4684" y="3538"/>
                </a:lnTo>
                <a:lnTo>
                  <a:pt x="3813" y="4736"/>
                </a:lnTo>
                <a:lnTo>
                  <a:pt x="1688" y="5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7648409" y="5450917"/>
            <a:ext cx="5715" cy="3810"/>
          </a:xfrm>
          <a:custGeom>
            <a:avLst/>
            <a:gdLst/>
            <a:ahLst/>
            <a:cxnLst/>
            <a:rect l="l" t="t" r="r" b="b"/>
            <a:pathLst>
              <a:path w="5715" h="3810">
                <a:moveTo>
                  <a:pt x="3921" y="3211"/>
                </a:moveTo>
                <a:lnTo>
                  <a:pt x="1143" y="3103"/>
                </a:lnTo>
                <a:lnTo>
                  <a:pt x="435" y="2014"/>
                </a:lnTo>
                <a:lnTo>
                  <a:pt x="108" y="1578"/>
                </a:lnTo>
                <a:lnTo>
                  <a:pt x="0" y="707"/>
                </a:lnTo>
                <a:lnTo>
                  <a:pt x="1743" y="435"/>
                </a:lnTo>
                <a:lnTo>
                  <a:pt x="5283" y="0"/>
                </a:lnTo>
                <a:lnTo>
                  <a:pt x="5447" y="707"/>
                </a:lnTo>
                <a:lnTo>
                  <a:pt x="5338" y="1469"/>
                </a:lnTo>
                <a:lnTo>
                  <a:pt x="4738" y="2177"/>
                </a:lnTo>
                <a:lnTo>
                  <a:pt x="3921" y="32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7551826" y="5555665"/>
            <a:ext cx="60325" cy="25400"/>
          </a:xfrm>
          <a:custGeom>
            <a:avLst/>
            <a:gdLst/>
            <a:ahLst/>
            <a:cxnLst/>
            <a:rect l="l" t="t" r="r" b="b"/>
            <a:pathLst>
              <a:path w="60325" h="25400">
                <a:moveTo>
                  <a:pt x="4356" y="21945"/>
                </a:moveTo>
                <a:lnTo>
                  <a:pt x="2997" y="21069"/>
                </a:lnTo>
                <a:lnTo>
                  <a:pt x="2070" y="20472"/>
                </a:lnTo>
                <a:lnTo>
                  <a:pt x="1358" y="21120"/>
                </a:lnTo>
                <a:lnTo>
                  <a:pt x="927" y="21666"/>
                </a:lnTo>
                <a:lnTo>
                  <a:pt x="0" y="22872"/>
                </a:lnTo>
                <a:lnTo>
                  <a:pt x="596" y="23787"/>
                </a:lnTo>
                <a:lnTo>
                  <a:pt x="1689" y="24447"/>
                </a:lnTo>
                <a:lnTo>
                  <a:pt x="2336" y="24879"/>
                </a:lnTo>
                <a:lnTo>
                  <a:pt x="2882" y="24663"/>
                </a:lnTo>
                <a:lnTo>
                  <a:pt x="3543" y="23736"/>
                </a:lnTo>
                <a:lnTo>
                  <a:pt x="3543" y="23025"/>
                </a:lnTo>
                <a:lnTo>
                  <a:pt x="4356" y="21945"/>
                </a:lnTo>
                <a:close/>
              </a:path>
              <a:path w="60325" h="25400">
                <a:moveTo>
                  <a:pt x="45643" y="10121"/>
                </a:moveTo>
                <a:lnTo>
                  <a:pt x="45262" y="9588"/>
                </a:lnTo>
                <a:lnTo>
                  <a:pt x="44932" y="9207"/>
                </a:lnTo>
                <a:lnTo>
                  <a:pt x="44018" y="9093"/>
                </a:lnTo>
                <a:lnTo>
                  <a:pt x="43472" y="9207"/>
                </a:lnTo>
                <a:lnTo>
                  <a:pt x="40360" y="9804"/>
                </a:lnTo>
                <a:lnTo>
                  <a:pt x="38455" y="11811"/>
                </a:lnTo>
                <a:lnTo>
                  <a:pt x="37147" y="14592"/>
                </a:lnTo>
                <a:lnTo>
                  <a:pt x="39928" y="13995"/>
                </a:lnTo>
                <a:lnTo>
                  <a:pt x="42214" y="12522"/>
                </a:lnTo>
                <a:lnTo>
                  <a:pt x="44450" y="11049"/>
                </a:lnTo>
                <a:lnTo>
                  <a:pt x="44996" y="10731"/>
                </a:lnTo>
                <a:lnTo>
                  <a:pt x="45643" y="10121"/>
                </a:lnTo>
                <a:close/>
              </a:path>
              <a:path w="60325" h="25400">
                <a:moveTo>
                  <a:pt x="60134" y="711"/>
                </a:moveTo>
                <a:lnTo>
                  <a:pt x="57683" y="0"/>
                </a:lnTo>
                <a:lnTo>
                  <a:pt x="55994" y="546"/>
                </a:lnTo>
                <a:lnTo>
                  <a:pt x="54584" y="1689"/>
                </a:lnTo>
                <a:lnTo>
                  <a:pt x="53822" y="2235"/>
                </a:lnTo>
                <a:lnTo>
                  <a:pt x="52946" y="3162"/>
                </a:lnTo>
                <a:lnTo>
                  <a:pt x="53543" y="4140"/>
                </a:lnTo>
                <a:lnTo>
                  <a:pt x="54305" y="5448"/>
                </a:lnTo>
                <a:lnTo>
                  <a:pt x="55283" y="4305"/>
                </a:lnTo>
                <a:lnTo>
                  <a:pt x="55943" y="3860"/>
                </a:lnTo>
                <a:lnTo>
                  <a:pt x="57188" y="3162"/>
                </a:lnTo>
                <a:lnTo>
                  <a:pt x="58280" y="2120"/>
                </a:lnTo>
                <a:lnTo>
                  <a:pt x="60134" y="7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7494964" y="550960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2505" y="3593"/>
                </a:moveTo>
                <a:lnTo>
                  <a:pt x="599" y="2449"/>
                </a:lnTo>
                <a:lnTo>
                  <a:pt x="381" y="2340"/>
                </a:lnTo>
                <a:lnTo>
                  <a:pt x="54" y="1850"/>
                </a:lnTo>
                <a:lnTo>
                  <a:pt x="0" y="1361"/>
                </a:lnTo>
                <a:lnTo>
                  <a:pt x="653" y="762"/>
                </a:lnTo>
                <a:lnTo>
                  <a:pt x="1743" y="0"/>
                </a:lnTo>
                <a:lnTo>
                  <a:pt x="2778" y="217"/>
                </a:lnTo>
                <a:lnTo>
                  <a:pt x="3649" y="816"/>
                </a:lnTo>
                <a:lnTo>
                  <a:pt x="4412" y="1361"/>
                </a:lnTo>
                <a:lnTo>
                  <a:pt x="4194" y="2286"/>
                </a:lnTo>
                <a:lnTo>
                  <a:pt x="3649" y="2939"/>
                </a:lnTo>
                <a:lnTo>
                  <a:pt x="3322" y="3320"/>
                </a:lnTo>
                <a:lnTo>
                  <a:pt x="2941" y="3538"/>
                </a:lnTo>
                <a:lnTo>
                  <a:pt x="2505" y="35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3" name="object 1623"/>
          <p:cNvSpPr/>
          <p:nvPr/>
        </p:nvSpPr>
        <p:spPr>
          <a:xfrm>
            <a:off x="7570292" y="5526595"/>
            <a:ext cx="6350" cy="10795"/>
          </a:xfrm>
          <a:custGeom>
            <a:avLst/>
            <a:gdLst/>
            <a:ahLst/>
            <a:cxnLst/>
            <a:rect l="l" t="t" r="r" b="b"/>
            <a:pathLst>
              <a:path w="6350" h="10795">
                <a:moveTo>
                  <a:pt x="2070" y="711"/>
                </a:moveTo>
                <a:lnTo>
                  <a:pt x="1409" y="330"/>
                </a:lnTo>
                <a:lnTo>
                  <a:pt x="762" y="0"/>
                </a:lnTo>
                <a:lnTo>
                  <a:pt x="0" y="711"/>
                </a:lnTo>
                <a:lnTo>
                  <a:pt x="596" y="431"/>
                </a:lnTo>
                <a:lnTo>
                  <a:pt x="1358" y="431"/>
                </a:lnTo>
                <a:lnTo>
                  <a:pt x="2070" y="711"/>
                </a:lnTo>
                <a:close/>
              </a:path>
              <a:path w="6350" h="10795">
                <a:moveTo>
                  <a:pt x="6096" y="8763"/>
                </a:moveTo>
                <a:lnTo>
                  <a:pt x="5930" y="7569"/>
                </a:lnTo>
                <a:lnTo>
                  <a:pt x="5232" y="6591"/>
                </a:lnTo>
                <a:lnTo>
                  <a:pt x="4851" y="6096"/>
                </a:lnTo>
                <a:lnTo>
                  <a:pt x="4140" y="5930"/>
                </a:lnTo>
                <a:lnTo>
                  <a:pt x="3479" y="6591"/>
                </a:lnTo>
                <a:lnTo>
                  <a:pt x="2781" y="7454"/>
                </a:lnTo>
                <a:lnTo>
                  <a:pt x="2336" y="8432"/>
                </a:lnTo>
                <a:lnTo>
                  <a:pt x="3162" y="9525"/>
                </a:lnTo>
                <a:lnTo>
                  <a:pt x="3759" y="10287"/>
                </a:lnTo>
                <a:lnTo>
                  <a:pt x="4686" y="10350"/>
                </a:lnTo>
                <a:lnTo>
                  <a:pt x="5283" y="9690"/>
                </a:lnTo>
                <a:lnTo>
                  <a:pt x="6096" y="87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7645358" y="552408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1470" y="3647"/>
                </a:moveTo>
                <a:lnTo>
                  <a:pt x="599" y="2722"/>
                </a:lnTo>
                <a:lnTo>
                  <a:pt x="217" y="2395"/>
                </a:lnTo>
                <a:lnTo>
                  <a:pt x="0" y="1361"/>
                </a:lnTo>
                <a:lnTo>
                  <a:pt x="272" y="979"/>
                </a:lnTo>
                <a:lnTo>
                  <a:pt x="653" y="326"/>
                </a:lnTo>
                <a:lnTo>
                  <a:pt x="1525" y="0"/>
                </a:lnTo>
                <a:lnTo>
                  <a:pt x="2342" y="381"/>
                </a:lnTo>
                <a:lnTo>
                  <a:pt x="3050" y="925"/>
                </a:lnTo>
                <a:lnTo>
                  <a:pt x="2832" y="1633"/>
                </a:lnTo>
                <a:lnTo>
                  <a:pt x="2451" y="2068"/>
                </a:lnTo>
                <a:lnTo>
                  <a:pt x="2015" y="2667"/>
                </a:lnTo>
                <a:lnTo>
                  <a:pt x="1470" y="36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7299195" y="5561104"/>
            <a:ext cx="18415" cy="12700"/>
          </a:xfrm>
          <a:custGeom>
            <a:avLst/>
            <a:gdLst/>
            <a:ahLst/>
            <a:cxnLst/>
            <a:rect l="l" t="t" r="r" b="b"/>
            <a:pathLst>
              <a:path w="18415" h="12700">
                <a:moveTo>
                  <a:pt x="5120" y="12575"/>
                </a:moveTo>
                <a:lnTo>
                  <a:pt x="1634" y="11650"/>
                </a:lnTo>
                <a:lnTo>
                  <a:pt x="0" y="10125"/>
                </a:lnTo>
                <a:lnTo>
                  <a:pt x="5991" y="6696"/>
                </a:lnTo>
                <a:lnTo>
                  <a:pt x="12038" y="3320"/>
                </a:lnTo>
                <a:lnTo>
                  <a:pt x="18138" y="0"/>
                </a:lnTo>
                <a:lnTo>
                  <a:pt x="17866" y="925"/>
                </a:lnTo>
                <a:lnTo>
                  <a:pt x="17430" y="1796"/>
                </a:lnTo>
                <a:lnTo>
                  <a:pt x="15142" y="4028"/>
                </a:lnTo>
                <a:lnTo>
                  <a:pt x="13290" y="5171"/>
                </a:lnTo>
                <a:lnTo>
                  <a:pt x="12691" y="7458"/>
                </a:lnTo>
                <a:lnTo>
                  <a:pt x="12310" y="8656"/>
                </a:lnTo>
                <a:lnTo>
                  <a:pt x="11221" y="8710"/>
                </a:lnTo>
                <a:lnTo>
                  <a:pt x="8824" y="9091"/>
                </a:lnTo>
                <a:lnTo>
                  <a:pt x="6972" y="8928"/>
                </a:lnTo>
                <a:lnTo>
                  <a:pt x="7462" y="11269"/>
                </a:lnTo>
                <a:lnTo>
                  <a:pt x="7462" y="11432"/>
                </a:lnTo>
                <a:lnTo>
                  <a:pt x="6699" y="11922"/>
                </a:lnTo>
                <a:lnTo>
                  <a:pt x="5120" y="125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7450952" y="5552067"/>
            <a:ext cx="22860" cy="17145"/>
          </a:xfrm>
          <a:custGeom>
            <a:avLst/>
            <a:gdLst/>
            <a:ahLst/>
            <a:cxnLst/>
            <a:rect l="l" t="t" r="r" b="b"/>
            <a:pathLst>
              <a:path w="22859" h="17145">
                <a:moveTo>
                  <a:pt x="15742" y="16767"/>
                </a:moveTo>
                <a:lnTo>
                  <a:pt x="8769" y="13555"/>
                </a:lnTo>
                <a:lnTo>
                  <a:pt x="4303" y="14208"/>
                </a:lnTo>
                <a:lnTo>
                  <a:pt x="1797" y="12684"/>
                </a:lnTo>
                <a:lnTo>
                  <a:pt x="0" y="6641"/>
                </a:lnTo>
                <a:lnTo>
                  <a:pt x="2015" y="4246"/>
                </a:lnTo>
                <a:lnTo>
                  <a:pt x="5065" y="1796"/>
                </a:lnTo>
                <a:lnTo>
                  <a:pt x="5882" y="1469"/>
                </a:lnTo>
                <a:lnTo>
                  <a:pt x="6591" y="1088"/>
                </a:lnTo>
                <a:lnTo>
                  <a:pt x="8878" y="217"/>
                </a:lnTo>
                <a:lnTo>
                  <a:pt x="11112" y="0"/>
                </a:lnTo>
                <a:lnTo>
                  <a:pt x="13726" y="4790"/>
                </a:lnTo>
                <a:lnTo>
                  <a:pt x="18193" y="5280"/>
                </a:lnTo>
                <a:lnTo>
                  <a:pt x="21461" y="5661"/>
                </a:lnTo>
                <a:lnTo>
                  <a:pt x="22387" y="7295"/>
                </a:lnTo>
                <a:lnTo>
                  <a:pt x="19337" y="15352"/>
                </a:lnTo>
                <a:lnTo>
                  <a:pt x="15742" y="167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7560602" y="546942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5">
                <a:moveTo>
                  <a:pt x="4357" y="17148"/>
                </a:moveTo>
                <a:lnTo>
                  <a:pt x="2614" y="15406"/>
                </a:lnTo>
                <a:lnTo>
                  <a:pt x="1089" y="11759"/>
                </a:lnTo>
                <a:lnTo>
                  <a:pt x="980" y="11269"/>
                </a:lnTo>
                <a:lnTo>
                  <a:pt x="544" y="10071"/>
                </a:lnTo>
                <a:lnTo>
                  <a:pt x="435" y="8819"/>
                </a:lnTo>
                <a:lnTo>
                  <a:pt x="0" y="3266"/>
                </a:lnTo>
                <a:lnTo>
                  <a:pt x="4575" y="0"/>
                </a:lnTo>
                <a:lnTo>
                  <a:pt x="9750" y="2068"/>
                </a:lnTo>
                <a:lnTo>
                  <a:pt x="12201" y="3103"/>
                </a:lnTo>
                <a:lnTo>
                  <a:pt x="12746" y="4300"/>
                </a:lnTo>
                <a:lnTo>
                  <a:pt x="12201" y="7131"/>
                </a:lnTo>
                <a:lnTo>
                  <a:pt x="11983" y="8547"/>
                </a:lnTo>
                <a:lnTo>
                  <a:pt x="11493" y="9962"/>
                </a:lnTo>
                <a:lnTo>
                  <a:pt x="14434" y="10833"/>
                </a:lnTo>
                <a:lnTo>
                  <a:pt x="14325" y="11650"/>
                </a:lnTo>
                <a:lnTo>
                  <a:pt x="12419" y="14916"/>
                </a:lnTo>
                <a:lnTo>
                  <a:pt x="10404" y="17039"/>
                </a:lnTo>
                <a:lnTo>
                  <a:pt x="4357" y="171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8" name="object 1628"/>
          <p:cNvSpPr/>
          <p:nvPr/>
        </p:nvSpPr>
        <p:spPr>
          <a:xfrm>
            <a:off x="7418977" y="5539492"/>
            <a:ext cx="15240" cy="15875"/>
          </a:xfrm>
          <a:custGeom>
            <a:avLst/>
            <a:gdLst/>
            <a:ahLst/>
            <a:cxnLst/>
            <a:rect l="l" t="t" r="r" b="b"/>
            <a:pathLst>
              <a:path w="15240" h="15875">
                <a:moveTo>
                  <a:pt x="6427" y="15787"/>
                </a:moveTo>
                <a:lnTo>
                  <a:pt x="2560" y="14372"/>
                </a:lnTo>
                <a:lnTo>
                  <a:pt x="0" y="9853"/>
                </a:lnTo>
                <a:lnTo>
                  <a:pt x="1143" y="6206"/>
                </a:lnTo>
                <a:lnTo>
                  <a:pt x="1634" y="5389"/>
                </a:lnTo>
                <a:lnTo>
                  <a:pt x="2124" y="4681"/>
                </a:lnTo>
                <a:lnTo>
                  <a:pt x="4194" y="1905"/>
                </a:lnTo>
                <a:lnTo>
                  <a:pt x="7843" y="0"/>
                </a:lnTo>
                <a:lnTo>
                  <a:pt x="10458" y="707"/>
                </a:lnTo>
                <a:lnTo>
                  <a:pt x="14761" y="6423"/>
                </a:lnTo>
                <a:lnTo>
                  <a:pt x="14543" y="7458"/>
                </a:lnTo>
                <a:lnTo>
                  <a:pt x="14216" y="9363"/>
                </a:lnTo>
                <a:lnTo>
                  <a:pt x="13073" y="10180"/>
                </a:lnTo>
                <a:lnTo>
                  <a:pt x="10948" y="10017"/>
                </a:lnTo>
                <a:lnTo>
                  <a:pt x="10458" y="10343"/>
                </a:lnTo>
                <a:lnTo>
                  <a:pt x="9750" y="10615"/>
                </a:lnTo>
                <a:lnTo>
                  <a:pt x="8824" y="11650"/>
                </a:lnTo>
                <a:lnTo>
                  <a:pt x="8660" y="12412"/>
                </a:lnTo>
                <a:lnTo>
                  <a:pt x="9804" y="12521"/>
                </a:lnTo>
                <a:lnTo>
                  <a:pt x="10186" y="12521"/>
                </a:lnTo>
                <a:lnTo>
                  <a:pt x="10512" y="12630"/>
                </a:lnTo>
                <a:lnTo>
                  <a:pt x="10839" y="12684"/>
                </a:lnTo>
                <a:lnTo>
                  <a:pt x="10676" y="13446"/>
                </a:lnTo>
                <a:lnTo>
                  <a:pt x="6427" y="157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7489456" y="5511355"/>
            <a:ext cx="27305" cy="63500"/>
          </a:xfrm>
          <a:custGeom>
            <a:avLst/>
            <a:gdLst/>
            <a:ahLst/>
            <a:cxnLst/>
            <a:rect l="l" t="t" r="r" b="b"/>
            <a:pathLst>
              <a:path w="27304" h="63500">
                <a:moveTo>
                  <a:pt x="11607" y="9525"/>
                </a:moveTo>
                <a:lnTo>
                  <a:pt x="9537" y="4356"/>
                </a:lnTo>
                <a:lnTo>
                  <a:pt x="9309" y="3479"/>
                </a:lnTo>
                <a:lnTo>
                  <a:pt x="8928" y="2768"/>
                </a:lnTo>
                <a:lnTo>
                  <a:pt x="8115" y="1905"/>
                </a:lnTo>
                <a:lnTo>
                  <a:pt x="7620" y="1473"/>
                </a:lnTo>
                <a:lnTo>
                  <a:pt x="7188" y="1143"/>
                </a:lnTo>
                <a:lnTo>
                  <a:pt x="6642" y="863"/>
                </a:lnTo>
                <a:lnTo>
                  <a:pt x="6375" y="762"/>
                </a:lnTo>
                <a:lnTo>
                  <a:pt x="6096" y="698"/>
                </a:lnTo>
                <a:lnTo>
                  <a:pt x="5880" y="596"/>
                </a:lnTo>
                <a:lnTo>
                  <a:pt x="0" y="8547"/>
                </a:lnTo>
                <a:lnTo>
                  <a:pt x="381" y="12738"/>
                </a:lnTo>
                <a:lnTo>
                  <a:pt x="546" y="13385"/>
                </a:lnTo>
                <a:lnTo>
                  <a:pt x="762" y="14478"/>
                </a:lnTo>
                <a:lnTo>
                  <a:pt x="1473" y="15024"/>
                </a:lnTo>
                <a:lnTo>
                  <a:pt x="2667" y="15189"/>
                </a:lnTo>
                <a:lnTo>
                  <a:pt x="2997" y="15189"/>
                </a:lnTo>
                <a:lnTo>
                  <a:pt x="8826" y="14312"/>
                </a:lnTo>
                <a:lnTo>
                  <a:pt x="11607" y="9525"/>
                </a:lnTo>
                <a:close/>
              </a:path>
              <a:path w="27304" h="63500">
                <a:moveTo>
                  <a:pt x="26962" y="53949"/>
                </a:moveTo>
                <a:lnTo>
                  <a:pt x="26466" y="52476"/>
                </a:lnTo>
                <a:lnTo>
                  <a:pt x="26200" y="51498"/>
                </a:lnTo>
                <a:lnTo>
                  <a:pt x="25704" y="50571"/>
                </a:lnTo>
                <a:lnTo>
                  <a:pt x="24892" y="49809"/>
                </a:lnTo>
                <a:lnTo>
                  <a:pt x="23202" y="48120"/>
                </a:lnTo>
                <a:lnTo>
                  <a:pt x="21031" y="48285"/>
                </a:lnTo>
                <a:lnTo>
                  <a:pt x="18465" y="49542"/>
                </a:lnTo>
                <a:lnTo>
                  <a:pt x="16662" y="50355"/>
                </a:lnTo>
                <a:lnTo>
                  <a:pt x="14706" y="52425"/>
                </a:lnTo>
                <a:lnTo>
                  <a:pt x="13944" y="54660"/>
                </a:lnTo>
                <a:lnTo>
                  <a:pt x="12903" y="57543"/>
                </a:lnTo>
                <a:lnTo>
                  <a:pt x="14439" y="60756"/>
                </a:lnTo>
                <a:lnTo>
                  <a:pt x="17373" y="62166"/>
                </a:lnTo>
                <a:lnTo>
                  <a:pt x="18961" y="62877"/>
                </a:lnTo>
                <a:lnTo>
                  <a:pt x="20586" y="62661"/>
                </a:lnTo>
                <a:lnTo>
                  <a:pt x="22110" y="62280"/>
                </a:lnTo>
                <a:lnTo>
                  <a:pt x="23482" y="61899"/>
                </a:lnTo>
                <a:lnTo>
                  <a:pt x="23253" y="60693"/>
                </a:lnTo>
                <a:lnTo>
                  <a:pt x="23583" y="59283"/>
                </a:lnTo>
                <a:lnTo>
                  <a:pt x="24130" y="58356"/>
                </a:lnTo>
                <a:lnTo>
                  <a:pt x="24244" y="57327"/>
                </a:lnTo>
                <a:lnTo>
                  <a:pt x="25552" y="57975"/>
                </a:lnTo>
                <a:lnTo>
                  <a:pt x="26149" y="58242"/>
                </a:lnTo>
                <a:lnTo>
                  <a:pt x="26631" y="57861"/>
                </a:lnTo>
                <a:lnTo>
                  <a:pt x="26695" y="57327"/>
                </a:lnTo>
                <a:lnTo>
                  <a:pt x="26962" y="55638"/>
                </a:lnTo>
                <a:lnTo>
                  <a:pt x="26962" y="539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7587729" y="5465071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5120" y="12630"/>
                </a:moveTo>
                <a:lnTo>
                  <a:pt x="3104" y="12466"/>
                </a:lnTo>
                <a:lnTo>
                  <a:pt x="653" y="10343"/>
                </a:lnTo>
                <a:lnTo>
                  <a:pt x="54" y="8601"/>
                </a:lnTo>
                <a:lnTo>
                  <a:pt x="108" y="5988"/>
                </a:lnTo>
                <a:lnTo>
                  <a:pt x="108" y="4736"/>
                </a:lnTo>
                <a:lnTo>
                  <a:pt x="0" y="3048"/>
                </a:lnTo>
                <a:lnTo>
                  <a:pt x="0" y="1197"/>
                </a:lnTo>
                <a:lnTo>
                  <a:pt x="1960" y="381"/>
                </a:lnTo>
                <a:lnTo>
                  <a:pt x="2614" y="54"/>
                </a:lnTo>
                <a:lnTo>
                  <a:pt x="3213" y="0"/>
                </a:lnTo>
                <a:lnTo>
                  <a:pt x="3812" y="0"/>
                </a:lnTo>
                <a:lnTo>
                  <a:pt x="5447" y="108"/>
                </a:lnTo>
                <a:lnTo>
                  <a:pt x="6917" y="1143"/>
                </a:lnTo>
                <a:lnTo>
                  <a:pt x="8333" y="2177"/>
                </a:lnTo>
                <a:lnTo>
                  <a:pt x="9532" y="2994"/>
                </a:lnTo>
                <a:lnTo>
                  <a:pt x="10349" y="4191"/>
                </a:lnTo>
                <a:lnTo>
                  <a:pt x="10839" y="5552"/>
                </a:lnTo>
                <a:lnTo>
                  <a:pt x="12038" y="8710"/>
                </a:lnTo>
                <a:lnTo>
                  <a:pt x="11166" y="10452"/>
                </a:lnTo>
                <a:lnTo>
                  <a:pt x="7898" y="11595"/>
                </a:lnTo>
                <a:lnTo>
                  <a:pt x="5120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7464450" y="5482932"/>
            <a:ext cx="41275" cy="63500"/>
          </a:xfrm>
          <a:custGeom>
            <a:avLst/>
            <a:gdLst/>
            <a:ahLst/>
            <a:cxnLst/>
            <a:rect l="l" t="t" r="r" b="b"/>
            <a:pathLst>
              <a:path w="41275" h="63500">
                <a:moveTo>
                  <a:pt x="11328" y="48514"/>
                </a:moveTo>
                <a:lnTo>
                  <a:pt x="9969" y="46609"/>
                </a:lnTo>
                <a:lnTo>
                  <a:pt x="7899" y="46228"/>
                </a:lnTo>
                <a:lnTo>
                  <a:pt x="5829" y="45897"/>
                </a:lnTo>
                <a:lnTo>
                  <a:pt x="4521" y="46990"/>
                </a:lnTo>
                <a:lnTo>
                  <a:pt x="3492" y="51828"/>
                </a:lnTo>
                <a:lnTo>
                  <a:pt x="3924" y="54229"/>
                </a:lnTo>
                <a:lnTo>
                  <a:pt x="1041" y="57759"/>
                </a:lnTo>
                <a:lnTo>
                  <a:pt x="0" y="59944"/>
                </a:lnTo>
                <a:lnTo>
                  <a:pt x="2730" y="63322"/>
                </a:lnTo>
                <a:lnTo>
                  <a:pt x="5016" y="62445"/>
                </a:lnTo>
                <a:lnTo>
                  <a:pt x="6921" y="62014"/>
                </a:lnTo>
                <a:lnTo>
                  <a:pt x="7302" y="61950"/>
                </a:lnTo>
                <a:lnTo>
                  <a:pt x="9537" y="61252"/>
                </a:lnTo>
                <a:lnTo>
                  <a:pt x="10414" y="60426"/>
                </a:lnTo>
                <a:lnTo>
                  <a:pt x="9207" y="55918"/>
                </a:lnTo>
                <a:lnTo>
                  <a:pt x="9258" y="53352"/>
                </a:lnTo>
                <a:lnTo>
                  <a:pt x="11328" y="48514"/>
                </a:lnTo>
                <a:close/>
              </a:path>
              <a:path w="41275" h="63500">
                <a:moveTo>
                  <a:pt x="41135" y="1524"/>
                </a:moveTo>
                <a:lnTo>
                  <a:pt x="41071" y="660"/>
                </a:lnTo>
                <a:lnTo>
                  <a:pt x="40690" y="0"/>
                </a:lnTo>
                <a:lnTo>
                  <a:pt x="29032" y="3594"/>
                </a:lnTo>
                <a:lnTo>
                  <a:pt x="28714" y="3975"/>
                </a:lnTo>
                <a:lnTo>
                  <a:pt x="28270" y="4406"/>
                </a:lnTo>
                <a:lnTo>
                  <a:pt x="27838" y="4787"/>
                </a:lnTo>
                <a:lnTo>
                  <a:pt x="26263" y="6096"/>
                </a:lnTo>
                <a:lnTo>
                  <a:pt x="27406" y="7188"/>
                </a:lnTo>
                <a:lnTo>
                  <a:pt x="28549" y="8331"/>
                </a:lnTo>
                <a:lnTo>
                  <a:pt x="30022" y="9423"/>
                </a:lnTo>
                <a:lnTo>
                  <a:pt x="31648" y="8826"/>
                </a:lnTo>
                <a:lnTo>
                  <a:pt x="33832" y="9474"/>
                </a:lnTo>
                <a:lnTo>
                  <a:pt x="34163" y="9525"/>
                </a:lnTo>
                <a:lnTo>
                  <a:pt x="37045" y="10185"/>
                </a:lnTo>
                <a:lnTo>
                  <a:pt x="38138" y="9309"/>
                </a:lnTo>
                <a:lnTo>
                  <a:pt x="39446" y="6096"/>
                </a:lnTo>
                <a:lnTo>
                  <a:pt x="39928" y="4953"/>
                </a:lnTo>
                <a:lnTo>
                  <a:pt x="40805" y="2616"/>
                </a:lnTo>
                <a:lnTo>
                  <a:pt x="41135" y="15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7435155" y="5627848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5" h="13970">
                <a:moveTo>
                  <a:pt x="7680" y="13501"/>
                </a:moveTo>
                <a:lnTo>
                  <a:pt x="3431" y="13337"/>
                </a:lnTo>
                <a:lnTo>
                  <a:pt x="1797" y="11759"/>
                </a:lnTo>
                <a:lnTo>
                  <a:pt x="435" y="10398"/>
                </a:lnTo>
                <a:lnTo>
                  <a:pt x="0" y="8764"/>
                </a:lnTo>
                <a:lnTo>
                  <a:pt x="1307" y="4518"/>
                </a:lnTo>
                <a:lnTo>
                  <a:pt x="2941" y="2885"/>
                </a:lnTo>
                <a:lnTo>
                  <a:pt x="5174" y="0"/>
                </a:lnTo>
                <a:lnTo>
                  <a:pt x="6318" y="326"/>
                </a:lnTo>
                <a:lnTo>
                  <a:pt x="9096" y="1850"/>
                </a:lnTo>
                <a:lnTo>
                  <a:pt x="10077" y="3593"/>
                </a:lnTo>
                <a:lnTo>
                  <a:pt x="11003" y="5171"/>
                </a:lnTo>
                <a:lnTo>
                  <a:pt x="11874" y="7512"/>
                </a:lnTo>
                <a:lnTo>
                  <a:pt x="11003" y="10942"/>
                </a:lnTo>
                <a:lnTo>
                  <a:pt x="9368" y="12194"/>
                </a:lnTo>
                <a:lnTo>
                  <a:pt x="7680" y="135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3" name="object 1633"/>
          <p:cNvSpPr/>
          <p:nvPr/>
        </p:nvSpPr>
        <p:spPr>
          <a:xfrm>
            <a:off x="7364121" y="5569444"/>
            <a:ext cx="22225" cy="74930"/>
          </a:xfrm>
          <a:custGeom>
            <a:avLst/>
            <a:gdLst/>
            <a:ahLst/>
            <a:cxnLst/>
            <a:rect l="l" t="t" r="r" b="b"/>
            <a:pathLst>
              <a:path w="22225" h="74929">
                <a:moveTo>
                  <a:pt x="10833" y="9791"/>
                </a:moveTo>
                <a:lnTo>
                  <a:pt x="9804" y="7289"/>
                </a:lnTo>
                <a:lnTo>
                  <a:pt x="10236" y="4622"/>
                </a:lnTo>
                <a:lnTo>
                  <a:pt x="9969" y="3911"/>
                </a:lnTo>
                <a:lnTo>
                  <a:pt x="9639" y="2882"/>
                </a:lnTo>
                <a:lnTo>
                  <a:pt x="9207" y="1955"/>
                </a:lnTo>
                <a:lnTo>
                  <a:pt x="8763" y="1308"/>
                </a:lnTo>
                <a:lnTo>
                  <a:pt x="8216" y="863"/>
                </a:lnTo>
                <a:lnTo>
                  <a:pt x="7569" y="266"/>
                </a:lnTo>
                <a:lnTo>
                  <a:pt x="6692" y="0"/>
                </a:lnTo>
                <a:lnTo>
                  <a:pt x="2781" y="698"/>
                </a:lnTo>
                <a:lnTo>
                  <a:pt x="381" y="2286"/>
                </a:lnTo>
                <a:lnTo>
                  <a:pt x="0" y="6578"/>
                </a:lnTo>
                <a:lnTo>
                  <a:pt x="1143" y="8547"/>
                </a:lnTo>
                <a:lnTo>
                  <a:pt x="6642" y="12293"/>
                </a:lnTo>
                <a:lnTo>
                  <a:pt x="8610" y="11099"/>
                </a:lnTo>
                <a:lnTo>
                  <a:pt x="10833" y="9791"/>
                </a:lnTo>
                <a:close/>
              </a:path>
              <a:path w="22225" h="74929">
                <a:moveTo>
                  <a:pt x="17919" y="72021"/>
                </a:moveTo>
                <a:lnTo>
                  <a:pt x="17703" y="68478"/>
                </a:lnTo>
                <a:lnTo>
                  <a:pt x="17640" y="67932"/>
                </a:lnTo>
                <a:lnTo>
                  <a:pt x="17538" y="67398"/>
                </a:lnTo>
                <a:lnTo>
                  <a:pt x="17487" y="66852"/>
                </a:lnTo>
                <a:lnTo>
                  <a:pt x="16992" y="63042"/>
                </a:lnTo>
                <a:lnTo>
                  <a:pt x="15735" y="62382"/>
                </a:lnTo>
                <a:lnTo>
                  <a:pt x="11823" y="64020"/>
                </a:lnTo>
                <a:lnTo>
                  <a:pt x="11595" y="64185"/>
                </a:lnTo>
                <a:lnTo>
                  <a:pt x="11061" y="64338"/>
                </a:lnTo>
                <a:lnTo>
                  <a:pt x="8382" y="66090"/>
                </a:lnTo>
                <a:lnTo>
                  <a:pt x="7023" y="69621"/>
                </a:lnTo>
                <a:lnTo>
                  <a:pt x="8610" y="73329"/>
                </a:lnTo>
                <a:lnTo>
                  <a:pt x="12306" y="74904"/>
                </a:lnTo>
                <a:lnTo>
                  <a:pt x="14427" y="74409"/>
                </a:lnTo>
                <a:lnTo>
                  <a:pt x="16878" y="73875"/>
                </a:lnTo>
                <a:lnTo>
                  <a:pt x="17919" y="72021"/>
                </a:lnTo>
                <a:close/>
              </a:path>
              <a:path w="22225" h="74929">
                <a:moveTo>
                  <a:pt x="21945" y="29933"/>
                </a:moveTo>
                <a:lnTo>
                  <a:pt x="21297" y="28143"/>
                </a:lnTo>
                <a:lnTo>
                  <a:pt x="16992" y="26670"/>
                </a:lnTo>
                <a:lnTo>
                  <a:pt x="15189" y="26073"/>
                </a:lnTo>
                <a:lnTo>
                  <a:pt x="13512" y="26073"/>
                </a:lnTo>
                <a:lnTo>
                  <a:pt x="11760" y="26187"/>
                </a:lnTo>
                <a:lnTo>
                  <a:pt x="10515" y="26289"/>
                </a:lnTo>
                <a:lnTo>
                  <a:pt x="9588" y="27000"/>
                </a:lnTo>
                <a:lnTo>
                  <a:pt x="9207" y="27863"/>
                </a:lnTo>
                <a:lnTo>
                  <a:pt x="8001" y="30314"/>
                </a:lnTo>
                <a:lnTo>
                  <a:pt x="8712" y="32766"/>
                </a:lnTo>
                <a:lnTo>
                  <a:pt x="10071" y="34950"/>
                </a:lnTo>
                <a:lnTo>
                  <a:pt x="11163" y="36639"/>
                </a:lnTo>
                <a:lnTo>
                  <a:pt x="13347" y="36957"/>
                </a:lnTo>
                <a:lnTo>
                  <a:pt x="16116" y="35979"/>
                </a:lnTo>
                <a:lnTo>
                  <a:pt x="17487" y="35877"/>
                </a:lnTo>
                <a:lnTo>
                  <a:pt x="18186" y="34455"/>
                </a:lnTo>
                <a:lnTo>
                  <a:pt x="19113" y="33426"/>
                </a:lnTo>
                <a:lnTo>
                  <a:pt x="21945" y="299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7291616" y="5558497"/>
            <a:ext cx="45720" cy="69850"/>
          </a:xfrm>
          <a:custGeom>
            <a:avLst/>
            <a:gdLst/>
            <a:ahLst/>
            <a:cxnLst/>
            <a:rect l="l" t="t" r="r" b="b"/>
            <a:pathLst>
              <a:path w="45720" h="69850">
                <a:moveTo>
                  <a:pt x="9372" y="39306"/>
                </a:moveTo>
                <a:lnTo>
                  <a:pt x="9093" y="38595"/>
                </a:lnTo>
                <a:lnTo>
                  <a:pt x="8280" y="36309"/>
                </a:lnTo>
                <a:lnTo>
                  <a:pt x="3378" y="35064"/>
                </a:lnTo>
                <a:lnTo>
                  <a:pt x="0" y="36207"/>
                </a:lnTo>
                <a:lnTo>
                  <a:pt x="1041" y="36093"/>
                </a:lnTo>
                <a:lnTo>
                  <a:pt x="1358" y="36639"/>
                </a:lnTo>
                <a:lnTo>
                  <a:pt x="1524" y="37401"/>
                </a:lnTo>
                <a:lnTo>
                  <a:pt x="1803" y="38658"/>
                </a:lnTo>
                <a:lnTo>
                  <a:pt x="2667" y="39573"/>
                </a:lnTo>
                <a:lnTo>
                  <a:pt x="5448" y="40119"/>
                </a:lnTo>
                <a:lnTo>
                  <a:pt x="4356" y="38430"/>
                </a:lnTo>
                <a:lnTo>
                  <a:pt x="4902" y="37896"/>
                </a:lnTo>
                <a:lnTo>
                  <a:pt x="5397" y="37350"/>
                </a:lnTo>
                <a:lnTo>
                  <a:pt x="5943" y="37731"/>
                </a:lnTo>
                <a:lnTo>
                  <a:pt x="6261" y="38112"/>
                </a:lnTo>
                <a:lnTo>
                  <a:pt x="7404" y="39306"/>
                </a:lnTo>
                <a:lnTo>
                  <a:pt x="8166" y="40614"/>
                </a:lnTo>
                <a:lnTo>
                  <a:pt x="8661" y="41973"/>
                </a:lnTo>
                <a:lnTo>
                  <a:pt x="9093" y="40665"/>
                </a:lnTo>
                <a:lnTo>
                  <a:pt x="9372" y="39306"/>
                </a:lnTo>
                <a:close/>
              </a:path>
              <a:path w="45720" h="69850">
                <a:moveTo>
                  <a:pt x="37858" y="5613"/>
                </a:moveTo>
                <a:lnTo>
                  <a:pt x="35623" y="596"/>
                </a:lnTo>
                <a:lnTo>
                  <a:pt x="33667" y="0"/>
                </a:lnTo>
                <a:lnTo>
                  <a:pt x="30835" y="1193"/>
                </a:lnTo>
                <a:lnTo>
                  <a:pt x="27787" y="2451"/>
                </a:lnTo>
                <a:lnTo>
                  <a:pt x="26911" y="4241"/>
                </a:lnTo>
                <a:lnTo>
                  <a:pt x="28003" y="7073"/>
                </a:lnTo>
                <a:lnTo>
                  <a:pt x="29197" y="10071"/>
                </a:lnTo>
                <a:lnTo>
                  <a:pt x="32842" y="12192"/>
                </a:lnTo>
                <a:lnTo>
                  <a:pt x="36982" y="10718"/>
                </a:lnTo>
                <a:lnTo>
                  <a:pt x="37858" y="5613"/>
                </a:lnTo>
                <a:close/>
              </a:path>
              <a:path w="45720" h="69850">
                <a:moveTo>
                  <a:pt x="45643" y="66306"/>
                </a:moveTo>
                <a:lnTo>
                  <a:pt x="44234" y="63373"/>
                </a:lnTo>
                <a:lnTo>
                  <a:pt x="44284" y="61468"/>
                </a:lnTo>
                <a:lnTo>
                  <a:pt x="43408" y="58635"/>
                </a:lnTo>
                <a:lnTo>
                  <a:pt x="41122" y="57277"/>
                </a:lnTo>
                <a:lnTo>
                  <a:pt x="37973" y="60706"/>
                </a:lnTo>
                <a:lnTo>
                  <a:pt x="35572" y="62331"/>
                </a:lnTo>
                <a:lnTo>
                  <a:pt x="34099" y="66522"/>
                </a:lnTo>
                <a:lnTo>
                  <a:pt x="34150" y="67729"/>
                </a:lnTo>
                <a:lnTo>
                  <a:pt x="35623" y="68211"/>
                </a:lnTo>
                <a:lnTo>
                  <a:pt x="38239" y="69189"/>
                </a:lnTo>
                <a:lnTo>
                  <a:pt x="41236" y="69405"/>
                </a:lnTo>
                <a:lnTo>
                  <a:pt x="43357" y="67881"/>
                </a:lnTo>
                <a:lnTo>
                  <a:pt x="45643" y="663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7409002" y="5516409"/>
            <a:ext cx="56515" cy="19050"/>
          </a:xfrm>
          <a:custGeom>
            <a:avLst/>
            <a:gdLst/>
            <a:ahLst/>
            <a:cxnLst/>
            <a:rect l="l" t="t" r="r" b="b"/>
            <a:pathLst>
              <a:path w="56515" h="19050">
                <a:moveTo>
                  <a:pt x="9423" y="2133"/>
                </a:moveTo>
                <a:lnTo>
                  <a:pt x="6261" y="0"/>
                </a:lnTo>
                <a:lnTo>
                  <a:pt x="5448" y="114"/>
                </a:lnTo>
                <a:lnTo>
                  <a:pt x="4572" y="546"/>
                </a:lnTo>
                <a:lnTo>
                  <a:pt x="4470" y="711"/>
                </a:lnTo>
                <a:lnTo>
                  <a:pt x="3213" y="1905"/>
                </a:lnTo>
                <a:lnTo>
                  <a:pt x="1955" y="3327"/>
                </a:lnTo>
                <a:lnTo>
                  <a:pt x="495" y="3543"/>
                </a:lnTo>
                <a:lnTo>
                  <a:pt x="0" y="4356"/>
                </a:lnTo>
                <a:lnTo>
                  <a:pt x="50" y="5346"/>
                </a:lnTo>
                <a:lnTo>
                  <a:pt x="762" y="6540"/>
                </a:lnTo>
                <a:lnTo>
                  <a:pt x="1422" y="7899"/>
                </a:lnTo>
                <a:lnTo>
                  <a:pt x="2286" y="9537"/>
                </a:lnTo>
                <a:lnTo>
                  <a:pt x="3975" y="10350"/>
                </a:lnTo>
                <a:lnTo>
                  <a:pt x="5448" y="10998"/>
                </a:lnTo>
                <a:lnTo>
                  <a:pt x="6858" y="10896"/>
                </a:lnTo>
                <a:lnTo>
                  <a:pt x="7404" y="9042"/>
                </a:lnTo>
                <a:lnTo>
                  <a:pt x="7620" y="8394"/>
                </a:lnTo>
                <a:lnTo>
                  <a:pt x="7683" y="7632"/>
                </a:lnTo>
                <a:lnTo>
                  <a:pt x="9423" y="2133"/>
                </a:lnTo>
                <a:close/>
              </a:path>
              <a:path w="56515" h="19050">
                <a:moveTo>
                  <a:pt x="56324" y="12141"/>
                </a:moveTo>
                <a:lnTo>
                  <a:pt x="55613" y="9639"/>
                </a:lnTo>
                <a:lnTo>
                  <a:pt x="55067" y="7785"/>
                </a:lnTo>
                <a:lnTo>
                  <a:pt x="53759" y="7086"/>
                </a:lnTo>
                <a:lnTo>
                  <a:pt x="51638" y="7848"/>
                </a:lnTo>
                <a:lnTo>
                  <a:pt x="50380" y="8775"/>
                </a:lnTo>
                <a:lnTo>
                  <a:pt x="48755" y="9918"/>
                </a:lnTo>
                <a:lnTo>
                  <a:pt x="47231" y="11163"/>
                </a:lnTo>
                <a:lnTo>
                  <a:pt x="46901" y="11379"/>
                </a:lnTo>
                <a:lnTo>
                  <a:pt x="46621" y="12369"/>
                </a:lnTo>
                <a:lnTo>
                  <a:pt x="46850" y="12585"/>
                </a:lnTo>
                <a:lnTo>
                  <a:pt x="48374" y="14427"/>
                </a:lnTo>
                <a:lnTo>
                  <a:pt x="49022" y="17157"/>
                </a:lnTo>
                <a:lnTo>
                  <a:pt x="51638" y="18084"/>
                </a:lnTo>
                <a:lnTo>
                  <a:pt x="52997" y="18516"/>
                </a:lnTo>
                <a:lnTo>
                  <a:pt x="54470" y="18237"/>
                </a:lnTo>
                <a:lnTo>
                  <a:pt x="54749" y="16941"/>
                </a:lnTo>
                <a:lnTo>
                  <a:pt x="55346" y="14541"/>
                </a:lnTo>
                <a:lnTo>
                  <a:pt x="56324" y="121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7271960" y="5599376"/>
            <a:ext cx="7620" cy="8890"/>
          </a:xfrm>
          <a:custGeom>
            <a:avLst/>
            <a:gdLst/>
            <a:ahLst/>
            <a:cxnLst/>
            <a:rect l="l" t="t" r="r" b="b"/>
            <a:pathLst>
              <a:path w="7620" h="8889">
                <a:moveTo>
                  <a:pt x="3704" y="8329"/>
                </a:moveTo>
                <a:lnTo>
                  <a:pt x="1688" y="7240"/>
                </a:lnTo>
                <a:lnTo>
                  <a:pt x="708" y="4790"/>
                </a:lnTo>
                <a:lnTo>
                  <a:pt x="544" y="4464"/>
                </a:lnTo>
                <a:lnTo>
                  <a:pt x="435" y="4083"/>
                </a:lnTo>
                <a:lnTo>
                  <a:pt x="381" y="3756"/>
                </a:lnTo>
                <a:lnTo>
                  <a:pt x="0" y="2449"/>
                </a:lnTo>
                <a:lnTo>
                  <a:pt x="272" y="925"/>
                </a:lnTo>
                <a:lnTo>
                  <a:pt x="871" y="0"/>
                </a:lnTo>
                <a:lnTo>
                  <a:pt x="926" y="163"/>
                </a:lnTo>
                <a:lnTo>
                  <a:pt x="653" y="1796"/>
                </a:lnTo>
                <a:lnTo>
                  <a:pt x="1034" y="3320"/>
                </a:lnTo>
                <a:lnTo>
                  <a:pt x="2287" y="4246"/>
                </a:lnTo>
                <a:lnTo>
                  <a:pt x="3813" y="5117"/>
                </a:lnTo>
                <a:lnTo>
                  <a:pt x="5556" y="4736"/>
                </a:lnTo>
                <a:lnTo>
                  <a:pt x="6699" y="3647"/>
                </a:lnTo>
                <a:lnTo>
                  <a:pt x="6917" y="3701"/>
                </a:lnTo>
                <a:lnTo>
                  <a:pt x="7517" y="5661"/>
                </a:lnTo>
                <a:lnTo>
                  <a:pt x="7135" y="6859"/>
                </a:lnTo>
                <a:lnTo>
                  <a:pt x="5664" y="7458"/>
                </a:lnTo>
                <a:lnTo>
                  <a:pt x="3704" y="83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7566539" y="5527025"/>
            <a:ext cx="7620" cy="10795"/>
          </a:xfrm>
          <a:custGeom>
            <a:avLst/>
            <a:gdLst/>
            <a:ahLst/>
            <a:cxnLst/>
            <a:rect l="l" t="t" r="r" b="b"/>
            <a:pathLst>
              <a:path w="7620" h="10795">
                <a:moveTo>
                  <a:pt x="2233" y="10507"/>
                </a:moveTo>
                <a:lnTo>
                  <a:pt x="1688" y="10125"/>
                </a:lnTo>
                <a:lnTo>
                  <a:pt x="1252" y="9853"/>
                </a:lnTo>
                <a:lnTo>
                  <a:pt x="762" y="9472"/>
                </a:lnTo>
                <a:lnTo>
                  <a:pt x="599" y="9037"/>
                </a:lnTo>
                <a:lnTo>
                  <a:pt x="0" y="7240"/>
                </a:lnTo>
                <a:lnTo>
                  <a:pt x="2124" y="1252"/>
                </a:lnTo>
                <a:lnTo>
                  <a:pt x="3540" y="326"/>
                </a:lnTo>
                <a:lnTo>
                  <a:pt x="3758" y="272"/>
                </a:lnTo>
                <a:lnTo>
                  <a:pt x="4357" y="0"/>
                </a:lnTo>
                <a:lnTo>
                  <a:pt x="5120" y="0"/>
                </a:lnTo>
                <a:lnTo>
                  <a:pt x="5828" y="272"/>
                </a:lnTo>
                <a:lnTo>
                  <a:pt x="6482" y="544"/>
                </a:lnTo>
                <a:lnTo>
                  <a:pt x="7081" y="979"/>
                </a:lnTo>
                <a:lnTo>
                  <a:pt x="7299" y="1578"/>
                </a:lnTo>
                <a:lnTo>
                  <a:pt x="7244" y="1905"/>
                </a:lnTo>
                <a:lnTo>
                  <a:pt x="7299" y="2504"/>
                </a:lnTo>
                <a:lnTo>
                  <a:pt x="7026" y="2939"/>
                </a:lnTo>
                <a:lnTo>
                  <a:pt x="5719" y="5226"/>
                </a:lnTo>
                <a:lnTo>
                  <a:pt x="4357" y="7458"/>
                </a:lnTo>
                <a:lnTo>
                  <a:pt x="2941" y="9690"/>
                </a:lnTo>
                <a:lnTo>
                  <a:pt x="2669" y="10180"/>
                </a:lnTo>
                <a:lnTo>
                  <a:pt x="2233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7451442" y="561396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268" y="7621"/>
                </a:moveTo>
                <a:lnTo>
                  <a:pt x="817" y="6696"/>
                </a:lnTo>
                <a:lnTo>
                  <a:pt x="0" y="4355"/>
                </a:lnTo>
                <a:lnTo>
                  <a:pt x="1361" y="1034"/>
                </a:lnTo>
                <a:lnTo>
                  <a:pt x="3595" y="0"/>
                </a:lnTo>
                <a:lnTo>
                  <a:pt x="6427" y="1306"/>
                </a:lnTo>
                <a:lnTo>
                  <a:pt x="7026" y="2830"/>
                </a:lnTo>
                <a:lnTo>
                  <a:pt x="7625" y="4573"/>
                </a:lnTo>
                <a:lnTo>
                  <a:pt x="6699" y="6315"/>
                </a:lnTo>
                <a:lnTo>
                  <a:pt x="4793" y="7022"/>
                </a:lnTo>
                <a:lnTo>
                  <a:pt x="3268" y="76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7396099" y="5603023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2832" y="7403"/>
                </a:moveTo>
                <a:lnTo>
                  <a:pt x="817" y="6151"/>
                </a:lnTo>
                <a:lnTo>
                  <a:pt x="54" y="2885"/>
                </a:lnTo>
                <a:lnTo>
                  <a:pt x="0" y="1469"/>
                </a:lnTo>
                <a:lnTo>
                  <a:pt x="1470" y="762"/>
                </a:lnTo>
                <a:lnTo>
                  <a:pt x="3758" y="0"/>
                </a:lnTo>
                <a:lnTo>
                  <a:pt x="5719" y="871"/>
                </a:lnTo>
                <a:lnTo>
                  <a:pt x="6318" y="2722"/>
                </a:lnTo>
                <a:lnTo>
                  <a:pt x="6863" y="4518"/>
                </a:lnTo>
                <a:lnTo>
                  <a:pt x="5937" y="6478"/>
                </a:lnTo>
                <a:lnTo>
                  <a:pt x="4357" y="6968"/>
                </a:lnTo>
                <a:lnTo>
                  <a:pt x="2832" y="7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7220103" y="562599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287" y="7131"/>
                </a:moveTo>
                <a:lnTo>
                  <a:pt x="980" y="6315"/>
                </a:lnTo>
                <a:lnTo>
                  <a:pt x="490" y="4409"/>
                </a:lnTo>
                <a:lnTo>
                  <a:pt x="0" y="2667"/>
                </a:lnTo>
                <a:lnTo>
                  <a:pt x="1034" y="598"/>
                </a:lnTo>
                <a:lnTo>
                  <a:pt x="2778" y="272"/>
                </a:lnTo>
                <a:lnTo>
                  <a:pt x="4466" y="0"/>
                </a:lnTo>
                <a:lnTo>
                  <a:pt x="5937" y="435"/>
                </a:lnTo>
                <a:lnTo>
                  <a:pt x="6809" y="2068"/>
                </a:lnTo>
                <a:lnTo>
                  <a:pt x="7353" y="3756"/>
                </a:lnTo>
                <a:lnTo>
                  <a:pt x="5882" y="6151"/>
                </a:lnTo>
                <a:lnTo>
                  <a:pt x="4030" y="6641"/>
                </a:lnTo>
                <a:lnTo>
                  <a:pt x="2287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7299304" y="5664051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377" y="7512"/>
                </a:moveTo>
                <a:lnTo>
                  <a:pt x="544" y="6260"/>
                </a:lnTo>
                <a:lnTo>
                  <a:pt x="326" y="4573"/>
                </a:lnTo>
                <a:lnTo>
                  <a:pt x="0" y="2776"/>
                </a:lnTo>
                <a:lnTo>
                  <a:pt x="1034" y="1469"/>
                </a:lnTo>
                <a:lnTo>
                  <a:pt x="4194" y="0"/>
                </a:lnTo>
                <a:lnTo>
                  <a:pt x="6264" y="1088"/>
                </a:lnTo>
                <a:lnTo>
                  <a:pt x="7135" y="3484"/>
                </a:lnTo>
                <a:lnTo>
                  <a:pt x="7516" y="4681"/>
                </a:lnTo>
                <a:lnTo>
                  <a:pt x="6645" y="5879"/>
                </a:lnTo>
                <a:lnTo>
                  <a:pt x="5065" y="6696"/>
                </a:lnTo>
                <a:lnTo>
                  <a:pt x="3377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7449147" y="5560669"/>
            <a:ext cx="50165" cy="30480"/>
          </a:xfrm>
          <a:custGeom>
            <a:avLst/>
            <a:gdLst/>
            <a:ahLst/>
            <a:cxnLst/>
            <a:rect l="l" t="t" r="r" b="b"/>
            <a:pathLst>
              <a:path w="50165" h="30479">
                <a:moveTo>
                  <a:pt x="6807" y="26847"/>
                </a:moveTo>
                <a:lnTo>
                  <a:pt x="5943" y="25158"/>
                </a:lnTo>
                <a:lnTo>
                  <a:pt x="5118" y="23634"/>
                </a:lnTo>
                <a:lnTo>
                  <a:pt x="3873" y="23418"/>
                </a:lnTo>
                <a:lnTo>
                  <a:pt x="2336" y="23964"/>
                </a:lnTo>
                <a:lnTo>
                  <a:pt x="762" y="24561"/>
                </a:lnTo>
                <a:lnTo>
                  <a:pt x="0" y="26352"/>
                </a:lnTo>
                <a:lnTo>
                  <a:pt x="546" y="27825"/>
                </a:lnTo>
                <a:lnTo>
                  <a:pt x="1143" y="29298"/>
                </a:lnTo>
                <a:lnTo>
                  <a:pt x="3594" y="30060"/>
                </a:lnTo>
                <a:lnTo>
                  <a:pt x="5118" y="29349"/>
                </a:lnTo>
                <a:lnTo>
                  <a:pt x="6477" y="28702"/>
                </a:lnTo>
                <a:lnTo>
                  <a:pt x="6807" y="26847"/>
                </a:lnTo>
                <a:close/>
              </a:path>
              <a:path w="50165" h="30479">
                <a:moveTo>
                  <a:pt x="42811" y="4584"/>
                </a:moveTo>
                <a:lnTo>
                  <a:pt x="41567" y="825"/>
                </a:lnTo>
                <a:lnTo>
                  <a:pt x="39763" y="0"/>
                </a:lnTo>
                <a:lnTo>
                  <a:pt x="37198" y="927"/>
                </a:lnTo>
                <a:lnTo>
                  <a:pt x="35839" y="1536"/>
                </a:lnTo>
                <a:lnTo>
                  <a:pt x="35737" y="2832"/>
                </a:lnTo>
                <a:lnTo>
                  <a:pt x="36601" y="6159"/>
                </a:lnTo>
                <a:lnTo>
                  <a:pt x="39217" y="7632"/>
                </a:lnTo>
                <a:lnTo>
                  <a:pt x="40690" y="6807"/>
                </a:lnTo>
                <a:lnTo>
                  <a:pt x="42265" y="5994"/>
                </a:lnTo>
                <a:lnTo>
                  <a:pt x="42811" y="4584"/>
                </a:lnTo>
                <a:close/>
              </a:path>
              <a:path w="50165" h="30479">
                <a:moveTo>
                  <a:pt x="49898" y="13893"/>
                </a:moveTo>
                <a:lnTo>
                  <a:pt x="49352" y="12585"/>
                </a:lnTo>
                <a:lnTo>
                  <a:pt x="48806" y="11112"/>
                </a:lnTo>
                <a:lnTo>
                  <a:pt x="46355" y="10083"/>
                </a:lnTo>
                <a:lnTo>
                  <a:pt x="44945" y="10617"/>
                </a:lnTo>
                <a:lnTo>
                  <a:pt x="43307" y="11277"/>
                </a:lnTo>
                <a:lnTo>
                  <a:pt x="42430" y="13284"/>
                </a:lnTo>
                <a:lnTo>
                  <a:pt x="43637" y="16611"/>
                </a:lnTo>
                <a:lnTo>
                  <a:pt x="45974" y="17424"/>
                </a:lnTo>
                <a:lnTo>
                  <a:pt x="47612" y="16662"/>
                </a:lnTo>
                <a:lnTo>
                  <a:pt x="48920" y="16116"/>
                </a:lnTo>
                <a:lnTo>
                  <a:pt x="49898" y="13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7317600" y="5547067"/>
            <a:ext cx="60325" cy="74930"/>
          </a:xfrm>
          <a:custGeom>
            <a:avLst/>
            <a:gdLst/>
            <a:ahLst/>
            <a:cxnLst/>
            <a:rect l="l" t="t" r="r" b="b"/>
            <a:pathLst>
              <a:path w="60325" h="74929">
                <a:moveTo>
                  <a:pt x="5549" y="35166"/>
                </a:moveTo>
                <a:lnTo>
                  <a:pt x="5016" y="34353"/>
                </a:lnTo>
                <a:lnTo>
                  <a:pt x="4140" y="34137"/>
                </a:lnTo>
                <a:lnTo>
                  <a:pt x="2997" y="34518"/>
                </a:lnTo>
                <a:lnTo>
                  <a:pt x="1308" y="35052"/>
                </a:lnTo>
                <a:lnTo>
                  <a:pt x="0" y="37287"/>
                </a:lnTo>
                <a:lnTo>
                  <a:pt x="546" y="38595"/>
                </a:lnTo>
                <a:lnTo>
                  <a:pt x="647" y="38760"/>
                </a:lnTo>
                <a:lnTo>
                  <a:pt x="812" y="39027"/>
                </a:lnTo>
                <a:lnTo>
                  <a:pt x="1854" y="37287"/>
                </a:lnTo>
                <a:lnTo>
                  <a:pt x="3594" y="35979"/>
                </a:lnTo>
                <a:lnTo>
                  <a:pt x="5549" y="35166"/>
                </a:lnTo>
                <a:close/>
              </a:path>
              <a:path w="60325" h="74929">
                <a:moveTo>
                  <a:pt x="26530" y="0"/>
                </a:moveTo>
                <a:lnTo>
                  <a:pt x="25273" y="647"/>
                </a:lnTo>
                <a:lnTo>
                  <a:pt x="22656" y="1955"/>
                </a:lnTo>
                <a:lnTo>
                  <a:pt x="23368" y="2286"/>
                </a:lnTo>
                <a:lnTo>
                  <a:pt x="24130" y="2286"/>
                </a:lnTo>
                <a:lnTo>
                  <a:pt x="24892" y="1955"/>
                </a:lnTo>
                <a:lnTo>
                  <a:pt x="25869" y="1524"/>
                </a:lnTo>
                <a:lnTo>
                  <a:pt x="26314" y="812"/>
                </a:lnTo>
                <a:lnTo>
                  <a:pt x="26530" y="0"/>
                </a:lnTo>
                <a:close/>
              </a:path>
              <a:path w="60325" h="74929">
                <a:moveTo>
                  <a:pt x="53543" y="50241"/>
                </a:moveTo>
                <a:lnTo>
                  <a:pt x="52679" y="48666"/>
                </a:lnTo>
                <a:lnTo>
                  <a:pt x="52400" y="47574"/>
                </a:lnTo>
                <a:lnTo>
                  <a:pt x="51587" y="45288"/>
                </a:lnTo>
                <a:lnTo>
                  <a:pt x="50279" y="45237"/>
                </a:lnTo>
                <a:lnTo>
                  <a:pt x="47117" y="46761"/>
                </a:lnTo>
                <a:lnTo>
                  <a:pt x="46520" y="48234"/>
                </a:lnTo>
                <a:lnTo>
                  <a:pt x="46850" y="49974"/>
                </a:lnTo>
                <a:lnTo>
                  <a:pt x="47231" y="51549"/>
                </a:lnTo>
                <a:lnTo>
                  <a:pt x="49517" y="52095"/>
                </a:lnTo>
                <a:lnTo>
                  <a:pt x="51371" y="51231"/>
                </a:lnTo>
                <a:lnTo>
                  <a:pt x="53543" y="50241"/>
                </a:lnTo>
                <a:close/>
              </a:path>
              <a:path w="60325" h="74929">
                <a:moveTo>
                  <a:pt x="59702" y="69303"/>
                </a:moveTo>
                <a:lnTo>
                  <a:pt x="58991" y="67995"/>
                </a:lnTo>
                <a:lnTo>
                  <a:pt x="55943" y="67233"/>
                </a:lnTo>
                <a:lnTo>
                  <a:pt x="54851" y="68046"/>
                </a:lnTo>
                <a:lnTo>
                  <a:pt x="53759" y="68922"/>
                </a:lnTo>
                <a:lnTo>
                  <a:pt x="52730" y="69900"/>
                </a:lnTo>
                <a:lnTo>
                  <a:pt x="53822" y="71589"/>
                </a:lnTo>
                <a:lnTo>
                  <a:pt x="55067" y="73444"/>
                </a:lnTo>
                <a:lnTo>
                  <a:pt x="56870" y="74358"/>
                </a:lnTo>
                <a:lnTo>
                  <a:pt x="58178" y="73380"/>
                </a:lnTo>
                <a:lnTo>
                  <a:pt x="59537" y="72288"/>
                </a:lnTo>
                <a:lnTo>
                  <a:pt x="59537" y="70713"/>
                </a:lnTo>
                <a:lnTo>
                  <a:pt x="59702" y="693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7578087" y="5512108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1960" y="5444"/>
                </a:moveTo>
                <a:lnTo>
                  <a:pt x="1634" y="5335"/>
                </a:lnTo>
                <a:lnTo>
                  <a:pt x="1198" y="5335"/>
                </a:lnTo>
                <a:lnTo>
                  <a:pt x="1034" y="5117"/>
                </a:lnTo>
                <a:lnTo>
                  <a:pt x="0" y="3865"/>
                </a:lnTo>
                <a:lnTo>
                  <a:pt x="762" y="871"/>
                </a:lnTo>
                <a:lnTo>
                  <a:pt x="2342" y="217"/>
                </a:lnTo>
                <a:lnTo>
                  <a:pt x="2832" y="54"/>
                </a:lnTo>
                <a:lnTo>
                  <a:pt x="3486" y="0"/>
                </a:lnTo>
                <a:lnTo>
                  <a:pt x="3921" y="217"/>
                </a:lnTo>
                <a:lnTo>
                  <a:pt x="4684" y="544"/>
                </a:lnTo>
                <a:lnTo>
                  <a:pt x="4630" y="1306"/>
                </a:lnTo>
                <a:lnTo>
                  <a:pt x="4248" y="1959"/>
                </a:lnTo>
                <a:lnTo>
                  <a:pt x="3649" y="3266"/>
                </a:lnTo>
                <a:lnTo>
                  <a:pt x="3268" y="4627"/>
                </a:lnTo>
                <a:lnTo>
                  <a:pt x="1960" y="54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7393038" y="5570308"/>
            <a:ext cx="52705" cy="42545"/>
          </a:xfrm>
          <a:custGeom>
            <a:avLst/>
            <a:gdLst/>
            <a:ahLst/>
            <a:cxnLst/>
            <a:rect l="l" t="t" r="r" b="b"/>
            <a:pathLst>
              <a:path w="52704" h="42545">
                <a:moveTo>
                  <a:pt x="5448" y="3378"/>
                </a:moveTo>
                <a:lnTo>
                  <a:pt x="4851" y="1689"/>
                </a:lnTo>
                <a:lnTo>
                  <a:pt x="4419" y="495"/>
                </a:lnTo>
                <a:lnTo>
                  <a:pt x="3441" y="0"/>
                </a:lnTo>
                <a:lnTo>
                  <a:pt x="2400" y="381"/>
                </a:lnTo>
                <a:lnTo>
                  <a:pt x="990" y="876"/>
                </a:lnTo>
                <a:lnTo>
                  <a:pt x="0" y="1905"/>
                </a:lnTo>
                <a:lnTo>
                  <a:pt x="444" y="3492"/>
                </a:lnTo>
                <a:lnTo>
                  <a:pt x="825" y="4953"/>
                </a:lnTo>
                <a:lnTo>
                  <a:pt x="1968" y="4572"/>
                </a:lnTo>
                <a:lnTo>
                  <a:pt x="3060" y="4254"/>
                </a:lnTo>
                <a:lnTo>
                  <a:pt x="4089" y="3708"/>
                </a:lnTo>
                <a:lnTo>
                  <a:pt x="5448" y="3378"/>
                </a:lnTo>
                <a:close/>
              </a:path>
              <a:path w="52704" h="42545">
                <a:moveTo>
                  <a:pt x="52679" y="40665"/>
                </a:moveTo>
                <a:lnTo>
                  <a:pt x="52565" y="39585"/>
                </a:lnTo>
                <a:lnTo>
                  <a:pt x="52400" y="38328"/>
                </a:lnTo>
                <a:lnTo>
                  <a:pt x="51587" y="37782"/>
                </a:lnTo>
                <a:lnTo>
                  <a:pt x="50279" y="37947"/>
                </a:lnTo>
                <a:lnTo>
                  <a:pt x="49085" y="38379"/>
                </a:lnTo>
                <a:lnTo>
                  <a:pt x="48869" y="39357"/>
                </a:lnTo>
                <a:lnTo>
                  <a:pt x="49250" y="40500"/>
                </a:lnTo>
                <a:lnTo>
                  <a:pt x="49631" y="41592"/>
                </a:lnTo>
                <a:lnTo>
                  <a:pt x="50495" y="42519"/>
                </a:lnTo>
                <a:lnTo>
                  <a:pt x="51536" y="42252"/>
                </a:lnTo>
                <a:lnTo>
                  <a:pt x="52679" y="41973"/>
                </a:lnTo>
                <a:lnTo>
                  <a:pt x="52679" y="406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7262862" y="5598941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34" y="4954"/>
                </a:moveTo>
                <a:lnTo>
                  <a:pt x="708" y="4681"/>
                </a:lnTo>
                <a:lnTo>
                  <a:pt x="381" y="3810"/>
                </a:lnTo>
                <a:lnTo>
                  <a:pt x="0" y="2613"/>
                </a:lnTo>
                <a:lnTo>
                  <a:pt x="326" y="1197"/>
                </a:lnTo>
                <a:lnTo>
                  <a:pt x="1361" y="435"/>
                </a:lnTo>
                <a:lnTo>
                  <a:pt x="2015" y="0"/>
                </a:lnTo>
                <a:lnTo>
                  <a:pt x="2995" y="435"/>
                </a:lnTo>
                <a:lnTo>
                  <a:pt x="3431" y="1415"/>
                </a:lnTo>
                <a:lnTo>
                  <a:pt x="3976" y="2722"/>
                </a:lnTo>
                <a:lnTo>
                  <a:pt x="3976" y="3810"/>
                </a:lnTo>
                <a:lnTo>
                  <a:pt x="2614" y="4518"/>
                </a:lnTo>
                <a:lnTo>
                  <a:pt x="1634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7434283" y="559823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124" y="4409"/>
                </a:moveTo>
                <a:lnTo>
                  <a:pt x="1361" y="4246"/>
                </a:lnTo>
                <a:lnTo>
                  <a:pt x="926" y="3593"/>
                </a:lnTo>
                <a:lnTo>
                  <a:pt x="0" y="2177"/>
                </a:lnTo>
                <a:lnTo>
                  <a:pt x="980" y="1197"/>
                </a:lnTo>
                <a:lnTo>
                  <a:pt x="1960" y="489"/>
                </a:lnTo>
                <a:lnTo>
                  <a:pt x="2560" y="0"/>
                </a:lnTo>
                <a:lnTo>
                  <a:pt x="3322" y="326"/>
                </a:lnTo>
                <a:lnTo>
                  <a:pt x="3813" y="816"/>
                </a:lnTo>
                <a:lnTo>
                  <a:pt x="4248" y="2232"/>
                </a:lnTo>
                <a:lnTo>
                  <a:pt x="4194" y="3429"/>
                </a:lnTo>
                <a:lnTo>
                  <a:pt x="2832" y="4083"/>
                </a:lnTo>
                <a:lnTo>
                  <a:pt x="2124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7384823" y="5588216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1416" y="4246"/>
                </a:moveTo>
                <a:lnTo>
                  <a:pt x="762" y="3810"/>
                </a:lnTo>
                <a:lnTo>
                  <a:pt x="490" y="3103"/>
                </a:lnTo>
                <a:lnTo>
                  <a:pt x="0" y="1687"/>
                </a:lnTo>
                <a:lnTo>
                  <a:pt x="708" y="762"/>
                </a:lnTo>
                <a:lnTo>
                  <a:pt x="2015" y="272"/>
                </a:lnTo>
                <a:lnTo>
                  <a:pt x="2669" y="0"/>
                </a:lnTo>
                <a:lnTo>
                  <a:pt x="3322" y="326"/>
                </a:lnTo>
                <a:lnTo>
                  <a:pt x="3704" y="1034"/>
                </a:lnTo>
                <a:lnTo>
                  <a:pt x="3704" y="2286"/>
                </a:lnTo>
                <a:lnTo>
                  <a:pt x="3758" y="3538"/>
                </a:lnTo>
                <a:lnTo>
                  <a:pt x="2178" y="4028"/>
                </a:lnTo>
                <a:lnTo>
                  <a:pt x="1416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7516534" y="5481730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906" y="4246"/>
                </a:moveTo>
                <a:lnTo>
                  <a:pt x="762" y="4137"/>
                </a:lnTo>
                <a:lnTo>
                  <a:pt x="435" y="3266"/>
                </a:lnTo>
                <a:lnTo>
                  <a:pt x="0" y="2014"/>
                </a:lnTo>
                <a:lnTo>
                  <a:pt x="653" y="871"/>
                </a:lnTo>
                <a:lnTo>
                  <a:pt x="1851" y="163"/>
                </a:lnTo>
                <a:lnTo>
                  <a:pt x="2451" y="0"/>
                </a:lnTo>
                <a:lnTo>
                  <a:pt x="2941" y="163"/>
                </a:lnTo>
                <a:lnTo>
                  <a:pt x="4248" y="1850"/>
                </a:lnTo>
                <a:lnTo>
                  <a:pt x="4248" y="2123"/>
                </a:lnTo>
                <a:lnTo>
                  <a:pt x="4194" y="2885"/>
                </a:lnTo>
                <a:lnTo>
                  <a:pt x="3431" y="3375"/>
                </a:lnTo>
                <a:lnTo>
                  <a:pt x="2778" y="3756"/>
                </a:lnTo>
                <a:lnTo>
                  <a:pt x="1906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7263026" y="5608032"/>
            <a:ext cx="20320" cy="26670"/>
          </a:xfrm>
          <a:custGeom>
            <a:avLst/>
            <a:gdLst/>
            <a:ahLst/>
            <a:cxnLst/>
            <a:rect l="l" t="t" r="r" b="b"/>
            <a:pathLst>
              <a:path w="20320" h="26670">
                <a:moveTo>
                  <a:pt x="10131" y="26675"/>
                </a:moveTo>
                <a:lnTo>
                  <a:pt x="5556" y="25314"/>
                </a:lnTo>
                <a:lnTo>
                  <a:pt x="4630" y="23572"/>
                </a:lnTo>
                <a:lnTo>
                  <a:pt x="4357" y="21340"/>
                </a:lnTo>
                <a:lnTo>
                  <a:pt x="4303" y="20578"/>
                </a:lnTo>
                <a:lnTo>
                  <a:pt x="4194" y="19816"/>
                </a:lnTo>
                <a:lnTo>
                  <a:pt x="4521" y="18346"/>
                </a:lnTo>
                <a:lnTo>
                  <a:pt x="4630" y="16985"/>
                </a:lnTo>
                <a:lnTo>
                  <a:pt x="5011" y="17529"/>
                </a:lnTo>
                <a:lnTo>
                  <a:pt x="5283" y="17747"/>
                </a:lnTo>
                <a:lnTo>
                  <a:pt x="7843" y="20251"/>
                </a:lnTo>
                <a:lnTo>
                  <a:pt x="11929" y="21068"/>
                </a:lnTo>
                <a:lnTo>
                  <a:pt x="14598" y="18999"/>
                </a:lnTo>
                <a:lnTo>
                  <a:pt x="15033" y="18292"/>
                </a:lnTo>
                <a:lnTo>
                  <a:pt x="14870" y="18455"/>
                </a:lnTo>
                <a:lnTo>
                  <a:pt x="16504" y="16005"/>
                </a:lnTo>
                <a:lnTo>
                  <a:pt x="16777" y="14154"/>
                </a:lnTo>
                <a:lnTo>
                  <a:pt x="16777" y="12194"/>
                </a:lnTo>
                <a:lnTo>
                  <a:pt x="16722" y="11486"/>
                </a:lnTo>
                <a:lnTo>
                  <a:pt x="16341" y="10234"/>
                </a:lnTo>
                <a:lnTo>
                  <a:pt x="12746" y="12194"/>
                </a:lnTo>
                <a:lnTo>
                  <a:pt x="13454" y="9472"/>
                </a:lnTo>
                <a:lnTo>
                  <a:pt x="12528" y="7403"/>
                </a:lnTo>
                <a:lnTo>
                  <a:pt x="13127" y="6206"/>
                </a:lnTo>
                <a:lnTo>
                  <a:pt x="8769" y="4736"/>
                </a:lnTo>
                <a:lnTo>
                  <a:pt x="4684" y="5988"/>
                </a:lnTo>
                <a:lnTo>
                  <a:pt x="2941" y="8547"/>
                </a:lnTo>
                <a:lnTo>
                  <a:pt x="2560" y="9200"/>
                </a:lnTo>
                <a:lnTo>
                  <a:pt x="2451" y="9581"/>
                </a:lnTo>
                <a:lnTo>
                  <a:pt x="2233" y="9146"/>
                </a:lnTo>
                <a:lnTo>
                  <a:pt x="2069" y="8982"/>
                </a:lnTo>
                <a:lnTo>
                  <a:pt x="708" y="6968"/>
                </a:lnTo>
                <a:lnTo>
                  <a:pt x="0" y="4736"/>
                </a:lnTo>
                <a:lnTo>
                  <a:pt x="3486" y="598"/>
                </a:lnTo>
                <a:lnTo>
                  <a:pt x="5828" y="0"/>
                </a:lnTo>
                <a:lnTo>
                  <a:pt x="9804" y="2068"/>
                </a:lnTo>
                <a:lnTo>
                  <a:pt x="11275" y="1905"/>
                </a:lnTo>
                <a:lnTo>
                  <a:pt x="14108" y="2068"/>
                </a:lnTo>
                <a:lnTo>
                  <a:pt x="15360" y="2504"/>
                </a:lnTo>
                <a:lnTo>
                  <a:pt x="18738" y="4845"/>
                </a:lnTo>
                <a:lnTo>
                  <a:pt x="19881" y="7512"/>
                </a:lnTo>
                <a:lnTo>
                  <a:pt x="18629" y="12357"/>
                </a:lnTo>
                <a:lnTo>
                  <a:pt x="17539" y="14372"/>
                </a:lnTo>
                <a:lnTo>
                  <a:pt x="18574" y="18074"/>
                </a:lnTo>
                <a:lnTo>
                  <a:pt x="17594" y="18727"/>
                </a:lnTo>
                <a:lnTo>
                  <a:pt x="15633" y="20360"/>
                </a:lnTo>
                <a:lnTo>
                  <a:pt x="13890" y="21231"/>
                </a:lnTo>
                <a:lnTo>
                  <a:pt x="15633" y="23191"/>
                </a:lnTo>
                <a:lnTo>
                  <a:pt x="15415" y="23790"/>
                </a:lnTo>
                <a:lnTo>
                  <a:pt x="15197" y="24062"/>
                </a:lnTo>
                <a:lnTo>
                  <a:pt x="14053" y="25641"/>
                </a:lnTo>
                <a:lnTo>
                  <a:pt x="10131" y="266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7107893" y="5704392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15360" y="20360"/>
                </a:moveTo>
                <a:lnTo>
                  <a:pt x="11057" y="20306"/>
                </a:lnTo>
                <a:lnTo>
                  <a:pt x="7516" y="15515"/>
                </a:lnTo>
                <a:lnTo>
                  <a:pt x="6100" y="13664"/>
                </a:lnTo>
                <a:lnTo>
                  <a:pt x="4793" y="12249"/>
                </a:lnTo>
                <a:lnTo>
                  <a:pt x="2505" y="11323"/>
                </a:lnTo>
                <a:lnTo>
                  <a:pt x="1525" y="10942"/>
                </a:lnTo>
                <a:lnTo>
                  <a:pt x="708" y="10125"/>
                </a:lnTo>
                <a:lnTo>
                  <a:pt x="0" y="9200"/>
                </a:lnTo>
                <a:lnTo>
                  <a:pt x="3213" y="6097"/>
                </a:lnTo>
                <a:lnTo>
                  <a:pt x="9804" y="0"/>
                </a:lnTo>
                <a:lnTo>
                  <a:pt x="10077" y="435"/>
                </a:lnTo>
                <a:lnTo>
                  <a:pt x="9586" y="1197"/>
                </a:lnTo>
                <a:lnTo>
                  <a:pt x="9205" y="2232"/>
                </a:lnTo>
                <a:lnTo>
                  <a:pt x="8443" y="2994"/>
                </a:lnTo>
                <a:lnTo>
                  <a:pt x="11493" y="2776"/>
                </a:lnTo>
                <a:lnTo>
                  <a:pt x="12964" y="2994"/>
                </a:lnTo>
                <a:lnTo>
                  <a:pt x="19718" y="3701"/>
                </a:lnTo>
                <a:lnTo>
                  <a:pt x="21679" y="6315"/>
                </a:lnTo>
                <a:lnTo>
                  <a:pt x="20862" y="11486"/>
                </a:lnTo>
                <a:lnTo>
                  <a:pt x="20535" y="13229"/>
                </a:lnTo>
                <a:lnTo>
                  <a:pt x="18792" y="15842"/>
                </a:lnTo>
                <a:lnTo>
                  <a:pt x="15360" y="203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7202727" y="5710217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90" h="22225">
                <a:moveTo>
                  <a:pt x="16068" y="22102"/>
                </a:moveTo>
                <a:lnTo>
                  <a:pt x="13835" y="21122"/>
                </a:lnTo>
                <a:lnTo>
                  <a:pt x="12637" y="20578"/>
                </a:lnTo>
                <a:lnTo>
                  <a:pt x="11547" y="19761"/>
                </a:lnTo>
                <a:lnTo>
                  <a:pt x="8606" y="17148"/>
                </a:lnTo>
                <a:lnTo>
                  <a:pt x="6699" y="15515"/>
                </a:lnTo>
                <a:lnTo>
                  <a:pt x="1034" y="12303"/>
                </a:lnTo>
                <a:lnTo>
                  <a:pt x="0" y="9581"/>
                </a:lnTo>
                <a:lnTo>
                  <a:pt x="1089" y="6587"/>
                </a:lnTo>
                <a:lnTo>
                  <a:pt x="2560" y="6913"/>
                </a:lnTo>
                <a:lnTo>
                  <a:pt x="4575" y="7621"/>
                </a:lnTo>
                <a:lnTo>
                  <a:pt x="8660" y="7839"/>
                </a:lnTo>
                <a:lnTo>
                  <a:pt x="9314" y="6423"/>
                </a:lnTo>
                <a:lnTo>
                  <a:pt x="8660" y="2939"/>
                </a:lnTo>
                <a:lnTo>
                  <a:pt x="7026" y="871"/>
                </a:lnTo>
                <a:lnTo>
                  <a:pt x="8061" y="544"/>
                </a:lnTo>
                <a:lnTo>
                  <a:pt x="8660" y="435"/>
                </a:lnTo>
                <a:lnTo>
                  <a:pt x="10512" y="0"/>
                </a:lnTo>
                <a:lnTo>
                  <a:pt x="12147" y="108"/>
                </a:lnTo>
                <a:lnTo>
                  <a:pt x="13345" y="707"/>
                </a:lnTo>
                <a:lnTo>
                  <a:pt x="12691" y="1034"/>
                </a:lnTo>
                <a:lnTo>
                  <a:pt x="12147" y="1469"/>
                </a:lnTo>
                <a:lnTo>
                  <a:pt x="11329" y="3211"/>
                </a:lnTo>
                <a:lnTo>
                  <a:pt x="12582" y="5661"/>
                </a:lnTo>
                <a:lnTo>
                  <a:pt x="14707" y="6641"/>
                </a:lnTo>
                <a:lnTo>
                  <a:pt x="15415" y="6750"/>
                </a:lnTo>
                <a:lnTo>
                  <a:pt x="16123" y="6587"/>
                </a:lnTo>
                <a:lnTo>
                  <a:pt x="16450" y="8873"/>
                </a:lnTo>
                <a:lnTo>
                  <a:pt x="16994" y="10779"/>
                </a:lnTo>
                <a:lnTo>
                  <a:pt x="19555" y="12140"/>
                </a:lnTo>
                <a:lnTo>
                  <a:pt x="21461" y="13229"/>
                </a:lnTo>
                <a:lnTo>
                  <a:pt x="21461" y="18074"/>
                </a:lnTo>
                <a:lnTo>
                  <a:pt x="20154" y="20034"/>
                </a:lnTo>
                <a:lnTo>
                  <a:pt x="19119" y="21449"/>
                </a:lnTo>
                <a:lnTo>
                  <a:pt x="16068" y="221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7268746" y="5582989"/>
            <a:ext cx="18415" cy="21590"/>
          </a:xfrm>
          <a:custGeom>
            <a:avLst/>
            <a:gdLst/>
            <a:ahLst/>
            <a:cxnLst/>
            <a:rect l="l" t="t" r="r" b="b"/>
            <a:pathLst>
              <a:path w="18415" h="21589">
                <a:moveTo>
                  <a:pt x="14271" y="21286"/>
                </a:moveTo>
                <a:lnTo>
                  <a:pt x="13236" y="21068"/>
                </a:lnTo>
                <a:lnTo>
                  <a:pt x="12201" y="20796"/>
                </a:lnTo>
                <a:lnTo>
                  <a:pt x="10185" y="20142"/>
                </a:lnTo>
                <a:lnTo>
                  <a:pt x="10022" y="20034"/>
                </a:lnTo>
                <a:lnTo>
                  <a:pt x="10131" y="19761"/>
                </a:lnTo>
                <a:lnTo>
                  <a:pt x="10403" y="19544"/>
                </a:lnTo>
                <a:lnTo>
                  <a:pt x="11438" y="17693"/>
                </a:lnTo>
                <a:lnTo>
                  <a:pt x="10894" y="15896"/>
                </a:lnTo>
                <a:lnTo>
                  <a:pt x="9205" y="15080"/>
                </a:lnTo>
                <a:lnTo>
                  <a:pt x="7680" y="14263"/>
                </a:lnTo>
                <a:lnTo>
                  <a:pt x="4630" y="14916"/>
                </a:lnTo>
                <a:lnTo>
                  <a:pt x="4248" y="16277"/>
                </a:lnTo>
                <a:lnTo>
                  <a:pt x="4248" y="16495"/>
                </a:lnTo>
                <a:lnTo>
                  <a:pt x="3758" y="16005"/>
                </a:lnTo>
                <a:lnTo>
                  <a:pt x="3703" y="15733"/>
                </a:lnTo>
                <a:lnTo>
                  <a:pt x="2396" y="12630"/>
                </a:lnTo>
                <a:lnTo>
                  <a:pt x="1143" y="9527"/>
                </a:lnTo>
                <a:lnTo>
                  <a:pt x="0" y="6369"/>
                </a:lnTo>
                <a:lnTo>
                  <a:pt x="10403" y="0"/>
                </a:lnTo>
                <a:lnTo>
                  <a:pt x="10839" y="435"/>
                </a:lnTo>
                <a:lnTo>
                  <a:pt x="11166" y="1687"/>
                </a:lnTo>
                <a:lnTo>
                  <a:pt x="11493" y="3211"/>
                </a:lnTo>
                <a:lnTo>
                  <a:pt x="11929" y="4681"/>
                </a:lnTo>
                <a:lnTo>
                  <a:pt x="13726" y="5879"/>
                </a:lnTo>
                <a:lnTo>
                  <a:pt x="13998" y="6206"/>
                </a:lnTo>
                <a:lnTo>
                  <a:pt x="14107" y="6423"/>
                </a:lnTo>
                <a:lnTo>
                  <a:pt x="13617" y="6042"/>
                </a:lnTo>
                <a:lnTo>
                  <a:pt x="11874" y="5226"/>
                </a:lnTo>
                <a:lnTo>
                  <a:pt x="10403" y="5335"/>
                </a:lnTo>
                <a:lnTo>
                  <a:pt x="8497" y="8274"/>
                </a:lnTo>
                <a:lnTo>
                  <a:pt x="9205" y="10289"/>
                </a:lnTo>
                <a:lnTo>
                  <a:pt x="10839" y="11105"/>
                </a:lnTo>
                <a:lnTo>
                  <a:pt x="12255" y="11868"/>
                </a:lnTo>
                <a:lnTo>
                  <a:pt x="13454" y="11486"/>
                </a:lnTo>
                <a:lnTo>
                  <a:pt x="14434" y="10561"/>
                </a:lnTo>
                <a:lnTo>
                  <a:pt x="16068" y="11541"/>
                </a:lnTo>
                <a:lnTo>
                  <a:pt x="17158" y="13011"/>
                </a:lnTo>
                <a:lnTo>
                  <a:pt x="17866" y="14698"/>
                </a:lnTo>
                <a:lnTo>
                  <a:pt x="16940" y="15842"/>
                </a:lnTo>
                <a:lnTo>
                  <a:pt x="16177" y="17148"/>
                </a:lnTo>
                <a:lnTo>
                  <a:pt x="15905" y="18455"/>
                </a:lnTo>
                <a:lnTo>
                  <a:pt x="15687" y="19380"/>
                </a:lnTo>
                <a:lnTo>
                  <a:pt x="15742" y="20197"/>
                </a:lnTo>
                <a:lnTo>
                  <a:pt x="16014" y="21014"/>
                </a:lnTo>
                <a:lnTo>
                  <a:pt x="15197" y="21231"/>
                </a:lnTo>
                <a:lnTo>
                  <a:pt x="14271" y="212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7402254" y="5528277"/>
            <a:ext cx="22225" cy="17145"/>
          </a:xfrm>
          <a:custGeom>
            <a:avLst/>
            <a:gdLst/>
            <a:ahLst/>
            <a:cxnLst/>
            <a:rect l="l" t="t" r="r" b="b"/>
            <a:pathLst>
              <a:path w="22225" h="17145">
                <a:moveTo>
                  <a:pt x="7952" y="16985"/>
                </a:moveTo>
                <a:lnTo>
                  <a:pt x="4902" y="16985"/>
                </a:lnTo>
                <a:lnTo>
                  <a:pt x="0" y="12412"/>
                </a:lnTo>
                <a:lnTo>
                  <a:pt x="490" y="9200"/>
                </a:lnTo>
                <a:lnTo>
                  <a:pt x="1579" y="6260"/>
                </a:lnTo>
                <a:lnTo>
                  <a:pt x="1961" y="5335"/>
                </a:lnTo>
                <a:lnTo>
                  <a:pt x="2560" y="4573"/>
                </a:lnTo>
                <a:lnTo>
                  <a:pt x="2941" y="3865"/>
                </a:lnTo>
                <a:lnTo>
                  <a:pt x="4521" y="1850"/>
                </a:lnTo>
                <a:lnTo>
                  <a:pt x="6536" y="435"/>
                </a:lnTo>
                <a:lnTo>
                  <a:pt x="11439" y="3375"/>
                </a:lnTo>
                <a:lnTo>
                  <a:pt x="18956" y="0"/>
                </a:lnTo>
                <a:lnTo>
                  <a:pt x="20699" y="979"/>
                </a:lnTo>
                <a:lnTo>
                  <a:pt x="21298" y="4681"/>
                </a:lnTo>
                <a:lnTo>
                  <a:pt x="21298" y="4954"/>
                </a:lnTo>
                <a:lnTo>
                  <a:pt x="21352" y="5226"/>
                </a:lnTo>
                <a:lnTo>
                  <a:pt x="11711" y="14045"/>
                </a:lnTo>
                <a:lnTo>
                  <a:pt x="10785" y="14807"/>
                </a:lnTo>
                <a:lnTo>
                  <a:pt x="7952" y="169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7228492" y="5628665"/>
            <a:ext cx="17145" cy="15875"/>
          </a:xfrm>
          <a:custGeom>
            <a:avLst/>
            <a:gdLst/>
            <a:ahLst/>
            <a:cxnLst/>
            <a:rect l="l" t="t" r="r" b="b"/>
            <a:pathLst>
              <a:path w="17145" h="15875">
                <a:moveTo>
                  <a:pt x="7135" y="15787"/>
                </a:moveTo>
                <a:lnTo>
                  <a:pt x="6209" y="15624"/>
                </a:lnTo>
                <a:lnTo>
                  <a:pt x="5229" y="15080"/>
                </a:lnTo>
                <a:lnTo>
                  <a:pt x="326" y="11378"/>
                </a:lnTo>
                <a:lnTo>
                  <a:pt x="0" y="7349"/>
                </a:lnTo>
                <a:lnTo>
                  <a:pt x="4085" y="3211"/>
                </a:lnTo>
                <a:lnTo>
                  <a:pt x="5011" y="2504"/>
                </a:lnTo>
                <a:lnTo>
                  <a:pt x="8660" y="108"/>
                </a:lnTo>
                <a:lnTo>
                  <a:pt x="11874" y="0"/>
                </a:lnTo>
                <a:lnTo>
                  <a:pt x="15905" y="2939"/>
                </a:lnTo>
                <a:lnTo>
                  <a:pt x="17049" y="7240"/>
                </a:lnTo>
                <a:lnTo>
                  <a:pt x="16177" y="9908"/>
                </a:lnTo>
                <a:lnTo>
                  <a:pt x="14707" y="11051"/>
                </a:lnTo>
                <a:lnTo>
                  <a:pt x="12147" y="10398"/>
                </a:lnTo>
                <a:lnTo>
                  <a:pt x="9641" y="9690"/>
                </a:lnTo>
                <a:lnTo>
                  <a:pt x="7680" y="11595"/>
                </a:lnTo>
                <a:lnTo>
                  <a:pt x="6264" y="12902"/>
                </a:lnTo>
                <a:lnTo>
                  <a:pt x="6590" y="14372"/>
                </a:lnTo>
                <a:lnTo>
                  <a:pt x="7135" y="157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7182409" y="5712013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10">
                <a:moveTo>
                  <a:pt x="7244" y="16059"/>
                </a:moveTo>
                <a:lnTo>
                  <a:pt x="3703" y="12847"/>
                </a:lnTo>
                <a:lnTo>
                  <a:pt x="653" y="10125"/>
                </a:lnTo>
                <a:lnTo>
                  <a:pt x="0" y="6097"/>
                </a:lnTo>
                <a:lnTo>
                  <a:pt x="2505" y="2830"/>
                </a:lnTo>
                <a:lnTo>
                  <a:pt x="4684" y="54"/>
                </a:lnTo>
                <a:lnTo>
                  <a:pt x="9096" y="0"/>
                </a:lnTo>
                <a:lnTo>
                  <a:pt x="15960" y="5062"/>
                </a:lnTo>
                <a:lnTo>
                  <a:pt x="16722" y="8656"/>
                </a:lnTo>
                <a:lnTo>
                  <a:pt x="14707" y="11378"/>
                </a:lnTo>
                <a:lnTo>
                  <a:pt x="12582" y="14372"/>
                </a:lnTo>
                <a:lnTo>
                  <a:pt x="7244" y="160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7366903" y="5534919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79">
                <a:moveTo>
                  <a:pt x="5991" y="17312"/>
                </a:moveTo>
                <a:lnTo>
                  <a:pt x="1198" y="14590"/>
                </a:lnTo>
                <a:lnTo>
                  <a:pt x="490" y="11541"/>
                </a:lnTo>
                <a:lnTo>
                  <a:pt x="0" y="9254"/>
                </a:lnTo>
                <a:lnTo>
                  <a:pt x="544" y="6587"/>
                </a:lnTo>
                <a:lnTo>
                  <a:pt x="1743" y="4409"/>
                </a:lnTo>
                <a:lnTo>
                  <a:pt x="2723" y="2558"/>
                </a:lnTo>
                <a:lnTo>
                  <a:pt x="4194" y="1088"/>
                </a:lnTo>
                <a:lnTo>
                  <a:pt x="5773" y="653"/>
                </a:lnTo>
                <a:lnTo>
                  <a:pt x="8225" y="0"/>
                </a:lnTo>
                <a:lnTo>
                  <a:pt x="11221" y="1306"/>
                </a:lnTo>
                <a:lnTo>
                  <a:pt x="12855" y="3810"/>
                </a:lnTo>
                <a:lnTo>
                  <a:pt x="13890" y="6478"/>
                </a:lnTo>
                <a:lnTo>
                  <a:pt x="13236" y="7839"/>
                </a:lnTo>
                <a:lnTo>
                  <a:pt x="11275" y="8873"/>
                </a:lnTo>
                <a:lnTo>
                  <a:pt x="11003" y="9363"/>
                </a:lnTo>
                <a:lnTo>
                  <a:pt x="10512" y="10017"/>
                </a:lnTo>
                <a:lnTo>
                  <a:pt x="10349" y="10724"/>
                </a:lnTo>
                <a:lnTo>
                  <a:pt x="10240" y="11486"/>
                </a:lnTo>
                <a:lnTo>
                  <a:pt x="10458" y="12194"/>
                </a:lnTo>
                <a:lnTo>
                  <a:pt x="11929" y="11541"/>
                </a:lnTo>
                <a:lnTo>
                  <a:pt x="12255" y="11432"/>
                </a:lnTo>
                <a:lnTo>
                  <a:pt x="12582" y="11269"/>
                </a:lnTo>
                <a:lnTo>
                  <a:pt x="12855" y="12085"/>
                </a:lnTo>
                <a:lnTo>
                  <a:pt x="10240" y="16495"/>
                </a:lnTo>
                <a:lnTo>
                  <a:pt x="5991" y="173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7406386" y="5508091"/>
            <a:ext cx="60960" cy="16510"/>
          </a:xfrm>
          <a:custGeom>
            <a:avLst/>
            <a:gdLst/>
            <a:ahLst/>
            <a:cxnLst/>
            <a:rect l="l" t="t" r="r" b="b"/>
            <a:pathLst>
              <a:path w="60959" h="16510">
                <a:moveTo>
                  <a:pt x="8712" y="6642"/>
                </a:moveTo>
                <a:lnTo>
                  <a:pt x="2946" y="9029"/>
                </a:lnTo>
                <a:lnTo>
                  <a:pt x="0" y="10223"/>
                </a:lnTo>
                <a:lnTo>
                  <a:pt x="330" y="10934"/>
                </a:lnTo>
                <a:lnTo>
                  <a:pt x="876" y="11480"/>
                </a:lnTo>
                <a:lnTo>
                  <a:pt x="2184" y="11912"/>
                </a:lnTo>
                <a:lnTo>
                  <a:pt x="2616" y="11976"/>
                </a:lnTo>
                <a:lnTo>
                  <a:pt x="3111" y="11861"/>
                </a:lnTo>
                <a:lnTo>
                  <a:pt x="4572" y="11645"/>
                </a:lnTo>
                <a:lnTo>
                  <a:pt x="5829" y="10223"/>
                </a:lnTo>
                <a:lnTo>
                  <a:pt x="6972" y="9080"/>
                </a:lnTo>
                <a:lnTo>
                  <a:pt x="7188" y="8864"/>
                </a:lnTo>
                <a:lnTo>
                  <a:pt x="7467" y="8648"/>
                </a:lnTo>
                <a:lnTo>
                  <a:pt x="7569" y="8483"/>
                </a:lnTo>
                <a:lnTo>
                  <a:pt x="8229" y="7785"/>
                </a:lnTo>
                <a:lnTo>
                  <a:pt x="8610" y="7175"/>
                </a:lnTo>
                <a:lnTo>
                  <a:pt x="8712" y="6642"/>
                </a:lnTo>
                <a:close/>
              </a:path>
              <a:path w="60959" h="16510">
                <a:moveTo>
                  <a:pt x="60680" y="7023"/>
                </a:moveTo>
                <a:lnTo>
                  <a:pt x="59372" y="3810"/>
                </a:lnTo>
                <a:lnTo>
                  <a:pt x="57683" y="1358"/>
                </a:lnTo>
                <a:lnTo>
                  <a:pt x="54800" y="596"/>
                </a:lnTo>
                <a:lnTo>
                  <a:pt x="52349" y="0"/>
                </a:lnTo>
                <a:lnTo>
                  <a:pt x="50444" y="1358"/>
                </a:lnTo>
                <a:lnTo>
                  <a:pt x="48806" y="3860"/>
                </a:lnTo>
                <a:lnTo>
                  <a:pt x="47612" y="5549"/>
                </a:lnTo>
                <a:lnTo>
                  <a:pt x="46901" y="8547"/>
                </a:lnTo>
                <a:lnTo>
                  <a:pt x="48044" y="14147"/>
                </a:lnTo>
                <a:lnTo>
                  <a:pt x="51206" y="16217"/>
                </a:lnTo>
                <a:lnTo>
                  <a:pt x="54635" y="15887"/>
                </a:lnTo>
                <a:lnTo>
                  <a:pt x="56438" y="15671"/>
                </a:lnTo>
                <a:lnTo>
                  <a:pt x="57797" y="14643"/>
                </a:lnTo>
                <a:lnTo>
                  <a:pt x="58991" y="13436"/>
                </a:lnTo>
                <a:lnTo>
                  <a:pt x="60198" y="12192"/>
                </a:lnTo>
                <a:lnTo>
                  <a:pt x="58724" y="10985"/>
                </a:lnTo>
                <a:lnTo>
                  <a:pt x="58724" y="9740"/>
                </a:lnTo>
                <a:lnTo>
                  <a:pt x="58661" y="8813"/>
                </a:lnTo>
                <a:lnTo>
                  <a:pt x="58280" y="7785"/>
                </a:lnTo>
                <a:lnTo>
                  <a:pt x="59753" y="7670"/>
                </a:lnTo>
                <a:lnTo>
                  <a:pt x="60515" y="7620"/>
                </a:lnTo>
                <a:lnTo>
                  <a:pt x="60680" y="70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7428890" y="5608903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6754" y="13392"/>
                </a:moveTo>
                <a:lnTo>
                  <a:pt x="4412" y="12902"/>
                </a:lnTo>
                <a:lnTo>
                  <a:pt x="2396" y="12412"/>
                </a:lnTo>
                <a:lnTo>
                  <a:pt x="1143" y="11160"/>
                </a:lnTo>
                <a:lnTo>
                  <a:pt x="653" y="9037"/>
                </a:lnTo>
                <a:lnTo>
                  <a:pt x="0" y="6587"/>
                </a:lnTo>
                <a:lnTo>
                  <a:pt x="653" y="4191"/>
                </a:lnTo>
                <a:lnTo>
                  <a:pt x="1089" y="381"/>
                </a:lnTo>
                <a:lnTo>
                  <a:pt x="2287" y="54"/>
                </a:lnTo>
                <a:lnTo>
                  <a:pt x="3486" y="54"/>
                </a:lnTo>
                <a:lnTo>
                  <a:pt x="5664" y="0"/>
                </a:lnTo>
                <a:lnTo>
                  <a:pt x="7462" y="1034"/>
                </a:lnTo>
                <a:lnTo>
                  <a:pt x="9151" y="1905"/>
                </a:lnTo>
                <a:lnTo>
                  <a:pt x="11221" y="3593"/>
                </a:lnTo>
                <a:lnTo>
                  <a:pt x="12310" y="7186"/>
                </a:lnTo>
                <a:lnTo>
                  <a:pt x="10676" y="11269"/>
                </a:lnTo>
                <a:lnTo>
                  <a:pt x="6754" y="133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7352522" y="5611462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6590" y="13174"/>
                </a:moveTo>
                <a:lnTo>
                  <a:pt x="4684" y="12194"/>
                </a:lnTo>
                <a:lnTo>
                  <a:pt x="2287" y="10996"/>
                </a:lnTo>
                <a:lnTo>
                  <a:pt x="272" y="9146"/>
                </a:lnTo>
                <a:lnTo>
                  <a:pt x="54" y="6315"/>
                </a:lnTo>
                <a:lnTo>
                  <a:pt x="0" y="5280"/>
                </a:lnTo>
                <a:lnTo>
                  <a:pt x="435" y="4137"/>
                </a:lnTo>
                <a:lnTo>
                  <a:pt x="1470" y="3375"/>
                </a:lnTo>
                <a:lnTo>
                  <a:pt x="3050" y="2286"/>
                </a:lnTo>
                <a:lnTo>
                  <a:pt x="4575" y="1361"/>
                </a:lnTo>
                <a:lnTo>
                  <a:pt x="11166" y="0"/>
                </a:lnTo>
                <a:lnTo>
                  <a:pt x="12800" y="1252"/>
                </a:lnTo>
                <a:lnTo>
                  <a:pt x="11874" y="7403"/>
                </a:lnTo>
                <a:lnTo>
                  <a:pt x="11929" y="9091"/>
                </a:lnTo>
                <a:lnTo>
                  <a:pt x="10730" y="9908"/>
                </a:lnTo>
                <a:lnTo>
                  <a:pt x="8769" y="12303"/>
                </a:lnTo>
                <a:lnTo>
                  <a:pt x="6590" y="131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7155827" y="5713538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1112" y="9527"/>
                </a:moveTo>
                <a:lnTo>
                  <a:pt x="10948" y="9309"/>
                </a:lnTo>
                <a:lnTo>
                  <a:pt x="10785" y="9037"/>
                </a:lnTo>
                <a:lnTo>
                  <a:pt x="9641" y="7458"/>
                </a:lnTo>
                <a:lnTo>
                  <a:pt x="8225" y="6587"/>
                </a:lnTo>
                <a:lnTo>
                  <a:pt x="6482" y="6478"/>
                </a:lnTo>
                <a:lnTo>
                  <a:pt x="4847" y="6369"/>
                </a:lnTo>
                <a:lnTo>
                  <a:pt x="3322" y="6968"/>
                </a:lnTo>
                <a:lnTo>
                  <a:pt x="2505" y="8002"/>
                </a:lnTo>
                <a:lnTo>
                  <a:pt x="1906" y="7240"/>
                </a:lnTo>
                <a:lnTo>
                  <a:pt x="1470" y="6423"/>
                </a:lnTo>
                <a:lnTo>
                  <a:pt x="1034" y="5498"/>
                </a:lnTo>
                <a:lnTo>
                  <a:pt x="0" y="3048"/>
                </a:lnTo>
                <a:lnTo>
                  <a:pt x="1034" y="1252"/>
                </a:lnTo>
                <a:lnTo>
                  <a:pt x="6754" y="0"/>
                </a:lnTo>
                <a:lnTo>
                  <a:pt x="8225" y="54"/>
                </a:lnTo>
                <a:lnTo>
                  <a:pt x="12855" y="108"/>
                </a:lnTo>
                <a:lnTo>
                  <a:pt x="14598" y="2939"/>
                </a:lnTo>
                <a:lnTo>
                  <a:pt x="12691" y="7131"/>
                </a:lnTo>
                <a:lnTo>
                  <a:pt x="12364" y="7784"/>
                </a:lnTo>
                <a:lnTo>
                  <a:pt x="11929" y="8438"/>
                </a:lnTo>
                <a:lnTo>
                  <a:pt x="11438" y="9254"/>
                </a:lnTo>
                <a:lnTo>
                  <a:pt x="11275" y="9363"/>
                </a:lnTo>
                <a:lnTo>
                  <a:pt x="11112" y="95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7196081" y="5635198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5">
                <a:moveTo>
                  <a:pt x="4139" y="6478"/>
                </a:moveTo>
                <a:lnTo>
                  <a:pt x="2015" y="5552"/>
                </a:lnTo>
                <a:lnTo>
                  <a:pt x="1143" y="5117"/>
                </a:lnTo>
                <a:lnTo>
                  <a:pt x="435" y="4573"/>
                </a:lnTo>
                <a:lnTo>
                  <a:pt x="0" y="3810"/>
                </a:lnTo>
                <a:lnTo>
                  <a:pt x="1361" y="2776"/>
                </a:lnTo>
                <a:lnTo>
                  <a:pt x="4194" y="707"/>
                </a:lnTo>
                <a:lnTo>
                  <a:pt x="4357" y="925"/>
                </a:lnTo>
                <a:lnTo>
                  <a:pt x="4521" y="1197"/>
                </a:lnTo>
                <a:lnTo>
                  <a:pt x="4738" y="1415"/>
                </a:lnTo>
                <a:lnTo>
                  <a:pt x="5991" y="2776"/>
                </a:lnTo>
                <a:lnTo>
                  <a:pt x="7462" y="2722"/>
                </a:lnTo>
                <a:lnTo>
                  <a:pt x="8551" y="1361"/>
                </a:lnTo>
                <a:lnTo>
                  <a:pt x="9151" y="653"/>
                </a:lnTo>
                <a:lnTo>
                  <a:pt x="9750" y="217"/>
                </a:lnTo>
                <a:lnTo>
                  <a:pt x="10403" y="0"/>
                </a:lnTo>
                <a:lnTo>
                  <a:pt x="10730" y="1633"/>
                </a:lnTo>
                <a:lnTo>
                  <a:pt x="10458" y="3211"/>
                </a:lnTo>
                <a:lnTo>
                  <a:pt x="9478" y="4355"/>
                </a:lnTo>
                <a:lnTo>
                  <a:pt x="8170" y="5825"/>
                </a:lnTo>
                <a:lnTo>
                  <a:pt x="4139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7275500" y="5593181"/>
            <a:ext cx="109220" cy="76835"/>
          </a:xfrm>
          <a:custGeom>
            <a:avLst/>
            <a:gdLst/>
            <a:ahLst/>
            <a:cxnLst/>
            <a:rect l="l" t="t" r="r" b="b"/>
            <a:pathLst>
              <a:path w="109220" h="76835">
                <a:moveTo>
                  <a:pt x="13284" y="70167"/>
                </a:moveTo>
                <a:lnTo>
                  <a:pt x="12471" y="64782"/>
                </a:lnTo>
                <a:lnTo>
                  <a:pt x="9042" y="61836"/>
                </a:lnTo>
                <a:lnTo>
                  <a:pt x="3365" y="63639"/>
                </a:lnTo>
                <a:lnTo>
                  <a:pt x="1143" y="66738"/>
                </a:lnTo>
                <a:lnTo>
                  <a:pt x="0" y="68211"/>
                </a:lnTo>
                <a:lnTo>
                  <a:pt x="533" y="70281"/>
                </a:lnTo>
                <a:lnTo>
                  <a:pt x="2387" y="71526"/>
                </a:lnTo>
                <a:lnTo>
                  <a:pt x="5664" y="73710"/>
                </a:lnTo>
                <a:lnTo>
                  <a:pt x="10668" y="73710"/>
                </a:lnTo>
                <a:lnTo>
                  <a:pt x="12255" y="71526"/>
                </a:lnTo>
                <a:lnTo>
                  <a:pt x="13284" y="70167"/>
                </a:lnTo>
                <a:close/>
              </a:path>
              <a:path w="109220" h="76835">
                <a:moveTo>
                  <a:pt x="21297" y="23190"/>
                </a:moveTo>
                <a:lnTo>
                  <a:pt x="19278" y="18122"/>
                </a:lnTo>
                <a:lnTo>
                  <a:pt x="16827" y="16332"/>
                </a:lnTo>
                <a:lnTo>
                  <a:pt x="15786" y="16052"/>
                </a:lnTo>
                <a:lnTo>
                  <a:pt x="14325" y="15455"/>
                </a:lnTo>
                <a:lnTo>
                  <a:pt x="13017" y="15455"/>
                </a:lnTo>
                <a:lnTo>
                  <a:pt x="11709" y="16268"/>
                </a:lnTo>
                <a:lnTo>
                  <a:pt x="10502" y="17856"/>
                </a:lnTo>
                <a:lnTo>
                  <a:pt x="8432" y="20688"/>
                </a:lnTo>
                <a:lnTo>
                  <a:pt x="8648" y="22809"/>
                </a:lnTo>
                <a:lnTo>
                  <a:pt x="13881" y="26835"/>
                </a:lnTo>
                <a:lnTo>
                  <a:pt x="18351" y="26784"/>
                </a:lnTo>
                <a:lnTo>
                  <a:pt x="21297" y="23190"/>
                </a:lnTo>
                <a:close/>
              </a:path>
              <a:path w="109220" h="76835">
                <a:moveTo>
                  <a:pt x="59207" y="69024"/>
                </a:moveTo>
                <a:lnTo>
                  <a:pt x="56375" y="67119"/>
                </a:lnTo>
                <a:lnTo>
                  <a:pt x="55397" y="65328"/>
                </a:lnTo>
                <a:lnTo>
                  <a:pt x="53047" y="63258"/>
                </a:lnTo>
                <a:lnTo>
                  <a:pt x="50266" y="63258"/>
                </a:lnTo>
                <a:lnTo>
                  <a:pt x="49834" y="65163"/>
                </a:lnTo>
                <a:lnTo>
                  <a:pt x="49237" y="68046"/>
                </a:lnTo>
                <a:lnTo>
                  <a:pt x="47929" y="70878"/>
                </a:lnTo>
                <a:lnTo>
                  <a:pt x="48577" y="73977"/>
                </a:lnTo>
                <a:lnTo>
                  <a:pt x="48856" y="75450"/>
                </a:lnTo>
                <a:lnTo>
                  <a:pt x="49568" y="76479"/>
                </a:lnTo>
                <a:lnTo>
                  <a:pt x="51142" y="76161"/>
                </a:lnTo>
                <a:lnTo>
                  <a:pt x="54025" y="75615"/>
                </a:lnTo>
                <a:lnTo>
                  <a:pt x="56857" y="74193"/>
                </a:lnTo>
                <a:lnTo>
                  <a:pt x="58000" y="71691"/>
                </a:lnTo>
                <a:lnTo>
                  <a:pt x="59207" y="69024"/>
                </a:lnTo>
                <a:close/>
              </a:path>
              <a:path w="109220" h="76835">
                <a:moveTo>
                  <a:pt x="68846" y="7239"/>
                </a:moveTo>
                <a:lnTo>
                  <a:pt x="66497" y="5549"/>
                </a:lnTo>
                <a:lnTo>
                  <a:pt x="65735" y="3530"/>
                </a:lnTo>
                <a:lnTo>
                  <a:pt x="65468" y="2717"/>
                </a:lnTo>
                <a:lnTo>
                  <a:pt x="64490" y="2171"/>
                </a:lnTo>
                <a:lnTo>
                  <a:pt x="63893" y="1524"/>
                </a:lnTo>
                <a:lnTo>
                  <a:pt x="62255" y="482"/>
                </a:lnTo>
                <a:lnTo>
                  <a:pt x="60731" y="0"/>
                </a:lnTo>
                <a:lnTo>
                  <a:pt x="59093" y="1244"/>
                </a:lnTo>
                <a:lnTo>
                  <a:pt x="58826" y="3263"/>
                </a:lnTo>
                <a:lnTo>
                  <a:pt x="57848" y="4622"/>
                </a:lnTo>
                <a:lnTo>
                  <a:pt x="56045" y="5435"/>
                </a:lnTo>
                <a:lnTo>
                  <a:pt x="55778" y="6311"/>
                </a:lnTo>
                <a:lnTo>
                  <a:pt x="55714" y="7124"/>
                </a:lnTo>
                <a:lnTo>
                  <a:pt x="56095" y="7785"/>
                </a:lnTo>
                <a:lnTo>
                  <a:pt x="57238" y="10236"/>
                </a:lnTo>
                <a:lnTo>
                  <a:pt x="59372" y="11379"/>
                </a:lnTo>
                <a:lnTo>
                  <a:pt x="63995" y="11645"/>
                </a:lnTo>
                <a:lnTo>
                  <a:pt x="66344" y="11811"/>
                </a:lnTo>
                <a:lnTo>
                  <a:pt x="67538" y="9690"/>
                </a:lnTo>
                <a:lnTo>
                  <a:pt x="68846" y="7239"/>
                </a:lnTo>
                <a:close/>
              </a:path>
              <a:path w="109220" h="76835">
                <a:moveTo>
                  <a:pt x="108991" y="62166"/>
                </a:moveTo>
                <a:lnTo>
                  <a:pt x="108877" y="59994"/>
                </a:lnTo>
                <a:lnTo>
                  <a:pt x="106756" y="56832"/>
                </a:lnTo>
                <a:lnTo>
                  <a:pt x="106108" y="55956"/>
                </a:lnTo>
                <a:lnTo>
                  <a:pt x="105727" y="55524"/>
                </a:lnTo>
                <a:lnTo>
                  <a:pt x="103212" y="52311"/>
                </a:lnTo>
                <a:lnTo>
                  <a:pt x="101688" y="52362"/>
                </a:lnTo>
                <a:lnTo>
                  <a:pt x="99072" y="56019"/>
                </a:lnTo>
                <a:lnTo>
                  <a:pt x="98856" y="56235"/>
                </a:lnTo>
                <a:lnTo>
                  <a:pt x="98526" y="56667"/>
                </a:lnTo>
                <a:lnTo>
                  <a:pt x="97002" y="59715"/>
                </a:lnTo>
                <a:lnTo>
                  <a:pt x="97713" y="63690"/>
                </a:lnTo>
                <a:lnTo>
                  <a:pt x="99618" y="65049"/>
                </a:lnTo>
                <a:lnTo>
                  <a:pt x="101142" y="66192"/>
                </a:lnTo>
                <a:lnTo>
                  <a:pt x="105346" y="65595"/>
                </a:lnTo>
                <a:lnTo>
                  <a:pt x="108991" y="62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7175545" y="5743698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9478" y="10452"/>
                </a:moveTo>
                <a:lnTo>
                  <a:pt x="9096" y="10343"/>
                </a:lnTo>
                <a:lnTo>
                  <a:pt x="6754" y="9853"/>
                </a:lnTo>
                <a:lnTo>
                  <a:pt x="4139" y="10398"/>
                </a:lnTo>
                <a:lnTo>
                  <a:pt x="2124" y="8710"/>
                </a:lnTo>
                <a:lnTo>
                  <a:pt x="0" y="6968"/>
                </a:lnTo>
                <a:lnTo>
                  <a:pt x="54" y="4681"/>
                </a:lnTo>
                <a:lnTo>
                  <a:pt x="2505" y="3429"/>
                </a:lnTo>
                <a:lnTo>
                  <a:pt x="4684" y="2395"/>
                </a:lnTo>
                <a:lnTo>
                  <a:pt x="6264" y="272"/>
                </a:lnTo>
                <a:lnTo>
                  <a:pt x="10567" y="0"/>
                </a:lnTo>
                <a:lnTo>
                  <a:pt x="11711" y="326"/>
                </a:lnTo>
                <a:lnTo>
                  <a:pt x="11929" y="1850"/>
                </a:lnTo>
                <a:lnTo>
                  <a:pt x="12256" y="4518"/>
                </a:lnTo>
                <a:lnTo>
                  <a:pt x="11384" y="7022"/>
                </a:lnTo>
                <a:lnTo>
                  <a:pt x="10785" y="9418"/>
                </a:lnTo>
                <a:lnTo>
                  <a:pt x="10022" y="9853"/>
                </a:lnTo>
                <a:lnTo>
                  <a:pt x="9478" y="104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7163399" y="5658389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59" h="12064">
                <a:moveTo>
                  <a:pt x="5229" y="11759"/>
                </a:moveTo>
                <a:lnTo>
                  <a:pt x="4139" y="11595"/>
                </a:lnTo>
                <a:lnTo>
                  <a:pt x="3813" y="10615"/>
                </a:lnTo>
                <a:lnTo>
                  <a:pt x="3322" y="9418"/>
                </a:lnTo>
                <a:lnTo>
                  <a:pt x="54" y="6315"/>
                </a:lnTo>
                <a:lnTo>
                  <a:pt x="7680" y="0"/>
                </a:lnTo>
                <a:lnTo>
                  <a:pt x="8769" y="217"/>
                </a:lnTo>
                <a:lnTo>
                  <a:pt x="9478" y="1252"/>
                </a:lnTo>
                <a:lnTo>
                  <a:pt x="9586" y="2776"/>
                </a:lnTo>
                <a:lnTo>
                  <a:pt x="9750" y="5716"/>
                </a:lnTo>
                <a:lnTo>
                  <a:pt x="7734" y="7730"/>
                </a:lnTo>
                <a:lnTo>
                  <a:pt x="7026" y="10234"/>
                </a:lnTo>
                <a:lnTo>
                  <a:pt x="6318" y="11269"/>
                </a:lnTo>
                <a:lnTo>
                  <a:pt x="5229" y="117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7194174" y="5731176"/>
            <a:ext cx="15875" cy="8890"/>
          </a:xfrm>
          <a:custGeom>
            <a:avLst/>
            <a:gdLst/>
            <a:ahLst/>
            <a:cxnLst/>
            <a:rect l="l" t="t" r="r" b="b"/>
            <a:pathLst>
              <a:path w="15875" h="8889">
                <a:moveTo>
                  <a:pt x="11275" y="8764"/>
                </a:moveTo>
                <a:lnTo>
                  <a:pt x="8170" y="5552"/>
                </a:lnTo>
                <a:lnTo>
                  <a:pt x="6972" y="6042"/>
                </a:lnTo>
                <a:lnTo>
                  <a:pt x="5065" y="7022"/>
                </a:lnTo>
                <a:lnTo>
                  <a:pt x="2015" y="8601"/>
                </a:lnTo>
                <a:lnTo>
                  <a:pt x="381" y="7458"/>
                </a:lnTo>
                <a:lnTo>
                  <a:pt x="0" y="1796"/>
                </a:lnTo>
                <a:lnTo>
                  <a:pt x="653" y="979"/>
                </a:lnTo>
                <a:lnTo>
                  <a:pt x="6046" y="1306"/>
                </a:lnTo>
                <a:lnTo>
                  <a:pt x="8443" y="2613"/>
                </a:lnTo>
                <a:lnTo>
                  <a:pt x="11656" y="0"/>
                </a:lnTo>
                <a:lnTo>
                  <a:pt x="12419" y="1361"/>
                </a:lnTo>
                <a:lnTo>
                  <a:pt x="13236" y="1633"/>
                </a:lnTo>
                <a:lnTo>
                  <a:pt x="14870" y="2830"/>
                </a:lnTo>
                <a:lnTo>
                  <a:pt x="15469" y="5171"/>
                </a:lnTo>
                <a:lnTo>
                  <a:pt x="14271" y="6532"/>
                </a:lnTo>
                <a:lnTo>
                  <a:pt x="13181" y="7839"/>
                </a:lnTo>
                <a:lnTo>
                  <a:pt x="11275" y="87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7226041" y="5611679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5" h="10160">
                <a:moveTo>
                  <a:pt x="6155" y="9799"/>
                </a:moveTo>
                <a:lnTo>
                  <a:pt x="3758" y="9037"/>
                </a:lnTo>
                <a:lnTo>
                  <a:pt x="653" y="7131"/>
                </a:lnTo>
                <a:lnTo>
                  <a:pt x="0" y="5661"/>
                </a:lnTo>
                <a:lnTo>
                  <a:pt x="8170" y="108"/>
                </a:lnTo>
                <a:lnTo>
                  <a:pt x="9151" y="0"/>
                </a:lnTo>
                <a:lnTo>
                  <a:pt x="9641" y="54"/>
                </a:lnTo>
                <a:lnTo>
                  <a:pt x="11003" y="108"/>
                </a:lnTo>
                <a:lnTo>
                  <a:pt x="11547" y="1088"/>
                </a:lnTo>
                <a:lnTo>
                  <a:pt x="11656" y="4137"/>
                </a:lnTo>
                <a:lnTo>
                  <a:pt x="10458" y="7349"/>
                </a:lnTo>
                <a:lnTo>
                  <a:pt x="9151" y="7077"/>
                </a:lnTo>
                <a:lnTo>
                  <a:pt x="7625" y="7567"/>
                </a:lnTo>
                <a:lnTo>
                  <a:pt x="6699" y="8819"/>
                </a:lnTo>
                <a:lnTo>
                  <a:pt x="6427" y="9146"/>
                </a:lnTo>
                <a:lnTo>
                  <a:pt x="6264" y="9472"/>
                </a:lnTo>
                <a:lnTo>
                  <a:pt x="6155" y="97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7261883" y="5670856"/>
            <a:ext cx="10160" cy="9525"/>
          </a:xfrm>
          <a:custGeom>
            <a:avLst/>
            <a:gdLst/>
            <a:ahLst/>
            <a:cxnLst/>
            <a:rect l="l" t="t" r="r" b="b"/>
            <a:pathLst>
              <a:path w="10159" h="9525">
                <a:moveTo>
                  <a:pt x="5229" y="9146"/>
                </a:moveTo>
                <a:lnTo>
                  <a:pt x="2995" y="7458"/>
                </a:lnTo>
                <a:lnTo>
                  <a:pt x="2668" y="7240"/>
                </a:lnTo>
                <a:lnTo>
                  <a:pt x="2396" y="7022"/>
                </a:lnTo>
                <a:lnTo>
                  <a:pt x="599" y="5226"/>
                </a:lnTo>
                <a:lnTo>
                  <a:pt x="0" y="2667"/>
                </a:lnTo>
                <a:lnTo>
                  <a:pt x="1143" y="1796"/>
                </a:lnTo>
                <a:lnTo>
                  <a:pt x="2668" y="598"/>
                </a:lnTo>
                <a:lnTo>
                  <a:pt x="4412" y="0"/>
                </a:lnTo>
                <a:lnTo>
                  <a:pt x="6209" y="1524"/>
                </a:lnTo>
                <a:lnTo>
                  <a:pt x="6482" y="1796"/>
                </a:lnTo>
                <a:lnTo>
                  <a:pt x="7135" y="2232"/>
                </a:lnTo>
                <a:lnTo>
                  <a:pt x="9586" y="4028"/>
                </a:lnTo>
                <a:lnTo>
                  <a:pt x="10131" y="5607"/>
                </a:lnTo>
                <a:lnTo>
                  <a:pt x="8933" y="7240"/>
                </a:lnTo>
                <a:lnTo>
                  <a:pt x="7625" y="9091"/>
                </a:lnTo>
                <a:lnTo>
                  <a:pt x="5229" y="91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7434392" y="558837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2505" y="7893"/>
                </a:moveTo>
                <a:lnTo>
                  <a:pt x="1307" y="6913"/>
                </a:lnTo>
                <a:lnTo>
                  <a:pt x="544" y="6260"/>
                </a:lnTo>
                <a:lnTo>
                  <a:pt x="0" y="2504"/>
                </a:lnTo>
                <a:lnTo>
                  <a:pt x="544" y="1742"/>
                </a:lnTo>
                <a:lnTo>
                  <a:pt x="1470" y="381"/>
                </a:lnTo>
                <a:lnTo>
                  <a:pt x="4739" y="0"/>
                </a:lnTo>
                <a:lnTo>
                  <a:pt x="6100" y="1088"/>
                </a:lnTo>
                <a:lnTo>
                  <a:pt x="7626" y="2286"/>
                </a:lnTo>
                <a:lnTo>
                  <a:pt x="7734" y="4409"/>
                </a:lnTo>
                <a:lnTo>
                  <a:pt x="5283" y="7458"/>
                </a:lnTo>
                <a:lnTo>
                  <a:pt x="2505" y="7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7377197" y="5608304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5773" y="7512"/>
                </a:moveTo>
                <a:lnTo>
                  <a:pt x="3268" y="7458"/>
                </a:lnTo>
                <a:lnTo>
                  <a:pt x="1851" y="5988"/>
                </a:lnTo>
                <a:lnTo>
                  <a:pt x="762" y="4899"/>
                </a:lnTo>
                <a:lnTo>
                  <a:pt x="0" y="3647"/>
                </a:lnTo>
                <a:lnTo>
                  <a:pt x="926" y="2232"/>
                </a:lnTo>
                <a:lnTo>
                  <a:pt x="2614" y="272"/>
                </a:lnTo>
                <a:lnTo>
                  <a:pt x="4847" y="0"/>
                </a:lnTo>
                <a:lnTo>
                  <a:pt x="6373" y="1415"/>
                </a:lnTo>
                <a:lnTo>
                  <a:pt x="7898" y="2722"/>
                </a:lnTo>
                <a:lnTo>
                  <a:pt x="8116" y="5008"/>
                </a:lnTo>
                <a:lnTo>
                  <a:pt x="6917" y="6315"/>
                </a:lnTo>
                <a:lnTo>
                  <a:pt x="5773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7230235" y="5723773"/>
            <a:ext cx="6985" cy="8255"/>
          </a:xfrm>
          <a:custGeom>
            <a:avLst/>
            <a:gdLst/>
            <a:ahLst/>
            <a:cxnLst/>
            <a:rect l="l" t="t" r="r" b="b"/>
            <a:pathLst>
              <a:path w="6984" h="8254">
                <a:moveTo>
                  <a:pt x="4630" y="8057"/>
                </a:moveTo>
                <a:lnTo>
                  <a:pt x="2995" y="8002"/>
                </a:lnTo>
                <a:lnTo>
                  <a:pt x="1525" y="6587"/>
                </a:lnTo>
                <a:lnTo>
                  <a:pt x="163" y="5226"/>
                </a:lnTo>
                <a:lnTo>
                  <a:pt x="0" y="2776"/>
                </a:lnTo>
                <a:lnTo>
                  <a:pt x="1416" y="1578"/>
                </a:lnTo>
                <a:lnTo>
                  <a:pt x="2778" y="381"/>
                </a:lnTo>
                <a:lnTo>
                  <a:pt x="6590" y="1742"/>
                </a:lnTo>
                <a:lnTo>
                  <a:pt x="5719" y="3048"/>
                </a:lnTo>
                <a:lnTo>
                  <a:pt x="5664" y="4954"/>
                </a:lnTo>
                <a:lnTo>
                  <a:pt x="6155" y="6478"/>
                </a:lnTo>
                <a:lnTo>
                  <a:pt x="6046" y="6641"/>
                </a:lnTo>
                <a:lnTo>
                  <a:pt x="4630" y="80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7322999" y="5715933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2396" y="7784"/>
                </a:moveTo>
                <a:lnTo>
                  <a:pt x="1198" y="6369"/>
                </a:lnTo>
                <a:lnTo>
                  <a:pt x="0" y="4899"/>
                </a:lnTo>
                <a:lnTo>
                  <a:pt x="163" y="3211"/>
                </a:lnTo>
                <a:lnTo>
                  <a:pt x="1198" y="1687"/>
                </a:lnTo>
                <a:lnTo>
                  <a:pt x="2287" y="163"/>
                </a:lnTo>
                <a:lnTo>
                  <a:pt x="4793" y="0"/>
                </a:lnTo>
                <a:lnTo>
                  <a:pt x="7843" y="2558"/>
                </a:lnTo>
                <a:lnTo>
                  <a:pt x="7680" y="4191"/>
                </a:lnTo>
                <a:lnTo>
                  <a:pt x="6699" y="5770"/>
                </a:lnTo>
                <a:lnTo>
                  <a:pt x="5610" y="7403"/>
                </a:lnTo>
                <a:lnTo>
                  <a:pt x="2396" y="77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7435037" y="5521756"/>
            <a:ext cx="20320" cy="13335"/>
          </a:xfrm>
          <a:custGeom>
            <a:avLst/>
            <a:gdLst/>
            <a:ahLst/>
            <a:cxnLst/>
            <a:rect l="l" t="t" r="r" b="b"/>
            <a:pathLst>
              <a:path w="20320" h="13335">
                <a:moveTo>
                  <a:pt x="8229" y="4343"/>
                </a:moveTo>
                <a:lnTo>
                  <a:pt x="7950" y="2768"/>
                </a:lnTo>
                <a:lnTo>
                  <a:pt x="6489" y="1460"/>
                </a:lnTo>
                <a:lnTo>
                  <a:pt x="4800" y="0"/>
                </a:lnTo>
                <a:lnTo>
                  <a:pt x="2730" y="266"/>
                </a:lnTo>
                <a:lnTo>
                  <a:pt x="927" y="2438"/>
                </a:lnTo>
                <a:lnTo>
                  <a:pt x="0" y="3746"/>
                </a:lnTo>
                <a:lnTo>
                  <a:pt x="596" y="5003"/>
                </a:lnTo>
                <a:lnTo>
                  <a:pt x="1803" y="6146"/>
                </a:lnTo>
                <a:lnTo>
                  <a:pt x="3213" y="7556"/>
                </a:lnTo>
                <a:lnTo>
                  <a:pt x="6375" y="7505"/>
                </a:lnTo>
                <a:lnTo>
                  <a:pt x="7251" y="5981"/>
                </a:lnTo>
                <a:lnTo>
                  <a:pt x="8229" y="4343"/>
                </a:lnTo>
                <a:close/>
              </a:path>
              <a:path w="20320" h="13335">
                <a:moveTo>
                  <a:pt x="19773" y="9956"/>
                </a:moveTo>
                <a:lnTo>
                  <a:pt x="19392" y="7404"/>
                </a:lnTo>
                <a:lnTo>
                  <a:pt x="18249" y="6477"/>
                </a:lnTo>
                <a:lnTo>
                  <a:pt x="16992" y="5486"/>
                </a:lnTo>
                <a:lnTo>
                  <a:pt x="14160" y="5816"/>
                </a:lnTo>
                <a:lnTo>
                  <a:pt x="13182" y="7124"/>
                </a:lnTo>
                <a:lnTo>
                  <a:pt x="12039" y="8597"/>
                </a:lnTo>
                <a:lnTo>
                  <a:pt x="12369" y="10883"/>
                </a:lnTo>
                <a:lnTo>
                  <a:pt x="15201" y="13220"/>
                </a:lnTo>
                <a:lnTo>
                  <a:pt x="17868" y="12738"/>
                </a:lnTo>
                <a:lnTo>
                  <a:pt x="18910" y="11150"/>
                </a:lnTo>
                <a:lnTo>
                  <a:pt x="19773" y="9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7136435" y="571941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60" y="7240"/>
                </a:moveTo>
                <a:lnTo>
                  <a:pt x="0" y="4573"/>
                </a:lnTo>
                <a:lnTo>
                  <a:pt x="544" y="2994"/>
                </a:lnTo>
                <a:lnTo>
                  <a:pt x="2178" y="381"/>
                </a:lnTo>
                <a:lnTo>
                  <a:pt x="5447" y="0"/>
                </a:lnTo>
                <a:lnTo>
                  <a:pt x="6536" y="762"/>
                </a:lnTo>
                <a:lnTo>
                  <a:pt x="7571" y="1524"/>
                </a:lnTo>
                <a:lnTo>
                  <a:pt x="7462" y="4191"/>
                </a:lnTo>
                <a:lnTo>
                  <a:pt x="6373" y="5389"/>
                </a:lnTo>
                <a:lnTo>
                  <a:pt x="5065" y="6913"/>
                </a:lnTo>
                <a:lnTo>
                  <a:pt x="2560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7415654" y="556219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886" y="7240"/>
                </a:moveTo>
                <a:lnTo>
                  <a:pt x="272" y="5280"/>
                </a:lnTo>
                <a:lnTo>
                  <a:pt x="0" y="3157"/>
                </a:lnTo>
                <a:lnTo>
                  <a:pt x="2124" y="489"/>
                </a:lnTo>
                <a:lnTo>
                  <a:pt x="3431" y="0"/>
                </a:lnTo>
                <a:lnTo>
                  <a:pt x="5011" y="979"/>
                </a:lnTo>
                <a:lnTo>
                  <a:pt x="6699" y="2014"/>
                </a:lnTo>
                <a:lnTo>
                  <a:pt x="7408" y="3865"/>
                </a:lnTo>
                <a:lnTo>
                  <a:pt x="6536" y="5171"/>
                </a:lnTo>
                <a:lnTo>
                  <a:pt x="5556" y="6696"/>
                </a:lnTo>
                <a:lnTo>
                  <a:pt x="2886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7292213" y="5538736"/>
            <a:ext cx="76200" cy="100965"/>
          </a:xfrm>
          <a:custGeom>
            <a:avLst/>
            <a:gdLst/>
            <a:ahLst/>
            <a:cxnLst/>
            <a:rect l="l" t="t" r="r" b="b"/>
            <a:pathLst>
              <a:path w="76200" h="100964">
                <a:moveTo>
                  <a:pt x="7518" y="50139"/>
                </a:moveTo>
                <a:lnTo>
                  <a:pt x="6591" y="48666"/>
                </a:lnTo>
                <a:lnTo>
                  <a:pt x="5880" y="47193"/>
                </a:lnTo>
                <a:lnTo>
                  <a:pt x="4686" y="46278"/>
                </a:lnTo>
                <a:lnTo>
                  <a:pt x="1371" y="46926"/>
                </a:lnTo>
                <a:lnTo>
                  <a:pt x="711" y="48285"/>
                </a:lnTo>
                <a:lnTo>
                  <a:pt x="0" y="49809"/>
                </a:lnTo>
                <a:lnTo>
                  <a:pt x="381" y="51231"/>
                </a:lnTo>
                <a:lnTo>
                  <a:pt x="1752" y="52260"/>
                </a:lnTo>
                <a:lnTo>
                  <a:pt x="3378" y="53454"/>
                </a:lnTo>
                <a:lnTo>
                  <a:pt x="5232" y="53238"/>
                </a:lnTo>
                <a:lnTo>
                  <a:pt x="7518" y="50139"/>
                </a:lnTo>
                <a:close/>
              </a:path>
              <a:path w="76200" h="100964">
                <a:moveTo>
                  <a:pt x="9918" y="95275"/>
                </a:moveTo>
                <a:lnTo>
                  <a:pt x="8496" y="94068"/>
                </a:lnTo>
                <a:lnTo>
                  <a:pt x="7353" y="92925"/>
                </a:lnTo>
                <a:lnTo>
                  <a:pt x="6273" y="91846"/>
                </a:lnTo>
                <a:lnTo>
                  <a:pt x="5016" y="91998"/>
                </a:lnTo>
                <a:lnTo>
                  <a:pt x="3975" y="93205"/>
                </a:lnTo>
                <a:lnTo>
                  <a:pt x="2781" y="94615"/>
                </a:lnTo>
                <a:lnTo>
                  <a:pt x="2781" y="97332"/>
                </a:lnTo>
                <a:lnTo>
                  <a:pt x="3975" y="98209"/>
                </a:lnTo>
                <a:lnTo>
                  <a:pt x="5283" y="99250"/>
                </a:lnTo>
                <a:lnTo>
                  <a:pt x="7086" y="98704"/>
                </a:lnTo>
                <a:lnTo>
                  <a:pt x="9918" y="95275"/>
                </a:lnTo>
                <a:close/>
              </a:path>
              <a:path w="76200" h="100964">
                <a:moveTo>
                  <a:pt x="58445" y="80187"/>
                </a:moveTo>
                <a:lnTo>
                  <a:pt x="56819" y="79209"/>
                </a:lnTo>
                <a:lnTo>
                  <a:pt x="55892" y="78397"/>
                </a:lnTo>
                <a:lnTo>
                  <a:pt x="53987" y="76758"/>
                </a:lnTo>
                <a:lnTo>
                  <a:pt x="52781" y="77419"/>
                </a:lnTo>
                <a:lnTo>
                  <a:pt x="50711" y="80518"/>
                </a:lnTo>
                <a:lnTo>
                  <a:pt x="50939" y="82156"/>
                </a:lnTo>
                <a:lnTo>
                  <a:pt x="53390" y="84823"/>
                </a:lnTo>
                <a:lnTo>
                  <a:pt x="55778" y="84061"/>
                </a:lnTo>
                <a:lnTo>
                  <a:pt x="56984" y="82257"/>
                </a:lnTo>
                <a:lnTo>
                  <a:pt x="58445" y="80187"/>
                </a:lnTo>
                <a:close/>
              </a:path>
              <a:path w="76200" h="100964">
                <a:moveTo>
                  <a:pt x="68859" y="0"/>
                </a:moveTo>
                <a:lnTo>
                  <a:pt x="67983" y="381"/>
                </a:lnTo>
                <a:lnTo>
                  <a:pt x="67170" y="812"/>
                </a:lnTo>
                <a:lnTo>
                  <a:pt x="66294" y="1193"/>
                </a:lnTo>
                <a:lnTo>
                  <a:pt x="67056" y="1473"/>
                </a:lnTo>
                <a:lnTo>
                  <a:pt x="67818" y="1409"/>
                </a:lnTo>
                <a:lnTo>
                  <a:pt x="68529" y="762"/>
                </a:lnTo>
                <a:lnTo>
                  <a:pt x="68694" y="546"/>
                </a:lnTo>
                <a:lnTo>
                  <a:pt x="68795" y="266"/>
                </a:lnTo>
                <a:lnTo>
                  <a:pt x="68859" y="0"/>
                </a:lnTo>
                <a:close/>
              </a:path>
              <a:path w="76200" h="100964">
                <a:moveTo>
                  <a:pt x="70485" y="43929"/>
                </a:moveTo>
                <a:lnTo>
                  <a:pt x="69024" y="42735"/>
                </a:lnTo>
                <a:lnTo>
                  <a:pt x="67983" y="41859"/>
                </a:lnTo>
                <a:lnTo>
                  <a:pt x="66840" y="42024"/>
                </a:lnTo>
                <a:lnTo>
                  <a:pt x="66078" y="42900"/>
                </a:lnTo>
                <a:lnTo>
                  <a:pt x="65100" y="44043"/>
                </a:lnTo>
                <a:lnTo>
                  <a:pt x="64719" y="45567"/>
                </a:lnTo>
                <a:lnTo>
                  <a:pt x="67106" y="47853"/>
                </a:lnTo>
                <a:lnTo>
                  <a:pt x="68795" y="46050"/>
                </a:lnTo>
                <a:lnTo>
                  <a:pt x="69405" y="45021"/>
                </a:lnTo>
                <a:lnTo>
                  <a:pt x="70485" y="43929"/>
                </a:lnTo>
                <a:close/>
              </a:path>
              <a:path w="76200" h="100964">
                <a:moveTo>
                  <a:pt x="75768" y="97015"/>
                </a:moveTo>
                <a:lnTo>
                  <a:pt x="74955" y="95491"/>
                </a:lnTo>
                <a:lnTo>
                  <a:pt x="74358" y="94183"/>
                </a:lnTo>
                <a:lnTo>
                  <a:pt x="72999" y="93370"/>
                </a:lnTo>
                <a:lnTo>
                  <a:pt x="69723" y="94348"/>
                </a:lnTo>
                <a:lnTo>
                  <a:pt x="69240" y="95656"/>
                </a:lnTo>
                <a:lnTo>
                  <a:pt x="68694" y="97015"/>
                </a:lnTo>
                <a:lnTo>
                  <a:pt x="68249" y="98488"/>
                </a:lnTo>
                <a:lnTo>
                  <a:pt x="70218" y="99402"/>
                </a:lnTo>
                <a:lnTo>
                  <a:pt x="72339" y="100444"/>
                </a:lnTo>
                <a:lnTo>
                  <a:pt x="74460" y="100279"/>
                </a:lnTo>
                <a:lnTo>
                  <a:pt x="75120" y="98704"/>
                </a:lnTo>
                <a:lnTo>
                  <a:pt x="75768" y="970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7120475" y="5732265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3213" y="4845"/>
                </a:moveTo>
                <a:lnTo>
                  <a:pt x="2015" y="4736"/>
                </a:lnTo>
                <a:lnTo>
                  <a:pt x="1034" y="3756"/>
                </a:lnTo>
                <a:lnTo>
                  <a:pt x="544" y="3211"/>
                </a:lnTo>
                <a:lnTo>
                  <a:pt x="0" y="2504"/>
                </a:lnTo>
                <a:lnTo>
                  <a:pt x="708" y="1796"/>
                </a:lnTo>
                <a:lnTo>
                  <a:pt x="1634" y="762"/>
                </a:lnTo>
                <a:lnTo>
                  <a:pt x="2669" y="0"/>
                </a:lnTo>
                <a:lnTo>
                  <a:pt x="4085" y="762"/>
                </a:lnTo>
                <a:lnTo>
                  <a:pt x="5174" y="1905"/>
                </a:lnTo>
                <a:lnTo>
                  <a:pt x="4793" y="3048"/>
                </a:lnTo>
                <a:lnTo>
                  <a:pt x="3213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7421264" y="5588978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3486" y="4954"/>
                </a:moveTo>
                <a:lnTo>
                  <a:pt x="2233" y="4573"/>
                </a:lnTo>
                <a:lnTo>
                  <a:pt x="1252" y="3756"/>
                </a:lnTo>
                <a:lnTo>
                  <a:pt x="326" y="2885"/>
                </a:lnTo>
                <a:lnTo>
                  <a:pt x="0" y="1959"/>
                </a:lnTo>
                <a:lnTo>
                  <a:pt x="871" y="871"/>
                </a:lnTo>
                <a:lnTo>
                  <a:pt x="1960" y="0"/>
                </a:lnTo>
                <a:lnTo>
                  <a:pt x="2941" y="54"/>
                </a:lnTo>
                <a:lnTo>
                  <a:pt x="3812" y="1143"/>
                </a:lnTo>
                <a:lnTo>
                  <a:pt x="4520" y="2068"/>
                </a:lnTo>
                <a:lnTo>
                  <a:pt x="5229" y="3266"/>
                </a:lnTo>
                <a:lnTo>
                  <a:pt x="4303" y="4137"/>
                </a:lnTo>
                <a:lnTo>
                  <a:pt x="3486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9" name="object 1679"/>
          <p:cNvSpPr/>
          <p:nvPr/>
        </p:nvSpPr>
        <p:spPr>
          <a:xfrm>
            <a:off x="7254093" y="5677661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4">
                <a:moveTo>
                  <a:pt x="2233" y="5117"/>
                </a:moveTo>
                <a:lnTo>
                  <a:pt x="435" y="3593"/>
                </a:lnTo>
                <a:lnTo>
                  <a:pt x="0" y="2177"/>
                </a:lnTo>
                <a:lnTo>
                  <a:pt x="871" y="163"/>
                </a:lnTo>
                <a:lnTo>
                  <a:pt x="2069" y="0"/>
                </a:lnTo>
                <a:lnTo>
                  <a:pt x="2941" y="653"/>
                </a:lnTo>
                <a:lnTo>
                  <a:pt x="4139" y="1524"/>
                </a:lnTo>
                <a:lnTo>
                  <a:pt x="4739" y="2558"/>
                </a:lnTo>
                <a:lnTo>
                  <a:pt x="3867" y="3974"/>
                </a:lnTo>
                <a:lnTo>
                  <a:pt x="3213" y="4845"/>
                </a:lnTo>
                <a:lnTo>
                  <a:pt x="2233" y="5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7409608" y="5584133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396" y="4627"/>
                </a:moveTo>
                <a:lnTo>
                  <a:pt x="1634" y="4300"/>
                </a:lnTo>
                <a:lnTo>
                  <a:pt x="0" y="3538"/>
                </a:lnTo>
                <a:lnTo>
                  <a:pt x="435" y="2123"/>
                </a:lnTo>
                <a:lnTo>
                  <a:pt x="925" y="871"/>
                </a:lnTo>
                <a:lnTo>
                  <a:pt x="1198" y="163"/>
                </a:lnTo>
                <a:lnTo>
                  <a:pt x="2069" y="0"/>
                </a:lnTo>
                <a:lnTo>
                  <a:pt x="2778" y="217"/>
                </a:lnTo>
                <a:lnTo>
                  <a:pt x="3976" y="1252"/>
                </a:lnTo>
                <a:lnTo>
                  <a:pt x="4521" y="2340"/>
                </a:lnTo>
                <a:lnTo>
                  <a:pt x="3649" y="3701"/>
                </a:lnTo>
                <a:lnTo>
                  <a:pt x="3213" y="4409"/>
                </a:lnTo>
                <a:lnTo>
                  <a:pt x="2396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7359059" y="560177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668" y="4573"/>
                </a:moveTo>
                <a:lnTo>
                  <a:pt x="1851" y="4518"/>
                </a:lnTo>
                <a:lnTo>
                  <a:pt x="1252" y="4083"/>
                </a:lnTo>
                <a:lnTo>
                  <a:pt x="0" y="3048"/>
                </a:lnTo>
                <a:lnTo>
                  <a:pt x="163" y="1796"/>
                </a:lnTo>
                <a:lnTo>
                  <a:pt x="1034" y="653"/>
                </a:lnTo>
                <a:lnTo>
                  <a:pt x="1525" y="54"/>
                </a:lnTo>
                <a:lnTo>
                  <a:pt x="2287" y="0"/>
                </a:lnTo>
                <a:lnTo>
                  <a:pt x="3050" y="435"/>
                </a:lnTo>
                <a:lnTo>
                  <a:pt x="3649" y="1578"/>
                </a:lnTo>
                <a:lnTo>
                  <a:pt x="4412" y="2722"/>
                </a:lnTo>
                <a:lnTo>
                  <a:pt x="3268" y="3974"/>
                </a:lnTo>
                <a:lnTo>
                  <a:pt x="2668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7224077" y="5706516"/>
            <a:ext cx="26670" cy="51435"/>
          </a:xfrm>
          <a:custGeom>
            <a:avLst/>
            <a:gdLst/>
            <a:ahLst/>
            <a:cxnLst/>
            <a:rect l="l" t="t" r="r" b="b"/>
            <a:pathLst>
              <a:path w="26670" h="51435">
                <a:moveTo>
                  <a:pt x="23469" y="49491"/>
                </a:moveTo>
                <a:lnTo>
                  <a:pt x="22758" y="49161"/>
                </a:lnTo>
                <a:lnTo>
                  <a:pt x="21513" y="48615"/>
                </a:lnTo>
                <a:lnTo>
                  <a:pt x="20256" y="48945"/>
                </a:lnTo>
                <a:lnTo>
                  <a:pt x="19164" y="49707"/>
                </a:lnTo>
                <a:lnTo>
                  <a:pt x="19113" y="50038"/>
                </a:lnTo>
                <a:lnTo>
                  <a:pt x="18948" y="50584"/>
                </a:lnTo>
                <a:lnTo>
                  <a:pt x="20307" y="51282"/>
                </a:lnTo>
                <a:lnTo>
                  <a:pt x="21463" y="50634"/>
                </a:lnTo>
                <a:lnTo>
                  <a:pt x="22606" y="50304"/>
                </a:lnTo>
                <a:lnTo>
                  <a:pt x="23088" y="50139"/>
                </a:lnTo>
                <a:lnTo>
                  <a:pt x="23469" y="49491"/>
                </a:lnTo>
                <a:close/>
              </a:path>
              <a:path w="26670" h="51435">
                <a:moveTo>
                  <a:pt x="26250" y="16065"/>
                </a:moveTo>
                <a:lnTo>
                  <a:pt x="25704" y="14706"/>
                </a:lnTo>
                <a:lnTo>
                  <a:pt x="23317" y="13284"/>
                </a:lnTo>
                <a:lnTo>
                  <a:pt x="21234" y="12090"/>
                </a:lnTo>
                <a:lnTo>
                  <a:pt x="19062" y="13284"/>
                </a:lnTo>
                <a:lnTo>
                  <a:pt x="18440" y="12090"/>
                </a:lnTo>
                <a:lnTo>
                  <a:pt x="18351" y="11442"/>
                </a:lnTo>
                <a:lnTo>
                  <a:pt x="18351" y="10947"/>
                </a:lnTo>
                <a:lnTo>
                  <a:pt x="18186" y="11277"/>
                </a:lnTo>
                <a:lnTo>
                  <a:pt x="17919" y="11442"/>
                </a:lnTo>
                <a:lnTo>
                  <a:pt x="16992" y="11214"/>
                </a:lnTo>
                <a:lnTo>
                  <a:pt x="16332" y="10998"/>
                </a:lnTo>
                <a:lnTo>
                  <a:pt x="16065" y="10617"/>
                </a:lnTo>
                <a:lnTo>
                  <a:pt x="15189" y="9588"/>
                </a:lnTo>
                <a:lnTo>
                  <a:pt x="14871" y="6261"/>
                </a:lnTo>
                <a:lnTo>
                  <a:pt x="14922" y="5562"/>
                </a:lnTo>
                <a:lnTo>
                  <a:pt x="15087" y="3759"/>
                </a:lnTo>
                <a:lnTo>
                  <a:pt x="14427" y="3327"/>
                </a:lnTo>
                <a:lnTo>
                  <a:pt x="13119" y="2565"/>
                </a:lnTo>
                <a:lnTo>
                  <a:pt x="12852" y="2349"/>
                </a:lnTo>
                <a:lnTo>
                  <a:pt x="11328" y="5562"/>
                </a:lnTo>
                <a:lnTo>
                  <a:pt x="9359" y="0"/>
                </a:lnTo>
                <a:lnTo>
                  <a:pt x="7518" y="381"/>
                </a:lnTo>
                <a:lnTo>
                  <a:pt x="5715" y="1041"/>
                </a:lnTo>
                <a:lnTo>
                  <a:pt x="2717" y="2070"/>
                </a:lnTo>
                <a:lnTo>
                  <a:pt x="927" y="4521"/>
                </a:lnTo>
                <a:lnTo>
                  <a:pt x="0" y="9753"/>
                </a:lnTo>
                <a:lnTo>
                  <a:pt x="2451" y="11163"/>
                </a:lnTo>
                <a:lnTo>
                  <a:pt x="5715" y="13563"/>
                </a:lnTo>
                <a:lnTo>
                  <a:pt x="7353" y="14109"/>
                </a:lnTo>
                <a:lnTo>
                  <a:pt x="10731" y="14757"/>
                </a:lnTo>
                <a:lnTo>
                  <a:pt x="12357" y="15189"/>
                </a:lnTo>
                <a:lnTo>
                  <a:pt x="15570" y="15633"/>
                </a:lnTo>
                <a:lnTo>
                  <a:pt x="15570" y="16281"/>
                </a:lnTo>
                <a:lnTo>
                  <a:pt x="14160" y="17919"/>
                </a:lnTo>
                <a:lnTo>
                  <a:pt x="13233" y="18300"/>
                </a:lnTo>
                <a:lnTo>
                  <a:pt x="12814" y="18897"/>
                </a:lnTo>
                <a:lnTo>
                  <a:pt x="12738" y="19062"/>
                </a:lnTo>
                <a:lnTo>
                  <a:pt x="11874" y="20307"/>
                </a:lnTo>
                <a:lnTo>
                  <a:pt x="11836" y="22275"/>
                </a:lnTo>
                <a:lnTo>
                  <a:pt x="12306" y="23736"/>
                </a:lnTo>
                <a:lnTo>
                  <a:pt x="12636" y="24942"/>
                </a:lnTo>
                <a:lnTo>
                  <a:pt x="13284" y="25869"/>
                </a:lnTo>
                <a:lnTo>
                  <a:pt x="16446" y="26631"/>
                </a:lnTo>
                <a:lnTo>
                  <a:pt x="19227" y="26352"/>
                </a:lnTo>
                <a:lnTo>
                  <a:pt x="20370" y="24282"/>
                </a:lnTo>
                <a:lnTo>
                  <a:pt x="21513" y="22275"/>
                </a:lnTo>
                <a:lnTo>
                  <a:pt x="23533" y="21018"/>
                </a:lnTo>
                <a:lnTo>
                  <a:pt x="24511" y="18897"/>
                </a:lnTo>
                <a:lnTo>
                  <a:pt x="26250" y="160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7081910" y="5751809"/>
            <a:ext cx="15240" cy="26034"/>
          </a:xfrm>
          <a:custGeom>
            <a:avLst/>
            <a:gdLst/>
            <a:ahLst/>
            <a:cxnLst/>
            <a:rect l="l" t="t" r="r" b="b"/>
            <a:pathLst>
              <a:path w="15240" h="26035">
                <a:moveTo>
                  <a:pt x="6645" y="25913"/>
                </a:moveTo>
                <a:lnTo>
                  <a:pt x="5283" y="25913"/>
                </a:lnTo>
                <a:lnTo>
                  <a:pt x="5229" y="25641"/>
                </a:lnTo>
                <a:lnTo>
                  <a:pt x="4139" y="23300"/>
                </a:lnTo>
                <a:lnTo>
                  <a:pt x="3377" y="20850"/>
                </a:lnTo>
                <a:lnTo>
                  <a:pt x="490" y="18890"/>
                </a:lnTo>
                <a:lnTo>
                  <a:pt x="54" y="18836"/>
                </a:lnTo>
                <a:lnTo>
                  <a:pt x="0" y="17747"/>
                </a:lnTo>
                <a:lnTo>
                  <a:pt x="108" y="16713"/>
                </a:lnTo>
                <a:lnTo>
                  <a:pt x="1034" y="14045"/>
                </a:lnTo>
                <a:lnTo>
                  <a:pt x="2668" y="18019"/>
                </a:lnTo>
                <a:lnTo>
                  <a:pt x="2832" y="14208"/>
                </a:lnTo>
                <a:lnTo>
                  <a:pt x="2015" y="12956"/>
                </a:lnTo>
                <a:lnTo>
                  <a:pt x="1906" y="11704"/>
                </a:lnTo>
                <a:lnTo>
                  <a:pt x="1906" y="11486"/>
                </a:lnTo>
                <a:lnTo>
                  <a:pt x="2778" y="12140"/>
                </a:lnTo>
                <a:lnTo>
                  <a:pt x="3758" y="12684"/>
                </a:lnTo>
                <a:lnTo>
                  <a:pt x="6590" y="12902"/>
                </a:lnTo>
                <a:lnTo>
                  <a:pt x="7952" y="12303"/>
                </a:lnTo>
                <a:lnTo>
                  <a:pt x="7789" y="9527"/>
                </a:lnTo>
                <a:lnTo>
                  <a:pt x="7516" y="8764"/>
                </a:lnTo>
                <a:lnTo>
                  <a:pt x="7516" y="8057"/>
                </a:lnTo>
                <a:lnTo>
                  <a:pt x="7244" y="3593"/>
                </a:lnTo>
                <a:lnTo>
                  <a:pt x="5447" y="2558"/>
                </a:lnTo>
                <a:lnTo>
                  <a:pt x="6209" y="1850"/>
                </a:lnTo>
                <a:lnTo>
                  <a:pt x="6972" y="1252"/>
                </a:lnTo>
                <a:lnTo>
                  <a:pt x="8769" y="381"/>
                </a:lnTo>
                <a:lnTo>
                  <a:pt x="9968" y="0"/>
                </a:lnTo>
                <a:lnTo>
                  <a:pt x="13399" y="3484"/>
                </a:lnTo>
                <a:lnTo>
                  <a:pt x="14652" y="12466"/>
                </a:lnTo>
                <a:lnTo>
                  <a:pt x="13617" y="18237"/>
                </a:lnTo>
                <a:lnTo>
                  <a:pt x="12746" y="16441"/>
                </a:lnTo>
                <a:lnTo>
                  <a:pt x="10785" y="16005"/>
                </a:lnTo>
                <a:lnTo>
                  <a:pt x="9205" y="16930"/>
                </a:lnTo>
                <a:lnTo>
                  <a:pt x="7353" y="17965"/>
                </a:lnTo>
                <a:lnTo>
                  <a:pt x="7026" y="19598"/>
                </a:lnTo>
                <a:lnTo>
                  <a:pt x="8660" y="22810"/>
                </a:lnTo>
                <a:lnTo>
                  <a:pt x="9205" y="23518"/>
                </a:lnTo>
                <a:lnTo>
                  <a:pt x="9750" y="24334"/>
                </a:lnTo>
                <a:lnTo>
                  <a:pt x="8225" y="25369"/>
                </a:lnTo>
                <a:lnTo>
                  <a:pt x="6645" y="25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7316027" y="55811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7462" y="18509"/>
                </a:moveTo>
                <a:lnTo>
                  <a:pt x="4738" y="16767"/>
                </a:lnTo>
                <a:lnTo>
                  <a:pt x="1252" y="14698"/>
                </a:lnTo>
                <a:lnTo>
                  <a:pt x="0" y="9363"/>
                </a:lnTo>
                <a:lnTo>
                  <a:pt x="2287" y="5062"/>
                </a:lnTo>
                <a:lnTo>
                  <a:pt x="2396" y="4899"/>
                </a:lnTo>
                <a:lnTo>
                  <a:pt x="3431" y="3157"/>
                </a:lnTo>
                <a:lnTo>
                  <a:pt x="5174" y="1850"/>
                </a:lnTo>
                <a:lnTo>
                  <a:pt x="9314" y="163"/>
                </a:lnTo>
                <a:lnTo>
                  <a:pt x="11765" y="0"/>
                </a:lnTo>
                <a:lnTo>
                  <a:pt x="13617" y="816"/>
                </a:lnTo>
                <a:lnTo>
                  <a:pt x="18629" y="11541"/>
                </a:lnTo>
                <a:lnTo>
                  <a:pt x="18629" y="12412"/>
                </a:lnTo>
                <a:lnTo>
                  <a:pt x="9968" y="18400"/>
                </a:lnTo>
                <a:lnTo>
                  <a:pt x="7462" y="185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7255346" y="5702649"/>
            <a:ext cx="19685" cy="20320"/>
          </a:xfrm>
          <a:custGeom>
            <a:avLst/>
            <a:gdLst/>
            <a:ahLst/>
            <a:cxnLst/>
            <a:rect l="l" t="t" r="r" b="b"/>
            <a:pathLst>
              <a:path w="19684" h="20320">
                <a:moveTo>
                  <a:pt x="9750" y="19761"/>
                </a:moveTo>
                <a:lnTo>
                  <a:pt x="8878" y="19544"/>
                </a:lnTo>
                <a:lnTo>
                  <a:pt x="8007" y="19054"/>
                </a:lnTo>
                <a:lnTo>
                  <a:pt x="4847" y="17039"/>
                </a:lnTo>
                <a:lnTo>
                  <a:pt x="272" y="15678"/>
                </a:lnTo>
                <a:lnTo>
                  <a:pt x="544" y="11432"/>
                </a:lnTo>
                <a:lnTo>
                  <a:pt x="108" y="7512"/>
                </a:lnTo>
                <a:lnTo>
                  <a:pt x="0" y="6805"/>
                </a:lnTo>
                <a:lnTo>
                  <a:pt x="217" y="6097"/>
                </a:lnTo>
                <a:lnTo>
                  <a:pt x="708" y="5444"/>
                </a:lnTo>
                <a:lnTo>
                  <a:pt x="4738" y="381"/>
                </a:lnTo>
                <a:lnTo>
                  <a:pt x="12746" y="0"/>
                </a:lnTo>
                <a:lnTo>
                  <a:pt x="17376" y="4681"/>
                </a:lnTo>
                <a:lnTo>
                  <a:pt x="19228" y="6532"/>
                </a:lnTo>
                <a:lnTo>
                  <a:pt x="19555" y="8601"/>
                </a:lnTo>
                <a:lnTo>
                  <a:pt x="16504" y="14317"/>
                </a:lnTo>
                <a:lnTo>
                  <a:pt x="13454" y="16495"/>
                </a:lnTo>
                <a:lnTo>
                  <a:pt x="9750" y="197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7152940" y="5688876"/>
            <a:ext cx="17145" cy="17780"/>
          </a:xfrm>
          <a:custGeom>
            <a:avLst/>
            <a:gdLst/>
            <a:ahLst/>
            <a:cxnLst/>
            <a:rect l="l" t="t" r="r" b="b"/>
            <a:pathLst>
              <a:path w="17145" h="17779">
                <a:moveTo>
                  <a:pt x="7516" y="17638"/>
                </a:moveTo>
                <a:lnTo>
                  <a:pt x="1634" y="16223"/>
                </a:lnTo>
                <a:lnTo>
                  <a:pt x="0" y="14481"/>
                </a:lnTo>
                <a:lnTo>
                  <a:pt x="163" y="12031"/>
                </a:lnTo>
                <a:lnTo>
                  <a:pt x="1252" y="11868"/>
                </a:lnTo>
                <a:lnTo>
                  <a:pt x="2287" y="11214"/>
                </a:lnTo>
                <a:lnTo>
                  <a:pt x="3431" y="11160"/>
                </a:lnTo>
                <a:lnTo>
                  <a:pt x="7462" y="10833"/>
                </a:lnTo>
                <a:lnTo>
                  <a:pt x="8333" y="9744"/>
                </a:lnTo>
                <a:lnTo>
                  <a:pt x="8497" y="5770"/>
                </a:lnTo>
                <a:lnTo>
                  <a:pt x="8497" y="1850"/>
                </a:lnTo>
                <a:lnTo>
                  <a:pt x="8388" y="871"/>
                </a:lnTo>
                <a:lnTo>
                  <a:pt x="8225" y="489"/>
                </a:lnTo>
                <a:lnTo>
                  <a:pt x="8388" y="381"/>
                </a:lnTo>
                <a:lnTo>
                  <a:pt x="9042" y="163"/>
                </a:lnTo>
                <a:lnTo>
                  <a:pt x="9695" y="54"/>
                </a:lnTo>
                <a:lnTo>
                  <a:pt x="10295" y="0"/>
                </a:lnTo>
                <a:lnTo>
                  <a:pt x="10022" y="1524"/>
                </a:lnTo>
                <a:lnTo>
                  <a:pt x="11221" y="3756"/>
                </a:lnTo>
                <a:lnTo>
                  <a:pt x="12855" y="4028"/>
                </a:lnTo>
                <a:lnTo>
                  <a:pt x="13181" y="3756"/>
                </a:lnTo>
                <a:lnTo>
                  <a:pt x="13508" y="3647"/>
                </a:lnTo>
                <a:lnTo>
                  <a:pt x="13781" y="2722"/>
                </a:lnTo>
                <a:lnTo>
                  <a:pt x="13672" y="1796"/>
                </a:lnTo>
                <a:lnTo>
                  <a:pt x="13454" y="925"/>
                </a:lnTo>
                <a:lnTo>
                  <a:pt x="14489" y="1796"/>
                </a:lnTo>
                <a:lnTo>
                  <a:pt x="15142" y="3266"/>
                </a:lnTo>
                <a:lnTo>
                  <a:pt x="14925" y="6968"/>
                </a:lnTo>
                <a:lnTo>
                  <a:pt x="15415" y="8547"/>
                </a:lnTo>
                <a:lnTo>
                  <a:pt x="16559" y="14372"/>
                </a:lnTo>
                <a:lnTo>
                  <a:pt x="12582" y="16114"/>
                </a:lnTo>
                <a:lnTo>
                  <a:pt x="10077" y="17257"/>
                </a:lnTo>
                <a:lnTo>
                  <a:pt x="7516" y="176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7105169" y="5815505"/>
            <a:ext cx="17145" cy="18415"/>
          </a:xfrm>
          <a:custGeom>
            <a:avLst/>
            <a:gdLst/>
            <a:ahLst/>
            <a:cxnLst/>
            <a:rect l="l" t="t" r="r" b="b"/>
            <a:pathLst>
              <a:path w="17145" h="18414">
                <a:moveTo>
                  <a:pt x="7026" y="18074"/>
                </a:moveTo>
                <a:lnTo>
                  <a:pt x="3976" y="17638"/>
                </a:lnTo>
                <a:lnTo>
                  <a:pt x="0" y="12357"/>
                </a:lnTo>
                <a:lnTo>
                  <a:pt x="599" y="9581"/>
                </a:lnTo>
                <a:lnTo>
                  <a:pt x="2832" y="6151"/>
                </a:lnTo>
                <a:lnTo>
                  <a:pt x="3050" y="5934"/>
                </a:lnTo>
                <a:lnTo>
                  <a:pt x="3812" y="4790"/>
                </a:lnTo>
                <a:lnTo>
                  <a:pt x="4793" y="3919"/>
                </a:lnTo>
                <a:lnTo>
                  <a:pt x="9423" y="0"/>
                </a:lnTo>
                <a:lnTo>
                  <a:pt x="15251" y="2068"/>
                </a:lnTo>
                <a:lnTo>
                  <a:pt x="16285" y="6805"/>
                </a:lnTo>
                <a:lnTo>
                  <a:pt x="6482" y="6805"/>
                </a:lnTo>
                <a:lnTo>
                  <a:pt x="5392" y="7458"/>
                </a:lnTo>
                <a:lnTo>
                  <a:pt x="4575" y="8819"/>
                </a:lnTo>
                <a:lnTo>
                  <a:pt x="3758" y="10234"/>
                </a:lnTo>
                <a:lnTo>
                  <a:pt x="4303" y="12140"/>
                </a:lnTo>
                <a:lnTo>
                  <a:pt x="6972" y="13610"/>
                </a:lnTo>
                <a:lnTo>
                  <a:pt x="12319" y="13610"/>
                </a:lnTo>
                <a:lnTo>
                  <a:pt x="10730" y="14154"/>
                </a:lnTo>
                <a:lnTo>
                  <a:pt x="11820" y="17257"/>
                </a:lnTo>
                <a:lnTo>
                  <a:pt x="11003" y="17638"/>
                </a:lnTo>
                <a:lnTo>
                  <a:pt x="10186" y="17747"/>
                </a:lnTo>
                <a:lnTo>
                  <a:pt x="7026" y="18074"/>
                </a:lnTo>
                <a:close/>
              </a:path>
              <a:path w="17145" h="18414">
                <a:moveTo>
                  <a:pt x="12319" y="13610"/>
                </a:moveTo>
                <a:lnTo>
                  <a:pt x="6972" y="13610"/>
                </a:lnTo>
                <a:lnTo>
                  <a:pt x="9368" y="12739"/>
                </a:lnTo>
                <a:lnTo>
                  <a:pt x="10730" y="9853"/>
                </a:lnTo>
                <a:lnTo>
                  <a:pt x="9804" y="8220"/>
                </a:lnTo>
                <a:lnTo>
                  <a:pt x="7940" y="7458"/>
                </a:lnTo>
                <a:lnTo>
                  <a:pt x="6482" y="6805"/>
                </a:lnTo>
                <a:lnTo>
                  <a:pt x="16285" y="6805"/>
                </a:lnTo>
                <a:lnTo>
                  <a:pt x="17049" y="10507"/>
                </a:lnTo>
                <a:lnTo>
                  <a:pt x="16341" y="11704"/>
                </a:lnTo>
                <a:lnTo>
                  <a:pt x="13617" y="13011"/>
                </a:lnTo>
                <a:lnTo>
                  <a:pt x="12319" y="136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7284433" y="5594585"/>
            <a:ext cx="16510" cy="15875"/>
          </a:xfrm>
          <a:custGeom>
            <a:avLst/>
            <a:gdLst/>
            <a:ahLst/>
            <a:cxnLst/>
            <a:rect l="l" t="t" r="r" b="b"/>
            <a:pathLst>
              <a:path w="16509" h="15875">
                <a:moveTo>
                  <a:pt x="11820" y="15569"/>
                </a:moveTo>
                <a:lnTo>
                  <a:pt x="8116" y="14916"/>
                </a:lnTo>
                <a:lnTo>
                  <a:pt x="7898" y="14862"/>
                </a:lnTo>
                <a:lnTo>
                  <a:pt x="6863" y="14644"/>
                </a:lnTo>
                <a:lnTo>
                  <a:pt x="0" y="7784"/>
                </a:lnTo>
                <a:lnTo>
                  <a:pt x="490" y="5552"/>
                </a:lnTo>
                <a:lnTo>
                  <a:pt x="7190" y="108"/>
                </a:lnTo>
                <a:lnTo>
                  <a:pt x="8225" y="0"/>
                </a:lnTo>
                <a:lnTo>
                  <a:pt x="8551" y="544"/>
                </a:lnTo>
                <a:lnTo>
                  <a:pt x="8987" y="2558"/>
                </a:lnTo>
                <a:lnTo>
                  <a:pt x="9859" y="3484"/>
                </a:lnTo>
                <a:lnTo>
                  <a:pt x="12637" y="4028"/>
                </a:lnTo>
                <a:lnTo>
                  <a:pt x="11547" y="2340"/>
                </a:lnTo>
                <a:lnTo>
                  <a:pt x="12092" y="1796"/>
                </a:lnTo>
                <a:lnTo>
                  <a:pt x="12582" y="1252"/>
                </a:lnTo>
                <a:lnTo>
                  <a:pt x="13127" y="1633"/>
                </a:lnTo>
                <a:lnTo>
                  <a:pt x="13454" y="2014"/>
                </a:lnTo>
                <a:lnTo>
                  <a:pt x="14598" y="3211"/>
                </a:lnTo>
                <a:lnTo>
                  <a:pt x="15360" y="4518"/>
                </a:lnTo>
                <a:lnTo>
                  <a:pt x="15850" y="5879"/>
                </a:lnTo>
                <a:lnTo>
                  <a:pt x="16341" y="7458"/>
                </a:lnTo>
                <a:lnTo>
                  <a:pt x="16450" y="9146"/>
                </a:lnTo>
                <a:lnTo>
                  <a:pt x="15960" y="10942"/>
                </a:lnTo>
                <a:lnTo>
                  <a:pt x="15251" y="13773"/>
                </a:lnTo>
                <a:lnTo>
                  <a:pt x="11820" y="155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7086092" y="5730252"/>
            <a:ext cx="17780" cy="15240"/>
          </a:xfrm>
          <a:custGeom>
            <a:avLst/>
            <a:gdLst/>
            <a:ahLst/>
            <a:cxnLst/>
            <a:rect l="l" t="t" r="r" b="b"/>
            <a:pathLst>
              <a:path w="17779" h="15239">
                <a:moveTo>
                  <a:pt x="63" y="9309"/>
                </a:moveTo>
                <a:lnTo>
                  <a:pt x="0" y="9474"/>
                </a:lnTo>
                <a:lnTo>
                  <a:pt x="63" y="9309"/>
                </a:lnTo>
                <a:close/>
              </a:path>
              <a:path w="17779" h="15239">
                <a:moveTo>
                  <a:pt x="17653" y="6705"/>
                </a:moveTo>
                <a:lnTo>
                  <a:pt x="16941" y="4635"/>
                </a:lnTo>
                <a:lnTo>
                  <a:pt x="12268" y="279"/>
                </a:lnTo>
                <a:lnTo>
                  <a:pt x="8775" y="0"/>
                </a:lnTo>
                <a:lnTo>
                  <a:pt x="5016" y="927"/>
                </a:lnTo>
                <a:lnTo>
                  <a:pt x="4038" y="1143"/>
                </a:lnTo>
                <a:lnTo>
                  <a:pt x="546" y="7302"/>
                </a:lnTo>
                <a:lnTo>
                  <a:pt x="495" y="8013"/>
                </a:lnTo>
                <a:lnTo>
                  <a:pt x="63" y="9372"/>
                </a:lnTo>
                <a:lnTo>
                  <a:pt x="1257" y="10680"/>
                </a:lnTo>
                <a:lnTo>
                  <a:pt x="1917" y="11328"/>
                </a:lnTo>
                <a:lnTo>
                  <a:pt x="3708" y="13347"/>
                </a:lnTo>
                <a:lnTo>
                  <a:pt x="5511" y="14808"/>
                </a:lnTo>
                <a:lnTo>
                  <a:pt x="8128" y="12420"/>
                </a:lnTo>
                <a:lnTo>
                  <a:pt x="8661" y="11874"/>
                </a:lnTo>
                <a:lnTo>
                  <a:pt x="9321" y="11823"/>
                </a:lnTo>
                <a:lnTo>
                  <a:pt x="9804" y="12522"/>
                </a:lnTo>
                <a:lnTo>
                  <a:pt x="10350" y="11709"/>
                </a:lnTo>
                <a:lnTo>
                  <a:pt x="11391" y="10998"/>
                </a:lnTo>
                <a:lnTo>
                  <a:pt x="12585" y="10680"/>
                </a:lnTo>
                <a:lnTo>
                  <a:pt x="13512" y="10401"/>
                </a:lnTo>
                <a:lnTo>
                  <a:pt x="14439" y="10452"/>
                </a:lnTo>
                <a:lnTo>
                  <a:pt x="15252" y="10680"/>
                </a:lnTo>
                <a:lnTo>
                  <a:pt x="16243" y="9093"/>
                </a:lnTo>
                <a:lnTo>
                  <a:pt x="17653" y="67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7264819" y="5612777"/>
            <a:ext cx="49530" cy="44450"/>
          </a:xfrm>
          <a:custGeom>
            <a:avLst/>
            <a:gdLst/>
            <a:ahLst/>
            <a:cxnLst/>
            <a:rect l="l" t="t" r="r" b="b"/>
            <a:pathLst>
              <a:path w="49529" h="44450">
                <a:moveTo>
                  <a:pt x="14973" y="7454"/>
                </a:moveTo>
                <a:lnTo>
                  <a:pt x="14922" y="6743"/>
                </a:lnTo>
                <a:lnTo>
                  <a:pt x="14541" y="5499"/>
                </a:lnTo>
                <a:lnTo>
                  <a:pt x="10947" y="7454"/>
                </a:lnTo>
                <a:lnTo>
                  <a:pt x="11658" y="4737"/>
                </a:lnTo>
                <a:lnTo>
                  <a:pt x="10731" y="2667"/>
                </a:lnTo>
                <a:lnTo>
                  <a:pt x="11328" y="1473"/>
                </a:lnTo>
                <a:lnTo>
                  <a:pt x="6972" y="0"/>
                </a:lnTo>
                <a:lnTo>
                  <a:pt x="2882" y="1244"/>
                </a:lnTo>
                <a:lnTo>
                  <a:pt x="1143" y="3810"/>
                </a:lnTo>
                <a:lnTo>
                  <a:pt x="762" y="4457"/>
                </a:lnTo>
                <a:lnTo>
                  <a:pt x="0" y="6959"/>
                </a:lnTo>
                <a:lnTo>
                  <a:pt x="812" y="9906"/>
                </a:lnTo>
                <a:lnTo>
                  <a:pt x="3048" y="12522"/>
                </a:lnTo>
                <a:lnTo>
                  <a:pt x="3213" y="12788"/>
                </a:lnTo>
                <a:lnTo>
                  <a:pt x="3479" y="13004"/>
                </a:lnTo>
                <a:lnTo>
                  <a:pt x="6045" y="15519"/>
                </a:lnTo>
                <a:lnTo>
                  <a:pt x="10134" y="16332"/>
                </a:lnTo>
                <a:lnTo>
                  <a:pt x="12255" y="14693"/>
                </a:lnTo>
                <a:lnTo>
                  <a:pt x="12801" y="14262"/>
                </a:lnTo>
                <a:lnTo>
                  <a:pt x="13233" y="13550"/>
                </a:lnTo>
                <a:lnTo>
                  <a:pt x="13068" y="13716"/>
                </a:lnTo>
                <a:lnTo>
                  <a:pt x="14706" y="11264"/>
                </a:lnTo>
                <a:lnTo>
                  <a:pt x="14973" y="9410"/>
                </a:lnTo>
                <a:lnTo>
                  <a:pt x="14973" y="7454"/>
                </a:lnTo>
                <a:close/>
              </a:path>
              <a:path w="49529" h="44450">
                <a:moveTo>
                  <a:pt x="49187" y="40665"/>
                </a:moveTo>
                <a:lnTo>
                  <a:pt x="48260" y="36195"/>
                </a:lnTo>
                <a:lnTo>
                  <a:pt x="45643" y="34569"/>
                </a:lnTo>
                <a:lnTo>
                  <a:pt x="42265" y="31305"/>
                </a:lnTo>
                <a:lnTo>
                  <a:pt x="40792" y="32499"/>
                </a:lnTo>
                <a:lnTo>
                  <a:pt x="37579" y="34023"/>
                </a:lnTo>
                <a:lnTo>
                  <a:pt x="35737" y="33147"/>
                </a:lnTo>
                <a:lnTo>
                  <a:pt x="31915" y="33045"/>
                </a:lnTo>
                <a:lnTo>
                  <a:pt x="29527" y="31521"/>
                </a:lnTo>
                <a:lnTo>
                  <a:pt x="26847" y="36195"/>
                </a:lnTo>
                <a:lnTo>
                  <a:pt x="28536" y="38265"/>
                </a:lnTo>
                <a:lnTo>
                  <a:pt x="30391" y="41262"/>
                </a:lnTo>
                <a:lnTo>
                  <a:pt x="31369" y="42240"/>
                </a:lnTo>
                <a:lnTo>
                  <a:pt x="32245" y="43332"/>
                </a:lnTo>
                <a:lnTo>
                  <a:pt x="33121" y="43713"/>
                </a:lnTo>
                <a:lnTo>
                  <a:pt x="34315" y="44043"/>
                </a:lnTo>
                <a:lnTo>
                  <a:pt x="36817" y="40449"/>
                </a:lnTo>
                <a:lnTo>
                  <a:pt x="39382" y="41427"/>
                </a:lnTo>
                <a:lnTo>
                  <a:pt x="41998" y="41694"/>
                </a:lnTo>
                <a:lnTo>
                  <a:pt x="43624" y="41922"/>
                </a:lnTo>
                <a:lnTo>
                  <a:pt x="45377" y="41694"/>
                </a:lnTo>
                <a:lnTo>
                  <a:pt x="47117" y="41541"/>
                </a:lnTo>
                <a:lnTo>
                  <a:pt x="48374" y="41427"/>
                </a:lnTo>
                <a:lnTo>
                  <a:pt x="49187" y="406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7171893" y="5651105"/>
            <a:ext cx="76200" cy="62230"/>
          </a:xfrm>
          <a:custGeom>
            <a:avLst/>
            <a:gdLst/>
            <a:ahLst/>
            <a:cxnLst/>
            <a:rect l="l" t="t" r="r" b="b"/>
            <a:pathLst>
              <a:path w="76200" h="62229">
                <a:moveTo>
                  <a:pt x="16446" y="53733"/>
                </a:moveTo>
                <a:lnTo>
                  <a:pt x="16065" y="51003"/>
                </a:lnTo>
                <a:lnTo>
                  <a:pt x="11811" y="47853"/>
                </a:lnTo>
                <a:lnTo>
                  <a:pt x="9804" y="47358"/>
                </a:lnTo>
                <a:lnTo>
                  <a:pt x="7670" y="47244"/>
                </a:lnTo>
                <a:lnTo>
                  <a:pt x="5613" y="47091"/>
                </a:lnTo>
                <a:lnTo>
                  <a:pt x="6858" y="48768"/>
                </a:lnTo>
                <a:lnTo>
                  <a:pt x="6426" y="49593"/>
                </a:lnTo>
                <a:lnTo>
                  <a:pt x="5930" y="50406"/>
                </a:lnTo>
                <a:lnTo>
                  <a:pt x="5003" y="50736"/>
                </a:lnTo>
                <a:lnTo>
                  <a:pt x="647" y="50952"/>
                </a:lnTo>
                <a:lnTo>
                  <a:pt x="0" y="51663"/>
                </a:lnTo>
                <a:lnTo>
                  <a:pt x="863" y="57480"/>
                </a:lnTo>
                <a:lnTo>
                  <a:pt x="2006" y="60147"/>
                </a:lnTo>
                <a:lnTo>
                  <a:pt x="5067" y="61239"/>
                </a:lnTo>
                <a:lnTo>
                  <a:pt x="7835" y="62217"/>
                </a:lnTo>
                <a:lnTo>
                  <a:pt x="10236" y="60972"/>
                </a:lnTo>
                <a:lnTo>
                  <a:pt x="12357" y="59169"/>
                </a:lnTo>
                <a:lnTo>
                  <a:pt x="13182" y="58407"/>
                </a:lnTo>
                <a:lnTo>
                  <a:pt x="14262" y="57162"/>
                </a:lnTo>
                <a:lnTo>
                  <a:pt x="16446" y="53733"/>
                </a:lnTo>
                <a:close/>
              </a:path>
              <a:path w="76200" h="62229">
                <a:moveTo>
                  <a:pt x="75933" y="10769"/>
                </a:moveTo>
                <a:lnTo>
                  <a:pt x="75819" y="8051"/>
                </a:lnTo>
                <a:lnTo>
                  <a:pt x="74561" y="5435"/>
                </a:lnTo>
                <a:lnTo>
                  <a:pt x="74079" y="4457"/>
                </a:lnTo>
                <a:lnTo>
                  <a:pt x="73418" y="2501"/>
                </a:lnTo>
                <a:lnTo>
                  <a:pt x="70815" y="4127"/>
                </a:lnTo>
                <a:lnTo>
                  <a:pt x="70205" y="3149"/>
                </a:lnTo>
                <a:lnTo>
                  <a:pt x="66992" y="0"/>
                </a:lnTo>
                <a:lnTo>
                  <a:pt x="64655" y="101"/>
                </a:lnTo>
                <a:lnTo>
                  <a:pt x="59042" y="5600"/>
                </a:lnTo>
                <a:lnTo>
                  <a:pt x="59753" y="9956"/>
                </a:lnTo>
                <a:lnTo>
                  <a:pt x="64871" y="13220"/>
                </a:lnTo>
                <a:lnTo>
                  <a:pt x="65087" y="13335"/>
                </a:lnTo>
                <a:lnTo>
                  <a:pt x="65747" y="13817"/>
                </a:lnTo>
                <a:lnTo>
                  <a:pt x="69126" y="14579"/>
                </a:lnTo>
                <a:lnTo>
                  <a:pt x="72009" y="15189"/>
                </a:lnTo>
                <a:lnTo>
                  <a:pt x="73964" y="12954"/>
                </a:lnTo>
                <a:lnTo>
                  <a:pt x="75933" y="107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7004343" y="5825576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1743" y="10234"/>
                </a:moveTo>
                <a:lnTo>
                  <a:pt x="2778" y="7839"/>
                </a:lnTo>
                <a:lnTo>
                  <a:pt x="2124" y="5171"/>
                </a:lnTo>
                <a:lnTo>
                  <a:pt x="163" y="3211"/>
                </a:lnTo>
                <a:lnTo>
                  <a:pt x="0" y="3103"/>
                </a:lnTo>
                <a:lnTo>
                  <a:pt x="762" y="2068"/>
                </a:lnTo>
                <a:lnTo>
                  <a:pt x="2396" y="0"/>
                </a:lnTo>
                <a:lnTo>
                  <a:pt x="4466" y="1306"/>
                </a:lnTo>
                <a:lnTo>
                  <a:pt x="5610" y="2994"/>
                </a:lnTo>
                <a:lnTo>
                  <a:pt x="4847" y="7403"/>
                </a:lnTo>
                <a:lnTo>
                  <a:pt x="3486" y="9037"/>
                </a:lnTo>
                <a:lnTo>
                  <a:pt x="1743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7222336" y="5670149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4" h="15875">
                <a:moveTo>
                  <a:pt x="7571" y="15787"/>
                </a:moveTo>
                <a:lnTo>
                  <a:pt x="5011" y="14644"/>
                </a:lnTo>
                <a:lnTo>
                  <a:pt x="4521" y="14481"/>
                </a:lnTo>
                <a:lnTo>
                  <a:pt x="3813" y="14154"/>
                </a:lnTo>
                <a:lnTo>
                  <a:pt x="3704" y="13773"/>
                </a:lnTo>
                <a:lnTo>
                  <a:pt x="3104" y="11813"/>
                </a:lnTo>
                <a:lnTo>
                  <a:pt x="3813" y="9037"/>
                </a:lnTo>
                <a:lnTo>
                  <a:pt x="217" y="9146"/>
                </a:lnTo>
                <a:lnTo>
                  <a:pt x="0" y="8111"/>
                </a:lnTo>
                <a:lnTo>
                  <a:pt x="0" y="7567"/>
                </a:lnTo>
                <a:lnTo>
                  <a:pt x="108" y="6042"/>
                </a:lnTo>
                <a:lnTo>
                  <a:pt x="272" y="4518"/>
                </a:lnTo>
                <a:lnTo>
                  <a:pt x="1089" y="3375"/>
                </a:lnTo>
                <a:lnTo>
                  <a:pt x="2614" y="762"/>
                </a:lnTo>
                <a:lnTo>
                  <a:pt x="4738" y="0"/>
                </a:lnTo>
                <a:lnTo>
                  <a:pt x="7408" y="1197"/>
                </a:lnTo>
                <a:lnTo>
                  <a:pt x="9913" y="2286"/>
                </a:lnTo>
                <a:lnTo>
                  <a:pt x="11711" y="4083"/>
                </a:lnTo>
                <a:lnTo>
                  <a:pt x="13999" y="8928"/>
                </a:lnTo>
                <a:lnTo>
                  <a:pt x="13944" y="10942"/>
                </a:lnTo>
                <a:lnTo>
                  <a:pt x="12201" y="12902"/>
                </a:lnTo>
                <a:lnTo>
                  <a:pt x="10131" y="15080"/>
                </a:lnTo>
                <a:lnTo>
                  <a:pt x="7571" y="157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7032668" y="5784474"/>
            <a:ext cx="8255" cy="9525"/>
          </a:xfrm>
          <a:custGeom>
            <a:avLst/>
            <a:gdLst/>
            <a:ahLst/>
            <a:cxnLst/>
            <a:rect l="l" t="t" r="r" b="b"/>
            <a:pathLst>
              <a:path w="8254" h="9525">
                <a:moveTo>
                  <a:pt x="0" y="8928"/>
                </a:moveTo>
                <a:lnTo>
                  <a:pt x="5120" y="2939"/>
                </a:lnTo>
                <a:lnTo>
                  <a:pt x="7680" y="0"/>
                </a:lnTo>
                <a:lnTo>
                  <a:pt x="7734" y="163"/>
                </a:lnTo>
                <a:lnTo>
                  <a:pt x="8061" y="1905"/>
                </a:lnTo>
                <a:lnTo>
                  <a:pt x="7625" y="3538"/>
                </a:lnTo>
                <a:lnTo>
                  <a:pt x="6536" y="4790"/>
                </a:lnTo>
                <a:lnTo>
                  <a:pt x="4902" y="7403"/>
                </a:lnTo>
                <a:lnTo>
                  <a:pt x="2505" y="8764"/>
                </a:lnTo>
                <a:lnTo>
                  <a:pt x="0" y="89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7150489" y="567346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143" y="3974"/>
                </a:moveTo>
                <a:lnTo>
                  <a:pt x="217" y="3211"/>
                </a:lnTo>
                <a:lnTo>
                  <a:pt x="54" y="2286"/>
                </a:lnTo>
                <a:lnTo>
                  <a:pt x="0" y="2014"/>
                </a:lnTo>
                <a:lnTo>
                  <a:pt x="708" y="1252"/>
                </a:lnTo>
                <a:lnTo>
                  <a:pt x="1525" y="653"/>
                </a:lnTo>
                <a:lnTo>
                  <a:pt x="2233" y="0"/>
                </a:lnTo>
                <a:lnTo>
                  <a:pt x="2451" y="54"/>
                </a:lnTo>
                <a:lnTo>
                  <a:pt x="2723" y="163"/>
                </a:lnTo>
                <a:lnTo>
                  <a:pt x="2941" y="217"/>
                </a:lnTo>
                <a:lnTo>
                  <a:pt x="3213" y="381"/>
                </a:lnTo>
                <a:lnTo>
                  <a:pt x="3377" y="598"/>
                </a:lnTo>
                <a:lnTo>
                  <a:pt x="3486" y="762"/>
                </a:lnTo>
                <a:lnTo>
                  <a:pt x="4248" y="2014"/>
                </a:lnTo>
                <a:lnTo>
                  <a:pt x="3431" y="2994"/>
                </a:lnTo>
                <a:lnTo>
                  <a:pt x="1143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7128306" y="5797930"/>
            <a:ext cx="17780" cy="52069"/>
          </a:xfrm>
          <a:custGeom>
            <a:avLst/>
            <a:gdLst/>
            <a:ahLst/>
            <a:cxnLst/>
            <a:rect l="l" t="t" r="r" b="b"/>
            <a:pathLst>
              <a:path w="17779" h="52070">
                <a:moveTo>
                  <a:pt x="12966" y="39738"/>
                </a:moveTo>
                <a:lnTo>
                  <a:pt x="10515" y="38214"/>
                </a:lnTo>
                <a:lnTo>
                  <a:pt x="8064" y="36741"/>
                </a:lnTo>
                <a:lnTo>
                  <a:pt x="6210" y="38976"/>
                </a:lnTo>
                <a:lnTo>
                  <a:pt x="774" y="42621"/>
                </a:lnTo>
                <a:lnTo>
                  <a:pt x="0" y="45339"/>
                </a:lnTo>
                <a:lnTo>
                  <a:pt x="1917" y="47955"/>
                </a:lnTo>
                <a:lnTo>
                  <a:pt x="2730" y="46647"/>
                </a:lnTo>
                <a:lnTo>
                  <a:pt x="5562" y="45948"/>
                </a:lnTo>
                <a:lnTo>
                  <a:pt x="6921" y="46761"/>
                </a:lnTo>
                <a:lnTo>
                  <a:pt x="8445" y="47637"/>
                </a:lnTo>
                <a:lnTo>
                  <a:pt x="8826" y="49593"/>
                </a:lnTo>
                <a:lnTo>
                  <a:pt x="7797" y="51447"/>
                </a:lnTo>
                <a:lnTo>
                  <a:pt x="7632" y="51600"/>
                </a:lnTo>
                <a:lnTo>
                  <a:pt x="9105" y="51765"/>
                </a:lnTo>
                <a:lnTo>
                  <a:pt x="10350" y="50952"/>
                </a:lnTo>
                <a:lnTo>
                  <a:pt x="11607" y="49098"/>
                </a:lnTo>
                <a:lnTo>
                  <a:pt x="12420" y="47790"/>
                </a:lnTo>
                <a:lnTo>
                  <a:pt x="12915" y="46380"/>
                </a:lnTo>
                <a:lnTo>
                  <a:pt x="12915" y="44856"/>
                </a:lnTo>
                <a:lnTo>
                  <a:pt x="12915" y="42354"/>
                </a:lnTo>
                <a:lnTo>
                  <a:pt x="12966" y="39738"/>
                </a:lnTo>
                <a:close/>
              </a:path>
              <a:path w="17779" h="52070">
                <a:moveTo>
                  <a:pt x="17437" y="8648"/>
                </a:moveTo>
                <a:lnTo>
                  <a:pt x="15100" y="5283"/>
                </a:lnTo>
                <a:lnTo>
                  <a:pt x="13182" y="3479"/>
                </a:lnTo>
                <a:lnTo>
                  <a:pt x="10960" y="2006"/>
                </a:lnTo>
                <a:lnTo>
                  <a:pt x="10299" y="1625"/>
                </a:lnTo>
                <a:lnTo>
                  <a:pt x="9702" y="1143"/>
                </a:lnTo>
                <a:lnTo>
                  <a:pt x="8991" y="863"/>
                </a:lnTo>
                <a:lnTo>
                  <a:pt x="7086" y="0"/>
                </a:lnTo>
                <a:lnTo>
                  <a:pt x="5727" y="863"/>
                </a:lnTo>
                <a:lnTo>
                  <a:pt x="4749" y="2451"/>
                </a:lnTo>
                <a:lnTo>
                  <a:pt x="3708" y="4025"/>
                </a:lnTo>
                <a:lnTo>
                  <a:pt x="4140" y="5499"/>
                </a:lnTo>
                <a:lnTo>
                  <a:pt x="8509" y="7404"/>
                </a:lnTo>
                <a:lnTo>
                  <a:pt x="8610" y="9626"/>
                </a:lnTo>
                <a:lnTo>
                  <a:pt x="8826" y="12077"/>
                </a:lnTo>
                <a:lnTo>
                  <a:pt x="9321" y="16548"/>
                </a:lnTo>
                <a:lnTo>
                  <a:pt x="10464" y="16979"/>
                </a:lnTo>
                <a:lnTo>
                  <a:pt x="14173" y="14643"/>
                </a:lnTo>
                <a:lnTo>
                  <a:pt x="14820" y="14262"/>
                </a:lnTo>
                <a:lnTo>
                  <a:pt x="15481" y="13830"/>
                </a:lnTo>
                <a:lnTo>
                  <a:pt x="16078" y="13335"/>
                </a:lnTo>
                <a:lnTo>
                  <a:pt x="16294" y="13169"/>
                </a:lnTo>
                <a:lnTo>
                  <a:pt x="16459" y="13004"/>
                </a:lnTo>
                <a:lnTo>
                  <a:pt x="16675" y="12839"/>
                </a:lnTo>
                <a:lnTo>
                  <a:pt x="15913" y="11595"/>
                </a:lnTo>
                <a:lnTo>
                  <a:pt x="16014" y="9855"/>
                </a:lnTo>
                <a:lnTo>
                  <a:pt x="17272" y="8763"/>
                </a:lnTo>
                <a:lnTo>
                  <a:pt x="17437" y="86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7" name="object 1697"/>
          <p:cNvSpPr/>
          <p:nvPr/>
        </p:nvSpPr>
        <p:spPr>
          <a:xfrm>
            <a:off x="7209318" y="5756818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7081" y="10452"/>
                </a:moveTo>
                <a:lnTo>
                  <a:pt x="6318" y="10180"/>
                </a:lnTo>
                <a:lnTo>
                  <a:pt x="4793" y="9037"/>
                </a:lnTo>
                <a:lnTo>
                  <a:pt x="3050" y="7186"/>
                </a:lnTo>
                <a:lnTo>
                  <a:pt x="0" y="6151"/>
                </a:lnTo>
                <a:lnTo>
                  <a:pt x="1143" y="1034"/>
                </a:lnTo>
                <a:lnTo>
                  <a:pt x="4738" y="0"/>
                </a:lnTo>
                <a:lnTo>
                  <a:pt x="9477" y="762"/>
                </a:lnTo>
                <a:lnTo>
                  <a:pt x="10730" y="1143"/>
                </a:lnTo>
                <a:lnTo>
                  <a:pt x="12800" y="2939"/>
                </a:lnTo>
                <a:lnTo>
                  <a:pt x="14108" y="3211"/>
                </a:lnTo>
                <a:lnTo>
                  <a:pt x="15687" y="2885"/>
                </a:lnTo>
                <a:lnTo>
                  <a:pt x="16232" y="2722"/>
                </a:lnTo>
                <a:lnTo>
                  <a:pt x="16831" y="2830"/>
                </a:lnTo>
                <a:lnTo>
                  <a:pt x="19391" y="3593"/>
                </a:lnTo>
                <a:lnTo>
                  <a:pt x="20099" y="5280"/>
                </a:lnTo>
                <a:lnTo>
                  <a:pt x="19718" y="8928"/>
                </a:lnTo>
                <a:lnTo>
                  <a:pt x="17811" y="8873"/>
                </a:lnTo>
                <a:lnTo>
                  <a:pt x="15796" y="8928"/>
                </a:lnTo>
                <a:lnTo>
                  <a:pt x="15033" y="8764"/>
                </a:lnTo>
                <a:lnTo>
                  <a:pt x="12092" y="5607"/>
                </a:lnTo>
                <a:lnTo>
                  <a:pt x="10240" y="6913"/>
                </a:lnTo>
                <a:lnTo>
                  <a:pt x="7081" y="104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8" name="object 1698"/>
          <p:cNvSpPr/>
          <p:nvPr/>
        </p:nvSpPr>
        <p:spPr>
          <a:xfrm>
            <a:off x="7056308" y="5765583"/>
            <a:ext cx="15875" cy="12700"/>
          </a:xfrm>
          <a:custGeom>
            <a:avLst/>
            <a:gdLst/>
            <a:ahLst/>
            <a:cxnLst/>
            <a:rect l="l" t="t" r="r" b="b"/>
            <a:pathLst>
              <a:path w="15875" h="12700">
                <a:moveTo>
                  <a:pt x="4902" y="12357"/>
                </a:moveTo>
                <a:lnTo>
                  <a:pt x="3595" y="11759"/>
                </a:lnTo>
                <a:lnTo>
                  <a:pt x="1688" y="6260"/>
                </a:lnTo>
                <a:lnTo>
                  <a:pt x="0" y="5226"/>
                </a:lnTo>
                <a:lnTo>
                  <a:pt x="217" y="3266"/>
                </a:lnTo>
                <a:lnTo>
                  <a:pt x="490" y="1687"/>
                </a:lnTo>
                <a:lnTo>
                  <a:pt x="708" y="0"/>
                </a:lnTo>
                <a:lnTo>
                  <a:pt x="2886" y="544"/>
                </a:lnTo>
                <a:lnTo>
                  <a:pt x="5773" y="1306"/>
                </a:lnTo>
                <a:lnTo>
                  <a:pt x="9151" y="489"/>
                </a:lnTo>
                <a:lnTo>
                  <a:pt x="10512" y="2504"/>
                </a:lnTo>
                <a:lnTo>
                  <a:pt x="13999" y="4736"/>
                </a:lnTo>
                <a:lnTo>
                  <a:pt x="15633" y="8220"/>
                </a:lnTo>
                <a:lnTo>
                  <a:pt x="14979" y="9690"/>
                </a:lnTo>
                <a:lnTo>
                  <a:pt x="10186" y="11105"/>
                </a:lnTo>
                <a:lnTo>
                  <a:pt x="8933" y="11378"/>
                </a:lnTo>
                <a:lnTo>
                  <a:pt x="4902" y="123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9" name="object 1699"/>
          <p:cNvSpPr/>
          <p:nvPr/>
        </p:nvSpPr>
        <p:spPr>
          <a:xfrm>
            <a:off x="7231760" y="5744678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5" h="13335">
                <a:moveTo>
                  <a:pt x="7244" y="13229"/>
                </a:moveTo>
                <a:lnTo>
                  <a:pt x="653" y="5879"/>
                </a:lnTo>
                <a:lnTo>
                  <a:pt x="0" y="3103"/>
                </a:lnTo>
                <a:lnTo>
                  <a:pt x="4030" y="0"/>
                </a:lnTo>
                <a:lnTo>
                  <a:pt x="5937" y="435"/>
                </a:lnTo>
                <a:lnTo>
                  <a:pt x="7516" y="1578"/>
                </a:lnTo>
                <a:lnTo>
                  <a:pt x="10349" y="3266"/>
                </a:lnTo>
                <a:lnTo>
                  <a:pt x="11983" y="6532"/>
                </a:lnTo>
                <a:lnTo>
                  <a:pt x="11275" y="8819"/>
                </a:lnTo>
                <a:lnTo>
                  <a:pt x="10621" y="11051"/>
                </a:lnTo>
                <a:lnTo>
                  <a:pt x="7244" y="132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0" name="object 1700"/>
          <p:cNvSpPr/>
          <p:nvPr/>
        </p:nvSpPr>
        <p:spPr>
          <a:xfrm>
            <a:off x="7197933" y="5653490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4466" y="12575"/>
                </a:moveTo>
                <a:lnTo>
                  <a:pt x="2560" y="11269"/>
                </a:lnTo>
                <a:lnTo>
                  <a:pt x="544" y="9853"/>
                </a:lnTo>
                <a:lnTo>
                  <a:pt x="0" y="7567"/>
                </a:lnTo>
                <a:lnTo>
                  <a:pt x="1361" y="4028"/>
                </a:lnTo>
                <a:lnTo>
                  <a:pt x="1743" y="3375"/>
                </a:lnTo>
                <a:lnTo>
                  <a:pt x="2015" y="2776"/>
                </a:lnTo>
                <a:lnTo>
                  <a:pt x="3704" y="217"/>
                </a:lnTo>
                <a:lnTo>
                  <a:pt x="5447" y="0"/>
                </a:lnTo>
                <a:lnTo>
                  <a:pt x="7516" y="2014"/>
                </a:lnTo>
                <a:lnTo>
                  <a:pt x="8878" y="3375"/>
                </a:lnTo>
                <a:lnTo>
                  <a:pt x="10621" y="6042"/>
                </a:lnTo>
                <a:lnTo>
                  <a:pt x="11820" y="8166"/>
                </a:lnTo>
                <a:lnTo>
                  <a:pt x="10458" y="10398"/>
                </a:lnTo>
                <a:lnTo>
                  <a:pt x="9423" y="12140"/>
                </a:lnTo>
                <a:lnTo>
                  <a:pt x="4466" y="125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1" name="object 1701"/>
          <p:cNvSpPr/>
          <p:nvPr/>
        </p:nvSpPr>
        <p:spPr>
          <a:xfrm>
            <a:off x="7257906" y="5659043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10131" y="11160"/>
                </a:moveTo>
                <a:lnTo>
                  <a:pt x="6754" y="11160"/>
                </a:lnTo>
                <a:lnTo>
                  <a:pt x="4412" y="10996"/>
                </a:lnTo>
                <a:lnTo>
                  <a:pt x="2287" y="10507"/>
                </a:lnTo>
                <a:lnTo>
                  <a:pt x="272" y="10017"/>
                </a:lnTo>
                <a:lnTo>
                  <a:pt x="0" y="8111"/>
                </a:lnTo>
                <a:lnTo>
                  <a:pt x="817" y="4028"/>
                </a:lnTo>
                <a:lnTo>
                  <a:pt x="1361" y="1524"/>
                </a:lnTo>
                <a:lnTo>
                  <a:pt x="2941" y="0"/>
                </a:lnTo>
                <a:lnTo>
                  <a:pt x="4902" y="108"/>
                </a:lnTo>
                <a:lnTo>
                  <a:pt x="6264" y="326"/>
                </a:lnTo>
                <a:lnTo>
                  <a:pt x="7571" y="3266"/>
                </a:lnTo>
                <a:lnTo>
                  <a:pt x="10730" y="5335"/>
                </a:lnTo>
                <a:lnTo>
                  <a:pt x="11166" y="10343"/>
                </a:lnTo>
                <a:lnTo>
                  <a:pt x="10131" y="111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2" name="object 1702"/>
          <p:cNvSpPr/>
          <p:nvPr/>
        </p:nvSpPr>
        <p:spPr>
          <a:xfrm>
            <a:off x="7198151" y="5768631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2995" y="6805"/>
                </a:moveTo>
                <a:lnTo>
                  <a:pt x="1470" y="6750"/>
                </a:lnTo>
                <a:lnTo>
                  <a:pt x="0" y="6369"/>
                </a:lnTo>
                <a:lnTo>
                  <a:pt x="599" y="6097"/>
                </a:lnTo>
                <a:lnTo>
                  <a:pt x="1198" y="5770"/>
                </a:lnTo>
                <a:lnTo>
                  <a:pt x="3159" y="4409"/>
                </a:lnTo>
                <a:lnTo>
                  <a:pt x="1906" y="2939"/>
                </a:lnTo>
                <a:lnTo>
                  <a:pt x="2124" y="1742"/>
                </a:lnTo>
                <a:lnTo>
                  <a:pt x="2233" y="1088"/>
                </a:lnTo>
                <a:lnTo>
                  <a:pt x="2124" y="272"/>
                </a:lnTo>
                <a:lnTo>
                  <a:pt x="2777" y="0"/>
                </a:lnTo>
                <a:lnTo>
                  <a:pt x="3431" y="1361"/>
                </a:lnTo>
                <a:lnTo>
                  <a:pt x="3976" y="2830"/>
                </a:lnTo>
                <a:lnTo>
                  <a:pt x="3976" y="4845"/>
                </a:lnTo>
                <a:lnTo>
                  <a:pt x="3921" y="5008"/>
                </a:lnTo>
                <a:lnTo>
                  <a:pt x="2995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3" name="object 1703"/>
          <p:cNvSpPr/>
          <p:nvPr/>
        </p:nvSpPr>
        <p:spPr>
          <a:xfrm>
            <a:off x="7165785" y="5707176"/>
            <a:ext cx="46355" cy="60325"/>
          </a:xfrm>
          <a:custGeom>
            <a:avLst/>
            <a:gdLst/>
            <a:ahLst/>
            <a:cxnLst/>
            <a:rect l="l" t="t" r="r" b="b"/>
            <a:pathLst>
              <a:path w="46354" h="60325">
                <a:moveTo>
                  <a:pt x="11493" y="53352"/>
                </a:moveTo>
                <a:lnTo>
                  <a:pt x="10795" y="51498"/>
                </a:lnTo>
                <a:lnTo>
                  <a:pt x="9105" y="50190"/>
                </a:lnTo>
                <a:lnTo>
                  <a:pt x="8559" y="50088"/>
                </a:lnTo>
                <a:lnTo>
                  <a:pt x="7848" y="49707"/>
                </a:lnTo>
                <a:lnTo>
                  <a:pt x="4749" y="51498"/>
                </a:lnTo>
                <a:lnTo>
                  <a:pt x="1968" y="53073"/>
                </a:lnTo>
                <a:lnTo>
                  <a:pt x="0" y="56883"/>
                </a:lnTo>
                <a:lnTo>
                  <a:pt x="228" y="57645"/>
                </a:lnTo>
                <a:lnTo>
                  <a:pt x="3060" y="59931"/>
                </a:lnTo>
                <a:lnTo>
                  <a:pt x="5778" y="59931"/>
                </a:lnTo>
                <a:lnTo>
                  <a:pt x="8394" y="59715"/>
                </a:lnTo>
                <a:lnTo>
                  <a:pt x="11112" y="59499"/>
                </a:lnTo>
                <a:lnTo>
                  <a:pt x="9969" y="56730"/>
                </a:lnTo>
                <a:lnTo>
                  <a:pt x="11493" y="53352"/>
                </a:lnTo>
                <a:close/>
              </a:path>
              <a:path w="46354" h="60325">
                <a:moveTo>
                  <a:pt x="46253" y="9474"/>
                </a:moveTo>
                <a:lnTo>
                  <a:pt x="45872" y="7353"/>
                </a:lnTo>
                <a:lnTo>
                  <a:pt x="45593" y="5981"/>
                </a:lnTo>
                <a:lnTo>
                  <a:pt x="43967" y="3924"/>
                </a:lnTo>
                <a:lnTo>
                  <a:pt x="43522" y="3314"/>
                </a:lnTo>
                <a:lnTo>
                  <a:pt x="43091" y="2667"/>
                </a:lnTo>
                <a:lnTo>
                  <a:pt x="42824" y="1955"/>
                </a:lnTo>
                <a:lnTo>
                  <a:pt x="42443" y="863"/>
                </a:lnTo>
                <a:lnTo>
                  <a:pt x="41567" y="0"/>
                </a:lnTo>
                <a:lnTo>
                  <a:pt x="40259" y="50"/>
                </a:lnTo>
                <a:lnTo>
                  <a:pt x="38569" y="165"/>
                </a:lnTo>
                <a:lnTo>
                  <a:pt x="37376" y="1244"/>
                </a:lnTo>
                <a:lnTo>
                  <a:pt x="36283" y="4025"/>
                </a:lnTo>
                <a:lnTo>
                  <a:pt x="36334" y="5600"/>
                </a:lnTo>
                <a:lnTo>
                  <a:pt x="36068" y="7124"/>
                </a:lnTo>
                <a:lnTo>
                  <a:pt x="35902" y="8267"/>
                </a:lnTo>
                <a:lnTo>
                  <a:pt x="36715" y="8763"/>
                </a:lnTo>
                <a:lnTo>
                  <a:pt x="38023" y="9639"/>
                </a:lnTo>
                <a:lnTo>
                  <a:pt x="39497" y="9956"/>
                </a:lnTo>
                <a:lnTo>
                  <a:pt x="41516" y="10668"/>
                </a:lnTo>
                <a:lnTo>
                  <a:pt x="45593" y="10883"/>
                </a:lnTo>
                <a:lnTo>
                  <a:pt x="46253" y="94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7274792" y="5636178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59" h="12064">
                <a:moveTo>
                  <a:pt x="2614" y="11868"/>
                </a:moveTo>
                <a:lnTo>
                  <a:pt x="1361" y="11323"/>
                </a:lnTo>
                <a:lnTo>
                  <a:pt x="1034" y="9690"/>
                </a:lnTo>
                <a:lnTo>
                  <a:pt x="708" y="8220"/>
                </a:lnTo>
                <a:lnTo>
                  <a:pt x="435" y="6750"/>
                </a:lnTo>
                <a:lnTo>
                  <a:pt x="435" y="5226"/>
                </a:lnTo>
                <a:lnTo>
                  <a:pt x="490" y="3810"/>
                </a:lnTo>
                <a:lnTo>
                  <a:pt x="0" y="2014"/>
                </a:lnTo>
                <a:lnTo>
                  <a:pt x="1470" y="1088"/>
                </a:lnTo>
                <a:lnTo>
                  <a:pt x="3268" y="0"/>
                </a:lnTo>
                <a:lnTo>
                  <a:pt x="4684" y="1197"/>
                </a:lnTo>
                <a:lnTo>
                  <a:pt x="6046" y="2232"/>
                </a:lnTo>
                <a:lnTo>
                  <a:pt x="7462" y="3375"/>
                </a:lnTo>
                <a:lnTo>
                  <a:pt x="9913" y="4137"/>
                </a:lnTo>
                <a:lnTo>
                  <a:pt x="8933" y="6478"/>
                </a:lnTo>
                <a:lnTo>
                  <a:pt x="8061" y="8656"/>
                </a:lnTo>
                <a:lnTo>
                  <a:pt x="6699" y="10942"/>
                </a:lnTo>
                <a:lnTo>
                  <a:pt x="4030" y="11595"/>
                </a:lnTo>
                <a:lnTo>
                  <a:pt x="2614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7063662" y="5857043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599" y="6042"/>
                </a:moveTo>
                <a:lnTo>
                  <a:pt x="54" y="5879"/>
                </a:lnTo>
                <a:lnTo>
                  <a:pt x="54" y="5171"/>
                </a:lnTo>
                <a:lnTo>
                  <a:pt x="0" y="4627"/>
                </a:lnTo>
                <a:lnTo>
                  <a:pt x="0" y="3974"/>
                </a:lnTo>
                <a:lnTo>
                  <a:pt x="1470" y="1905"/>
                </a:lnTo>
                <a:lnTo>
                  <a:pt x="7898" y="0"/>
                </a:lnTo>
                <a:lnTo>
                  <a:pt x="10894" y="1197"/>
                </a:lnTo>
                <a:lnTo>
                  <a:pt x="11711" y="3538"/>
                </a:lnTo>
                <a:lnTo>
                  <a:pt x="10839" y="4681"/>
                </a:lnTo>
                <a:lnTo>
                  <a:pt x="10567" y="4845"/>
                </a:lnTo>
                <a:lnTo>
                  <a:pt x="10077" y="5280"/>
                </a:lnTo>
                <a:lnTo>
                  <a:pt x="6754" y="5607"/>
                </a:lnTo>
                <a:lnTo>
                  <a:pt x="3976" y="5825"/>
                </a:lnTo>
                <a:lnTo>
                  <a:pt x="1198" y="5988"/>
                </a:lnTo>
                <a:lnTo>
                  <a:pt x="599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7152178" y="5826774"/>
            <a:ext cx="8890" cy="8255"/>
          </a:xfrm>
          <a:custGeom>
            <a:avLst/>
            <a:gdLst/>
            <a:ahLst/>
            <a:cxnLst/>
            <a:rect l="l" t="t" r="r" b="b"/>
            <a:pathLst>
              <a:path w="8890" h="8254">
                <a:moveTo>
                  <a:pt x="4248" y="7730"/>
                </a:moveTo>
                <a:lnTo>
                  <a:pt x="2505" y="6913"/>
                </a:lnTo>
                <a:lnTo>
                  <a:pt x="653" y="6097"/>
                </a:lnTo>
                <a:lnTo>
                  <a:pt x="0" y="4464"/>
                </a:lnTo>
                <a:lnTo>
                  <a:pt x="817" y="2885"/>
                </a:lnTo>
                <a:lnTo>
                  <a:pt x="1961" y="653"/>
                </a:lnTo>
                <a:lnTo>
                  <a:pt x="3431" y="0"/>
                </a:lnTo>
                <a:lnTo>
                  <a:pt x="5229" y="762"/>
                </a:lnTo>
                <a:lnTo>
                  <a:pt x="7353" y="1633"/>
                </a:lnTo>
                <a:lnTo>
                  <a:pt x="8334" y="3865"/>
                </a:lnTo>
                <a:lnTo>
                  <a:pt x="7462" y="5716"/>
                </a:lnTo>
                <a:lnTo>
                  <a:pt x="6754" y="7131"/>
                </a:lnTo>
                <a:lnTo>
                  <a:pt x="4248" y="77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7079284" y="5737173"/>
            <a:ext cx="6985" cy="5715"/>
          </a:xfrm>
          <a:custGeom>
            <a:avLst/>
            <a:gdLst/>
            <a:ahLst/>
            <a:cxnLst/>
            <a:rect l="l" t="t" r="r" b="b"/>
            <a:pathLst>
              <a:path w="6984" h="5714">
                <a:moveTo>
                  <a:pt x="6705" y="2451"/>
                </a:moveTo>
                <a:lnTo>
                  <a:pt x="5943" y="1689"/>
                </a:lnTo>
                <a:lnTo>
                  <a:pt x="5397" y="711"/>
                </a:lnTo>
                <a:lnTo>
                  <a:pt x="4635" y="0"/>
                </a:lnTo>
                <a:lnTo>
                  <a:pt x="3111" y="1574"/>
                </a:lnTo>
                <a:lnTo>
                  <a:pt x="1524" y="3149"/>
                </a:lnTo>
                <a:lnTo>
                  <a:pt x="0" y="4787"/>
                </a:lnTo>
                <a:lnTo>
                  <a:pt x="711" y="5219"/>
                </a:lnTo>
                <a:lnTo>
                  <a:pt x="1587" y="5435"/>
                </a:lnTo>
                <a:lnTo>
                  <a:pt x="2565" y="5118"/>
                </a:lnTo>
                <a:lnTo>
                  <a:pt x="4203" y="4673"/>
                </a:lnTo>
                <a:lnTo>
                  <a:pt x="5448" y="3530"/>
                </a:lnTo>
                <a:lnTo>
                  <a:pt x="6705" y="2451"/>
                </a:lnTo>
                <a:close/>
              </a:path>
              <a:path w="6984" h="5714">
                <a:moveTo>
                  <a:pt x="6807" y="2336"/>
                </a:moveTo>
                <a:lnTo>
                  <a:pt x="6756" y="2501"/>
                </a:lnTo>
                <a:lnTo>
                  <a:pt x="6807" y="23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7284052" y="571136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486" y="7512"/>
                </a:moveTo>
                <a:lnTo>
                  <a:pt x="2178" y="6750"/>
                </a:lnTo>
                <a:lnTo>
                  <a:pt x="544" y="5770"/>
                </a:lnTo>
                <a:lnTo>
                  <a:pt x="0" y="3484"/>
                </a:lnTo>
                <a:lnTo>
                  <a:pt x="1089" y="1905"/>
                </a:lnTo>
                <a:lnTo>
                  <a:pt x="2178" y="217"/>
                </a:lnTo>
                <a:lnTo>
                  <a:pt x="3813" y="0"/>
                </a:lnTo>
                <a:lnTo>
                  <a:pt x="5501" y="598"/>
                </a:lnTo>
                <a:lnTo>
                  <a:pt x="6917" y="1143"/>
                </a:lnTo>
                <a:lnTo>
                  <a:pt x="7898" y="4355"/>
                </a:lnTo>
                <a:lnTo>
                  <a:pt x="7244" y="5552"/>
                </a:lnTo>
                <a:lnTo>
                  <a:pt x="6482" y="6859"/>
                </a:lnTo>
                <a:lnTo>
                  <a:pt x="3486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9" name="object 1709"/>
          <p:cNvSpPr/>
          <p:nvPr/>
        </p:nvSpPr>
        <p:spPr>
          <a:xfrm>
            <a:off x="7214057" y="5710435"/>
            <a:ext cx="8890" cy="6985"/>
          </a:xfrm>
          <a:custGeom>
            <a:avLst/>
            <a:gdLst/>
            <a:ahLst/>
            <a:cxnLst/>
            <a:rect l="l" t="t" r="r" b="b"/>
            <a:pathLst>
              <a:path w="8890" h="6985">
                <a:moveTo>
                  <a:pt x="4085" y="6532"/>
                </a:moveTo>
                <a:lnTo>
                  <a:pt x="3377" y="6423"/>
                </a:lnTo>
                <a:lnTo>
                  <a:pt x="1252" y="5444"/>
                </a:lnTo>
                <a:lnTo>
                  <a:pt x="0" y="2994"/>
                </a:lnTo>
                <a:lnTo>
                  <a:pt x="544" y="1796"/>
                </a:lnTo>
                <a:lnTo>
                  <a:pt x="817" y="1252"/>
                </a:lnTo>
                <a:lnTo>
                  <a:pt x="1361" y="816"/>
                </a:lnTo>
                <a:lnTo>
                  <a:pt x="2015" y="489"/>
                </a:lnTo>
                <a:lnTo>
                  <a:pt x="3213" y="0"/>
                </a:lnTo>
                <a:lnTo>
                  <a:pt x="4902" y="0"/>
                </a:lnTo>
                <a:lnTo>
                  <a:pt x="6100" y="707"/>
                </a:lnTo>
                <a:lnTo>
                  <a:pt x="7898" y="1742"/>
                </a:lnTo>
                <a:lnTo>
                  <a:pt x="8388" y="2939"/>
                </a:lnTo>
                <a:lnTo>
                  <a:pt x="6972" y="5498"/>
                </a:lnTo>
                <a:lnTo>
                  <a:pt x="5937" y="6206"/>
                </a:lnTo>
                <a:lnTo>
                  <a:pt x="4793" y="6369"/>
                </a:lnTo>
                <a:lnTo>
                  <a:pt x="4085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7213784" y="5630571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2069" y="7077"/>
                </a:moveTo>
                <a:lnTo>
                  <a:pt x="599" y="6097"/>
                </a:lnTo>
                <a:lnTo>
                  <a:pt x="272" y="5498"/>
                </a:lnTo>
                <a:lnTo>
                  <a:pt x="0" y="4736"/>
                </a:lnTo>
                <a:lnTo>
                  <a:pt x="1743" y="4518"/>
                </a:lnTo>
                <a:lnTo>
                  <a:pt x="1906" y="3211"/>
                </a:lnTo>
                <a:lnTo>
                  <a:pt x="1034" y="272"/>
                </a:lnTo>
                <a:lnTo>
                  <a:pt x="2124" y="0"/>
                </a:lnTo>
                <a:lnTo>
                  <a:pt x="3595" y="163"/>
                </a:lnTo>
                <a:lnTo>
                  <a:pt x="4575" y="816"/>
                </a:lnTo>
                <a:lnTo>
                  <a:pt x="6373" y="1905"/>
                </a:lnTo>
                <a:lnTo>
                  <a:pt x="6863" y="3429"/>
                </a:lnTo>
                <a:lnTo>
                  <a:pt x="5828" y="5008"/>
                </a:lnTo>
                <a:lnTo>
                  <a:pt x="5011" y="6315"/>
                </a:lnTo>
                <a:lnTo>
                  <a:pt x="2069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7272613" y="559725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159" y="7240"/>
                </a:moveTo>
                <a:lnTo>
                  <a:pt x="1634" y="6369"/>
                </a:lnTo>
                <a:lnTo>
                  <a:pt x="381" y="5444"/>
                </a:lnTo>
                <a:lnTo>
                  <a:pt x="0" y="3919"/>
                </a:lnTo>
                <a:lnTo>
                  <a:pt x="326" y="2340"/>
                </a:lnTo>
                <a:lnTo>
                  <a:pt x="381" y="2014"/>
                </a:lnTo>
                <a:lnTo>
                  <a:pt x="762" y="653"/>
                </a:lnTo>
                <a:lnTo>
                  <a:pt x="3813" y="0"/>
                </a:lnTo>
                <a:lnTo>
                  <a:pt x="5338" y="816"/>
                </a:lnTo>
                <a:lnTo>
                  <a:pt x="7026" y="1633"/>
                </a:lnTo>
                <a:lnTo>
                  <a:pt x="7571" y="3429"/>
                </a:lnTo>
                <a:lnTo>
                  <a:pt x="6699" y="4954"/>
                </a:lnTo>
                <a:lnTo>
                  <a:pt x="6536" y="5280"/>
                </a:lnTo>
                <a:lnTo>
                  <a:pt x="6264" y="5498"/>
                </a:lnTo>
                <a:lnTo>
                  <a:pt x="6046" y="5770"/>
                </a:lnTo>
                <a:lnTo>
                  <a:pt x="4902" y="6859"/>
                </a:lnTo>
                <a:lnTo>
                  <a:pt x="3159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2" name="object 1712"/>
          <p:cNvSpPr/>
          <p:nvPr/>
        </p:nvSpPr>
        <p:spPr>
          <a:xfrm>
            <a:off x="7264606" y="5763351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050" y="7295"/>
                </a:moveTo>
                <a:lnTo>
                  <a:pt x="1797" y="6805"/>
                </a:lnTo>
                <a:lnTo>
                  <a:pt x="653" y="5716"/>
                </a:lnTo>
                <a:lnTo>
                  <a:pt x="0" y="4464"/>
                </a:lnTo>
                <a:lnTo>
                  <a:pt x="599" y="2830"/>
                </a:lnTo>
                <a:lnTo>
                  <a:pt x="1198" y="979"/>
                </a:lnTo>
                <a:lnTo>
                  <a:pt x="3540" y="0"/>
                </a:lnTo>
                <a:lnTo>
                  <a:pt x="5283" y="925"/>
                </a:lnTo>
                <a:lnTo>
                  <a:pt x="6427" y="1578"/>
                </a:lnTo>
                <a:lnTo>
                  <a:pt x="6699" y="2722"/>
                </a:lnTo>
                <a:lnTo>
                  <a:pt x="6264" y="3865"/>
                </a:lnTo>
                <a:lnTo>
                  <a:pt x="5664" y="5607"/>
                </a:lnTo>
                <a:lnTo>
                  <a:pt x="3050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7277243" y="5588216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3758" y="6641"/>
                </a:moveTo>
                <a:lnTo>
                  <a:pt x="2342" y="5879"/>
                </a:lnTo>
                <a:lnTo>
                  <a:pt x="708" y="5062"/>
                </a:lnTo>
                <a:lnTo>
                  <a:pt x="0" y="3048"/>
                </a:lnTo>
                <a:lnTo>
                  <a:pt x="926" y="1633"/>
                </a:lnTo>
                <a:lnTo>
                  <a:pt x="1906" y="108"/>
                </a:lnTo>
                <a:lnTo>
                  <a:pt x="3377" y="0"/>
                </a:lnTo>
                <a:lnTo>
                  <a:pt x="5120" y="816"/>
                </a:lnTo>
                <a:lnTo>
                  <a:pt x="5610" y="1197"/>
                </a:lnTo>
                <a:lnTo>
                  <a:pt x="6645" y="2232"/>
                </a:lnTo>
                <a:lnTo>
                  <a:pt x="7081" y="3974"/>
                </a:lnTo>
                <a:lnTo>
                  <a:pt x="6318" y="4954"/>
                </a:lnTo>
                <a:lnTo>
                  <a:pt x="6209" y="5117"/>
                </a:lnTo>
                <a:lnTo>
                  <a:pt x="6046" y="5171"/>
                </a:lnTo>
                <a:lnTo>
                  <a:pt x="5937" y="5335"/>
                </a:lnTo>
                <a:lnTo>
                  <a:pt x="4956" y="6260"/>
                </a:lnTo>
                <a:lnTo>
                  <a:pt x="3758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4" name="object 1714"/>
          <p:cNvSpPr/>
          <p:nvPr/>
        </p:nvSpPr>
        <p:spPr>
          <a:xfrm>
            <a:off x="7187039" y="5642547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2941" y="4790"/>
                </a:moveTo>
                <a:lnTo>
                  <a:pt x="1361" y="4137"/>
                </a:lnTo>
                <a:lnTo>
                  <a:pt x="871" y="3919"/>
                </a:lnTo>
                <a:lnTo>
                  <a:pt x="435" y="3647"/>
                </a:lnTo>
                <a:lnTo>
                  <a:pt x="0" y="3320"/>
                </a:lnTo>
                <a:lnTo>
                  <a:pt x="1470" y="2177"/>
                </a:lnTo>
                <a:lnTo>
                  <a:pt x="4412" y="0"/>
                </a:lnTo>
                <a:lnTo>
                  <a:pt x="5174" y="979"/>
                </a:lnTo>
                <a:lnTo>
                  <a:pt x="5719" y="2504"/>
                </a:lnTo>
                <a:lnTo>
                  <a:pt x="5392" y="3266"/>
                </a:lnTo>
                <a:lnTo>
                  <a:pt x="4248" y="4355"/>
                </a:lnTo>
                <a:lnTo>
                  <a:pt x="2941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7087575" y="5856335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1851" y="4464"/>
                </a:moveTo>
                <a:lnTo>
                  <a:pt x="381" y="3865"/>
                </a:lnTo>
                <a:lnTo>
                  <a:pt x="272" y="3538"/>
                </a:lnTo>
                <a:lnTo>
                  <a:pt x="0" y="3157"/>
                </a:lnTo>
                <a:lnTo>
                  <a:pt x="54" y="2885"/>
                </a:lnTo>
                <a:lnTo>
                  <a:pt x="490" y="1197"/>
                </a:lnTo>
                <a:lnTo>
                  <a:pt x="3595" y="0"/>
                </a:lnTo>
                <a:lnTo>
                  <a:pt x="5556" y="1252"/>
                </a:lnTo>
                <a:lnTo>
                  <a:pt x="5937" y="1796"/>
                </a:lnTo>
                <a:lnTo>
                  <a:pt x="6264" y="3211"/>
                </a:lnTo>
                <a:lnTo>
                  <a:pt x="5556" y="3593"/>
                </a:lnTo>
                <a:lnTo>
                  <a:pt x="4793" y="3756"/>
                </a:lnTo>
                <a:lnTo>
                  <a:pt x="3322" y="3974"/>
                </a:lnTo>
                <a:lnTo>
                  <a:pt x="1851" y="44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7320547" y="567401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906" y="4790"/>
                </a:moveTo>
                <a:lnTo>
                  <a:pt x="871" y="3974"/>
                </a:lnTo>
                <a:lnTo>
                  <a:pt x="0" y="3320"/>
                </a:lnTo>
                <a:lnTo>
                  <a:pt x="0" y="2340"/>
                </a:lnTo>
                <a:lnTo>
                  <a:pt x="1307" y="544"/>
                </a:lnTo>
                <a:lnTo>
                  <a:pt x="2287" y="0"/>
                </a:lnTo>
                <a:lnTo>
                  <a:pt x="3486" y="653"/>
                </a:lnTo>
                <a:lnTo>
                  <a:pt x="4793" y="1469"/>
                </a:lnTo>
                <a:lnTo>
                  <a:pt x="4357" y="2504"/>
                </a:lnTo>
                <a:lnTo>
                  <a:pt x="2941" y="4736"/>
                </a:lnTo>
                <a:lnTo>
                  <a:pt x="1906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7076237" y="5706300"/>
            <a:ext cx="74295" cy="83185"/>
          </a:xfrm>
          <a:custGeom>
            <a:avLst/>
            <a:gdLst/>
            <a:ahLst/>
            <a:cxnLst/>
            <a:rect l="l" t="t" r="r" b="b"/>
            <a:pathLst>
              <a:path w="74295" h="83185">
                <a:moveTo>
                  <a:pt x="5067" y="79438"/>
                </a:moveTo>
                <a:lnTo>
                  <a:pt x="4089" y="78727"/>
                </a:lnTo>
                <a:lnTo>
                  <a:pt x="2781" y="78130"/>
                </a:lnTo>
                <a:lnTo>
                  <a:pt x="1358" y="78232"/>
                </a:lnTo>
                <a:lnTo>
                  <a:pt x="546" y="79375"/>
                </a:lnTo>
                <a:lnTo>
                  <a:pt x="0" y="80200"/>
                </a:lnTo>
                <a:lnTo>
                  <a:pt x="596" y="81280"/>
                </a:lnTo>
                <a:lnTo>
                  <a:pt x="1587" y="81724"/>
                </a:lnTo>
                <a:lnTo>
                  <a:pt x="2616" y="82156"/>
                </a:lnTo>
                <a:lnTo>
                  <a:pt x="3873" y="82588"/>
                </a:lnTo>
                <a:lnTo>
                  <a:pt x="4521" y="81280"/>
                </a:lnTo>
                <a:lnTo>
                  <a:pt x="4953" y="80467"/>
                </a:lnTo>
                <a:lnTo>
                  <a:pt x="5067" y="79438"/>
                </a:lnTo>
                <a:close/>
              </a:path>
              <a:path w="74295" h="83185">
                <a:moveTo>
                  <a:pt x="40424" y="55854"/>
                </a:moveTo>
                <a:lnTo>
                  <a:pt x="40043" y="54940"/>
                </a:lnTo>
                <a:lnTo>
                  <a:pt x="39331" y="54165"/>
                </a:lnTo>
                <a:lnTo>
                  <a:pt x="37744" y="53301"/>
                </a:lnTo>
                <a:lnTo>
                  <a:pt x="36499" y="53898"/>
                </a:lnTo>
                <a:lnTo>
                  <a:pt x="35572" y="55257"/>
                </a:lnTo>
                <a:lnTo>
                  <a:pt x="35140" y="55854"/>
                </a:lnTo>
                <a:lnTo>
                  <a:pt x="35191" y="56680"/>
                </a:lnTo>
                <a:lnTo>
                  <a:pt x="35953" y="57162"/>
                </a:lnTo>
                <a:lnTo>
                  <a:pt x="37363" y="58039"/>
                </a:lnTo>
                <a:lnTo>
                  <a:pt x="38785" y="58140"/>
                </a:lnTo>
                <a:lnTo>
                  <a:pt x="39814" y="56680"/>
                </a:lnTo>
                <a:lnTo>
                  <a:pt x="40424" y="55854"/>
                </a:lnTo>
                <a:close/>
              </a:path>
              <a:path w="74295" h="83185">
                <a:moveTo>
                  <a:pt x="60794" y="71970"/>
                </a:moveTo>
                <a:lnTo>
                  <a:pt x="59042" y="74256"/>
                </a:lnTo>
                <a:lnTo>
                  <a:pt x="59867" y="75018"/>
                </a:lnTo>
                <a:lnTo>
                  <a:pt x="60198" y="75234"/>
                </a:lnTo>
                <a:lnTo>
                  <a:pt x="60134" y="74155"/>
                </a:lnTo>
                <a:lnTo>
                  <a:pt x="60350" y="73063"/>
                </a:lnTo>
                <a:lnTo>
                  <a:pt x="60794" y="71970"/>
                </a:lnTo>
                <a:close/>
              </a:path>
              <a:path w="74295" h="83185">
                <a:moveTo>
                  <a:pt x="70269" y="31305"/>
                </a:moveTo>
                <a:lnTo>
                  <a:pt x="70104" y="30441"/>
                </a:lnTo>
                <a:lnTo>
                  <a:pt x="69126" y="29895"/>
                </a:lnTo>
                <a:lnTo>
                  <a:pt x="67652" y="29019"/>
                </a:lnTo>
                <a:lnTo>
                  <a:pt x="66560" y="29832"/>
                </a:lnTo>
                <a:lnTo>
                  <a:pt x="65100" y="31902"/>
                </a:lnTo>
                <a:lnTo>
                  <a:pt x="65481" y="32829"/>
                </a:lnTo>
                <a:lnTo>
                  <a:pt x="66459" y="33324"/>
                </a:lnTo>
                <a:lnTo>
                  <a:pt x="67818" y="33972"/>
                </a:lnTo>
                <a:lnTo>
                  <a:pt x="69011" y="33591"/>
                </a:lnTo>
                <a:lnTo>
                  <a:pt x="69837" y="32397"/>
                </a:lnTo>
                <a:lnTo>
                  <a:pt x="70269" y="31305"/>
                </a:lnTo>
                <a:close/>
              </a:path>
              <a:path w="74295" h="83185">
                <a:moveTo>
                  <a:pt x="74295" y="2349"/>
                </a:moveTo>
                <a:lnTo>
                  <a:pt x="73596" y="1143"/>
                </a:lnTo>
                <a:lnTo>
                  <a:pt x="72555" y="279"/>
                </a:lnTo>
                <a:lnTo>
                  <a:pt x="71462" y="0"/>
                </a:lnTo>
                <a:lnTo>
                  <a:pt x="70650" y="381"/>
                </a:lnTo>
                <a:lnTo>
                  <a:pt x="70154" y="1308"/>
                </a:lnTo>
                <a:lnTo>
                  <a:pt x="69456" y="2616"/>
                </a:lnTo>
                <a:lnTo>
                  <a:pt x="70218" y="3378"/>
                </a:lnTo>
                <a:lnTo>
                  <a:pt x="71310" y="3873"/>
                </a:lnTo>
                <a:lnTo>
                  <a:pt x="72174" y="4305"/>
                </a:lnTo>
                <a:lnTo>
                  <a:pt x="73215" y="4737"/>
                </a:lnTo>
                <a:lnTo>
                  <a:pt x="74295" y="23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7299685" y="5714518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60" y="4627"/>
                </a:moveTo>
                <a:lnTo>
                  <a:pt x="1470" y="4518"/>
                </a:lnTo>
                <a:lnTo>
                  <a:pt x="817" y="3429"/>
                </a:lnTo>
                <a:lnTo>
                  <a:pt x="381" y="2722"/>
                </a:lnTo>
                <a:lnTo>
                  <a:pt x="0" y="1633"/>
                </a:lnTo>
                <a:lnTo>
                  <a:pt x="762" y="925"/>
                </a:lnTo>
                <a:lnTo>
                  <a:pt x="1851" y="0"/>
                </a:lnTo>
                <a:lnTo>
                  <a:pt x="2886" y="653"/>
                </a:lnTo>
                <a:lnTo>
                  <a:pt x="3540" y="1578"/>
                </a:lnTo>
                <a:lnTo>
                  <a:pt x="3921" y="2232"/>
                </a:lnTo>
                <a:lnTo>
                  <a:pt x="4030" y="3103"/>
                </a:lnTo>
                <a:lnTo>
                  <a:pt x="4139" y="3647"/>
                </a:lnTo>
                <a:lnTo>
                  <a:pt x="2560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7244615" y="560329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1851" y="2123"/>
                </a:moveTo>
                <a:lnTo>
                  <a:pt x="871" y="1850"/>
                </a:lnTo>
                <a:lnTo>
                  <a:pt x="0" y="1469"/>
                </a:lnTo>
                <a:lnTo>
                  <a:pt x="2287" y="0"/>
                </a:lnTo>
                <a:lnTo>
                  <a:pt x="2396" y="272"/>
                </a:lnTo>
                <a:lnTo>
                  <a:pt x="2396" y="598"/>
                </a:lnTo>
                <a:lnTo>
                  <a:pt x="2287" y="925"/>
                </a:lnTo>
                <a:lnTo>
                  <a:pt x="1851" y="21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6990943" y="582867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708" y="20251"/>
                </a:moveTo>
                <a:lnTo>
                  <a:pt x="217" y="19925"/>
                </a:lnTo>
                <a:lnTo>
                  <a:pt x="0" y="19707"/>
                </a:lnTo>
                <a:lnTo>
                  <a:pt x="326" y="19163"/>
                </a:lnTo>
                <a:lnTo>
                  <a:pt x="1034" y="18128"/>
                </a:lnTo>
                <a:lnTo>
                  <a:pt x="1634" y="17203"/>
                </a:lnTo>
                <a:lnTo>
                  <a:pt x="1851" y="16332"/>
                </a:lnTo>
                <a:lnTo>
                  <a:pt x="1634" y="15569"/>
                </a:lnTo>
                <a:lnTo>
                  <a:pt x="5501" y="10343"/>
                </a:lnTo>
                <a:lnTo>
                  <a:pt x="9423" y="5171"/>
                </a:lnTo>
                <a:lnTo>
                  <a:pt x="13399" y="0"/>
                </a:lnTo>
                <a:lnTo>
                  <a:pt x="13563" y="108"/>
                </a:lnTo>
                <a:lnTo>
                  <a:pt x="15524" y="2068"/>
                </a:lnTo>
                <a:lnTo>
                  <a:pt x="16177" y="4736"/>
                </a:lnTo>
                <a:lnTo>
                  <a:pt x="15088" y="7295"/>
                </a:lnTo>
                <a:lnTo>
                  <a:pt x="14108" y="9363"/>
                </a:lnTo>
                <a:lnTo>
                  <a:pt x="12746" y="11160"/>
                </a:lnTo>
                <a:lnTo>
                  <a:pt x="13073" y="14916"/>
                </a:lnTo>
                <a:lnTo>
                  <a:pt x="12038" y="15352"/>
                </a:lnTo>
                <a:lnTo>
                  <a:pt x="9859" y="16604"/>
                </a:lnTo>
                <a:lnTo>
                  <a:pt x="8007" y="17094"/>
                </a:lnTo>
                <a:lnTo>
                  <a:pt x="9260" y="19163"/>
                </a:lnTo>
                <a:lnTo>
                  <a:pt x="6100" y="19054"/>
                </a:lnTo>
                <a:lnTo>
                  <a:pt x="2832" y="19489"/>
                </a:lnTo>
                <a:lnTo>
                  <a:pt x="708" y="202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7098251" y="571805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0" y="4790"/>
                </a:moveTo>
                <a:lnTo>
                  <a:pt x="3322" y="1578"/>
                </a:lnTo>
                <a:lnTo>
                  <a:pt x="5011" y="0"/>
                </a:lnTo>
                <a:lnTo>
                  <a:pt x="4902" y="163"/>
                </a:lnTo>
                <a:lnTo>
                  <a:pt x="4847" y="381"/>
                </a:lnTo>
                <a:lnTo>
                  <a:pt x="4739" y="544"/>
                </a:lnTo>
                <a:lnTo>
                  <a:pt x="4303" y="1306"/>
                </a:lnTo>
                <a:lnTo>
                  <a:pt x="3704" y="2068"/>
                </a:lnTo>
                <a:lnTo>
                  <a:pt x="3486" y="2395"/>
                </a:lnTo>
                <a:lnTo>
                  <a:pt x="2287" y="3484"/>
                </a:lnTo>
                <a:lnTo>
                  <a:pt x="1143" y="4246"/>
                </a:lnTo>
                <a:lnTo>
                  <a:pt x="0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7009082" y="5816648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3104" y="6750"/>
                </a:moveTo>
                <a:lnTo>
                  <a:pt x="0" y="5934"/>
                </a:lnTo>
                <a:lnTo>
                  <a:pt x="1525" y="3919"/>
                </a:lnTo>
                <a:lnTo>
                  <a:pt x="3050" y="1959"/>
                </a:lnTo>
                <a:lnTo>
                  <a:pt x="4630" y="0"/>
                </a:lnTo>
                <a:lnTo>
                  <a:pt x="4684" y="326"/>
                </a:lnTo>
                <a:lnTo>
                  <a:pt x="4793" y="598"/>
                </a:lnTo>
                <a:lnTo>
                  <a:pt x="4847" y="925"/>
                </a:lnTo>
                <a:lnTo>
                  <a:pt x="5392" y="4464"/>
                </a:lnTo>
                <a:lnTo>
                  <a:pt x="3104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7152722" y="5664650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5">
                <a:moveTo>
                  <a:pt x="2015" y="9146"/>
                </a:moveTo>
                <a:lnTo>
                  <a:pt x="708" y="9037"/>
                </a:lnTo>
                <a:lnTo>
                  <a:pt x="490" y="8982"/>
                </a:lnTo>
                <a:lnTo>
                  <a:pt x="217" y="8873"/>
                </a:lnTo>
                <a:lnTo>
                  <a:pt x="0" y="8819"/>
                </a:lnTo>
                <a:lnTo>
                  <a:pt x="10621" y="0"/>
                </a:lnTo>
                <a:lnTo>
                  <a:pt x="11656" y="544"/>
                </a:lnTo>
                <a:lnTo>
                  <a:pt x="15687" y="8274"/>
                </a:lnTo>
                <a:lnTo>
                  <a:pt x="15583" y="8764"/>
                </a:lnTo>
                <a:lnTo>
                  <a:pt x="3377" y="8764"/>
                </a:lnTo>
                <a:lnTo>
                  <a:pt x="2015" y="9146"/>
                </a:lnTo>
                <a:close/>
              </a:path>
              <a:path w="15875" h="13335">
                <a:moveTo>
                  <a:pt x="11275" y="13337"/>
                </a:moveTo>
                <a:lnTo>
                  <a:pt x="6482" y="12956"/>
                </a:lnTo>
                <a:lnTo>
                  <a:pt x="4303" y="11541"/>
                </a:lnTo>
                <a:lnTo>
                  <a:pt x="2723" y="10398"/>
                </a:lnTo>
                <a:lnTo>
                  <a:pt x="6917" y="9908"/>
                </a:lnTo>
                <a:lnTo>
                  <a:pt x="3377" y="8764"/>
                </a:lnTo>
                <a:lnTo>
                  <a:pt x="15583" y="8764"/>
                </a:lnTo>
                <a:lnTo>
                  <a:pt x="15142" y="10833"/>
                </a:lnTo>
                <a:lnTo>
                  <a:pt x="11275" y="133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7136381" y="5772932"/>
            <a:ext cx="21590" cy="14604"/>
          </a:xfrm>
          <a:custGeom>
            <a:avLst/>
            <a:gdLst/>
            <a:ahLst/>
            <a:cxnLst/>
            <a:rect l="l" t="t" r="r" b="b"/>
            <a:pathLst>
              <a:path w="21590" h="14604">
                <a:moveTo>
                  <a:pt x="6046" y="14590"/>
                </a:moveTo>
                <a:lnTo>
                  <a:pt x="0" y="7512"/>
                </a:lnTo>
                <a:lnTo>
                  <a:pt x="217" y="6423"/>
                </a:lnTo>
                <a:lnTo>
                  <a:pt x="653" y="5335"/>
                </a:lnTo>
                <a:lnTo>
                  <a:pt x="817" y="4790"/>
                </a:lnTo>
                <a:lnTo>
                  <a:pt x="1089" y="4300"/>
                </a:lnTo>
                <a:lnTo>
                  <a:pt x="1307" y="3810"/>
                </a:lnTo>
                <a:lnTo>
                  <a:pt x="1416" y="4083"/>
                </a:lnTo>
                <a:lnTo>
                  <a:pt x="1416" y="4409"/>
                </a:lnTo>
                <a:lnTo>
                  <a:pt x="2560" y="7512"/>
                </a:lnTo>
                <a:lnTo>
                  <a:pt x="5773" y="9091"/>
                </a:lnTo>
                <a:lnTo>
                  <a:pt x="8878" y="8220"/>
                </a:lnTo>
                <a:lnTo>
                  <a:pt x="10567" y="7839"/>
                </a:lnTo>
                <a:lnTo>
                  <a:pt x="11656" y="6641"/>
                </a:lnTo>
                <a:lnTo>
                  <a:pt x="13563" y="4083"/>
                </a:lnTo>
                <a:lnTo>
                  <a:pt x="11983" y="3157"/>
                </a:lnTo>
                <a:lnTo>
                  <a:pt x="11820" y="2014"/>
                </a:lnTo>
                <a:lnTo>
                  <a:pt x="11656" y="1197"/>
                </a:lnTo>
                <a:lnTo>
                  <a:pt x="13127" y="1633"/>
                </a:lnTo>
                <a:lnTo>
                  <a:pt x="16286" y="816"/>
                </a:lnTo>
                <a:lnTo>
                  <a:pt x="19609" y="0"/>
                </a:lnTo>
                <a:lnTo>
                  <a:pt x="21080" y="1252"/>
                </a:lnTo>
                <a:lnTo>
                  <a:pt x="21080" y="10180"/>
                </a:lnTo>
                <a:lnTo>
                  <a:pt x="18138" y="12902"/>
                </a:lnTo>
                <a:lnTo>
                  <a:pt x="12364" y="12521"/>
                </a:lnTo>
                <a:lnTo>
                  <a:pt x="11221" y="12412"/>
                </a:lnTo>
                <a:lnTo>
                  <a:pt x="10131" y="12357"/>
                </a:lnTo>
                <a:lnTo>
                  <a:pt x="6046" y="145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7210407" y="5652891"/>
            <a:ext cx="17145" cy="17145"/>
          </a:xfrm>
          <a:custGeom>
            <a:avLst/>
            <a:gdLst/>
            <a:ahLst/>
            <a:cxnLst/>
            <a:rect l="l" t="t" r="r" b="b"/>
            <a:pathLst>
              <a:path w="17145" h="17145">
                <a:moveTo>
                  <a:pt x="9314" y="17039"/>
                </a:moveTo>
                <a:lnTo>
                  <a:pt x="6808" y="15787"/>
                </a:lnTo>
                <a:lnTo>
                  <a:pt x="4139" y="12739"/>
                </a:lnTo>
                <a:lnTo>
                  <a:pt x="3104" y="11486"/>
                </a:lnTo>
                <a:lnTo>
                  <a:pt x="0" y="4954"/>
                </a:lnTo>
                <a:lnTo>
                  <a:pt x="3431" y="0"/>
                </a:lnTo>
                <a:lnTo>
                  <a:pt x="11874" y="435"/>
                </a:lnTo>
                <a:lnTo>
                  <a:pt x="12855" y="1415"/>
                </a:lnTo>
                <a:lnTo>
                  <a:pt x="13672" y="5825"/>
                </a:lnTo>
                <a:lnTo>
                  <a:pt x="13781" y="7349"/>
                </a:lnTo>
                <a:lnTo>
                  <a:pt x="16940" y="7131"/>
                </a:lnTo>
                <a:lnTo>
                  <a:pt x="17103" y="8002"/>
                </a:lnTo>
                <a:lnTo>
                  <a:pt x="16940" y="8764"/>
                </a:lnTo>
                <a:lnTo>
                  <a:pt x="16504" y="11868"/>
                </a:lnTo>
                <a:lnTo>
                  <a:pt x="15306" y="14644"/>
                </a:lnTo>
                <a:lnTo>
                  <a:pt x="12256" y="15842"/>
                </a:lnTo>
                <a:lnTo>
                  <a:pt x="9314" y="170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7100811" y="5771408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7789" y="16386"/>
                </a:moveTo>
                <a:lnTo>
                  <a:pt x="4303" y="16386"/>
                </a:lnTo>
                <a:lnTo>
                  <a:pt x="163" y="12956"/>
                </a:lnTo>
                <a:lnTo>
                  <a:pt x="0" y="9853"/>
                </a:lnTo>
                <a:lnTo>
                  <a:pt x="0" y="9363"/>
                </a:lnTo>
                <a:lnTo>
                  <a:pt x="54" y="9146"/>
                </a:lnTo>
                <a:lnTo>
                  <a:pt x="599" y="8220"/>
                </a:lnTo>
                <a:lnTo>
                  <a:pt x="817" y="7349"/>
                </a:lnTo>
                <a:lnTo>
                  <a:pt x="490" y="6587"/>
                </a:lnTo>
                <a:lnTo>
                  <a:pt x="1579" y="3375"/>
                </a:lnTo>
                <a:lnTo>
                  <a:pt x="4303" y="489"/>
                </a:lnTo>
                <a:lnTo>
                  <a:pt x="6972" y="272"/>
                </a:lnTo>
                <a:lnTo>
                  <a:pt x="9859" y="0"/>
                </a:lnTo>
                <a:lnTo>
                  <a:pt x="12909" y="2395"/>
                </a:lnTo>
                <a:lnTo>
                  <a:pt x="13454" y="5280"/>
                </a:lnTo>
                <a:lnTo>
                  <a:pt x="13781" y="7295"/>
                </a:lnTo>
                <a:lnTo>
                  <a:pt x="12964" y="8492"/>
                </a:lnTo>
                <a:lnTo>
                  <a:pt x="10894" y="9146"/>
                </a:lnTo>
                <a:lnTo>
                  <a:pt x="10512" y="9581"/>
                </a:lnTo>
                <a:lnTo>
                  <a:pt x="9913" y="10125"/>
                </a:lnTo>
                <a:lnTo>
                  <a:pt x="9423" y="11486"/>
                </a:lnTo>
                <a:lnTo>
                  <a:pt x="9532" y="12249"/>
                </a:lnTo>
                <a:lnTo>
                  <a:pt x="11057" y="11813"/>
                </a:lnTo>
                <a:lnTo>
                  <a:pt x="11711" y="11704"/>
                </a:lnTo>
                <a:lnTo>
                  <a:pt x="11820" y="12521"/>
                </a:lnTo>
                <a:lnTo>
                  <a:pt x="8551" y="16332"/>
                </a:lnTo>
                <a:lnTo>
                  <a:pt x="7789" y="163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7" name="object 1727"/>
          <p:cNvSpPr/>
          <p:nvPr/>
        </p:nvSpPr>
        <p:spPr>
          <a:xfrm>
            <a:off x="7157453" y="5719914"/>
            <a:ext cx="45720" cy="55880"/>
          </a:xfrm>
          <a:custGeom>
            <a:avLst/>
            <a:gdLst/>
            <a:ahLst/>
            <a:cxnLst/>
            <a:rect l="l" t="t" r="r" b="b"/>
            <a:pathLst>
              <a:path w="45720" h="55879">
                <a:moveTo>
                  <a:pt x="12687" y="7353"/>
                </a:moveTo>
                <a:lnTo>
                  <a:pt x="9474" y="3162"/>
                </a:lnTo>
                <a:lnTo>
                  <a:pt x="8013" y="1092"/>
                </a:lnTo>
                <a:lnTo>
                  <a:pt x="6591" y="215"/>
                </a:lnTo>
                <a:lnTo>
                  <a:pt x="3213" y="0"/>
                </a:lnTo>
                <a:lnTo>
                  <a:pt x="1689" y="596"/>
                </a:lnTo>
                <a:lnTo>
                  <a:pt x="330" y="2336"/>
                </a:lnTo>
                <a:lnTo>
                  <a:pt x="0" y="3213"/>
                </a:lnTo>
                <a:lnTo>
                  <a:pt x="711" y="7785"/>
                </a:lnTo>
                <a:lnTo>
                  <a:pt x="1473" y="11430"/>
                </a:lnTo>
                <a:lnTo>
                  <a:pt x="3492" y="14528"/>
                </a:lnTo>
                <a:lnTo>
                  <a:pt x="4419" y="15836"/>
                </a:lnTo>
                <a:lnTo>
                  <a:pt x="5664" y="15900"/>
                </a:lnTo>
                <a:lnTo>
                  <a:pt x="11658" y="12522"/>
                </a:lnTo>
                <a:lnTo>
                  <a:pt x="12687" y="7353"/>
                </a:lnTo>
                <a:close/>
              </a:path>
              <a:path w="45720" h="55879">
                <a:moveTo>
                  <a:pt x="45212" y="48183"/>
                </a:moveTo>
                <a:lnTo>
                  <a:pt x="45046" y="47637"/>
                </a:lnTo>
                <a:lnTo>
                  <a:pt x="44450" y="44805"/>
                </a:lnTo>
                <a:lnTo>
                  <a:pt x="43256" y="42189"/>
                </a:lnTo>
                <a:lnTo>
                  <a:pt x="38290" y="39954"/>
                </a:lnTo>
                <a:lnTo>
                  <a:pt x="36220" y="40944"/>
                </a:lnTo>
                <a:lnTo>
                  <a:pt x="32791" y="44526"/>
                </a:lnTo>
                <a:lnTo>
                  <a:pt x="31648" y="47256"/>
                </a:lnTo>
                <a:lnTo>
                  <a:pt x="31762" y="52920"/>
                </a:lnTo>
                <a:lnTo>
                  <a:pt x="34378" y="55473"/>
                </a:lnTo>
                <a:lnTo>
                  <a:pt x="37807" y="55740"/>
                </a:lnTo>
                <a:lnTo>
                  <a:pt x="38900" y="55803"/>
                </a:lnTo>
                <a:lnTo>
                  <a:pt x="39814" y="55524"/>
                </a:lnTo>
                <a:lnTo>
                  <a:pt x="41287" y="54825"/>
                </a:lnTo>
                <a:lnTo>
                  <a:pt x="41884" y="54495"/>
                </a:lnTo>
                <a:lnTo>
                  <a:pt x="42430" y="54114"/>
                </a:lnTo>
                <a:lnTo>
                  <a:pt x="43853" y="53136"/>
                </a:lnTo>
                <a:lnTo>
                  <a:pt x="42595" y="51663"/>
                </a:lnTo>
                <a:lnTo>
                  <a:pt x="42926" y="49809"/>
                </a:lnTo>
                <a:lnTo>
                  <a:pt x="42811" y="48996"/>
                </a:lnTo>
                <a:lnTo>
                  <a:pt x="43637" y="48666"/>
                </a:lnTo>
                <a:lnTo>
                  <a:pt x="44183" y="48666"/>
                </a:lnTo>
                <a:lnTo>
                  <a:pt x="44881" y="48780"/>
                </a:lnTo>
                <a:lnTo>
                  <a:pt x="45212" y="481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8" name="object 1728"/>
          <p:cNvSpPr/>
          <p:nvPr/>
        </p:nvSpPr>
        <p:spPr>
          <a:xfrm>
            <a:off x="7234756" y="5638355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4">
                <a:moveTo>
                  <a:pt x="6972" y="14317"/>
                </a:moveTo>
                <a:lnTo>
                  <a:pt x="3486" y="13501"/>
                </a:lnTo>
                <a:lnTo>
                  <a:pt x="1416" y="7458"/>
                </a:lnTo>
                <a:lnTo>
                  <a:pt x="1089" y="6805"/>
                </a:lnTo>
                <a:lnTo>
                  <a:pt x="871" y="6097"/>
                </a:lnTo>
                <a:lnTo>
                  <a:pt x="326" y="4681"/>
                </a:lnTo>
                <a:lnTo>
                  <a:pt x="0" y="3211"/>
                </a:lnTo>
                <a:lnTo>
                  <a:pt x="1416" y="1905"/>
                </a:lnTo>
                <a:lnTo>
                  <a:pt x="3377" y="0"/>
                </a:lnTo>
                <a:lnTo>
                  <a:pt x="5882" y="707"/>
                </a:lnTo>
                <a:lnTo>
                  <a:pt x="8442" y="1361"/>
                </a:lnTo>
                <a:lnTo>
                  <a:pt x="8606" y="1469"/>
                </a:lnTo>
                <a:lnTo>
                  <a:pt x="10022" y="1959"/>
                </a:lnTo>
                <a:lnTo>
                  <a:pt x="11057" y="2722"/>
                </a:lnTo>
                <a:lnTo>
                  <a:pt x="11929" y="3647"/>
                </a:lnTo>
                <a:lnTo>
                  <a:pt x="14216" y="6315"/>
                </a:lnTo>
                <a:lnTo>
                  <a:pt x="13998" y="8329"/>
                </a:lnTo>
                <a:lnTo>
                  <a:pt x="11220" y="10670"/>
                </a:lnTo>
                <a:lnTo>
                  <a:pt x="6972" y="143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9" name="object 1729"/>
          <p:cNvSpPr/>
          <p:nvPr/>
        </p:nvSpPr>
        <p:spPr>
          <a:xfrm>
            <a:off x="7142481" y="5744786"/>
            <a:ext cx="10795" cy="19050"/>
          </a:xfrm>
          <a:custGeom>
            <a:avLst/>
            <a:gdLst/>
            <a:ahLst/>
            <a:cxnLst/>
            <a:rect l="l" t="t" r="r" b="b"/>
            <a:pathLst>
              <a:path w="10795" h="19050">
                <a:moveTo>
                  <a:pt x="4194" y="18890"/>
                </a:moveTo>
                <a:lnTo>
                  <a:pt x="2233" y="17747"/>
                </a:lnTo>
                <a:lnTo>
                  <a:pt x="326" y="16604"/>
                </a:lnTo>
                <a:lnTo>
                  <a:pt x="544" y="14100"/>
                </a:lnTo>
                <a:lnTo>
                  <a:pt x="2069" y="9635"/>
                </a:lnTo>
                <a:lnTo>
                  <a:pt x="708" y="7458"/>
                </a:lnTo>
                <a:lnTo>
                  <a:pt x="0" y="2395"/>
                </a:lnTo>
                <a:lnTo>
                  <a:pt x="817" y="816"/>
                </a:lnTo>
                <a:lnTo>
                  <a:pt x="5065" y="0"/>
                </a:lnTo>
                <a:lnTo>
                  <a:pt x="7135" y="1361"/>
                </a:lnTo>
                <a:lnTo>
                  <a:pt x="6917" y="6805"/>
                </a:lnTo>
                <a:lnTo>
                  <a:pt x="7789" y="9309"/>
                </a:lnTo>
                <a:lnTo>
                  <a:pt x="10621" y="13229"/>
                </a:lnTo>
                <a:lnTo>
                  <a:pt x="10077" y="14372"/>
                </a:lnTo>
                <a:lnTo>
                  <a:pt x="8660" y="15515"/>
                </a:lnTo>
                <a:lnTo>
                  <a:pt x="6155" y="17203"/>
                </a:lnTo>
                <a:lnTo>
                  <a:pt x="4194" y="188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0" name="object 1730"/>
          <p:cNvSpPr/>
          <p:nvPr/>
        </p:nvSpPr>
        <p:spPr>
          <a:xfrm>
            <a:off x="7200348" y="5626651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29">
                <a:moveTo>
                  <a:pt x="1725" y="11323"/>
                </a:moveTo>
                <a:lnTo>
                  <a:pt x="254" y="9744"/>
                </a:lnTo>
                <a:lnTo>
                  <a:pt x="91" y="9472"/>
                </a:lnTo>
                <a:lnTo>
                  <a:pt x="0" y="9200"/>
                </a:lnTo>
                <a:lnTo>
                  <a:pt x="4121" y="6097"/>
                </a:lnTo>
                <a:lnTo>
                  <a:pt x="8316" y="3048"/>
                </a:lnTo>
                <a:lnTo>
                  <a:pt x="12619" y="0"/>
                </a:lnTo>
                <a:lnTo>
                  <a:pt x="12946" y="435"/>
                </a:lnTo>
                <a:lnTo>
                  <a:pt x="13273" y="1088"/>
                </a:lnTo>
                <a:lnTo>
                  <a:pt x="13654" y="2068"/>
                </a:lnTo>
                <a:lnTo>
                  <a:pt x="13981" y="2722"/>
                </a:lnTo>
                <a:lnTo>
                  <a:pt x="14416" y="4137"/>
                </a:lnTo>
                <a:lnTo>
                  <a:pt x="15343" y="7131"/>
                </a:lnTo>
                <a:lnTo>
                  <a:pt x="15234" y="8002"/>
                </a:lnTo>
                <a:lnTo>
                  <a:pt x="7553" y="8002"/>
                </a:lnTo>
                <a:lnTo>
                  <a:pt x="6137" y="8547"/>
                </a:lnTo>
                <a:lnTo>
                  <a:pt x="5483" y="8764"/>
                </a:lnTo>
                <a:lnTo>
                  <a:pt x="4884" y="9200"/>
                </a:lnTo>
                <a:lnTo>
                  <a:pt x="4285" y="9908"/>
                </a:lnTo>
                <a:lnTo>
                  <a:pt x="3195" y="11269"/>
                </a:lnTo>
                <a:lnTo>
                  <a:pt x="1725" y="11323"/>
                </a:lnTo>
                <a:close/>
              </a:path>
              <a:path w="15875" h="11429">
                <a:moveTo>
                  <a:pt x="12728" y="8764"/>
                </a:moveTo>
                <a:lnTo>
                  <a:pt x="11856" y="8710"/>
                </a:lnTo>
                <a:lnTo>
                  <a:pt x="10658" y="8547"/>
                </a:lnTo>
                <a:lnTo>
                  <a:pt x="9024" y="8274"/>
                </a:lnTo>
                <a:lnTo>
                  <a:pt x="7553" y="8002"/>
                </a:lnTo>
                <a:lnTo>
                  <a:pt x="15234" y="8002"/>
                </a:lnTo>
                <a:lnTo>
                  <a:pt x="15179" y="8438"/>
                </a:lnTo>
                <a:lnTo>
                  <a:pt x="13436" y="8656"/>
                </a:lnTo>
                <a:lnTo>
                  <a:pt x="12728" y="87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1" name="object 1731"/>
          <p:cNvSpPr/>
          <p:nvPr/>
        </p:nvSpPr>
        <p:spPr>
          <a:xfrm>
            <a:off x="7148583" y="5687570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4" h="13970">
                <a:moveTo>
                  <a:pt x="4030" y="13392"/>
                </a:moveTo>
                <a:lnTo>
                  <a:pt x="3486" y="13392"/>
                </a:lnTo>
                <a:lnTo>
                  <a:pt x="2941" y="13174"/>
                </a:lnTo>
                <a:lnTo>
                  <a:pt x="0" y="11868"/>
                </a:lnTo>
                <a:lnTo>
                  <a:pt x="2505" y="7458"/>
                </a:lnTo>
                <a:lnTo>
                  <a:pt x="2560" y="4083"/>
                </a:lnTo>
                <a:lnTo>
                  <a:pt x="4847" y="3266"/>
                </a:lnTo>
                <a:lnTo>
                  <a:pt x="6754" y="1578"/>
                </a:lnTo>
                <a:lnTo>
                  <a:pt x="7843" y="544"/>
                </a:lnTo>
                <a:lnTo>
                  <a:pt x="9368" y="272"/>
                </a:lnTo>
                <a:lnTo>
                  <a:pt x="11057" y="0"/>
                </a:lnTo>
                <a:lnTo>
                  <a:pt x="12147" y="544"/>
                </a:lnTo>
                <a:lnTo>
                  <a:pt x="12582" y="1796"/>
                </a:lnTo>
                <a:lnTo>
                  <a:pt x="12746" y="2177"/>
                </a:lnTo>
                <a:lnTo>
                  <a:pt x="12855" y="3157"/>
                </a:lnTo>
                <a:lnTo>
                  <a:pt x="12855" y="7077"/>
                </a:lnTo>
                <a:lnTo>
                  <a:pt x="12691" y="11051"/>
                </a:lnTo>
                <a:lnTo>
                  <a:pt x="11820" y="12140"/>
                </a:lnTo>
                <a:lnTo>
                  <a:pt x="7789" y="12466"/>
                </a:lnTo>
                <a:lnTo>
                  <a:pt x="6645" y="12521"/>
                </a:lnTo>
                <a:lnTo>
                  <a:pt x="5610" y="13174"/>
                </a:lnTo>
                <a:lnTo>
                  <a:pt x="4030" y="133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2" name="object 1732"/>
          <p:cNvSpPr/>
          <p:nvPr/>
        </p:nvSpPr>
        <p:spPr>
          <a:xfrm>
            <a:off x="7148419" y="5852742"/>
            <a:ext cx="12065" cy="13970"/>
          </a:xfrm>
          <a:custGeom>
            <a:avLst/>
            <a:gdLst/>
            <a:ahLst/>
            <a:cxnLst/>
            <a:rect l="l" t="t" r="r" b="b"/>
            <a:pathLst>
              <a:path w="12065" h="13970">
                <a:moveTo>
                  <a:pt x="5338" y="13664"/>
                </a:moveTo>
                <a:lnTo>
                  <a:pt x="3159" y="12739"/>
                </a:lnTo>
                <a:lnTo>
                  <a:pt x="1307" y="11976"/>
                </a:lnTo>
                <a:lnTo>
                  <a:pt x="272" y="10507"/>
                </a:lnTo>
                <a:lnTo>
                  <a:pt x="163" y="8438"/>
                </a:lnTo>
                <a:lnTo>
                  <a:pt x="0" y="5934"/>
                </a:lnTo>
                <a:lnTo>
                  <a:pt x="1034" y="3701"/>
                </a:lnTo>
                <a:lnTo>
                  <a:pt x="2069" y="108"/>
                </a:lnTo>
                <a:lnTo>
                  <a:pt x="3322" y="0"/>
                </a:lnTo>
                <a:lnTo>
                  <a:pt x="6591" y="489"/>
                </a:lnTo>
                <a:lnTo>
                  <a:pt x="9586" y="2994"/>
                </a:lnTo>
                <a:lnTo>
                  <a:pt x="11329" y="4954"/>
                </a:lnTo>
                <a:lnTo>
                  <a:pt x="11820" y="8601"/>
                </a:lnTo>
                <a:lnTo>
                  <a:pt x="9478" y="12303"/>
                </a:lnTo>
                <a:lnTo>
                  <a:pt x="5338" y="136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3" name="object 1733"/>
          <p:cNvSpPr/>
          <p:nvPr/>
        </p:nvSpPr>
        <p:spPr>
          <a:xfrm>
            <a:off x="7056247" y="5820955"/>
            <a:ext cx="43180" cy="71755"/>
          </a:xfrm>
          <a:custGeom>
            <a:avLst/>
            <a:gdLst/>
            <a:ahLst/>
            <a:cxnLst/>
            <a:rect l="l" t="t" r="r" b="b"/>
            <a:pathLst>
              <a:path w="43179" h="71754">
                <a:moveTo>
                  <a:pt x="12915" y="8597"/>
                </a:moveTo>
                <a:lnTo>
                  <a:pt x="10998" y="6527"/>
                </a:lnTo>
                <a:lnTo>
                  <a:pt x="10401" y="3644"/>
                </a:lnTo>
                <a:lnTo>
                  <a:pt x="9588" y="2933"/>
                </a:lnTo>
                <a:lnTo>
                  <a:pt x="9156" y="2171"/>
                </a:lnTo>
                <a:lnTo>
                  <a:pt x="7632" y="812"/>
                </a:lnTo>
                <a:lnTo>
                  <a:pt x="6159" y="0"/>
                </a:lnTo>
                <a:lnTo>
                  <a:pt x="1739" y="2717"/>
                </a:lnTo>
                <a:lnTo>
                  <a:pt x="0" y="5118"/>
                </a:lnTo>
                <a:lnTo>
                  <a:pt x="495" y="6908"/>
                </a:lnTo>
                <a:lnTo>
                  <a:pt x="660" y="7239"/>
                </a:lnTo>
                <a:lnTo>
                  <a:pt x="1638" y="7569"/>
                </a:lnTo>
                <a:lnTo>
                  <a:pt x="2336" y="8432"/>
                </a:lnTo>
                <a:lnTo>
                  <a:pt x="2997" y="10071"/>
                </a:lnTo>
                <a:lnTo>
                  <a:pt x="3162" y="10502"/>
                </a:lnTo>
                <a:lnTo>
                  <a:pt x="3873" y="10947"/>
                </a:lnTo>
                <a:lnTo>
                  <a:pt x="4635" y="11328"/>
                </a:lnTo>
                <a:lnTo>
                  <a:pt x="5499" y="11544"/>
                </a:lnTo>
                <a:lnTo>
                  <a:pt x="7518" y="11976"/>
                </a:lnTo>
                <a:lnTo>
                  <a:pt x="9753" y="12522"/>
                </a:lnTo>
                <a:lnTo>
                  <a:pt x="11226" y="10668"/>
                </a:lnTo>
                <a:lnTo>
                  <a:pt x="12915" y="8597"/>
                </a:lnTo>
                <a:close/>
              </a:path>
              <a:path w="43179" h="71754">
                <a:moveTo>
                  <a:pt x="31102" y="24066"/>
                </a:moveTo>
                <a:lnTo>
                  <a:pt x="29743" y="22593"/>
                </a:lnTo>
                <a:lnTo>
                  <a:pt x="25057" y="22707"/>
                </a:lnTo>
                <a:lnTo>
                  <a:pt x="23152" y="22809"/>
                </a:lnTo>
                <a:lnTo>
                  <a:pt x="21513" y="23406"/>
                </a:lnTo>
                <a:lnTo>
                  <a:pt x="18630" y="24714"/>
                </a:lnTo>
                <a:lnTo>
                  <a:pt x="18034" y="25755"/>
                </a:lnTo>
                <a:lnTo>
                  <a:pt x="17653" y="29616"/>
                </a:lnTo>
                <a:lnTo>
                  <a:pt x="19227" y="31686"/>
                </a:lnTo>
                <a:lnTo>
                  <a:pt x="21348" y="33312"/>
                </a:lnTo>
                <a:lnTo>
                  <a:pt x="23037" y="34569"/>
                </a:lnTo>
                <a:lnTo>
                  <a:pt x="25273" y="34074"/>
                </a:lnTo>
                <a:lnTo>
                  <a:pt x="27622" y="32067"/>
                </a:lnTo>
                <a:lnTo>
                  <a:pt x="28930" y="31521"/>
                </a:lnTo>
                <a:lnTo>
                  <a:pt x="29146" y="29883"/>
                </a:lnTo>
                <a:lnTo>
                  <a:pt x="29578" y="28524"/>
                </a:lnTo>
                <a:lnTo>
                  <a:pt x="31102" y="24066"/>
                </a:lnTo>
                <a:close/>
              </a:path>
              <a:path w="43179" h="71754">
                <a:moveTo>
                  <a:pt x="42595" y="66471"/>
                </a:moveTo>
                <a:lnTo>
                  <a:pt x="40855" y="62611"/>
                </a:lnTo>
                <a:lnTo>
                  <a:pt x="38404" y="58089"/>
                </a:lnTo>
                <a:lnTo>
                  <a:pt x="36982" y="57924"/>
                </a:lnTo>
                <a:lnTo>
                  <a:pt x="33769" y="60972"/>
                </a:lnTo>
                <a:lnTo>
                  <a:pt x="33553" y="61137"/>
                </a:lnTo>
                <a:lnTo>
                  <a:pt x="33121" y="61518"/>
                </a:lnTo>
                <a:lnTo>
                  <a:pt x="31153" y="64236"/>
                </a:lnTo>
                <a:lnTo>
                  <a:pt x="31153" y="68160"/>
                </a:lnTo>
                <a:lnTo>
                  <a:pt x="34048" y="71158"/>
                </a:lnTo>
                <a:lnTo>
                  <a:pt x="38188" y="71310"/>
                </a:lnTo>
                <a:lnTo>
                  <a:pt x="40093" y="70065"/>
                </a:lnTo>
                <a:lnTo>
                  <a:pt x="42265" y="68643"/>
                </a:lnTo>
                <a:lnTo>
                  <a:pt x="42595" y="664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993115" y="5827432"/>
            <a:ext cx="56515" cy="66040"/>
          </a:xfrm>
          <a:custGeom>
            <a:avLst/>
            <a:gdLst/>
            <a:ahLst/>
            <a:cxnLst/>
            <a:rect l="l" t="t" r="r" b="b"/>
            <a:pathLst>
              <a:path w="56515" h="66039">
                <a:moveTo>
                  <a:pt x="9423" y="45948"/>
                </a:moveTo>
                <a:lnTo>
                  <a:pt x="9207" y="45834"/>
                </a:lnTo>
                <a:lnTo>
                  <a:pt x="8712" y="45732"/>
                </a:lnTo>
                <a:lnTo>
                  <a:pt x="8394" y="45681"/>
                </a:lnTo>
                <a:lnTo>
                  <a:pt x="8064" y="45681"/>
                </a:lnTo>
                <a:lnTo>
                  <a:pt x="7785" y="45567"/>
                </a:lnTo>
                <a:lnTo>
                  <a:pt x="5715" y="45351"/>
                </a:lnTo>
                <a:lnTo>
                  <a:pt x="3162" y="45948"/>
                </a:lnTo>
                <a:lnTo>
                  <a:pt x="1308" y="47205"/>
                </a:lnTo>
                <a:lnTo>
                  <a:pt x="2070" y="49212"/>
                </a:lnTo>
                <a:lnTo>
                  <a:pt x="1524" y="51015"/>
                </a:lnTo>
                <a:lnTo>
                  <a:pt x="0" y="51879"/>
                </a:lnTo>
                <a:lnTo>
                  <a:pt x="215" y="52209"/>
                </a:lnTo>
                <a:lnTo>
                  <a:pt x="381" y="52539"/>
                </a:lnTo>
                <a:lnTo>
                  <a:pt x="711" y="52857"/>
                </a:lnTo>
                <a:lnTo>
                  <a:pt x="2616" y="54660"/>
                </a:lnTo>
                <a:lnTo>
                  <a:pt x="5334" y="55587"/>
                </a:lnTo>
                <a:lnTo>
                  <a:pt x="7569" y="55524"/>
                </a:lnTo>
                <a:lnTo>
                  <a:pt x="6807" y="55143"/>
                </a:lnTo>
                <a:lnTo>
                  <a:pt x="6324" y="54610"/>
                </a:lnTo>
                <a:lnTo>
                  <a:pt x="6756" y="53403"/>
                </a:lnTo>
                <a:lnTo>
                  <a:pt x="7569" y="50850"/>
                </a:lnTo>
                <a:lnTo>
                  <a:pt x="7023" y="47802"/>
                </a:lnTo>
                <a:lnTo>
                  <a:pt x="8928" y="46659"/>
                </a:lnTo>
                <a:lnTo>
                  <a:pt x="9093" y="46380"/>
                </a:lnTo>
                <a:lnTo>
                  <a:pt x="9423" y="45948"/>
                </a:lnTo>
                <a:close/>
              </a:path>
              <a:path w="56515" h="66039">
                <a:moveTo>
                  <a:pt x="27292" y="9359"/>
                </a:moveTo>
                <a:lnTo>
                  <a:pt x="26250" y="4089"/>
                </a:lnTo>
                <a:lnTo>
                  <a:pt x="24180" y="1905"/>
                </a:lnTo>
                <a:lnTo>
                  <a:pt x="22275" y="0"/>
                </a:lnTo>
                <a:lnTo>
                  <a:pt x="20154" y="165"/>
                </a:lnTo>
                <a:lnTo>
                  <a:pt x="17818" y="2336"/>
                </a:lnTo>
                <a:lnTo>
                  <a:pt x="15303" y="4686"/>
                </a:lnTo>
                <a:lnTo>
                  <a:pt x="15138" y="6807"/>
                </a:lnTo>
                <a:lnTo>
                  <a:pt x="17272" y="9093"/>
                </a:lnTo>
                <a:lnTo>
                  <a:pt x="19558" y="11595"/>
                </a:lnTo>
                <a:lnTo>
                  <a:pt x="23799" y="12306"/>
                </a:lnTo>
                <a:lnTo>
                  <a:pt x="27292" y="9359"/>
                </a:lnTo>
                <a:close/>
              </a:path>
              <a:path w="56515" h="66039">
                <a:moveTo>
                  <a:pt x="56108" y="60210"/>
                </a:moveTo>
                <a:lnTo>
                  <a:pt x="53657" y="57873"/>
                </a:lnTo>
                <a:lnTo>
                  <a:pt x="52997" y="55968"/>
                </a:lnTo>
                <a:lnTo>
                  <a:pt x="51092" y="53568"/>
                </a:lnTo>
                <a:lnTo>
                  <a:pt x="48425" y="53086"/>
                </a:lnTo>
                <a:lnTo>
                  <a:pt x="47663" y="54876"/>
                </a:lnTo>
                <a:lnTo>
                  <a:pt x="46570" y="57543"/>
                </a:lnTo>
                <a:lnTo>
                  <a:pt x="44831" y="60045"/>
                </a:lnTo>
                <a:lnTo>
                  <a:pt x="44945" y="63157"/>
                </a:lnTo>
                <a:lnTo>
                  <a:pt x="44945" y="63754"/>
                </a:lnTo>
                <a:lnTo>
                  <a:pt x="45046" y="64236"/>
                </a:lnTo>
                <a:lnTo>
                  <a:pt x="45262" y="64617"/>
                </a:lnTo>
                <a:lnTo>
                  <a:pt x="46189" y="64071"/>
                </a:lnTo>
                <a:lnTo>
                  <a:pt x="47167" y="64236"/>
                </a:lnTo>
                <a:lnTo>
                  <a:pt x="48209" y="64897"/>
                </a:lnTo>
                <a:lnTo>
                  <a:pt x="48475" y="65062"/>
                </a:lnTo>
                <a:lnTo>
                  <a:pt x="48806" y="65595"/>
                </a:lnTo>
                <a:lnTo>
                  <a:pt x="51092" y="65278"/>
                </a:lnTo>
                <a:lnTo>
                  <a:pt x="53276" y="64401"/>
                </a:lnTo>
                <a:lnTo>
                  <a:pt x="54470" y="62611"/>
                </a:lnTo>
                <a:lnTo>
                  <a:pt x="56108" y="602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7080923" y="5743155"/>
            <a:ext cx="58419" cy="21590"/>
          </a:xfrm>
          <a:custGeom>
            <a:avLst/>
            <a:gdLst/>
            <a:ahLst/>
            <a:cxnLst/>
            <a:rect l="l" t="t" r="r" b="b"/>
            <a:pathLst>
              <a:path w="58420" h="21589">
                <a:moveTo>
                  <a:pt x="8928" y="20967"/>
                </a:moveTo>
                <a:lnTo>
                  <a:pt x="8826" y="18897"/>
                </a:lnTo>
                <a:lnTo>
                  <a:pt x="8775" y="18186"/>
                </a:lnTo>
                <a:lnTo>
                  <a:pt x="8496" y="17424"/>
                </a:lnTo>
                <a:lnTo>
                  <a:pt x="8496" y="16713"/>
                </a:lnTo>
                <a:lnTo>
                  <a:pt x="8394" y="14592"/>
                </a:lnTo>
                <a:lnTo>
                  <a:pt x="8229" y="12255"/>
                </a:lnTo>
                <a:lnTo>
                  <a:pt x="6426" y="11214"/>
                </a:lnTo>
                <a:lnTo>
                  <a:pt x="6210" y="11112"/>
                </a:lnTo>
                <a:lnTo>
                  <a:pt x="5943" y="11658"/>
                </a:lnTo>
                <a:lnTo>
                  <a:pt x="5397" y="12039"/>
                </a:lnTo>
                <a:lnTo>
                  <a:pt x="4851" y="12522"/>
                </a:lnTo>
                <a:lnTo>
                  <a:pt x="4572" y="12738"/>
                </a:lnTo>
                <a:lnTo>
                  <a:pt x="4356" y="12966"/>
                </a:lnTo>
                <a:lnTo>
                  <a:pt x="4025" y="13233"/>
                </a:lnTo>
                <a:lnTo>
                  <a:pt x="3759" y="15024"/>
                </a:lnTo>
                <a:lnTo>
                  <a:pt x="2120" y="15468"/>
                </a:lnTo>
                <a:lnTo>
                  <a:pt x="876" y="16230"/>
                </a:lnTo>
                <a:lnTo>
                  <a:pt x="647" y="16332"/>
                </a:lnTo>
                <a:lnTo>
                  <a:pt x="330" y="16446"/>
                </a:lnTo>
                <a:lnTo>
                  <a:pt x="0" y="16497"/>
                </a:lnTo>
                <a:lnTo>
                  <a:pt x="0" y="17310"/>
                </a:lnTo>
                <a:lnTo>
                  <a:pt x="431" y="18135"/>
                </a:lnTo>
                <a:lnTo>
                  <a:pt x="1422" y="18897"/>
                </a:lnTo>
                <a:lnTo>
                  <a:pt x="1854" y="19329"/>
                </a:lnTo>
                <a:lnTo>
                  <a:pt x="2336" y="19761"/>
                </a:lnTo>
                <a:lnTo>
                  <a:pt x="2882" y="20142"/>
                </a:lnTo>
                <a:lnTo>
                  <a:pt x="3759" y="20802"/>
                </a:lnTo>
                <a:lnTo>
                  <a:pt x="4737" y="21348"/>
                </a:lnTo>
                <a:lnTo>
                  <a:pt x="5943" y="21450"/>
                </a:lnTo>
                <a:lnTo>
                  <a:pt x="7569" y="21564"/>
                </a:lnTo>
                <a:lnTo>
                  <a:pt x="8928" y="20967"/>
                </a:lnTo>
                <a:close/>
              </a:path>
              <a:path w="58420" h="21589">
                <a:moveTo>
                  <a:pt x="57899" y="10617"/>
                </a:moveTo>
                <a:lnTo>
                  <a:pt x="57416" y="6705"/>
                </a:lnTo>
                <a:lnTo>
                  <a:pt x="57467" y="4038"/>
                </a:lnTo>
                <a:lnTo>
                  <a:pt x="55829" y="1854"/>
                </a:lnTo>
                <a:lnTo>
                  <a:pt x="54635" y="215"/>
                </a:lnTo>
                <a:lnTo>
                  <a:pt x="53111" y="0"/>
                </a:lnTo>
                <a:lnTo>
                  <a:pt x="51308" y="1587"/>
                </a:lnTo>
                <a:lnTo>
                  <a:pt x="50444" y="2946"/>
                </a:lnTo>
                <a:lnTo>
                  <a:pt x="49301" y="4572"/>
                </a:lnTo>
                <a:lnTo>
                  <a:pt x="48044" y="6756"/>
                </a:lnTo>
                <a:lnTo>
                  <a:pt x="48094" y="7734"/>
                </a:lnTo>
                <a:lnTo>
                  <a:pt x="50609" y="9144"/>
                </a:lnTo>
                <a:lnTo>
                  <a:pt x="52184" y="11544"/>
                </a:lnTo>
                <a:lnTo>
                  <a:pt x="55067" y="11493"/>
                </a:lnTo>
                <a:lnTo>
                  <a:pt x="56591" y="11442"/>
                </a:lnTo>
                <a:lnTo>
                  <a:pt x="57899" y="106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977271" y="588420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6155" y="2286"/>
                </a:moveTo>
                <a:lnTo>
                  <a:pt x="4739" y="2286"/>
                </a:lnTo>
                <a:lnTo>
                  <a:pt x="4030" y="2014"/>
                </a:lnTo>
                <a:lnTo>
                  <a:pt x="2505" y="1469"/>
                </a:lnTo>
                <a:lnTo>
                  <a:pt x="1143" y="1633"/>
                </a:lnTo>
                <a:lnTo>
                  <a:pt x="0" y="2286"/>
                </a:lnTo>
                <a:lnTo>
                  <a:pt x="163" y="1796"/>
                </a:lnTo>
                <a:lnTo>
                  <a:pt x="381" y="1361"/>
                </a:lnTo>
                <a:lnTo>
                  <a:pt x="762" y="1197"/>
                </a:lnTo>
                <a:lnTo>
                  <a:pt x="2451" y="326"/>
                </a:lnTo>
                <a:lnTo>
                  <a:pt x="4248" y="0"/>
                </a:lnTo>
                <a:lnTo>
                  <a:pt x="5719" y="1850"/>
                </a:lnTo>
                <a:lnTo>
                  <a:pt x="6155" y="22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7238950" y="5706406"/>
            <a:ext cx="5715" cy="12065"/>
          </a:xfrm>
          <a:custGeom>
            <a:avLst/>
            <a:gdLst/>
            <a:ahLst/>
            <a:cxnLst/>
            <a:rect l="l" t="t" r="r" b="b"/>
            <a:pathLst>
              <a:path w="5715" h="12064">
                <a:moveTo>
                  <a:pt x="3050" y="11541"/>
                </a:moveTo>
                <a:lnTo>
                  <a:pt x="2124" y="11323"/>
                </a:lnTo>
                <a:lnTo>
                  <a:pt x="1470" y="11105"/>
                </a:lnTo>
                <a:lnTo>
                  <a:pt x="1198" y="10724"/>
                </a:lnTo>
                <a:lnTo>
                  <a:pt x="326" y="9690"/>
                </a:lnTo>
                <a:lnTo>
                  <a:pt x="0" y="6369"/>
                </a:lnTo>
                <a:lnTo>
                  <a:pt x="326" y="2667"/>
                </a:lnTo>
                <a:lnTo>
                  <a:pt x="490" y="1687"/>
                </a:lnTo>
                <a:lnTo>
                  <a:pt x="1634" y="163"/>
                </a:lnTo>
                <a:lnTo>
                  <a:pt x="4030" y="0"/>
                </a:lnTo>
                <a:lnTo>
                  <a:pt x="4956" y="1088"/>
                </a:lnTo>
                <a:lnTo>
                  <a:pt x="5011" y="1415"/>
                </a:lnTo>
                <a:lnTo>
                  <a:pt x="5283" y="1959"/>
                </a:lnTo>
                <a:lnTo>
                  <a:pt x="5174" y="2449"/>
                </a:lnTo>
                <a:lnTo>
                  <a:pt x="4738" y="5171"/>
                </a:lnTo>
                <a:lnTo>
                  <a:pt x="4248" y="7839"/>
                </a:lnTo>
                <a:lnTo>
                  <a:pt x="3703" y="10561"/>
                </a:lnTo>
                <a:lnTo>
                  <a:pt x="3703" y="10724"/>
                </a:lnTo>
                <a:lnTo>
                  <a:pt x="3595" y="10942"/>
                </a:lnTo>
                <a:lnTo>
                  <a:pt x="3322" y="11378"/>
                </a:lnTo>
                <a:lnTo>
                  <a:pt x="3050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8" name="object 1738"/>
          <p:cNvSpPr/>
          <p:nvPr/>
        </p:nvSpPr>
        <p:spPr>
          <a:xfrm>
            <a:off x="7157842" y="583396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357" y="7512"/>
                </a:moveTo>
                <a:lnTo>
                  <a:pt x="1634" y="7512"/>
                </a:lnTo>
                <a:lnTo>
                  <a:pt x="653" y="6315"/>
                </a:lnTo>
                <a:lnTo>
                  <a:pt x="0" y="5552"/>
                </a:lnTo>
                <a:lnTo>
                  <a:pt x="108" y="1850"/>
                </a:lnTo>
                <a:lnTo>
                  <a:pt x="762" y="1143"/>
                </a:lnTo>
                <a:lnTo>
                  <a:pt x="1906" y="0"/>
                </a:lnTo>
                <a:lnTo>
                  <a:pt x="5174" y="217"/>
                </a:lnTo>
                <a:lnTo>
                  <a:pt x="6264" y="1524"/>
                </a:lnTo>
                <a:lnTo>
                  <a:pt x="7516" y="2939"/>
                </a:lnTo>
                <a:lnTo>
                  <a:pt x="7244" y="5008"/>
                </a:lnTo>
                <a:lnTo>
                  <a:pt x="5664" y="6369"/>
                </a:lnTo>
                <a:lnTo>
                  <a:pt x="4357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7231760" y="5618757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159" y="7676"/>
                </a:moveTo>
                <a:lnTo>
                  <a:pt x="435" y="5171"/>
                </a:lnTo>
                <a:lnTo>
                  <a:pt x="0" y="3919"/>
                </a:lnTo>
                <a:lnTo>
                  <a:pt x="544" y="2395"/>
                </a:lnTo>
                <a:lnTo>
                  <a:pt x="708" y="2068"/>
                </a:lnTo>
                <a:lnTo>
                  <a:pt x="980" y="1742"/>
                </a:lnTo>
                <a:lnTo>
                  <a:pt x="1906" y="489"/>
                </a:lnTo>
                <a:lnTo>
                  <a:pt x="3431" y="0"/>
                </a:lnTo>
                <a:lnTo>
                  <a:pt x="5283" y="381"/>
                </a:lnTo>
                <a:lnTo>
                  <a:pt x="5773" y="598"/>
                </a:lnTo>
                <a:lnTo>
                  <a:pt x="7353" y="1959"/>
                </a:lnTo>
                <a:lnTo>
                  <a:pt x="7299" y="4464"/>
                </a:lnTo>
                <a:lnTo>
                  <a:pt x="6100" y="5934"/>
                </a:lnTo>
                <a:lnTo>
                  <a:pt x="4847" y="7403"/>
                </a:lnTo>
                <a:lnTo>
                  <a:pt x="3159" y="76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7098959" y="5843542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4956" y="7512"/>
                </a:moveTo>
                <a:lnTo>
                  <a:pt x="2560" y="7022"/>
                </a:lnTo>
                <a:lnTo>
                  <a:pt x="544" y="4137"/>
                </a:lnTo>
                <a:lnTo>
                  <a:pt x="0" y="2830"/>
                </a:lnTo>
                <a:lnTo>
                  <a:pt x="1144" y="1578"/>
                </a:lnTo>
                <a:lnTo>
                  <a:pt x="3104" y="0"/>
                </a:lnTo>
                <a:lnTo>
                  <a:pt x="5338" y="108"/>
                </a:lnTo>
                <a:lnTo>
                  <a:pt x="6591" y="1742"/>
                </a:lnTo>
                <a:lnTo>
                  <a:pt x="7843" y="3266"/>
                </a:lnTo>
                <a:lnTo>
                  <a:pt x="7680" y="5498"/>
                </a:lnTo>
                <a:lnTo>
                  <a:pt x="6209" y="6532"/>
                </a:lnTo>
                <a:lnTo>
                  <a:pt x="4956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6936744" y="5929993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3867" y="7839"/>
                </a:moveTo>
                <a:lnTo>
                  <a:pt x="2287" y="7512"/>
                </a:lnTo>
                <a:lnTo>
                  <a:pt x="1089" y="5879"/>
                </a:lnTo>
                <a:lnTo>
                  <a:pt x="0" y="4300"/>
                </a:lnTo>
                <a:lnTo>
                  <a:pt x="272" y="1905"/>
                </a:lnTo>
                <a:lnTo>
                  <a:pt x="1797" y="979"/>
                </a:lnTo>
                <a:lnTo>
                  <a:pt x="3377" y="108"/>
                </a:lnTo>
                <a:lnTo>
                  <a:pt x="5011" y="0"/>
                </a:lnTo>
                <a:lnTo>
                  <a:pt x="6373" y="1252"/>
                </a:lnTo>
                <a:lnTo>
                  <a:pt x="7571" y="2722"/>
                </a:lnTo>
                <a:lnTo>
                  <a:pt x="7026" y="5552"/>
                </a:lnTo>
                <a:lnTo>
                  <a:pt x="5392" y="6696"/>
                </a:lnTo>
                <a:lnTo>
                  <a:pt x="3867" y="78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7028789" y="59409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3594" y="2882"/>
                </a:moveTo>
                <a:lnTo>
                  <a:pt x="2946" y="3213"/>
                </a:lnTo>
                <a:lnTo>
                  <a:pt x="2298" y="3479"/>
                </a:lnTo>
                <a:lnTo>
                  <a:pt x="1473" y="3530"/>
                </a:lnTo>
                <a:lnTo>
                  <a:pt x="876" y="3594"/>
                </a:lnTo>
                <a:lnTo>
                  <a:pt x="381" y="3429"/>
                </a:lnTo>
                <a:lnTo>
                  <a:pt x="0" y="3149"/>
                </a:lnTo>
                <a:lnTo>
                  <a:pt x="609" y="4140"/>
                </a:lnTo>
                <a:lnTo>
                  <a:pt x="2070" y="4521"/>
                </a:lnTo>
                <a:lnTo>
                  <a:pt x="3441" y="4292"/>
                </a:lnTo>
                <a:lnTo>
                  <a:pt x="3276" y="3810"/>
                </a:lnTo>
                <a:lnTo>
                  <a:pt x="3327" y="3378"/>
                </a:lnTo>
                <a:lnTo>
                  <a:pt x="3594" y="2882"/>
                </a:lnTo>
                <a:close/>
              </a:path>
              <a:path w="6984" h="5079">
                <a:moveTo>
                  <a:pt x="6540" y="546"/>
                </a:moveTo>
                <a:lnTo>
                  <a:pt x="6489" y="266"/>
                </a:lnTo>
                <a:lnTo>
                  <a:pt x="6375" y="0"/>
                </a:lnTo>
                <a:lnTo>
                  <a:pt x="6159" y="381"/>
                </a:lnTo>
                <a:lnTo>
                  <a:pt x="5943" y="698"/>
                </a:lnTo>
                <a:lnTo>
                  <a:pt x="5664" y="1028"/>
                </a:lnTo>
                <a:lnTo>
                  <a:pt x="5943" y="863"/>
                </a:lnTo>
                <a:lnTo>
                  <a:pt x="6210" y="863"/>
                </a:lnTo>
                <a:lnTo>
                  <a:pt x="6540" y="812"/>
                </a:lnTo>
                <a:lnTo>
                  <a:pt x="6540" y="5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3" name="object 1743"/>
          <p:cNvSpPr/>
          <p:nvPr/>
        </p:nvSpPr>
        <p:spPr>
          <a:xfrm>
            <a:off x="7144220" y="5769723"/>
            <a:ext cx="43815" cy="43180"/>
          </a:xfrm>
          <a:custGeom>
            <a:avLst/>
            <a:gdLst/>
            <a:ahLst/>
            <a:cxnLst/>
            <a:rect l="l" t="t" r="r" b="b"/>
            <a:pathLst>
              <a:path w="43815" h="43179">
                <a:moveTo>
                  <a:pt x="7023" y="40119"/>
                </a:moveTo>
                <a:lnTo>
                  <a:pt x="6692" y="38163"/>
                </a:lnTo>
                <a:lnTo>
                  <a:pt x="5232" y="36855"/>
                </a:lnTo>
                <a:lnTo>
                  <a:pt x="3924" y="35712"/>
                </a:lnTo>
                <a:lnTo>
                  <a:pt x="2717" y="35928"/>
                </a:lnTo>
                <a:lnTo>
                  <a:pt x="1524" y="36855"/>
                </a:lnTo>
                <a:lnTo>
                  <a:pt x="1358" y="36969"/>
                </a:lnTo>
                <a:lnTo>
                  <a:pt x="101" y="38061"/>
                </a:lnTo>
                <a:lnTo>
                  <a:pt x="0" y="39801"/>
                </a:lnTo>
                <a:lnTo>
                  <a:pt x="762" y="41046"/>
                </a:lnTo>
                <a:lnTo>
                  <a:pt x="927" y="41325"/>
                </a:lnTo>
                <a:lnTo>
                  <a:pt x="2120" y="42633"/>
                </a:lnTo>
                <a:lnTo>
                  <a:pt x="4787" y="42519"/>
                </a:lnTo>
                <a:lnTo>
                  <a:pt x="5994" y="41211"/>
                </a:lnTo>
                <a:lnTo>
                  <a:pt x="7023" y="40119"/>
                </a:lnTo>
                <a:close/>
              </a:path>
              <a:path w="43815" h="43179">
                <a:moveTo>
                  <a:pt x="33502" y="3327"/>
                </a:moveTo>
                <a:lnTo>
                  <a:pt x="32245" y="1803"/>
                </a:lnTo>
                <a:lnTo>
                  <a:pt x="30937" y="114"/>
                </a:lnTo>
                <a:lnTo>
                  <a:pt x="28867" y="0"/>
                </a:lnTo>
                <a:lnTo>
                  <a:pt x="26746" y="1854"/>
                </a:lnTo>
                <a:lnTo>
                  <a:pt x="25603" y="2946"/>
                </a:lnTo>
                <a:lnTo>
                  <a:pt x="25984" y="4254"/>
                </a:lnTo>
                <a:lnTo>
                  <a:pt x="26911" y="5549"/>
                </a:lnTo>
                <a:lnTo>
                  <a:pt x="28105" y="7188"/>
                </a:lnTo>
                <a:lnTo>
                  <a:pt x="31153" y="7683"/>
                </a:lnTo>
                <a:lnTo>
                  <a:pt x="32296" y="6311"/>
                </a:lnTo>
                <a:lnTo>
                  <a:pt x="33502" y="4902"/>
                </a:lnTo>
                <a:lnTo>
                  <a:pt x="33502" y="3327"/>
                </a:lnTo>
                <a:close/>
              </a:path>
              <a:path w="43815" h="43179">
                <a:moveTo>
                  <a:pt x="43789" y="9804"/>
                </a:moveTo>
                <a:lnTo>
                  <a:pt x="42811" y="8712"/>
                </a:lnTo>
                <a:lnTo>
                  <a:pt x="41783" y="7518"/>
                </a:lnTo>
                <a:lnTo>
                  <a:pt x="39001" y="7353"/>
                </a:lnTo>
                <a:lnTo>
                  <a:pt x="36436" y="9690"/>
                </a:lnTo>
                <a:lnTo>
                  <a:pt x="36385" y="11976"/>
                </a:lnTo>
                <a:lnTo>
                  <a:pt x="37642" y="13449"/>
                </a:lnTo>
                <a:lnTo>
                  <a:pt x="38722" y="14757"/>
                </a:lnTo>
                <a:lnTo>
                  <a:pt x="41338" y="14643"/>
                </a:lnTo>
                <a:lnTo>
                  <a:pt x="42646" y="13335"/>
                </a:lnTo>
                <a:lnTo>
                  <a:pt x="43688" y="12306"/>
                </a:lnTo>
                <a:lnTo>
                  <a:pt x="43789" y="98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4" name="object 1744"/>
          <p:cNvSpPr/>
          <p:nvPr/>
        </p:nvSpPr>
        <p:spPr>
          <a:xfrm>
            <a:off x="7015289" y="5806477"/>
            <a:ext cx="71120" cy="64769"/>
          </a:xfrm>
          <a:custGeom>
            <a:avLst/>
            <a:gdLst/>
            <a:ahLst/>
            <a:cxnLst/>
            <a:rect l="l" t="t" r="r" b="b"/>
            <a:pathLst>
              <a:path w="71120" h="64770">
                <a:moveTo>
                  <a:pt x="7289" y="48285"/>
                </a:moveTo>
                <a:lnTo>
                  <a:pt x="6096" y="46875"/>
                </a:lnTo>
                <a:lnTo>
                  <a:pt x="5168" y="45567"/>
                </a:lnTo>
                <a:lnTo>
                  <a:pt x="4356" y="44310"/>
                </a:lnTo>
                <a:lnTo>
                  <a:pt x="3098" y="44259"/>
                </a:lnTo>
                <a:lnTo>
                  <a:pt x="1854" y="45237"/>
                </a:lnTo>
                <a:lnTo>
                  <a:pt x="431" y="46380"/>
                </a:lnTo>
                <a:lnTo>
                  <a:pt x="0" y="49047"/>
                </a:lnTo>
                <a:lnTo>
                  <a:pt x="977" y="50139"/>
                </a:lnTo>
                <a:lnTo>
                  <a:pt x="2070" y="51282"/>
                </a:lnTo>
                <a:lnTo>
                  <a:pt x="3911" y="51117"/>
                </a:lnTo>
                <a:lnTo>
                  <a:pt x="5448" y="49860"/>
                </a:lnTo>
                <a:lnTo>
                  <a:pt x="7289" y="48285"/>
                </a:lnTo>
                <a:close/>
              </a:path>
              <a:path w="71120" h="64770">
                <a:moveTo>
                  <a:pt x="12687" y="4191"/>
                </a:moveTo>
                <a:lnTo>
                  <a:pt x="12090" y="2603"/>
                </a:lnTo>
                <a:lnTo>
                  <a:pt x="11658" y="1079"/>
                </a:lnTo>
                <a:lnTo>
                  <a:pt x="10668" y="0"/>
                </a:lnTo>
                <a:lnTo>
                  <a:pt x="7353" y="0"/>
                </a:lnTo>
                <a:lnTo>
                  <a:pt x="5549" y="2552"/>
                </a:lnTo>
                <a:lnTo>
                  <a:pt x="5600" y="4025"/>
                </a:lnTo>
                <a:lnTo>
                  <a:pt x="6756" y="5283"/>
                </a:lnTo>
                <a:lnTo>
                  <a:pt x="8115" y="6692"/>
                </a:lnTo>
                <a:lnTo>
                  <a:pt x="9969" y="6807"/>
                </a:lnTo>
                <a:lnTo>
                  <a:pt x="11214" y="5600"/>
                </a:lnTo>
                <a:lnTo>
                  <a:pt x="12687" y="4191"/>
                </a:lnTo>
                <a:close/>
              </a:path>
              <a:path w="71120" h="64770">
                <a:moveTo>
                  <a:pt x="56807" y="42024"/>
                </a:moveTo>
                <a:lnTo>
                  <a:pt x="55397" y="40830"/>
                </a:lnTo>
                <a:lnTo>
                  <a:pt x="54635" y="39852"/>
                </a:lnTo>
                <a:lnTo>
                  <a:pt x="53047" y="37947"/>
                </a:lnTo>
                <a:lnTo>
                  <a:pt x="51803" y="38379"/>
                </a:lnTo>
                <a:lnTo>
                  <a:pt x="50596" y="39624"/>
                </a:lnTo>
                <a:lnTo>
                  <a:pt x="49237" y="40995"/>
                </a:lnTo>
                <a:lnTo>
                  <a:pt x="49237" y="42621"/>
                </a:lnTo>
                <a:lnTo>
                  <a:pt x="51092" y="45618"/>
                </a:lnTo>
                <a:lnTo>
                  <a:pt x="53543" y="45351"/>
                </a:lnTo>
                <a:lnTo>
                  <a:pt x="55067" y="43764"/>
                </a:lnTo>
                <a:lnTo>
                  <a:pt x="56807" y="42024"/>
                </a:lnTo>
                <a:close/>
              </a:path>
              <a:path w="71120" h="64770">
                <a:moveTo>
                  <a:pt x="70700" y="61290"/>
                </a:moveTo>
                <a:lnTo>
                  <a:pt x="70104" y="59715"/>
                </a:lnTo>
                <a:lnTo>
                  <a:pt x="69773" y="58305"/>
                </a:lnTo>
                <a:lnTo>
                  <a:pt x="68630" y="57327"/>
                </a:lnTo>
                <a:lnTo>
                  <a:pt x="65303" y="57645"/>
                </a:lnTo>
                <a:lnTo>
                  <a:pt x="64604" y="58851"/>
                </a:lnTo>
                <a:lnTo>
                  <a:pt x="63830" y="60096"/>
                </a:lnTo>
                <a:lnTo>
                  <a:pt x="63182" y="61404"/>
                </a:lnTo>
                <a:lnTo>
                  <a:pt x="64871" y="62661"/>
                </a:lnTo>
                <a:lnTo>
                  <a:pt x="66776" y="64020"/>
                </a:lnTo>
                <a:lnTo>
                  <a:pt x="68846" y="64236"/>
                </a:lnTo>
                <a:lnTo>
                  <a:pt x="69723" y="62826"/>
                </a:lnTo>
                <a:lnTo>
                  <a:pt x="70700" y="612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7243035" y="5688604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2069" y="5988"/>
                </a:moveTo>
                <a:lnTo>
                  <a:pt x="326" y="5062"/>
                </a:lnTo>
                <a:lnTo>
                  <a:pt x="0" y="1796"/>
                </a:lnTo>
                <a:lnTo>
                  <a:pt x="1307" y="598"/>
                </a:lnTo>
                <a:lnTo>
                  <a:pt x="1688" y="272"/>
                </a:lnTo>
                <a:lnTo>
                  <a:pt x="2287" y="0"/>
                </a:lnTo>
                <a:lnTo>
                  <a:pt x="2777" y="54"/>
                </a:lnTo>
                <a:lnTo>
                  <a:pt x="3703" y="108"/>
                </a:lnTo>
                <a:lnTo>
                  <a:pt x="3867" y="816"/>
                </a:lnTo>
                <a:lnTo>
                  <a:pt x="3703" y="3048"/>
                </a:lnTo>
                <a:lnTo>
                  <a:pt x="3812" y="4573"/>
                </a:lnTo>
                <a:lnTo>
                  <a:pt x="2832" y="5825"/>
                </a:lnTo>
                <a:lnTo>
                  <a:pt x="2505" y="5825"/>
                </a:lnTo>
                <a:lnTo>
                  <a:pt x="2069" y="59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7084136" y="5770702"/>
            <a:ext cx="12065" cy="48260"/>
          </a:xfrm>
          <a:custGeom>
            <a:avLst/>
            <a:gdLst/>
            <a:ahLst/>
            <a:cxnLst/>
            <a:rect l="l" t="t" r="r" b="b"/>
            <a:pathLst>
              <a:path w="12065" h="48260">
                <a:moveTo>
                  <a:pt x="5829" y="44805"/>
                </a:moveTo>
                <a:lnTo>
                  <a:pt x="4686" y="43395"/>
                </a:lnTo>
                <a:lnTo>
                  <a:pt x="3810" y="42354"/>
                </a:lnTo>
                <a:lnTo>
                  <a:pt x="2667" y="42303"/>
                </a:lnTo>
                <a:lnTo>
                  <a:pt x="1803" y="43014"/>
                </a:lnTo>
                <a:lnTo>
                  <a:pt x="596" y="43992"/>
                </a:lnTo>
                <a:lnTo>
                  <a:pt x="0" y="45402"/>
                </a:lnTo>
                <a:lnTo>
                  <a:pt x="1905" y="48018"/>
                </a:lnTo>
                <a:lnTo>
                  <a:pt x="2946" y="47256"/>
                </a:lnTo>
                <a:lnTo>
                  <a:pt x="3873" y="46545"/>
                </a:lnTo>
                <a:lnTo>
                  <a:pt x="4635" y="45681"/>
                </a:lnTo>
                <a:lnTo>
                  <a:pt x="5829" y="44805"/>
                </a:lnTo>
                <a:close/>
              </a:path>
              <a:path w="12065" h="48260">
                <a:moveTo>
                  <a:pt x="12039" y="876"/>
                </a:moveTo>
                <a:lnTo>
                  <a:pt x="11925" y="330"/>
                </a:lnTo>
                <a:lnTo>
                  <a:pt x="11760" y="114"/>
                </a:lnTo>
                <a:lnTo>
                  <a:pt x="11760" y="330"/>
                </a:lnTo>
                <a:lnTo>
                  <a:pt x="11874" y="609"/>
                </a:lnTo>
                <a:lnTo>
                  <a:pt x="12039" y="8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7145205" y="583205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886" y="5008"/>
                </a:moveTo>
                <a:lnTo>
                  <a:pt x="1743" y="4409"/>
                </a:lnTo>
                <a:lnTo>
                  <a:pt x="163" y="2504"/>
                </a:lnTo>
                <a:lnTo>
                  <a:pt x="0" y="1524"/>
                </a:lnTo>
                <a:lnTo>
                  <a:pt x="1089" y="653"/>
                </a:lnTo>
                <a:lnTo>
                  <a:pt x="2287" y="0"/>
                </a:lnTo>
                <a:lnTo>
                  <a:pt x="3213" y="217"/>
                </a:lnTo>
                <a:lnTo>
                  <a:pt x="4412" y="2395"/>
                </a:lnTo>
                <a:lnTo>
                  <a:pt x="4847" y="3701"/>
                </a:lnTo>
                <a:lnTo>
                  <a:pt x="3867" y="4355"/>
                </a:lnTo>
                <a:lnTo>
                  <a:pt x="2886" y="50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6969263" y="5892157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599" y="1850"/>
                </a:moveTo>
                <a:lnTo>
                  <a:pt x="0" y="1197"/>
                </a:lnTo>
                <a:lnTo>
                  <a:pt x="926" y="1197"/>
                </a:lnTo>
                <a:lnTo>
                  <a:pt x="1906" y="1197"/>
                </a:lnTo>
                <a:lnTo>
                  <a:pt x="2505" y="707"/>
                </a:lnTo>
                <a:lnTo>
                  <a:pt x="2886" y="0"/>
                </a:lnTo>
                <a:lnTo>
                  <a:pt x="2832" y="381"/>
                </a:lnTo>
                <a:lnTo>
                  <a:pt x="2669" y="707"/>
                </a:lnTo>
                <a:lnTo>
                  <a:pt x="2342" y="1088"/>
                </a:lnTo>
                <a:lnTo>
                  <a:pt x="1579" y="1796"/>
                </a:lnTo>
                <a:lnTo>
                  <a:pt x="599" y="18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9" name="object 1749"/>
          <p:cNvSpPr/>
          <p:nvPr/>
        </p:nvSpPr>
        <p:spPr>
          <a:xfrm>
            <a:off x="7134583" y="5825359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069" y="4573"/>
                </a:moveTo>
                <a:lnTo>
                  <a:pt x="1416" y="4083"/>
                </a:lnTo>
                <a:lnTo>
                  <a:pt x="0" y="3048"/>
                </a:lnTo>
                <a:lnTo>
                  <a:pt x="599" y="1742"/>
                </a:lnTo>
                <a:lnTo>
                  <a:pt x="1307" y="653"/>
                </a:lnTo>
                <a:lnTo>
                  <a:pt x="1688" y="0"/>
                </a:lnTo>
                <a:lnTo>
                  <a:pt x="2505" y="0"/>
                </a:lnTo>
                <a:lnTo>
                  <a:pt x="3213" y="326"/>
                </a:lnTo>
                <a:lnTo>
                  <a:pt x="4194" y="1524"/>
                </a:lnTo>
                <a:lnTo>
                  <a:pt x="4521" y="2722"/>
                </a:lnTo>
                <a:lnTo>
                  <a:pt x="3431" y="3865"/>
                </a:lnTo>
                <a:lnTo>
                  <a:pt x="2941" y="4409"/>
                </a:lnTo>
                <a:lnTo>
                  <a:pt x="2069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0" name="object 1750"/>
          <p:cNvSpPr/>
          <p:nvPr/>
        </p:nvSpPr>
        <p:spPr>
          <a:xfrm>
            <a:off x="7082673" y="5833688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287" y="4573"/>
                </a:moveTo>
                <a:lnTo>
                  <a:pt x="1525" y="4355"/>
                </a:lnTo>
                <a:lnTo>
                  <a:pt x="1034" y="3810"/>
                </a:lnTo>
                <a:lnTo>
                  <a:pt x="0" y="2613"/>
                </a:lnTo>
                <a:lnTo>
                  <a:pt x="326" y="1415"/>
                </a:lnTo>
                <a:lnTo>
                  <a:pt x="1416" y="489"/>
                </a:lnTo>
                <a:lnTo>
                  <a:pt x="1960" y="0"/>
                </a:lnTo>
                <a:lnTo>
                  <a:pt x="2723" y="54"/>
                </a:lnTo>
                <a:lnTo>
                  <a:pt x="3377" y="653"/>
                </a:lnTo>
                <a:lnTo>
                  <a:pt x="3812" y="1850"/>
                </a:lnTo>
                <a:lnTo>
                  <a:pt x="4303" y="3048"/>
                </a:lnTo>
                <a:lnTo>
                  <a:pt x="2941" y="4028"/>
                </a:lnTo>
                <a:lnTo>
                  <a:pt x="2287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7171732" y="568169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470" y="4954"/>
                </a:moveTo>
                <a:lnTo>
                  <a:pt x="871" y="4246"/>
                </a:lnTo>
                <a:lnTo>
                  <a:pt x="0" y="3157"/>
                </a:lnTo>
                <a:lnTo>
                  <a:pt x="272" y="1796"/>
                </a:lnTo>
                <a:lnTo>
                  <a:pt x="1144" y="707"/>
                </a:lnTo>
                <a:lnTo>
                  <a:pt x="2069" y="0"/>
                </a:lnTo>
                <a:lnTo>
                  <a:pt x="3050" y="381"/>
                </a:lnTo>
                <a:lnTo>
                  <a:pt x="3704" y="979"/>
                </a:lnTo>
                <a:lnTo>
                  <a:pt x="4739" y="1959"/>
                </a:lnTo>
                <a:lnTo>
                  <a:pt x="4030" y="2994"/>
                </a:lnTo>
                <a:lnTo>
                  <a:pt x="3322" y="3865"/>
                </a:lnTo>
                <a:lnTo>
                  <a:pt x="2669" y="4627"/>
                </a:lnTo>
                <a:lnTo>
                  <a:pt x="1470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6944152" y="596222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1143" y="2395"/>
                </a:moveTo>
                <a:lnTo>
                  <a:pt x="54" y="1524"/>
                </a:lnTo>
                <a:lnTo>
                  <a:pt x="272" y="979"/>
                </a:lnTo>
                <a:lnTo>
                  <a:pt x="381" y="653"/>
                </a:lnTo>
                <a:lnTo>
                  <a:pt x="1579" y="54"/>
                </a:lnTo>
                <a:lnTo>
                  <a:pt x="2778" y="0"/>
                </a:lnTo>
                <a:lnTo>
                  <a:pt x="3921" y="707"/>
                </a:lnTo>
                <a:lnTo>
                  <a:pt x="4575" y="1143"/>
                </a:lnTo>
                <a:lnTo>
                  <a:pt x="4085" y="1742"/>
                </a:lnTo>
                <a:lnTo>
                  <a:pt x="3595" y="1796"/>
                </a:lnTo>
                <a:lnTo>
                  <a:pt x="2396" y="1959"/>
                </a:lnTo>
                <a:lnTo>
                  <a:pt x="1143" y="23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6974002" y="5885679"/>
            <a:ext cx="19685" cy="24130"/>
          </a:xfrm>
          <a:custGeom>
            <a:avLst/>
            <a:gdLst/>
            <a:ahLst/>
            <a:cxnLst/>
            <a:rect l="l" t="t" r="r" b="b"/>
            <a:pathLst>
              <a:path w="19684" h="24129">
                <a:moveTo>
                  <a:pt x="12419" y="23790"/>
                </a:moveTo>
                <a:lnTo>
                  <a:pt x="10240" y="23463"/>
                </a:lnTo>
                <a:lnTo>
                  <a:pt x="8007" y="23191"/>
                </a:lnTo>
                <a:lnTo>
                  <a:pt x="6863" y="21667"/>
                </a:lnTo>
                <a:lnTo>
                  <a:pt x="6209" y="18945"/>
                </a:lnTo>
                <a:lnTo>
                  <a:pt x="5991" y="18237"/>
                </a:lnTo>
                <a:lnTo>
                  <a:pt x="6264" y="13991"/>
                </a:lnTo>
                <a:lnTo>
                  <a:pt x="4956" y="11051"/>
                </a:lnTo>
                <a:lnTo>
                  <a:pt x="980" y="6805"/>
                </a:lnTo>
                <a:lnTo>
                  <a:pt x="0" y="4845"/>
                </a:lnTo>
                <a:lnTo>
                  <a:pt x="1906" y="1850"/>
                </a:lnTo>
                <a:lnTo>
                  <a:pt x="2560" y="1197"/>
                </a:lnTo>
                <a:lnTo>
                  <a:pt x="4412" y="163"/>
                </a:lnTo>
                <a:lnTo>
                  <a:pt x="5773" y="0"/>
                </a:lnTo>
                <a:lnTo>
                  <a:pt x="8007" y="816"/>
                </a:lnTo>
                <a:lnTo>
                  <a:pt x="9423" y="816"/>
                </a:lnTo>
                <a:lnTo>
                  <a:pt x="10131" y="762"/>
                </a:lnTo>
                <a:lnTo>
                  <a:pt x="10785" y="598"/>
                </a:lnTo>
                <a:lnTo>
                  <a:pt x="11493" y="598"/>
                </a:lnTo>
                <a:lnTo>
                  <a:pt x="12746" y="489"/>
                </a:lnTo>
                <a:lnTo>
                  <a:pt x="13944" y="707"/>
                </a:lnTo>
                <a:lnTo>
                  <a:pt x="17430" y="2395"/>
                </a:lnTo>
                <a:lnTo>
                  <a:pt x="18846" y="4681"/>
                </a:lnTo>
                <a:lnTo>
                  <a:pt x="18302" y="9363"/>
                </a:lnTo>
                <a:lnTo>
                  <a:pt x="17648" y="11432"/>
                </a:lnTo>
                <a:lnTo>
                  <a:pt x="18520" y="13501"/>
                </a:lnTo>
                <a:lnTo>
                  <a:pt x="19064" y="14698"/>
                </a:lnTo>
                <a:lnTo>
                  <a:pt x="18247" y="15406"/>
                </a:lnTo>
                <a:lnTo>
                  <a:pt x="16613" y="17203"/>
                </a:lnTo>
                <a:lnTo>
                  <a:pt x="15142" y="18237"/>
                </a:lnTo>
                <a:lnTo>
                  <a:pt x="17049" y="19816"/>
                </a:lnTo>
                <a:lnTo>
                  <a:pt x="16777" y="20687"/>
                </a:lnTo>
                <a:lnTo>
                  <a:pt x="15960" y="22266"/>
                </a:lnTo>
                <a:lnTo>
                  <a:pt x="12419" y="23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6932169" y="5986883"/>
            <a:ext cx="22225" cy="20955"/>
          </a:xfrm>
          <a:custGeom>
            <a:avLst/>
            <a:gdLst/>
            <a:ahLst/>
            <a:cxnLst/>
            <a:rect l="l" t="t" r="r" b="b"/>
            <a:pathLst>
              <a:path w="22225" h="20954">
                <a:moveTo>
                  <a:pt x="17267" y="20415"/>
                </a:moveTo>
                <a:lnTo>
                  <a:pt x="15088" y="19816"/>
                </a:lnTo>
                <a:lnTo>
                  <a:pt x="13890" y="19544"/>
                </a:lnTo>
                <a:lnTo>
                  <a:pt x="12746" y="18945"/>
                </a:lnTo>
                <a:lnTo>
                  <a:pt x="9695" y="16876"/>
                </a:lnTo>
                <a:lnTo>
                  <a:pt x="7680" y="15624"/>
                </a:lnTo>
                <a:lnTo>
                  <a:pt x="980" y="13011"/>
                </a:lnTo>
                <a:lnTo>
                  <a:pt x="0" y="9527"/>
                </a:lnTo>
                <a:lnTo>
                  <a:pt x="11112" y="0"/>
                </a:lnTo>
                <a:lnTo>
                  <a:pt x="13835" y="979"/>
                </a:lnTo>
                <a:lnTo>
                  <a:pt x="14375" y="2939"/>
                </a:lnTo>
                <a:lnTo>
                  <a:pt x="4956" y="2939"/>
                </a:lnTo>
                <a:lnTo>
                  <a:pt x="3867" y="3756"/>
                </a:lnTo>
                <a:lnTo>
                  <a:pt x="3190" y="5280"/>
                </a:lnTo>
                <a:lnTo>
                  <a:pt x="2614" y="6641"/>
                </a:lnTo>
                <a:lnTo>
                  <a:pt x="3268" y="8274"/>
                </a:lnTo>
                <a:lnTo>
                  <a:pt x="5991" y="9254"/>
                </a:lnTo>
                <a:lnTo>
                  <a:pt x="15975" y="9254"/>
                </a:lnTo>
                <a:lnTo>
                  <a:pt x="16068" y="9635"/>
                </a:lnTo>
                <a:lnTo>
                  <a:pt x="19119" y="10779"/>
                </a:lnTo>
                <a:lnTo>
                  <a:pt x="21080" y="11486"/>
                </a:lnTo>
                <a:lnTo>
                  <a:pt x="21733" y="16005"/>
                </a:lnTo>
                <a:lnTo>
                  <a:pt x="20753" y="17965"/>
                </a:lnTo>
                <a:lnTo>
                  <a:pt x="19990" y="19435"/>
                </a:lnTo>
                <a:lnTo>
                  <a:pt x="17267" y="20415"/>
                </a:lnTo>
                <a:close/>
              </a:path>
              <a:path w="22225" h="20954">
                <a:moveTo>
                  <a:pt x="15975" y="9254"/>
                </a:moveTo>
                <a:lnTo>
                  <a:pt x="5991" y="9254"/>
                </a:lnTo>
                <a:lnTo>
                  <a:pt x="7898" y="8220"/>
                </a:lnTo>
                <a:lnTo>
                  <a:pt x="8517" y="6641"/>
                </a:lnTo>
                <a:lnTo>
                  <a:pt x="8878" y="5661"/>
                </a:lnTo>
                <a:lnTo>
                  <a:pt x="7898" y="3701"/>
                </a:lnTo>
                <a:lnTo>
                  <a:pt x="4956" y="2939"/>
                </a:lnTo>
                <a:lnTo>
                  <a:pt x="14375" y="2939"/>
                </a:lnTo>
                <a:lnTo>
                  <a:pt x="15096" y="5661"/>
                </a:lnTo>
                <a:lnTo>
                  <a:pt x="15975" y="92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5" name="object 1755"/>
          <p:cNvSpPr/>
          <p:nvPr/>
        </p:nvSpPr>
        <p:spPr>
          <a:xfrm>
            <a:off x="6975854" y="5860418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15633" y="19544"/>
                </a:moveTo>
                <a:lnTo>
                  <a:pt x="11983" y="19217"/>
                </a:lnTo>
                <a:lnTo>
                  <a:pt x="9532" y="18509"/>
                </a:lnTo>
                <a:lnTo>
                  <a:pt x="7135" y="18019"/>
                </a:lnTo>
                <a:lnTo>
                  <a:pt x="7625" y="17693"/>
                </a:lnTo>
                <a:lnTo>
                  <a:pt x="9478" y="15896"/>
                </a:lnTo>
                <a:lnTo>
                  <a:pt x="9151" y="13555"/>
                </a:lnTo>
                <a:lnTo>
                  <a:pt x="7898" y="12630"/>
                </a:lnTo>
                <a:lnTo>
                  <a:pt x="6591" y="12303"/>
                </a:lnTo>
                <a:lnTo>
                  <a:pt x="5065" y="11704"/>
                </a:lnTo>
                <a:lnTo>
                  <a:pt x="3758" y="12847"/>
                </a:lnTo>
                <a:lnTo>
                  <a:pt x="3431" y="13229"/>
                </a:lnTo>
                <a:lnTo>
                  <a:pt x="2287" y="11214"/>
                </a:lnTo>
                <a:lnTo>
                  <a:pt x="1089" y="9254"/>
                </a:lnTo>
                <a:lnTo>
                  <a:pt x="0" y="7240"/>
                </a:lnTo>
                <a:lnTo>
                  <a:pt x="3213" y="2613"/>
                </a:lnTo>
                <a:lnTo>
                  <a:pt x="4902" y="326"/>
                </a:lnTo>
                <a:lnTo>
                  <a:pt x="5991" y="217"/>
                </a:lnTo>
                <a:lnTo>
                  <a:pt x="7135" y="217"/>
                </a:lnTo>
                <a:lnTo>
                  <a:pt x="9314" y="0"/>
                </a:lnTo>
                <a:lnTo>
                  <a:pt x="9641" y="979"/>
                </a:lnTo>
                <a:lnTo>
                  <a:pt x="10512" y="3157"/>
                </a:lnTo>
                <a:lnTo>
                  <a:pt x="11112" y="4409"/>
                </a:lnTo>
                <a:lnTo>
                  <a:pt x="13835" y="5825"/>
                </a:lnTo>
                <a:lnTo>
                  <a:pt x="13835" y="6423"/>
                </a:lnTo>
                <a:lnTo>
                  <a:pt x="12800" y="7621"/>
                </a:lnTo>
                <a:lnTo>
                  <a:pt x="12201" y="8220"/>
                </a:lnTo>
                <a:lnTo>
                  <a:pt x="13290" y="9200"/>
                </a:lnTo>
                <a:lnTo>
                  <a:pt x="18465" y="13991"/>
                </a:lnTo>
                <a:lnTo>
                  <a:pt x="18574" y="14208"/>
                </a:lnTo>
                <a:lnTo>
                  <a:pt x="19337" y="16223"/>
                </a:lnTo>
                <a:lnTo>
                  <a:pt x="18792" y="18019"/>
                </a:lnTo>
                <a:lnTo>
                  <a:pt x="16559" y="19326"/>
                </a:lnTo>
                <a:lnTo>
                  <a:pt x="15633" y="195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6" name="object 1756"/>
          <p:cNvSpPr/>
          <p:nvPr/>
        </p:nvSpPr>
        <p:spPr>
          <a:xfrm>
            <a:off x="7093349" y="5790626"/>
            <a:ext cx="20320" cy="17145"/>
          </a:xfrm>
          <a:custGeom>
            <a:avLst/>
            <a:gdLst/>
            <a:ahLst/>
            <a:cxnLst/>
            <a:rect l="l" t="t" r="r" b="b"/>
            <a:pathLst>
              <a:path w="20320" h="17145">
                <a:moveTo>
                  <a:pt x="6046" y="16930"/>
                </a:moveTo>
                <a:lnTo>
                  <a:pt x="7408" y="13773"/>
                </a:lnTo>
                <a:lnTo>
                  <a:pt x="6536" y="12466"/>
                </a:lnTo>
                <a:lnTo>
                  <a:pt x="3050" y="11922"/>
                </a:lnTo>
                <a:lnTo>
                  <a:pt x="2015" y="11813"/>
                </a:lnTo>
                <a:lnTo>
                  <a:pt x="1089" y="11813"/>
                </a:lnTo>
                <a:lnTo>
                  <a:pt x="163" y="11922"/>
                </a:lnTo>
                <a:lnTo>
                  <a:pt x="0" y="10724"/>
                </a:lnTo>
                <a:lnTo>
                  <a:pt x="163" y="9418"/>
                </a:lnTo>
                <a:lnTo>
                  <a:pt x="599" y="7295"/>
                </a:lnTo>
                <a:lnTo>
                  <a:pt x="1034" y="6478"/>
                </a:lnTo>
                <a:lnTo>
                  <a:pt x="1307" y="5770"/>
                </a:lnTo>
                <a:lnTo>
                  <a:pt x="2560" y="3647"/>
                </a:lnTo>
                <a:lnTo>
                  <a:pt x="4194" y="2123"/>
                </a:lnTo>
                <a:lnTo>
                  <a:pt x="9151" y="4191"/>
                </a:lnTo>
                <a:lnTo>
                  <a:pt x="10894" y="2994"/>
                </a:lnTo>
                <a:lnTo>
                  <a:pt x="15633" y="0"/>
                </a:lnTo>
                <a:lnTo>
                  <a:pt x="17376" y="707"/>
                </a:lnTo>
                <a:lnTo>
                  <a:pt x="20045" y="8764"/>
                </a:lnTo>
                <a:lnTo>
                  <a:pt x="18193" y="12085"/>
                </a:lnTo>
                <a:lnTo>
                  <a:pt x="12855" y="13446"/>
                </a:lnTo>
                <a:lnTo>
                  <a:pt x="10839" y="13991"/>
                </a:lnTo>
                <a:lnTo>
                  <a:pt x="8824" y="16114"/>
                </a:lnTo>
                <a:lnTo>
                  <a:pt x="7462" y="16822"/>
                </a:lnTo>
                <a:lnTo>
                  <a:pt x="6046" y="169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6945241" y="5910993"/>
            <a:ext cx="15875" cy="13970"/>
          </a:xfrm>
          <a:custGeom>
            <a:avLst/>
            <a:gdLst/>
            <a:ahLst/>
            <a:cxnLst/>
            <a:rect l="l" t="t" r="r" b="b"/>
            <a:pathLst>
              <a:path w="15875" h="13970">
                <a:moveTo>
                  <a:pt x="8333" y="13610"/>
                </a:moveTo>
                <a:lnTo>
                  <a:pt x="4738" y="11650"/>
                </a:lnTo>
                <a:lnTo>
                  <a:pt x="817" y="9472"/>
                </a:lnTo>
                <a:lnTo>
                  <a:pt x="0" y="5825"/>
                </a:lnTo>
                <a:lnTo>
                  <a:pt x="2560" y="2286"/>
                </a:lnTo>
                <a:lnTo>
                  <a:pt x="3159" y="1415"/>
                </a:lnTo>
                <a:lnTo>
                  <a:pt x="3921" y="653"/>
                </a:lnTo>
                <a:lnTo>
                  <a:pt x="4738" y="0"/>
                </a:lnTo>
                <a:lnTo>
                  <a:pt x="5501" y="871"/>
                </a:lnTo>
                <a:lnTo>
                  <a:pt x="7190" y="2667"/>
                </a:lnTo>
                <a:lnTo>
                  <a:pt x="8388" y="3810"/>
                </a:lnTo>
                <a:lnTo>
                  <a:pt x="10131" y="3538"/>
                </a:lnTo>
                <a:lnTo>
                  <a:pt x="11547" y="2830"/>
                </a:lnTo>
                <a:lnTo>
                  <a:pt x="12528" y="2340"/>
                </a:lnTo>
                <a:lnTo>
                  <a:pt x="13399" y="1687"/>
                </a:lnTo>
                <a:lnTo>
                  <a:pt x="14216" y="816"/>
                </a:lnTo>
                <a:lnTo>
                  <a:pt x="15088" y="2395"/>
                </a:lnTo>
                <a:lnTo>
                  <a:pt x="15578" y="4409"/>
                </a:lnTo>
                <a:lnTo>
                  <a:pt x="15197" y="6641"/>
                </a:lnTo>
                <a:lnTo>
                  <a:pt x="14925" y="7567"/>
                </a:lnTo>
                <a:lnTo>
                  <a:pt x="12528" y="6968"/>
                </a:lnTo>
                <a:lnTo>
                  <a:pt x="12310" y="8057"/>
                </a:lnTo>
                <a:lnTo>
                  <a:pt x="10077" y="12956"/>
                </a:lnTo>
                <a:lnTo>
                  <a:pt x="8333" y="136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6913843" y="5992273"/>
            <a:ext cx="15875" cy="15240"/>
          </a:xfrm>
          <a:custGeom>
            <a:avLst/>
            <a:gdLst/>
            <a:ahLst/>
            <a:cxnLst/>
            <a:rect l="l" t="t" r="r" b="b"/>
            <a:pathLst>
              <a:path w="15875" h="15239">
                <a:moveTo>
                  <a:pt x="8031" y="15134"/>
                </a:moveTo>
                <a:lnTo>
                  <a:pt x="1167" y="10507"/>
                </a:lnTo>
                <a:lnTo>
                  <a:pt x="5" y="6968"/>
                </a:lnTo>
                <a:lnTo>
                  <a:pt x="0" y="6805"/>
                </a:lnTo>
                <a:lnTo>
                  <a:pt x="3455" y="653"/>
                </a:lnTo>
                <a:lnTo>
                  <a:pt x="7540" y="0"/>
                </a:lnTo>
                <a:lnTo>
                  <a:pt x="14567" y="3701"/>
                </a:lnTo>
                <a:lnTo>
                  <a:pt x="15706" y="6805"/>
                </a:lnTo>
                <a:lnTo>
                  <a:pt x="4871" y="6805"/>
                </a:lnTo>
                <a:lnTo>
                  <a:pt x="4054" y="6913"/>
                </a:lnTo>
                <a:lnTo>
                  <a:pt x="2747" y="8656"/>
                </a:lnTo>
                <a:lnTo>
                  <a:pt x="2420" y="9799"/>
                </a:lnTo>
                <a:lnTo>
                  <a:pt x="3727" y="10670"/>
                </a:lnTo>
                <a:lnTo>
                  <a:pt x="4653" y="11323"/>
                </a:lnTo>
                <a:lnTo>
                  <a:pt x="13506" y="11323"/>
                </a:lnTo>
                <a:lnTo>
                  <a:pt x="12715" y="12847"/>
                </a:lnTo>
                <a:lnTo>
                  <a:pt x="8031" y="15134"/>
                </a:lnTo>
                <a:close/>
              </a:path>
              <a:path w="15875" h="15239">
                <a:moveTo>
                  <a:pt x="13506" y="11323"/>
                </a:moveTo>
                <a:lnTo>
                  <a:pt x="4653" y="11323"/>
                </a:lnTo>
                <a:lnTo>
                  <a:pt x="5852" y="10017"/>
                </a:lnTo>
                <a:lnTo>
                  <a:pt x="6614" y="9146"/>
                </a:lnTo>
                <a:lnTo>
                  <a:pt x="6614" y="8220"/>
                </a:lnTo>
                <a:lnTo>
                  <a:pt x="4871" y="6805"/>
                </a:lnTo>
                <a:lnTo>
                  <a:pt x="15706" y="6805"/>
                </a:lnTo>
                <a:lnTo>
                  <a:pt x="15766" y="6968"/>
                </a:lnTo>
                <a:lnTo>
                  <a:pt x="13506" y="113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7060176" y="5802929"/>
            <a:ext cx="13335" cy="15875"/>
          </a:xfrm>
          <a:custGeom>
            <a:avLst/>
            <a:gdLst/>
            <a:ahLst/>
            <a:cxnLst/>
            <a:rect l="l" t="t" r="r" b="b"/>
            <a:pathLst>
              <a:path w="13334" h="15875">
                <a:moveTo>
                  <a:pt x="8170" y="15733"/>
                </a:moveTo>
                <a:lnTo>
                  <a:pt x="5392" y="15624"/>
                </a:lnTo>
                <a:lnTo>
                  <a:pt x="2287" y="14045"/>
                </a:lnTo>
                <a:lnTo>
                  <a:pt x="1416" y="11868"/>
                </a:lnTo>
                <a:lnTo>
                  <a:pt x="0" y="8166"/>
                </a:lnTo>
                <a:lnTo>
                  <a:pt x="1797" y="2504"/>
                </a:lnTo>
                <a:lnTo>
                  <a:pt x="4847" y="1088"/>
                </a:lnTo>
                <a:lnTo>
                  <a:pt x="7353" y="0"/>
                </a:lnTo>
                <a:lnTo>
                  <a:pt x="10894" y="1252"/>
                </a:lnTo>
                <a:lnTo>
                  <a:pt x="12256" y="3701"/>
                </a:lnTo>
                <a:lnTo>
                  <a:pt x="13127" y="5389"/>
                </a:lnTo>
                <a:lnTo>
                  <a:pt x="12800" y="6750"/>
                </a:lnTo>
                <a:lnTo>
                  <a:pt x="11112" y="7948"/>
                </a:lnTo>
                <a:lnTo>
                  <a:pt x="10730" y="8764"/>
                </a:lnTo>
                <a:lnTo>
                  <a:pt x="9314" y="8873"/>
                </a:lnTo>
                <a:lnTo>
                  <a:pt x="8007" y="9254"/>
                </a:lnTo>
                <a:lnTo>
                  <a:pt x="7081" y="10561"/>
                </a:lnTo>
                <a:lnTo>
                  <a:pt x="5719" y="12575"/>
                </a:lnTo>
                <a:lnTo>
                  <a:pt x="7190" y="14208"/>
                </a:lnTo>
                <a:lnTo>
                  <a:pt x="8170" y="157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7088949" y="5740653"/>
            <a:ext cx="61594" cy="44450"/>
          </a:xfrm>
          <a:custGeom>
            <a:avLst/>
            <a:gdLst/>
            <a:ahLst/>
            <a:cxnLst/>
            <a:rect l="l" t="t" r="r" b="b"/>
            <a:pathLst>
              <a:path w="61595" h="44450">
                <a:moveTo>
                  <a:pt x="12674" y="38112"/>
                </a:moveTo>
                <a:lnTo>
                  <a:pt x="12179" y="36969"/>
                </a:lnTo>
                <a:lnTo>
                  <a:pt x="11861" y="36639"/>
                </a:lnTo>
                <a:lnTo>
                  <a:pt x="11366" y="36258"/>
                </a:lnTo>
                <a:lnTo>
                  <a:pt x="9461" y="34899"/>
                </a:lnTo>
                <a:lnTo>
                  <a:pt x="8102" y="33159"/>
                </a:lnTo>
                <a:lnTo>
                  <a:pt x="7226" y="30924"/>
                </a:lnTo>
                <a:lnTo>
                  <a:pt x="7061" y="30657"/>
                </a:lnTo>
                <a:lnTo>
                  <a:pt x="6845" y="30048"/>
                </a:lnTo>
                <a:lnTo>
                  <a:pt x="6794" y="29730"/>
                </a:lnTo>
                <a:lnTo>
                  <a:pt x="6565" y="29400"/>
                </a:lnTo>
                <a:lnTo>
                  <a:pt x="5702" y="27597"/>
                </a:lnTo>
                <a:lnTo>
                  <a:pt x="3733" y="27165"/>
                </a:lnTo>
                <a:lnTo>
                  <a:pt x="2159" y="28092"/>
                </a:lnTo>
                <a:lnTo>
                  <a:pt x="304" y="29133"/>
                </a:lnTo>
                <a:lnTo>
                  <a:pt x="0" y="30657"/>
                </a:lnTo>
                <a:lnTo>
                  <a:pt x="63" y="30924"/>
                </a:lnTo>
                <a:lnTo>
                  <a:pt x="1181" y="33159"/>
                </a:lnTo>
                <a:lnTo>
                  <a:pt x="1612" y="33972"/>
                </a:lnTo>
                <a:lnTo>
                  <a:pt x="2159" y="34683"/>
                </a:lnTo>
                <a:lnTo>
                  <a:pt x="3416" y="36588"/>
                </a:lnTo>
                <a:lnTo>
                  <a:pt x="4064" y="37782"/>
                </a:lnTo>
                <a:lnTo>
                  <a:pt x="4064" y="41211"/>
                </a:lnTo>
                <a:lnTo>
                  <a:pt x="4610" y="43497"/>
                </a:lnTo>
                <a:lnTo>
                  <a:pt x="6680" y="43929"/>
                </a:lnTo>
                <a:lnTo>
                  <a:pt x="8801" y="44424"/>
                </a:lnTo>
                <a:lnTo>
                  <a:pt x="10058" y="42303"/>
                </a:lnTo>
                <a:lnTo>
                  <a:pt x="11468" y="40500"/>
                </a:lnTo>
                <a:lnTo>
                  <a:pt x="11633" y="40233"/>
                </a:lnTo>
                <a:lnTo>
                  <a:pt x="11912" y="39903"/>
                </a:lnTo>
                <a:lnTo>
                  <a:pt x="12458" y="38976"/>
                </a:lnTo>
                <a:lnTo>
                  <a:pt x="12674" y="38112"/>
                </a:lnTo>
                <a:close/>
              </a:path>
              <a:path w="61595" h="44450">
                <a:moveTo>
                  <a:pt x="19812" y="9144"/>
                </a:moveTo>
                <a:lnTo>
                  <a:pt x="18935" y="3810"/>
                </a:lnTo>
                <a:lnTo>
                  <a:pt x="14147" y="1092"/>
                </a:lnTo>
                <a:lnTo>
                  <a:pt x="13601" y="711"/>
                </a:lnTo>
                <a:lnTo>
                  <a:pt x="13055" y="431"/>
                </a:lnTo>
                <a:lnTo>
                  <a:pt x="11582" y="50"/>
                </a:lnTo>
                <a:lnTo>
                  <a:pt x="10655" y="0"/>
                </a:lnTo>
                <a:lnTo>
                  <a:pt x="8534" y="596"/>
                </a:lnTo>
                <a:lnTo>
                  <a:pt x="7493" y="1308"/>
                </a:lnTo>
                <a:lnTo>
                  <a:pt x="6299" y="3098"/>
                </a:lnTo>
                <a:lnTo>
                  <a:pt x="6134" y="4254"/>
                </a:lnTo>
                <a:lnTo>
                  <a:pt x="6731" y="5397"/>
                </a:lnTo>
                <a:lnTo>
                  <a:pt x="8318" y="8445"/>
                </a:lnTo>
                <a:lnTo>
                  <a:pt x="10109" y="11493"/>
                </a:lnTo>
                <a:lnTo>
                  <a:pt x="12890" y="13665"/>
                </a:lnTo>
                <a:lnTo>
                  <a:pt x="14033" y="14592"/>
                </a:lnTo>
                <a:lnTo>
                  <a:pt x="15227" y="14262"/>
                </a:lnTo>
                <a:lnTo>
                  <a:pt x="19812" y="9144"/>
                </a:lnTo>
                <a:close/>
              </a:path>
              <a:path w="61595" h="44450">
                <a:moveTo>
                  <a:pt x="60985" y="36372"/>
                </a:moveTo>
                <a:lnTo>
                  <a:pt x="59410" y="35445"/>
                </a:lnTo>
                <a:lnTo>
                  <a:pt x="58978" y="32943"/>
                </a:lnTo>
                <a:lnTo>
                  <a:pt x="59029" y="32448"/>
                </a:lnTo>
                <a:lnTo>
                  <a:pt x="59956" y="32232"/>
                </a:lnTo>
                <a:lnTo>
                  <a:pt x="60604" y="32118"/>
                </a:lnTo>
                <a:lnTo>
                  <a:pt x="60718" y="31521"/>
                </a:lnTo>
                <a:lnTo>
                  <a:pt x="52006" y="26136"/>
                </a:lnTo>
                <a:lnTo>
                  <a:pt x="50419" y="27660"/>
                </a:lnTo>
                <a:lnTo>
                  <a:pt x="49276" y="30213"/>
                </a:lnTo>
                <a:lnTo>
                  <a:pt x="48514" y="31737"/>
                </a:lnTo>
                <a:lnTo>
                  <a:pt x="48298" y="34086"/>
                </a:lnTo>
                <a:lnTo>
                  <a:pt x="48729" y="36093"/>
                </a:lnTo>
                <a:lnTo>
                  <a:pt x="48844" y="36372"/>
                </a:lnTo>
                <a:lnTo>
                  <a:pt x="48844" y="36690"/>
                </a:lnTo>
                <a:lnTo>
                  <a:pt x="49987" y="39801"/>
                </a:lnTo>
                <a:lnTo>
                  <a:pt x="53200" y="41376"/>
                </a:lnTo>
                <a:lnTo>
                  <a:pt x="56299" y="40500"/>
                </a:lnTo>
                <a:lnTo>
                  <a:pt x="57988" y="40119"/>
                </a:lnTo>
                <a:lnTo>
                  <a:pt x="59080" y="38925"/>
                </a:lnTo>
                <a:lnTo>
                  <a:pt x="60985" y="363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1" name="object 1761"/>
          <p:cNvSpPr/>
          <p:nvPr/>
        </p:nvSpPr>
        <p:spPr>
          <a:xfrm>
            <a:off x="7128102" y="5863467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7135" y="12303"/>
                </a:moveTo>
                <a:lnTo>
                  <a:pt x="4902" y="12140"/>
                </a:lnTo>
                <a:lnTo>
                  <a:pt x="2995" y="11976"/>
                </a:lnTo>
                <a:lnTo>
                  <a:pt x="1634" y="10942"/>
                </a:lnTo>
                <a:lnTo>
                  <a:pt x="0" y="6913"/>
                </a:lnTo>
                <a:lnTo>
                  <a:pt x="217" y="4573"/>
                </a:lnTo>
                <a:lnTo>
                  <a:pt x="163" y="2286"/>
                </a:lnTo>
                <a:lnTo>
                  <a:pt x="108" y="1034"/>
                </a:lnTo>
                <a:lnTo>
                  <a:pt x="1198" y="544"/>
                </a:lnTo>
                <a:lnTo>
                  <a:pt x="2287" y="326"/>
                </a:lnTo>
                <a:lnTo>
                  <a:pt x="4303" y="0"/>
                </a:lnTo>
                <a:lnTo>
                  <a:pt x="6100" y="707"/>
                </a:lnTo>
                <a:lnTo>
                  <a:pt x="7789" y="1306"/>
                </a:lnTo>
                <a:lnTo>
                  <a:pt x="9968" y="2558"/>
                </a:lnTo>
                <a:lnTo>
                  <a:pt x="11438" y="5770"/>
                </a:lnTo>
                <a:lnTo>
                  <a:pt x="10948" y="7730"/>
                </a:lnTo>
                <a:lnTo>
                  <a:pt x="10458" y="9799"/>
                </a:lnTo>
                <a:lnTo>
                  <a:pt x="7135" y="123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2" name="object 1762"/>
          <p:cNvSpPr/>
          <p:nvPr/>
        </p:nvSpPr>
        <p:spPr>
          <a:xfrm>
            <a:off x="7057452" y="5875552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5" h="13335">
                <a:moveTo>
                  <a:pt x="7190" y="12847"/>
                </a:moveTo>
                <a:lnTo>
                  <a:pt x="5338" y="12194"/>
                </a:lnTo>
                <a:lnTo>
                  <a:pt x="2886" y="11378"/>
                </a:lnTo>
                <a:lnTo>
                  <a:pt x="817" y="9962"/>
                </a:lnTo>
                <a:lnTo>
                  <a:pt x="0" y="6423"/>
                </a:lnTo>
                <a:lnTo>
                  <a:pt x="217" y="5280"/>
                </a:lnTo>
                <a:lnTo>
                  <a:pt x="1143" y="4464"/>
                </a:lnTo>
                <a:lnTo>
                  <a:pt x="2451" y="3266"/>
                </a:lnTo>
                <a:lnTo>
                  <a:pt x="3704" y="2177"/>
                </a:lnTo>
                <a:lnTo>
                  <a:pt x="5447" y="1524"/>
                </a:lnTo>
                <a:lnTo>
                  <a:pt x="9695" y="0"/>
                </a:lnTo>
                <a:lnTo>
                  <a:pt x="11329" y="925"/>
                </a:lnTo>
                <a:lnTo>
                  <a:pt x="11275" y="5444"/>
                </a:lnTo>
                <a:lnTo>
                  <a:pt x="11275" y="6750"/>
                </a:lnTo>
                <a:lnTo>
                  <a:pt x="11602" y="8274"/>
                </a:lnTo>
                <a:lnTo>
                  <a:pt x="10621" y="9200"/>
                </a:lnTo>
                <a:lnTo>
                  <a:pt x="9096" y="11704"/>
                </a:lnTo>
                <a:lnTo>
                  <a:pt x="7190" y="128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895071" y="5997892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482" y="9575"/>
                </a:moveTo>
                <a:lnTo>
                  <a:pt x="317" y="9410"/>
                </a:lnTo>
                <a:lnTo>
                  <a:pt x="215" y="9080"/>
                </a:lnTo>
                <a:lnTo>
                  <a:pt x="101" y="9359"/>
                </a:lnTo>
                <a:lnTo>
                  <a:pt x="0" y="9525"/>
                </a:lnTo>
                <a:lnTo>
                  <a:pt x="165" y="9525"/>
                </a:lnTo>
                <a:lnTo>
                  <a:pt x="317" y="9575"/>
                </a:lnTo>
                <a:lnTo>
                  <a:pt x="482" y="9575"/>
                </a:lnTo>
                <a:close/>
              </a:path>
              <a:path w="7620" h="10160">
                <a:moveTo>
                  <a:pt x="7023" y="2768"/>
                </a:moveTo>
                <a:lnTo>
                  <a:pt x="6375" y="812"/>
                </a:lnTo>
                <a:lnTo>
                  <a:pt x="4572" y="0"/>
                </a:lnTo>
                <a:lnTo>
                  <a:pt x="3378" y="2438"/>
                </a:lnTo>
                <a:lnTo>
                  <a:pt x="977" y="7454"/>
                </a:lnTo>
                <a:lnTo>
                  <a:pt x="1790" y="6794"/>
                </a:lnTo>
                <a:lnTo>
                  <a:pt x="2717" y="6477"/>
                </a:lnTo>
                <a:lnTo>
                  <a:pt x="3759" y="7289"/>
                </a:lnTo>
                <a:lnTo>
                  <a:pt x="4305" y="7785"/>
                </a:lnTo>
                <a:lnTo>
                  <a:pt x="4457" y="8267"/>
                </a:lnTo>
                <a:lnTo>
                  <a:pt x="4356" y="8813"/>
                </a:lnTo>
                <a:lnTo>
                  <a:pt x="4787" y="8483"/>
                </a:lnTo>
                <a:lnTo>
                  <a:pt x="5118" y="8102"/>
                </a:lnTo>
                <a:lnTo>
                  <a:pt x="5384" y="7505"/>
                </a:lnTo>
                <a:lnTo>
                  <a:pt x="5664" y="6858"/>
                </a:lnTo>
                <a:lnTo>
                  <a:pt x="5994" y="6197"/>
                </a:lnTo>
                <a:lnTo>
                  <a:pt x="6146" y="5549"/>
                </a:lnTo>
                <a:lnTo>
                  <a:pt x="7023" y="27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992620" y="5862332"/>
            <a:ext cx="100330" cy="76200"/>
          </a:xfrm>
          <a:custGeom>
            <a:avLst/>
            <a:gdLst/>
            <a:ahLst/>
            <a:cxnLst/>
            <a:rect l="l" t="t" r="r" b="b"/>
            <a:pathLst>
              <a:path w="100329" h="76200">
                <a:moveTo>
                  <a:pt x="12204" y="71526"/>
                </a:moveTo>
                <a:lnTo>
                  <a:pt x="10731" y="66636"/>
                </a:lnTo>
                <a:lnTo>
                  <a:pt x="9207" y="65760"/>
                </a:lnTo>
                <a:lnTo>
                  <a:pt x="8394" y="65214"/>
                </a:lnTo>
                <a:lnTo>
                  <a:pt x="7137" y="65278"/>
                </a:lnTo>
                <a:lnTo>
                  <a:pt x="5829" y="65709"/>
                </a:lnTo>
                <a:lnTo>
                  <a:pt x="6489" y="67017"/>
                </a:lnTo>
                <a:lnTo>
                  <a:pt x="6819" y="68478"/>
                </a:lnTo>
                <a:lnTo>
                  <a:pt x="7734" y="70993"/>
                </a:lnTo>
                <a:lnTo>
                  <a:pt x="6705" y="72021"/>
                </a:lnTo>
                <a:lnTo>
                  <a:pt x="5346" y="72301"/>
                </a:lnTo>
                <a:lnTo>
                  <a:pt x="3327" y="72783"/>
                </a:lnTo>
                <a:lnTo>
                  <a:pt x="1803" y="71755"/>
                </a:lnTo>
                <a:lnTo>
                  <a:pt x="165" y="70929"/>
                </a:lnTo>
                <a:lnTo>
                  <a:pt x="0" y="72237"/>
                </a:lnTo>
                <a:lnTo>
                  <a:pt x="825" y="73545"/>
                </a:lnTo>
                <a:lnTo>
                  <a:pt x="5613" y="75831"/>
                </a:lnTo>
                <a:lnTo>
                  <a:pt x="10248" y="75184"/>
                </a:lnTo>
                <a:lnTo>
                  <a:pt x="11442" y="72948"/>
                </a:lnTo>
                <a:lnTo>
                  <a:pt x="12204" y="71526"/>
                </a:lnTo>
                <a:close/>
              </a:path>
              <a:path w="100329" h="76200">
                <a:moveTo>
                  <a:pt x="13182" y="26949"/>
                </a:moveTo>
                <a:lnTo>
                  <a:pt x="10629" y="22479"/>
                </a:lnTo>
                <a:lnTo>
                  <a:pt x="5829" y="20027"/>
                </a:lnTo>
                <a:lnTo>
                  <a:pt x="3924" y="20789"/>
                </a:lnTo>
                <a:lnTo>
                  <a:pt x="2514" y="23456"/>
                </a:lnTo>
                <a:lnTo>
                  <a:pt x="927" y="26352"/>
                </a:lnTo>
                <a:lnTo>
                  <a:pt x="1422" y="28308"/>
                </a:lnTo>
                <a:lnTo>
                  <a:pt x="4038" y="29718"/>
                </a:lnTo>
                <a:lnTo>
                  <a:pt x="6819" y="31305"/>
                </a:lnTo>
                <a:lnTo>
                  <a:pt x="10896" y="30695"/>
                </a:lnTo>
                <a:lnTo>
                  <a:pt x="13182" y="26949"/>
                </a:lnTo>
                <a:close/>
              </a:path>
              <a:path w="100329" h="76200">
                <a:moveTo>
                  <a:pt x="54317" y="7023"/>
                </a:moveTo>
                <a:lnTo>
                  <a:pt x="54203" y="6743"/>
                </a:lnTo>
                <a:lnTo>
                  <a:pt x="54152" y="6426"/>
                </a:lnTo>
                <a:lnTo>
                  <a:pt x="54152" y="6096"/>
                </a:lnTo>
                <a:lnTo>
                  <a:pt x="53657" y="4787"/>
                </a:lnTo>
                <a:lnTo>
                  <a:pt x="52349" y="3860"/>
                </a:lnTo>
                <a:lnTo>
                  <a:pt x="51638" y="2667"/>
                </a:lnTo>
                <a:lnTo>
                  <a:pt x="51257" y="1955"/>
                </a:lnTo>
                <a:lnTo>
                  <a:pt x="50342" y="1574"/>
                </a:lnTo>
                <a:lnTo>
                  <a:pt x="49682" y="1028"/>
                </a:lnTo>
                <a:lnTo>
                  <a:pt x="47942" y="266"/>
                </a:lnTo>
                <a:lnTo>
                  <a:pt x="46304" y="0"/>
                </a:lnTo>
                <a:lnTo>
                  <a:pt x="43141" y="3759"/>
                </a:lnTo>
                <a:lnTo>
                  <a:pt x="42278" y="6477"/>
                </a:lnTo>
                <a:lnTo>
                  <a:pt x="43307" y="7886"/>
                </a:lnTo>
                <a:lnTo>
                  <a:pt x="44665" y="10020"/>
                </a:lnTo>
                <a:lnTo>
                  <a:pt x="46850" y="10782"/>
                </a:lnTo>
                <a:lnTo>
                  <a:pt x="51155" y="10401"/>
                </a:lnTo>
                <a:lnTo>
                  <a:pt x="53327" y="10172"/>
                </a:lnTo>
                <a:lnTo>
                  <a:pt x="54152" y="8051"/>
                </a:lnTo>
                <a:lnTo>
                  <a:pt x="54317" y="7734"/>
                </a:lnTo>
                <a:lnTo>
                  <a:pt x="54317" y="7023"/>
                </a:lnTo>
                <a:close/>
              </a:path>
              <a:path w="100329" h="76200">
                <a:moveTo>
                  <a:pt x="54584" y="64185"/>
                </a:moveTo>
                <a:lnTo>
                  <a:pt x="51638" y="62826"/>
                </a:lnTo>
                <a:lnTo>
                  <a:pt x="50495" y="61302"/>
                </a:lnTo>
                <a:lnTo>
                  <a:pt x="48044" y="59715"/>
                </a:lnTo>
                <a:lnTo>
                  <a:pt x="45491" y="60096"/>
                </a:lnTo>
                <a:lnTo>
                  <a:pt x="45212" y="64668"/>
                </a:lnTo>
                <a:lnTo>
                  <a:pt x="44399" y="67449"/>
                </a:lnTo>
                <a:lnTo>
                  <a:pt x="45377" y="70231"/>
                </a:lnTo>
                <a:lnTo>
                  <a:pt x="45872" y="71526"/>
                </a:lnTo>
                <a:lnTo>
                  <a:pt x="46634" y="72453"/>
                </a:lnTo>
                <a:lnTo>
                  <a:pt x="48107" y="71907"/>
                </a:lnTo>
                <a:lnTo>
                  <a:pt x="50723" y="70993"/>
                </a:lnTo>
                <a:lnTo>
                  <a:pt x="53111" y="69303"/>
                </a:lnTo>
                <a:lnTo>
                  <a:pt x="54584" y="64185"/>
                </a:lnTo>
                <a:close/>
              </a:path>
              <a:path w="100329" h="76200">
                <a:moveTo>
                  <a:pt x="99745" y="51066"/>
                </a:moveTo>
                <a:lnTo>
                  <a:pt x="99364" y="48996"/>
                </a:lnTo>
                <a:lnTo>
                  <a:pt x="96964" y="46380"/>
                </a:lnTo>
                <a:lnTo>
                  <a:pt x="96634" y="45999"/>
                </a:lnTo>
                <a:lnTo>
                  <a:pt x="96202" y="45669"/>
                </a:lnTo>
                <a:lnTo>
                  <a:pt x="95821" y="45288"/>
                </a:lnTo>
                <a:lnTo>
                  <a:pt x="95110" y="44640"/>
                </a:lnTo>
                <a:lnTo>
                  <a:pt x="94513" y="44145"/>
                </a:lnTo>
                <a:lnTo>
                  <a:pt x="93967" y="43878"/>
                </a:lnTo>
                <a:lnTo>
                  <a:pt x="93154" y="44907"/>
                </a:lnTo>
                <a:lnTo>
                  <a:pt x="91948" y="45504"/>
                </a:lnTo>
                <a:lnTo>
                  <a:pt x="90322" y="45669"/>
                </a:lnTo>
                <a:lnTo>
                  <a:pt x="90106" y="45948"/>
                </a:lnTo>
                <a:lnTo>
                  <a:pt x="89877" y="46329"/>
                </a:lnTo>
                <a:lnTo>
                  <a:pt x="89611" y="46926"/>
                </a:lnTo>
                <a:lnTo>
                  <a:pt x="89281" y="47358"/>
                </a:lnTo>
                <a:lnTo>
                  <a:pt x="89115" y="47853"/>
                </a:lnTo>
                <a:lnTo>
                  <a:pt x="88353" y="50406"/>
                </a:lnTo>
                <a:lnTo>
                  <a:pt x="89496" y="53949"/>
                </a:lnTo>
                <a:lnTo>
                  <a:pt x="91465" y="54978"/>
                </a:lnTo>
                <a:lnTo>
                  <a:pt x="93091" y="55803"/>
                </a:lnTo>
                <a:lnTo>
                  <a:pt x="96850" y="54711"/>
                </a:lnTo>
                <a:lnTo>
                  <a:pt x="98221" y="52971"/>
                </a:lnTo>
                <a:lnTo>
                  <a:pt x="99745" y="510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911708" y="6008065"/>
            <a:ext cx="29209" cy="24130"/>
          </a:xfrm>
          <a:custGeom>
            <a:avLst/>
            <a:gdLst/>
            <a:ahLst/>
            <a:cxnLst/>
            <a:rect l="l" t="t" r="r" b="b"/>
            <a:pathLst>
              <a:path w="29209" h="24129">
                <a:moveTo>
                  <a:pt x="10972" y="17310"/>
                </a:moveTo>
                <a:lnTo>
                  <a:pt x="10490" y="15849"/>
                </a:lnTo>
                <a:lnTo>
                  <a:pt x="10109" y="14427"/>
                </a:lnTo>
                <a:lnTo>
                  <a:pt x="9017" y="14262"/>
                </a:lnTo>
                <a:lnTo>
                  <a:pt x="5041" y="15138"/>
                </a:lnTo>
                <a:lnTo>
                  <a:pt x="3898" y="17310"/>
                </a:lnTo>
                <a:lnTo>
                  <a:pt x="2044" y="18567"/>
                </a:lnTo>
                <a:lnTo>
                  <a:pt x="0" y="19977"/>
                </a:lnTo>
                <a:lnTo>
                  <a:pt x="114" y="21615"/>
                </a:lnTo>
                <a:lnTo>
                  <a:pt x="190" y="22212"/>
                </a:lnTo>
                <a:lnTo>
                  <a:pt x="2374" y="23520"/>
                </a:lnTo>
                <a:lnTo>
                  <a:pt x="2590" y="23634"/>
                </a:lnTo>
                <a:lnTo>
                  <a:pt x="4381" y="21615"/>
                </a:lnTo>
                <a:lnTo>
                  <a:pt x="6781" y="20586"/>
                </a:lnTo>
                <a:lnTo>
                  <a:pt x="9563" y="19545"/>
                </a:lnTo>
                <a:lnTo>
                  <a:pt x="10109" y="19977"/>
                </a:lnTo>
                <a:lnTo>
                  <a:pt x="10591" y="20142"/>
                </a:lnTo>
                <a:lnTo>
                  <a:pt x="10731" y="20307"/>
                </a:lnTo>
                <a:lnTo>
                  <a:pt x="10871" y="19545"/>
                </a:lnTo>
                <a:lnTo>
                  <a:pt x="10972" y="17310"/>
                </a:lnTo>
                <a:close/>
              </a:path>
              <a:path w="29209" h="24129">
                <a:moveTo>
                  <a:pt x="28956" y="3048"/>
                </a:moveTo>
                <a:lnTo>
                  <a:pt x="28575" y="2286"/>
                </a:lnTo>
                <a:lnTo>
                  <a:pt x="27965" y="1689"/>
                </a:lnTo>
                <a:lnTo>
                  <a:pt x="27266" y="1257"/>
                </a:lnTo>
                <a:lnTo>
                  <a:pt x="26504" y="1143"/>
                </a:lnTo>
                <a:lnTo>
                  <a:pt x="25577" y="0"/>
                </a:lnTo>
                <a:lnTo>
                  <a:pt x="22961" y="2882"/>
                </a:lnTo>
                <a:lnTo>
                  <a:pt x="20510" y="1968"/>
                </a:lnTo>
                <a:lnTo>
                  <a:pt x="18275" y="2184"/>
                </a:lnTo>
                <a:lnTo>
                  <a:pt x="15557" y="2400"/>
                </a:lnTo>
                <a:lnTo>
                  <a:pt x="15011" y="3213"/>
                </a:lnTo>
                <a:lnTo>
                  <a:pt x="16154" y="8496"/>
                </a:lnTo>
                <a:lnTo>
                  <a:pt x="17843" y="9258"/>
                </a:lnTo>
                <a:lnTo>
                  <a:pt x="21323" y="6756"/>
                </a:lnTo>
                <a:lnTo>
                  <a:pt x="22034" y="6311"/>
                </a:lnTo>
                <a:lnTo>
                  <a:pt x="22796" y="6261"/>
                </a:lnTo>
                <a:lnTo>
                  <a:pt x="23177" y="5778"/>
                </a:lnTo>
                <a:lnTo>
                  <a:pt x="24104" y="5067"/>
                </a:lnTo>
                <a:lnTo>
                  <a:pt x="24980" y="4406"/>
                </a:lnTo>
                <a:lnTo>
                  <a:pt x="26060" y="4089"/>
                </a:lnTo>
                <a:lnTo>
                  <a:pt x="27647" y="3327"/>
                </a:lnTo>
                <a:lnTo>
                  <a:pt x="28244" y="3327"/>
                </a:lnTo>
                <a:lnTo>
                  <a:pt x="28676" y="3429"/>
                </a:lnTo>
                <a:lnTo>
                  <a:pt x="28841" y="31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7036587" y="5770321"/>
            <a:ext cx="50800" cy="34290"/>
          </a:xfrm>
          <a:custGeom>
            <a:avLst/>
            <a:gdLst/>
            <a:ahLst/>
            <a:cxnLst/>
            <a:rect l="l" t="t" r="r" b="b"/>
            <a:pathLst>
              <a:path w="50800" h="34289">
                <a:moveTo>
                  <a:pt x="9906" y="32283"/>
                </a:moveTo>
                <a:lnTo>
                  <a:pt x="9258" y="30492"/>
                </a:lnTo>
                <a:lnTo>
                  <a:pt x="8928" y="29832"/>
                </a:lnTo>
                <a:lnTo>
                  <a:pt x="8547" y="29235"/>
                </a:lnTo>
                <a:lnTo>
                  <a:pt x="8280" y="28587"/>
                </a:lnTo>
                <a:lnTo>
                  <a:pt x="7454" y="26466"/>
                </a:lnTo>
                <a:lnTo>
                  <a:pt x="6426" y="23964"/>
                </a:lnTo>
                <a:lnTo>
                  <a:pt x="3759" y="24180"/>
                </a:lnTo>
                <a:lnTo>
                  <a:pt x="1143" y="24447"/>
                </a:lnTo>
                <a:lnTo>
                  <a:pt x="1574" y="27495"/>
                </a:lnTo>
                <a:lnTo>
                  <a:pt x="698" y="29298"/>
                </a:lnTo>
                <a:lnTo>
                  <a:pt x="0" y="30873"/>
                </a:lnTo>
                <a:lnTo>
                  <a:pt x="647" y="32016"/>
                </a:lnTo>
                <a:lnTo>
                  <a:pt x="2552" y="32727"/>
                </a:lnTo>
                <a:lnTo>
                  <a:pt x="3924" y="33375"/>
                </a:lnTo>
                <a:lnTo>
                  <a:pt x="5600" y="34086"/>
                </a:lnTo>
                <a:lnTo>
                  <a:pt x="8928" y="33274"/>
                </a:lnTo>
                <a:lnTo>
                  <a:pt x="9906" y="32283"/>
                </a:lnTo>
                <a:close/>
              </a:path>
              <a:path w="50800" h="34289">
                <a:moveTo>
                  <a:pt x="50761" y="8445"/>
                </a:moveTo>
                <a:lnTo>
                  <a:pt x="50596" y="7404"/>
                </a:lnTo>
                <a:lnTo>
                  <a:pt x="50546" y="7137"/>
                </a:lnTo>
                <a:lnTo>
                  <a:pt x="50495" y="6972"/>
                </a:lnTo>
                <a:lnTo>
                  <a:pt x="49453" y="4800"/>
                </a:lnTo>
                <a:lnTo>
                  <a:pt x="48691" y="2349"/>
                </a:lnTo>
                <a:lnTo>
                  <a:pt x="46570" y="876"/>
                </a:lnTo>
                <a:lnTo>
                  <a:pt x="46189" y="609"/>
                </a:lnTo>
                <a:lnTo>
                  <a:pt x="45808" y="381"/>
                </a:lnTo>
                <a:lnTo>
                  <a:pt x="45364" y="330"/>
                </a:lnTo>
                <a:lnTo>
                  <a:pt x="44284" y="0"/>
                </a:lnTo>
                <a:lnTo>
                  <a:pt x="43307" y="546"/>
                </a:lnTo>
                <a:lnTo>
                  <a:pt x="42379" y="1968"/>
                </a:lnTo>
                <a:lnTo>
                  <a:pt x="41998" y="3492"/>
                </a:lnTo>
                <a:lnTo>
                  <a:pt x="41503" y="5334"/>
                </a:lnTo>
                <a:lnTo>
                  <a:pt x="41122" y="7251"/>
                </a:lnTo>
                <a:lnTo>
                  <a:pt x="41008" y="7632"/>
                </a:lnTo>
                <a:lnTo>
                  <a:pt x="41389" y="8547"/>
                </a:lnTo>
                <a:lnTo>
                  <a:pt x="44069" y="9042"/>
                </a:lnTo>
                <a:lnTo>
                  <a:pt x="46240" y="10731"/>
                </a:lnTo>
                <a:lnTo>
                  <a:pt x="48806" y="9804"/>
                </a:lnTo>
                <a:lnTo>
                  <a:pt x="49949" y="9372"/>
                </a:lnTo>
                <a:lnTo>
                  <a:pt x="50761" y="84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981301" y="5943875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6209" y="8057"/>
                </a:moveTo>
                <a:lnTo>
                  <a:pt x="4847" y="7893"/>
                </a:lnTo>
                <a:lnTo>
                  <a:pt x="3431" y="7131"/>
                </a:lnTo>
                <a:lnTo>
                  <a:pt x="3104" y="6968"/>
                </a:lnTo>
                <a:lnTo>
                  <a:pt x="2832" y="6805"/>
                </a:lnTo>
                <a:lnTo>
                  <a:pt x="2505" y="6587"/>
                </a:lnTo>
                <a:lnTo>
                  <a:pt x="926" y="5389"/>
                </a:lnTo>
                <a:lnTo>
                  <a:pt x="0" y="3103"/>
                </a:lnTo>
                <a:lnTo>
                  <a:pt x="926" y="2123"/>
                </a:lnTo>
                <a:lnTo>
                  <a:pt x="2178" y="871"/>
                </a:lnTo>
                <a:lnTo>
                  <a:pt x="3758" y="0"/>
                </a:lnTo>
                <a:lnTo>
                  <a:pt x="5610" y="1197"/>
                </a:lnTo>
                <a:lnTo>
                  <a:pt x="5882" y="1415"/>
                </a:lnTo>
                <a:lnTo>
                  <a:pt x="6209" y="1524"/>
                </a:lnTo>
                <a:lnTo>
                  <a:pt x="6536" y="1687"/>
                </a:lnTo>
                <a:lnTo>
                  <a:pt x="5556" y="3538"/>
                </a:lnTo>
                <a:lnTo>
                  <a:pt x="5828" y="5552"/>
                </a:lnTo>
                <a:lnTo>
                  <a:pt x="7299" y="7621"/>
                </a:lnTo>
                <a:lnTo>
                  <a:pt x="6209" y="805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7164379" y="5704174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4139" y="10888"/>
                </a:moveTo>
                <a:lnTo>
                  <a:pt x="3758" y="10615"/>
                </a:lnTo>
                <a:lnTo>
                  <a:pt x="2178" y="9635"/>
                </a:lnTo>
                <a:lnTo>
                  <a:pt x="0" y="3756"/>
                </a:lnTo>
                <a:lnTo>
                  <a:pt x="544" y="2068"/>
                </a:lnTo>
                <a:lnTo>
                  <a:pt x="980" y="925"/>
                </a:lnTo>
                <a:lnTo>
                  <a:pt x="3104" y="0"/>
                </a:lnTo>
                <a:lnTo>
                  <a:pt x="4194" y="762"/>
                </a:lnTo>
                <a:lnTo>
                  <a:pt x="4357" y="1034"/>
                </a:lnTo>
                <a:lnTo>
                  <a:pt x="4793" y="1469"/>
                </a:lnTo>
                <a:lnTo>
                  <a:pt x="4847" y="1905"/>
                </a:lnTo>
                <a:lnTo>
                  <a:pt x="5283" y="4518"/>
                </a:lnTo>
                <a:lnTo>
                  <a:pt x="5664" y="7077"/>
                </a:lnTo>
                <a:lnTo>
                  <a:pt x="5937" y="9690"/>
                </a:lnTo>
                <a:lnTo>
                  <a:pt x="6046" y="10234"/>
                </a:lnTo>
                <a:lnTo>
                  <a:pt x="5882" y="10724"/>
                </a:lnTo>
                <a:lnTo>
                  <a:pt x="4139" y="108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7079666" y="5843879"/>
            <a:ext cx="57785" cy="33020"/>
          </a:xfrm>
          <a:custGeom>
            <a:avLst/>
            <a:gdLst/>
            <a:ahLst/>
            <a:cxnLst/>
            <a:rect l="l" t="t" r="r" b="b"/>
            <a:pathLst>
              <a:path w="57784" h="33020">
                <a:moveTo>
                  <a:pt x="7035" y="29235"/>
                </a:moveTo>
                <a:lnTo>
                  <a:pt x="6807" y="28524"/>
                </a:lnTo>
                <a:lnTo>
                  <a:pt x="6324" y="27813"/>
                </a:lnTo>
                <a:lnTo>
                  <a:pt x="5613" y="27330"/>
                </a:lnTo>
                <a:lnTo>
                  <a:pt x="3975" y="26238"/>
                </a:lnTo>
                <a:lnTo>
                  <a:pt x="1968" y="26835"/>
                </a:lnTo>
                <a:lnTo>
                  <a:pt x="660" y="28854"/>
                </a:lnTo>
                <a:lnTo>
                  <a:pt x="0" y="30264"/>
                </a:lnTo>
                <a:lnTo>
                  <a:pt x="927" y="31356"/>
                </a:lnTo>
                <a:lnTo>
                  <a:pt x="2070" y="32219"/>
                </a:lnTo>
                <a:lnTo>
                  <a:pt x="2349" y="32435"/>
                </a:lnTo>
                <a:lnTo>
                  <a:pt x="2730" y="32600"/>
                </a:lnTo>
                <a:lnTo>
                  <a:pt x="3111" y="32715"/>
                </a:lnTo>
                <a:lnTo>
                  <a:pt x="2895" y="31407"/>
                </a:lnTo>
                <a:lnTo>
                  <a:pt x="2832" y="30213"/>
                </a:lnTo>
                <a:lnTo>
                  <a:pt x="3162" y="29616"/>
                </a:lnTo>
                <a:lnTo>
                  <a:pt x="3657" y="28524"/>
                </a:lnTo>
                <a:lnTo>
                  <a:pt x="5778" y="27927"/>
                </a:lnTo>
                <a:lnTo>
                  <a:pt x="6807" y="28740"/>
                </a:lnTo>
                <a:lnTo>
                  <a:pt x="6921" y="29070"/>
                </a:lnTo>
                <a:lnTo>
                  <a:pt x="7035" y="29235"/>
                </a:lnTo>
                <a:close/>
              </a:path>
              <a:path w="57784" h="33020">
                <a:moveTo>
                  <a:pt x="57467" y="3644"/>
                </a:moveTo>
                <a:lnTo>
                  <a:pt x="57086" y="1689"/>
                </a:lnTo>
                <a:lnTo>
                  <a:pt x="55562" y="812"/>
                </a:lnTo>
                <a:lnTo>
                  <a:pt x="54203" y="0"/>
                </a:lnTo>
                <a:lnTo>
                  <a:pt x="51371" y="698"/>
                </a:lnTo>
                <a:lnTo>
                  <a:pt x="50558" y="2006"/>
                </a:lnTo>
                <a:lnTo>
                  <a:pt x="50063" y="2933"/>
                </a:lnTo>
                <a:lnTo>
                  <a:pt x="51092" y="6362"/>
                </a:lnTo>
                <a:lnTo>
                  <a:pt x="53060" y="7556"/>
                </a:lnTo>
                <a:lnTo>
                  <a:pt x="55295" y="6908"/>
                </a:lnTo>
                <a:lnTo>
                  <a:pt x="56324" y="5600"/>
                </a:lnTo>
                <a:lnTo>
                  <a:pt x="57467" y="36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6959241" y="5997662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540" y="7240"/>
                </a:moveTo>
                <a:lnTo>
                  <a:pt x="1961" y="6097"/>
                </a:lnTo>
                <a:lnTo>
                  <a:pt x="490" y="5008"/>
                </a:lnTo>
                <a:lnTo>
                  <a:pt x="0" y="2776"/>
                </a:lnTo>
                <a:lnTo>
                  <a:pt x="1143" y="1469"/>
                </a:lnTo>
                <a:lnTo>
                  <a:pt x="1906" y="544"/>
                </a:lnTo>
                <a:lnTo>
                  <a:pt x="2886" y="54"/>
                </a:lnTo>
                <a:lnTo>
                  <a:pt x="3921" y="0"/>
                </a:lnTo>
                <a:lnTo>
                  <a:pt x="3486" y="925"/>
                </a:lnTo>
                <a:lnTo>
                  <a:pt x="3486" y="1959"/>
                </a:lnTo>
                <a:lnTo>
                  <a:pt x="4412" y="2776"/>
                </a:lnTo>
                <a:lnTo>
                  <a:pt x="5283" y="3593"/>
                </a:lnTo>
                <a:lnTo>
                  <a:pt x="5991" y="3048"/>
                </a:lnTo>
                <a:lnTo>
                  <a:pt x="6591" y="2395"/>
                </a:lnTo>
                <a:lnTo>
                  <a:pt x="6863" y="3484"/>
                </a:lnTo>
                <a:lnTo>
                  <a:pt x="6699" y="4681"/>
                </a:lnTo>
                <a:lnTo>
                  <a:pt x="6100" y="5552"/>
                </a:lnTo>
                <a:lnTo>
                  <a:pt x="5011" y="7022"/>
                </a:lnTo>
                <a:lnTo>
                  <a:pt x="3540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7044325" y="597724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668" y="7567"/>
                </a:moveTo>
                <a:lnTo>
                  <a:pt x="54" y="5171"/>
                </a:lnTo>
                <a:lnTo>
                  <a:pt x="0" y="3593"/>
                </a:lnTo>
                <a:lnTo>
                  <a:pt x="762" y="2068"/>
                </a:lnTo>
                <a:lnTo>
                  <a:pt x="1525" y="489"/>
                </a:lnTo>
                <a:lnTo>
                  <a:pt x="3812" y="0"/>
                </a:lnTo>
                <a:lnTo>
                  <a:pt x="5937" y="1306"/>
                </a:lnTo>
                <a:lnTo>
                  <a:pt x="6972" y="1959"/>
                </a:lnTo>
                <a:lnTo>
                  <a:pt x="7135" y="3484"/>
                </a:lnTo>
                <a:lnTo>
                  <a:pt x="6373" y="5062"/>
                </a:lnTo>
                <a:lnTo>
                  <a:pt x="5610" y="6750"/>
                </a:lnTo>
                <a:lnTo>
                  <a:pt x="2668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7108927" y="5782030"/>
            <a:ext cx="31750" cy="47625"/>
          </a:xfrm>
          <a:custGeom>
            <a:avLst/>
            <a:gdLst/>
            <a:ahLst/>
            <a:cxnLst/>
            <a:rect l="l" t="t" r="r" b="b"/>
            <a:pathLst>
              <a:path w="31750" h="47625">
                <a:moveTo>
                  <a:pt x="6972" y="43332"/>
                </a:moveTo>
                <a:lnTo>
                  <a:pt x="6045" y="41706"/>
                </a:lnTo>
                <a:lnTo>
                  <a:pt x="4292" y="40995"/>
                </a:lnTo>
                <a:lnTo>
                  <a:pt x="2717" y="40284"/>
                </a:lnTo>
                <a:lnTo>
                  <a:pt x="1625" y="40944"/>
                </a:lnTo>
                <a:lnTo>
                  <a:pt x="812" y="42303"/>
                </a:lnTo>
                <a:lnTo>
                  <a:pt x="0" y="43713"/>
                </a:lnTo>
                <a:lnTo>
                  <a:pt x="533" y="45618"/>
                </a:lnTo>
                <a:lnTo>
                  <a:pt x="1905" y="46380"/>
                </a:lnTo>
                <a:lnTo>
                  <a:pt x="3213" y="47091"/>
                </a:lnTo>
                <a:lnTo>
                  <a:pt x="5600" y="46215"/>
                </a:lnTo>
                <a:lnTo>
                  <a:pt x="6311" y="44691"/>
                </a:lnTo>
                <a:lnTo>
                  <a:pt x="6972" y="43332"/>
                </a:lnTo>
                <a:close/>
              </a:path>
              <a:path w="31750" h="47625">
                <a:moveTo>
                  <a:pt x="20205" y="3543"/>
                </a:moveTo>
                <a:lnTo>
                  <a:pt x="19710" y="2120"/>
                </a:lnTo>
                <a:lnTo>
                  <a:pt x="18135" y="1143"/>
                </a:lnTo>
                <a:lnTo>
                  <a:pt x="16446" y="0"/>
                </a:lnTo>
                <a:lnTo>
                  <a:pt x="14541" y="546"/>
                </a:lnTo>
                <a:lnTo>
                  <a:pt x="13119" y="2832"/>
                </a:lnTo>
                <a:lnTo>
                  <a:pt x="12471" y="4140"/>
                </a:lnTo>
                <a:lnTo>
                  <a:pt x="13182" y="5232"/>
                </a:lnTo>
                <a:lnTo>
                  <a:pt x="14427" y="6146"/>
                </a:lnTo>
                <a:lnTo>
                  <a:pt x="16014" y="7239"/>
                </a:lnTo>
                <a:lnTo>
                  <a:pt x="18897" y="6756"/>
                </a:lnTo>
                <a:lnTo>
                  <a:pt x="19494" y="5232"/>
                </a:lnTo>
                <a:lnTo>
                  <a:pt x="20205" y="3543"/>
                </a:lnTo>
                <a:close/>
              </a:path>
              <a:path w="31750" h="47625">
                <a:moveTo>
                  <a:pt x="31648" y="7137"/>
                </a:moveTo>
                <a:lnTo>
                  <a:pt x="30988" y="4851"/>
                </a:lnTo>
                <a:lnTo>
                  <a:pt x="29794" y="4191"/>
                </a:lnTo>
                <a:lnTo>
                  <a:pt x="28486" y="3429"/>
                </a:lnTo>
                <a:lnTo>
                  <a:pt x="25920" y="4140"/>
                </a:lnTo>
                <a:lnTo>
                  <a:pt x="25158" y="5448"/>
                </a:lnTo>
                <a:lnTo>
                  <a:pt x="24295" y="7023"/>
                </a:lnTo>
                <a:lnTo>
                  <a:pt x="24892" y="9042"/>
                </a:lnTo>
                <a:lnTo>
                  <a:pt x="26517" y="10020"/>
                </a:lnTo>
                <a:lnTo>
                  <a:pt x="27889" y="10833"/>
                </a:lnTo>
                <a:lnTo>
                  <a:pt x="30226" y="10020"/>
                </a:lnTo>
                <a:lnTo>
                  <a:pt x="31038" y="8432"/>
                </a:lnTo>
                <a:lnTo>
                  <a:pt x="31648" y="7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7048893" y="5881661"/>
            <a:ext cx="24765" cy="19685"/>
          </a:xfrm>
          <a:custGeom>
            <a:avLst/>
            <a:gdLst/>
            <a:ahLst/>
            <a:cxnLst/>
            <a:rect l="l" t="t" r="r" b="b"/>
            <a:pathLst>
              <a:path w="24765" h="19685">
                <a:moveTo>
                  <a:pt x="7137" y="2552"/>
                </a:moveTo>
                <a:lnTo>
                  <a:pt x="5499" y="1905"/>
                </a:lnTo>
                <a:lnTo>
                  <a:pt x="4521" y="1244"/>
                </a:lnTo>
                <a:lnTo>
                  <a:pt x="2565" y="0"/>
                </a:lnTo>
                <a:lnTo>
                  <a:pt x="1524" y="812"/>
                </a:lnTo>
                <a:lnTo>
                  <a:pt x="812" y="2286"/>
                </a:lnTo>
                <a:lnTo>
                  <a:pt x="0" y="3911"/>
                </a:lnTo>
                <a:lnTo>
                  <a:pt x="495" y="5435"/>
                </a:lnTo>
                <a:lnTo>
                  <a:pt x="1803" y="6527"/>
                </a:lnTo>
                <a:lnTo>
                  <a:pt x="3111" y="7556"/>
                </a:lnTo>
                <a:lnTo>
                  <a:pt x="5168" y="6527"/>
                </a:lnTo>
                <a:lnTo>
                  <a:pt x="6096" y="4673"/>
                </a:lnTo>
                <a:lnTo>
                  <a:pt x="7137" y="2552"/>
                </a:lnTo>
                <a:close/>
              </a:path>
              <a:path w="24765" h="19685">
                <a:moveTo>
                  <a:pt x="24460" y="14427"/>
                </a:moveTo>
                <a:lnTo>
                  <a:pt x="24244" y="14046"/>
                </a:lnTo>
                <a:lnTo>
                  <a:pt x="24028" y="13716"/>
                </a:lnTo>
                <a:lnTo>
                  <a:pt x="23749" y="13385"/>
                </a:lnTo>
                <a:lnTo>
                  <a:pt x="22440" y="12788"/>
                </a:lnTo>
                <a:lnTo>
                  <a:pt x="19558" y="14147"/>
                </a:lnTo>
                <a:lnTo>
                  <a:pt x="19278" y="15455"/>
                </a:lnTo>
                <a:lnTo>
                  <a:pt x="18961" y="16764"/>
                </a:lnTo>
                <a:lnTo>
                  <a:pt x="18796" y="18173"/>
                </a:lnTo>
                <a:lnTo>
                  <a:pt x="20701" y="18770"/>
                </a:lnTo>
                <a:lnTo>
                  <a:pt x="21678" y="19100"/>
                </a:lnTo>
                <a:lnTo>
                  <a:pt x="22606" y="19151"/>
                </a:lnTo>
                <a:lnTo>
                  <a:pt x="23418" y="18999"/>
                </a:lnTo>
                <a:lnTo>
                  <a:pt x="23317" y="17475"/>
                </a:lnTo>
                <a:lnTo>
                  <a:pt x="23698" y="15887"/>
                </a:lnTo>
                <a:lnTo>
                  <a:pt x="24460" y="144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6998068" y="5860211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40" h="49529">
                <a:moveTo>
                  <a:pt x="5994" y="2882"/>
                </a:moveTo>
                <a:lnTo>
                  <a:pt x="5829" y="2070"/>
                </a:lnTo>
                <a:lnTo>
                  <a:pt x="5283" y="1409"/>
                </a:lnTo>
                <a:lnTo>
                  <a:pt x="4800" y="647"/>
                </a:lnTo>
                <a:lnTo>
                  <a:pt x="3594" y="0"/>
                </a:lnTo>
                <a:lnTo>
                  <a:pt x="609" y="1028"/>
                </a:lnTo>
                <a:lnTo>
                  <a:pt x="165" y="2387"/>
                </a:lnTo>
                <a:lnTo>
                  <a:pt x="0" y="2984"/>
                </a:lnTo>
                <a:lnTo>
                  <a:pt x="0" y="3479"/>
                </a:lnTo>
                <a:lnTo>
                  <a:pt x="114" y="4025"/>
                </a:lnTo>
                <a:lnTo>
                  <a:pt x="1143" y="3746"/>
                </a:lnTo>
                <a:lnTo>
                  <a:pt x="2070" y="3149"/>
                </a:lnTo>
                <a:lnTo>
                  <a:pt x="4203" y="2717"/>
                </a:lnTo>
                <a:lnTo>
                  <a:pt x="5181" y="2768"/>
                </a:lnTo>
                <a:lnTo>
                  <a:pt x="5994" y="2882"/>
                </a:lnTo>
                <a:close/>
              </a:path>
              <a:path w="15240" h="49529">
                <a:moveTo>
                  <a:pt x="15087" y="44640"/>
                </a:moveTo>
                <a:lnTo>
                  <a:pt x="13627" y="43764"/>
                </a:lnTo>
                <a:lnTo>
                  <a:pt x="12420" y="42837"/>
                </a:lnTo>
                <a:lnTo>
                  <a:pt x="11226" y="41973"/>
                </a:lnTo>
                <a:lnTo>
                  <a:pt x="10083" y="42291"/>
                </a:lnTo>
                <a:lnTo>
                  <a:pt x="9321" y="43548"/>
                </a:lnTo>
                <a:lnTo>
                  <a:pt x="8394" y="45021"/>
                </a:lnTo>
                <a:lnTo>
                  <a:pt x="8775" y="47523"/>
                </a:lnTo>
                <a:lnTo>
                  <a:pt x="10033" y="48234"/>
                </a:lnTo>
                <a:lnTo>
                  <a:pt x="11328" y="48933"/>
                </a:lnTo>
                <a:lnTo>
                  <a:pt x="12966" y="48234"/>
                </a:lnTo>
                <a:lnTo>
                  <a:pt x="13944" y="46647"/>
                </a:lnTo>
                <a:lnTo>
                  <a:pt x="15087" y="446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7162963" y="5687079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832" y="5825"/>
                </a:moveTo>
                <a:lnTo>
                  <a:pt x="2560" y="5770"/>
                </a:lnTo>
                <a:lnTo>
                  <a:pt x="1198" y="5552"/>
                </a:lnTo>
                <a:lnTo>
                  <a:pt x="0" y="3320"/>
                </a:lnTo>
                <a:lnTo>
                  <a:pt x="2505" y="0"/>
                </a:lnTo>
                <a:lnTo>
                  <a:pt x="2941" y="653"/>
                </a:lnTo>
                <a:lnTo>
                  <a:pt x="3213" y="1796"/>
                </a:lnTo>
                <a:lnTo>
                  <a:pt x="3322" y="2286"/>
                </a:lnTo>
                <a:lnTo>
                  <a:pt x="3649" y="3593"/>
                </a:lnTo>
                <a:lnTo>
                  <a:pt x="3758" y="4518"/>
                </a:lnTo>
                <a:lnTo>
                  <a:pt x="3486" y="5444"/>
                </a:lnTo>
                <a:lnTo>
                  <a:pt x="3159" y="5552"/>
                </a:lnTo>
                <a:lnTo>
                  <a:pt x="2832" y="58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7050252" y="5806312"/>
            <a:ext cx="12065" cy="46990"/>
          </a:xfrm>
          <a:custGeom>
            <a:avLst/>
            <a:gdLst/>
            <a:ahLst/>
            <a:cxnLst/>
            <a:rect l="l" t="t" r="r" b="b"/>
            <a:pathLst>
              <a:path w="12065" h="46989">
                <a:moveTo>
                  <a:pt x="4737" y="2235"/>
                </a:moveTo>
                <a:lnTo>
                  <a:pt x="4419" y="977"/>
                </a:lnTo>
                <a:lnTo>
                  <a:pt x="3048" y="0"/>
                </a:lnTo>
                <a:lnTo>
                  <a:pt x="165" y="381"/>
                </a:lnTo>
                <a:lnTo>
                  <a:pt x="63" y="1193"/>
                </a:lnTo>
                <a:lnTo>
                  <a:pt x="0" y="1955"/>
                </a:lnTo>
                <a:lnTo>
                  <a:pt x="215" y="2882"/>
                </a:lnTo>
                <a:lnTo>
                  <a:pt x="1143" y="3314"/>
                </a:lnTo>
                <a:lnTo>
                  <a:pt x="2286" y="3911"/>
                </a:lnTo>
                <a:lnTo>
                  <a:pt x="3429" y="4025"/>
                </a:lnTo>
                <a:lnTo>
                  <a:pt x="4254" y="2997"/>
                </a:lnTo>
                <a:lnTo>
                  <a:pt x="4737" y="2235"/>
                </a:lnTo>
                <a:close/>
              </a:path>
              <a:path w="12065" h="46989">
                <a:moveTo>
                  <a:pt x="11988" y="42735"/>
                </a:moveTo>
                <a:lnTo>
                  <a:pt x="10464" y="41808"/>
                </a:lnTo>
                <a:lnTo>
                  <a:pt x="9372" y="41097"/>
                </a:lnTo>
                <a:lnTo>
                  <a:pt x="8331" y="41427"/>
                </a:lnTo>
                <a:lnTo>
                  <a:pt x="6972" y="43548"/>
                </a:lnTo>
                <a:lnTo>
                  <a:pt x="6870" y="45021"/>
                </a:lnTo>
                <a:lnTo>
                  <a:pt x="8229" y="45948"/>
                </a:lnTo>
                <a:lnTo>
                  <a:pt x="9372" y="46812"/>
                </a:lnTo>
                <a:lnTo>
                  <a:pt x="10083" y="45834"/>
                </a:lnTo>
                <a:lnTo>
                  <a:pt x="10680" y="44907"/>
                </a:lnTo>
                <a:lnTo>
                  <a:pt x="11176" y="43827"/>
                </a:lnTo>
                <a:lnTo>
                  <a:pt x="11988" y="427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7117588" y="584653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704" y="4409"/>
                </a:moveTo>
                <a:lnTo>
                  <a:pt x="2451" y="4246"/>
                </a:lnTo>
                <a:lnTo>
                  <a:pt x="1470" y="3593"/>
                </a:lnTo>
                <a:lnTo>
                  <a:pt x="435" y="2939"/>
                </a:lnTo>
                <a:lnTo>
                  <a:pt x="0" y="2123"/>
                </a:lnTo>
                <a:lnTo>
                  <a:pt x="708" y="1034"/>
                </a:lnTo>
                <a:lnTo>
                  <a:pt x="1579" y="54"/>
                </a:lnTo>
                <a:lnTo>
                  <a:pt x="2505" y="0"/>
                </a:lnTo>
                <a:lnTo>
                  <a:pt x="4248" y="1633"/>
                </a:lnTo>
                <a:lnTo>
                  <a:pt x="5065" y="2613"/>
                </a:lnTo>
                <a:lnTo>
                  <a:pt x="4357" y="3538"/>
                </a:lnTo>
                <a:lnTo>
                  <a:pt x="3704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6975037" y="5952314"/>
            <a:ext cx="4445" cy="3175"/>
          </a:xfrm>
          <a:custGeom>
            <a:avLst/>
            <a:gdLst/>
            <a:ahLst/>
            <a:cxnLst/>
            <a:rect l="l" t="t" r="r" b="b"/>
            <a:pathLst>
              <a:path w="4445" h="3175">
                <a:moveTo>
                  <a:pt x="3649" y="2885"/>
                </a:moveTo>
                <a:lnTo>
                  <a:pt x="2723" y="2558"/>
                </a:lnTo>
                <a:lnTo>
                  <a:pt x="1688" y="2504"/>
                </a:lnTo>
                <a:lnTo>
                  <a:pt x="817" y="2776"/>
                </a:lnTo>
                <a:lnTo>
                  <a:pt x="272" y="2068"/>
                </a:lnTo>
                <a:lnTo>
                  <a:pt x="0" y="1197"/>
                </a:lnTo>
                <a:lnTo>
                  <a:pt x="272" y="326"/>
                </a:lnTo>
                <a:lnTo>
                  <a:pt x="871" y="598"/>
                </a:lnTo>
                <a:lnTo>
                  <a:pt x="1416" y="707"/>
                </a:lnTo>
                <a:lnTo>
                  <a:pt x="2396" y="326"/>
                </a:lnTo>
                <a:lnTo>
                  <a:pt x="2614" y="163"/>
                </a:lnTo>
                <a:lnTo>
                  <a:pt x="2777" y="0"/>
                </a:lnTo>
                <a:lnTo>
                  <a:pt x="3758" y="653"/>
                </a:lnTo>
                <a:lnTo>
                  <a:pt x="4248" y="1415"/>
                </a:lnTo>
                <a:lnTo>
                  <a:pt x="3758" y="2722"/>
                </a:lnTo>
                <a:lnTo>
                  <a:pt x="3649" y="28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7061860" y="5843714"/>
            <a:ext cx="48895" cy="27940"/>
          </a:xfrm>
          <a:custGeom>
            <a:avLst/>
            <a:gdLst/>
            <a:ahLst/>
            <a:cxnLst/>
            <a:rect l="l" t="t" r="r" b="b"/>
            <a:pathLst>
              <a:path w="48895" h="27939">
                <a:moveTo>
                  <a:pt x="4089" y="25425"/>
                </a:moveTo>
                <a:lnTo>
                  <a:pt x="3213" y="24434"/>
                </a:lnTo>
                <a:lnTo>
                  <a:pt x="2501" y="23520"/>
                </a:lnTo>
                <a:lnTo>
                  <a:pt x="1739" y="23190"/>
                </a:lnTo>
                <a:lnTo>
                  <a:pt x="1028" y="23355"/>
                </a:lnTo>
                <a:lnTo>
                  <a:pt x="647" y="24003"/>
                </a:lnTo>
                <a:lnTo>
                  <a:pt x="0" y="25146"/>
                </a:lnTo>
                <a:lnTo>
                  <a:pt x="50" y="26352"/>
                </a:lnTo>
                <a:lnTo>
                  <a:pt x="1358" y="27114"/>
                </a:lnTo>
                <a:lnTo>
                  <a:pt x="1955" y="27432"/>
                </a:lnTo>
                <a:lnTo>
                  <a:pt x="2717" y="27381"/>
                </a:lnTo>
                <a:lnTo>
                  <a:pt x="3162" y="26733"/>
                </a:lnTo>
                <a:lnTo>
                  <a:pt x="4089" y="25425"/>
                </a:lnTo>
                <a:close/>
              </a:path>
              <a:path w="48895" h="27939">
                <a:moveTo>
                  <a:pt x="48526" y="1790"/>
                </a:moveTo>
                <a:lnTo>
                  <a:pt x="47879" y="863"/>
                </a:lnTo>
                <a:lnTo>
                  <a:pt x="46621" y="50"/>
                </a:lnTo>
                <a:lnTo>
                  <a:pt x="45923" y="0"/>
                </a:lnTo>
                <a:lnTo>
                  <a:pt x="45148" y="215"/>
                </a:lnTo>
                <a:lnTo>
                  <a:pt x="44996" y="927"/>
                </a:lnTo>
                <a:lnTo>
                  <a:pt x="44716" y="2120"/>
                </a:lnTo>
                <a:lnTo>
                  <a:pt x="44500" y="3479"/>
                </a:lnTo>
                <a:lnTo>
                  <a:pt x="46139" y="4025"/>
                </a:lnTo>
                <a:lnTo>
                  <a:pt x="46837" y="4241"/>
                </a:lnTo>
                <a:lnTo>
                  <a:pt x="47599" y="3860"/>
                </a:lnTo>
                <a:lnTo>
                  <a:pt x="47879" y="3213"/>
                </a:lnTo>
                <a:lnTo>
                  <a:pt x="48526" y="1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6971931" y="5990754"/>
            <a:ext cx="22860" cy="36830"/>
          </a:xfrm>
          <a:custGeom>
            <a:avLst/>
            <a:gdLst/>
            <a:ahLst/>
            <a:cxnLst/>
            <a:rect l="l" t="t" r="r" b="b"/>
            <a:pathLst>
              <a:path w="22859" h="36829">
                <a:moveTo>
                  <a:pt x="7124" y="34785"/>
                </a:moveTo>
                <a:lnTo>
                  <a:pt x="7073" y="34518"/>
                </a:lnTo>
                <a:lnTo>
                  <a:pt x="6642" y="34404"/>
                </a:lnTo>
                <a:lnTo>
                  <a:pt x="5435" y="34074"/>
                </a:lnTo>
                <a:lnTo>
                  <a:pt x="4356" y="34518"/>
                </a:lnTo>
                <a:lnTo>
                  <a:pt x="3429" y="35382"/>
                </a:lnTo>
                <a:lnTo>
                  <a:pt x="3429" y="35712"/>
                </a:lnTo>
                <a:lnTo>
                  <a:pt x="3378" y="36207"/>
                </a:lnTo>
                <a:lnTo>
                  <a:pt x="3594" y="36309"/>
                </a:lnTo>
                <a:lnTo>
                  <a:pt x="3810" y="36309"/>
                </a:lnTo>
                <a:lnTo>
                  <a:pt x="6362" y="34899"/>
                </a:lnTo>
                <a:lnTo>
                  <a:pt x="7073" y="35064"/>
                </a:lnTo>
                <a:lnTo>
                  <a:pt x="7124" y="34785"/>
                </a:lnTo>
                <a:close/>
              </a:path>
              <a:path w="22859" h="36829">
                <a:moveTo>
                  <a:pt x="22606" y="16713"/>
                </a:moveTo>
                <a:lnTo>
                  <a:pt x="22275" y="15405"/>
                </a:lnTo>
                <a:lnTo>
                  <a:pt x="19926" y="13449"/>
                </a:lnTo>
                <a:lnTo>
                  <a:pt x="18681" y="12471"/>
                </a:lnTo>
                <a:lnTo>
                  <a:pt x="16548" y="13233"/>
                </a:lnTo>
                <a:lnTo>
                  <a:pt x="15849" y="11163"/>
                </a:lnTo>
                <a:lnTo>
                  <a:pt x="16878" y="9575"/>
                </a:lnTo>
                <a:lnTo>
                  <a:pt x="16332" y="5499"/>
                </a:lnTo>
                <a:lnTo>
                  <a:pt x="14325" y="4305"/>
                </a:lnTo>
                <a:lnTo>
                  <a:pt x="12522" y="2616"/>
                </a:lnTo>
                <a:lnTo>
                  <a:pt x="10668" y="5283"/>
                </a:lnTo>
                <a:lnTo>
                  <a:pt x="9690" y="0"/>
                </a:lnTo>
                <a:lnTo>
                  <a:pt x="8001" y="114"/>
                </a:lnTo>
                <a:lnTo>
                  <a:pt x="3530" y="977"/>
                </a:lnTo>
                <a:lnTo>
                  <a:pt x="1524" y="2946"/>
                </a:lnTo>
                <a:lnTo>
                  <a:pt x="0" y="7454"/>
                </a:lnTo>
                <a:lnTo>
                  <a:pt x="2006" y="9093"/>
                </a:lnTo>
                <a:lnTo>
                  <a:pt x="4572" y="11595"/>
                </a:lnTo>
                <a:lnTo>
                  <a:pt x="5930" y="12357"/>
                </a:lnTo>
                <a:lnTo>
                  <a:pt x="8877" y="13398"/>
                </a:lnTo>
                <a:lnTo>
                  <a:pt x="10350" y="14046"/>
                </a:lnTo>
                <a:lnTo>
                  <a:pt x="13119" y="14859"/>
                </a:lnTo>
                <a:lnTo>
                  <a:pt x="13017" y="15455"/>
                </a:lnTo>
                <a:lnTo>
                  <a:pt x="11544" y="16713"/>
                </a:lnTo>
                <a:lnTo>
                  <a:pt x="10566" y="16929"/>
                </a:lnTo>
                <a:lnTo>
                  <a:pt x="10071" y="17526"/>
                </a:lnTo>
                <a:lnTo>
                  <a:pt x="8432" y="19329"/>
                </a:lnTo>
                <a:lnTo>
                  <a:pt x="8661" y="23304"/>
                </a:lnTo>
                <a:lnTo>
                  <a:pt x="12407" y="24765"/>
                </a:lnTo>
                <a:lnTo>
                  <a:pt x="14871" y="24930"/>
                </a:lnTo>
                <a:lnTo>
                  <a:pt x="17538" y="21564"/>
                </a:lnTo>
                <a:lnTo>
                  <a:pt x="19443" y="20739"/>
                </a:lnTo>
                <a:lnTo>
                  <a:pt x="20637" y="18999"/>
                </a:lnTo>
                <a:lnTo>
                  <a:pt x="22606" y="167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7072214" y="5890741"/>
            <a:ext cx="15875" cy="17780"/>
          </a:xfrm>
          <a:custGeom>
            <a:avLst/>
            <a:gdLst/>
            <a:ahLst/>
            <a:cxnLst/>
            <a:rect l="l" t="t" r="r" b="b"/>
            <a:pathLst>
              <a:path w="15875" h="17779">
                <a:moveTo>
                  <a:pt x="9641" y="17312"/>
                </a:moveTo>
                <a:lnTo>
                  <a:pt x="9096" y="17257"/>
                </a:lnTo>
                <a:lnTo>
                  <a:pt x="6863" y="17148"/>
                </a:lnTo>
                <a:lnTo>
                  <a:pt x="4575" y="16930"/>
                </a:lnTo>
                <a:lnTo>
                  <a:pt x="2396" y="14971"/>
                </a:lnTo>
                <a:lnTo>
                  <a:pt x="980" y="13773"/>
                </a:lnTo>
                <a:lnTo>
                  <a:pt x="163" y="11922"/>
                </a:lnTo>
                <a:lnTo>
                  <a:pt x="108" y="9908"/>
                </a:lnTo>
                <a:lnTo>
                  <a:pt x="0" y="8383"/>
                </a:lnTo>
                <a:lnTo>
                  <a:pt x="381" y="6805"/>
                </a:lnTo>
                <a:lnTo>
                  <a:pt x="1143" y="5335"/>
                </a:lnTo>
                <a:lnTo>
                  <a:pt x="1579" y="4573"/>
                </a:lnTo>
                <a:lnTo>
                  <a:pt x="4085" y="1143"/>
                </a:lnTo>
                <a:lnTo>
                  <a:pt x="9532" y="0"/>
                </a:lnTo>
                <a:lnTo>
                  <a:pt x="14107" y="2939"/>
                </a:lnTo>
                <a:lnTo>
                  <a:pt x="14925" y="4518"/>
                </a:lnTo>
                <a:lnTo>
                  <a:pt x="15251" y="6260"/>
                </a:lnTo>
                <a:lnTo>
                  <a:pt x="15524" y="7893"/>
                </a:lnTo>
                <a:lnTo>
                  <a:pt x="15633" y="9635"/>
                </a:lnTo>
                <a:lnTo>
                  <a:pt x="15524" y="13174"/>
                </a:lnTo>
                <a:lnTo>
                  <a:pt x="10730" y="17257"/>
                </a:lnTo>
                <a:lnTo>
                  <a:pt x="10240" y="17257"/>
                </a:lnTo>
                <a:lnTo>
                  <a:pt x="9641" y="173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6999822" y="599129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7898" y="18074"/>
                </a:moveTo>
                <a:lnTo>
                  <a:pt x="7190" y="17747"/>
                </a:lnTo>
                <a:lnTo>
                  <a:pt x="6536" y="17148"/>
                </a:lnTo>
                <a:lnTo>
                  <a:pt x="5719" y="16495"/>
                </a:lnTo>
                <a:lnTo>
                  <a:pt x="4956" y="15842"/>
                </a:lnTo>
                <a:lnTo>
                  <a:pt x="3867" y="14971"/>
                </a:lnTo>
                <a:lnTo>
                  <a:pt x="0" y="13120"/>
                </a:lnTo>
                <a:lnTo>
                  <a:pt x="805" y="9363"/>
                </a:lnTo>
                <a:lnTo>
                  <a:pt x="884" y="7839"/>
                </a:lnTo>
                <a:lnTo>
                  <a:pt x="980" y="5117"/>
                </a:lnTo>
                <a:lnTo>
                  <a:pt x="1307" y="4518"/>
                </a:lnTo>
                <a:lnTo>
                  <a:pt x="1851" y="4028"/>
                </a:lnTo>
                <a:lnTo>
                  <a:pt x="6100" y="0"/>
                </a:lnTo>
                <a:lnTo>
                  <a:pt x="13345" y="816"/>
                </a:lnTo>
                <a:lnTo>
                  <a:pt x="17687" y="6805"/>
                </a:lnTo>
                <a:lnTo>
                  <a:pt x="11983" y="6805"/>
                </a:lnTo>
                <a:lnTo>
                  <a:pt x="11221" y="6968"/>
                </a:lnTo>
                <a:lnTo>
                  <a:pt x="10915" y="7839"/>
                </a:lnTo>
                <a:lnTo>
                  <a:pt x="10567" y="8710"/>
                </a:lnTo>
                <a:lnTo>
                  <a:pt x="10240" y="10017"/>
                </a:lnTo>
                <a:lnTo>
                  <a:pt x="11874" y="10724"/>
                </a:lnTo>
                <a:lnTo>
                  <a:pt x="12419" y="10996"/>
                </a:lnTo>
                <a:lnTo>
                  <a:pt x="17045" y="10996"/>
                </a:lnTo>
                <a:lnTo>
                  <a:pt x="14761" y="14100"/>
                </a:lnTo>
                <a:lnTo>
                  <a:pt x="11656" y="15624"/>
                </a:lnTo>
                <a:lnTo>
                  <a:pt x="7898" y="18074"/>
                </a:lnTo>
                <a:close/>
              </a:path>
              <a:path w="18415" h="18414">
                <a:moveTo>
                  <a:pt x="17045" y="10996"/>
                </a:moveTo>
                <a:lnTo>
                  <a:pt x="12419" y="10996"/>
                </a:lnTo>
                <a:lnTo>
                  <a:pt x="13127" y="10724"/>
                </a:lnTo>
                <a:lnTo>
                  <a:pt x="14271" y="8873"/>
                </a:lnTo>
                <a:lnTo>
                  <a:pt x="13726" y="7839"/>
                </a:lnTo>
                <a:lnTo>
                  <a:pt x="12691" y="6968"/>
                </a:lnTo>
                <a:lnTo>
                  <a:pt x="11983" y="6805"/>
                </a:lnTo>
                <a:lnTo>
                  <a:pt x="17687" y="6805"/>
                </a:lnTo>
                <a:lnTo>
                  <a:pt x="18193" y="7512"/>
                </a:lnTo>
                <a:lnTo>
                  <a:pt x="18247" y="9363"/>
                </a:lnTo>
                <a:lnTo>
                  <a:pt x="17045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7043617" y="5841310"/>
            <a:ext cx="14604" cy="19685"/>
          </a:xfrm>
          <a:custGeom>
            <a:avLst/>
            <a:gdLst/>
            <a:ahLst/>
            <a:cxnLst/>
            <a:rect l="l" t="t" r="r" b="b"/>
            <a:pathLst>
              <a:path w="14604" h="19685">
                <a:moveTo>
                  <a:pt x="7789" y="19217"/>
                </a:moveTo>
                <a:lnTo>
                  <a:pt x="2178" y="18128"/>
                </a:lnTo>
                <a:lnTo>
                  <a:pt x="980" y="15733"/>
                </a:lnTo>
                <a:lnTo>
                  <a:pt x="163" y="11269"/>
                </a:lnTo>
                <a:lnTo>
                  <a:pt x="0" y="9309"/>
                </a:lnTo>
                <a:lnTo>
                  <a:pt x="272" y="7458"/>
                </a:lnTo>
                <a:lnTo>
                  <a:pt x="817" y="2994"/>
                </a:lnTo>
                <a:lnTo>
                  <a:pt x="5447" y="0"/>
                </a:lnTo>
                <a:lnTo>
                  <a:pt x="9260" y="1633"/>
                </a:lnTo>
                <a:lnTo>
                  <a:pt x="12419" y="2994"/>
                </a:lnTo>
                <a:lnTo>
                  <a:pt x="13454" y="6151"/>
                </a:lnTo>
                <a:lnTo>
                  <a:pt x="14108" y="11432"/>
                </a:lnTo>
                <a:lnTo>
                  <a:pt x="13399" y="13936"/>
                </a:lnTo>
                <a:lnTo>
                  <a:pt x="9968" y="17856"/>
                </a:lnTo>
                <a:lnTo>
                  <a:pt x="7789" y="192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6910544" y="5964726"/>
            <a:ext cx="15240" cy="16510"/>
          </a:xfrm>
          <a:custGeom>
            <a:avLst/>
            <a:gdLst/>
            <a:ahLst/>
            <a:cxnLst/>
            <a:rect l="l" t="t" r="r" b="b"/>
            <a:pathLst>
              <a:path w="15240" h="16510">
                <a:moveTo>
                  <a:pt x="8170" y="16059"/>
                </a:moveTo>
                <a:lnTo>
                  <a:pt x="5828" y="16005"/>
                </a:lnTo>
                <a:lnTo>
                  <a:pt x="3486" y="15025"/>
                </a:lnTo>
                <a:lnTo>
                  <a:pt x="1416" y="14208"/>
                </a:lnTo>
                <a:lnTo>
                  <a:pt x="272" y="12956"/>
                </a:lnTo>
                <a:lnTo>
                  <a:pt x="0" y="11432"/>
                </a:lnTo>
                <a:lnTo>
                  <a:pt x="1143" y="9309"/>
                </a:lnTo>
                <a:lnTo>
                  <a:pt x="3322" y="5062"/>
                </a:lnTo>
                <a:lnTo>
                  <a:pt x="3540" y="4790"/>
                </a:lnTo>
                <a:lnTo>
                  <a:pt x="4030" y="4300"/>
                </a:lnTo>
                <a:lnTo>
                  <a:pt x="4793" y="2939"/>
                </a:lnTo>
                <a:lnTo>
                  <a:pt x="6427" y="1252"/>
                </a:lnTo>
                <a:lnTo>
                  <a:pt x="8987" y="762"/>
                </a:lnTo>
                <a:lnTo>
                  <a:pt x="12637" y="0"/>
                </a:lnTo>
                <a:lnTo>
                  <a:pt x="15033" y="2232"/>
                </a:lnTo>
                <a:lnTo>
                  <a:pt x="13944" y="7512"/>
                </a:lnTo>
                <a:lnTo>
                  <a:pt x="14162" y="8982"/>
                </a:lnTo>
                <a:lnTo>
                  <a:pt x="14380" y="14372"/>
                </a:lnTo>
                <a:lnTo>
                  <a:pt x="8170" y="160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6862718" y="6077581"/>
            <a:ext cx="3175" cy="6985"/>
          </a:xfrm>
          <a:custGeom>
            <a:avLst/>
            <a:gdLst/>
            <a:ahLst/>
            <a:cxnLst/>
            <a:rect l="l" t="t" r="r" b="b"/>
            <a:pathLst>
              <a:path w="3175" h="6985">
                <a:moveTo>
                  <a:pt x="0" y="6423"/>
                </a:moveTo>
                <a:lnTo>
                  <a:pt x="817" y="4246"/>
                </a:lnTo>
                <a:lnTo>
                  <a:pt x="1579" y="2123"/>
                </a:lnTo>
                <a:lnTo>
                  <a:pt x="2396" y="0"/>
                </a:lnTo>
                <a:lnTo>
                  <a:pt x="2668" y="762"/>
                </a:lnTo>
                <a:lnTo>
                  <a:pt x="2941" y="1578"/>
                </a:lnTo>
                <a:lnTo>
                  <a:pt x="2995" y="2504"/>
                </a:lnTo>
                <a:lnTo>
                  <a:pt x="3104" y="4627"/>
                </a:lnTo>
                <a:lnTo>
                  <a:pt x="2342" y="5661"/>
                </a:lnTo>
                <a:lnTo>
                  <a:pt x="0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7021386" y="5898641"/>
            <a:ext cx="40005" cy="57150"/>
          </a:xfrm>
          <a:custGeom>
            <a:avLst/>
            <a:gdLst/>
            <a:ahLst/>
            <a:cxnLst/>
            <a:rect l="l" t="t" r="r" b="b"/>
            <a:pathLst>
              <a:path w="40004" h="57150">
                <a:moveTo>
                  <a:pt x="13614" y="20739"/>
                </a:moveTo>
                <a:lnTo>
                  <a:pt x="13449" y="19545"/>
                </a:lnTo>
                <a:lnTo>
                  <a:pt x="9969" y="20853"/>
                </a:lnTo>
                <a:lnTo>
                  <a:pt x="10947" y="18453"/>
                </a:lnTo>
                <a:lnTo>
                  <a:pt x="10464" y="16548"/>
                </a:lnTo>
                <a:lnTo>
                  <a:pt x="11112" y="15519"/>
                </a:lnTo>
                <a:lnTo>
                  <a:pt x="7404" y="13614"/>
                </a:lnTo>
                <a:lnTo>
                  <a:pt x="3594" y="14160"/>
                </a:lnTo>
                <a:lnTo>
                  <a:pt x="0" y="18072"/>
                </a:lnTo>
                <a:lnTo>
                  <a:pt x="330" y="21831"/>
                </a:lnTo>
                <a:lnTo>
                  <a:pt x="4470" y="27381"/>
                </a:lnTo>
                <a:lnTo>
                  <a:pt x="8013" y="28638"/>
                </a:lnTo>
                <a:lnTo>
                  <a:pt x="10134" y="27432"/>
                </a:lnTo>
                <a:lnTo>
                  <a:pt x="10680" y="27114"/>
                </a:lnTo>
                <a:lnTo>
                  <a:pt x="11112" y="26568"/>
                </a:lnTo>
                <a:lnTo>
                  <a:pt x="10998" y="26733"/>
                </a:lnTo>
                <a:lnTo>
                  <a:pt x="12801" y="24714"/>
                </a:lnTo>
                <a:lnTo>
                  <a:pt x="13296" y="23088"/>
                </a:lnTo>
                <a:lnTo>
                  <a:pt x="13512" y="21399"/>
                </a:lnTo>
                <a:lnTo>
                  <a:pt x="13614" y="20739"/>
                </a:lnTo>
                <a:close/>
              </a:path>
              <a:path w="40004" h="57150">
                <a:moveTo>
                  <a:pt x="22275" y="52768"/>
                </a:moveTo>
                <a:lnTo>
                  <a:pt x="21463" y="50736"/>
                </a:lnTo>
                <a:lnTo>
                  <a:pt x="21361" y="50571"/>
                </a:lnTo>
                <a:lnTo>
                  <a:pt x="21628" y="52260"/>
                </a:lnTo>
                <a:lnTo>
                  <a:pt x="22275" y="52768"/>
                </a:lnTo>
                <a:close/>
              </a:path>
              <a:path w="40004" h="57150">
                <a:moveTo>
                  <a:pt x="35242" y="8115"/>
                </a:moveTo>
                <a:lnTo>
                  <a:pt x="34747" y="5334"/>
                </a:lnTo>
                <a:lnTo>
                  <a:pt x="32740" y="2336"/>
                </a:lnTo>
                <a:lnTo>
                  <a:pt x="32296" y="1955"/>
                </a:lnTo>
                <a:lnTo>
                  <a:pt x="31216" y="2781"/>
                </a:lnTo>
                <a:lnTo>
                  <a:pt x="31978" y="4406"/>
                </a:lnTo>
                <a:lnTo>
                  <a:pt x="30505" y="3924"/>
                </a:lnTo>
                <a:lnTo>
                  <a:pt x="29578" y="3543"/>
                </a:lnTo>
                <a:lnTo>
                  <a:pt x="28930" y="2616"/>
                </a:lnTo>
                <a:lnTo>
                  <a:pt x="28867" y="1473"/>
                </a:lnTo>
                <a:lnTo>
                  <a:pt x="28765" y="762"/>
                </a:lnTo>
                <a:lnTo>
                  <a:pt x="28549" y="215"/>
                </a:lnTo>
                <a:lnTo>
                  <a:pt x="25057" y="0"/>
                </a:lnTo>
                <a:lnTo>
                  <a:pt x="21577" y="2400"/>
                </a:lnTo>
                <a:lnTo>
                  <a:pt x="20421" y="5283"/>
                </a:lnTo>
                <a:lnTo>
                  <a:pt x="19608" y="7454"/>
                </a:lnTo>
                <a:lnTo>
                  <a:pt x="20320" y="9309"/>
                </a:lnTo>
                <a:lnTo>
                  <a:pt x="23482" y="11976"/>
                </a:lnTo>
                <a:lnTo>
                  <a:pt x="23964" y="12255"/>
                </a:lnTo>
                <a:lnTo>
                  <a:pt x="25107" y="13119"/>
                </a:lnTo>
                <a:lnTo>
                  <a:pt x="29629" y="14592"/>
                </a:lnTo>
                <a:lnTo>
                  <a:pt x="32956" y="13500"/>
                </a:lnTo>
                <a:lnTo>
                  <a:pt x="35242" y="8115"/>
                </a:lnTo>
                <a:close/>
              </a:path>
              <a:path w="40004" h="57150">
                <a:moveTo>
                  <a:pt x="39547" y="55092"/>
                </a:moveTo>
                <a:lnTo>
                  <a:pt x="39458" y="53898"/>
                </a:lnTo>
                <a:lnTo>
                  <a:pt x="39331" y="51612"/>
                </a:lnTo>
                <a:lnTo>
                  <a:pt x="37261" y="49809"/>
                </a:lnTo>
                <a:lnTo>
                  <a:pt x="36068" y="48234"/>
                </a:lnTo>
                <a:lnTo>
                  <a:pt x="34696" y="46380"/>
                </a:lnTo>
                <a:lnTo>
                  <a:pt x="33172" y="47307"/>
                </a:lnTo>
                <a:lnTo>
                  <a:pt x="30124" y="48234"/>
                </a:lnTo>
                <a:lnTo>
                  <a:pt x="28625" y="47256"/>
                </a:lnTo>
                <a:lnTo>
                  <a:pt x="25171" y="46545"/>
                </a:lnTo>
                <a:lnTo>
                  <a:pt x="23253" y="44856"/>
                </a:lnTo>
                <a:lnTo>
                  <a:pt x="21678" y="46824"/>
                </a:lnTo>
                <a:lnTo>
                  <a:pt x="20205" y="48729"/>
                </a:lnTo>
                <a:lnTo>
                  <a:pt x="21361" y="50571"/>
                </a:lnTo>
                <a:lnTo>
                  <a:pt x="21297" y="50190"/>
                </a:lnTo>
                <a:lnTo>
                  <a:pt x="23152" y="47637"/>
                </a:lnTo>
                <a:lnTo>
                  <a:pt x="25654" y="47256"/>
                </a:lnTo>
                <a:lnTo>
                  <a:pt x="26860" y="48120"/>
                </a:lnTo>
                <a:lnTo>
                  <a:pt x="27889" y="48945"/>
                </a:lnTo>
                <a:lnTo>
                  <a:pt x="28270" y="51231"/>
                </a:lnTo>
                <a:lnTo>
                  <a:pt x="26581" y="53784"/>
                </a:lnTo>
                <a:lnTo>
                  <a:pt x="24244" y="54330"/>
                </a:lnTo>
                <a:lnTo>
                  <a:pt x="22275" y="52768"/>
                </a:lnTo>
                <a:lnTo>
                  <a:pt x="22720" y="53733"/>
                </a:lnTo>
                <a:lnTo>
                  <a:pt x="23418" y="54711"/>
                </a:lnTo>
                <a:lnTo>
                  <a:pt x="24028" y="55803"/>
                </a:lnTo>
                <a:lnTo>
                  <a:pt x="24790" y="56235"/>
                </a:lnTo>
                <a:lnTo>
                  <a:pt x="25819" y="56730"/>
                </a:lnTo>
                <a:lnTo>
                  <a:pt x="26212" y="56286"/>
                </a:lnTo>
                <a:lnTo>
                  <a:pt x="28117" y="54330"/>
                </a:lnTo>
                <a:lnTo>
                  <a:pt x="28549" y="53898"/>
                </a:lnTo>
                <a:lnTo>
                  <a:pt x="30721" y="55092"/>
                </a:lnTo>
                <a:lnTo>
                  <a:pt x="33007" y="55689"/>
                </a:lnTo>
                <a:lnTo>
                  <a:pt x="34429" y="56134"/>
                </a:lnTo>
                <a:lnTo>
                  <a:pt x="38735" y="56286"/>
                </a:lnTo>
                <a:lnTo>
                  <a:pt x="39509" y="55803"/>
                </a:lnTo>
                <a:lnTo>
                  <a:pt x="39547" y="550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6927157" y="5975669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4" h="13970">
                <a:moveTo>
                  <a:pt x="5556" y="13827"/>
                </a:moveTo>
                <a:lnTo>
                  <a:pt x="3213" y="12575"/>
                </a:lnTo>
                <a:lnTo>
                  <a:pt x="653" y="11160"/>
                </a:lnTo>
                <a:lnTo>
                  <a:pt x="0" y="8601"/>
                </a:lnTo>
                <a:lnTo>
                  <a:pt x="0" y="3266"/>
                </a:lnTo>
                <a:lnTo>
                  <a:pt x="708" y="2776"/>
                </a:lnTo>
                <a:lnTo>
                  <a:pt x="3649" y="3103"/>
                </a:lnTo>
                <a:lnTo>
                  <a:pt x="4575" y="3157"/>
                </a:lnTo>
                <a:lnTo>
                  <a:pt x="5501" y="2994"/>
                </a:lnTo>
                <a:lnTo>
                  <a:pt x="5991" y="2340"/>
                </a:lnTo>
                <a:lnTo>
                  <a:pt x="6536" y="1687"/>
                </a:lnTo>
                <a:lnTo>
                  <a:pt x="5610" y="0"/>
                </a:lnTo>
                <a:lnTo>
                  <a:pt x="7462" y="381"/>
                </a:lnTo>
                <a:lnTo>
                  <a:pt x="9314" y="816"/>
                </a:lnTo>
                <a:lnTo>
                  <a:pt x="11057" y="1524"/>
                </a:lnTo>
                <a:lnTo>
                  <a:pt x="14434" y="4899"/>
                </a:lnTo>
                <a:lnTo>
                  <a:pt x="14434" y="7403"/>
                </a:lnTo>
                <a:lnTo>
                  <a:pt x="11983" y="10180"/>
                </a:lnTo>
                <a:lnTo>
                  <a:pt x="10839" y="11160"/>
                </a:lnTo>
                <a:lnTo>
                  <a:pt x="7898" y="13065"/>
                </a:lnTo>
                <a:lnTo>
                  <a:pt x="5556" y="138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6978142" y="5941758"/>
            <a:ext cx="22860" cy="30480"/>
          </a:xfrm>
          <a:custGeom>
            <a:avLst/>
            <a:gdLst/>
            <a:ahLst/>
            <a:cxnLst/>
            <a:rect l="l" t="t" r="r" b="b"/>
            <a:pathLst>
              <a:path w="22859" h="30479">
                <a:moveTo>
                  <a:pt x="9855" y="24879"/>
                </a:moveTo>
                <a:lnTo>
                  <a:pt x="8496" y="20256"/>
                </a:lnTo>
                <a:lnTo>
                  <a:pt x="7073" y="18402"/>
                </a:lnTo>
                <a:lnTo>
                  <a:pt x="4457" y="16713"/>
                </a:lnTo>
                <a:lnTo>
                  <a:pt x="4191" y="16598"/>
                </a:lnTo>
                <a:lnTo>
                  <a:pt x="4953" y="18453"/>
                </a:lnTo>
                <a:lnTo>
                  <a:pt x="4406" y="19659"/>
                </a:lnTo>
                <a:lnTo>
                  <a:pt x="2667" y="20637"/>
                </a:lnTo>
                <a:lnTo>
                  <a:pt x="2387" y="21120"/>
                </a:lnTo>
                <a:lnTo>
                  <a:pt x="1955" y="21666"/>
                </a:lnTo>
                <a:lnTo>
                  <a:pt x="1739" y="22974"/>
                </a:lnTo>
                <a:lnTo>
                  <a:pt x="2006" y="23685"/>
                </a:lnTo>
                <a:lnTo>
                  <a:pt x="2984" y="23190"/>
                </a:lnTo>
                <a:lnTo>
                  <a:pt x="3263" y="23025"/>
                </a:lnTo>
                <a:lnTo>
                  <a:pt x="3860" y="22809"/>
                </a:lnTo>
                <a:lnTo>
                  <a:pt x="4140" y="23520"/>
                </a:lnTo>
                <a:lnTo>
                  <a:pt x="1905" y="27546"/>
                </a:lnTo>
                <a:lnTo>
                  <a:pt x="812" y="27762"/>
                </a:lnTo>
                <a:lnTo>
                  <a:pt x="381" y="27825"/>
                </a:lnTo>
                <a:lnTo>
                  <a:pt x="0" y="27825"/>
                </a:lnTo>
                <a:lnTo>
                  <a:pt x="50" y="28206"/>
                </a:lnTo>
                <a:lnTo>
                  <a:pt x="647" y="28524"/>
                </a:lnTo>
                <a:lnTo>
                  <a:pt x="1028" y="28803"/>
                </a:lnTo>
                <a:lnTo>
                  <a:pt x="3213" y="30111"/>
                </a:lnTo>
                <a:lnTo>
                  <a:pt x="5549" y="29883"/>
                </a:lnTo>
                <a:lnTo>
                  <a:pt x="9525" y="26733"/>
                </a:lnTo>
                <a:lnTo>
                  <a:pt x="9855" y="24879"/>
                </a:lnTo>
                <a:close/>
              </a:path>
              <a:path w="22859" h="30479">
                <a:moveTo>
                  <a:pt x="22758" y="8597"/>
                </a:moveTo>
                <a:lnTo>
                  <a:pt x="21996" y="6146"/>
                </a:lnTo>
                <a:lnTo>
                  <a:pt x="21729" y="5168"/>
                </a:lnTo>
                <a:lnTo>
                  <a:pt x="21399" y="3378"/>
                </a:lnTo>
                <a:lnTo>
                  <a:pt x="18783" y="4470"/>
                </a:lnTo>
                <a:lnTo>
                  <a:pt x="18402" y="3479"/>
                </a:lnTo>
                <a:lnTo>
                  <a:pt x="17589" y="2336"/>
                </a:lnTo>
                <a:lnTo>
                  <a:pt x="16014" y="215"/>
                </a:lnTo>
                <a:lnTo>
                  <a:pt x="13830" y="0"/>
                </a:lnTo>
                <a:lnTo>
                  <a:pt x="10833" y="2184"/>
                </a:lnTo>
                <a:lnTo>
                  <a:pt x="10121" y="2997"/>
                </a:lnTo>
                <a:lnTo>
                  <a:pt x="8712" y="5664"/>
                </a:lnTo>
                <a:lnTo>
                  <a:pt x="8978" y="7670"/>
                </a:lnTo>
                <a:lnTo>
                  <a:pt x="10452" y="9740"/>
                </a:lnTo>
                <a:lnTo>
                  <a:pt x="11493" y="11112"/>
                </a:lnTo>
                <a:lnTo>
                  <a:pt x="12255" y="11760"/>
                </a:lnTo>
                <a:lnTo>
                  <a:pt x="12471" y="11874"/>
                </a:lnTo>
                <a:lnTo>
                  <a:pt x="12954" y="12407"/>
                </a:lnTo>
                <a:lnTo>
                  <a:pt x="15849" y="13550"/>
                </a:lnTo>
                <a:lnTo>
                  <a:pt x="18351" y="14478"/>
                </a:lnTo>
                <a:lnTo>
                  <a:pt x="20472" y="12788"/>
                </a:lnTo>
                <a:lnTo>
                  <a:pt x="22491" y="11112"/>
                </a:lnTo>
                <a:lnTo>
                  <a:pt x="22758" y="85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7071288" y="5750503"/>
            <a:ext cx="16510" cy="9525"/>
          </a:xfrm>
          <a:custGeom>
            <a:avLst/>
            <a:gdLst/>
            <a:ahLst/>
            <a:cxnLst/>
            <a:rect l="l" t="t" r="r" b="b"/>
            <a:pathLst>
              <a:path w="16509" h="9525">
                <a:moveTo>
                  <a:pt x="8715" y="9309"/>
                </a:moveTo>
                <a:lnTo>
                  <a:pt x="6808" y="6641"/>
                </a:lnTo>
                <a:lnTo>
                  <a:pt x="3976" y="6587"/>
                </a:lnTo>
                <a:lnTo>
                  <a:pt x="163" y="4954"/>
                </a:lnTo>
                <a:lnTo>
                  <a:pt x="0" y="3429"/>
                </a:lnTo>
                <a:lnTo>
                  <a:pt x="381" y="1959"/>
                </a:lnTo>
                <a:lnTo>
                  <a:pt x="817" y="489"/>
                </a:lnTo>
                <a:lnTo>
                  <a:pt x="1960" y="108"/>
                </a:lnTo>
                <a:lnTo>
                  <a:pt x="3159" y="108"/>
                </a:lnTo>
                <a:lnTo>
                  <a:pt x="6427" y="0"/>
                </a:lnTo>
                <a:lnTo>
                  <a:pt x="9641" y="0"/>
                </a:lnTo>
                <a:lnTo>
                  <a:pt x="12909" y="163"/>
                </a:lnTo>
                <a:lnTo>
                  <a:pt x="14162" y="272"/>
                </a:lnTo>
                <a:lnTo>
                  <a:pt x="15578" y="489"/>
                </a:lnTo>
                <a:lnTo>
                  <a:pt x="16177" y="2939"/>
                </a:lnTo>
                <a:lnTo>
                  <a:pt x="16068" y="3375"/>
                </a:lnTo>
                <a:lnTo>
                  <a:pt x="15578" y="4300"/>
                </a:lnTo>
                <a:lnTo>
                  <a:pt x="15033" y="4681"/>
                </a:lnTo>
                <a:lnTo>
                  <a:pt x="14216" y="5389"/>
                </a:lnTo>
                <a:lnTo>
                  <a:pt x="13999" y="5607"/>
                </a:lnTo>
                <a:lnTo>
                  <a:pt x="13672" y="5879"/>
                </a:lnTo>
                <a:lnTo>
                  <a:pt x="13399" y="7676"/>
                </a:lnTo>
                <a:lnTo>
                  <a:pt x="11765" y="8111"/>
                </a:lnTo>
                <a:lnTo>
                  <a:pt x="10512" y="8873"/>
                </a:lnTo>
                <a:lnTo>
                  <a:pt x="10295" y="8982"/>
                </a:lnTo>
                <a:lnTo>
                  <a:pt x="9968" y="9091"/>
                </a:lnTo>
                <a:lnTo>
                  <a:pt x="9205" y="9254"/>
                </a:lnTo>
                <a:lnTo>
                  <a:pt x="8715" y="93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6869734" y="6059080"/>
            <a:ext cx="20955" cy="46990"/>
          </a:xfrm>
          <a:custGeom>
            <a:avLst/>
            <a:gdLst/>
            <a:ahLst/>
            <a:cxnLst/>
            <a:rect l="l" t="t" r="r" b="b"/>
            <a:pathLst>
              <a:path w="20954" h="46989">
                <a:moveTo>
                  <a:pt x="4254" y="35306"/>
                </a:moveTo>
                <a:lnTo>
                  <a:pt x="1524" y="36576"/>
                </a:lnTo>
                <a:lnTo>
                  <a:pt x="279" y="37947"/>
                </a:lnTo>
                <a:lnTo>
                  <a:pt x="0" y="39408"/>
                </a:lnTo>
                <a:lnTo>
                  <a:pt x="927" y="40335"/>
                </a:lnTo>
                <a:lnTo>
                  <a:pt x="1587" y="39903"/>
                </a:lnTo>
                <a:lnTo>
                  <a:pt x="2946" y="37719"/>
                </a:lnTo>
                <a:lnTo>
                  <a:pt x="3048" y="37287"/>
                </a:lnTo>
                <a:lnTo>
                  <a:pt x="4254" y="35306"/>
                </a:lnTo>
                <a:close/>
              </a:path>
              <a:path w="20954" h="46989">
                <a:moveTo>
                  <a:pt x="6096" y="34239"/>
                </a:moveTo>
                <a:lnTo>
                  <a:pt x="5727" y="34188"/>
                </a:lnTo>
                <a:lnTo>
                  <a:pt x="4305" y="35217"/>
                </a:lnTo>
                <a:lnTo>
                  <a:pt x="5613" y="34671"/>
                </a:lnTo>
                <a:lnTo>
                  <a:pt x="6096" y="34239"/>
                </a:lnTo>
                <a:close/>
              </a:path>
              <a:path w="20954" h="46989">
                <a:moveTo>
                  <a:pt x="10299" y="42405"/>
                </a:moveTo>
                <a:lnTo>
                  <a:pt x="10083" y="42570"/>
                </a:lnTo>
                <a:lnTo>
                  <a:pt x="9918" y="42735"/>
                </a:lnTo>
                <a:lnTo>
                  <a:pt x="9639" y="42900"/>
                </a:lnTo>
                <a:lnTo>
                  <a:pt x="7353" y="44094"/>
                </a:lnTo>
                <a:lnTo>
                  <a:pt x="5181" y="46329"/>
                </a:lnTo>
                <a:lnTo>
                  <a:pt x="2286" y="43878"/>
                </a:lnTo>
                <a:lnTo>
                  <a:pt x="2070" y="43662"/>
                </a:lnTo>
                <a:lnTo>
                  <a:pt x="1803" y="43548"/>
                </a:lnTo>
                <a:lnTo>
                  <a:pt x="1473" y="43548"/>
                </a:lnTo>
                <a:lnTo>
                  <a:pt x="2133" y="44208"/>
                </a:lnTo>
                <a:lnTo>
                  <a:pt x="2451" y="44589"/>
                </a:lnTo>
                <a:lnTo>
                  <a:pt x="4902" y="46875"/>
                </a:lnTo>
                <a:lnTo>
                  <a:pt x="6807" y="46875"/>
                </a:lnTo>
                <a:lnTo>
                  <a:pt x="8991" y="44475"/>
                </a:lnTo>
                <a:lnTo>
                  <a:pt x="9537" y="43827"/>
                </a:lnTo>
                <a:lnTo>
                  <a:pt x="9969" y="43167"/>
                </a:lnTo>
                <a:lnTo>
                  <a:pt x="10299" y="42405"/>
                </a:lnTo>
                <a:close/>
              </a:path>
              <a:path w="20954" h="46989">
                <a:moveTo>
                  <a:pt x="10896" y="36906"/>
                </a:moveTo>
                <a:lnTo>
                  <a:pt x="10731" y="36042"/>
                </a:lnTo>
                <a:lnTo>
                  <a:pt x="10375" y="35306"/>
                </a:lnTo>
                <a:lnTo>
                  <a:pt x="9677" y="34734"/>
                </a:lnTo>
                <a:lnTo>
                  <a:pt x="7518" y="32931"/>
                </a:lnTo>
                <a:lnTo>
                  <a:pt x="6096" y="34239"/>
                </a:lnTo>
                <a:lnTo>
                  <a:pt x="7683" y="34455"/>
                </a:lnTo>
                <a:lnTo>
                  <a:pt x="9321" y="34734"/>
                </a:lnTo>
                <a:lnTo>
                  <a:pt x="10299" y="35661"/>
                </a:lnTo>
                <a:lnTo>
                  <a:pt x="10896" y="36906"/>
                </a:lnTo>
                <a:close/>
              </a:path>
              <a:path w="20954" h="46989">
                <a:moveTo>
                  <a:pt x="20751" y="11099"/>
                </a:moveTo>
                <a:lnTo>
                  <a:pt x="14325" y="1854"/>
                </a:lnTo>
                <a:lnTo>
                  <a:pt x="13893" y="1358"/>
                </a:lnTo>
                <a:lnTo>
                  <a:pt x="11709" y="0"/>
                </a:lnTo>
                <a:lnTo>
                  <a:pt x="10350" y="546"/>
                </a:lnTo>
                <a:lnTo>
                  <a:pt x="9258" y="1790"/>
                </a:lnTo>
                <a:lnTo>
                  <a:pt x="8178" y="3098"/>
                </a:lnTo>
                <a:lnTo>
                  <a:pt x="8343" y="4457"/>
                </a:lnTo>
                <a:lnTo>
                  <a:pt x="11938" y="6807"/>
                </a:lnTo>
                <a:lnTo>
                  <a:pt x="11709" y="8763"/>
                </a:lnTo>
                <a:lnTo>
                  <a:pt x="11607" y="11049"/>
                </a:lnTo>
                <a:lnTo>
                  <a:pt x="11607" y="12407"/>
                </a:lnTo>
                <a:lnTo>
                  <a:pt x="11823" y="12623"/>
                </a:lnTo>
                <a:lnTo>
                  <a:pt x="13017" y="12788"/>
                </a:lnTo>
                <a:lnTo>
                  <a:pt x="13779" y="13449"/>
                </a:lnTo>
                <a:lnTo>
                  <a:pt x="14325" y="14363"/>
                </a:lnTo>
                <a:lnTo>
                  <a:pt x="14439" y="14592"/>
                </a:lnTo>
                <a:lnTo>
                  <a:pt x="14935" y="14478"/>
                </a:lnTo>
                <a:lnTo>
                  <a:pt x="16078" y="13982"/>
                </a:lnTo>
                <a:lnTo>
                  <a:pt x="16675" y="13766"/>
                </a:lnTo>
                <a:lnTo>
                  <a:pt x="17868" y="13119"/>
                </a:lnTo>
                <a:lnTo>
                  <a:pt x="20701" y="11544"/>
                </a:lnTo>
                <a:lnTo>
                  <a:pt x="20751" y="110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6961747" y="5895423"/>
            <a:ext cx="12065" cy="15875"/>
          </a:xfrm>
          <a:custGeom>
            <a:avLst/>
            <a:gdLst/>
            <a:ahLst/>
            <a:cxnLst/>
            <a:rect l="l" t="t" r="r" b="b"/>
            <a:pathLst>
              <a:path w="12065" h="15875">
                <a:moveTo>
                  <a:pt x="5011" y="15624"/>
                </a:moveTo>
                <a:lnTo>
                  <a:pt x="4684" y="15624"/>
                </a:lnTo>
                <a:lnTo>
                  <a:pt x="4303" y="15569"/>
                </a:lnTo>
                <a:lnTo>
                  <a:pt x="3976" y="15461"/>
                </a:lnTo>
                <a:lnTo>
                  <a:pt x="1307" y="14208"/>
                </a:lnTo>
                <a:lnTo>
                  <a:pt x="0" y="7676"/>
                </a:lnTo>
                <a:lnTo>
                  <a:pt x="2178" y="5171"/>
                </a:lnTo>
                <a:lnTo>
                  <a:pt x="3595" y="4573"/>
                </a:lnTo>
                <a:lnTo>
                  <a:pt x="4575" y="3538"/>
                </a:lnTo>
                <a:lnTo>
                  <a:pt x="4303" y="1469"/>
                </a:lnTo>
                <a:lnTo>
                  <a:pt x="4139" y="653"/>
                </a:lnTo>
                <a:lnTo>
                  <a:pt x="5065" y="0"/>
                </a:lnTo>
                <a:lnTo>
                  <a:pt x="6046" y="0"/>
                </a:lnTo>
                <a:lnTo>
                  <a:pt x="7081" y="54"/>
                </a:lnTo>
                <a:lnTo>
                  <a:pt x="7789" y="816"/>
                </a:lnTo>
                <a:lnTo>
                  <a:pt x="7680" y="1633"/>
                </a:lnTo>
                <a:lnTo>
                  <a:pt x="7516" y="3538"/>
                </a:lnTo>
                <a:lnTo>
                  <a:pt x="8497" y="4573"/>
                </a:lnTo>
                <a:lnTo>
                  <a:pt x="9750" y="5825"/>
                </a:lnTo>
                <a:lnTo>
                  <a:pt x="11438" y="7512"/>
                </a:lnTo>
                <a:lnTo>
                  <a:pt x="11112" y="9690"/>
                </a:lnTo>
                <a:lnTo>
                  <a:pt x="9913" y="11541"/>
                </a:lnTo>
                <a:lnTo>
                  <a:pt x="7571" y="15406"/>
                </a:lnTo>
                <a:lnTo>
                  <a:pt x="5011" y="156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6952323" y="6033430"/>
            <a:ext cx="18415" cy="10160"/>
          </a:xfrm>
          <a:custGeom>
            <a:avLst/>
            <a:gdLst/>
            <a:ahLst/>
            <a:cxnLst/>
            <a:rect l="l" t="t" r="r" b="b"/>
            <a:pathLst>
              <a:path w="18415" h="10160">
                <a:moveTo>
                  <a:pt x="17267" y="9690"/>
                </a:moveTo>
                <a:lnTo>
                  <a:pt x="15578" y="9363"/>
                </a:lnTo>
                <a:lnTo>
                  <a:pt x="13726" y="9146"/>
                </a:lnTo>
                <a:lnTo>
                  <a:pt x="13073" y="8928"/>
                </a:lnTo>
                <a:lnTo>
                  <a:pt x="12855" y="8547"/>
                </a:lnTo>
                <a:lnTo>
                  <a:pt x="10894" y="5716"/>
                </a:lnTo>
                <a:lnTo>
                  <a:pt x="9042" y="6587"/>
                </a:lnTo>
                <a:lnTo>
                  <a:pt x="6917" y="8383"/>
                </a:lnTo>
                <a:lnTo>
                  <a:pt x="5773" y="9363"/>
                </a:lnTo>
                <a:lnTo>
                  <a:pt x="5120" y="8982"/>
                </a:lnTo>
                <a:lnTo>
                  <a:pt x="3867" y="7730"/>
                </a:lnTo>
                <a:lnTo>
                  <a:pt x="2560" y="5825"/>
                </a:lnTo>
                <a:lnTo>
                  <a:pt x="0" y="4464"/>
                </a:lnTo>
                <a:lnTo>
                  <a:pt x="1252" y="1306"/>
                </a:lnTo>
                <a:lnTo>
                  <a:pt x="1743" y="871"/>
                </a:lnTo>
                <a:lnTo>
                  <a:pt x="2069" y="762"/>
                </a:lnTo>
                <a:lnTo>
                  <a:pt x="2723" y="435"/>
                </a:lnTo>
                <a:lnTo>
                  <a:pt x="4085" y="0"/>
                </a:lnTo>
                <a:lnTo>
                  <a:pt x="6209" y="54"/>
                </a:lnTo>
                <a:lnTo>
                  <a:pt x="8225" y="707"/>
                </a:lnTo>
                <a:lnTo>
                  <a:pt x="9205" y="979"/>
                </a:lnTo>
                <a:lnTo>
                  <a:pt x="10240" y="1469"/>
                </a:lnTo>
                <a:lnTo>
                  <a:pt x="10894" y="2177"/>
                </a:lnTo>
                <a:lnTo>
                  <a:pt x="11874" y="3375"/>
                </a:lnTo>
                <a:lnTo>
                  <a:pt x="12964" y="3810"/>
                </a:lnTo>
                <a:lnTo>
                  <a:pt x="14489" y="3701"/>
                </a:lnTo>
                <a:lnTo>
                  <a:pt x="14979" y="3701"/>
                </a:lnTo>
                <a:lnTo>
                  <a:pt x="15524" y="3865"/>
                </a:lnTo>
                <a:lnTo>
                  <a:pt x="17648" y="4845"/>
                </a:lnTo>
                <a:lnTo>
                  <a:pt x="18084" y="6478"/>
                </a:lnTo>
                <a:lnTo>
                  <a:pt x="17267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6995355" y="586292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7299" y="10343"/>
                </a:moveTo>
                <a:lnTo>
                  <a:pt x="7026" y="10343"/>
                </a:lnTo>
                <a:lnTo>
                  <a:pt x="6754" y="10234"/>
                </a:lnTo>
                <a:lnTo>
                  <a:pt x="6482" y="10234"/>
                </a:lnTo>
                <a:lnTo>
                  <a:pt x="6155" y="10180"/>
                </a:lnTo>
                <a:lnTo>
                  <a:pt x="5828" y="10180"/>
                </a:lnTo>
                <a:lnTo>
                  <a:pt x="5555" y="10071"/>
                </a:lnTo>
                <a:lnTo>
                  <a:pt x="1743" y="7567"/>
                </a:lnTo>
                <a:lnTo>
                  <a:pt x="708" y="6750"/>
                </a:lnTo>
                <a:lnTo>
                  <a:pt x="435" y="5226"/>
                </a:lnTo>
                <a:lnTo>
                  <a:pt x="0" y="3320"/>
                </a:lnTo>
                <a:lnTo>
                  <a:pt x="108" y="1850"/>
                </a:lnTo>
                <a:lnTo>
                  <a:pt x="2451" y="1415"/>
                </a:lnTo>
                <a:lnTo>
                  <a:pt x="2723" y="1306"/>
                </a:lnTo>
                <a:lnTo>
                  <a:pt x="3867" y="1034"/>
                </a:lnTo>
                <a:lnTo>
                  <a:pt x="4793" y="435"/>
                </a:lnTo>
                <a:lnTo>
                  <a:pt x="6917" y="0"/>
                </a:lnTo>
                <a:lnTo>
                  <a:pt x="7898" y="54"/>
                </a:lnTo>
                <a:lnTo>
                  <a:pt x="10131" y="381"/>
                </a:lnTo>
                <a:lnTo>
                  <a:pt x="11220" y="1034"/>
                </a:lnTo>
                <a:lnTo>
                  <a:pt x="11656" y="2123"/>
                </a:lnTo>
                <a:lnTo>
                  <a:pt x="12255" y="3538"/>
                </a:lnTo>
                <a:lnTo>
                  <a:pt x="12092" y="5716"/>
                </a:lnTo>
                <a:lnTo>
                  <a:pt x="11384" y="7403"/>
                </a:lnTo>
                <a:lnTo>
                  <a:pt x="11003" y="7403"/>
                </a:lnTo>
                <a:lnTo>
                  <a:pt x="10621" y="7458"/>
                </a:lnTo>
                <a:lnTo>
                  <a:pt x="10240" y="7676"/>
                </a:lnTo>
                <a:lnTo>
                  <a:pt x="9096" y="8057"/>
                </a:lnTo>
                <a:lnTo>
                  <a:pt x="8333" y="8982"/>
                </a:lnTo>
                <a:lnTo>
                  <a:pt x="7299" y="103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6974220" y="6025645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5338" y="11813"/>
                </a:moveTo>
                <a:lnTo>
                  <a:pt x="2505" y="11378"/>
                </a:lnTo>
                <a:lnTo>
                  <a:pt x="2178" y="11269"/>
                </a:lnTo>
                <a:lnTo>
                  <a:pt x="1906" y="11105"/>
                </a:lnTo>
                <a:lnTo>
                  <a:pt x="0" y="10017"/>
                </a:lnTo>
                <a:lnTo>
                  <a:pt x="163" y="8057"/>
                </a:lnTo>
                <a:lnTo>
                  <a:pt x="272" y="6478"/>
                </a:lnTo>
                <a:lnTo>
                  <a:pt x="435" y="4790"/>
                </a:lnTo>
                <a:lnTo>
                  <a:pt x="4085" y="0"/>
                </a:lnTo>
                <a:lnTo>
                  <a:pt x="4793" y="163"/>
                </a:lnTo>
                <a:lnTo>
                  <a:pt x="5664" y="272"/>
                </a:lnTo>
                <a:lnTo>
                  <a:pt x="6482" y="762"/>
                </a:lnTo>
                <a:lnTo>
                  <a:pt x="7135" y="1469"/>
                </a:lnTo>
                <a:lnTo>
                  <a:pt x="9478" y="3375"/>
                </a:lnTo>
                <a:lnTo>
                  <a:pt x="10512" y="6532"/>
                </a:lnTo>
                <a:lnTo>
                  <a:pt x="8660" y="10343"/>
                </a:lnTo>
                <a:lnTo>
                  <a:pt x="5338" y="11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7088447" y="5802439"/>
            <a:ext cx="12700" cy="10160"/>
          </a:xfrm>
          <a:custGeom>
            <a:avLst/>
            <a:gdLst/>
            <a:ahLst/>
            <a:cxnLst/>
            <a:rect l="l" t="t" r="r" b="b"/>
            <a:pathLst>
              <a:path w="12700" h="10160">
                <a:moveTo>
                  <a:pt x="5065" y="9908"/>
                </a:moveTo>
                <a:lnTo>
                  <a:pt x="1525" y="7621"/>
                </a:lnTo>
                <a:lnTo>
                  <a:pt x="0" y="4137"/>
                </a:lnTo>
                <a:lnTo>
                  <a:pt x="925" y="1415"/>
                </a:lnTo>
                <a:lnTo>
                  <a:pt x="1525" y="816"/>
                </a:lnTo>
                <a:lnTo>
                  <a:pt x="3322" y="381"/>
                </a:lnTo>
                <a:lnTo>
                  <a:pt x="4139" y="217"/>
                </a:lnTo>
                <a:lnTo>
                  <a:pt x="5991" y="0"/>
                </a:lnTo>
                <a:lnTo>
                  <a:pt x="6917" y="0"/>
                </a:lnTo>
                <a:lnTo>
                  <a:pt x="7952" y="108"/>
                </a:lnTo>
                <a:lnTo>
                  <a:pt x="11438" y="653"/>
                </a:lnTo>
                <a:lnTo>
                  <a:pt x="12310" y="1959"/>
                </a:lnTo>
                <a:lnTo>
                  <a:pt x="10948" y="5117"/>
                </a:lnTo>
                <a:lnTo>
                  <a:pt x="10512" y="6042"/>
                </a:lnTo>
                <a:lnTo>
                  <a:pt x="10022" y="6968"/>
                </a:lnTo>
                <a:lnTo>
                  <a:pt x="9586" y="7893"/>
                </a:lnTo>
                <a:lnTo>
                  <a:pt x="8225" y="9363"/>
                </a:lnTo>
                <a:lnTo>
                  <a:pt x="5065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956462" y="5939194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7462" y="11486"/>
                </a:moveTo>
                <a:lnTo>
                  <a:pt x="435" y="8166"/>
                </a:lnTo>
                <a:lnTo>
                  <a:pt x="326" y="7893"/>
                </a:lnTo>
                <a:lnTo>
                  <a:pt x="0" y="6315"/>
                </a:lnTo>
                <a:lnTo>
                  <a:pt x="272" y="5062"/>
                </a:lnTo>
                <a:lnTo>
                  <a:pt x="1089" y="3701"/>
                </a:lnTo>
                <a:lnTo>
                  <a:pt x="1416" y="3103"/>
                </a:lnTo>
                <a:lnTo>
                  <a:pt x="1797" y="2558"/>
                </a:lnTo>
                <a:lnTo>
                  <a:pt x="2178" y="2068"/>
                </a:lnTo>
                <a:lnTo>
                  <a:pt x="4030" y="0"/>
                </a:lnTo>
                <a:lnTo>
                  <a:pt x="5610" y="54"/>
                </a:lnTo>
                <a:lnTo>
                  <a:pt x="7135" y="2123"/>
                </a:lnTo>
                <a:lnTo>
                  <a:pt x="8225" y="3538"/>
                </a:lnTo>
                <a:lnTo>
                  <a:pt x="8552" y="4300"/>
                </a:lnTo>
                <a:lnTo>
                  <a:pt x="9369" y="6206"/>
                </a:lnTo>
                <a:lnTo>
                  <a:pt x="10186" y="8220"/>
                </a:lnTo>
                <a:lnTo>
                  <a:pt x="8660" y="10071"/>
                </a:lnTo>
                <a:lnTo>
                  <a:pt x="7462" y="114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7011315" y="5959064"/>
            <a:ext cx="7620" cy="4445"/>
          </a:xfrm>
          <a:custGeom>
            <a:avLst/>
            <a:gdLst/>
            <a:ahLst/>
            <a:cxnLst/>
            <a:rect l="l" t="t" r="r" b="b"/>
            <a:pathLst>
              <a:path w="7620" h="4445">
                <a:moveTo>
                  <a:pt x="6264" y="4028"/>
                </a:moveTo>
                <a:lnTo>
                  <a:pt x="5229" y="3865"/>
                </a:lnTo>
                <a:lnTo>
                  <a:pt x="3486" y="3538"/>
                </a:lnTo>
                <a:lnTo>
                  <a:pt x="1688" y="3157"/>
                </a:lnTo>
                <a:lnTo>
                  <a:pt x="0" y="2558"/>
                </a:lnTo>
                <a:lnTo>
                  <a:pt x="272" y="2395"/>
                </a:lnTo>
                <a:lnTo>
                  <a:pt x="599" y="2177"/>
                </a:lnTo>
                <a:lnTo>
                  <a:pt x="871" y="1959"/>
                </a:lnTo>
                <a:lnTo>
                  <a:pt x="1688" y="1252"/>
                </a:lnTo>
                <a:lnTo>
                  <a:pt x="2668" y="1143"/>
                </a:lnTo>
                <a:lnTo>
                  <a:pt x="3703" y="979"/>
                </a:lnTo>
                <a:lnTo>
                  <a:pt x="5011" y="816"/>
                </a:lnTo>
                <a:lnTo>
                  <a:pt x="6155" y="489"/>
                </a:lnTo>
                <a:lnTo>
                  <a:pt x="7135" y="0"/>
                </a:lnTo>
                <a:lnTo>
                  <a:pt x="7299" y="707"/>
                </a:lnTo>
                <a:lnTo>
                  <a:pt x="7408" y="1415"/>
                </a:lnTo>
                <a:lnTo>
                  <a:pt x="7353" y="2177"/>
                </a:lnTo>
                <a:lnTo>
                  <a:pt x="7299" y="3429"/>
                </a:lnTo>
                <a:lnTo>
                  <a:pt x="6264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6986913" y="5844249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0" y="7839"/>
                </a:moveTo>
                <a:lnTo>
                  <a:pt x="1906" y="5226"/>
                </a:lnTo>
                <a:lnTo>
                  <a:pt x="3758" y="2613"/>
                </a:lnTo>
                <a:lnTo>
                  <a:pt x="5664" y="0"/>
                </a:lnTo>
                <a:lnTo>
                  <a:pt x="5882" y="762"/>
                </a:lnTo>
                <a:lnTo>
                  <a:pt x="5664" y="1633"/>
                </a:lnTo>
                <a:lnTo>
                  <a:pt x="5065" y="2558"/>
                </a:lnTo>
                <a:lnTo>
                  <a:pt x="4357" y="3593"/>
                </a:lnTo>
                <a:lnTo>
                  <a:pt x="4030" y="4137"/>
                </a:lnTo>
                <a:lnTo>
                  <a:pt x="3867" y="4464"/>
                </a:lnTo>
                <a:lnTo>
                  <a:pt x="3758" y="4845"/>
                </a:lnTo>
                <a:lnTo>
                  <a:pt x="3595" y="5171"/>
                </a:lnTo>
                <a:lnTo>
                  <a:pt x="3322" y="5335"/>
                </a:lnTo>
                <a:lnTo>
                  <a:pt x="3104" y="5444"/>
                </a:lnTo>
                <a:lnTo>
                  <a:pt x="2941" y="5607"/>
                </a:lnTo>
                <a:lnTo>
                  <a:pt x="2614" y="5879"/>
                </a:lnTo>
                <a:lnTo>
                  <a:pt x="2505" y="6206"/>
                </a:lnTo>
                <a:lnTo>
                  <a:pt x="2396" y="6478"/>
                </a:lnTo>
                <a:lnTo>
                  <a:pt x="1143" y="7403"/>
                </a:lnTo>
                <a:lnTo>
                  <a:pt x="435" y="7730"/>
                </a:lnTo>
                <a:lnTo>
                  <a:pt x="272" y="7784"/>
                </a:lnTo>
                <a:lnTo>
                  <a:pt x="0" y="78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6935437" y="6036969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59" h="11429">
                <a:moveTo>
                  <a:pt x="7734" y="11160"/>
                </a:moveTo>
                <a:lnTo>
                  <a:pt x="6155" y="10615"/>
                </a:lnTo>
                <a:lnTo>
                  <a:pt x="4793" y="9962"/>
                </a:lnTo>
                <a:lnTo>
                  <a:pt x="3104" y="9200"/>
                </a:lnTo>
                <a:lnTo>
                  <a:pt x="0" y="9309"/>
                </a:lnTo>
                <a:lnTo>
                  <a:pt x="490" y="6587"/>
                </a:lnTo>
                <a:lnTo>
                  <a:pt x="762" y="4736"/>
                </a:lnTo>
                <a:lnTo>
                  <a:pt x="1688" y="2667"/>
                </a:lnTo>
                <a:lnTo>
                  <a:pt x="3213" y="1197"/>
                </a:lnTo>
                <a:lnTo>
                  <a:pt x="4412" y="0"/>
                </a:lnTo>
                <a:lnTo>
                  <a:pt x="5664" y="272"/>
                </a:lnTo>
                <a:lnTo>
                  <a:pt x="6972" y="707"/>
                </a:lnTo>
                <a:lnTo>
                  <a:pt x="7898" y="3484"/>
                </a:lnTo>
                <a:lnTo>
                  <a:pt x="9532" y="5988"/>
                </a:lnTo>
                <a:lnTo>
                  <a:pt x="9096" y="9037"/>
                </a:lnTo>
                <a:lnTo>
                  <a:pt x="9042" y="9200"/>
                </a:lnTo>
                <a:lnTo>
                  <a:pt x="9042" y="9363"/>
                </a:lnTo>
                <a:lnTo>
                  <a:pt x="8933" y="9527"/>
                </a:lnTo>
                <a:lnTo>
                  <a:pt x="7734" y="111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6913257" y="5941974"/>
            <a:ext cx="66675" cy="94615"/>
          </a:xfrm>
          <a:custGeom>
            <a:avLst/>
            <a:gdLst/>
            <a:ahLst/>
            <a:cxnLst/>
            <a:rect l="l" t="t" r="r" b="b"/>
            <a:pathLst>
              <a:path w="66675" h="94614">
                <a:moveTo>
                  <a:pt x="9207" y="86448"/>
                </a:moveTo>
                <a:lnTo>
                  <a:pt x="9042" y="86233"/>
                </a:lnTo>
                <a:lnTo>
                  <a:pt x="8559" y="86067"/>
                </a:lnTo>
                <a:lnTo>
                  <a:pt x="8013" y="85636"/>
                </a:lnTo>
                <a:lnTo>
                  <a:pt x="876" y="89941"/>
                </a:lnTo>
                <a:lnTo>
                  <a:pt x="660" y="90106"/>
                </a:lnTo>
                <a:lnTo>
                  <a:pt x="0" y="90970"/>
                </a:lnTo>
                <a:lnTo>
                  <a:pt x="114" y="91681"/>
                </a:lnTo>
                <a:lnTo>
                  <a:pt x="1473" y="93205"/>
                </a:lnTo>
                <a:lnTo>
                  <a:pt x="2565" y="93751"/>
                </a:lnTo>
                <a:lnTo>
                  <a:pt x="3759" y="94132"/>
                </a:lnTo>
                <a:lnTo>
                  <a:pt x="3924" y="93091"/>
                </a:lnTo>
                <a:lnTo>
                  <a:pt x="4305" y="92011"/>
                </a:lnTo>
                <a:lnTo>
                  <a:pt x="4902" y="90970"/>
                </a:lnTo>
                <a:lnTo>
                  <a:pt x="5562" y="89941"/>
                </a:lnTo>
                <a:lnTo>
                  <a:pt x="6489" y="88963"/>
                </a:lnTo>
                <a:lnTo>
                  <a:pt x="7416" y="88036"/>
                </a:lnTo>
                <a:lnTo>
                  <a:pt x="8064" y="87376"/>
                </a:lnTo>
                <a:lnTo>
                  <a:pt x="8661" y="86829"/>
                </a:lnTo>
                <a:lnTo>
                  <a:pt x="9207" y="86448"/>
                </a:lnTo>
                <a:close/>
              </a:path>
              <a:path w="66675" h="94614">
                <a:moveTo>
                  <a:pt x="47828" y="54927"/>
                </a:moveTo>
                <a:lnTo>
                  <a:pt x="47777" y="52971"/>
                </a:lnTo>
                <a:lnTo>
                  <a:pt x="47777" y="50965"/>
                </a:lnTo>
                <a:lnTo>
                  <a:pt x="46189" y="49593"/>
                </a:lnTo>
                <a:lnTo>
                  <a:pt x="45808" y="47752"/>
                </a:lnTo>
                <a:lnTo>
                  <a:pt x="45656" y="46710"/>
                </a:lnTo>
                <a:lnTo>
                  <a:pt x="44996" y="45847"/>
                </a:lnTo>
                <a:lnTo>
                  <a:pt x="43802" y="45681"/>
                </a:lnTo>
                <a:lnTo>
                  <a:pt x="42278" y="45516"/>
                </a:lnTo>
                <a:lnTo>
                  <a:pt x="41021" y="46329"/>
                </a:lnTo>
                <a:lnTo>
                  <a:pt x="40360" y="47523"/>
                </a:lnTo>
                <a:lnTo>
                  <a:pt x="39712" y="48666"/>
                </a:lnTo>
                <a:lnTo>
                  <a:pt x="39497" y="50088"/>
                </a:lnTo>
                <a:lnTo>
                  <a:pt x="39065" y="51396"/>
                </a:lnTo>
                <a:lnTo>
                  <a:pt x="38785" y="52425"/>
                </a:lnTo>
                <a:lnTo>
                  <a:pt x="39446" y="52971"/>
                </a:lnTo>
                <a:lnTo>
                  <a:pt x="40474" y="53949"/>
                </a:lnTo>
                <a:lnTo>
                  <a:pt x="41732" y="54444"/>
                </a:lnTo>
                <a:lnTo>
                  <a:pt x="43421" y="55308"/>
                </a:lnTo>
                <a:lnTo>
                  <a:pt x="45262" y="55689"/>
                </a:lnTo>
                <a:lnTo>
                  <a:pt x="47066" y="56070"/>
                </a:lnTo>
                <a:lnTo>
                  <a:pt x="47828" y="54927"/>
                </a:lnTo>
                <a:close/>
              </a:path>
              <a:path w="66675" h="94614">
                <a:moveTo>
                  <a:pt x="66459" y="1638"/>
                </a:moveTo>
                <a:lnTo>
                  <a:pt x="64655" y="812"/>
                </a:lnTo>
                <a:lnTo>
                  <a:pt x="62915" y="0"/>
                </a:lnTo>
                <a:lnTo>
                  <a:pt x="61658" y="876"/>
                </a:lnTo>
                <a:lnTo>
                  <a:pt x="60413" y="1689"/>
                </a:lnTo>
                <a:lnTo>
                  <a:pt x="59702" y="2184"/>
                </a:lnTo>
                <a:lnTo>
                  <a:pt x="59321" y="3048"/>
                </a:lnTo>
                <a:lnTo>
                  <a:pt x="58674" y="3594"/>
                </a:lnTo>
                <a:lnTo>
                  <a:pt x="56921" y="5118"/>
                </a:lnTo>
                <a:lnTo>
                  <a:pt x="57302" y="6540"/>
                </a:lnTo>
                <a:lnTo>
                  <a:pt x="58775" y="7950"/>
                </a:lnTo>
                <a:lnTo>
                  <a:pt x="59321" y="8445"/>
                </a:lnTo>
                <a:lnTo>
                  <a:pt x="59601" y="8661"/>
                </a:lnTo>
                <a:lnTo>
                  <a:pt x="60579" y="9588"/>
                </a:lnTo>
                <a:lnTo>
                  <a:pt x="61277" y="10287"/>
                </a:lnTo>
                <a:lnTo>
                  <a:pt x="62052" y="10668"/>
                </a:lnTo>
                <a:lnTo>
                  <a:pt x="62649" y="10947"/>
                </a:lnTo>
                <a:lnTo>
                  <a:pt x="63195" y="11049"/>
                </a:lnTo>
                <a:lnTo>
                  <a:pt x="63893" y="10782"/>
                </a:lnTo>
                <a:lnTo>
                  <a:pt x="64173" y="10668"/>
                </a:lnTo>
                <a:lnTo>
                  <a:pt x="64389" y="10515"/>
                </a:lnTo>
                <a:lnTo>
                  <a:pt x="64554" y="10350"/>
                </a:lnTo>
                <a:lnTo>
                  <a:pt x="65417" y="9639"/>
                </a:lnTo>
                <a:lnTo>
                  <a:pt x="65646" y="8496"/>
                </a:lnTo>
                <a:lnTo>
                  <a:pt x="65963" y="6375"/>
                </a:lnTo>
                <a:lnTo>
                  <a:pt x="65697" y="5334"/>
                </a:lnTo>
                <a:lnTo>
                  <a:pt x="65798" y="2997"/>
                </a:lnTo>
                <a:lnTo>
                  <a:pt x="66459" y="16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7027766" y="5934022"/>
            <a:ext cx="8890" cy="10795"/>
          </a:xfrm>
          <a:custGeom>
            <a:avLst/>
            <a:gdLst/>
            <a:ahLst/>
            <a:cxnLst/>
            <a:rect l="l" t="t" r="r" b="b"/>
            <a:pathLst>
              <a:path w="8890" h="10795">
                <a:moveTo>
                  <a:pt x="1906" y="10507"/>
                </a:moveTo>
                <a:lnTo>
                  <a:pt x="1416" y="10343"/>
                </a:lnTo>
                <a:lnTo>
                  <a:pt x="1034" y="10071"/>
                </a:lnTo>
                <a:lnTo>
                  <a:pt x="490" y="9744"/>
                </a:lnTo>
                <a:lnTo>
                  <a:pt x="108" y="9200"/>
                </a:lnTo>
                <a:lnTo>
                  <a:pt x="108" y="8383"/>
                </a:lnTo>
                <a:lnTo>
                  <a:pt x="0" y="5607"/>
                </a:lnTo>
                <a:lnTo>
                  <a:pt x="163" y="4300"/>
                </a:lnTo>
                <a:lnTo>
                  <a:pt x="381" y="3048"/>
                </a:lnTo>
                <a:lnTo>
                  <a:pt x="217" y="1361"/>
                </a:lnTo>
                <a:lnTo>
                  <a:pt x="1688" y="762"/>
                </a:lnTo>
                <a:lnTo>
                  <a:pt x="3431" y="0"/>
                </a:lnTo>
                <a:lnTo>
                  <a:pt x="4520" y="1306"/>
                </a:lnTo>
                <a:lnTo>
                  <a:pt x="5610" y="2395"/>
                </a:lnTo>
                <a:lnTo>
                  <a:pt x="6699" y="3593"/>
                </a:lnTo>
                <a:lnTo>
                  <a:pt x="8824" y="4573"/>
                </a:lnTo>
                <a:lnTo>
                  <a:pt x="7571" y="6696"/>
                </a:lnTo>
                <a:lnTo>
                  <a:pt x="7190" y="7295"/>
                </a:lnTo>
                <a:lnTo>
                  <a:pt x="6972" y="7621"/>
                </a:lnTo>
                <a:lnTo>
                  <a:pt x="6699" y="7948"/>
                </a:lnTo>
                <a:lnTo>
                  <a:pt x="5991" y="8166"/>
                </a:lnTo>
                <a:lnTo>
                  <a:pt x="5338" y="8710"/>
                </a:lnTo>
                <a:lnTo>
                  <a:pt x="4738" y="9527"/>
                </a:lnTo>
                <a:lnTo>
                  <a:pt x="4684" y="9690"/>
                </a:lnTo>
                <a:lnTo>
                  <a:pt x="3976" y="10125"/>
                </a:lnTo>
                <a:lnTo>
                  <a:pt x="3322" y="10398"/>
                </a:lnTo>
                <a:lnTo>
                  <a:pt x="1906" y="105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6891860" y="6087544"/>
            <a:ext cx="5715" cy="6985"/>
          </a:xfrm>
          <a:custGeom>
            <a:avLst/>
            <a:gdLst/>
            <a:ahLst/>
            <a:cxnLst/>
            <a:rect l="l" t="t" r="r" b="b"/>
            <a:pathLst>
              <a:path w="5715" h="6985">
                <a:moveTo>
                  <a:pt x="3377" y="6641"/>
                </a:moveTo>
                <a:lnTo>
                  <a:pt x="2342" y="6423"/>
                </a:lnTo>
                <a:lnTo>
                  <a:pt x="1906" y="6097"/>
                </a:lnTo>
                <a:lnTo>
                  <a:pt x="381" y="5117"/>
                </a:lnTo>
                <a:lnTo>
                  <a:pt x="0" y="3593"/>
                </a:lnTo>
                <a:lnTo>
                  <a:pt x="1018" y="2232"/>
                </a:lnTo>
                <a:lnTo>
                  <a:pt x="2287" y="435"/>
                </a:lnTo>
                <a:lnTo>
                  <a:pt x="3649" y="0"/>
                </a:lnTo>
                <a:lnTo>
                  <a:pt x="5338" y="1034"/>
                </a:lnTo>
                <a:lnTo>
                  <a:pt x="5065" y="1415"/>
                </a:lnTo>
                <a:lnTo>
                  <a:pt x="4739" y="1796"/>
                </a:lnTo>
                <a:lnTo>
                  <a:pt x="4490" y="2286"/>
                </a:lnTo>
                <a:lnTo>
                  <a:pt x="3704" y="3701"/>
                </a:lnTo>
                <a:lnTo>
                  <a:pt x="3400" y="5117"/>
                </a:lnTo>
                <a:lnTo>
                  <a:pt x="3377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7025750" y="600256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560" y="6696"/>
                </a:moveTo>
                <a:lnTo>
                  <a:pt x="1470" y="5825"/>
                </a:lnTo>
                <a:lnTo>
                  <a:pt x="163" y="4736"/>
                </a:lnTo>
                <a:lnTo>
                  <a:pt x="0" y="2613"/>
                </a:lnTo>
                <a:lnTo>
                  <a:pt x="1144" y="1306"/>
                </a:lnTo>
                <a:lnTo>
                  <a:pt x="2396" y="0"/>
                </a:lnTo>
                <a:lnTo>
                  <a:pt x="3867" y="54"/>
                </a:lnTo>
                <a:lnTo>
                  <a:pt x="6482" y="1469"/>
                </a:lnTo>
                <a:lnTo>
                  <a:pt x="6917" y="4464"/>
                </a:lnTo>
                <a:lnTo>
                  <a:pt x="6155" y="5444"/>
                </a:lnTo>
                <a:lnTo>
                  <a:pt x="5338" y="6478"/>
                </a:lnTo>
                <a:lnTo>
                  <a:pt x="2560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6963544" y="5991838"/>
            <a:ext cx="7620" cy="6350"/>
          </a:xfrm>
          <a:custGeom>
            <a:avLst/>
            <a:gdLst/>
            <a:ahLst/>
            <a:cxnLst/>
            <a:rect l="l" t="t" r="r" b="b"/>
            <a:pathLst>
              <a:path w="7620" h="6350">
                <a:moveTo>
                  <a:pt x="4521" y="6151"/>
                </a:moveTo>
                <a:lnTo>
                  <a:pt x="3431" y="6097"/>
                </a:lnTo>
                <a:lnTo>
                  <a:pt x="3431" y="5716"/>
                </a:lnTo>
                <a:lnTo>
                  <a:pt x="3268" y="5280"/>
                </a:lnTo>
                <a:lnTo>
                  <a:pt x="2723" y="4899"/>
                </a:lnTo>
                <a:lnTo>
                  <a:pt x="2124" y="4355"/>
                </a:lnTo>
                <a:lnTo>
                  <a:pt x="1470" y="4300"/>
                </a:lnTo>
                <a:lnTo>
                  <a:pt x="871" y="4518"/>
                </a:lnTo>
                <a:lnTo>
                  <a:pt x="272" y="3484"/>
                </a:lnTo>
                <a:lnTo>
                  <a:pt x="0" y="2177"/>
                </a:lnTo>
                <a:lnTo>
                  <a:pt x="435" y="1469"/>
                </a:lnTo>
                <a:lnTo>
                  <a:pt x="1361" y="108"/>
                </a:lnTo>
                <a:lnTo>
                  <a:pt x="4030" y="0"/>
                </a:lnTo>
                <a:lnTo>
                  <a:pt x="5610" y="1252"/>
                </a:lnTo>
                <a:lnTo>
                  <a:pt x="7026" y="2395"/>
                </a:lnTo>
                <a:lnTo>
                  <a:pt x="7299" y="3593"/>
                </a:lnTo>
                <a:lnTo>
                  <a:pt x="5664" y="5716"/>
                </a:lnTo>
                <a:lnTo>
                  <a:pt x="4521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6973349" y="592019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015" y="6587"/>
                </a:moveTo>
                <a:lnTo>
                  <a:pt x="1089" y="5770"/>
                </a:lnTo>
                <a:lnTo>
                  <a:pt x="381" y="5117"/>
                </a:lnTo>
                <a:lnTo>
                  <a:pt x="0" y="1687"/>
                </a:lnTo>
                <a:lnTo>
                  <a:pt x="1307" y="0"/>
                </a:lnTo>
                <a:lnTo>
                  <a:pt x="3813" y="217"/>
                </a:lnTo>
                <a:lnTo>
                  <a:pt x="6645" y="2613"/>
                </a:lnTo>
                <a:lnTo>
                  <a:pt x="6808" y="4028"/>
                </a:lnTo>
                <a:lnTo>
                  <a:pt x="5664" y="5280"/>
                </a:lnTo>
                <a:lnTo>
                  <a:pt x="4739" y="6315"/>
                </a:lnTo>
                <a:lnTo>
                  <a:pt x="2015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7031142" y="589901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560" y="6587"/>
                </a:moveTo>
                <a:lnTo>
                  <a:pt x="1143" y="5389"/>
                </a:lnTo>
                <a:lnTo>
                  <a:pt x="54" y="4300"/>
                </a:lnTo>
                <a:lnTo>
                  <a:pt x="0" y="2776"/>
                </a:lnTo>
                <a:lnTo>
                  <a:pt x="599" y="1361"/>
                </a:lnTo>
                <a:lnTo>
                  <a:pt x="1089" y="163"/>
                </a:lnTo>
                <a:lnTo>
                  <a:pt x="3921" y="0"/>
                </a:lnTo>
                <a:lnTo>
                  <a:pt x="5174" y="925"/>
                </a:lnTo>
                <a:lnTo>
                  <a:pt x="6591" y="1905"/>
                </a:lnTo>
                <a:lnTo>
                  <a:pt x="6863" y="3593"/>
                </a:lnTo>
                <a:lnTo>
                  <a:pt x="5828" y="4845"/>
                </a:lnTo>
                <a:lnTo>
                  <a:pt x="4684" y="6206"/>
                </a:lnTo>
                <a:lnTo>
                  <a:pt x="2560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6978469" y="587212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2832" y="6913"/>
                </a:moveTo>
                <a:lnTo>
                  <a:pt x="1743" y="6151"/>
                </a:lnTo>
                <a:lnTo>
                  <a:pt x="435" y="5280"/>
                </a:lnTo>
                <a:lnTo>
                  <a:pt x="0" y="2776"/>
                </a:lnTo>
                <a:lnTo>
                  <a:pt x="926" y="1361"/>
                </a:lnTo>
                <a:lnTo>
                  <a:pt x="1143" y="1143"/>
                </a:lnTo>
                <a:lnTo>
                  <a:pt x="2451" y="0"/>
                </a:lnTo>
                <a:lnTo>
                  <a:pt x="3976" y="598"/>
                </a:lnTo>
                <a:lnTo>
                  <a:pt x="5283" y="925"/>
                </a:lnTo>
                <a:lnTo>
                  <a:pt x="6536" y="1850"/>
                </a:lnTo>
                <a:lnTo>
                  <a:pt x="6863" y="4191"/>
                </a:lnTo>
                <a:lnTo>
                  <a:pt x="5773" y="5226"/>
                </a:lnTo>
                <a:lnTo>
                  <a:pt x="5011" y="5988"/>
                </a:lnTo>
                <a:lnTo>
                  <a:pt x="4521" y="6315"/>
                </a:lnTo>
                <a:lnTo>
                  <a:pt x="3703" y="6750"/>
                </a:lnTo>
                <a:lnTo>
                  <a:pt x="2832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7111270" y="5805706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4575" y="6532"/>
                </a:moveTo>
                <a:lnTo>
                  <a:pt x="1906" y="6206"/>
                </a:lnTo>
                <a:lnTo>
                  <a:pt x="925" y="4954"/>
                </a:lnTo>
                <a:lnTo>
                  <a:pt x="0" y="3701"/>
                </a:lnTo>
                <a:lnTo>
                  <a:pt x="54" y="1905"/>
                </a:lnTo>
                <a:lnTo>
                  <a:pt x="1089" y="1197"/>
                </a:lnTo>
                <a:lnTo>
                  <a:pt x="2178" y="489"/>
                </a:lnTo>
                <a:lnTo>
                  <a:pt x="3976" y="0"/>
                </a:lnTo>
                <a:lnTo>
                  <a:pt x="6536" y="2776"/>
                </a:lnTo>
                <a:lnTo>
                  <a:pt x="6645" y="4518"/>
                </a:lnTo>
                <a:lnTo>
                  <a:pt x="5555" y="5552"/>
                </a:lnTo>
                <a:lnTo>
                  <a:pt x="4575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7041274" y="5758458"/>
            <a:ext cx="23495" cy="28575"/>
          </a:xfrm>
          <a:custGeom>
            <a:avLst/>
            <a:gdLst/>
            <a:ahLst/>
            <a:cxnLst/>
            <a:rect l="l" t="t" r="r" b="b"/>
            <a:pathLst>
              <a:path w="23495" h="28575">
                <a:moveTo>
                  <a:pt x="5930" y="25260"/>
                </a:moveTo>
                <a:lnTo>
                  <a:pt x="5715" y="23075"/>
                </a:lnTo>
                <a:lnTo>
                  <a:pt x="4457" y="22377"/>
                </a:lnTo>
                <a:lnTo>
                  <a:pt x="3911" y="22047"/>
                </a:lnTo>
                <a:lnTo>
                  <a:pt x="3314" y="21831"/>
                </a:lnTo>
                <a:lnTo>
                  <a:pt x="2768" y="21780"/>
                </a:lnTo>
                <a:lnTo>
                  <a:pt x="914" y="23837"/>
                </a:lnTo>
                <a:lnTo>
                  <a:pt x="0" y="24930"/>
                </a:lnTo>
                <a:lnTo>
                  <a:pt x="50" y="25806"/>
                </a:lnTo>
                <a:lnTo>
                  <a:pt x="431" y="26670"/>
                </a:lnTo>
                <a:lnTo>
                  <a:pt x="1244" y="27165"/>
                </a:lnTo>
                <a:lnTo>
                  <a:pt x="2667" y="28041"/>
                </a:lnTo>
                <a:lnTo>
                  <a:pt x="3911" y="27495"/>
                </a:lnTo>
                <a:lnTo>
                  <a:pt x="4953" y="26504"/>
                </a:lnTo>
                <a:lnTo>
                  <a:pt x="5930" y="25260"/>
                </a:lnTo>
                <a:close/>
              </a:path>
              <a:path w="23495" h="28575">
                <a:moveTo>
                  <a:pt x="23202" y="1193"/>
                </a:moveTo>
                <a:lnTo>
                  <a:pt x="22377" y="0"/>
                </a:lnTo>
                <a:lnTo>
                  <a:pt x="21183" y="1244"/>
                </a:lnTo>
                <a:lnTo>
                  <a:pt x="19989" y="2552"/>
                </a:lnTo>
                <a:lnTo>
                  <a:pt x="18783" y="3810"/>
                </a:lnTo>
                <a:lnTo>
                  <a:pt x="19989" y="4356"/>
                </a:lnTo>
                <a:lnTo>
                  <a:pt x="21399" y="4305"/>
                </a:lnTo>
                <a:lnTo>
                  <a:pt x="22225" y="3479"/>
                </a:lnTo>
                <a:lnTo>
                  <a:pt x="23202" y="2616"/>
                </a:lnTo>
                <a:lnTo>
                  <a:pt x="23202" y="11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7046776" y="586471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4030" y="6260"/>
                </a:moveTo>
                <a:lnTo>
                  <a:pt x="1525" y="6206"/>
                </a:lnTo>
                <a:lnTo>
                  <a:pt x="381" y="5117"/>
                </a:lnTo>
                <a:lnTo>
                  <a:pt x="272" y="4954"/>
                </a:lnTo>
                <a:lnTo>
                  <a:pt x="272" y="4790"/>
                </a:lnTo>
                <a:lnTo>
                  <a:pt x="163" y="4627"/>
                </a:lnTo>
                <a:lnTo>
                  <a:pt x="54" y="4355"/>
                </a:lnTo>
                <a:lnTo>
                  <a:pt x="0" y="4028"/>
                </a:lnTo>
                <a:lnTo>
                  <a:pt x="0" y="3701"/>
                </a:lnTo>
                <a:lnTo>
                  <a:pt x="54" y="2776"/>
                </a:lnTo>
                <a:lnTo>
                  <a:pt x="490" y="1742"/>
                </a:lnTo>
                <a:lnTo>
                  <a:pt x="1361" y="1088"/>
                </a:lnTo>
                <a:lnTo>
                  <a:pt x="2560" y="108"/>
                </a:lnTo>
                <a:lnTo>
                  <a:pt x="3867" y="0"/>
                </a:lnTo>
                <a:lnTo>
                  <a:pt x="5120" y="871"/>
                </a:lnTo>
                <a:lnTo>
                  <a:pt x="5773" y="1361"/>
                </a:lnTo>
                <a:lnTo>
                  <a:pt x="5719" y="4736"/>
                </a:lnTo>
                <a:lnTo>
                  <a:pt x="4030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7001129" y="6046332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2287" y="6478"/>
                </a:moveTo>
                <a:lnTo>
                  <a:pt x="1198" y="5825"/>
                </a:lnTo>
                <a:lnTo>
                  <a:pt x="381" y="4736"/>
                </a:lnTo>
                <a:lnTo>
                  <a:pt x="0" y="3484"/>
                </a:lnTo>
                <a:lnTo>
                  <a:pt x="708" y="2123"/>
                </a:lnTo>
                <a:lnTo>
                  <a:pt x="1525" y="544"/>
                </a:lnTo>
                <a:lnTo>
                  <a:pt x="3703" y="0"/>
                </a:lnTo>
                <a:lnTo>
                  <a:pt x="5174" y="1088"/>
                </a:lnTo>
                <a:lnTo>
                  <a:pt x="6100" y="1796"/>
                </a:lnTo>
                <a:lnTo>
                  <a:pt x="6209" y="2885"/>
                </a:lnTo>
                <a:lnTo>
                  <a:pt x="4847" y="5335"/>
                </a:lnTo>
                <a:lnTo>
                  <a:pt x="2287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7036644" y="5891504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995" y="6151"/>
                </a:moveTo>
                <a:lnTo>
                  <a:pt x="1688" y="5117"/>
                </a:lnTo>
                <a:lnTo>
                  <a:pt x="381" y="4137"/>
                </a:lnTo>
                <a:lnTo>
                  <a:pt x="0" y="2286"/>
                </a:lnTo>
                <a:lnTo>
                  <a:pt x="1034" y="1143"/>
                </a:lnTo>
                <a:lnTo>
                  <a:pt x="1252" y="871"/>
                </a:lnTo>
                <a:lnTo>
                  <a:pt x="1470" y="707"/>
                </a:lnTo>
                <a:lnTo>
                  <a:pt x="2669" y="0"/>
                </a:lnTo>
                <a:lnTo>
                  <a:pt x="3649" y="163"/>
                </a:lnTo>
                <a:lnTo>
                  <a:pt x="4956" y="979"/>
                </a:lnTo>
                <a:lnTo>
                  <a:pt x="5283" y="1524"/>
                </a:lnTo>
                <a:lnTo>
                  <a:pt x="6046" y="2558"/>
                </a:lnTo>
                <a:lnTo>
                  <a:pt x="6209" y="4083"/>
                </a:lnTo>
                <a:lnTo>
                  <a:pt x="5392" y="4845"/>
                </a:lnTo>
                <a:lnTo>
                  <a:pt x="4303" y="5770"/>
                </a:lnTo>
                <a:lnTo>
                  <a:pt x="2995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3" name="object 1813"/>
          <p:cNvSpPr/>
          <p:nvPr/>
        </p:nvSpPr>
        <p:spPr>
          <a:xfrm>
            <a:off x="6947312" y="5925965"/>
            <a:ext cx="6985" cy="6350"/>
          </a:xfrm>
          <a:custGeom>
            <a:avLst/>
            <a:gdLst/>
            <a:ahLst/>
            <a:cxnLst/>
            <a:rect l="l" t="t" r="r" b="b"/>
            <a:pathLst>
              <a:path w="6984" h="6350">
                <a:moveTo>
                  <a:pt x="3649" y="5934"/>
                </a:moveTo>
                <a:lnTo>
                  <a:pt x="2287" y="5117"/>
                </a:lnTo>
                <a:lnTo>
                  <a:pt x="708" y="4137"/>
                </a:lnTo>
                <a:lnTo>
                  <a:pt x="0" y="2449"/>
                </a:lnTo>
                <a:lnTo>
                  <a:pt x="926" y="1306"/>
                </a:lnTo>
                <a:lnTo>
                  <a:pt x="1961" y="0"/>
                </a:lnTo>
                <a:lnTo>
                  <a:pt x="3322" y="163"/>
                </a:lnTo>
                <a:lnTo>
                  <a:pt x="4630" y="762"/>
                </a:lnTo>
                <a:lnTo>
                  <a:pt x="5774" y="1306"/>
                </a:lnTo>
                <a:lnTo>
                  <a:pt x="6591" y="3974"/>
                </a:lnTo>
                <a:lnTo>
                  <a:pt x="6046" y="4954"/>
                </a:lnTo>
                <a:lnTo>
                  <a:pt x="4902" y="5716"/>
                </a:lnTo>
                <a:lnTo>
                  <a:pt x="3649" y="59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7063499" y="597398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451" y="4355"/>
                </a:moveTo>
                <a:lnTo>
                  <a:pt x="1525" y="4246"/>
                </a:lnTo>
                <a:lnTo>
                  <a:pt x="708" y="3375"/>
                </a:lnTo>
                <a:lnTo>
                  <a:pt x="0" y="2667"/>
                </a:lnTo>
                <a:lnTo>
                  <a:pt x="163" y="1796"/>
                </a:lnTo>
                <a:lnTo>
                  <a:pt x="817" y="1143"/>
                </a:lnTo>
                <a:lnTo>
                  <a:pt x="1525" y="381"/>
                </a:lnTo>
                <a:lnTo>
                  <a:pt x="2560" y="0"/>
                </a:lnTo>
                <a:lnTo>
                  <a:pt x="3486" y="762"/>
                </a:lnTo>
                <a:lnTo>
                  <a:pt x="4520" y="1687"/>
                </a:lnTo>
                <a:lnTo>
                  <a:pt x="4030" y="2558"/>
                </a:lnTo>
                <a:lnTo>
                  <a:pt x="3322" y="3375"/>
                </a:lnTo>
                <a:lnTo>
                  <a:pt x="2451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6895287" y="5999086"/>
            <a:ext cx="25400" cy="10160"/>
          </a:xfrm>
          <a:custGeom>
            <a:avLst/>
            <a:gdLst/>
            <a:ahLst/>
            <a:cxnLst/>
            <a:rect l="l" t="t" r="r" b="b"/>
            <a:pathLst>
              <a:path w="25400" h="10160">
                <a:moveTo>
                  <a:pt x="4241" y="7073"/>
                </a:moveTo>
                <a:lnTo>
                  <a:pt x="4089" y="6591"/>
                </a:lnTo>
                <a:lnTo>
                  <a:pt x="3543" y="6096"/>
                </a:lnTo>
                <a:lnTo>
                  <a:pt x="2501" y="5283"/>
                </a:lnTo>
                <a:lnTo>
                  <a:pt x="1574" y="5600"/>
                </a:lnTo>
                <a:lnTo>
                  <a:pt x="762" y="6261"/>
                </a:lnTo>
                <a:lnTo>
                  <a:pt x="647" y="6591"/>
                </a:lnTo>
                <a:lnTo>
                  <a:pt x="546" y="6743"/>
                </a:lnTo>
                <a:lnTo>
                  <a:pt x="596" y="7023"/>
                </a:lnTo>
                <a:lnTo>
                  <a:pt x="431" y="7353"/>
                </a:lnTo>
                <a:lnTo>
                  <a:pt x="50" y="7734"/>
                </a:lnTo>
                <a:lnTo>
                  <a:pt x="0" y="7886"/>
                </a:lnTo>
                <a:lnTo>
                  <a:pt x="101" y="8216"/>
                </a:lnTo>
                <a:lnTo>
                  <a:pt x="266" y="8382"/>
                </a:lnTo>
                <a:lnTo>
                  <a:pt x="381" y="8547"/>
                </a:lnTo>
                <a:lnTo>
                  <a:pt x="546" y="8712"/>
                </a:lnTo>
                <a:lnTo>
                  <a:pt x="711" y="8813"/>
                </a:lnTo>
                <a:lnTo>
                  <a:pt x="1854" y="9639"/>
                </a:lnTo>
                <a:lnTo>
                  <a:pt x="2933" y="9410"/>
                </a:lnTo>
                <a:lnTo>
                  <a:pt x="3860" y="8432"/>
                </a:lnTo>
                <a:lnTo>
                  <a:pt x="4025" y="8166"/>
                </a:lnTo>
                <a:lnTo>
                  <a:pt x="4140" y="7886"/>
                </a:lnTo>
                <a:lnTo>
                  <a:pt x="4140" y="7620"/>
                </a:lnTo>
                <a:lnTo>
                  <a:pt x="4241" y="7073"/>
                </a:lnTo>
                <a:close/>
              </a:path>
              <a:path w="25400" h="10160">
                <a:moveTo>
                  <a:pt x="25158" y="1409"/>
                </a:moveTo>
                <a:lnTo>
                  <a:pt x="24244" y="647"/>
                </a:lnTo>
                <a:lnTo>
                  <a:pt x="23418" y="0"/>
                </a:lnTo>
                <a:lnTo>
                  <a:pt x="22606" y="101"/>
                </a:lnTo>
                <a:lnTo>
                  <a:pt x="22059" y="812"/>
                </a:lnTo>
                <a:lnTo>
                  <a:pt x="21297" y="1854"/>
                </a:lnTo>
                <a:lnTo>
                  <a:pt x="20967" y="2997"/>
                </a:lnTo>
                <a:lnTo>
                  <a:pt x="22275" y="3860"/>
                </a:lnTo>
                <a:lnTo>
                  <a:pt x="23202" y="4521"/>
                </a:lnTo>
                <a:lnTo>
                  <a:pt x="24396" y="3213"/>
                </a:lnTo>
                <a:lnTo>
                  <a:pt x="25158" y="2336"/>
                </a:lnTo>
                <a:lnTo>
                  <a:pt x="25158" y="1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7074120" y="580886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451" y="4028"/>
                </a:moveTo>
                <a:lnTo>
                  <a:pt x="1797" y="3593"/>
                </a:lnTo>
                <a:lnTo>
                  <a:pt x="1089" y="3266"/>
                </a:lnTo>
                <a:lnTo>
                  <a:pt x="326" y="3103"/>
                </a:lnTo>
                <a:lnTo>
                  <a:pt x="0" y="2395"/>
                </a:lnTo>
                <a:lnTo>
                  <a:pt x="217" y="1578"/>
                </a:lnTo>
                <a:lnTo>
                  <a:pt x="599" y="979"/>
                </a:lnTo>
                <a:lnTo>
                  <a:pt x="1198" y="0"/>
                </a:lnTo>
                <a:lnTo>
                  <a:pt x="2069" y="381"/>
                </a:lnTo>
                <a:lnTo>
                  <a:pt x="2887" y="1034"/>
                </a:lnTo>
                <a:lnTo>
                  <a:pt x="3649" y="1742"/>
                </a:lnTo>
                <a:lnTo>
                  <a:pt x="4248" y="2504"/>
                </a:lnTo>
                <a:lnTo>
                  <a:pt x="3268" y="3593"/>
                </a:lnTo>
                <a:lnTo>
                  <a:pt x="2995" y="3865"/>
                </a:lnTo>
                <a:lnTo>
                  <a:pt x="2723" y="3974"/>
                </a:lnTo>
                <a:lnTo>
                  <a:pt x="2451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7039531" y="6007244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1906" y="4246"/>
                </a:moveTo>
                <a:lnTo>
                  <a:pt x="925" y="4028"/>
                </a:lnTo>
                <a:lnTo>
                  <a:pt x="490" y="2994"/>
                </a:lnTo>
                <a:lnTo>
                  <a:pt x="163" y="2286"/>
                </a:lnTo>
                <a:lnTo>
                  <a:pt x="0" y="1252"/>
                </a:lnTo>
                <a:lnTo>
                  <a:pt x="762" y="707"/>
                </a:lnTo>
                <a:lnTo>
                  <a:pt x="1851" y="0"/>
                </a:lnTo>
                <a:lnTo>
                  <a:pt x="2723" y="762"/>
                </a:lnTo>
                <a:lnTo>
                  <a:pt x="3159" y="1687"/>
                </a:lnTo>
                <a:lnTo>
                  <a:pt x="3431" y="2340"/>
                </a:lnTo>
                <a:lnTo>
                  <a:pt x="3377" y="3103"/>
                </a:lnTo>
                <a:lnTo>
                  <a:pt x="3431" y="3593"/>
                </a:lnTo>
                <a:lnTo>
                  <a:pt x="1906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8" name="object 1818"/>
          <p:cNvSpPr/>
          <p:nvPr/>
        </p:nvSpPr>
        <p:spPr>
          <a:xfrm>
            <a:off x="7004180" y="5898363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995" y="3865"/>
                </a:moveTo>
                <a:lnTo>
                  <a:pt x="2124" y="3429"/>
                </a:lnTo>
                <a:lnTo>
                  <a:pt x="1361" y="2939"/>
                </a:lnTo>
                <a:lnTo>
                  <a:pt x="653" y="2449"/>
                </a:lnTo>
                <a:lnTo>
                  <a:pt x="0" y="1850"/>
                </a:lnTo>
                <a:lnTo>
                  <a:pt x="653" y="871"/>
                </a:lnTo>
                <a:lnTo>
                  <a:pt x="1198" y="0"/>
                </a:lnTo>
                <a:lnTo>
                  <a:pt x="2069" y="108"/>
                </a:lnTo>
                <a:lnTo>
                  <a:pt x="2886" y="544"/>
                </a:lnTo>
                <a:lnTo>
                  <a:pt x="3377" y="1252"/>
                </a:lnTo>
                <a:lnTo>
                  <a:pt x="4030" y="1959"/>
                </a:lnTo>
                <a:lnTo>
                  <a:pt x="3540" y="2830"/>
                </a:lnTo>
                <a:lnTo>
                  <a:pt x="2995" y="38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6882437" y="6024175"/>
            <a:ext cx="13970" cy="22860"/>
          </a:xfrm>
          <a:custGeom>
            <a:avLst/>
            <a:gdLst/>
            <a:ahLst/>
            <a:cxnLst/>
            <a:rect l="l" t="t" r="r" b="b"/>
            <a:pathLst>
              <a:path w="13970" h="22860">
                <a:moveTo>
                  <a:pt x="5501" y="22375"/>
                </a:moveTo>
                <a:lnTo>
                  <a:pt x="1361" y="21286"/>
                </a:lnTo>
                <a:lnTo>
                  <a:pt x="490" y="19761"/>
                </a:lnTo>
                <a:lnTo>
                  <a:pt x="217" y="17747"/>
                </a:lnTo>
                <a:lnTo>
                  <a:pt x="0" y="16332"/>
                </a:lnTo>
                <a:lnTo>
                  <a:pt x="217" y="15406"/>
                </a:lnTo>
                <a:lnTo>
                  <a:pt x="403" y="14481"/>
                </a:lnTo>
                <a:lnTo>
                  <a:pt x="441" y="13337"/>
                </a:lnTo>
                <a:lnTo>
                  <a:pt x="324" y="12249"/>
                </a:lnTo>
                <a:lnTo>
                  <a:pt x="0" y="10996"/>
                </a:lnTo>
                <a:lnTo>
                  <a:pt x="1634" y="7295"/>
                </a:lnTo>
                <a:lnTo>
                  <a:pt x="3213" y="3647"/>
                </a:lnTo>
                <a:lnTo>
                  <a:pt x="4902" y="0"/>
                </a:lnTo>
                <a:lnTo>
                  <a:pt x="5610" y="108"/>
                </a:lnTo>
                <a:lnTo>
                  <a:pt x="7026" y="108"/>
                </a:lnTo>
                <a:lnTo>
                  <a:pt x="7190" y="217"/>
                </a:lnTo>
                <a:lnTo>
                  <a:pt x="8116" y="489"/>
                </a:lnTo>
                <a:lnTo>
                  <a:pt x="8878" y="653"/>
                </a:lnTo>
                <a:lnTo>
                  <a:pt x="9695" y="653"/>
                </a:lnTo>
                <a:lnTo>
                  <a:pt x="10458" y="979"/>
                </a:lnTo>
                <a:lnTo>
                  <a:pt x="12855" y="2558"/>
                </a:lnTo>
                <a:lnTo>
                  <a:pt x="13944" y="4899"/>
                </a:lnTo>
                <a:lnTo>
                  <a:pt x="12855" y="9309"/>
                </a:lnTo>
                <a:lnTo>
                  <a:pt x="11929" y="11160"/>
                </a:lnTo>
                <a:lnTo>
                  <a:pt x="12092" y="11704"/>
                </a:lnTo>
                <a:lnTo>
                  <a:pt x="8388" y="11704"/>
                </a:lnTo>
                <a:lnTo>
                  <a:pt x="5991" y="12249"/>
                </a:lnTo>
                <a:lnTo>
                  <a:pt x="4303" y="15406"/>
                </a:lnTo>
                <a:lnTo>
                  <a:pt x="5501" y="18836"/>
                </a:lnTo>
                <a:lnTo>
                  <a:pt x="7244" y="19598"/>
                </a:lnTo>
                <a:lnTo>
                  <a:pt x="8170" y="20034"/>
                </a:lnTo>
                <a:lnTo>
                  <a:pt x="9205" y="20088"/>
                </a:lnTo>
                <a:lnTo>
                  <a:pt x="9913" y="20088"/>
                </a:lnTo>
                <a:lnTo>
                  <a:pt x="9042" y="21395"/>
                </a:lnTo>
                <a:lnTo>
                  <a:pt x="5501" y="22375"/>
                </a:lnTo>
                <a:close/>
              </a:path>
              <a:path w="13970" h="22860">
                <a:moveTo>
                  <a:pt x="7026" y="108"/>
                </a:moveTo>
                <a:lnTo>
                  <a:pt x="5610" y="108"/>
                </a:lnTo>
                <a:lnTo>
                  <a:pt x="6318" y="54"/>
                </a:lnTo>
                <a:lnTo>
                  <a:pt x="7026" y="108"/>
                </a:lnTo>
                <a:close/>
              </a:path>
              <a:path w="13970" h="22860">
                <a:moveTo>
                  <a:pt x="12473" y="14481"/>
                </a:moveTo>
                <a:lnTo>
                  <a:pt x="11983" y="13827"/>
                </a:lnTo>
                <a:lnTo>
                  <a:pt x="11221" y="13174"/>
                </a:lnTo>
                <a:lnTo>
                  <a:pt x="10240" y="12684"/>
                </a:lnTo>
                <a:lnTo>
                  <a:pt x="8388" y="11704"/>
                </a:lnTo>
                <a:lnTo>
                  <a:pt x="12092" y="11704"/>
                </a:lnTo>
                <a:lnTo>
                  <a:pt x="12582" y="13337"/>
                </a:lnTo>
                <a:lnTo>
                  <a:pt x="12637" y="14154"/>
                </a:lnTo>
                <a:lnTo>
                  <a:pt x="12473" y="14481"/>
                </a:lnTo>
                <a:close/>
              </a:path>
              <a:path w="13970" h="22860">
                <a:moveTo>
                  <a:pt x="9913" y="20088"/>
                </a:moveTo>
                <a:lnTo>
                  <a:pt x="9205" y="20088"/>
                </a:lnTo>
                <a:lnTo>
                  <a:pt x="10077" y="19870"/>
                </a:lnTo>
                <a:lnTo>
                  <a:pt x="9913" y="200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6949654" y="5894607"/>
            <a:ext cx="13335" cy="20320"/>
          </a:xfrm>
          <a:custGeom>
            <a:avLst/>
            <a:gdLst/>
            <a:ahLst/>
            <a:cxnLst/>
            <a:rect l="l" t="t" r="r" b="b"/>
            <a:pathLst>
              <a:path w="13334" h="20320">
                <a:moveTo>
                  <a:pt x="3976" y="20197"/>
                </a:moveTo>
                <a:lnTo>
                  <a:pt x="2778" y="19054"/>
                </a:lnTo>
                <a:lnTo>
                  <a:pt x="1089" y="17257"/>
                </a:lnTo>
                <a:lnTo>
                  <a:pt x="326" y="16386"/>
                </a:lnTo>
                <a:lnTo>
                  <a:pt x="0" y="16059"/>
                </a:lnTo>
                <a:lnTo>
                  <a:pt x="490" y="15896"/>
                </a:lnTo>
                <a:lnTo>
                  <a:pt x="926" y="15678"/>
                </a:lnTo>
                <a:lnTo>
                  <a:pt x="1416" y="15243"/>
                </a:lnTo>
                <a:lnTo>
                  <a:pt x="2832" y="13773"/>
                </a:lnTo>
                <a:lnTo>
                  <a:pt x="1852" y="12521"/>
                </a:lnTo>
                <a:lnTo>
                  <a:pt x="1034" y="11269"/>
                </a:lnTo>
                <a:lnTo>
                  <a:pt x="3377" y="7512"/>
                </a:lnTo>
                <a:lnTo>
                  <a:pt x="5774" y="3756"/>
                </a:lnTo>
                <a:lnTo>
                  <a:pt x="8225" y="0"/>
                </a:lnTo>
                <a:lnTo>
                  <a:pt x="8497" y="163"/>
                </a:lnTo>
                <a:lnTo>
                  <a:pt x="8606" y="326"/>
                </a:lnTo>
                <a:lnTo>
                  <a:pt x="11275" y="2449"/>
                </a:lnTo>
                <a:lnTo>
                  <a:pt x="13182" y="10343"/>
                </a:lnTo>
                <a:lnTo>
                  <a:pt x="5719" y="19925"/>
                </a:lnTo>
                <a:lnTo>
                  <a:pt x="3976" y="201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6893382" y="6005829"/>
            <a:ext cx="6985" cy="12700"/>
          </a:xfrm>
          <a:custGeom>
            <a:avLst/>
            <a:gdLst/>
            <a:ahLst/>
            <a:cxnLst/>
            <a:rect l="l" t="t" r="r" b="b"/>
            <a:pathLst>
              <a:path w="6984" h="12700">
                <a:moveTo>
                  <a:pt x="2501" y="279"/>
                </a:moveTo>
                <a:lnTo>
                  <a:pt x="2451" y="0"/>
                </a:lnTo>
                <a:lnTo>
                  <a:pt x="1955" y="990"/>
                </a:lnTo>
                <a:lnTo>
                  <a:pt x="2336" y="609"/>
                </a:lnTo>
                <a:lnTo>
                  <a:pt x="2501" y="279"/>
                </a:lnTo>
                <a:close/>
              </a:path>
              <a:path w="6984" h="12700">
                <a:moveTo>
                  <a:pt x="6858" y="9537"/>
                </a:moveTo>
                <a:lnTo>
                  <a:pt x="6146" y="7632"/>
                </a:lnTo>
                <a:lnTo>
                  <a:pt x="5499" y="5880"/>
                </a:lnTo>
                <a:lnTo>
                  <a:pt x="4406" y="4356"/>
                </a:lnTo>
                <a:lnTo>
                  <a:pt x="2171" y="3111"/>
                </a:lnTo>
                <a:lnTo>
                  <a:pt x="1625" y="2565"/>
                </a:lnTo>
                <a:lnTo>
                  <a:pt x="1473" y="2019"/>
                </a:lnTo>
                <a:lnTo>
                  <a:pt x="977" y="3111"/>
                </a:lnTo>
                <a:lnTo>
                  <a:pt x="0" y="5181"/>
                </a:lnTo>
                <a:lnTo>
                  <a:pt x="317" y="5499"/>
                </a:lnTo>
                <a:lnTo>
                  <a:pt x="1143" y="6261"/>
                </a:lnTo>
                <a:lnTo>
                  <a:pt x="1739" y="7302"/>
                </a:lnTo>
                <a:lnTo>
                  <a:pt x="2552" y="8013"/>
                </a:lnTo>
                <a:lnTo>
                  <a:pt x="3695" y="9042"/>
                </a:lnTo>
                <a:lnTo>
                  <a:pt x="5384" y="9474"/>
                </a:lnTo>
                <a:lnTo>
                  <a:pt x="5499" y="11442"/>
                </a:lnTo>
                <a:lnTo>
                  <a:pt x="5499" y="12090"/>
                </a:lnTo>
                <a:lnTo>
                  <a:pt x="6527" y="11112"/>
                </a:lnTo>
                <a:lnTo>
                  <a:pt x="6858" y="95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6989091" y="5847734"/>
            <a:ext cx="23495" cy="13970"/>
          </a:xfrm>
          <a:custGeom>
            <a:avLst/>
            <a:gdLst/>
            <a:ahLst/>
            <a:cxnLst/>
            <a:rect l="l" t="t" r="r" b="b"/>
            <a:pathLst>
              <a:path w="23495" h="13970">
                <a:moveTo>
                  <a:pt x="15742" y="13392"/>
                </a:moveTo>
                <a:lnTo>
                  <a:pt x="13563" y="12466"/>
                </a:lnTo>
                <a:lnTo>
                  <a:pt x="11874" y="11813"/>
                </a:lnTo>
                <a:lnTo>
                  <a:pt x="15524" y="10561"/>
                </a:lnTo>
                <a:lnTo>
                  <a:pt x="12147" y="10180"/>
                </a:lnTo>
                <a:lnTo>
                  <a:pt x="10948" y="10833"/>
                </a:lnTo>
                <a:lnTo>
                  <a:pt x="6264" y="11051"/>
                </a:lnTo>
                <a:lnTo>
                  <a:pt x="1634" y="8111"/>
                </a:lnTo>
                <a:lnTo>
                  <a:pt x="435" y="4954"/>
                </a:lnTo>
                <a:lnTo>
                  <a:pt x="0" y="3647"/>
                </a:lnTo>
                <a:lnTo>
                  <a:pt x="435" y="2395"/>
                </a:lnTo>
                <a:lnTo>
                  <a:pt x="925" y="1959"/>
                </a:lnTo>
                <a:lnTo>
                  <a:pt x="1743" y="1524"/>
                </a:lnTo>
                <a:lnTo>
                  <a:pt x="4684" y="435"/>
                </a:lnTo>
                <a:lnTo>
                  <a:pt x="7952" y="0"/>
                </a:lnTo>
                <a:lnTo>
                  <a:pt x="14489" y="217"/>
                </a:lnTo>
                <a:lnTo>
                  <a:pt x="21352" y="4191"/>
                </a:lnTo>
                <a:lnTo>
                  <a:pt x="23150" y="6913"/>
                </a:lnTo>
                <a:lnTo>
                  <a:pt x="23259" y="9744"/>
                </a:lnTo>
                <a:lnTo>
                  <a:pt x="21788" y="11269"/>
                </a:lnTo>
                <a:lnTo>
                  <a:pt x="20154" y="12847"/>
                </a:lnTo>
                <a:lnTo>
                  <a:pt x="15742" y="133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3" name="object 1823"/>
          <p:cNvSpPr/>
          <p:nvPr/>
        </p:nvSpPr>
        <p:spPr>
          <a:xfrm>
            <a:off x="7002436" y="5947469"/>
            <a:ext cx="20320" cy="15875"/>
          </a:xfrm>
          <a:custGeom>
            <a:avLst/>
            <a:gdLst/>
            <a:ahLst/>
            <a:cxnLst/>
            <a:rect l="l" t="t" r="r" b="b"/>
            <a:pathLst>
              <a:path w="20320" h="15875">
                <a:moveTo>
                  <a:pt x="6699" y="15569"/>
                </a:moveTo>
                <a:lnTo>
                  <a:pt x="4303" y="15406"/>
                </a:lnTo>
                <a:lnTo>
                  <a:pt x="0" y="11650"/>
                </a:lnTo>
                <a:lnTo>
                  <a:pt x="381" y="8710"/>
                </a:lnTo>
                <a:lnTo>
                  <a:pt x="1579" y="5226"/>
                </a:lnTo>
                <a:lnTo>
                  <a:pt x="2124" y="4518"/>
                </a:lnTo>
                <a:lnTo>
                  <a:pt x="2451" y="3865"/>
                </a:lnTo>
                <a:lnTo>
                  <a:pt x="3867" y="1959"/>
                </a:lnTo>
                <a:lnTo>
                  <a:pt x="5610" y="707"/>
                </a:lnTo>
                <a:lnTo>
                  <a:pt x="7789" y="1905"/>
                </a:lnTo>
                <a:lnTo>
                  <a:pt x="10131" y="3266"/>
                </a:lnTo>
                <a:lnTo>
                  <a:pt x="11983" y="2340"/>
                </a:lnTo>
                <a:lnTo>
                  <a:pt x="16831" y="0"/>
                </a:lnTo>
                <a:lnTo>
                  <a:pt x="18411" y="871"/>
                </a:lnTo>
                <a:lnTo>
                  <a:pt x="19010" y="3919"/>
                </a:lnTo>
                <a:lnTo>
                  <a:pt x="19773" y="7676"/>
                </a:lnTo>
                <a:lnTo>
                  <a:pt x="10567" y="12847"/>
                </a:lnTo>
                <a:lnTo>
                  <a:pt x="9478" y="13773"/>
                </a:lnTo>
                <a:lnTo>
                  <a:pt x="6699" y="155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6921111" y="5943059"/>
            <a:ext cx="8890" cy="13970"/>
          </a:xfrm>
          <a:custGeom>
            <a:avLst/>
            <a:gdLst/>
            <a:ahLst/>
            <a:cxnLst/>
            <a:rect l="l" t="t" r="r" b="b"/>
            <a:pathLst>
              <a:path w="8890" h="13970">
                <a:moveTo>
                  <a:pt x="1089" y="13719"/>
                </a:moveTo>
                <a:lnTo>
                  <a:pt x="0" y="13283"/>
                </a:lnTo>
                <a:lnTo>
                  <a:pt x="2396" y="8819"/>
                </a:lnTo>
                <a:lnTo>
                  <a:pt x="7408" y="0"/>
                </a:lnTo>
                <a:lnTo>
                  <a:pt x="7462" y="653"/>
                </a:lnTo>
                <a:lnTo>
                  <a:pt x="7353" y="1306"/>
                </a:lnTo>
                <a:lnTo>
                  <a:pt x="7026" y="1742"/>
                </a:lnTo>
                <a:lnTo>
                  <a:pt x="5501" y="3647"/>
                </a:lnTo>
                <a:lnTo>
                  <a:pt x="6482" y="4627"/>
                </a:lnTo>
                <a:lnTo>
                  <a:pt x="7244" y="6206"/>
                </a:lnTo>
                <a:lnTo>
                  <a:pt x="8606" y="9200"/>
                </a:lnTo>
                <a:lnTo>
                  <a:pt x="7353" y="11541"/>
                </a:lnTo>
                <a:lnTo>
                  <a:pt x="3976" y="12956"/>
                </a:lnTo>
                <a:lnTo>
                  <a:pt x="2505" y="13664"/>
                </a:lnTo>
                <a:lnTo>
                  <a:pt x="1089" y="137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7047321" y="5828026"/>
            <a:ext cx="16510" cy="15240"/>
          </a:xfrm>
          <a:custGeom>
            <a:avLst/>
            <a:gdLst/>
            <a:ahLst/>
            <a:cxnLst/>
            <a:rect l="l" t="t" r="r" b="b"/>
            <a:pathLst>
              <a:path w="16509" h="15239">
                <a:moveTo>
                  <a:pt x="10567" y="15188"/>
                </a:moveTo>
                <a:lnTo>
                  <a:pt x="8116" y="14481"/>
                </a:lnTo>
                <a:lnTo>
                  <a:pt x="5120" y="12303"/>
                </a:lnTo>
                <a:lnTo>
                  <a:pt x="4956" y="12085"/>
                </a:lnTo>
                <a:lnTo>
                  <a:pt x="3976" y="11323"/>
                </a:lnTo>
                <a:lnTo>
                  <a:pt x="0" y="5988"/>
                </a:lnTo>
                <a:lnTo>
                  <a:pt x="2178" y="925"/>
                </a:lnTo>
                <a:lnTo>
                  <a:pt x="8388" y="0"/>
                </a:lnTo>
                <a:lnTo>
                  <a:pt x="9042" y="0"/>
                </a:lnTo>
                <a:lnTo>
                  <a:pt x="10567" y="489"/>
                </a:lnTo>
                <a:lnTo>
                  <a:pt x="11275" y="1361"/>
                </a:lnTo>
                <a:lnTo>
                  <a:pt x="12528" y="4573"/>
                </a:lnTo>
                <a:lnTo>
                  <a:pt x="13018" y="5607"/>
                </a:lnTo>
                <a:lnTo>
                  <a:pt x="15578" y="4899"/>
                </a:lnTo>
                <a:lnTo>
                  <a:pt x="15905" y="5607"/>
                </a:lnTo>
                <a:lnTo>
                  <a:pt x="15960" y="6369"/>
                </a:lnTo>
                <a:lnTo>
                  <a:pt x="16068" y="9200"/>
                </a:lnTo>
                <a:lnTo>
                  <a:pt x="15469" y="11922"/>
                </a:lnTo>
                <a:lnTo>
                  <a:pt x="13018" y="13610"/>
                </a:lnTo>
                <a:lnTo>
                  <a:pt x="10567" y="151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6970952" y="5954818"/>
            <a:ext cx="12700" cy="15240"/>
          </a:xfrm>
          <a:custGeom>
            <a:avLst/>
            <a:gdLst/>
            <a:ahLst/>
            <a:cxnLst/>
            <a:rect l="l" t="t" r="r" b="b"/>
            <a:pathLst>
              <a:path w="12700" h="15239">
                <a:moveTo>
                  <a:pt x="7571" y="14753"/>
                </a:moveTo>
                <a:lnTo>
                  <a:pt x="5120" y="14753"/>
                </a:lnTo>
                <a:lnTo>
                  <a:pt x="2778" y="13664"/>
                </a:lnTo>
                <a:lnTo>
                  <a:pt x="1361" y="12194"/>
                </a:lnTo>
                <a:lnTo>
                  <a:pt x="1960" y="12194"/>
                </a:lnTo>
                <a:lnTo>
                  <a:pt x="2723" y="12466"/>
                </a:lnTo>
                <a:lnTo>
                  <a:pt x="2832" y="11541"/>
                </a:lnTo>
                <a:lnTo>
                  <a:pt x="2941" y="10125"/>
                </a:lnTo>
                <a:lnTo>
                  <a:pt x="2668" y="8710"/>
                </a:lnTo>
                <a:lnTo>
                  <a:pt x="1851" y="7458"/>
                </a:lnTo>
                <a:lnTo>
                  <a:pt x="1470" y="6859"/>
                </a:lnTo>
                <a:lnTo>
                  <a:pt x="1034" y="7131"/>
                </a:lnTo>
                <a:lnTo>
                  <a:pt x="381" y="7458"/>
                </a:lnTo>
                <a:lnTo>
                  <a:pt x="163" y="7621"/>
                </a:lnTo>
                <a:lnTo>
                  <a:pt x="0" y="7784"/>
                </a:lnTo>
                <a:lnTo>
                  <a:pt x="217" y="4464"/>
                </a:lnTo>
                <a:lnTo>
                  <a:pt x="2233" y="1034"/>
                </a:lnTo>
                <a:lnTo>
                  <a:pt x="4684" y="272"/>
                </a:lnTo>
                <a:lnTo>
                  <a:pt x="4902" y="272"/>
                </a:lnTo>
                <a:lnTo>
                  <a:pt x="5773" y="0"/>
                </a:lnTo>
                <a:lnTo>
                  <a:pt x="6808" y="54"/>
                </a:lnTo>
                <a:lnTo>
                  <a:pt x="7734" y="381"/>
                </a:lnTo>
                <a:lnTo>
                  <a:pt x="9314" y="871"/>
                </a:lnTo>
                <a:lnTo>
                  <a:pt x="10730" y="2068"/>
                </a:lnTo>
                <a:lnTo>
                  <a:pt x="11384" y="3538"/>
                </a:lnTo>
                <a:lnTo>
                  <a:pt x="12147" y="5389"/>
                </a:lnTo>
                <a:lnTo>
                  <a:pt x="11602" y="6587"/>
                </a:lnTo>
                <a:lnTo>
                  <a:pt x="9859" y="7567"/>
                </a:lnTo>
                <a:lnTo>
                  <a:pt x="9586" y="8057"/>
                </a:lnTo>
                <a:lnTo>
                  <a:pt x="9151" y="8601"/>
                </a:lnTo>
                <a:lnTo>
                  <a:pt x="8933" y="9908"/>
                </a:lnTo>
                <a:lnTo>
                  <a:pt x="9205" y="10615"/>
                </a:lnTo>
                <a:lnTo>
                  <a:pt x="10186" y="10125"/>
                </a:lnTo>
                <a:lnTo>
                  <a:pt x="10458" y="9962"/>
                </a:lnTo>
                <a:lnTo>
                  <a:pt x="11057" y="9744"/>
                </a:lnTo>
                <a:lnTo>
                  <a:pt x="11329" y="10452"/>
                </a:lnTo>
                <a:lnTo>
                  <a:pt x="9096" y="14481"/>
                </a:lnTo>
                <a:lnTo>
                  <a:pt x="8333" y="14644"/>
                </a:lnTo>
                <a:lnTo>
                  <a:pt x="7571" y="147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7011035" y="5898527"/>
            <a:ext cx="49530" cy="45085"/>
          </a:xfrm>
          <a:custGeom>
            <a:avLst/>
            <a:gdLst/>
            <a:ahLst/>
            <a:cxnLst/>
            <a:rect l="l" t="t" r="r" b="b"/>
            <a:pathLst>
              <a:path w="49529" h="45085">
                <a:moveTo>
                  <a:pt x="12852" y="9918"/>
                </a:moveTo>
                <a:lnTo>
                  <a:pt x="12687" y="4686"/>
                </a:lnTo>
                <a:lnTo>
                  <a:pt x="8394" y="1524"/>
                </a:lnTo>
                <a:lnTo>
                  <a:pt x="7302" y="495"/>
                </a:lnTo>
                <a:lnTo>
                  <a:pt x="5880" y="0"/>
                </a:lnTo>
                <a:lnTo>
                  <a:pt x="1739" y="546"/>
                </a:lnTo>
                <a:lnTo>
                  <a:pt x="0" y="2565"/>
                </a:lnTo>
                <a:lnTo>
                  <a:pt x="1968" y="7848"/>
                </a:lnTo>
                <a:lnTo>
                  <a:pt x="3327" y="10998"/>
                </a:lnTo>
                <a:lnTo>
                  <a:pt x="6756" y="14427"/>
                </a:lnTo>
                <a:lnTo>
                  <a:pt x="7899" y="14274"/>
                </a:lnTo>
                <a:lnTo>
                  <a:pt x="12852" y="9918"/>
                </a:lnTo>
                <a:close/>
              </a:path>
              <a:path w="49529" h="45085">
                <a:moveTo>
                  <a:pt x="49352" y="36156"/>
                </a:moveTo>
                <a:lnTo>
                  <a:pt x="48044" y="33210"/>
                </a:lnTo>
                <a:lnTo>
                  <a:pt x="46520" y="31089"/>
                </a:lnTo>
                <a:lnTo>
                  <a:pt x="43853" y="30492"/>
                </a:lnTo>
                <a:lnTo>
                  <a:pt x="41668" y="29946"/>
                </a:lnTo>
                <a:lnTo>
                  <a:pt x="39979" y="31254"/>
                </a:lnTo>
                <a:lnTo>
                  <a:pt x="38569" y="33540"/>
                </a:lnTo>
                <a:lnTo>
                  <a:pt x="37528" y="35064"/>
                </a:lnTo>
                <a:lnTo>
                  <a:pt x="36982" y="37782"/>
                </a:lnTo>
                <a:lnTo>
                  <a:pt x="37477" y="39966"/>
                </a:lnTo>
                <a:lnTo>
                  <a:pt x="38074" y="42799"/>
                </a:lnTo>
                <a:lnTo>
                  <a:pt x="40970" y="44653"/>
                </a:lnTo>
                <a:lnTo>
                  <a:pt x="45707" y="44043"/>
                </a:lnTo>
                <a:lnTo>
                  <a:pt x="46901" y="43065"/>
                </a:lnTo>
                <a:lnTo>
                  <a:pt x="47942" y="41922"/>
                </a:lnTo>
                <a:lnTo>
                  <a:pt x="48971" y="40830"/>
                </a:lnTo>
                <a:lnTo>
                  <a:pt x="47663" y="39751"/>
                </a:lnTo>
                <a:lnTo>
                  <a:pt x="47548" y="37782"/>
                </a:lnTo>
                <a:lnTo>
                  <a:pt x="47167" y="36868"/>
                </a:lnTo>
                <a:lnTo>
                  <a:pt x="48539" y="36753"/>
                </a:lnTo>
                <a:lnTo>
                  <a:pt x="49187" y="36703"/>
                </a:lnTo>
                <a:lnTo>
                  <a:pt x="49352" y="361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8" name="object 1828"/>
          <p:cNvSpPr/>
          <p:nvPr/>
        </p:nvSpPr>
        <p:spPr>
          <a:xfrm>
            <a:off x="7065895" y="5811639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8660" y="12085"/>
                </a:moveTo>
                <a:lnTo>
                  <a:pt x="5392" y="11922"/>
                </a:lnTo>
                <a:lnTo>
                  <a:pt x="2560" y="7131"/>
                </a:lnTo>
                <a:lnTo>
                  <a:pt x="1470" y="5498"/>
                </a:lnTo>
                <a:lnTo>
                  <a:pt x="0" y="3865"/>
                </a:lnTo>
                <a:lnTo>
                  <a:pt x="1361" y="1850"/>
                </a:lnTo>
                <a:lnTo>
                  <a:pt x="2287" y="544"/>
                </a:lnTo>
                <a:lnTo>
                  <a:pt x="3595" y="163"/>
                </a:lnTo>
                <a:lnTo>
                  <a:pt x="5773" y="0"/>
                </a:lnTo>
                <a:lnTo>
                  <a:pt x="7408" y="108"/>
                </a:lnTo>
                <a:lnTo>
                  <a:pt x="8170" y="217"/>
                </a:lnTo>
                <a:lnTo>
                  <a:pt x="8551" y="326"/>
                </a:lnTo>
                <a:lnTo>
                  <a:pt x="9314" y="489"/>
                </a:lnTo>
                <a:lnTo>
                  <a:pt x="10022" y="816"/>
                </a:lnTo>
                <a:lnTo>
                  <a:pt x="10676" y="1252"/>
                </a:lnTo>
                <a:lnTo>
                  <a:pt x="13726" y="3538"/>
                </a:lnTo>
                <a:lnTo>
                  <a:pt x="13890" y="5389"/>
                </a:lnTo>
                <a:lnTo>
                  <a:pt x="11874" y="8002"/>
                </a:lnTo>
                <a:lnTo>
                  <a:pt x="8660" y="120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7002436" y="5923678"/>
            <a:ext cx="12065" cy="17145"/>
          </a:xfrm>
          <a:custGeom>
            <a:avLst/>
            <a:gdLst/>
            <a:ahLst/>
            <a:cxnLst/>
            <a:rect l="l" t="t" r="r" b="b"/>
            <a:pathLst>
              <a:path w="12065" h="17145">
                <a:moveTo>
                  <a:pt x="6808" y="17148"/>
                </a:moveTo>
                <a:lnTo>
                  <a:pt x="4793" y="16495"/>
                </a:lnTo>
                <a:lnTo>
                  <a:pt x="2886" y="15787"/>
                </a:lnTo>
                <a:lnTo>
                  <a:pt x="2614" y="13501"/>
                </a:lnTo>
                <a:lnTo>
                  <a:pt x="2832" y="11704"/>
                </a:lnTo>
                <a:lnTo>
                  <a:pt x="3159" y="9200"/>
                </a:lnTo>
                <a:lnTo>
                  <a:pt x="1579" y="7512"/>
                </a:lnTo>
                <a:lnTo>
                  <a:pt x="871" y="5444"/>
                </a:lnTo>
                <a:lnTo>
                  <a:pt x="0" y="3048"/>
                </a:lnTo>
                <a:lnTo>
                  <a:pt x="435" y="1524"/>
                </a:lnTo>
                <a:lnTo>
                  <a:pt x="2342" y="762"/>
                </a:lnTo>
                <a:lnTo>
                  <a:pt x="4139" y="0"/>
                </a:lnTo>
                <a:lnTo>
                  <a:pt x="6209" y="871"/>
                </a:lnTo>
                <a:lnTo>
                  <a:pt x="7026" y="5825"/>
                </a:lnTo>
                <a:lnTo>
                  <a:pt x="8279" y="7893"/>
                </a:lnTo>
                <a:lnTo>
                  <a:pt x="11493" y="10942"/>
                </a:lnTo>
                <a:lnTo>
                  <a:pt x="11275" y="12031"/>
                </a:lnTo>
                <a:lnTo>
                  <a:pt x="10186" y="13337"/>
                </a:lnTo>
                <a:lnTo>
                  <a:pt x="9750" y="13719"/>
                </a:lnTo>
                <a:lnTo>
                  <a:pt x="9532" y="13991"/>
                </a:lnTo>
                <a:lnTo>
                  <a:pt x="8170" y="15297"/>
                </a:lnTo>
                <a:lnTo>
                  <a:pt x="6808" y="171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7032776" y="5804453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5">
                <a:moveTo>
                  <a:pt x="3431" y="13174"/>
                </a:moveTo>
                <a:lnTo>
                  <a:pt x="2069" y="12194"/>
                </a:lnTo>
                <a:lnTo>
                  <a:pt x="653" y="11214"/>
                </a:lnTo>
                <a:lnTo>
                  <a:pt x="0" y="9908"/>
                </a:lnTo>
                <a:lnTo>
                  <a:pt x="1198" y="7676"/>
                </a:lnTo>
                <a:lnTo>
                  <a:pt x="1634" y="7186"/>
                </a:lnTo>
                <a:lnTo>
                  <a:pt x="2015" y="6641"/>
                </a:lnTo>
                <a:lnTo>
                  <a:pt x="3486" y="4681"/>
                </a:lnTo>
                <a:lnTo>
                  <a:pt x="5174" y="3103"/>
                </a:lnTo>
                <a:lnTo>
                  <a:pt x="7244" y="1850"/>
                </a:lnTo>
                <a:lnTo>
                  <a:pt x="10186" y="0"/>
                </a:lnTo>
                <a:lnTo>
                  <a:pt x="10676" y="0"/>
                </a:lnTo>
                <a:lnTo>
                  <a:pt x="12473" y="2667"/>
                </a:lnTo>
                <a:lnTo>
                  <a:pt x="13563" y="4409"/>
                </a:lnTo>
                <a:lnTo>
                  <a:pt x="15415" y="7893"/>
                </a:lnTo>
                <a:lnTo>
                  <a:pt x="14925" y="8928"/>
                </a:lnTo>
                <a:lnTo>
                  <a:pt x="10948" y="9091"/>
                </a:lnTo>
                <a:lnTo>
                  <a:pt x="8715" y="9146"/>
                </a:lnTo>
                <a:lnTo>
                  <a:pt x="6699" y="9146"/>
                </a:lnTo>
                <a:lnTo>
                  <a:pt x="5501" y="11486"/>
                </a:lnTo>
                <a:lnTo>
                  <a:pt x="4738" y="12902"/>
                </a:lnTo>
                <a:lnTo>
                  <a:pt x="3431" y="131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6999440" y="5870218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4412" y="13446"/>
                </a:moveTo>
                <a:lnTo>
                  <a:pt x="1688" y="12902"/>
                </a:lnTo>
                <a:lnTo>
                  <a:pt x="1252" y="12739"/>
                </a:lnTo>
                <a:lnTo>
                  <a:pt x="490" y="12357"/>
                </a:lnTo>
                <a:lnTo>
                  <a:pt x="0" y="11813"/>
                </a:lnTo>
                <a:lnTo>
                  <a:pt x="435" y="10615"/>
                </a:lnTo>
                <a:lnTo>
                  <a:pt x="1252" y="8057"/>
                </a:lnTo>
                <a:lnTo>
                  <a:pt x="708" y="5008"/>
                </a:lnTo>
                <a:lnTo>
                  <a:pt x="2614" y="3865"/>
                </a:lnTo>
                <a:lnTo>
                  <a:pt x="2777" y="3593"/>
                </a:lnTo>
                <a:lnTo>
                  <a:pt x="3104" y="3157"/>
                </a:lnTo>
                <a:lnTo>
                  <a:pt x="4248" y="1687"/>
                </a:lnTo>
                <a:lnTo>
                  <a:pt x="5011" y="762"/>
                </a:lnTo>
                <a:lnTo>
                  <a:pt x="6155" y="381"/>
                </a:lnTo>
                <a:lnTo>
                  <a:pt x="6536" y="163"/>
                </a:lnTo>
                <a:lnTo>
                  <a:pt x="6917" y="108"/>
                </a:lnTo>
                <a:lnTo>
                  <a:pt x="7299" y="108"/>
                </a:lnTo>
                <a:lnTo>
                  <a:pt x="8551" y="0"/>
                </a:lnTo>
                <a:lnTo>
                  <a:pt x="9423" y="762"/>
                </a:lnTo>
                <a:lnTo>
                  <a:pt x="9750" y="2340"/>
                </a:lnTo>
                <a:lnTo>
                  <a:pt x="10295" y="4627"/>
                </a:lnTo>
                <a:lnTo>
                  <a:pt x="10458" y="5825"/>
                </a:lnTo>
                <a:lnTo>
                  <a:pt x="11057" y="9472"/>
                </a:lnTo>
                <a:lnTo>
                  <a:pt x="10512" y="10561"/>
                </a:lnTo>
                <a:lnTo>
                  <a:pt x="6917" y="11595"/>
                </a:lnTo>
                <a:lnTo>
                  <a:pt x="5447" y="11976"/>
                </a:lnTo>
                <a:lnTo>
                  <a:pt x="4412" y="134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7028038" y="6019929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6209" y="12085"/>
                </a:moveTo>
                <a:lnTo>
                  <a:pt x="4085" y="11650"/>
                </a:lnTo>
                <a:lnTo>
                  <a:pt x="2287" y="11269"/>
                </a:lnTo>
                <a:lnTo>
                  <a:pt x="1089" y="10180"/>
                </a:lnTo>
                <a:lnTo>
                  <a:pt x="599" y="8274"/>
                </a:lnTo>
                <a:lnTo>
                  <a:pt x="0" y="6097"/>
                </a:lnTo>
                <a:lnTo>
                  <a:pt x="544" y="3919"/>
                </a:lnTo>
                <a:lnTo>
                  <a:pt x="817" y="489"/>
                </a:lnTo>
                <a:lnTo>
                  <a:pt x="1960" y="163"/>
                </a:lnTo>
                <a:lnTo>
                  <a:pt x="4956" y="0"/>
                </a:lnTo>
                <a:lnTo>
                  <a:pt x="6645" y="925"/>
                </a:lnTo>
                <a:lnTo>
                  <a:pt x="8116" y="1687"/>
                </a:lnTo>
                <a:lnTo>
                  <a:pt x="10077" y="3157"/>
                </a:lnTo>
                <a:lnTo>
                  <a:pt x="11112" y="6315"/>
                </a:lnTo>
                <a:lnTo>
                  <a:pt x="9695" y="10071"/>
                </a:lnTo>
                <a:lnTo>
                  <a:pt x="6209" y="120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3" name="object 1833"/>
          <p:cNvSpPr/>
          <p:nvPr/>
        </p:nvSpPr>
        <p:spPr>
          <a:xfrm>
            <a:off x="6891744" y="6007734"/>
            <a:ext cx="97155" cy="69850"/>
          </a:xfrm>
          <a:custGeom>
            <a:avLst/>
            <a:gdLst/>
            <a:ahLst/>
            <a:cxnLst/>
            <a:rect l="l" t="t" r="r" b="b"/>
            <a:pathLst>
              <a:path w="97154" h="69850">
                <a:moveTo>
                  <a:pt x="7251" y="57988"/>
                </a:moveTo>
                <a:lnTo>
                  <a:pt x="5016" y="57708"/>
                </a:lnTo>
                <a:lnTo>
                  <a:pt x="1638" y="59182"/>
                </a:lnTo>
                <a:lnTo>
                  <a:pt x="0" y="61366"/>
                </a:lnTo>
                <a:lnTo>
                  <a:pt x="596" y="60921"/>
                </a:lnTo>
                <a:lnTo>
                  <a:pt x="1358" y="60604"/>
                </a:lnTo>
                <a:lnTo>
                  <a:pt x="2286" y="60325"/>
                </a:lnTo>
                <a:lnTo>
                  <a:pt x="4254" y="59842"/>
                </a:lnTo>
                <a:lnTo>
                  <a:pt x="6045" y="59461"/>
                </a:lnTo>
                <a:lnTo>
                  <a:pt x="7251" y="57988"/>
                </a:lnTo>
                <a:close/>
              </a:path>
              <a:path w="97154" h="69850">
                <a:moveTo>
                  <a:pt x="17157" y="21831"/>
                </a:moveTo>
                <a:lnTo>
                  <a:pt x="15252" y="17259"/>
                </a:lnTo>
                <a:lnTo>
                  <a:pt x="12966" y="15735"/>
                </a:lnTo>
                <a:lnTo>
                  <a:pt x="10947" y="14325"/>
                </a:lnTo>
                <a:lnTo>
                  <a:pt x="8991" y="14871"/>
                </a:lnTo>
                <a:lnTo>
                  <a:pt x="5499" y="19824"/>
                </a:lnTo>
                <a:lnTo>
                  <a:pt x="5715" y="21729"/>
                </a:lnTo>
                <a:lnTo>
                  <a:pt x="8064" y="23418"/>
                </a:lnTo>
                <a:lnTo>
                  <a:pt x="10566" y="25260"/>
                </a:lnTo>
                <a:lnTo>
                  <a:pt x="14541" y="25158"/>
                </a:lnTo>
                <a:lnTo>
                  <a:pt x="16065" y="23202"/>
                </a:lnTo>
                <a:lnTo>
                  <a:pt x="17157" y="21831"/>
                </a:lnTo>
                <a:close/>
              </a:path>
              <a:path w="97154" h="69850">
                <a:moveTo>
                  <a:pt x="52349" y="62395"/>
                </a:moveTo>
                <a:lnTo>
                  <a:pt x="49682" y="60706"/>
                </a:lnTo>
                <a:lnTo>
                  <a:pt x="48755" y="59131"/>
                </a:lnTo>
                <a:lnTo>
                  <a:pt x="46634" y="57327"/>
                </a:lnTo>
                <a:lnTo>
                  <a:pt x="44119" y="57327"/>
                </a:lnTo>
                <a:lnTo>
                  <a:pt x="43738" y="59131"/>
                </a:lnTo>
                <a:lnTo>
                  <a:pt x="43256" y="61683"/>
                </a:lnTo>
                <a:lnTo>
                  <a:pt x="42164" y="64300"/>
                </a:lnTo>
                <a:lnTo>
                  <a:pt x="42760" y="67017"/>
                </a:lnTo>
                <a:lnTo>
                  <a:pt x="43091" y="68389"/>
                </a:lnTo>
                <a:lnTo>
                  <a:pt x="43738" y="69303"/>
                </a:lnTo>
                <a:lnTo>
                  <a:pt x="47777" y="68440"/>
                </a:lnTo>
                <a:lnTo>
                  <a:pt x="50279" y="67081"/>
                </a:lnTo>
                <a:lnTo>
                  <a:pt x="51257" y="64795"/>
                </a:lnTo>
                <a:lnTo>
                  <a:pt x="52349" y="62395"/>
                </a:lnTo>
                <a:close/>
              </a:path>
              <a:path w="97154" h="69850">
                <a:moveTo>
                  <a:pt x="59702" y="6489"/>
                </a:moveTo>
                <a:lnTo>
                  <a:pt x="57581" y="4965"/>
                </a:lnTo>
                <a:lnTo>
                  <a:pt x="56819" y="3162"/>
                </a:lnTo>
                <a:lnTo>
                  <a:pt x="56540" y="2451"/>
                </a:lnTo>
                <a:lnTo>
                  <a:pt x="55676" y="1968"/>
                </a:lnTo>
                <a:lnTo>
                  <a:pt x="55130" y="1422"/>
                </a:lnTo>
                <a:lnTo>
                  <a:pt x="53543" y="444"/>
                </a:lnTo>
                <a:lnTo>
                  <a:pt x="52019" y="0"/>
                </a:lnTo>
                <a:lnTo>
                  <a:pt x="49847" y="2019"/>
                </a:lnTo>
                <a:lnTo>
                  <a:pt x="49301" y="2679"/>
                </a:lnTo>
                <a:lnTo>
                  <a:pt x="48920" y="3378"/>
                </a:lnTo>
                <a:lnTo>
                  <a:pt x="48641" y="3759"/>
                </a:lnTo>
                <a:lnTo>
                  <a:pt x="49022" y="3924"/>
                </a:lnTo>
                <a:lnTo>
                  <a:pt x="49352" y="4203"/>
                </a:lnTo>
                <a:lnTo>
                  <a:pt x="50330" y="6375"/>
                </a:lnTo>
                <a:lnTo>
                  <a:pt x="52451" y="8115"/>
                </a:lnTo>
                <a:lnTo>
                  <a:pt x="51638" y="10134"/>
                </a:lnTo>
                <a:lnTo>
                  <a:pt x="52235" y="10299"/>
                </a:lnTo>
                <a:lnTo>
                  <a:pt x="52895" y="10401"/>
                </a:lnTo>
                <a:lnTo>
                  <a:pt x="53606" y="10464"/>
                </a:lnTo>
                <a:lnTo>
                  <a:pt x="55397" y="10515"/>
                </a:lnTo>
                <a:lnTo>
                  <a:pt x="57581" y="10617"/>
                </a:lnTo>
                <a:lnTo>
                  <a:pt x="58559" y="8661"/>
                </a:lnTo>
                <a:lnTo>
                  <a:pt x="59702" y="6489"/>
                </a:lnTo>
                <a:close/>
              </a:path>
              <a:path w="97154" h="69850">
                <a:moveTo>
                  <a:pt x="78816" y="17094"/>
                </a:moveTo>
                <a:lnTo>
                  <a:pt x="77406" y="15951"/>
                </a:lnTo>
                <a:lnTo>
                  <a:pt x="73215" y="16992"/>
                </a:lnTo>
                <a:lnTo>
                  <a:pt x="71462" y="17373"/>
                </a:lnTo>
                <a:lnTo>
                  <a:pt x="70104" y="18249"/>
                </a:lnTo>
                <a:lnTo>
                  <a:pt x="68694" y="19278"/>
                </a:lnTo>
                <a:lnTo>
                  <a:pt x="67767" y="19989"/>
                </a:lnTo>
                <a:lnTo>
                  <a:pt x="67386" y="21018"/>
                </a:lnTo>
                <a:lnTo>
                  <a:pt x="67487" y="21894"/>
                </a:lnTo>
                <a:lnTo>
                  <a:pt x="67767" y="24498"/>
                </a:lnTo>
                <a:lnTo>
                  <a:pt x="69557" y="26085"/>
                </a:lnTo>
                <a:lnTo>
                  <a:pt x="71793" y="27178"/>
                </a:lnTo>
                <a:lnTo>
                  <a:pt x="73533" y="27990"/>
                </a:lnTo>
                <a:lnTo>
                  <a:pt x="75501" y="27178"/>
                </a:lnTo>
                <a:lnTo>
                  <a:pt x="77190" y="24942"/>
                </a:lnTo>
                <a:lnTo>
                  <a:pt x="78219" y="24180"/>
                </a:lnTo>
                <a:lnTo>
                  <a:pt x="78168" y="22656"/>
                </a:lnTo>
                <a:lnTo>
                  <a:pt x="78333" y="21399"/>
                </a:lnTo>
                <a:lnTo>
                  <a:pt x="78816" y="17094"/>
                </a:lnTo>
                <a:close/>
              </a:path>
              <a:path w="97154" h="69850">
                <a:moveTo>
                  <a:pt x="97015" y="55156"/>
                </a:moveTo>
                <a:lnTo>
                  <a:pt x="96901" y="53200"/>
                </a:lnTo>
                <a:lnTo>
                  <a:pt x="94945" y="50419"/>
                </a:lnTo>
                <a:lnTo>
                  <a:pt x="94665" y="49987"/>
                </a:lnTo>
                <a:lnTo>
                  <a:pt x="94284" y="49606"/>
                </a:lnTo>
                <a:lnTo>
                  <a:pt x="91617" y="46393"/>
                </a:lnTo>
                <a:lnTo>
                  <a:pt x="90309" y="46494"/>
                </a:lnTo>
                <a:lnTo>
                  <a:pt x="87807" y="50038"/>
                </a:lnTo>
                <a:lnTo>
                  <a:pt x="87477" y="50419"/>
                </a:lnTo>
                <a:lnTo>
                  <a:pt x="87261" y="50850"/>
                </a:lnTo>
                <a:lnTo>
                  <a:pt x="86233" y="53200"/>
                </a:lnTo>
                <a:lnTo>
                  <a:pt x="86931" y="56730"/>
                </a:lnTo>
                <a:lnTo>
                  <a:pt x="88620" y="57924"/>
                </a:lnTo>
                <a:lnTo>
                  <a:pt x="90093" y="58966"/>
                </a:lnTo>
                <a:lnTo>
                  <a:pt x="93853" y="58305"/>
                </a:lnTo>
                <a:lnTo>
                  <a:pt x="97015" y="551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948779" y="5882957"/>
            <a:ext cx="52069" cy="69850"/>
          </a:xfrm>
          <a:custGeom>
            <a:avLst/>
            <a:gdLst/>
            <a:ahLst/>
            <a:cxnLst/>
            <a:rect l="l" t="t" r="r" b="b"/>
            <a:pathLst>
              <a:path w="52070" h="69850">
                <a:moveTo>
                  <a:pt x="9359" y="68605"/>
                </a:moveTo>
                <a:lnTo>
                  <a:pt x="8877" y="66802"/>
                </a:lnTo>
                <a:lnTo>
                  <a:pt x="8712" y="66154"/>
                </a:lnTo>
                <a:lnTo>
                  <a:pt x="8382" y="65493"/>
                </a:lnTo>
                <a:lnTo>
                  <a:pt x="8166" y="64846"/>
                </a:lnTo>
                <a:lnTo>
                  <a:pt x="8115" y="64566"/>
                </a:lnTo>
                <a:lnTo>
                  <a:pt x="8115" y="64414"/>
                </a:lnTo>
                <a:lnTo>
                  <a:pt x="8001" y="64135"/>
                </a:lnTo>
                <a:lnTo>
                  <a:pt x="7899" y="63703"/>
                </a:lnTo>
                <a:lnTo>
                  <a:pt x="7353" y="61899"/>
                </a:lnTo>
                <a:lnTo>
                  <a:pt x="6527" y="60159"/>
                </a:lnTo>
                <a:lnTo>
                  <a:pt x="4406" y="60109"/>
                </a:lnTo>
                <a:lnTo>
                  <a:pt x="1854" y="60058"/>
                </a:lnTo>
                <a:lnTo>
                  <a:pt x="1905" y="62992"/>
                </a:lnTo>
                <a:lnTo>
                  <a:pt x="863" y="64630"/>
                </a:lnTo>
                <a:lnTo>
                  <a:pt x="0" y="66040"/>
                </a:lnTo>
                <a:lnTo>
                  <a:pt x="546" y="67233"/>
                </a:lnTo>
                <a:lnTo>
                  <a:pt x="2235" y="68110"/>
                </a:lnTo>
                <a:lnTo>
                  <a:pt x="3479" y="68922"/>
                </a:lnTo>
                <a:lnTo>
                  <a:pt x="5003" y="69799"/>
                </a:lnTo>
                <a:lnTo>
                  <a:pt x="6756" y="69583"/>
                </a:lnTo>
                <a:lnTo>
                  <a:pt x="8280" y="69367"/>
                </a:lnTo>
                <a:lnTo>
                  <a:pt x="9359" y="68605"/>
                </a:lnTo>
                <a:close/>
              </a:path>
              <a:path w="52070" h="69850">
                <a:moveTo>
                  <a:pt x="24015" y="7632"/>
                </a:moveTo>
                <a:lnTo>
                  <a:pt x="20701" y="927"/>
                </a:lnTo>
                <a:lnTo>
                  <a:pt x="20205" y="609"/>
                </a:lnTo>
                <a:lnTo>
                  <a:pt x="19164" y="0"/>
                </a:lnTo>
                <a:lnTo>
                  <a:pt x="16827" y="1854"/>
                </a:lnTo>
                <a:lnTo>
                  <a:pt x="18084" y="5181"/>
                </a:lnTo>
                <a:lnTo>
                  <a:pt x="17805" y="7188"/>
                </a:lnTo>
                <a:lnTo>
                  <a:pt x="18516" y="9093"/>
                </a:lnTo>
                <a:lnTo>
                  <a:pt x="18897" y="10185"/>
                </a:lnTo>
                <a:lnTo>
                  <a:pt x="19659" y="10350"/>
                </a:lnTo>
                <a:lnTo>
                  <a:pt x="20472" y="10401"/>
                </a:lnTo>
                <a:lnTo>
                  <a:pt x="22390" y="10401"/>
                </a:lnTo>
                <a:lnTo>
                  <a:pt x="22987" y="9918"/>
                </a:lnTo>
                <a:lnTo>
                  <a:pt x="23368" y="9207"/>
                </a:lnTo>
                <a:lnTo>
                  <a:pt x="23583" y="8928"/>
                </a:lnTo>
                <a:lnTo>
                  <a:pt x="23749" y="8547"/>
                </a:lnTo>
                <a:lnTo>
                  <a:pt x="24015" y="7632"/>
                </a:lnTo>
                <a:close/>
              </a:path>
              <a:path w="52070" h="69850">
                <a:moveTo>
                  <a:pt x="51574" y="50368"/>
                </a:moveTo>
                <a:lnTo>
                  <a:pt x="50660" y="47853"/>
                </a:lnTo>
                <a:lnTo>
                  <a:pt x="50330" y="46393"/>
                </a:lnTo>
                <a:lnTo>
                  <a:pt x="49288" y="44323"/>
                </a:lnTo>
                <a:lnTo>
                  <a:pt x="48806" y="43561"/>
                </a:lnTo>
                <a:lnTo>
                  <a:pt x="48094" y="42849"/>
                </a:lnTo>
                <a:lnTo>
                  <a:pt x="46736" y="41656"/>
                </a:lnTo>
                <a:lnTo>
                  <a:pt x="45313" y="41757"/>
                </a:lnTo>
                <a:lnTo>
                  <a:pt x="44005" y="43446"/>
                </a:lnTo>
                <a:lnTo>
                  <a:pt x="43459" y="44869"/>
                </a:lnTo>
                <a:lnTo>
                  <a:pt x="42697" y="46558"/>
                </a:lnTo>
                <a:lnTo>
                  <a:pt x="42100" y="48298"/>
                </a:lnTo>
                <a:lnTo>
                  <a:pt x="41998" y="48679"/>
                </a:lnTo>
                <a:lnTo>
                  <a:pt x="42265" y="49606"/>
                </a:lnTo>
                <a:lnTo>
                  <a:pt x="42481" y="49707"/>
                </a:lnTo>
                <a:lnTo>
                  <a:pt x="43027" y="49872"/>
                </a:lnTo>
                <a:lnTo>
                  <a:pt x="44005" y="50304"/>
                </a:lnTo>
                <a:lnTo>
                  <a:pt x="45643" y="51130"/>
                </a:lnTo>
                <a:lnTo>
                  <a:pt x="47167" y="52158"/>
                </a:lnTo>
                <a:lnTo>
                  <a:pt x="49187" y="51676"/>
                </a:lnTo>
                <a:lnTo>
                  <a:pt x="50546" y="51396"/>
                </a:lnTo>
                <a:lnTo>
                  <a:pt x="51574" y="503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6881075" y="6082699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2342" y="4899"/>
                </a:moveTo>
                <a:lnTo>
                  <a:pt x="326" y="3429"/>
                </a:lnTo>
                <a:lnTo>
                  <a:pt x="163" y="3266"/>
                </a:lnTo>
                <a:lnTo>
                  <a:pt x="0" y="3211"/>
                </a:lnTo>
                <a:lnTo>
                  <a:pt x="599" y="3103"/>
                </a:lnTo>
                <a:lnTo>
                  <a:pt x="1144" y="2939"/>
                </a:lnTo>
                <a:lnTo>
                  <a:pt x="1743" y="2667"/>
                </a:lnTo>
                <a:lnTo>
                  <a:pt x="3540" y="1905"/>
                </a:lnTo>
                <a:lnTo>
                  <a:pt x="4793" y="1034"/>
                </a:lnTo>
                <a:lnTo>
                  <a:pt x="5501" y="0"/>
                </a:lnTo>
                <a:lnTo>
                  <a:pt x="6373" y="1034"/>
                </a:lnTo>
                <a:lnTo>
                  <a:pt x="6427" y="2068"/>
                </a:lnTo>
                <a:lnTo>
                  <a:pt x="5664" y="3103"/>
                </a:lnTo>
                <a:lnTo>
                  <a:pt x="4521" y="4790"/>
                </a:lnTo>
                <a:lnTo>
                  <a:pt x="2342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7082509" y="5871796"/>
            <a:ext cx="5080" cy="10795"/>
          </a:xfrm>
          <a:custGeom>
            <a:avLst/>
            <a:gdLst/>
            <a:ahLst/>
            <a:cxnLst/>
            <a:rect l="l" t="t" r="r" b="b"/>
            <a:pathLst>
              <a:path w="5079" h="10795">
                <a:moveTo>
                  <a:pt x="4357" y="10561"/>
                </a:moveTo>
                <a:lnTo>
                  <a:pt x="3268" y="10561"/>
                </a:lnTo>
                <a:lnTo>
                  <a:pt x="2668" y="10507"/>
                </a:lnTo>
                <a:lnTo>
                  <a:pt x="1470" y="9472"/>
                </a:lnTo>
                <a:lnTo>
                  <a:pt x="599" y="6968"/>
                </a:lnTo>
                <a:lnTo>
                  <a:pt x="272" y="4790"/>
                </a:lnTo>
                <a:lnTo>
                  <a:pt x="54" y="3484"/>
                </a:lnTo>
                <a:lnTo>
                  <a:pt x="0" y="2286"/>
                </a:lnTo>
                <a:lnTo>
                  <a:pt x="817" y="598"/>
                </a:lnTo>
                <a:lnTo>
                  <a:pt x="2941" y="0"/>
                </a:lnTo>
                <a:lnTo>
                  <a:pt x="3976" y="816"/>
                </a:lnTo>
                <a:lnTo>
                  <a:pt x="4085" y="1143"/>
                </a:lnTo>
                <a:lnTo>
                  <a:pt x="4194" y="1361"/>
                </a:lnTo>
                <a:lnTo>
                  <a:pt x="4357" y="1742"/>
                </a:lnTo>
                <a:lnTo>
                  <a:pt x="4472" y="2286"/>
                </a:lnTo>
                <a:lnTo>
                  <a:pt x="4575" y="10125"/>
                </a:lnTo>
                <a:lnTo>
                  <a:pt x="4357" y="105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7032450" y="600131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396" y="7240"/>
                </a:moveTo>
                <a:lnTo>
                  <a:pt x="1307" y="6315"/>
                </a:lnTo>
                <a:lnTo>
                  <a:pt x="599" y="5770"/>
                </a:lnTo>
                <a:lnTo>
                  <a:pt x="0" y="2395"/>
                </a:lnTo>
                <a:lnTo>
                  <a:pt x="490" y="1687"/>
                </a:lnTo>
                <a:lnTo>
                  <a:pt x="1307" y="435"/>
                </a:lnTo>
                <a:lnTo>
                  <a:pt x="4248" y="0"/>
                </a:lnTo>
                <a:lnTo>
                  <a:pt x="5501" y="979"/>
                </a:lnTo>
                <a:lnTo>
                  <a:pt x="6863" y="2014"/>
                </a:lnTo>
                <a:lnTo>
                  <a:pt x="7026" y="3919"/>
                </a:lnTo>
                <a:lnTo>
                  <a:pt x="5828" y="5498"/>
                </a:lnTo>
                <a:lnTo>
                  <a:pt x="4847" y="6750"/>
                </a:lnTo>
                <a:lnTo>
                  <a:pt x="2396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7059794" y="5793783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867" y="7512"/>
                </a:moveTo>
                <a:lnTo>
                  <a:pt x="2451" y="6696"/>
                </a:lnTo>
                <a:lnTo>
                  <a:pt x="544" y="5552"/>
                </a:lnTo>
                <a:lnTo>
                  <a:pt x="0" y="4191"/>
                </a:lnTo>
                <a:lnTo>
                  <a:pt x="762" y="2613"/>
                </a:lnTo>
                <a:lnTo>
                  <a:pt x="1688" y="762"/>
                </a:lnTo>
                <a:lnTo>
                  <a:pt x="3758" y="0"/>
                </a:lnTo>
                <a:lnTo>
                  <a:pt x="5392" y="925"/>
                </a:lnTo>
                <a:lnTo>
                  <a:pt x="6591" y="1633"/>
                </a:lnTo>
                <a:lnTo>
                  <a:pt x="6972" y="3865"/>
                </a:lnTo>
                <a:lnTo>
                  <a:pt x="6155" y="5389"/>
                </a:lnTo>
                <a:lnTo>
                  <a:pt x="5338" y="7022"/>
                </a:lnTo>
                <a:lnTo>
                  <a:pt x="3867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6981301" y="6020528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5338" y="6750"/>
                </a:moveTo>
                <a:lnTo>
                  <a:pt x="3050" y="6696"/>
                </a:lnTo>
                <a:lnTo>
                  <a:pt x="762" y="4518"/>
                </a:lnTo>
                <a:lnTo>
                  <a:pt x="0" y="3375"/>
                </a:lnTo>
                <a:lnTo>
                  <a:pt x="817" y="2068"/>
                </a:lnTo>
                <a:lnTo>
                  <a:pt x="2287" y="272"/>
                </a:lnTo>
                <a:lnTo>
                  <a:pt x="4303" y="0"/>
                </a:lnTo>
                <a:lnTo>
                  <a:pt x="5774" y="1197"/>
                </a:lnTo>
                <a:lnTo>
                  <a:pt x="7081" y="2395"/>
                </a:lnTo>
                <a:lnTo>
                  <a:pt x="7353" y="4409"/>
                </a:lnTo>
                <a:lnTo>
                  <a:pt x="6318" y="5607"/>
                </a:lnTo>
                <a:lnTo>
                  <a:pt x="5338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6851715" y="6127721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3595" y="6587"/>
                </a:moveTo>
                <a:lnTo>
                  <a:pt x="3486" y="5444"/>
                </a:lnTo>
                <a:lnTo>
                  <a:pt x="2614" y="4137"/>
                </a:lnTo>
                <a:lnTo>
                  <a:pt x="1579" y="3974"/>
                </a:lnTo>
                <a:lnTo>
                  <a:pt x="653" y="3974"/>
                </a:lnTo>
                <a:lnTo>
                  <a:pt x="490" y="3429"/>
                </a:lnTo>
                <a:lnTo>
                  <a:pt x="272" y="2939"/>
                </a:lnTo>
                <a:lnTo>
                  <a:pt x="0" y="2449"/>
                </a:lnTo>
                <a:lnTo>
                  <a:pt x="163" y="2068"/>
                </a:lnTo>
                <a:lnTo>
                  <a:pt x="326" y="1742"/>
                </a:lnTo>
                <a:lnTo>
                  <a:pt x="653" y="1524"/>
                </a:lnTo>
                <a:lnTo>
                  <a:pt x="1851" y="435"/>
                </a:lnTo>
                <a:lnTo>
                  <a:pt x="3322" y="0"/>
                </a:lnTo>
                <a:lnTo>
                  <a:pt x="4793" y="871"/>
                </a:lnTo>
                <a:lnTo>
                  <a:pt x="6100" y="1959"/>
                </a:lnTo>
                <a:lnTo>
                  <a:pt x="6155" y="4681"/>
                </a:lnTo>
                <a:lnTo>
                  <a:pt x="4902" y="5988"/>
                </a:lnTo>
                <a:lnTo>
                  <a:pt x="4684" y="6260"/>
                </a:lnTo>
                <a:lnTo>
                  <a:pt x="4466" y="6369"/>
                </a:lnTo>
                <a:lnTo>
                  <a:pt x="4194" y="6532"/>
                </a:lnTo>
                <a:lnTo>
                  <a:pt x="3758" y="6532"/>
                </a:lnTo>
                <a:lnTo>
                  <a:pt x="3595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6934729" y="611873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178" y="7077"/>
                </a:moveTo>
                <a:lnTo>
                  <a:pt x="1089" y="5825"/>
                </a:lnTo>
                <a:lnTo>
                  <a:pt x="0" y="4518"/>
                </a:lnTo>
                <a:lnTo>
                  <a:pt x="108" y="2939"/>
                </a:lnTo>
                <a:lnTo>
                  <a:pt x="980" y="1578"/>
                </a:lnTo>
                <a:lnTo>
                  <a:pt x="1906" y="163"/>
                </a:lnTo>
                <a:lnTo>
                  <a:pt x="4194" y="0"/>
                </a:lnTo>
                <a:lnTo>
                  <a:pt x="6046" y="1469"/>
                </a:lnTo>
                <a:lnTo>
                  <a:pt x="7026" y="2232"/>
                </a:lnTo>
                <a:lnTo>
                  <a:pt x="6917" y="3701"/>
                </a:lnTo>
                <a:lnTo>
                  <a:pt x="6046" y="5117"/>
                </a:lnTo>
                <a:lnTo>
                  <a:pt x="5065" y="6641"/>
                </a:lnTo>
                <a:lnTo>
                  <a:pt x="2178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7015010" y="5941707"/>
            <a:ext cx="34925" cy="43180"/>
          </a:xfrm>
          <a:custGeom>
            <a:avLst/>
            <a:gdLst/>
            <a:ahLst/>
            <a:cxnLst/>
            <a:rect l="l" t="t" r="r" b="b"/>
            <a:pathLst>
              <a:path w="34925" h="43179">
                <a:moveTo>
                  <a:pt x="6705" y="39852"/>
                </a:moveTo>
                <a:lnTo>
                  <a:pt x="6045" y="38163"/>
                </a:lnTo>
                <a:lnTo>
                  <a:pt x="4521" y="37287"/>
                </a:lnTo>
                <a:lnTo>
                  <a:pt x="3048" y="36423"/>
                </a:lnTo>
                <a:lnTo>
                  <a:pt x="1905" y="36906"/>
                </a:lnTo>
                <a:lnTo>
                  <a:pt x="0" y="39357"/>
                </a:lnTo>
                <a:lnTo>
                  <a:pt x="279" y="41262"/>
                </a:lnTo>
                <a:lnTo>
                  <a:pt x="1524" y="42138"/>
                </a:lnTo>
                <a:lnTo>
                  <a:pt x="2730" y="43002"/>
                </a:lnTo>
                <a:lnTo>
                  <a:pt x="5118" y="42405"/>
                </a:lnTo>
                <a:lnTo>
                  <a:pt x="5943" y="41046"/>
                </a:lnTo>
                <a:lnTo>
                  <a:pt x="6705" y="39852"/>
                </a:lnTo>
                <a:close/>
              </a:path>
              <a:path w="34925" h="43179">
                <a:moveTo>
                  <a:pt x="24079" y="3378"/>
                </a:moveTo>
                <a:lnTo>
                  <a:pt x="23812" y="1955"/>
                </a:lnTo>
                <a:lnTo>
                  <a:pt x="21793" y="266"/>
                </a:lnTo>
                <a:lnTo>
                  <a:pt x="21031" y="0"/>
                </a:lnTo>
                <a:lnTo>
                  <a:pt x="20320" y="50"/>
                </a:lnTo>
                <a:lnTo>
                  <a:pt x="19989" y="101"/>
                </a:lnTo>
                <a:lnTo>
                  <a:pt x="19723" y="101"/>
                </a:lnTo>
                <a:lnTo>
                  <a:pt x="19443" y="266"/>
                </a:lnTo>
                <a:lnTo>
                  <a:pt x="18745" y="482"/>
                </a:lnTo>
                <a:lnTo>
                  <a:pt x="18084" y="1028"/>
                </a:lnTo>
                <a:lnTo>
                  <a:pt x="17487" y="1854"/>
                </a:lnTo>
                <a:lnTo>
                  <a:pt x="17437" y="2006"/>
                </a:lnTo>
                <a:lnTo>
                  <a:pt x="17106" y="2616"/>
                </a:lnTo>
                <a:lnTo>
                  <a:pt x="17056" y="3048"/>
                </a:lnTo>
                <a:lnTo>
                  <a:pt x="17221" y="3530"/>
                </a:lnTo>
                <a:lnTo>
                  <a:pt x="17373" y="4076"/>
                </a:lnTo>
                <a:lnTo>
                  <a:pt x="17754" y="4622"/>
                </a:lnTo>
                <a:lnTo>
                  <a:pt x="18300" y="5168"/>
                </a:lnTo>
                <a:lnTo>
                  <a:pt x="19672" y="6362"/>
                </a:lnTo>
                <a:lnTo>
                  <a:pt x="22504" y="6261"/>
                </a:lnTo>
                <a:lnTo>
                  <a:pt x="23266" y="4838"/>
                </a:lnTo>
                <a:lnTo>
                  <a:pt x="24079" y="3378"/>
                </a:lnTo>
                <a:close/>
              </a:path>
              <a:path w="34925" h="43179">
                <a:moveTo>
                  <a:pt x="34645" y="8166"/>
                </a:moveTo>
                <a:lnTo>
                  <a:pt x="34264" y="5880"/>
                </a:lnTo>
                <a:lnTo>
                  <a:pt x="33235" y="5054"/>
                </a:lnTo>
                <a:lnTo>
                  <a:pt x="32029" y="4191"/>
                </a:lnTo>
                <a:lnTo>
                  <a:pt x="29527" y="4572"/>
                </a:lnTo>
                <a:lnTo>
                  <a:pt x="28651" y="5765"/>
                </a:lnTo>
                <a:lnTo>
                  <a:pt x="27673" y="7124"/>
                </a:lnTo>
                <a:lnTo>
                  <a:pt x="28003" y="9194"/>
                </a:lnTo>
                <a:lnTo>
                  <a:pt x="29413" y="10287"/>
                </a:lnTo>
                <a:lnTo>
                  <a:pt x="30619" y="11264"/>
                </a:lnTo>
                <a:lnTo>
                  <a:pt x="32956" y="10718"/>
                </a:lnTo>
                <a:lnTo>
                  <a:pt x="34645" y="8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6904164" y="6001257"/>
            <a:ext cx="69850" cy="48260"/>
          </a:xfrm>
          <a:custGeom>
            <a:avLst/>
            <a:gdLst/>
            <a:ahLst/>
            <a:cxnLst/>
            <a:rect l="l" t="t" r="r" b="b"/>
            <a:pathLst>
              <a:path w="69850" h="48260">
                <a:moveTo>
                  <a:pt x="6477" y="2997"/>
                </a:moveTo>
                <a:lnTo>
                  <a:pt x="5829" y="1905"/>
                </a:lnTo>
                <a:lnTo>
                  <a:pt x="5283" y="825"/>
                </a:lnTo>
                <a:lnTo>
                  <a:pt x="4191" y="0"/>
                </a:lnTo>
                <a:lnTo>
                  <a:pt x="1193" y="660"/>
                </a:lnTo>
                <a:lnTo>
                  <a:pt x="596" y="1905"/>
                </a:lnTo>
                <a:lnTo>
                  <a:pt x="0" y="3276"/>
                </a:lnTo>
                <a:lnTo>
                  <a:pt x="381" y="4572"/>
                </a:lnTo>
                <a:lnTo>
                  <a:pt x="1638" y="5448"/>
                </a:lnTo>
                <a:lnTo>
                  <a:pt x="3162" y="6540"/>
                </a:lnTo>
                <a:lnTo>
                  <a:pt x="4787" y="6261"/>
                </a:lnTo>
                <a:lnTo>
                  <a:pt x="5715" y="5016"/>
                </a:lnTo>
                <a:lnTo>
                  <a:pt x="5778" y="4851"/>
                </a:lnTo>
                <a:lnTo>
                  <a:pt x="5943" y="4419"/>
                </a:lnTo>
                <a:lnTo>
                  <a:pt x="6477" y="2997"/>
                </a:lnTo>
                <a:close/>
              </a:path>
              <a:path w="69850" h="48260">
                <a:moveTo>
                  <a:pt x="9918" y="44107"/>
                </a:moveTo>
                <a:lnTo>
                  <a:pt x="8610" y="43065"/>
                </a:lnTo>
                <a:lnTo>
                  <a:pt x="7569" y="42037"/>
                </a:lnTo>
                <a:lnTo>
                  <a:pt x="6540" y="41109"/>
                </a:lnTo>
                <a:lnTo>
                  <a:pt x="5397" y="41211"/>
                </a:lnTo>
                <a:lnTo>
                  <a:pt x="4521" y="42354"/>
                </a:lnTo>
                <a:lnTo>
                  <a:pt x="3429" y="43662"/>
                </a:lnTo>
                <a:lnTo>
                  <a:pt x="3479" y="46113"/>
                </a:lnTo>
                <a:lnTo>
                  <a:pt x="4635" y="46875"/>
                </a:lnTo>
                <a:lnTo>
                  <a:pt x="5778" y="47752"/>
                </a:lnTo>
                <a:lnTo>
                  <a:pt x="7467" y="47256"/>
                </a:lnTo>
                <a:lnTo>
                  <a:pt x="8547" y="45847"/>
                </a:lnTo>
                <a:lnTo>
                  <a:pt x="9918" y="44107"/>
                </a:lnTo>
                <a:close/>
              </a:path>
              <a:path w="69850" h="48260">
                <a:moveTo>
                  <a:pt x="53327" y="29451"/>
                </a:moveTo>
                <a:lnTo>
                  <a:pt x="51854" y="28638"/>
                </a:lnTo>
                <a:lnTo>
                  <a:pt x="51041" y="27876"/>
                </a:lnTo>
                <a:lnTo>
                  <a:pt x="49237" y="26466"/>
                </a:lnTo>
                <a:lnTo>
                  <a:pt x="48158" y="27114"/>
                </a:lnTo>
                <a:lnTo>
                  <a:pt x="47332" y="28422"/>
                </a:lnTo>
                <a:lnTo>
                  <a:pt x="46405" y="29946"/>
                </a:lnTo>
                <a:lnTo>
                  <a:pt x="46621" y="31419"/>
                </a:lnTo>
                <a:lnTo>
                  <a:pt x="47777" y="32613"/>
                </a:lnTo>
                <a:lnTo>
                  <a:pt x="48310" y="33159"/>
                </a:lnTo>
                <a:lnTo>
                  <a:pt x="49136" y="33274"/>
                </a:lnTo>
                <a:lnTo>
                  <a:pt x="49898" y="33045"/>
                </a:lnTo>
                <a:lnTo>
                  <a:pt x="52133" y="31356"/>
                </a:lnTo>
                <a:lnTo>
                  <a:pt x="53327" y="29451"/>
                </a:lnTo>
                <a:close/>
              </a:path>
              <a:path w="69850" h="48260">
                <a:moveTo>
                  <a:pt x="69392" y="44259"/>
                </a:moveTo>
                <a:lnTo>
                  <a:pt x="68580" y="42964"/>
                </a:lnTo>
                <a:lnTo>
                  <a:pt x="67983" y="41757"/>
                </a:lnTo>
                <a:lnTo>
                  <a:pt x="66725" y="41109"/>
                </a:lnTo>
                <a:lnTo>
                  <a:pt x="63842" y="41973"/>
                </a:lnTo>
                <a:lnTo>
                  <a:pt x="63398" y="43180"/>
                </a:lnTo>
                <a:lnTo>
                  <a:pt x="62966" y="44424"/>
                </a:lnTo>
                <a:lnTo>
                  <a:pt x="62636" y="45732"/>
                </a:lnTo>
                <a:lnTo>
                  <a:pt x="64389" y="46545"/>
                </a:lnTo>
                <a:lnTo>
                  <a:pt x="66294" y="47472"/>
                </a:lnTo>
                <a:lnTo>
                  <a:pt x="68249" y="47256"/>
                </a:lnTo>
                <a:lnTo>
                  <a:pt x="69392" y="442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7082563" y="5855192"/>
            <a:ext cx="4445" cy="5715"/>
          </a:xfrm>
          <a:custGeom>
            <a:avLst/>
            <a:gdLst/>
            <a:ahLst/>
            <a:cxnLst/>
            <a:rect l="l" t="t" r="r" b="b"/>
            <a:pathLst>
              <a:path w="4445" h="5714">
                <a:moveTo>
                  <a:pt x="2669" y="5607"/>
                </a:moveTo>
                <a:lnTo>
                  <a:pt x="2396" y="5552"/>
                </a:lnTo>
                <a:lnTo>
                  <a:pt x="926" y="5062"/>
                </a:lnTo>
                <a:lnTo>
                  <a:pt x="0" y="2232"/>
                </a:lnTo>
                <a:lnTo>
                  <a:pt x="980" y="925"/>
                </a:lnTo>
                <a:lnTo>
                  <a:pt x="1252" y="544"/>
                </a:lnTo>
                <a:lnTo>
                  <a:pt x="1743" y="163"/>
                </a:lnTo>
                <a:lnTo>
                  <a:pt x="2233" y="108"/>
                </a:lnTo>
                <a:lnTo>
                  <a:pt x="3050" y="0"/>
                </a:lnTo>
                <a:lnTo>
                  <a:pt x="3377" y="653"/>
                </a:lnTo>
                <a:lnTo>
                  <a:pt x="3431" y="1361"/>
                </a:lnTo>
                <a:lnTo>
                  <a:pt x="3595" y="2667"/>
                </a:lnTo>
                <a:lnTo>
                  <a:pt x="3976" y="4028"/>
                </a:lnTo>
                <a:lnTo>
                  <a:pt x="3322" y="5335"/>
                </a:lnTo>
                <a:lnTo>
                  <a:pt x="2995" y="5389"/>
                </a:lnTo>
                <a:lnTo>
                  <a:pt x="2669" y="56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6960972" y="5955855"/>
            <a:ext cx="6350" cy="45720"/>
          </a:xfrm>
          <a:custGeom>
            <a:avLst/>
            <a:gdLst/>
            <a:ahLst/>
            <a:cxnLst/>
            <a:rect l="l" t="t" r="r" b="b"/>
            <a:pathLst>
              <a:path w="6350" h="45720">
                <a:moveTo>
                  <a:pt x="4521" y="2349"/>
                </a:moveTo>
                <a:lnTo>
                  <a:pt x="4368" y="1143"/>
                </a:lnTo>
                <a:lnTo>
                  <a:pt x="3873" y="660"/>
                </a:lnTo>
                <a:lnTo>
                  <a:pt x="3162" y="0"/>
                </a:lnTo>
                <a:lnTo>
                  <a:pt x="393" y="63"/>
                </a:lnTo>
                <a:lnTo>
                  <a:pt x="165" y="825"/>
                </a:lnTo>
                <a:lnTo>
                  <a:pt x="0" y="1524"/>
                </a:lnTo>
                <a:lnTo>
                  <a:pt x="114" y="2451"/>
                </a:lnTo>
                <a:lnTo>
                  <a:pt x="990" y="2997"/>
                </a:lnTo>
                <a:lnTo>
                  <a:pt x="2019" y="3708"/>
                </a:lnTo>
                <a:lnTo>
                  <a:pt x="3060" y="3924"/>
                </a:lnTo>
                <a:lnTo>
                  <a:pt x="3987" y="3048"/>
                </a:lnTo>
                <a:lnTo>
                  <a:pt x="4521" y="2349"/>
                </a:lnTo>
                <a:close/>
              </a:path>
              <a:path w="6350" h="45720">
                <a:moveTo>
                  <a:pt x="5994" y="41706"/>
                </a:moveTo>
                <a:lnTo>
                  <a:pt x="5829" y="41275"/>
                </a:lnTo>
                <a:lnTo>
                  <a:pt x="5295" y="40894"/>
                </a:lnTo>
                <a:lnTo>
                  <a:pt x="4686" y="40347"/>
                </a:lnTo>
                <a:lnTo>
                  <a:pt x="4038" y="40284"/>
                </a:lnTo>
                <a:lnTo>
                  <a:pt x="3441" y="40513"/>
                </a:lnTo>
                <a:lnTo>
                  <a:pt x="3111" y="40614"/>
                </a:lnTo>
                <a:lnTo>
                  <a:pt x="2616" y="41109"/>
                </a:lnTo>
                <a:lnTo>
                  <a:pt x="2451" y="41325"/>
                </a:lnTo>
                <a:lnTo>
                  <a:pt x="2298" y="41592"/>
                </a:lnTo>
                <a:lnTo>
                  <a:pt x="1752" y="42735"/>
                </a:lnTo>
                <a:lnTo>
                  <a:pt x="1752" y="43776"/>
                </a:lnTo>
                <a:lnTo>
                  <a:pt x="2679" y="44589"/>
                </a:lnTo>
                <a:lnTo>
                  <a:pt x="3543" y="45402"/>
                </a:lnTo>
                <a:lnTo>
                  <a:pt x="4254" y="44856"/>
                </a:lnTo>
                <a:lnTo>
                  <a:pt x="4851" y="44208"/>
                </a:lnTo>
                <a:lnTo>
                  <a:pt x="5181" y="43878"/>
                </a:lnTo>
                <a:lnTo>
                  <a:pt x="5511" y="43281"/>
                </a:lnTo>
                <a:lnTo>
                  <a:pt x="5943" y="42684"/>
                </a:lnTo>
                <a:lnTo>
                  <a:pt x="5994" y="42087"/>
                </a:lnTo>
                <a:lnTo>
                  <a:pt x="5994" y="417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7020630" y="6002236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213" y="4409"/>
                </a:moveTo>
                <a:lnTo>
                  <a:pt x="2015" y="4083"/>
                </a:lnTo>
                <a:lnTo>
                  <a:pt x="326" y="2613"/>
                </a:lnTo>
                <a:lnTo>
                  <a:pt x="0" y="1796"/>
                </a:lnTo>
                <a:lnTo>
                  <a:pt x="762" y="816"/>
                </a:lnTo>
                <a:lnTo>
                  <a:pt x="1743" y="0"/>
                </a:lnTo>
                <a:lnTo>
                  <a:pt x="2614" y="54"/>
                </a:lnTo>
                <a:lnTo>
                  <a:pt x="3377" y="979"/>
                </a:lnTo>
                <a:lnTo>
                  <a:pt x="4085" y="1796"/>
                </a:lnTo>
                <a:lnTo>
                  <a:pt x="4738" y="2830"/>
                </a:lnTo>
                <a:lnTo>
                  <a:pt x="3921" y="3647"/>
                </a:lnTo>
                <a:lnTo>
                  <a:pt x="3213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6871651" y="608569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124" y="4627"/>
                </a:moveTo>
                <a:lnTo>
                  <a:pt x="1416" y="4028"/>
                </a:lnTo>
                <a:lnTo>
                  <a:pt x="490" y="3266"/>
                </a:lnTo>
                <a:lnTo>
                  <a:pt x="0" y="1959"/>
                </a:lnTo>
                <a:lnTo>
                  <a:pt x="817" y="163"/>
                </a:lnTo>
                <a:lnTo>
                  <a:pt x="1852" y="0"/>
                </a:lnTo>
                <a:lnTo>
                  <a:pt x="2669" y="598"/>
                </a:lnTo>
                <a:lnTo>
                  <a:pt x="3813" y="1361"/>
                </a:lnTo>
                <a:lnTo>
                  <a:pt x="4303" y="2232"/>
                </a:lnTo>
                <a:lnTo>
                  <a:pt x="3595" y="3538"/>
                </a:lnTo>
                <a:lnTo>
                  <a:pt x="2995" y="4355"/>
                </a:lnTo>
                <a:lnTo>
                  <a:pt x="2124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7016436" y="581082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490" y="2504"/>
                </a:moveTo>
                <a:lnTo>
                  <a:pt x="0" y="2340"/>
                </a:lnTo>
                <a:lnTo>
                  <a:pt x="1307" y="816"/>
                </a:lnTo>
                <a:lnTo>
                  <a:pt x="1906" y="0"/>
                </a:lnTo>
                <a:lnTo>
                  <a:pt x="2178" y="653"/>
                </a:lnTo>
                <a:lnTo>
                  <a:pt x="2178" y="1306"/>
                </a:lnTo>
                <a:lnTo>
                  <a:pt x="1470" y="2014"/>
                </a:lnTo>
                <a:lnTo>
                  <a:pt x="980" y="2449"/>
                </a:lnTo>
                <a:lnTo>
                  <a:pt x="490" y="25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964794" y="5998107"/>
            <a:ext cx="49530" cy="21590"/>
          </a:xfrm>
          <a:custGeom>
            <a:avLst/>
            <a:gdLst/>
            <a:ahLst/>
            <a:cxnLst/>
            <a:rect l="l" t="t" r="r" b="b"/>
            <a:pathLst>
              <a:path w="49529" h="21589">
                <a:moveTo>
                  <a:pt x="3975" y="19316"/>
                </a:moveTo>
                <a:lnTo>
                  <a:pt x="3263" y="18338"/>
                </a:lnTo>
                <a:lnTo>
                  <a:pt x="2667" y="17310"/>
                </a:lnTo>
                <a:lnTo>
                  <a:pt x="2006" y="16929"/>
                </a:lnTo>
                <a:lnTo>
                  <a:pt x="1308" y="17030"/>
                </a:lnTo>
                <a:lnTo>
                  <a:pt x="863" y="17576"/>
                </a:lnTo>
                <a:lnTo>
                  <a:pt x="101" y="18618"/>
                </a:lnTo>
                <a:lnTo>
                  <a:pt x="0" y="19761"/>
                </a:lnTo>
                <a:lnTo>
                  <a:pt x="1143" y="20624"/>
                </a:lnTo>
                <a:lnTo>
                  <a:pt x="1689" y="21069"/>
                </a:lnTo>
                <a:lnTo>
                  <a:pt x="2451" y="21069"/>
                </a:lnTo>
                <a:lnTo>
                  <a:pt x="2997" y="20472"/>
                </a:lnTo>
                <a:lnTo>
                  <a:pt x="3975" y="19316"/>
                </a:lnTo>
                <a:close/>
              </a:path>
              <a:path w="49529" h="21589">
                <a:moveTo>
                  <a:pt x="49288" y="2070"/>
                </a:moveTo>
                <a:lnTo>
                  <a:pt x="48742" y="1028"/>
                </a:lnTo>
                <a:lnTo>
                  <a:pt x="47713" y="165"/>
                </a:lnTo>
                <a:lnTo>
                  <a:pt x="47002" y="0"/>
                </a:lnTo>
                <a:lnTo>
                  <a:pt x="46240" y="165"/>
                </a:lnTo>
                <a:lnTo>
                  <a:pt x="46024" y="812"/>
                </a:lnTo>
                <a:lnTo>
                  <a:pt x="45593" y="1905"/>
                </a:lnTo>
                <a:lnTo>
                  <a:pt x="45262" y="3213"/>
                </a:lnTo>
                <a:lnTo>
                  <a:pt x="46786" y="3860"/>
                </a:lnTo>
                <a:lnTo>
                  <a:pt x="47434" y="4191"/>
                </a:lnTo>
                <a:lnTo>
                  <a:pt x="48145" y="3911"/>
                </a:lnTo>
                <a:lnTo>
                  <a:pt x="48526" y="3314"/>
                </a:lnTo>
                <a:lnTo>
                  <a:pt x="49288" y="20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0" name="object 1850"/>
          <p:cNvSpPr/>
          <p:nvPr/>
        </p:nvSpPr>
        <p:spPr>
          <a:xfrm>
            <a:off x="7017416" y="586216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88" y="4518"/>
                </a:moveTo>
                <a:lnTo>
                  <a:pt x="1034" y="3974"/>
                </a:lnTo>
                <a:lnTo>
                  <a:pt x="0" y="3211"/>
                </a:lnTo>
                <a:lnTo>
                  <a:pt x="0" y="1959"/>
                </a:lnTo>
                <a:lnTo>
                  <a:pt x="599" y="762"/>
                </a:lnTo>
                <a:lnTo>
                  <a:pt x="1307" y="0"/>
                </a:lnTo>
                <a:lnTo>
                  <a:pt x="2233" y="108"/>
                </a:lnTo>
                <a:lnTo>
                  <a:pt x="2886" y="544"/>
                </a:lnTo>
                <a:lnTo>
                  <a:pt x="4030" y="1252"/>
                </a:lnTo>
                <a:lnTo>
                  <a:pt x="3540" y="2340"/>
                </a:lnTo>
                <a:lnTo>
                  <a:pt x="3104" y="3211"/>
                </a:lnTo>
                <a:lnTo>
                  <a:pt x="2723" y="4083"/>
                </a:lnTo>
                <a:lnTo>
                  <a:pt x="1688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6863317" y="6155812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1252" y="2395"/>
                </a:moveTo>
                <a:lnTo>
                  <a:pt x="0" y="1796"/>
                </a:lnTo>
                <a:lnTo>
                  <a:pt x="163" y="1306"/>
                </a:lnTo>
                <a:lnTo>
                  <a:pt x="163" y="1034"/>
                </a:lnTo>
                <a:lnTo>
                  <a:pt x="1198" y="272"/>
                </a:lnTo>
                <a:lnTo>
                  <a:pt x="2287" y="0"/>
                </a:lnTo>
                <a:lnTo>
                  <a:pt x="3431" y="435"/>
                </a:lnTo>
                <a:lnTo>
                  <a:pt x="4085" y="707"/>
                </a:lnTo>
                <a:lnTo>
                  <a:pt x="3703" y="1306"/>
                </a:lnTo>
                <a:lnTo>
                  <a:pt x="3322" y="1469"/>
                </a:lnTo>
                <a:lnTo>
                  <a:pt x="2287" y="1796"/>
                </a:lnTo>
                <a:lnTo>
                  <a:pt x="1252" y="23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6914248" y="6090810"/>
            <a:ext cx="15875" cy="18415"/>
          </a:xfrm>
          <a:custGeom>
            <a:avLst/>
            <a:gdLst/>
            <a:ahLst/>
            <a:cxnLst/>
            <a:rect l="l" t="t" r="r" b="b"/>
            <a:pathLst>
              <a:path w="15875" h="18414">
                <a:moveTo>
                  <a:pt x="8606" y="17802"/>
                </a:moveTo>
                <a:lnTo>
                  <a:pt x="1416" y="14807"/>
                </a:lnTo>
                <a:lnTo>
                  <a:pt x="0" y="9908"/>
                </a:lnTo>
                <a:lnTo>
                  <a:pt x="3595" y="1306"/>
                </a:lnTo>
                <a:lnTo>
                  <a:pt x="6699" y="0"/>
                </a:lnTo>
                <a:lnTo>
                  <a:pt x="11112" y="1742"/>
                </a:lnTo>
                <a:lnTo>
                  <a:pt x="11602" y="2068"/>
                </a:lnTo>
                <a:lnTo>
                  <a:pt x="10131" y="2449"/>
                </a:lnTo>
                <a:lnTo>
                  <a:pt x="9968" y="3538"/>
                </a:lnTo>
                <a:lnTo>
                  <a:pt x="10730" y="7512"/>
                </a:lnTo>
                <a:lnTo>
                  <a:pt x="12909" y="8656"/>
                </a:lnTo>
                <a:lnTo>
                  <a:pt x="14162" y="10507"/>
                </a:lnTo>
                <a:lnTo>
                  <a:pt x="14489" y="10996"/>
                </a:lnTo>
                <a:lnTo>
                  <a:pt x="14870" y="11378"/>
                </a:lnTo>
                <a:lnTo>
                  <a:pt x="15306" y="11650"/>
                </a:lnTo>
                <a:lnTo>
                  <a:pt x="15251" y="11813"/>
                </a:lnTo>
                <a:lnTo>
                  <a:pt x="15251" y="12031"/>
                </a:lnTo>
                <a:lnTo>
                  <a:pt x="15142" y="12194"/>
                </a:lnTo>
                <a:lnTo>
                  <a:pt x="13835" y="15678"/>
                </a:lnTo>
                <a:lnTo>
                  <a:pt x="8606" y="178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6887720" y="6011000"/>
            <a:ext cx="11430" cy="14604"/>
          </a:xfrm>
          <a:custGeom>
            <a:avLst/>
            <a:gdLst/>
            <a:ahLst/>
            <a:cxnLst/>
            <a:rect l="l" t="t" r="r" b="b"/>
            <a:pathLst>
              <a:path w="11429" h="14604">
                <a:moveTo>
                  <a:pt x="6917" y="13991"/>
                </a:moveTo>
                <a:lnTo>
                  <a:pt x="4412" y="13827"/>
                </a:lnTo>
                <a:lnTo>
                  <a:pt x="3595" y="13827"/>
                </a:lnTo>
                <a:lnTo>
                  <a:pt x="2832" y="13664"/>
                </a:lnTo>
                <a:lnTo>
                  <a:pt x="2015" y="13392"/>
                </a:lnTo>
                <a:lnTo>
                  <a:pt x="1851" y="13337"/>
                </a:lnTo>
                <a:lnTo>
                  <a:pt x="1361" y="13065"/>
                </a:lnTo>
                <a:lnTo>
                  <a:pt x="1198" y="13011"/>
                </a:lnTo>
                <a:lnTo>
                  <a:pt x="326" y="12575"/>
                </a:lnTo>
                <a:lnTo>
                  <a:pt x="0" y="12357"/>
                </a:lnTo>
                <a:lnTo>
                  <a:pt x="3703" y="4137"/>
                </a:lnTo>
                <a:lnTo>
                  <a:pt x="5664" y="0"/>
                </a:lnTo>
                <a:lnTo>
                  <a:pt x="6808" y="1088"/>
                </a:lnTo>
                <a:lnTo>
                  <a:pt x="7408" y="2123"/>
                </a:lnTo>
                <a:lnTo>
                  <a:pt x="8225" y="2830"/>
                </a:lnTo>
                <a:lnTo>
                  <a:pt x="9368" y="3865"/>
                </a:lnTo>
                <a:lnTo>
                  <a:pt x="11057" y="4300"/>
                </a:lnTo>
                <a:lnTo>
                  <a:pt x="11166" y="6260"/>
                </a:lnTo>
                <a:lnTo>
                  <a:pt x="11220" y="8492"/>
                </a:lnTo>
                <a:lnTo>
                  <a:pt x="11003" y="10017"/>
                </a:lnTo>
                <a:lnTo>
                  <a:pt x="10186" y="11378"/>
                </a:lnTo>
                <a:lnTo>
                  <a:pt x="9260" y="13065"/>
                </a:lnTo>
                <a:lnTo>
                  <a:pt x="6917" y="139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6861302" y="6093260"/>
            <a:ext cx="20320" cy="12700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3617" y="12140"/>
                </a:moveTo>
                <a:lnTo>
                  <a:pt x="10730" y="9690"/>
                </a:lnTo>
                <a:lnTo>
                  <a:pt x="10512" y="9472"/>
                </a:lnTo>
                <a:lnTo>
                  <a:pt x="10240" y="9363"/>
                </a:lnTo>
                <a:lnTo>
                  <a:pt x="9913" y="9363"/>
                </a:lnTo>
                <a:lnTo>
                  <a:pt x="9477" y="9309"/>
                </a:lnTo>
                <a:lnTo>
                  <a:pt x="8987" y="9418"/>
                </a:lnTo>
                <a:lnTo>
                  <a:pt x="8497" y="9635"/>
                </a:lnTo>
                <a:lnTo>
                  <a:pt x="6590" y="10615"/>
                </a:lnTo>
                <a:lnTo>
                  <a:pt x="4738" y="10017"/>
                </a:lnTo>
                <a:lnTo>
                  <a:pt x="3322" y="9418"/>
                </a:lnTo>
                <a:lnTo>
                  <a:pt x="163" y="8329"/>
                </a:lnTo>
                <a:lnTo>
                  <a:pt x="0" y="8220"/>
                </a:lnTo>
                <a:lnTo>
                  <a:pt x="1361" y="3810"/>
                </a:lnTo>
                <a:lnTo>
                  <a:pt x="1034" y="1197"/>
                </a:lnTo>
                <a:lnTo>
                  <a:pt x="5664" y="217"/>
                </a:lnTo>
                <a:lnTo>
                  <a:pt x="6427" y="2449"/>
                </a:lnTo>
                <a:lnTo>
                  <a:pt x="7462" y="4028"/>
                </a:lnTo>
                <a:lnTo>
                  <a:pt x="8116" y="4954"/>
                </a:lnTo>
                <a:lnTo>
                  <a:pt x="8442" y="5226"/>
                </a:lnTo>
                <a:lnTo>
                  <a:pt x="9368" y="6151"/>
                </a:lnTo>
                <a:lnTo>
                  <a:pt x="10022" y="5716"/>
                </a:lnTo>
                <a:lnTo>
                  <a:pt x="11384" y="3538"/>
                </a:lnTo>
                <a:lnTo>
                  <a:pt x="11493" y="3103"/>
                </a:lnTo>
                <a:lnTo>
                  <a:pt x="12746" y="1034"/>
                </a:lnTo>
                <a:lnTo>
                  <a:pt x="14162" y="0"/>
                </a:lnTo>
                <a:lnTo>
                  <a:pt x="16123" y="272"/>
                </a:lnTo>
                <a:lnTo>
                  <a:pt x="17757" y="544"/>
                </a:lnTo>
                <a:lnTo>
                  <a:pt x="18738" y="1469"/>
                </a:lnTo>
                <a:lnTo>
                  <a:pt x="19337" y="2722"/>
                </a:lnTo>
                <a:lnTo>
                  <a:pt x="19772" y="3647"/>
                </a:lnTo>
                <a:lnTo>
                  <a:pt x="19881" y="4191"/>
                </a:lnTo>
                <a:lnTo>
                  <a:pt x="20317" y="5825"/>
                </a:lnTo>
                <a:lnTo>
                  <a:pt x="19990" y="7240"/>
                </a:lnTo>
                <a:lnTo>
                  <a:pt x="18356" y="8547"/>
                </a:lnTo>
                <a:lnTo>
                  <a:pt x="15796" y="9908"/>
                </a:lnTo>
                <a:lnTo>
                  <a:pt x="13617" y="121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5" name="object 1855"/>
          <p:cNvSpPr/>
          <p:nvPr/>
        </p:nvSpPr>
        <p:spPr>
          <a:xfrm>
            <a:off x="6916535" y="6026298"/>
            <a:ext cx="13335" cy="17780"/>
          </a:xfrm>
          <a:custGeom>
            <a:avLst/>
            <a:gdLst/>
            <a:ahLst/>
            <a:cxnLst/>
            <a:rect l="l" t="t" r="r" b="b"/>
            <a:pathLst>
              <a:path w="13334" h="17779">
                <a:moveTo>
                  <a:pt x="7081" y="17420"/>
                </a:moveTo>
                <a:lnTo>
                  <a:pt x="4793" y="16767"/>
                </a:lnTo>
                <a:lnTo>
                  <a:pt x="4466" y="16713"/>
                </a:lnTo>
                <a:lnTo>
                  <a:pt x="1307" y="15515"/>
                </a:lnTo>
                <a:lnTo>
                  <a:pt x="0" y="12739"/>
                </a:lnTo>
                <a:lnTo>
                  <a:pt x="653" y="8764"/>
                </a:lnTo>
                <a:lnTo>
                  <a:pt x="1034" y="7676"/>
                </a:lnTo>
                <a:lnTo>
                  <a:pt x="5937" y="2123"/>
                </a:lnTo>
                <a:lnTo>
                  <a:pt x="8497" y="0"/>
                </a:lnTo>
                <a:lnTo>
                  <a:pt x="9478" y="925"/>
                </a:lnTo>
                <a:lnTo>
                  <a:pt x="10836" y="5607"/>
                </a:lnTo>
                <a:lnTo>
                  <a:pt x="11057" y="6315"/>
                </a:lnTo>
                <a:lnTo>
                  <a:pt x="11547" y="7186"/>
                </a:lnTo>
                <a:lnTo>
                  <a:pt x="12310" y="8982"/>
                </a:lnTo>
                <a:lnTo>
                  <a:pt x="12637" y="9635"/>
                </a:lnTo>
                <a:lnTo>
                  <a:pt x="10022" y="9635"/>
                </a:lnTo>
                <a:lnTo>
                  <a:pt x="10131" y="11650"/>
                </a:lnTo>
                <a:lnTo>
                  <a:pt x="10240" y="12793"/>
                </a:lnTo>
                <a:lnTo>
                  <a:pt x="12092" y="13773"/>
                </a:lnTo>
                <a:lnTo>
                  <a:pt x="10512" y="15025"/>
                </a:lnTo>
                <a:lnTo>
                  <a:pt x="8878" y="16386"/>
                </a:lnTo>
                <a:lnTo>
                  <a:pt x="7081" y="17420"/>
                </a:lnTo>
                <a:close/>
              </a:path>
              <a:path w="13334" h="17779">
                <a:moveTo>
                  <a:pt x="12746" y="9853"/>
                </a:moveTo>
                <a:lnTo>
                  <a:pt x="10894" y="9744"/>
                </a:lnTo>
                <a:lnTo>
                  <a:pt x="10022" y="9635"/>
                </a:lnTo>
                <a:lnTo>
                  <a:pt x="12637" y="9635"/>
                </a:lnTo>
                <a:lnTo>
                  <a:pt x="12746" y="98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6842721" y="6126746"/>
            <a:ext cx="43180" cy="31115"/>
          </a:xfrm>
          <a:custGeom>
            <a:avLst/>
            <a:gdLst/>
            <a:ahLst/>
            <a:cxnLst/>
            <a:rect l="l" t="t" r="r" b="b"/>
            <a:pathLst>
              <a:path w="43179" h="31114">
                <a:moveTo>
                  <a:pt x="11874" y="22161"/>
                </a:moveTo>
                <a:lnTo>
                  <a:pt x="10998" y="19812"/>
                </a:lnTo>
                <a:lnTo>
                  <a:pt x="9639" y="17856"/>
                </a:lnTo>
                <a:lnTo>
                  <a:pt x="8547" y="16446"/>
                </a:lnTo>
                <a:lnTo>
                  <a:pt x="6858" y="15684"/>
                </a:lnTo>
                <a:lnTo>
                  <a:pt x="4902" y="16332"/>
                </a:lnTo>
                <a:lnTo>
                  <a:pt x="2717" y="17094"/>
                </a:lnTo>
                <a:lnTo>
                  <a:pt x="977" y="18453"/>
                </a:lnTo>
                <a:lnTo>
                  <a:pt x="0" y="20739"/>
                </a:lnTo>
                <a:lnTo>
                  <a:pt x="114" y="21069"/>
                </a:lnTo>
                <a:lnTo>
                  <a:pt x="2501" y="21615"/>
                </a:lnTo>
                <a:lnTo>
                  <a:pt x="1473" y="22974"/>
                </a:lnTo>
                <a:lnTo>
                  <a:pt x="927" y="24930"/>
                </a:lnTo>
                <a:lnTo>
                  <a:pt x="927" y="25920"/>
                </a:lnTo>
                <a:lnTo>
                  <a:pt x="1092" y="25971"/>
                </a:lnTo>
                <a:lnTo>
                  <a:pt x="2235" y="26619"/>
                </a:lnTo>
                <a:lnTo>
                  <a:pt x="3263" y="27381"/>
                </a:lnTo>
                <a:lnTo>
                  <a:pt x="2832" y="28638"/>
                </a:lnTo>
                <a:lnTo>
                  <a:pt x="2997" y="28740"/>
                </a:lnTo>
                <a:lnTo>
                  <a:pt x="3263" y="28905"/>
                </a:lnTo>
                <a:lnTo>
                  <a:pt x="6756" y="30492"/>
                </a:lnTo>
                <a:lnTo>
                  <a:pt x="10617" y="28473"/>
                </a:lnTo>
                <a:lnTo>
                  <a:pt x="11328" y="24714"/>
                </a:lnTo>
                <a:lnTo>
                  <a:pt x="11874" y="22161"/>
                </a:lnTo>
                <a:close/>
              </a:path>
              <a:path w="43179" h="31114">
                <a:moveTo>
                  <a:pt x="42976" y="6756"/>
                </a:moveTo>
                <a:lnTo>
                  <a:pt x="41833" y="2997"/>
                </a:lnTo>
                <a:lnTo>
                  <a:pt x="34315" y="0"/>
                </a:lnTo>
                <a:lnTo>
                  <a:pt x="31369" y="279"/>
                </a:lnTo>
                <a:lnTo>
                  <a:pt x="29845" y="2019"/>
                </a:lnTo>
                <a:lnTo>
                  <a:pt x="28384" y="3594"/>
                </a:lnTo>
                <a:lnTo>
                  <a:pt x="28384" y="7137"/>
                </a:lnTo>
                <a:lnTo>
                  <a:pt x="29845" y="9740"/>
                </a:lnTo>
                <a:lnTo>
                  <a:pt x="30124" y="10287"/>
                </a:lnTo>
                <a:lnTo>
                  <a:pt x="30772" y="11163"/>
                </a:lnTo>
                <a:lnTo>
                  <a:pt x="31216" y="10617"/>
                </a:lnTo>
                <a:lnTo>
                  <a:pt x="32296" y="9093"/>
                </a:lnTo>
                <a:lnTo>
                  <a:pt x="33121" y="9969"/>
                </a:lnTo>
                <a:lnTo>
                  <a:pt x="34582" y="11811"/>
                </a:lnTo>
                <a:lnTo>
                  <a:pt x="34975" y="13169"/>
                </a:lnTo>
                <a:lnTo>
                  <a:pt x="36715" y="12573"/>
                </a:lnTo>
                <a:lnTo>
                  <a:pt x="38074" y="12141"/>
                </a:lnTo>
                <a:lnTo>
                  <a:pt x="39382" y="11645"/>
                </a:lnTo>
                <a:lnTo>
                  <a:pt x="40309" y="10401"/>
                </a:lnTo>
                <a:lnTo>
                  <a:pt x="42976" y="6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6894802" y="6045734"/>
            <a:ext cx="13335" cy="13335"/>
          </a:xfrm>
          <a:custGeom>
            <a:avLst/>
            <a:gdLst/>
            <a:ahLst/>
            <a:cxnLst/>
            <a:rect l="l" t="t" r="r" b="b"/>
            <a:pathLst>
              <a:path w="13334" h="13335">
                <a:moveTo>
                  <a:pt x="8878" y="13065"/>
                </a:moveTo>
                <a:lnTo>
                  <a:pt x="6863" y="13011"/>
                </a:lnTo>
                <a:lnTo>
                  <a:pt x="5610" y="11323"/>
                </a:lnTo>
                <a:lnTo>
                  <a:pt x="3867" y="9037"/>
                </a:lnTo>
                <a:lnTo>
                  <a:pt x="0" y="8383"/>
                </a:lnTo>
                <a:lnTo>
                  <a:pt x="242" y="6641"/>
                </a:lnTo>
                <a:lnTo>
                  <a:pt x="653" y="1959"/>
                </a:lnTo>
                <a:lnTo>
                  <a:pt x="4357" y="0"/>
                </a:lnTo>
                <a:lnTo>
                  <a:pt x="7299" y="1088"/>
                </a:lnTo>
                <a:lnTo>
                  <a:pt x="9368" y="1905"/>
                </a:lnTo>
                <a:lnTo>
                  <a:pt x="10627" y="3211"/>
                </a:lnTo>
                <a:lnTo>
                  <a:pt x="9368" y="3211"/>
                </a:lnTo>
                <a:lnTo>
                  <a:pt x="6645" y="3538"/>
                </a:lnTo>
                <a:lnTo>
                  <a:pt x="5664" y="5008"/>
                </a:lnTo>
                <a:lnTo>
                  <a:pt x="4956" y="6641"/>
                </a:lnTo>
                <a:lnTo>
                  <a:pt x="5501" y="8057"/>
                </a:lnTo>
                <a:lnTo>
                  <a:pt x="6816" y="9254"/>
                </a:lnTo>
                <a:lnTo>
                  <a:pt x="8061" y="10343"/>
                </a:lnTo>
                <a:lnTo>
                  <a:pt x="12651" y="10343"/>
                </a:lnTo>
                <a:lnTo>
                  <a:pt x="12419" y="10942"/>
                </a:lnTo>
                <a:lnTo>
                  <a:pt x="10730" y="11976"/>
                </a:lnTo>
                <a:lnTo>
                  <a:pt x="8878" y="13065"/>
                </a:lnTo>
                <a:close/>
              </a:path>
              <a:path w="13334" h="13335">
                <a:moveTo>
                  <a:pt x="11711" y="5171"/>
                </a:moveTo>
                <a:lnTo>
                  <a:pt x="11221" y="4573"/>
                </a:lnTo>
                <a:lnTo>
                  <a:pt x="10894" y="4300"/>
                </a:lnTo>
                <a:lnTo>
                  <a:pt x="9368" y="3211"/>
                </a:lnTo>
                <a:lnTo>
                  <a:pt x="10627" y="3211"/>
                </a:lnTo>
                <a:lnTo>
                  <a:pt x="10785" y="3375"/>
                </a:lnTo>
                <a:lnTo>
                  <a:pt x="11711" y="5171"/>
                </a:lnTo>
                <a:close/>
              </a:path>
              <a:path w="13334" h="13335">
                <a:moveTo>
                  <a:pt x="12283" y="6430"/>
                </a:moveTo>
                <a:lnTo>
                  <a:pt x="12092" y="5934"/>
                </a:lnTo>
                <a:lnTo>
                  <a:pt x="11711" y="5226"/>
                </a:lnTo>
                <a:lnTo>
                  <a:pt x="12310" y="6151"/>
                </a:lnTo>
                <a:lnTo>
                  <a:pt x="12283" y="6430"/>
                </a:lnTo>
                <a:close/>
              </a:path>
              <a:path w="13334" h="13335">
                <a:moveTo>
                  <a:pt x="12651" y="10343"/>
                </a:moveTo>
                <a:lnTo>
                  <a:pt x="8061" y="10343"/>
                </a:lnTo>
                <a:lnTo>
                  <a:pt x="10295" y="9908"/>
                </a:lnTo>
                <a:lnTo>
                  <a:pt x="11423" y="8383"/>
                </a:lnTo>
                <a:lnTo>
                  <a:pt x="12201" y="7295"/>
                </a:lnTo>
                <a:lnTo>
                  <a:pt x="12283" y="6430"/>
                </a:lnTo>
                <a:lnTo>
                  <a:pt x="12364" y="6641"/>
                </a:lnTo>
                <a:lnTo>
                  <a:pt x="13073" y="9254"/>
                </a:lnTo>
                <a:lnTo>
                  <a:pt x="12651" y="103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6829755" y="6169215"/>
            <a:ext cx="69850" cy="55880"/>
          </a:xfrm>
          <a:custGeom>
            <a:avLst/>
            <a:gdLst/>
            <a:ahLst/>
            <a:cxnLst/>
            <a:rect l="l" t="t" r="r" b="b"/>
            <a:pathLst>
              <a:path w="69850" h="55879">
                <a:moveTo>
                  <a:pt x="2565" y="18618"/>
                </a:moveTo>
                <a:lnTo>
                  <a:pt x="1689" y="18072"/>
                </a:lnTo>
                <a:lnTo>
                  <a:pt x="1193" y="17475"/>
                </a:lnTo>
                <a:lnTo>
                  <a:pt x="1092" y="16764"/>
                </a:lnTo>
                <a:lnTo>
                  <a:pt x="762" y="18237"/>
                </a:lnTo>
                <a:lnTo>
                  <a:pt x="381" y="19697"/>
                </a:lnTo>
                <a:lnTo>
                  <a:pt x="0" y="21221"/>
                </a:lnTo>
                <a:lnTo>
                  <a:pt x="711" y="20904"/>
                </a:lnTo>
                <a:lnTo>
                  <a:pt x="1358" y="20523"/>
                </a:lnTo>
                <a:lnTo>
                  <a:pt x="2286" y="19596"/>
                </a:lnTo>
                <a:lnTo>
                  <a:pt x="2501" y="19100"/>
                </a:lnTo>
                <a:lnTo>
                  <a:pt x="2565" y="18618"/>
                </a:lnTo>
                <a:close/>
              </a:path>
              <a:path w="69850" h="55879">
                <a:moveTo>
                  <a:pt x="22009" y="52971"/>
                </a:moveTo>
                <a:lnTo>
                  <a:pt x="21247" y="53238"/>
                </a:lnTo>
                <a:lnTo>
                  <a:pt x="20320" y="53238"/>
                </a:lnTo>
                <a:lnTo>
                  <a:pt x="19392" y="52857"/>
                </a:lnTo>
                <a:lnTo>
                  <a:pt x="17983" y="52044"/>
                </a:lnTo>
                <a:lnTo>
                  <a:pt x="17653" y="50571"/>
                </a:lnTo>
                <a:lnTo>
                  <a:pt x="18135" y="48882"/>
                </a:lnTo>
                <a:lnTo>
                  <a:pt x="18516" y="47790"/>
                </a:lnTo>
                <a:lnTo>
                  <a:pt x="19392" y="47028"/>
                </a:lnTo>
                <a:lnTo>
                  <a:pt x="20320" y="46761"/>
                </a:lnTo>
                <a:lnTo>
                  <a:pt x="19888" y="45504"/>
                </a:lnTo>
                <a:lnTo>
                  <a:pt x="19507" y="44259"/>
                </a:lnTo>
                <a:lnTo>
                  <a:pt x="18630" y="41973"/>
                </a:lnTo>
                <a:lnTo>
                  <a:pt x="17983" y="40995"/>
                </a:lnTo>
                <a:lnTo>
                  <a:pt x="16560" y="41097"/>
                </a:lnTo>
                <a:lnTo>
                  <a:pt x="15138" y="41148"/>
                </a:lnTo>
                <a:lnTo>
                  <a:pt x="13779" y="41757"/>
                </a:lnTo>
                <a:lnTo>
                  <a:pt x="13614" y="43713"/>
                </a:lnTo>
                <a:lnTo>
                  <a:pt x="13614" y="44259"/>
                </a:lnTo>
                <a:lnTo>
                  <a:pt x="13677" y="44805"/>
                </a:lnTo>
                <a:lnTo>
                  <a:pt x="14655" y="45288"/>
                </a:lnTo>
                <a:lnTo>
                  <a:pt x="15633" y="45834"/>
                </a:lnTo>
                <a:lnTo>
                  <a:pt x="14986" y="46812"/>
                </a:lnTo>
                <a:lnTo>
                  <a:pt x="14605" y="47307"/>
                </a:lnTo>
                <a:lnTo>
                  <a:pt x="14109" y="47574"/>
                </a:lnTo>
                <a:lnTo>
                  <a:pt x="13614" y="47637"/>
                </a:lnTo>
                <a:lnTo>
                  <a:pt x="13512" y="48615"/>
                </a:lnTo>
                <a:lnTo>
                  <a:pt x="13233" y="49542"/>
                </a:lnTo>
                <a:lnTo>
                  <a:pt x="12471" y="50622"/>
                </a:lnTo>
                <a:lnTo>
                  <a:pt x="12636" y="51066"/>
                </a:lnTo>
                <a:lnTo>
                  <a:pt x="12915" y="51498"/>
                </a:lnTo>
                <a:lnTo>
                  <a:pt x="13296" y="51282"/>
                </a:lnTo>
                <a:lnTo>
                  <a:pt x="13779" y="51117"/>
                </a:lnTo>
                <a:lnTo>
                  <a:pt x="14325" y="51066"/>
                </a:lnTo>
                <a:lnTo>
                  <a:pt x="15798" y="51003"/>
                </a:lnTo>
                <a:lnTo>
                  <a:pt x="17487" y="52743"/>
                </a:lnTo>
                <a:lnTo>
                  <a:pt x="17437" y="54000"/>
                </a:lnTo>
                <a:lnTo>
                  <a:pt x="17373" y="54165"/>
                </a:lnTo>
                <a:lnTo>
                  <a:pt x="17538" y="54330"/>
                </a:lnTo>
                <a:lnTo>
                  <a:pt x="17703" y="54432"/>
                </a:lnTo>
                <a:lnTo>
                  <a:pt x="17868" y="54495"/>
                </a:lnTo>
                <a:lnTo>
                  <a:pt x="18745" y="55029"/>
                </a:lnTo>
                <a:lnTo>
                  <a:pt x="19507" y="55854"/>
                </a:lnTo>
                <a:lnTo>
                  <a:pt x="20866" y="55029"/>
                </a:lnTo>
                <a:lnTo>
                  <a:pt x="21729" y="54432"/>
                </a:lnTo>
                <a:lnTo>
                  <a:pt x="22009" y="53733"/>
                </a:lnTo>
                <a:lnTo>
                  <a:pt x="22009" y="52971"/>
                </a:lnTo>
                <a:close/>
              </a:path>
              <a:path w="69850" h="55879">
                <a:moveTo>
                  <a:pt x="69456" y="9194"/>
                </a:moveTo>
                <a:lnTo>
                  <a:pt x="69240" y="7670"/>
                </a:lnTo>
                <a:lnTo>
                  <a:pt x="69075" y="5981"/>
                </a:lnTo>
                <a:lnTo>
                  <a:pt x="68630" y="4241"/>
                </a:lnTo>
                <a:lnTo>
                  <a:pt x="67602" y="2832"/>
                </a:lnTo>
                <a:lnTo>
                  <a:pt x="66840" y="2451"/>
                </a:lnTo>
                <a:lnTo>
                  <a:pt x="66294" y="1841"/>
                </a:lnTo>
                <a:lnTo>
                  <a:pt x="65913" y="1193"/>
                </a:lnTo>
                <a:lnTo>
                  <a:pt x="64058" y="0"/>
                </a:lnTo>
                <a:lnTo>
                  <a:pt x="62204" y="647"/>
                </a:lnTo>
                <a:lnTo>
                  <a:pt x="58559" y="1841"/>
                </a:lnTo>
                <a:lnTo>
                  <a:pt x="58064" y="3213"/>
                </a:lnTo>
                <a:lnTo>
                  <a:pt x="58064" y="7239"/>
                </a:lnTo>
                <a:lnTo>
                  <a:pt x="59321" y="8483"/>
                </a:lnTo>
                <a:lnTo>
                  <a:pt x="63030" y="10121"/>
                </a:lnTo>
                <a:lnTo>
                  <a:pt x="64935" y="10337"/>
                </a:lnTo>
                <a:lnTo>
                  <a:pt x="68249" y="9956"/>
                </a:lnTo>
                <a:lnTo>
                  <a:pt x="69456" y="9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6901174" y="5986774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2015" y="8383"/>
                </a:moveTo>
                <a:lnTo>
                  <a:pt x="980" y="8329"/>
                </a:lnTo>
                <a:lnTo>
                  <a:pt x="0" y="8057"/>
                </a:lnTo>
                <a:lnTo>
                  <a:pt x="1307" y="5389"/>
                </a:lnTo>
                <a:lnTo>
                  <a:pt x="2614" y="2667"/>
                </a:lnTo>
                <a:lnTo>
                  <a:pt x="3976" y="0"/>
                </a:lnTo>
                <a:lnTo>
                  <a:pt x="4303" y="272"/>
                </a:lnTo>
                <a:lnTo>
                  <a:pt x="4630" y="598"/>
                </a:lnTo>
                <a:lnTo>
                  <a:pt x="4902" y="979"/>
                </a:lnTo>
                <a:lnTo>
                  <a:pt x="5338" y="1469"/>
                </a:lnTo>
                <a:lnTo>
                  <a:pt x="5556" y="2068"/>
                </a:lnTo>
                <a:lnTo>
                  <a:pt x="8606" y="5879"/>
                </a:lnTo>
                <a:lnTo>
                  <a:pt x="6863" y="7621"/>
                </a:lnTo>
                <a:lnTo>
                  <a:pt x="3104" y="8220"/>
                </a:lnTo>
                <a:lnTo>
                  <a:pt x="2015" y="83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0" name="object 1860"/>
          <p:cNvSpPr/>
          <p:nvPr/>
        </p:nvSpPr>
        <p:spPr>
          <a:xfrm>
            <a:off x="6872135" y="6070244"/>
            <a:ext cx="40640" cy="18415"/>
          </a:xfrm>
          <a:custGeom>
            <a:avLst/>
            <a:gdLst/>
            <a:ahLst/>
            <a:cxnLst/>
            <a:rect l="l" t="t" r="r" b="b"/>
            <a:pathLst>
              <a:path w="40640" h="18414">
                <a:moveTo>
                  <a:pt x="9537" y="1524"/>
                </a:moveTo>
                <a:lnTo>
                  <a:pt x="9207" y="1244"/>
                </a:lnTo>
                <a:lnTo>
                  <a:pt x="8547" y="812"/>
                </a:lnTo>
                <a:lnTo>
                  <a:pt x="7848" y="431"/>
                </a:lnTo>
                <a:lnTo>
                  <a:pt x="4305" y="0"/>
                </a:lnTo>
                <a:lnTo>
                  <a:pt x="1524" y="1143"/>
                </a:lnTo>
                <a:lnTo>
                  <a:pt x="762" y="3048"/>
                </a:lnTo>
                <a:lnTo>
                  <a:pt x="546" y="4343"/>
                </a:lnTo>
                <a:lnTo>
                  <a:pt x="215" y="5765"/>
                </a:lnTo>
                <a:lnTo>
                  <a:pt x="114" y="7175"/>
                </a:lnTo>
                <a:lnTo>
                  <a:pt x="0" y="9194"/>
                </a:lnTo>
                <a:lnTo>
                  <a:pt x="977" y="10172"/>
                </a:lnTo>
                <a:lnTo>
                  <a:pt x="2781" y="9626"/>
                </a:lnTo>
                <a:lnTo>
                  <a:pt x="2781" y="8763"/>
                </a:lnTo>
                <a:lnTo>
                  <a:pt x="2832" y="7556"/>
                </a:lnTo>
                <a:lnTo>
                  <a:pt x="7302" y="2819"/>
                </a:lnTo>
                <a:lnTo>
                  <a:pt x="7467" y="1790"/>
                </a:lnTo>
                <a:lnTo>
                  <a:pt x="9093" y="1524"/>
                </a:lnTo>
                <a:lnTo>
                  <a:pt x="9537" y="1524"/>
                </a:lnTo>
                <a:close/>
              </a:path>
              <a:path w="40640" h="18414">
                <a:moveTo>
                  <a:pt x="40030" y="10071"/>
                </a:moveTo>
                <a:lnTo>
                  <a:pt x="39217" y="8763"/>
                </a:lnTo>
                <a:lnTo>
                  <a:pt x="34531" y="8051"/>
                </a:lnTo>
                <a:lnTo>
                  <a:pt x="34264" y="8001"/>
                </a:lnTo>
                <a:lnTo>
                  <a:pt x="33934" y="7835"/>
                </a:lnTo>
                <a:lnTo>
                  <a:pt x="33604" y="7785"/>
                </a:lnTo>
                <a:lnTo>
                  <a:pt x="31381" y="7556"/>
                </a:lnTo>
                <a:lnTo>
                  <a:pt x="30505" y="8597"/>
                </a:lnTo>
                <a:lnTo>
                  <a:pt x="30556" y="10883"/>
                </a:lnTo>
                <a:lnTo>
                  <a:pt x="30556" y="13169"/>
                </a:lnTo>
                <a:lnTo>
                  <a:pt x="32575" y="14363"/>
                </a:lnTo>
                <a:lnTo>
                  <a:pt x="33286" y="16332"/>
                </a:lnTo>
                <a:lnTo>
                  <a:pt x="33883" y="18122"/>
                </a:lnTo>
                <a:lnTo>
                  <a:pt x="35356" y="17627"/>
                </a:lnTo>
                <a:lnTo>
                  <a:pt x="36385" y="16929"/>
                </a:lnTo>
                <a:lnTo>
                  <a:pt x="37198" y="16332"/>
                </a:lnTo>
                <a:lnTo>
                  <a:pt x="37744" y="15240"/>
                </a:lnTo>
                <a:lnTo>
                  <a:pt x="38290" y="14579"/>
                </a:lnTo>
                <a:lnTo>
                  <a:pt x="40030" y="100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6947748" y="590587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307" y="4954"/>
                </a:moveTo>
                <a:lnTo>
                  <a:pt x="653" y="4899"/>
                </a:lnTo>
                <a:lnTo>
                  <a:pt x="0" y="4736"/>
                </a:lnTo>
                <a:lnTo>
                  <a:pt x="980" y="3157"/>
                </a:lnTo>
                <a:lnTo>
                  <a:pt x="1906" y="1578"/>
                </a:lnTo>
                <a:lnTo>
                  <a:pt x="2941" y="0"/>
                </a:lnTo>
                <a:lnTo>
                  <a:pt x="3758" y="1252"/>
                </a:lnTo>
                <a:lnTo>
                  <a:pt x="4739" y="2504"/>
                </a:lnTo>
                <a:lnTo>
                  <a:pt x="3322" y="3974"/>
                </a:lnTo>
                <a:lnTo>
                  <a:pt x="2832" y="4409"/>
                </a:lnTo>
                <a:lnTo>
                  <a:pt x="2396" y="4627"/>
                </a:lnTo>
                <a:lnTo>
                  <a:pt x="1906" y="4790"/>
                </a:lnTo>
                <a:lnTo>
                  <a:pt x="1307" y="49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6901174" y="6144053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8497" y="7567"/>
                </a:moveTo>
                <a:lnTo>
                  <a:pt x="7408" y="7022"/>
                </a:lnTo>
                <a:lnTo>
                  <a:pt x="6155" y="6532"/>
                </a:lnTo>
                <a:lnTo>
                  <a:pt x="4738" y="6478"/>
                </a:lnTo>
                <a:lnTo>
                  <a:pt x="2723" y="6423"/>
                </a:lnTo>
                <a:lnTo>
                  <a:pt x="1198" y="6805"/>
                </a:lnTo>
                <a:lnTo>
                  <a:pt x="108" y="7567"/>
                </a:lnTo>
                <a:lnTo>
                  <a:pt x="0" y="7077"/>
                </a:lnTo>
                <a:lnTo>
                  <a:pt x="108" y="6532"/>
                </a:lnTo>
                <a:lnTo>
                  <a:pt x="490" y="5825"/>
                </a:lnTo>
                <a:lnTo>
                  <a:pt x="1797" y="4518"/>
                </a:lnTo>
                <a:lnTo>
                  <a:pt x="1851" y="2286"/>
                </a:lnTo>
                <a:lnTo>
                  <a:pt x="3540" y="1088"/>
                </a:lnTo>
                <a:lnTo>
                  <a:pt x="4956" y="0"/>
                </a:lnTo>
                <a:lnTo>
                  <a:pt x="6318" y="0"/>
                </a:lnTo>
                <a:lnTo>
                  <a:pt x="7135" y="1524"/>
                </a:lnTo>
                <a:lnTo>
                  <a:pt x="7898" y="2885"/>
                </a:lnTo>
                <a:lnTo>
                  <a:pt x="8388" y="4464"/>
                </a:lnTo>
                <a:lnTo>
                  <a:pt x="8769" y="5988"/>
                </a:lnTo>
                <a:lnTo>
                  <a:pt x="8878" y="6532"/>
                </a:lnTo>
                <a:lnTo>
                  <a:pt x="8824" y="7131"/>
                </a:lnTo>
                <a:lnTo>
                  <a:pt x="8497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6843599" y="6183522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60">
                <a:moveTo>
                  <a:pt x="7353" y="9581"/>
                </a:moveTo>
                <a:lnTo>
                  <a:pt x="5774" y="9200"/>
                </a:lnTo>
                <a:lnTo>
                  <a:pt x="3540" y="8764"/>
                </a:lnTo>
                <a:lnTo>
                  <a:pt x="2396" y="8492"/>
                </a:lnTo>
                <a:lnTo>
                  <a:pt x="1361" y="7621"/>
                </a:lnTo>
                <a:lnTo>
                  <a:pt x="0" y="7022"/>
                </a:lnTo>
                <a:lnTo>
                  <a:pt x="0" y="3647"/>
                </a:lnTo>
                <a:lnTo>
                  <a:pt x="1361" y="3701"/>
                </a:lnTo>
                <a:lnTo>
                  <a:pt x="2233" y="3048"/>
                </a:lnTo>
                <a:lnTo>
                  <a:pt x="2451" y="2830"/>
                </a:lnTo>
                <a:lnTo>
                  <a:pt x="2614" y="2776"/>
                </a:lnTo>
                <a:lnTo>
                  <a:pt x="4412" y="1742"/>
                </a:lnTo>
                <a:lnTo>
                  <a:pt x="6427" y="0"/>
                </a:lnTo>
                <a:lnTo>
                  <a:pt x="10404" y="2939"/>
                </a:lnTo>
                <a:lnTo>
                  <a:pt x="8606" y="5335"/>
                </a:lnTo>
                <a:lnTo>
                  <a:pt x="8443" y="7295"/>
                </a:lnTo>
                <a:lnTo>
                  <a:pt x="8388" y="8819"/>
                </a:lnTo>
                <a:lnTo>
                  <a:pt x="7353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6934020" y="6011382"/>
            <a:ext cx="10795" cy="9525"/>
          </a:xfrm>
          <a:custGeom>
            <a:avLst/>
            <a:gdLst/>
            <a:ahLst/>
            <a:cxnLst/>
            <a:rect l="l" t="t" r="r" b="b"/>
            <a:pathLst>
              <a:path w="10795" h="9525">
                <a:moveTo>
                  <a:pt x="7734" y="9037"/>
                </a:moveTo>
                <a:lnTo>
                  <a:pt x="5447" y="7676"/>
                </a:lnTo>
                <a:lnTo>
                  <a:pt x="2941" y="6805"/>
                </a:lnTo>
                <a:lnTo>
                  <a:pt x="2560" y="6696"/>
                </a:lnTo>
                <a:lnTo>
                  <a:pt x="1252" y="6478"/>
                </a:lnTo>
                <a:lnTo>
                  <a:pt x="108" y="5825"/>
                </a:lnTo>
                <a:lnTo>
                  <a:pt x="54" y="4355"/>
                </a:lnTo>
                <a:lnTo>
                  <a:pt x="0" y="3810"/>
                </a:lnTo>
                <a:lnTo>
                  <a:pt x="217" y="3320"/>
                </a:lnTo>
                <a:lnTo>
                  <a:pt x="490" y="2939"/>
                </a:lnTo>
                <a:lnTo>
                  <a:pt x="871" y="2449"/>
                </a:lnTo>
                <a:lnTo>
                  <a:pt x="2669" y="1088"/>
                </a:lnTo>
                <a:lnTo>
                  <a:pt x="3758" y="762"/>
                </a:lnTo>
                <a:lnTo>
                  <a:pt x="5338" y="0"/>
                </a:lnTo>
                <a:lnTo>
                  <a:pt x="5937" y="0"/>
                </a:lnTo>
                <a:lnTo>
                  <a:pt x="6373" y="108"/>
                </a:lnTo>
                <a:lnTo>
                  <a:pt x="6754" y="272"/>
                </a:lnTo>
                <a:lnTo>
                  <a:pt x="7081" y="544"/>
                </a:lnTo>
                <a:lnTo>
                  <a:pt x="7244" y="925"/>
                </a:lnTo>
                <a:lnTo>
                  <a:pt x="8061" y="2722"/>
                </a:lnTo>
                <a:lnTo>
                  <a:pt x="10186" y="4464"/>
                </a:lnTo>
                <a:lnTo>
                  <a:pt x="9368" y="6478"/>
                </a:lnTo>
                <a:lnTo>
                  <a:pt x="9205" y="6750"/>
                </a:lnTo>
                <a:lnTo>
                  <a:pt x="9096" y="6968"/>
                </a:lnTo>
                <a:lnTo>
                  <a:pt x="7734" y="90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5" name="object 1865"/>
          <p:cNvSpPr/>
          <p:nvPr/>
        </p:nvSpPr>
        <p:spPr>
          <a:xfrm>
            <a:off x="6862446" y="6171382"/>
            <a:ext cx="8890" cy="10795"/>
          </a:xfrm>
          <a:custGeom>
            <a:avLst/>
            <a:gdLst/>
            <a:ahLst/>
            <a:cxnLst/>
            <a:rect l="l" t="t" r="r" b="b"/>
            <a:pathLst>
              <a:path w="8890" h="10795">
                <a:moveTo>
                  <a:pt x="6209" y="10343"/>
                </a:moveTo>
                <a:lnTo>
                  <a:pt x="5610" y="10343"/>
                </a:lnTo>
                <a:lnTo>
                  <a:pt x="4902" y="10125"/>
                </a:lnTo>
                <a:lnTo>
                  <a:pt x="3976" y="9744"/>
                </a:lnTo>
                <a:lnTo>
                  <a:pt x="2614" y="8710"/>
                </a:lnTo>
                <a:lnTo>
                  <a:pt x="381" y="6913"/>
                </a:lnTo>
                <a:lnTo>
                  <a:pt x="0" y="5607"/>
                </a:lnTo>
                <a:lnTo>
                  <a:pt x="2668" y="2939"/>
                </a:lnTo>
                <a:lnTo>
                  <a:pt x="3322" y="0"/>
                </a:lnTo>
                <a:lnTo>
                  <a:pt x="5937" y="816"/>
                </a:lnTo>
                <a:lnTo>
                  <a:pt x="7843" y="1469"/>
                </a:lnTo>
                <a:lnTo>
                  <a:pt x="7898" y="3810"/>
                </a:lnTo>
                <a:lnTo>
                  <a:pt x="8279" y="5661"/>
                </a:lnTo>
                <a:lnTo>
                  <a:pt x="8333" y="6151"/>
                </a:lnTo>
                <a:lnTo>
                  <a:pt x="8279" y="6641"/>
                </a:lnTo>
                <a:lnTo>
                  <a:pt x="8333" y="7131"/>
                </a:lnTo>
                <a:lnTo>
                  <a:pt x="8443" y="7676"/>
                </a:lnTo>
                <a:lnTo>
                  <a:pt x="8333" y="8547"/>
                </a:lnTo>
                <a:lnTo>
                  <a:pt x="7789" y="8057"/>
                </a:lnTo>
                <a:lnTo>
                  <a:pt x="7026" y="8819"/>
                </a:lnTo>
                <a:lnTo>
                  <a:pt x="6536" y="9254"/>
                </a:lnTo>
                <a:lnTo>
                  <a:pt x="6264" y="9799"/>
                </a:lnTo>
                <a:lnTo>
                  <a:pt x="6209" y="103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6945950" y="6098595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6373" y="10234"/>
                </a:moveTo>
                <a:lnTo>
                  <a:pt x="5174" y="8982"/>
                </a:lnTo>
                <a:lnTo>
                  <a:pt x="3921" y="8819"/>
                </a:lnTo>
                <a:lnTo>
                  <a:pt x="3104" y="8383"/>
                </a:lnTo>
                <a:lnTo>
                  <a:pt x="2451" y="7948"/>
                </a:lnTo>
                <a:lnTo>
                  <a:pt x="272" y="6913"/>
                </a:lnTo>
                <a:lnTo>
                  <a:pt x="0" y="5879"/>
                </a:lnTo>
                <a:lnTo>
                  <a:pt x="1143" y="3865"/>
                </a:lnTo>
                <a:lnTo>
                  <a:pt x="1634" y="3211"/>
                </a:lnTo>
                <a:lnTo>
                  <a:pt x="2069" y="2558"/>
                </a:lnTo>
                <a:lnTo>
                  <a:pt x="2832" y="1524"/>
                </a:lnTo>
                <a:lnTo>
                  <a:pt x="3268" y="0"/>
                </a:lnTo>
                <a:lnTo>
                  <a:pt x="4738" y="163"/>
                </a:lnTo>
                <a:lnTo>
                  <a:pt x="6536" y="326"/>
                </a:lnTo>
                <a:lnTo>
                  <a:pt x="7299" y="1905"/>
                </a:lnTo>
                <a:lnTo>
                  <a:pt x="7789" y="3429"/>
                </a:lnTo>
                <a:lnTo>
                  <a:pt x="7952" y="4028"/>
                </a:lnTo>
                <a:lnTo>
                  <a:pt x="7952" y="4736"/>
                </a:lnTo>
                <a:lnTo>
                  <a:pt x="8116" y="5280"/>
                </a:lnTo>
                <a:lnTo>
                  <a:pt x="8551" y="6641"/>
                </a:lnTo>
                <a:lnTo>
                  <a:pt x="9478" y="7893"/>
                </a:lnTo>
                <a:lnTo>
                  <a:pt x="7843" y="9146"/>
                </a:lnTo>
                <a:lnTo>
                  <a:pt x="6373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6886727" y="6003823"/>
            <a:ext cx="29209" cy="40640"/>
          </a:xfrm>
          <a:custGeom>
            <a:avLst/>
            <a:gdLst/>
            <a:ahLst/>
            <a:cxnLst/>
            <a:rect l="l" t="t" r="r" b="b"/>
            <a:pathLst>
              <a:path w="29209" h="40639">
                <a:moveTo>
                  <a:pt x="8991" y="36906"/>
                </a:moveTo>
                <a:lnTo>
                  <a:pt x="5943" y="33045"/>
                </a:lnTo>
                <a:lnTo>
                  <a:pt x="4089" y="32067"/>
                </a:lnTo>
                <a:lnTo>
                  <a:pt x="1689" y="32613"/>
                </a:lnTo>
                <a:lnTo>
                  <a:pt x="0" y="35763"/>
                </a:lnTo>
                <a:lnTo>
                  <a:pt x="1206" y="39192"/>
                </a:lnTo>
                <a:lnTo>
                  <a:pt x="2946" y="39954"/>
                </a:lnTo>
                <a:lnTo>
                  <a:pt x="3873" y="40398"/>
                </a:lnTo>
                <a:lnTo>
                  <a:pt x="8559" y="37947"/>
                </a:lnTo>
                <a:lnTo>
                  <a:pt x="8991" y="36906"/>
                </a:lnTo>
                <a:close/>
              </a:path>
              <a:path w="29209" h="40639">
                <a:moveTo>
                  <a:pt x="29044" y="2235"/>
                </a:moveTo>
                <a:lnTo>
                  <a:pt x="27622" y="1409"/>
                </a:lnTo>
                <a:lnTo>
                  <a:pt x="25501" y="0"/>
                </a:lnTo>
                <a:lnTo>
                  <a:pt x="24193" y="596"/>
                </a:lnTo>
                <a:lnTo>
                  <a:pt x="23482" y="1739"/>
                </a:lnTo>
                <a:lnTo>
                  <a:pt x="23266" y="2171"/>
                </a:lnTo>
                <a:lnTo>
                  <a:pt x="23152" y="2336"/>
                </a:lnTo>
                <a:lnTo>
                  <a:pt x="22720" y="3975"/>
                </a:lnTo>
                <a:lnTo>
                  <a:pt x="23101" y="5283"/>
                </a:lnTo>
                <a:lnTo>
                  <a:pt x="24409" y="5930"/>
                </a:lnTo>
                <a:lnTo>
                  <a:pt x="26212" y="6642"/>
                </a:lnTo>
                <a:lnTo>
                  <a:pt x="27838" y="5829"/>
                </a:lnTo>
                <a:lnTo>
                  <a:pt x="28435" y="4076"/>
                </a:lnTo>
                <a:lnTo>
                  <a:pt x="29044" y="22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6861030" y="6103495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5">
                <a:moveTo>
                  <a:pt x="0" y="4083"/>
                </a:moveTo>
                <a:lnTo>
                  <a:pt x="381" y="2885"/>
                </a:lnTo>
                <a:lnTo>
                  <a:pt x="435" y="1469"/>
                </a:lnTo>
                <a:lnTo>
                  <a:pt x="272" y="0"/>
                </a:lnTo>
                <a:lnTo>
                  <a:pt x="1144" y="598"/>
                </a:lnTo>
                <a:lnTo>
                  <a:pt x="1525" y="1524"/>
                </a:lnTo>
                <a:lnTo>
                  <a:pt x="980" y="2722"/>
                </a:lnTo>
                <a:lnTo>
                  <a:pt x="762" y="3266"/>
                </a:lnTo>
                <a:lnTo>
                  <a:pt x="381" y="3756"/>
                </a:lnTo>
                <a:lnTo>
                  <a:pt x="0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6930643" y="6110518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3921" y="6478"/>
                </a:moveTo>
                <a:lnTo>
                  <a:pt x="2233" y="5934"/>
                </a:lnTo>
                <a:lnTo>
                  <a:pt x="980" y="5552"/>
                </a:lnTo>
                <a:lnTo>
                  <a:pt x="0" y="3647"/>
                </a:lnTo>
                <a:lnTo>
                  <a:pt x="1361" y="1361"/>
                </a:lnTo>
                <a:lnTo>
                  <a:pt x="2396" y="0"/>
                </a:lnTo>
                <a:lnTo>
                  <a:pt x="4030" y="707"/>
                </a:lnTo>
                <a:lnTo>
                  <a:pt x="5338" y="1306"/>
                </a:lnTo>
                <a:lnTo>
                  <a:pt x="6427" y="2286"/>
                </a:lnTo>
                <a:lnTo>
                  <a:pt x="5501" y="5716"/>
                </a:lnTo>
                <a:lnTo>
                  <a:pt x="3921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0" name="object 1870"/>
          <p:cNvSpPr/>
          <p:nvPr/>
        </p:nvSpPr>
        <p:spPr>
          <a:xfrm>
            <a:off x="6834441" y="620111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647" y="927"/>
                </a:moveTo>
                <a:lnTo>
                  <a:pt x="546" y="647"/>
                </a:lnTo>
                <a:lnTo>
                  <a:pt x="431" y="317"/>
                </a:lnTo>
                <a:lnTo>
                  <a:pt x="381" y="0"/>
                </a:lnTo>
                <a:lnTo>
                  <a:pt x="330" y="165"/>
                </a:lnTo>
                <a:lnTo>
                  <a:pt x="215" y="317"/>
                </a:lnTo>
                <a:lnTo>
                  <a:pt x="50" y="596"/>
                </a:lnTo>
                <a:lnTo>
                  <a:pt x="0" y="863"/>
                </a:lnTo>
                <a:lnTo>
                  <a:pt x="431" y="863"/>
                </a:lnTo>
                <a:lnTo>
                  <a:pt x="647" y="927"/>
                </a:lnTo>
                <a:close/>
              </a:path>
              <a:path w="4445" h="5079">
                <a:moveTo>
                  <a:pt x="4191" y="3746"/>
                </a:moveTo>
                <a:lnTo>
                  <a:pt x="3708" y="3594"/>
                </a:lnTo>
                <a:lnTo>
                  <a:pt x="3162" y="3365"/>
                </a:lnTo>
                <a:lnTo>
                  <a:pt x="2667" y="3048"/>
                </a:lnTo>
                <a:lnTo>
                  <a:pt x="2832" y="3695"/>
                </a:lnTo>
                <a:lnTo>
                  <a:pt x="2781" y="4292"/>
                </a:lnTo>
                <a:lnTo>
                  <a:pt x="2616" y="4838"/>
                </a:lnTo>
                <a:lnTo>
                  <a:pt x="3213" y="4737"/>
                </a:lnTo>
                <a:lnTo>
                  <a:pt x="3759" y="4356"/>
                </a:lnTo>
                <a:lnTo>
                  <a:pt x="4191" y="37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6934783" y="59898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3377" y="6315"/>
                </a:moveTo>
                <a:lnTo>
                  <a:pt x="2015" y="5825"/>
                </a:lnTo>
                <a:lnTo>
                  <a:pt x="653" y="5335"/>
                </a:lnTo>
                <a:lnTo>
                  <a:pt x="0" y="3701"/>
                </a:lnTo>
                <a:lnTo>
                  <a:pt x="599" y="2286"/>
                </a:lnTo>
                <a:lnTo>
                  <a:pt x="1252" y="816"/>
                </a:lnTo>
                <a:lnTo>
                  <a:pt x="2342" y="0"/>
                </a:lnTo>
                <a:lnTo>
                  <a:pt x="3976" y="435"/>
                </a:lnTo>
                <a:lnTo>
                  <a:pt x="5283" y="762"/>
                </a:lnTo>
                <a:lnTo>
                  <a:pt x="6264" y="2722"/>
                </a:lnTo>
                <a:lnTo>
                  <a:pt x="5882" y="3756"/>
                </a:lnTo>
                <a:lnTo>
                  <a:pt x="5283" y="5280"/>
                </a:lnTo>
                <a:lnTo>
                  <a:pt x="3377" y="63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6897089" y="618913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3540" y="6423"/>
                </a:moveTo>
                <a:lnTo>
                  <a:pt x="1851" y="5988"/>
                </a:lnTo>
                <a:lnTo>
                  <a:pt x="653" y="5661"/>
                </a:lnTo>
                <a:lnTo>
                  <a:pt x="0" y="3756"/>
                </a:lnTo>
                <a:lnTo>
                  <a:pt x="544" y="2340"/>
                </a:lnTo>
                <a:lnTo>
                  <a:pt x="1089" y="979"/>
                </a:lnTo>
                <a:lnTo>
                  <a:pt x="2941" y="0"/>
                </a:lnTo>
                <a:lnTo>
                  <a:pt x="4902" y="1034"/>
                </a:lnTo>
                <a:lnTo>
                  <a:pt x="5937" y="3484"/>
                </a:lnTo>
                <a:lnTo>
                  <a:pt x="5447" y="4246"/>
                </a:lnTo>
                <a:lnTo>
                  <a:pt x="4630" y="5498"/>
                </a:lnTo>
                <a:lnTo>
                  <a:pt x="3540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6851333" y="6131695"/>
            <a:ext cx="4445" cy="5715"/>
          </a:xfrm>
          <a:custGeom>
            <a:avLst/>
            <a:gdLst/>
            <a:ahLst/>
            <a:cxnLst/>
            <a:rect l="l" t="t" r="r" b="b"/>
            <a:pathLst>
              <a:path w="4445" h="5714">
                <a:moveTo>
                  <a:pt x="1307" y="5552"/>
                </a:moveTo>
                <a:lnTo>
                  <a:pt x="272" y="5226"/>
                </a:lnTo>
                <a:lnTo>
                  <a:pt x="0" y="5062"/>
                </a:lnTo>
                <a:lnTo>
                  <a:pt x="817" y="4518"/>
                </a:lnTo>
                <a:lnTo>
                  <a:pt x="1143" y="3647"/>
                </a:lnTo>
                <a:lnTo>
                  <a:pt x="1252" y="2613"/>
                </a:lnTo>
                <a:lnTo>
                  <a:pt x="1361" y="1742"/>
                </a:lnTo>
                <a:lnTo>
                  <a:pt x="1252" y="816"/>
                </a:lnTo>
                <a:lnTo>
                  <a:pt x="1034" y="0"/>
                </a:lnTo>
                <a:lnTo>
                  <a:pt x="1961" y="0"/>
                </a:lnTo>
                <a:lnTo>
                  <a:pt x="2995" y="163"/>
                </a:lnTo>
                <a:lnTo>
                  <a:pt x="3867" y="1469"/>
                </a:lnTo>
                <a:lnTo>
                  <a:pt x="3976" y="2613"/>
                </a:lnTo>
                <a:lnTo>
                  <a:pt x="3595" y="2722"/>
                </a:lnTo>
                <a:lnTo>
                  <a:pt x="3268" y="2939"/>
                </a:lnTo>
                <a:lnTo>
                  <a:pt x="2995" y="3266"/>
                </a:lnTo>
                <a:lnTo>
                  <a:pt x="2614" y="3756"/>
                </a:lnTo>
                <a:lnTo>
                  <a:pt x="2723" y="4246"/>
                </a:lnTo>
                <a:lnTo>
                  <a:pt x="2941" y="4681"/>
                </a:lnTo>
                <a:lnTo>
                  <a:pt x="2233" y="5226"/>
                </a:lnTo>
                <a:lnTo>
                  <a:pt x="1307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6928955" y="6060923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233" y="6151"/>
                </a:moveTo>
                <a:lnTo>
                  <a:pt x="1198" y="5335"/>
                </a:lnTo>
                <a:lnTo>
                  <a:pt x="54" y="4464"/>
                </a:lnTo>
                <a:lnTo>
                  <a:pt x="0" y="3211"/>
                </a:lnTo>
                <a:lnTo>
                  <a:pt x="381" y="2014"/>
                </a:lnTo>
                <a:lnTo>
                  <a:pt x="1034" y="653"/>
                </a:lnTo>
                <a:lnTo>
                  <a:pt x="2995" y="0"/>
                </a:lnTo>
                <a:lnTo>
                  <a:pt x="4085" y="762"/>
                </a:lnTo>
                <a:lnTo>
                  <a:pt x="5174" y="1578"/>
                </a:lnTo>
                <a:lnTo>
                  <a:pt x="5773" y="2667"/>
                </a:lnTo>
                <a:lnTo>
                  <a:pt x="5283" y="4083"/>
                </a:lnTo>
                <a:lnTo>
                  <a:pt x="4847" y="5280"/>
                </a:lnTo>
                <a:lnTo>
                  <a:pt x="2233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6913537" y="6174650"/>
            <a:ext cx="17145" cy="20320"/>
          </a:xfrm>
          <a:custGeom>
            <a:avLst/>
            <a:gdLst/>
            <a:ahLst/>
            <a:cxnLst/>
            <a:rect l="l" t="t" r="r" b="b"/>
            <a:pathLst>
              <a:path w="17145" h="20320">
                <a:moveTo>
                  <a:pt x="6311" y="13563"/>
                </a:moveTo>
                <a:lnTo>
                  <a:pt x="5384" y="12966"/>
                </a:lnTo>
                <a:lnTo>
                  <a:pt x="4457" y="13119"/>
                </a:lnTo>
                <a:lnTo>
                  <a:pt x="3924" y="13449"/>
                </a:lnTo>
                <a:lnTo>
                  <a:pt x="1524" y="14871"/>
                </a:lnTo>
                <a:lnTo>
                  <a:pt x="381" y="17157"/>
                </a:lnTo>
                <a:lnTo>
                  <a:pt x="0" y="19824"/>
                </a:lnTo>
                <a:lnTo>
                  <a:pt x="50" y="19989"/>
                </a:lnTo>
                <a:lnTo>
                  <a:pt x="165" y="20142"/>
                </a:lnTo>
                <a:lnTo>
                  <a:pt x="215" y="20307"/>
                </a:lnTo>
                <a:lnTo>
                  <a:pt x="2451" y="18846"/>
                </a:lnTo>
                <a:lnTo>
                  <a:pt x="3975" y="16827"/>
                </a:lnTo>
                <a:lnTo>
                  <a:pt x="5549" y="14871"/>
                </a:lnTo>
                <a:lnTo>
                  <a:pt x="5880" y="14376"/>
                </a:lnTo>
                <a:lnTo>
                  <a:pt x="6311" y="13563"/>
                </a:lnTo>
                <a:close/>
              </a:path>
              <a:path w="17145" h="20320">
                <a:moveTo>
                  <a:pt x="16662" y="0"/>
                </a:moveTo>
                <a:lnTo>
                  <a:pt x="14160" y="165"/>
                </a:lnTo>
                <a:lnTo>
                  <a:pt x="12738" y="1257"/>
                </a:lnTo>
                <a:lnTo>
                  <a:pt x="11811" y="2781"/>
                </a:lnTo>
                <a:lnTo>
                  <a:pt x="11328" y="3543"/>
                </a:lnTo>
                <a:lnTo>
                  <a:pt x="10782" y="4686"/>
                </a:lnTo>
                <a:lnTo>
                  <a:pt x="11658" y="5397"/>
                </a:lnTo>
                <a:lnTo>
                  <a:pt x="12801" y="6375"/>
                </a:lnTo>
                <a:lnTo>
                  <a:pt x="13284" y="4953"/>
                </a:lnTo>
                <a:lnTo>
                  <a:pt x="13779" y="4356"/>
                </a:lnTo>
                <a:lnTo>
                  <a:pt x="14706" y="3276"/>
                </a:lnTo>
                <a:lnTo>
                  <a:pt x="15417" y="1968"/>
                </a:lnTo>
                <a:lnTo>
                  <a:pt x="16662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6966153" y="5961684"/>
            <a:ext cx="8255" cy="13970"/>
          </a:xfrm>
          <a:custGeom>
            <a:avLst/>
            <a:gdLst/>
            <a:ahLst/>
            <a:cxnLst/>
            <a:rect l="l" t="t" r="r" b="b"/>
            <a:pathLst>
              <a:path w="8254" h="13970">
                <a:moveTo>
                  <a:pt x="4356" y="10883"/>
                </a:moveTo>
                <a:lnTo>
                  <a:pt x="3263" y="10121"/>
                </a:lnTo>
                <a:lnTo>
                  <a:pt x="2501" y="9525"/>
                </a:lnTo>
                <a:lnTo>
                  <a:pt x="2019" y="9144"/>
                </a:lnTo>
                <a:lnTo>
                  <a:pt x="876" y="9194"/>
                </a:lnTo>
                <a:lnTo>
                  <a:pt x="546" y="10121"/>
                </a:lnTo>
                <a:lnTo>
                  <a:pt x="215" y="11163"/>
                </a:lnTo>
                <a:lnTo>
                  <a:pt x="0" y="12471"/>
                </a:lnTo>
                <a:lnTo>
                  <a:pt x="1193" y="13068"/>
                </a:lnTo>
                <a:lnTo>
                  <a:pt x="2019" y="13500"/>
                </a:lnTo>
                <a:lnTo>
                  <a:pt x="3048" y="13169"/>
                </a:lnTo>
                <a:lnTo>
                  <a:pt x="3543" y="12357"/>
                </a:lnTo>
                <a:lnTo>
                  <a:pt x="4356" y="10883"/>
                </a:lnTo>
                <a:close/>
              </a:path>
              <a:path w="8254" h="13970">
                <a:moveTo>
                  <a:pt x="7734" y="3263"/>
                </a:moveTo>
                <a:lnTo>
                  <a:pt x="7467" y="1854"/>
                </a:lnTo>
                <a:lnTo>
                  <a:pt x="6261" y="0"/>
                </a:lnTo>
                <a:lnTo>
                  <a:pt x="5829" y="266"/>
                </a:lnTo>
                <a:lnTo>
                  <a:pt x="5168" y="596"/>
                </a:lnTo>
                <a:lnTo>
                  <a:pt x="4953" y="762"/>
                </a:lnTo>
                <a:lnTo>
                  <a:pt x="4787" y="927"/>
                </a:lnTo>
                <a:lnTo>
                  <a:pt x="4140" y="1524"/>
                </a:lnTo>
                <a:lnTo>
                  <a:pt x="4025" y="2400"/>
                </a:lnTo>
                <a:lnTo>
                  <a:pt x="4241" y="4191"/>
                </a:lnTo>
                <a:lnTo>
                  <a:pt x="4521" y="5118"/>
                </a:lnTo>
                <a:lnTo>
                  <a:pt x="5715" y="5334"/>
                </a:lnTo>
                <a:lnTo>
                  <a:pt x="6756" y="5334"/>
                </a:lnTo>
                <a:lnTo>
                  <a:pt x="7518" y="5600"/>
                </a:lnTo>
                <a:lnTo>
                  <a:pt x="7620" y="4686"/>
                </a:lnTo>
                <a:lnTo>
                  <a:pt x="7734" y="32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6881620" y="621226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2886" y="4028"/>
                </a:moveTo>
                <a:lnTo>
                  <a:pt x="871" y="3593"/>
                </a:lnTo>
                <a:lnTo>
                  <a:pt x="0" y="2939"/>
                </a:lnTo>
                <a:lnTo>
                  <a:pt x="490" y="1524"/>
                </a:lnTo>
                <a:lnTo>
                  <a:pt x="708" y="871"/>
                </a:lnTo>
                <a:lnTo>
                  <a:pt x="1143" y="0"/>
                </a:lnTo>
                <a:lnTo>
                  <a:pt x="2233" y="272"/>
                </a:lnTo>
                <a:lnTo>
                  <a:pt x="3758" y="653"/>
                </a:lnTo>
                <a:lnTo>
                  <a:pt x="3322" y="1905"/>
                </a:lnTo>
                <a:lnTo>
                  <a:pt x="3540" y="2613"/>
                </a:lnTo>
                <a:lnTo>
                  <a:pt x="3268" y="3647"/>
                </a:lnTo>
                <a:lnTo>
                  <a:pt x="2886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6881393" y="6160172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3975" y="1524"/>
                </a:moveTo>
                <a:lnTo>
                  <a:pt x="3924" y="927"/>
                </a:lnTo>
                <a:lnTo>
                  <a:pt x="3111" y="762"/>
                </a:lnTo>
                <a:lnTo>
                  <a:pt x="2070" y="660"/>
                </a:lnTo>
                <a:lnTo>
                  <a:pt x="876" y="0"/>
                </a:lnTo>
                <a:lnTo>
                  <a:pt x="279" y="1422"/>
                </a:lnTo>
                <a:lnTo>
                  <a:pt x="0" y="2235"/>
                </a:lnTo>
                <a:lnTo>
                  <a:pt x="330" y="2997"/>
                </a:lnTo>
                <a:lnTo>
                  <a:pt x="1143" y="3327"/>
                </a:lnTo>
                <a:lnTo>
                  <a:pt x="2349" y="3708"/>
                </a:lnTo>
                <a:lnTo>
                  <a:pt x="3327" y="3429"/>
                </a:lnTo>
                <a:lnTo>
                  <a:pt x="3759" y="2120"/>
                </a:lnTo>
                <a:lnTo>
                  <a:pt x="3975" y="1524"/>
                </a:lnTo>
                <a:close/>
              </a:path>
              <a:path w="8890" h="9525">
                <a:moveTo>
                  <a:pt x="8775" y="6756"/>
                </a:moveTo>
                <a:lnTo>
                  <a:pt x="8178" y="5715"/>
                </a:lnTo>
                <a:lnTo>
                  <a:pt x="7188" y="5067"/>
                </a:lnTo>
                <a:lnTo>
                  <a:pt x="6642" y="4686"/>
                </a:lnTo>
                <a:lnTo>
                  <a:pt x="5994" y="4787"/>
                </a:lnTo>
                <a:lnTo>
                  <a:pt x="5613" y="5613"/>
                </a:lnTo>
                <a:lnTo>
                  <a:pt x="5232" y="6642"/>
                </a:lnTo>
                <a:lnTo>
                  <a:pt x="5118" y="7734"/>
                </a:lnTo>
                <a:lnTo>
                  <a:pt x="6261" y="8445"/>
                </a:lnTo>
                <a:lnTo>
                  <a:pt x="7086" y="8928"/>
                </a:lnTo>
                <a:lnTo>
                  <a:pt x="7950" y="8661"/>
                </a:lnTo>
                <a:lnTo>
                  <a:pt x="8280" y="7899"/>
                </a:lnTo>
                <a:lnTo>
                  <a:pt x="8775" y="6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6894245" y="6133121"/>
            <a:ext cx="59690" cy="40640"/>
          </a:xfrm>
          <a:custGeom>
            <a:avLst/>
            <a:gdLst/>
            <a:ahLst/>
            <a:cxnLst/>
            <a:rect l="l" t="t" r="r" b="b"/>
            <a:pathLst>
              <a:path w="59690" h="40639">
                <a:moveTo>
                  <a:pt x="21031" y="25311"/>
                </a:moveTo>
                <a:lnTo>
                  <a:pt x="20535" y="21336"/>
                </a:lnTo>
                <a:lnTo>
                  <a:pt x="15748" y="18669"/>
                </a:lnTo>
                <a:lnTo>
                  <a:pt x="15582" y="18618"/>
                </a:lnTo>
                <a:lnTo>
                  <a:pt x="14325" y="17957"/>
                </a:lnTo>
                <a:lnTo>
                  <a:pt x="13081" y="17475"/>
                </a:lnTo>
                <a:lnTo>
                  <a:pt x="9652" y="17360"/>
                </a:lnTo>
                <a:lnTo>
                  <a:pt x="8115" y="17741"/>
                </a:lnTo>
                <a:lnTo>
                  <a:pt x="5448" y="19596"/>
                </a:lnTo>
                <a:lnTo>
                  <a:pt x="4686" y="21501"/>
                </a:lnTo>
                <a:lnTo>
                  <a:pt x="4851" y="25742"/>
                </a:lnTo>
                <a:lnTo>
                  <a:pt x="4851" y="27165"/>
                </a:lnTo>
                <a:lnTo>
                  <a:pt x="5181" y="28524"/>
                </a:lnTo>
                <a:lnTo>
                  <a:pt x="5448" y="29933"/>
                </a:lnTo>
                <a:lnTo>
                  <a:pt x="4686" y="29286"/>
                </a:lnTo>
                <a:lnTo>
                  <a:pt x="3657" y="29121"/>
                </a:lnTo>
                <a:lnTo>
                  <a:pt x="2895" y="28740"/>
                </a:lnTo>
                <a:lnTo>
                  <a:pt x="1041" y="30378"/>
                </a:lnTo>
                <a:lnTo>
                  <a:pt x="0" y="32169"/>
                </a:lnTo>
                <a:lnTo>
                  <a:pt x="660" y="35433"/>
                </a:lnTo>
                <a:lnTo>
                  <a:pt x="3975" y="39243"/>
                </a:lnTo>
                <a:lnTo>
                  <a:pt x="7467" y="40335"/>
                </a:lnTo>
                <a:lnTo>
                  <a:pt x="12915" y="37782"/>
                </a:lnTo>
                <a:lnTo>
                  <a:pt x="14439" y="32054"/>
                </a:lnTo>
                <a:lnTo>
                  <a:pt x="15532" y="30695"/>
                </a:lnTo>
                <a:lnTo>
                  <a:pt x="17056" y="29171"/>
                </a:lnTo>
                <a:lnTo>
                  <a:pt x="21031" y="25311"/>
                </a:lnTo>
                <a:close/>
              </a:path>
              <a:path w="59690" h="40639">
                <a:moveTo>
                  <a:pt x="59436" y="1028"/>
                </a:moveTo>
                <a:lnTo>
                  <a:pt x="59372" y="317"/>
                </a:lnTo>
                <a:lnTo>
                  <a:pt x="58610" y="50"/>
                </a:lnTo>
                <a:lnTo>
                  <a:pt x="57696" y="0"/>
                </a:lnTo>
                <a:lnTo>
                  <a:pt x="56984" y="596"/>
                </a:lnTo>
                <a:lnTo>
                  <a:pt x="56870" y="1308"/>
                </a:lnTo>
                <a:lnTo>
                  <a:pt x="56769" y="1739"/>
                </a:lnTo>
                <a:lnTo>
                  <a:pt x="57251" y="2603"/>
                </a:lnTo>
                <a:lnTo>
                  <a:pt x="57746" y="2832"/>
                </a:lnTo>
                <a:lnTo>
                  <a:pt x="58839" y="3365"/>
                </a:lnTo>
                <a:lnTo>
                  <a:pt x="59055" y="2286"/>
                </a:lnTo>
                <a:lnTo>
                  <a:pt x="59220" y="1625"/>
                </a:lnTo>
                <a:lnTo>
                  <a:pt x="59436" y="1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6889627" y="6061358"/>
            <a:ext cx="20320" cy="21590"/>
          </a:xfrm>
          <a:custGeom>
            <a:avLst/>
            <a:gdLst/>
            <a:ahLst/>
            <a:cxnLst/>
            <a:rect l="l" t="t" r="r" b="b"/>
            <a:pathLst>
              <a:path w="20320" h="21589">
                <a:moveTo>
                  <a:pt x="8987" y="21449"/>
                </a:moveTo>
                <a:lnTo>
                  <a:pt x="4793" y="18999"/>
                </a:lnTo>
                <a:lnTo>
                  <a:pt x="3213" y="17965"/>
                </a:lnTo>
                <a:lnTo>
                  <a:pt x="1797" y="16277"/>
                </a:lnTo>
                <a:lnTo>
                  <a:pt x="0" y="11269"/>
                </a:lnTo>
                <a:lnTo>
                  <a:pt x="326" y="9037"/>
                </a:lnTo>
                <a:lnTo>
                  <a:pt x="8170" y="5825"/>
                </a:lnTo>
                <a:lnTo>
                  <a:pt x="9804" y="3865"/>
                </a:lnTo>
                <a:lnTo>
                  <a:pt x="10131" y="3266"/>
                </a:lnTo>
                <a:lnTo>
                  <a:pt x="11112" y="598"/>
                </a:lnTo>
                <a:lnTo>
                  <a:pt x="15633" y="0"/>
                </a:lnTo>
                <a:lnTo>
                  <a:pt x="17539" y="1034"/>
                </a:lnTo>
                <a:lnTo>
                  <a:pt x="19010" y="1742"/>
                </a:lnTo>
                <a:lnTo>
                  <a:pt x="19936" y="4464"/>
                </a:lnTo>
                <a:lnTo>
                  <a:pt x="19337" y="6641"/>
                </a:lnTo>
                <a:lnTo>
                  <a:pt x="19064" y="7784"/>
                </a:lnTo>
                <a:lnTo>
                  <a:pt x="18465" y="8928"/>
                </a:lnTo>
                <a:lnTo>
                  <a:pt x="17757" y="9908"/>
                </a:lnTo>
                <a:lnTo>
                  <a:pt x="16341" y="11922"/>
                </a:lnTo>
                <a:lnTo>
                  <a:pt x="15088" y="13882"/>
                </a:lnTo>
                <a:lnTo>
                  <a:pt x="14216" y="16223"/>
                </a:lnTo>
                <a:lnTo>
                  <a:pt x="12473" y="20524"/>
                </a:lnTo>
                <a:lnTo>
                  <a:pt x="8987" y="2144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6817931" y="6234099"/>
            <a:ext cx="60325" cy="33655"/>
          </a:xfrm>
          <a:custGeom>
            <a:avLst/>
            <a:gdLst/>
            <a:ahLst/>
            <a:cxnLst/>
            <a:rect l="l" t="t" r="r" b="b"/>
            <a:pathLst>
              <a:path w="60325" h="33654">
                <a:moveTo>
                  <a:pt x="6705" y="6324"/>
                </a:moveTo>
                <a:lnTo>
                  <a:pt x="6375" y="4470"/>
                </a:lnTo>
                <a:lnTo>
                  <a:pt x="5664" y="2730"/>
                </a:lnTo>
                <a:lnTo>
                  <a:pt x="4140" y="1854"/>
                </a:lnTo>
                <a:lnTo>
                  <a:pt x="2946" y="990"/>
                </a:lnTo>
                <a:lnTo>
                  <a:pt x="2019" y="0"/>
                </a:lnTo>
                <a:lnTo>
                  <a:pt x="1371" y="3492"/>
                </a:lnTo>
                <a:lnTo>
                  <a:pt x="660" y="7023"/>
                </a:lnTo>
                <a:lnTo>
                  <a:pt x="0" y="10515"/>
                </a:lnTo>
                <a:lnTo>
                  <a:pt x="609" y="10515"/>
                </a:lnTo>
                <a:lnTo>
                  <a:pt x="1143" y="10452"/>
                </a:lnTo>
                <a:lnTo>
                  <a:pt x="1689" y="10350"/>
                </a:lnTo>
                <a:lnTo>
                  <a:pt x="2235" y="9588"/>
                </a:lnTo>
                <a:lnTo>
                  <a:pt x="3111" y="9093"/>
                </a:lnTo>
                <a:lnTo>
                  <a:pt x="3987" y="9372"/>
                </a:lnTo>
                <a:lnTo>
                  <a:pt x="4559" y="9093"/>
                </a:lnTo>
                <a:lnTo>
                  <a:pt x="5130" y="8547"/>
                </a:lnTo>
                <a:lnTo>
                  <a:pt x="6705" y="6324"/>
                </a:lnTo>
                <a:close/>
              </a:path>
              <a:path w="60325" h="33654">
                <a:moveTo>
                  <a:pt x="37045" y="23901"/>
                </a:moveTo>
                <a:lnTo>
                  <a:pt x="36931" y="22212"/>
                </a:lnTo>
                <a:lnTo>
                  <a:pt x="36664" y="21615"/>
                </a:lnTo>
                <a:lnTo>
                  <a:pt x="36499" y="20967"/>
                </a:lnTo>
                <a:lnTo>
                  <a:pt x="36398" y="20256"/>
                </a:lnTo>
                <a:lnTo>
                  <a:pt x="36004" y="19545"/>
                </a:lnTo>
                <a:lnTo>
                  <a:pt x="35687" y="19278"/>
                </a:lnTo>
                <a:lnTo>
                  <a:pt x="33451" y="17259"/>
                </a:lnTo>
                <a:lnTo>
                  <a:pt x="30568" y="17424"/>
                </a:lnTo>
                <a:lnTo>
                  <a:pt x="27736" y="17970"/>
                </a:lnTo>
                <a:lnTo>
                  <a:pt x="26962" y="18084"/>
                </a:lnTo>
                <a:lnTo>
                  <a:pt x="26098" y="18846"/>
                </a:lnTo>
                <a:lnTo>
                  <a:pt x="28219" y="21729"/>
                </a:lnTo>
                <a:lnTo>
                  <a:pt x="26314" y="22377"/>
                </a:lnTo>
                <a:lnTo>
                  <a:pt x="24676" y="22758"/>
                </a:lnTo>
                <a:lnTo>
                  <a:pt x="22834" y="23253"/>
                </a:lnTo>
                <a:lnTo>
                  <a:pt x="22669" y="24282"/>
                </a:lnTo>
                <a:lnTo>
                  <a:pt x="23152" y="27609"/>
                </a:lnTo>
                <a:lnTo>
                  <a:pt x="28498" y="32131"/>
                </a:lnTo>
                <a:lnTo>
                  <a:pt x="30949" y="32664"/>
                </a:lnTo>
                <a:lnTo>
                  <a:pt x="33883" y="30822"/>
                </a:lnTo>
                <a:lnTo>
                  <a:pt x="35623" y="27711"/>
                </a:lnTo>
                <a:lnTo>
                  <a:pt x="36614" y="25920"/>
                </a:lnTo>
                <a:lnTo>
                  <a:pt x="37045" y="23901"/>
                </a:lnTo>
                <a:close/>
              </a:path>
              <a:path w="60325" h="33654">
                <a:moveTo>
                  <a:pt x="60248" y="26136"/>
                </a:moveTo>
                <a:lnTo>
                  <a:pt x="59537" y="23964"/>
                </a:lnTo>
                <a:lnTo>
                  <a:pt x="59436" y="23634"/>
                </a:lnTo>
                <a:lnTo>
                  <a:pt x="59055" y="23088"/>
                </a:lnTo>
                <a:lnTo>
                  <a:pt x="55079" y="24777"/>
                </a:lnTo>
                <a:lnTo>
                  <a:pt x="55943" y="21450"/>
                </a:lnTo>
                <a:lnTo>
                  <a:pt x="55181" y="19164"/>
                </a:lnTo>
                <a:lnTo>
                  <a:pt x="54914" y="18846"/>
                </a:lnTo>
                <a:lnTo>
                  <a:pt x="52082" y="18084"/>
                </a:lnTo>
                <a:lnTo>
                  <a:pt x="49250" y="19062"/>
                </a:lnTo>
                <a:lnTo>
                  <a:pt x="47396" y="20967"/>
                </a:lnTo>
                <a:lnTo>
                  <a:pt x="47942" y="21945"/>
                </a:lnTo>
                <a:lnTo>
                  <a:pt x="48920" y="22923"/>
                </a:lnTo>
                <a:lnTo>
                  <a:pt x="46355" y="24726"/>
                </a:lnTo>
                <a:lnTo>
                  <a:pt x="45821" y="24993"/>
                </a:lnTo>
                <a:lnTo>
                  <a:pt x="45923" y="26085"/>
                </a:lnTo>
                <a:lnTo>
                  <a:pt x="46418" y="27165"/>
                </a:lnTo>
                <a:lnTo>
                  <a:pt x="47231" y="28371"/>
                </a:lnTo>
                <a:lnTo>
                  <a:pt x="48209" y="29730"/>
                </a:lnTo>
                <a:lnTo>
                  <a:pt x="49415" y="30708"/>
                </a:lnTo>
                <a:lnTo>
                  <a:pt x="51041" y="31584"/>
                </a:lnTo>
                <a:lnTo>
                  <a:pt x="53060" y="32994"/>
                </a:lnTo>
                <a:lnTo>
                  <a:pt x="55397" y="33108"/>
                </a:lnTo>
                <a:lnTo>
                  <a:pt x="57696" y="31737"/>
                </a:lnTo>
                <a:lnTo>
                  <a:pt x="59270" y="30873"/>
                </a:lnTo>
                <a:lnTo>
                  <a:pt x="60248" y="261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6895238" y="6085584"/>
            <a:ext cx="14604" cy="15875"/>
          </a:xfrm>
          <a:custGeom>
            <a:avLst/>
            <a:gdLst/>
            <a:ahLst/>
            <a:cxnLst/>
            <a:rect l="l" t="t" r="r" b="b"/>
            <a:pathLst>
              <a:path w="14604" h="15875">
                <a:moveTo>
                  <a:pt x="5937" y="15461"/>
                </a:moveTo>
                <a:lnTo>
                  <a:pt x="926" y="12575"/>
                </a:lnTo>
                <a:lnTo>
                  <a:pt x="54" y="10724"/>
                </a:lnTo>
                <a:lnTo>
                  <a:pt x="0" y="8601"/>
                </a:lnTo>
                <a:lnTo>
                  <a:pt x="0" y="7186"/>
                </a:lnTo>
                <a:lnTo>
                  <a:pt x="326" y="5661"/>
                </a:lnTo>
                <a:lnTo>
                  <a:pt x="1143" y="4191"/>
                </a:lnTo>
                <a:lnTo>
                  <a:pt x="1361" y="3756"/>
                </a:lnTo>
                <a:lnTo>
                  <a:pt x="1688" y="3375"/>
                </a:lnTo>
                <a:lnTo>
                  <a:pt x="1960" y="2994"/>
                </a:lnTo>
                <a:lnTo>
                  <a:pt x="3813" y="653"/>
                </a:lnTo>
                <a:lnTo>
                  <a:pt x="6536" y="0"/>
                </a:lnTo>
                <a:lnTo>
                  <a:pt x="8933" y="1252"/>
                </a:lnTo>
                <a:lnTo>
                  <a:pt x="11929" y="2830"/>
                </a:lnTo>
                <a:lnTo>
                  <a:pt x="14162" y="7512"/>
                </a:lnTo>
                <a:lnTo>
                  <a:pt x="11711" y="11160"/>
                </a:lnTo>
                <a:lnTo>
                  <a:pt x="9532" y="14263"/>
                </a:lnTo>
                <a:lnTo>
                  <a:pt x="5937" y="1546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6811289" y="6271500"/>
            <a:ext cx="50800" cy="15875"/>
          </a:xfrm>
          <a:custGeom>
            <a:avLst/>
            <a:gdLst/>
            <a:ahLst/>
            <a:cxnLst/>
            <a:rect l="l" t="t" r="r" b="b"/>
            <a:pathLst>
              <a:path w="50800" h="15875">
                <a:moveTo>
                  <a:pt x="11226" y="4902"/>
                </a:moveTo>
                <a:lnTo>
                  <a:pt x="10845" y="2235"/>
                </a:lnTo>
                <a:lnTo>
                  <a:pt x="8940" y="1257"/>
                </a:lnTo>
                <a:lnTo>
                  <a:pt x="7848" y="762"/>
                </a:lnTo>
                <a:lnTo>
                  <a:pt x="6426" y="876"/>
                </a:lnTo>
                <a:lnTo>
                  <a:pt x="6159" y="1854"/>
                </a:lnTo>
                <a:lnTo>
                  <a:pt x="5232" y="4635"/>
                </a:lnTo>
                <a:lnTo>
                  <a:pt x="3327" y="5283"/>
                </a:lnTo>
                <a:lnTo>
                  <a:pt x="1092" y="5499"/>
                </a:lnTo>
                <a:lnTo>
                  <a:pt x="711" y="7899"/>
                </a:lnTo>
                <a:lnTo>
                  <a:pt x="381" y="10287"/>
                </a:lnTo>
                <a:lnTo>
                  <a:pt x="0" y="12687"/>
                </a:lnTo>
                <a:lnTo>
                  <a:pt x="2019" y="13119"/>
                </a:lnTo>
                <a:lnTo>
                  <a:pt x="3378" y="14262"/>
                </a:lnTo>
                <a:lnTo>
                  <a:pt x="3759" y="15684"/>
                </a:lnTo>
                <a:lnTo>
                  <a:pt x="5499" y="15024"/>
                </a:lnTo>
                <a:lnTo>
                  <a:pt x="6489" y="13017"/>
                </a:lnTo>
                <a:lnTo>
                  <a:pt x="6489" y="7404"/>
                </a:lnTo>
                <a:lnTo>
                  <a:pt x="6870" y="6426"/>
                </a:lnTo>
                <a:lnTo>
                  <a:pt x="9093" y="6045"/>
                </a:lnTo>
                <a:lnTo>
                  <a:pt x="10185" y="5880"/>
                </a:lnTo>
                <a:lnTo>
                  <a:pt x="11226" y="4902"/>
                </a:lnTo>
                <a:close/>
              </a:path>
              <a:path w="50800" h="15875">
                <a:moveTo>
                  <a:pt x="50228" y="3594"/>
                </a:moveTo>
                <a:lnTo>
                  <a:pt x="49237" y="1803"/>
                </a:lnTo>
                <a:lnTo>
                  <a:pt x="46189" y="927"/>
                </a:lnTo>
                <a:lnTo>
                  <a:pt x="42760" y="0"/>
                </a:lnTo>
                <a:lnTo>
                  <a:pt x="40144" y="977"/>
                </a:lnTo>
                <a:lnTo>
                  <a:pt x="39166" y="3657"/>
                </a:lnTo>
                <a:lnTo>
                  <a:pt x="37744" y="7302"/>
                </a:lnTo>
                <a:lnTo>
                  <a:pt x="39116" y="12636"/>
                </a:lnTo>
                <a:lnTo>
                  <a:pt x="41833" y="14109"/>
                </a:lnTo>
                <a:lnTo>
                  <a:pt x="44183" y="15405"/>
                </a:lnTo>
                <a:lnTo>
                  <a:pt x="49568" y="13017"/>
                </a:lnTo>
                <a:lnTo>
                  <a:pt x="50114" y="10185"/>
                </a:lnTo>
                <a:lnTo>
                  <a:pt x="49949" y="9639"/>
                </a:lnTo>
                <a:lnTo>
                  <a:pt x="49733" y="9588"/>
                </a:lnTo>
                <a:lnTo>
                  <a:pt x="48044" y="8928"/>
                </a:lnTo>
                <a:lnTo>
                  <a:pt x="48539" y="7950"/>
                </a:lnTo>
                <a:lnTo>
                  <a:pt x="50228" y="35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6825623" y="6201542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6209" y="11105"/>
                </a:moveTo>
                <a:lnTo>
                  <a:pt x="3976" y="10670"/>
                </a:lnTo>
                <a:lnTo>
                  <a:pt x="2233" y="10289"/>
                </a:lnTo>
                <a:lnTo>
                  <a:pt x="708" y="8492"/>
                </a:lnTo>
                <a:lnTo>
                  <a:pt x="0" y="6260"/>
                </a:lnTo>
                <a:lnTo>
                  <a:pt x="381" y="4681"/>
                </a:lnTo>
                <a:lnTo>
                  <a:pt x="1089" y="1578"/>
                </a:lnTo>
                <a:lnTo>
                  <a:pt x="3486" y="0"/>
                </a:lnTo>
                <a:lnTo>
                  <a:pt x="6155" y="108"/>
                </a:lnTo>
                <a:lnTo>
                  <a:pt x="8824" y="435"/>
                </a:lnTo>
                <a:lnTo>
                  <a:pt x="9260" y="435"/>
                </a:lnTo>
                <a:lnTo>
                  <a:pt x="9478" y="489"/>
                </a:lnTo>
                <a:lnTo>
                  <a:pt x="9859" y="1252"/>
                </a:lnTo>
                <a:lnTo>
                  <a:pt x="10458" y="1905"/>
                </a:lnTo>
                <a:lnTo>
                  <a:pt x="11493" y="2558"/>
                </a:lnTo>
                <a:lnTo>
                  <a:pt x="11629" y="3157"/>
                </a:lnTo>
                <a:lnTo>
                  <a:pt x="11602" y="3865"/>
                </a:lnTo>
                <a:lnTo>
                  <a:pt x="11166" y="5335"/>
                </a:lnTo>
                <a:lnTo>
                  <a:pt x="10625" y="6260"/>
                </a:lnTo>
                <a:lnTo>
                  <a:pt x="10295" y="6968"/>
                </a:lnTo>
                <a:lnTo>
                  <a:pt x="8715" y="9635"/>
                </a:lnTo>
                <a:lnTo>
                  <a:pt x="6209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6884343" y="621428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4902" y="11595"/>
                </a:moveTo>
                <a:lnTo>
                  <a:pt x="2941" y="10507"/>
                </a:lnTo>
                <a:lnTo>
                  <a:pt x="1525" y="9635"/>
                </a:lnTo>
                <a:lnTo>
                  <a:pt x="0" y="5062"/>
                </a:lnTo>
                <a:lnTo>
                  <a:pt x="653" y="3266"/>
                </a:lnTo>
                <a:lnTo>
                  <a:pt x="1089" y="2232"/>
                </a:lnTo>
                <a:lnTo>
                  <a:pt x="2015" y="1578"/>
                </a:lnTo>
                <a:lnTo>
                  <a:pt x="2941" y="1197"/>
                </a:lnTo>
                <a:lnTo>
                  <a:pt x="5664" y="0"/>
                </a:lnTo>
                <a:lnTo>
                  <a:pt x="8388" y="544"/>
                </a:lnTo>
                <a:lnTo>
                  <a:pt x="11112" y="1415"/>
                </a:lnTo>
                <a:lnTo>
                  <a:pt x="12147" y="1742"/>
                </a:lnTo>
                <a:lnTo>
                  <a:pt x="12528" y="5062"/>
                </a:lnTo>
                <a:lnTo>
                  <a:pt x="11656" y="6206"/>
                </a:lnTo>
                <a:lnTo>
                  <a:pt x="10948" y="7403"/>
                </a:lnTo>
                <a:lnTo>
                  <a:pt x="10621" y="7839"/>
                </a:lnTo>
                <a:lnTo>
                  <a:pt x="10403" y="8274"/>
                </a:lnTo>
                <a:lnTo>
                  <a:pt x="10077" y="8710"/>
                </a:lnTo>
                <a:lnTo>
                  <a:pt x="8497" y="10670"/>
                </a:lnTo>
                <a:lnTo>
                  <a:pt x="4902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898778" y="6112205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70">
                <a:moveTo>
                  <a:pt x="4357" y="13392"/>
                </a:moveTo>
                <a:lnTo>
                  <a:pt x="2560" y="12684"/>
                </a:lnTo>
                <a:lnTo>
                  <a:pt x="1688" y="10234"/>
                </a:lnTo>
                <a:lnTo>
                  <a:pt x="708" y="7567"/>
                </a:lnTo>
                <a:lnTo>
                  <a:pt x="0" y="1959"/>
                </a:lnTo>
                <a:lnTo>
                  <a:pt x="2396" y="0"/>
                </a:lnTo>
                <a:lnTo>
                  <a:pt x="7190" y="1469"/>
                </a:lnTo>
                <a:lnTo>
                  <a:pt x="7789" y="1796"/>
                </a:lnTo>
                <a:lnTo>
                  <a:pt x="10131" y="2776"/>
                </a:lnTo>
                <a:lnTo>
                  <a:pt x="10512" y="4191"/>
                </a:lnTo>
                <a:lnTo>
                  <a:pt x="10567" y="5879"/>
                </a:lnTo>
                <a:lnTo>
                  <a:pt x="10567" y="8873"/>
                </a:lnTo>
                <a:lnTo>
                  <a:pt x="8769" y="10724"/>
                </a:lnTo>
                <a:lnTo>
                  <a:pt x="6482" y="12140"/>
                </a:lnTo>
                <a:lnTo>
                  <a:pt x="4357" y="1339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7" name="object 1887"/>
          <p:cNvSpPr/>
          <p:nvPr/>
        </p:nvSpPr>
        <p:spPr>
          <a:xfrm>
            <a:off x="6907820" y="6217439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6046" y="11051"/>
                </a:moveTo>
                <a:lnTo>
                  <a:pt x="4194" y="10996"/>
                </a:lnTo>
                <a:lnTo>
                  <a:pt x="1961" y="9254"/>
                </a:lnTo>
                <a:lnTo>
                  <a:pt x="109" y="7730"/>
                </a:lnTo>
                <a:lnTo>
                  <a:pt x="0" y="5661"/>
                </a:lnTo>
                <a:lnTo>
                  <a:pt x="1743" y="2449"/>
                </a:lnTo>
                <a:lnTo>
                  <a:pt x="2669" y="0"/>
                </a:lnTo>
                <a:lnTo>
                  <a:pt x="4521" y="326"/>
                </a:lnTo>
                <a:lnTo>
                  <a:pt x="8769" y="1687"/>
                </a:lnTo>
                <a:lnTo>
                  <a:pt x="11221" y="1742"/>
                </a:lnTo>
                <a:lnTo>
                  <a:pt x="11929" y="4028"/>
                </a:lnTo>
                <a:lnTo>
                  <a:pt x="12691" y="6641"/>
                </a:lnTo>
                <a:lnTo>
                  <a:pt x="9804" y="7349"/>
                </a:lnTo>
                <a:lnTo>
                  <a:pt x="8443" y="8710"/>
                </a:lnTo>
                <a:lnTo>
                  <a:pt x="6046" y="11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6832422" y="6276136"/>
            <a:ext cx="40005" cy="19050"/>
          </a:xfrm>
          <a:custGeom>
            <a:avLst/>
            <a:gdLst/>
            <a:ahLst/>
            <a:cxnLst/>
            <a:rect l="l" t="t" r="r" b="b"/>
            <a:pathLst>
              <a:path w="40004" h="19050">
                <a:moveTo>
                  <a:pt x="10947" y="5219"/>
                </a:moveTo>
                <a:lnTo>
                  <a:pt x="10795" y="5219"/>
                </a:lnTo>
                <a:lnTo>
                  <a:pt x="10629" y="5270"/>
                </a:lnTo>
                <a:lnTo>
                  <a:pt x="9423" y="5270"/>
                </a:lnTo>
                <a:lnTo>
                  <a:pt x="6591" y="5054"/>
                </a:lnTo>
                <a:lnTo>
                  <a:pt x="4584" y="2882"/>
                </a:lnTo>
                <a:lnTo>
                  <a:pt x="3873" y="50"/>
                </a:lnTo>
                <a:lnTo>
                  <a:pt x="2616" y="0"/>
                </a:lnTo>
                <a:lnTo>
                  <a:pt x="1638" y="482"/>
                </a:lnTo>
                <a:lnTo>
                  <a:pt x="0" y="3810"/>
                </a:lnTo>
                <a:lnTo>
                  <a:pt x="1308" y="8102"/>
                </a:lnTo>
                <a:lnTo>
                  <a:pt x="3492" y="9575"/>
                </a:lnTo>
                <a:lnTo>
                  <a:pt x="5829" y="11049"/>
                </a:lnTo>
                <a:lnTo>
                  <a:pt x="8826" y="9906"/>
                </a:lnTo>
                <a:lnTo>
                  <a:pt x="10464" y="6858"/>
                </a:lnTo>
                <a:lnTo>
                  <a:pt x="10731" y="6261"/>
                </a:lnTo>
                <a:lnTo>
                  <a:pt x="10896" y="5715"/>
                </a:lnTo>
                <a:lnTo>
                  <a:pt x="10947" y="5219"/>
                </a:lnTo>
                <a:close/>
              </a:path>
              <a:path w="40004" h="19050">
                <a:moveTo>
                  <a:pt x="39928" y="12738"/>
                </a:moveTo>
                <a:lnTo>
                  <a:pt x="39827" y="11049"/>
                </a:lnTo>
                <a:lnTo>
                  <a:pt x="38735" y="9740"/>
                </a:lnTo>
                <a:lnTo>
                  <a:pt x="37592" y="10337"/>
                </a:lnTo>
                <a:lnTo>
                  <a:pt x="35953" y="10553"/>
                </a:lnTo>
                <a:lnTo>
                  <a:pt x="35140" y="9906"/>
                </a:lnTo>
                <a:lnTo>
                  <a:pt x="34378" y="9245"/>
                </a:lnTo>
                <a:lnTo>
                  <a:pt x="34099" y="8432"/>
                </a:lnTo>
                <a:lnTo>
                  <a:pt x="34163" y="7569"/>
                </a:lnTo>
                <a:lnTo>
                  <a:pt x="32791" y="7454"/>
                </a:lnTo>
                <a:lnTo>
                  <a:pt x="31648" y="7950"/>
                </a:lnTo>
                <a:lnTo>
                  <a:pt x="31051" y="8978"/>
                </a:lnTo>
                <a:lnTo>
                  <a:pt x="29794" y="10934"/>
                </a:lnTo>
                <a:lnTo>
                  <a:pt x="30340" y="16979"/>
                </a:lnTo>
                <a:lnTo>
                  <a:pt x="33667" y="18999"/>
                </a:lnTo>
                <a:lnTo>
                  <a:pt x="37426" y="17259"/>
                </a:lnTo>
                <a:lnTo>
                  <a:pt x="38900" y="14643"/>
                </a:lnTo>
                <a:lnTo>
                  <a:pt x="39928" y="127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6924216" y="6092226"/>
            <a:ext cx="10795" cy="11430"/>
          </a:xfrm>
          <a:custGeom>
            <a:avLst/>
            <a:gdLst/>
            <a:ahLst/>
            <a:cxnLst/>
            <a:rect l="l" t="t" r="r" b="b"/>
            <a:pathLst>
              <a:path w="10795" h="11429">
                <a:moveTo>
                  <a:pt x="6591" y="10942"/>
                </a:moveTo>
                <a:lnTo>
                  <a:pt x="5338" y="10234"/>
                </a:lnTo>
                <a:lnTo>
                  <a:pt x="4902" y="9962"/>
                </a:lnTo>
                <a:lnTo>
                  <a:pt x="4521" y="9581"/>
                </a:lnTo>
                <a:lnTo>
                  <a:pt x="2941" y="7240"/>
                </a:lnTo>
                <a:lnTo>
                  <a:pt x="762" y="6097"/>
                </a:lnTo>
                <a:lnTo>
                  <a:pt x="0" y="2123"/>
                </a:lnTo>
                <a:lnTo>
                  <a:pt x="163" y="1034"/>
                </a:lnTo>
                <a:lnTo>
                  <a:pt x="1525" y="653"/>
                </a:lnTo>
                <a:lnTo>
                  <a:pt x="4030" y="0"/>
                </a:lnTo>
                <a:lnTo>
                  <a:pt x="6427" y="489"/>
                </a:lnTo>
                <a:lnTo>
                  <a:pt x="8660" y="762"/>
                </a:lnTo>
                <a:lnTo>
                  <a:pt x="9096" y="1415"/>
                </a:lnTo>
                <a:lnTo>
                  <a:pt x="9750" y="1796"/>
                </a:lnTo>
                <a:lnTo>
                  <a:pt x="9695" y="2177"/>
                </a:lnTo>
                <a:lnTo>
                  <a:pt x="9532" y="4409"/>
                </a:lnTo>
                <a:lnTo>
                  <a:pt x="10404" y="6696"/>
                </a:lnTo>
                <a:lnTo>
                  <a:pt x="9042" y="8819"/>
                </a:lnTo>
                <a:lnTo>
                  <a:pt x="8061" y="10398"/>
                </a:lnTo>
                <a:lnTo>
                  <a:pt x="6591" y="109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6848992" y="611677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4248" y="10180"/>
                </a:moveTo>
                <a:lnTo>
                  <a:pt x="1198" y="8656"/>
                </a:lnTo>
                <a:lnTo>
                  <a:pt x="544" y="7621"/>
                </a:lnTo>
                <a:lnTo>
                  <a:pt x="0" y="6423"/>
                </a:lnTo>
                <a:lnTo>
                  <a:pt x="2124" y="0"/>
                </a:lnTo>
                <a:lnTo>
                  <a:pt x="4303" y="0"/>
                </a:lnTo>
                <a:lnTo>
                  <a:pt x="6155" y="1252"/>
                </a:lnTo>
                <a:lnTo>
                  <a:pt x="8225" y="1524"/>
                </a:lnTo>
                <a:lnTo>
                  <a:pt x="9968" y="2395"/>
                </a:lnTo>
                <a:lnTo>
                  <a:pt x="10404" y="4409"/>
                </a:lnTo>
                <a:lnTo>
                  <a:pt x="9151" y="5879"/>
                </a:lnTo>
                <a:lnTo>
                  <a:pt x="8660" y="6369"/>
                </a:lnTo>
                <a:lnTo>
                  <a:pt x="8061" y="6859"/>
                </a:lnTo>
                <a:lnTo>
                  <a:pt x="7462" y="7131"/>
                </a:lnTo>
                <a:lnTo>
                  <a:pt x="5719" y="7839"/>
                </a:lnTo>
                <a:lnTo>
                  <a:pt x="4248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6910217" y="6073662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3104" y="14644"/>
                </a:moveTo>
                <a:lnTo>
                  <a:pt x="2233" y="14154"/>
                </a:lnTo>
                <a:lnTo>
                  <a:pt x="1906" y="9200"/>
                </a:lnTo>
                <a:lnTo>
                  <a:pt x="2832" y="6805"/>
                </a:lnTo>
                <a:lnTo>
                  <a:pt x="0" y="4191"/>
                </a:lnTo>
                <a:lnTo>
                  <a:pt x="1089" y="3320"/>
                </a:lnTo>
                <a:lnTo>
                  <a:pt x="1252" y="2504"/>
                </a:lnTo>
                <a:lnTo>
                  <a:pt x="2124" y="925"/>
                </a:lnTo>
                <a:lnTo>
                  <a:pt x="4248" y="0"/>
                </a:lnTo>
                <a:lnTo>
                  <a:pt x="6972" y="1796"/>
                </a:lnTo>
                <a:lnTo>
                  <a:pt x="8116" y="3429"/>
                </a:lnTo>
                <a:lnTo>
                  <a:pt x="5501" y="6696"/>
                </a:lnTo>
                <a:lnTo>
                  <a:pt x="6155" y="7730"/>
                </a:lnTo>
                <a:lnTo>
                  <a:pt x="7299" y="9363"/>
                </a:lnTo>
                <a:lnTo>
                  <a:pt x="9096" y="11976"/>
                </a:lnTo>
                <a:lnTo>
                  <a:pt x="8279" y="13555"/>
                </a:lnTo>
                <a:lnTo>
                  <a:pt x="5338" y="14208"/>
                </a:lnTo>
                <a:lnTo>
                  <a:pt x="3104" y="146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2" name="object 1892"/>
          <p:cNvSpPr/>
          <p:nvPr/>
        </p:nvSpPr>
        <p:spPr>
          <a:xfrm>
            <a:off x="6854275" y="618678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6264" y="9363"/>
                </a:moveTo>
                <a:lnTo>
                  <a:pt x="4085" y="8111"/>
                </a:lnTo>
                <a:lnTo>
                  <a:pt x="1634" y="7784"/>
                </a:lnTo>
                <a:lnTo>
                  <a:pt x="435" y="7567"/>
                </a:lnTo>
                <a:lnTo>
                  <a:pt x="0" y="5661"/>
                </a:lnTo>
                <a:lnTo>
                  <a:pt x="1960" y="2395"/>
                </a:lnTo>
                <a:lnTo>
                  <a:pt x="4303" y="1034"/>
                </a:lnTo>
                <a:lnTo>
                  <a:pt x="7244" y="0"/>
                </a:lnTo>
                <a:lnTo>
                  <a:pt x="7843" y="381"/>
                </a:lnTo>
                <a:lnTo>
                  <a:pt x="8497" y="544"/>
                </a:lnTo>
                <a:lnTo>
                  <a:pt x="9859" y="2449"/>
                </a:lnTo>
                <a:lnTo>
                  <a:pt x="11384" y="4409"/>
                </a:lnTo>
                <a:lnTo>
                  <a:pt x="11329" y="7022"/>
                </a:lnTo>
                <a:lnTo>
                  <a:pt x="11275" y="8329"/>
                </a:lnTo>
                <a:lnTo>
                  <a:pt x="10403" y="9037"/>
                </a:lnTo>
                <a:lnTo>
                  <a:pt x="8878" y="9200"/>
                </a:lnTo>
                <a:lnTo>
                  <a:pt x="6264" y="936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6822192" y="6301985"/>
            <a:ext cx="10160" cy="8890"/>
          </a:xfrm>
          <a:custGeom>
            <a:avLst/>
            <a:gdLst/>
            <a:ahLst/>
            <a:cxnLst/>
            <a:rect l="l" t="t" r="r" b="b"/>
            <a:pathLst>
              <a:path w="10159" h="8889">
                <a:moveTo>
                  <a:pt x="8333" y="8274"/>
                </a:moveTo>
                <a:lnTo>
                  <a:pt x="4466" y="6641"/>
                </a:lnTo>
                <a:lnTo>
                  <a:pt x="3867" y="6260"/>
                </a:lnTo>
                <a:lnTo>
                  <a:pt x="3268" y="5934"/>
                </a:lnTo>
                <a:lnTo>
                  <a:pt x="108" y="4300"/>
                </a:lnTo>
                <a:lnTo>
                  <a:pt x="0" y="3974"/>
                </a:lnTo>
                <a:lnTo>
                  <a:pt x="1634" y="816"/>
                </a:lnTo>
                <a:lnTo>
                  <a:pt x="1743" y="544"/>
                </a:lnTo>
                <a:lnTo>
                  <a:pt x="2069" y="0"/>
                </a:lnTo>
                <a:lnTo>
                  <a:pt x="2451" y="272"/>
                </a:lnTo>
                <a:lnTo>
                  <a:pt x="2886" y="489"/>
                </a:lnTo>
                <a:lnTo>
                  <a:pt x="3268" y="816"/>
                </a:lnTo>
                <a:lnTo>
                  <a:pt x="5011" y="2068"/>
                </a:lnTo>
                <a:lnTo>
                  <a:pt x="7026" y="1633"/>
                </a:lnTo>
                <a:lnTo>
                  <a:pt x="8551" y="163"/>
                </a:lnTo>
                <a:lnTo>
                  <a:pt x="9042" y="1306"/>
                </a:lnTo>
                <a:lnTo>
                  <a:pt x="9586" y="2504"/>
                </a:lnTo>
                <a:lnTo>
                  <a:pt x="9586" y="3865"/>
                </a:lnTo>
                <a:lnTo>
                  <a:pt x="9695" y="7295"/>
                </a:lnTo>
                <a:lnTo>
                  <a:pt x="8333" y="82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6899758" y="6048946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104" y="7131"/>
                </a:moveTo>
                <a:lnTo>
                  <a:pt x="1797" y="5988"/>
                </a:lnTo>
                <a:lnTo>
                  <a:pt x="544" y="4845"/>
                </a:lnTo>
                <a:lnTo>
                  <a:pt x="0" y="3429"/>
                </a:lnTo>
                <a:lnTo>
                  <a:pt x="708" y="1796"/>
                </a:lnTo>
                <a:lnTo>
                  <a:pt x="1688" y="326"/>
                </a:lnTo>
                <a:lnTo>
                  <a:pt x="4412" y="0"/>
                </a:lnTo>
                <a:lnTo>
                  <a:pt x="5937" y="1088"/>
                </a:lnTo>
                <a:lnTo>
                  <a:pt x="6264" y="1361"/>
                </a:lnTo>
                <a:lnTo>
                  <a:pt x="6754" y="1959"/>
                </a:lnTo>
                <a:lnTo>
                  <a:pt x="7353" y="2939"/>
                </a:lnTo>
                <a:lnTo>
                  <a:pt x="7244" y="4083"/>
                </a:lnTo>
                <a:lnTo>
                  <a:pt x="6427" y="5226"/>
                </a:lnTo>
                <a:lnTo>
                  <a:pt x="5338" y="6696"/>
                </a:lnTo>
                <a:lnTo>
                  <a:pt x="3104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6907548" y="619245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3322" y="6968"/>
                </a:moveTo>
                <a:lnTo>
                  <a:pt x="2069" y="6260"/>
                </a:lnTo>
                <a:lnTo>
                  <a:pt x="544" y="5444"/>
                </a:lnTo>
                <a:lnTo>
                  <a:pt x="0" y="3320"/>
                </a:lnTo>
                <a:lnTo>
                  <a:pt x="980" y="1850"/>
                </a:lnTo>
                <a:lnTo>
                  <a:pt x="1851" y="381"/>
                </a:lnTo>
                <a:lnTo>
                  <a:pt x="3540" y="0"/>
                </a:lnTo>
                <a:lnTo>
                  <a:pt x="6046" y="2177"/>
                </a:lnTo>
                <a:lnTo>
                  <a:pt x="6155" y="2340"/>
                </a:lnTo>
                <a:lnTo>
                  <a:pt x="6209" y="2504"/>
                </a:lnTo>
                <a:lnTo>
                  <a:pt x="6645" y="3538"/>
                </a:lnTo>
                <a:lnTo>
                  <a:pt x="6754" y="4736"/>
                </a:lnTo>
                <a:lnTo>
                  <a:pt x="6318" y="5498"/>
                </a:lnTo>
                <a:lnTo>
                  <a:pt x="5664" y="6532"/>
                </a:lnTo>
                <a:lnTo>
                  <a:pt x="3322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6848774" y="6205027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4194" y="6805"/>
                </a:moveTo>
                <a:lnTo>
                  <a:pt x="817" y="5062"/>
                </a:lnTo>
                <a:lnTo>
                  <a:pt x="0" y="3157"/>
                </a:lnTo>
                <a:lnTo>
                  <a:pt x="871" y="1687"/>
                </a:lnTo>
                <a:lnTo>
                  <a:pt x="1851" y="0"/>
                </a:lnTo>
                <a:lnTo>
                  <a:pt x="3595" y="217"/>
                </a:lnTo>
                <a:lnTo>
                  <a:pt x="6590" y="871"/>
                </a:lnTo>
                <a:lnTo>
                  <a:pt x="7408" y="3484"/>
                </a:lnTo>
                <a:lnTo>
                  <a:pt x="6645" y="4954"/>
                </a:lnTo>
                <a:lnTo>
                  <a:pt x="5937" y="6369"/>
                </a:lnTo>
                <a:lnTo>
                  <a:pt x="4194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7" name="object 1897"/>
          <p:cNvSpPr/>
          <p:nvPr/>
        </p:nvSpPr>
        <p:spPr>
          <a:xfrm>
            <a:off x="6907493" y="6135669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4902" y="6805"/>
                </a:moveTo>
                <a:lnTo>
                  <a:pt x="3377" y="6478"/>
                </a:lnTo>
                <a:lnTo>
                  <a:pt x="817" y="5335"/>
                </a:lnTo>
                <a:lnTo>
                  <a:pt x="0" y="2340"/>
                </a:lnTo>
                <a:lnTo>
                  <a:pt x="599" y="1252"/>
                </a:lnTo>
                <a:lnTo>
                  <a:pt x="1198" y="272"/>
                </a:lnTo>
                <a:lnTo>
                  <a:pt x="3595" y="0"/>
                </a:lnTo>
                <a:lnTo>
                  <a:pt x="4847" y="816"/>
                </a:lnTo>
                <a:lnTo>
                  <a:pt x="6427" y="1850"/>
                </a:lnTo>
                <a:lnTo>
                  <a:pt x="7026" y="4083"/>
                </a:lnTo>
                <a:lnTo>
                  <a:pt x="4902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6807428" y="6264312"/>
            <a:ext cx="102870" cy="93980"/>
          </a:xfrm>
          <a:custGeom>
            <a:avLst/>
            <a:gdLst/>
            <a:ahLst/>
            <a:cxnLst/>
            <a:rect l="l" t="t" r="r" b="b"/>
            <a:pathLst>
              <a:path w="102870" h="93979">
                <a:moveTo>
                  <a:pt x="787" y="49377"/>
                </a:moveTo>
                <a:lnTo>
                  <a:pt x="596" y="49225"/>
                </a:lnTo>
                <a:lnTo>
                  <a:pt x="152" y="48996"/>
                </a:lnTo>
                <a:lnTo>
                  <a:pt x="0" y="49657"/>
                </a:lnTo>
                <a:lnTo>
                  <a:pt x="266" y="49657"/>
                </a:lnTo>
                <a:lnTo>
                  <a:pt x="482" y="49822"/>
                </a:lnTo>
                <a:lnTo>
                  <a:pt x="698" y="49872"/>
                </a:lnTo>
                <a:lnTo>
                  <a:pt x="787" y="49377"/>
                </a:lnTo>
                <a:close/>
              </a:path>
              <a:path w="102870" h="93979">
                <a:moveTo>
                  <a:pt x="30607" y="90589"/>
                </a:moveTo>
                <a:lnTo>
                  <a:pt x="30060" y="88303"/>
                </a:lnTo>
                <a:lnTo>
                  <a:pt x="26898" y="86626"/>
                </a:lnTo>
                <a:lnTo>
                  <a:pt x="25539" y="87007"/>
                </a:lnTo>
                <a:lnTo>
                  <a:pt x="24561" y="88582"/>
                </a:lnTo>
                <a:lnTo>
                  <a:pt x="23685" y="89890"/>
                </a:lnTo>
                <a:lnTo>
                  <a:pt x="24130" y="91795"/>
                </a:lnTo>
                <a:lnTo>
                  <a:pt x="25488" y="92659"/>
                </a:lnTo>
                <a:lnTo>
                  <a:pt x="26898" y="93103"/>
                </a:lnTo>
                <a:lnTo>
                  <a:pt x="28486" y="93484"/>
                </a:lnTo>
                <a:lnTo>
                  <a:pt x="29629" y="91960"/>
                </a:lnTo>
                <a:lnTo>
                  <a:pt x="30607" y="90589"/>
                </a:lnTo>
                <a:close/>
              </a:path>
              <a:path w="102870" h="93979">
                <a:moveTo>
                  <a:pt x="66827" y="44208"/>
                </a:moveTo>
                <a:lnTo>
                  <a:pt x="65519" y="41871"/>
                </a:lnTo>
                <a:lnTo>
                  <a:pt x="63893" y="41325"/>
                </a:lnTo>
                <a:lnTo>
                  <a:pt x="62687" y="40944"/>
                </a:lnTo>
                <a:lnTo>
                  <a:pt x="61493" y="40944"/>
                </a:lnTo>
                <a:lnTo>
                  <a:pt x="61328" y="41275"/>
                </a:lnTo>
                <a:lnTo>
                  <a:pt x="60071" y="44323"/>
                </a:lnTo>
                <a:lnTo>
                  <a:pt x="60680" y="45681"/>
                </a:lnTo>
                <a:lnTo>
                  <a:pt x="62522" y="46558"/>
                </a:lnTo>
                <a:lnTo>
                  <a:pt x="64160" y="47256"/>
                </a:lnTo>
                <a:lnTo>
                  <a:pt x="65252" y="46558"/>
                </a:lnTo>
                <a:lnTo>
                  <a:pt x="66065" y="45351"/>
                </a:lnTo>
                <a:lnTo>
                  <a:pt x="66827" y="44208"/>
                </a:lnTo>
                <a:close/>
              </a:path>
              <a:path w="102870" h="93979">
                <a:moveTo>
                  <a:pt x="102450" y="3441"/>
                </a:moveTo>
                <a:lnTo>
                  <a:pt x="101904" y="1752"/>
                </a:lnTo>
                <a:lnTo>
                  <a:pt x="100330" y="876"/>
                </a:lnTo>
                <a:lnTo>
                  <a:pt x="98640" y="0"/>
                </a:lnTo>
                <a:lnTo>
                  <a:pt x="97663" y="1041"/>
                </a:lnTo>
                <a:lnTo>
                  <a:pt x="96786" y="2133"/>
                </a:lnTo>
                <a:lnTo>
                  <a:pt x="95859" y="3441"/>
                </a:lnTo>
                <a:lnTo>
                  <a:pt x="96354" y="5664"/>
                </a:lnTo>
                <a:lnTo>
                  <a:pt x="98640" y="6921"/>
                </a:lnTo>
                <a:lnTo>
                  <a:pt x="100876" y="6108"/>
                </a:lnTo>
                <a:lnTo>
                  <a:pt x="101638" y="4851"/>
                </a:lnTo>
                <a:lnTo>
                  <a:pt x="102450" y="34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6841583" y="6152274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05" y="4627"/>
                </a:moveTo>
                <a:lnTo>
                  <a:pt x="0" y="3429"/>
                </a:lnTo>
                <a:lnTo>
                  <a:pt x="109" y="2123"/>
                </a:lnTo>
                <a:lnTo>
                  <a:pt x="326" y="1034"/>
                </a:lnTo>
                <a:lnTo>
                  <a:pt x="544" y="0"/>
                </a:lnTo>
                <a:lnTo>
                  <a:pt x="1361" y="54"/>
                </a:lnTo>
                <a:lnTo>
                  <a:pt x="2178" y="435"/>
                </a:lnTo>
                <a:lnTo>
                  <a:pt x="2342" y="489"/>
                </a:lnTo>
                <a:lnTo>
                  <a:pt x="3377" y="1088"/>
                </a:lnTo>
                <a:lnTo>
                  <a:pt x="4412" y="1850"/>
                </a:lnTo>
                <a:lnTo>
                  <a:pt x="3976" y="3103"/>
                </a:lnTo>
                <a:lnTo>
                  <a:pt x="3921" y="3266"/>
                </a:lnTo>
                <a:lnTo>
                  <a:pt x="3595" y="4191"/>
                </a:lnTo>
                <a:lnTo>
                  <a:pt x="2505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6921656" y="6151076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669" y="4627"/>
                </a:moveTo>
                <a:lnTo>
                  <a:pt x="1906" y="4137"/>
                </a:lnTo>
                <a:lnTo>
                  <a:pt x="871" y="3429"/>
                </a:lnTo>
                <a:lnTo>
                  <a:pt x="0" y="2558"/>
                </a:lnTo>
                <a:lnTo>
                  <a:pt x="544" y="1143"/>
                </a:lnTo>
                <a:lnTo>
                  <a:pt x="1470" y="0"/>
                </a:lnTo>
                <a:lnTo>
                  <a:pt x="2614" y="217"/>
                </a:lnTo>
                <a:lnTo>
                  <a:pt x="3431" y="762"/>
                </a:lnTo>
                <a:lnTo>
                  <a:pt x="4412" y="1469"/>
                </a:lnTo>
                <a:lnTo>
                  <a:pt x="4466" y="2558"/>
                </a:lnTo>
                <a:lnTo>
                  <a:pt x="3704" y="3538"/>
                </a:lnTo>
                <a:lnTo>
                  <a:pt x="3268" y="4083"/>
                </a:lnTo>
                <a:lnTo>
                  <a:pt x="2669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6828292" y="633905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505" y="4409"/>
                </a:moveTo>
                <a:lnTo>
                  <a:pt x="1361" y="3810"/>
                </a:lnTo>
                <a:lnTo>
                  <a:pt x="272" y="3266"/>
                </a:lnTo>
                <a:lnTo>
                  <a:pt x="0" y="2395"/>
                </a:lnTo>
                <a:lnTo>
                  <a:pt x="435" y="1197"/>
                </a:lnTo>
                <a:lnTo>
                  <a:pt x="1307" y="163"/>
                </a:lnTo>
                <a:lnTo>
                  <a:pt x="2505" y="0"/>
                </a:lnTo>
                <a:lnTo>
                  <a:pt x="3595" y="598"/>
                </a:lnTo>
                <a:lnTo>
                  <a:pt x="4412" y="1034"/>
                </a:lnTo>
                <a:lnTo>
                  <a:pt x="4303" y="2014"/>
                </a:lnTo>
                <a:lnTo>
                  <a:pt x="3813" y="2830"/>
                </a:lnTo>
                <a:lnTo>
                  <a:pt x="3268" y="3810"/>
                </a:lnTo>
                <a:lnTo>
                  <a:pt x="2505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2" name="object 1902"/>
          <p:cNvSpPr/>
          <p:nvPr/>
        </p:nvSpPr>
        <p:spPr>
          <a:xfrm>
            <a:off x="6853949" y="6134254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3050" y="3756"/>
                </a:moveTo>
                <a:lnTo>
                  <a:pt x="0" y="1197"/>
                </a:lnTo>
                <a:lnTo>
                  <a:pt x="381" y="707"/>
                </a:lnTo>
                <a:lnTo>
                  <a:pt x="653" y="381"/>
                </a:lnTo>
                <a:lnTo>
                  <a:pt x="980" y="163"/>
                </a:lnTo>
                <a:lnTo>
                  <a:pt x="1361" y="54"/>
                </a:lnTo>
                <a:lnTo>
                  <a:pt x="1525" y="0"/>
                </a:lnTo>
                <a:lnTo>
                  <a:pt x="2342" y="0"/>
                </a:lnTo>
                <a:lnTo>
                  <a:pt x="2669" y="54"/>
                </a:lnTo>
                <a:lnTo>
                  <a:pt x="2995" y="163"/>
                </a:lnTo>
                <a:lnTo>
                  <a:pt x="4030" y="925"/>
                </a:lnTo>
                <a:lnTo>
                  <a:pt x="4248" y="1742"/>
                </a:lnTo>
                <a:lnTo>
                  <a:pt x="3704" y="2558"/>
                </a:lnTo>
                <a:lnTo>
                  <a:pt x="3050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6840875" y="621362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069" y="3266"/>
                </a:moveTo>
                <a:lnTo>
                  <a:pt x="1579" y="3211"/>
                </a:lnTo>
                <a:lnTo>
                  <a:pt x="1089" y="3103"/>
                </a:lnTo>
                <a:lnTo>
                  <a:pt x="381" y="2667"/>
                </a:lnTo>
                <a:lnTo>
                  <a:pt x="0" y="2123"/>
                </a:lnTo>
                <a:lnTo>
                  <a:pt x="272" y="1361"/>
                </a:lnTo>
                <a:lnTo>
                  <a:pt x="708" y="217"/>
                </a:lnTo>
                <a:lnTo>
                  <a:pt x="1579" y="0"/>
                </a:lnTo>
                <a:lnTo>
                  <a:pt x="2560" y="381"/>
                </a:lnTo>
                <a:lnTo>
                  <a:pt x="3540" y="871"/>
                </a:lnTo>
                <a:lnTo>
                  <a:pt x="4521" y="1415"/>
                </a:lnTo>
                <a:lnTo>
                  <a:pt x="3867" y="2395"/>
                </a:lnTo>
                <a:lnTo>
                  <a:pt x="3486" y="2885"/>
                </a:lnTo>
                <a:lnTo>
                  <a:pt x="2995" y="3157"/>
                </a:lnTo>
                <a:lnTo>
                  <a:pt x="2069" y="32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6927212" y="6036424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2069" y="4028"/>
                </a:moveTo>
                <a:lnTo>
                  <a:pt x="1579" y="3919"/>
                </a:lnTo>
                <a:lnTo>
                  <a:pt x="1252" y="3919"/>
                </a:lnTo>
                <a:lnTo>
                  <a:pt x="381" y="2994"/>
                </a:lnTo>
                <a:lnTo>
                  <a:pt x="0" y="1905"/>
                </a:lnTo>
                <a:lnTo>
                  <a:pt x="272" y="707"/>
                </a:lnTo>
                <a:lnTo>
                  <a:pt x="490" y="0"/>
                </a:lnTo>
                <a:lnTo>
                  <a:pt x="1143" y="272"/>
                </a:lnTo>
                <a:lnTo>
                  <a:pt x="1361" y="653"/>
                </a:lnTo>
                <a:lnTo>
                  <a:pt x="1851" y="1687"/>
                </a:lnTo>
                <a:lnTo>
                  <a:pt x="2560" y="2667"/>
                </a:lnTo>
                <a:lnTo>
                  <a:pt x="2124" y="39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6852587" y="6096690"/>
            <a:ext cx="8890" cy="15875"/>
          </a:xfrm>
          <a:custGeom>
            <a:avLst/>
            <a:gdLst/>
            <a:ahLst/>
            <a:cxnLst/>
            <a:rect l="l" t="t" r="r" b="b"/>
            <a:pathLst>
              <a:path w="8890" h="15875">
                <a:moveTo>
                  <a:pt x="3540" y="15733"/>
                </a:moveTo>
                <a:lnTo>
                  <a:pt x="0" y="15678"/>
                </a:lnTo>
                <a:lnTo>
                  <a:pt x="1797" y="10452"/>
                </a:lnTo>
                <a:lnTo>
                  <a:pt x="5501" y="0"/>
                </a:lnTo>
                <a:lnTo>
                  <a:pt x="7190" y="1633"/>
                </a:lnTo>
                <a:lnTo>
                  <a:pt x="8333" y="4246"/>
                </a:lnTo>
                <a:lnTo>
                  <a:pt x="8715" y="6805"/>
                </a:lnTo>
                <a:lnTo>
                  <a:pt x="8878" y="8274"/>
                </a:lnTo>
                <a:lnTo>
                  <a:pt x="8824" y="9690"/>
                </a:lnTo>
                <a:lnTo>
                  <a:pt x="8442" y="10888"/>
                </a:lnTo>
                <a:lnTo>
                  <a:pt x="8333" y="11160"/>
                </a:lnTo>
                <a:lnTo>
                  <a:pt x="8279" y="11432"/>
                </a:lnTo>
                <a:lnTo>
                  <a:pt x="6917" y="14263"/>
                </a:lnTo>
                <a:lnTo>
                  <a:pt x="3540" y="157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6848175" y="6312982"/>
            <a:ext cx="19050" cy="20320"/>
          </a:xfrm>
          <a:custGeom>
            <a:avLst/>
            <a:gdLst/>
            <a:ahLst/>
            <a:cxnLst/>
            <a:rect l="l" t="t" r="r" b="b"/>
            <a:pathLst>
              <a:path w="19050" h="20320">
                <a:moveTo>
                  <a:pt x="9205" y="19925"/>
                </a:moveTo>
                <a:lnTo>
                  <a:pt x="5229" y="18128"/>
                </a:lnTo>
                <a:lnTo>
                  <a:pt x="1307" y="16332"/>
                </a:lnTo>
                <a:lnTo>
                  <a:pt x="0" y="10724"/>
                </a:lnTo>
                <a:lnTo>
                  <a:pt x="4466" y="1306"/>
                </a:lnTo>
                <a:lnTo>
                  <a:pt x="7952" y="0"/>
                </a:lnTo>
                <a:lnTo>
                  <a:pt x="16613" y="3919"/>
                </a:lnTo>
                <a:lnTo>
                  <a:pt x="18683" y="9690"/>
                </a:lnTo>
                <a:lnTo>
                  <a:pt x="15197" y="17856"/>
                </a:lnTo>
                <a:lnTo>
                  <a:pt x="9205" y="199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7" name="object 1907"/>
          <p:cNvSpPr/>
          <p:nvPr/>
        </p:nvSpPr>
        <p:spPr>
          <a:xfrm>
            <a:off x="6819958" y="6220270"/>
            <a:ext cx="15240" cy="18415"/>
          </a:xfrm>
          <a:custGeom>
            <a:avLst/>
            <a:gdLst/>
            <a:ahLst/>
            <a:cxnLst/>
            <a:rect l="l" t="t" r="r" b="b"/>
            <a:pathLst>
              <a:path w="15240" h="18414">
                <a:moveTo>
                  <a:pt x="8225" y="18400"/>
                </a:moveTo>
                <a:lnTo>
                  <a:pt x="4303" y="16985"/>
                </a:lnTo>
                <a:lnTo>
                  <a:pt x="3976" y="16713"/>
                </a:lnTo>
                <a:lnTo>
                  <a:pt x="3704" y="16549"/>
                </a:lnTo>
                <a:lnTo>
                  <a:pt x="2124" y="15678"/>
                </a:lnTo>
                <a:lnTo>
                  <a:pt x="926" y="14807"/>
                </a:lnTo>
                <a:lnTo>
                  <a:pt x="0" y="13827"/>
                </a:lnTo>
                <a:lnTo>
                  <a:pt x="926" y="9527"/>
                </a:lnTo>
                <a:lnTo>
                  <a:pt x="1723" y="5552"/>
                </a:lnTo>
                <a:lnTo>
                  <a:pt x="2560" y="1633"/>
                </a:lnTo>
                <a:lnTo>
                  <a:pt x="4902" y="0"/>
                </a:lnTo>
                <a:lnTo>
                  <a:pt x="7516" y="381"/>
                </a:lnTo>
                <a:lnTo>
                  <a:pt x="9695" y="2667"/>
                </a:lnTo>
                <a:lnTo>
                  <a:pt x="10567" y="3538"/>
                </a:lnTo>
                <a:lnTo>
                  <a:pt x="11112" y="4736"/>
                </a:lnTo>
                <a:lnTo>
                  <a:pt x="12038" y="5552"/>
                </a:lnTo>
                <a:lnTo>
                  <a:pt x="13236" y="6750"/>
                </a:lnTo>
                <a:lnTo>
                  <a:pt x="15142" y="7295"/>
                </a:lnTo>
                <a:lnTo>
                  <a:pt x="15197" y="11541"/>
                </a:lnTo>
                <a:lnTo>
                  <a:pt x="14870" y="13501"/>
                </a:lnTo>
                <a:lnTo>
                  <a:pt x="12310" y="17638"/>
                </a:lnTo>
                <a:lnTo>
                  <a:pt x="8225" y="184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6806286" y="6313908"/>
            <a:ext cx="5715" cy="10795"/>
          </a:xfrm>
          <a:custGeom>
            <a:avLst/>
            <a:gdLst/>
            <a:ahLst/>
            <a:cxnLst/>
            <a:rect l="l" t="t" r="r" b="b"/>
            <a:pathLst>
              <a:path w="5715" h="10795">
                <a:moveTo>
                  <a:pt x="0" y="10289"/>
                </a:moveTo>
                <a:lnTo>
                  <a:pt x="1143" y="0"/>
                </a:lnTo>
                <a:lnTo>
                  <a:pt x="1416" y="54"/>
                </a:lnTo>
                <a:lnTo>
                  <a:pt x="1634" y="217"/>
                </a:lnTo>
                <a:lnTo>
                  <a:pt x="1852" y="272"/>
                </a:lnTo>
                <a:lnTo>
                  <a:pt x="1307" y="2177"/>
                </a:lnTo>
                <a:lnTo>
                  <a:pt x="2396" y="3538"/>
                </a:lnTo>
                <a:lnTo>
                  <a:pt x="4194" y="4845"/>
                </a:lnTo>
                <a:lnTo>
                  <a:pt x="5194" y="4845"/>
                </a:lnTo>
                <a:lnTo>
                  <a:pt x="5556" y="6859"/>
                </a:lnTo>
                <a:lnTo>
                  <a:pt x="4902" y="8547"/>
                </a:lnTo>
                <a:lnTo>
                  <a:pt x="2941" y="9527"/>
                </a:lnTo>
                <a:lnTo>
                  <a:pt x="2669" y="9635"/>
                </a:lnTo>
                <a:lnTo>
                  <a:pt x="2178" y="9908"/>
                </a:lnTo>
                <a:lnTo>
                  <a:pt x="1525" y="9908"/>
                </a:lnTo>
                <a:lnTo>
                  <a:pt x="817" y="10017"/>
                </a:lnTo>
                <a:lnTo>
                  <a:pt x="381" y="10125"/>
                </a:lnTo>
                <a:lnTo>
                  <a:pt x="0" y="10289"/>
                </a:lnTo>
                <a:close/>
              </a:path>
              <a:path w="5715" h="10795">
                <a:moveTo>
                  <a:pt x="5194" y="4845"/>
                </a:moveTo>
                <a:lnTo>
                  <a:pt x="4684" y="4845"/>
                </a:lnTo>
                <a:lnTo>
                  <a:pt x="5174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6854166" y="6240848"/>
            <a:ext cx="13970" cy="19685"/>
          </a:xfrm>
          <a:custGeom>
            <a:avLst/>
            <a:gdLst/>
            <a:ahLst/>
            <a:cxnLst/>
            <a:rect l="l" t="t" r="r" b="b"/>
            <a:pathLst>
              <a:path w="13970" h="19685">
                <a:moveTo>
                  <a:pt x="6536" y="19489"/>
                </a:moveTo>
                <a:lnTo>
                  <a:pt x="0" y="12249"/>
                </a:lnTo>
                <a:lnTo>
                  <a:pt x="163" y="10833"/>
                </a:lnTo>
                <a:lnTo>
                  <a:pt x="708" y="9472"/>
                </a:lnTo>
                <a:lnTo>
                  <a:pt x="2015" y="9418"/>
                </a:lnTo>
                <a:lnTo>
                  <a:pt x="3213" y="9037"/>
                </a:lnTo>
                <a:lnTo>
                  <a:pt x="3867" y="6641"/>
                </a:lnTo>
                <a:lnTo>
                  <a:pt x="3758" y="5988"/>
                </a:lnTo>
                <a:lnTo>
                  <a:pt x="3431" y="5389"/>
                </a:lnTo>
                <a:lnTo>
                  <a:pt x="4194" y="4627"/>
                </a:lnTo>
                <a:lnTo>
                  <a:pt x="9368" y="0"/>
                </a:lnTo>
                <a:lnTo>
                  <a:pt x="10458" y="326"/>
                </a:lnTo>
                <a:lnTo>
                  <a:pt x="11983" y="6478"/>
                </a:lnTo>
                <a:lnTo>
                  <a:pt x="12201" y="7512"/>
                </a:lnTo>
                <a:lnTo>
                  <a:pt x="12746" y="8492"/>
                </a:lnTo>
                <a:lnTo>
                  <a:pt x="13127" y="9472"/>
                </a:lnTo>
                <a:lnTo>
                  <a:pt x="13454" y="10561"/>
                </a:lnTo>
                <a:lnTo>
                  <a:pt x="13944" y="11541"/>
                </a:lnTo>
                <a:lnTo>
                  <a:pt x="11929" y="11269"/>
                </a:lnTo>
                <a:lnTo>
                  <a:pt x="10948" y="11214"/>
                </a:lnTo>
                <a:lnTo>
                  <a:pt x="10894" y="12521"/>
                </a:lnTo>
                <a:lnTo>
                  <a:pt x="10948" y="13664"/>
                </a:lnTo>
                <a:lnTo>
                  <a:pt x="11166" y="14208"/>
                </a:lnTo>
                <a:lnTo>
                  <a:pt x="11711" y="15188"/>
                </a:lnTo>
                <a:lnTo>
                  <a:pt x="12691" y="16168"/>
                </a:lnTo>
                <a:lnTo>
                  <a:pt x="10131" y="17965"/>
                </a:lnTo>
                <a:lnTo>
                  <a:pt x="8116" y="19054"/>
                </a:lnTo>
                <a:lnTo>
                  <a:pt x="6536" y="194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6803606" y="6351371"/>
            <a:ext cx="9525" cy="14604"/>
          </a:xfrm>
          <a:custGeom>
            <a:avLst/>
            <a:gdLst/>
            <a:ahLst/>
            <a:cxnLst/>
            <a:rect l="l" t="t" r="r" b="b"/>
            <a:pathLst>
              <a:path w="9525" h="14604">
                <a:moveTo>
                  <a:pt x="5664" y="1409"/>
                </a:moveTo>
                <a:lnTo>
                  <a:pt x="5346" y="1193"/>
                </a:lnTo>
                <a:lnTo>
                  <a:pt x="5181" y="1143"/>
                </a:lnTo>
                <a:lnTo>
                  <a:pt x="3441" y="330"/>
                </a:lnTo>
                <a:lnTo>
                  <a:pt x="1689" y="0"/>
                </a:lnTo>
                <a:lnTo>
                  <a:pt x="165" y="101"/>
                </a:lnTo>
                <a:lnTo>
                  <a:pt x="0" y="2387"/>
                </a:lnTo>
                <a:lnTo>
                  <a:pt x="609" y="2882"/>
                </a:lnTo>
                <a:lnTo>
                  <a:pt x="1143" y="3429"/>
                </a:lnTo>
                <a:lnTo>
                  <a:pt x="1689" y="3860"/>
                </a:lnTo>
                <a:lnTo>
                  <a:pt x="3975" y="5765"/>
                </a:lnTo>
                <a:lnTo>
                  <a:pt x="4749" y="5549"/>
                </a:lnTo>
                <a:lnTo>
                  <a:pt x="5511" y="2616"/>
                </a:lnTo>
                <a:lnTo>
                  <a:pt x="5613" y="2235"/>
                </a:lnTo>
                <a:lnTo>
                  <a:pt x="5613" y="1790"/>
                </a:lnTo>
                <a:lnTo>
                  <a:pt x="5664" y="1409"/>
                </a:lnTo>
                <a:close/>
              </a:path>
              <a:path w="9525" h="14604">
                <a:moveTo>
                  <a:pt x="9271" y="9194"/>
                </a:moveTo>
                <a:lnTo>
                  <a:pt x="8610" y="9258"/>
                </a:lnTo>
                <a:lnTo>
                  <a:pt x="7848" y="9144"/>
                </a:lnTo>
                <a:lnTo>
                  <a:pt x="6921" y="8763"/>
                </a:lnTo>
                <a:lnTo>
                  <a:pt x="6108" y="8382"/>
                </a:lnTo>
                <a:lnTo>
                  <a:pt x="5283" y="8763"/>
                </a:lnTo>
                <a:lnTo>
                  <a:pt x="4584" y="9474"/>
                </a:lnTo>
                <a:lnTo>
                  <a:pt x="3213" y="10782"/>
                </a:lnTo>
                <a:lnTo>
                  <a:pt x="1524" y="10998"/>
                </a:lnTo>
                <a:lnTo>
                  <a:pt x="63" y="10934"/>
                </a:lnTo>
                <a:lnTo>
                  <a:pt x="495" y="11379"/>
                </a:lnTo>
                <a:lnTo>
                  <a:pt x="660" y="11645"/>
                </a:lnTo>
                <a:lnTo>
                  <a:pt x="1473" y="12788"/>
                </a:lnTo>
                <a:lnTo>
                  <a:pt x="1803" y="14312"/>
                </a:lnTo>
                <a:lnTo>
                  <a:pt x="5397" y="13335"/>
                </a:lnTo>
                <a:lnTo>
                  <a:pt x="6870" y="12903"/>
                </a:lnTo>
                <a:lnTo>
                  <a:pt x="8559" y="10782"/>
                </a:lnTo>
                <a:lnTo>
                  <a:pt x="8991" y="9956"/>
                </a:lnTo>
                <a:lnTo>
                  <a:pt x="9271" y="9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6828728" y="626159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70">
                <a:moveTo>
                  <a:pt x="7408" y="13936"/>
                </a:moveTo>
                <a:lnTo>
                  <a:pt x="6917" y="13664"/>
                </a:lnTo>
                <a:lnTo>
                  <a:pt x="6482" y="13229"/>
                </a:lnTo>
                <a:lnTo>
                  <a:pt x="4303" y="10071"/>
                </a:lnTo>
                <a:lnTo>
                  <a:pt x="2614" y="9690"/>
                </a:lnTo>
                <a:lnTo>
                  <a:pt x="0" y="9146"/>
                </a:lnTo>
                <a:lnTo>
                  <a:pt x="435" y="6968"/>
                </a:lnTo>
                <a:lnTo>
                  <a:pt x="599" y="5444"/>
                </a:lnTo>
                <a:lnTo>
                  <a:pt x="1034" y="2014"/>
                </a:lnTo>
                <a:lnTo>
                  <a:pt x="5283" y="0"/>
                </a:lnTo>
                <a:lnTo>
                  <a:pt x="8497" y="1415"/>
                </a:lnTo>
                <a:lnTo>
                  <a:pt x="9586" y="1850"/>
                </a:lnTo>
                <a:lnTo>
                  <a:pt x="10458" y="2449"/>
                </a:lnTo>
                <a:lnTo>
                  <a:pt x="11221" y="3157"/>
                </a:lnTo>
                <a:lnTo>
                  <a:pt x="10621" y="3865"/>
                </a:lnTo>
                <a:lnTo>
                  <a:pt x="9968" y="4899"/>
                </a:lnTo>
                <a:lnTo>
                  <a:pt x="9260" y="6260"/>
                </a:lnTo>
                <a:lnTo>
                  <a:pt x="8551" y="7512"/>
                </a:lnTo>
                <a:lnTo>
                  <a:pt x="7952" y="8819"/>
                </a:lnTo>
                <a:lnTo>
                  <a:pt x="7625" y="10180"/>
                </a:lnTo>
                <a:lnTo>
                  <a:pt x="7299" y="11486"/>
                </a:lnTo>
                <a:lnTo>
                  <a:pt x="7244" y="12739"/>
                </a:lnTo>
                <a:lnTo>
                  <a:pt x="7408" y="139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6874974" y="6071756"/>
            <a:ext cx="12700" cy="14604"/>
          </a:xfrm>
          <a:custGeom>
            <a:avLst/>
            <a:gdLst/>
            <a:ahLst/>
            <a:cxnLst/>
            <a:rect l="l" t="t" r="r" b="b"/>
            <a:pathLst>
              <a:path w="12700" h="14604">
                <a:moveTo>
                  <a:pt x="3813" y="14590"/>
                </a:moveTo>
                <a:lnTo>
                  <a:pt x="1852" y="13827"/>
                </a:lnTo>
                <a:lnTo>
                  <a:pt x="871" y="11922"/>
                </a:lnTo>
                <a:lnTo>
                  <a:pt x="217" y="10724"/>
                </a:lnTo>
                <a:lnTo>
                  <a:pt x="63" y="9799"/>
                </a:lnTo>
                <a:lnTo>
                  <a:pt x="0" y="6042"/>
                </a:lnTo>
                <a:lnTo>
                  <a:pt x="3758" y="4464"/>
                </a:lnTo>
                <a:lnTo>
                  <a:pt x="4139" y="3538"/>
                </a:lnTo>
                <a:lnTo>
                  <a:pt x="4357" y="2449"/>
                </a:lnTo>
                <a:lnTo>
                  <a:pt x="4430" y="1687"/>
                </a:lnTo>
                <a:lnTo>
                  <a:pt x="4630" y="272"/>
                </a:lnTo>
                <a:lnTo>
                  <a:pt x="6264" y="0"/>
                </a:lnTo>
                <a:lnTo>
                  <a:pt x="6699" y="0"/>
                </a:lnTo>
                <a:lnTo>
                  <a:pt x="7789" y="108"/>
                </a:lnTo>
                <a:lnTo>
                  <a:pt x="8552" y="762"/>
                </a:lnTo>
                <a:lnTo>
                  <a:pt x="9096" y="1687"/>
                </a:lnTo>
                <a:lnTo>
                  <a:pt x="10131" y="3538"/>
                </a:lnTo>
                <a:lnTo>
                  <a:pt x="11166" y="5171"/>
                </a:lnTo>
                <a:lnTo>
                  <a:pt x="12637" y="8438"/>
                </a:lnTo>
                <a:lnTo>
                  <a:pt x="12474" y="9799"/>
                </a:lnTo>
                <a:lnTo>
                  <a:pt x="11602" y="10942"/>
                </a:lnTo>
                <a:lnTo>
                  <a:pt x="10894" y="11976"/>
                </a:lnTo>
                <a:lnTo>
                  <a:pt x="9641" y="12847"/>
                </a:lnTo>
                <a:lnTo>
                  <a:pt x="7244" y="13882"/>
                </a:lnTo>
                <a:lnTo>
                  <a:pt x="6699" y="14045"/>
                </a:lnTo>
                <a:lnTo>
                  <a:pt x="3813" y="145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6815001" y="6399107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7190" y="11595"/>
                </a:moveTo>
                <a:lnTo>
                  <a:pt x="5229" y="11269"/>
                </a:lnTo>
                <a:lnTo>
                  <a:pt x="3377" y="10343"/>
                </a:lnTo>
                <a:lnTo>
                  <a:pt x="1307" y="9363"/>
                </a:lnTo>
                <a:lnTo>
                  <a:pt x="0" y="7839"/>
                </a:lnTo>
                <a:lnTo>
                  <a:pt x="109" y="5389"/>
                </a:lnTo>
                <a:lnTo>
                  <a:pt x="163" y="3375"/>
                </a:lnTo>
                <a:lnTo>
                  <a:pt x="817" y="1850"/>
                </a:lnTo>
                <a:lnTo>
                  <a:pt x="2832" y="1306"/>
                </a:lnTo>
                <a:lnTo>
                  <a:pt x="7353" y="0"/>
                </a:lnTo>
                <a:lnTo>
                  <a:pt x="11602" y="3593"/>
                </a:lnTo>
                <a:lnTo>
                  <a:pt x="12256" y="6260"/>
                </a:lnTo>
                <a:lnTo>
                  <a:pt x="12473" y="8928"/>
                </a:lnTo>
                <a:lnTo>
                  <a:pt x="12473" y="9200"/>
                </a:lnTo>
                <a:lnTo>
                  <a:pt x="12364" y="9690"/>
                </a:lnTo>
                <a:lnTo>
                  <a:pt x="11929" y="9744"/>
                </a:lnTo>
                <a:lnTo>
                  <a:pt x="11547" y="9853"/>
                </a:lnTo>
                <a:lnTo>
                  <a:pt x="11166" y="10017"/>
                </a:lnTo>
                <a:lnTo>
                  <a:pt x="10240" y="10343"/>
                </a:lnTo>
                <a:lnTo>
                  <a:pt x="9532" y="10888"/>
                </a:lnTo>
                <a:lnTo>
                  <a:pt x="9205" y="11486"/>
                </a:lnTo>
                <a:lnTo>
                  <a:pt x="7190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6834720" y="6193158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6264" y="12194"/>
                </a:moveTo>
                <a:lnTo>
                  <a:pt x="5065" y="12085"/>
                </a:lnTo>
                <a:lnTo>
                  <a:pt x="3431" y="11541"/>
                </a:lnTo>
                <a:lnTo>
                  <a:pt x="2886" y="11323"/>
                </a:lnTo>
                <a:lnTo>
                  <a:pt x="2396" y="10996"/>
                </a:lnTo>
                <a:lnTo>
                  <a:pt x="1361" y="10289"/>
                </a:lnTo>
                <a:lnTo>
                  <a:pt x="762" y="9635"/>
                </a:lnTo>
                <a:lnTo>
                  <a:pt x="381" y="8873"/>
                </a:lnTo>
                <a:lnTo>
                  <a:pt x="163" y="8274"/>
                </a:lnTo>
                <a:lnTo>
                  <a:pt x="0" y="7131"/>
                </a:lnTo>
                <a:lnTo>
                  <a:pt x="217" y="6151"/>
                </a:lnTo>
                <a:lnTo>
                  <a:pt x="2941" y="435"/>
                </a:lnTo>
                <a:lnTo>
                  <a:pt x="6863" y="0"/>
                </a:lnTo>
                <a:lnTo>
                  <a:pt x="9913" y="4028"/>
                </a:lnTo>
                <a:lnTo>
                  <a:pt x="10295" y="4573"/>
                </a:lnTo>
                <a:lnTo>
                  <a:pt x="10567" y="5335"/>
                </a:lnTo>
                <a:lnTo>
                  <a:pt x="13726" y="9690"/>
                </a:lnTo>
                <a:lnTo>
                  <a:pt x="11711" y="11595"/>
                </a:lnTo>
                <a:lnTo>
                  <a:pt x="7516" y="12031"/>
                </a:lnTo>
                <a:lnTo>
                  <a:pt x="6264" y="12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6809554" y="6290770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0" y="6097"/>
                </a:moveTo>
                <a:lnTo>
                  <a:pt x="217" y="4627"/>
                </a:lnTo>
                <a:lnTo>
                  <a:pt x="381" y="3103"/>
                </a:lnTo>
                <a:lnTo>
                  <a:pt x="599" y="1578"/>
                </a:lnTo>
                <a:lnTo>
                  <a:pt x="2178" y="1687"/>
                </a:lnTo>
                <a:lnTo>
                  <a:pt x="3595" y="1088"/>
                </a:lnTo>
                <a:lnTo>
                  <a:pt x="4521" y="0"/>
                </a:lnTo>
                <a:lnTo>
                  <a:pt x="4956" y="707"/>
                </a:lnTo>
                <a:lnTo>
                  <a:pt x="5229" y="1469"/>
                </a:lnTo>
                <a:lnTo>
                  <a:pt x="5229" y="2286"/>
                </a:lnTo>
                <a:lnTo>
                  <a:pt x="5283" y="3375"/>
                </a:lnTo>
                <a:lnTo>
                  <a:pt x="4575" y="3974"/>
                </a:lnTo>
                <a:lnTo>
                  <a:pt x="3813" y="4300"/>
                </a:lnTo>
                <a:lnTo>
                  <a:pt x="2560" y="4899"/>
                </a:lnTo>
                <a:lnTo>
                  <a:pt x="1252" y="5552"/>
                </a:lnTo>
                <a:lnTo>
                  <a:pt x="0" y="60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6844688" y="6127775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60">
                <a:moveTo>
                  <a:pt x="3813" y="9853"/>
                </a:moveTo>
                <a:lnTo>
                  <a:pt x="1851" y="9581"/>
                </a:lnTo>
                <a:lnTo>
                  <a:pt x="0" y="9037"/>
                </a:lnTo>
                <a:lnTo>
                  <a:pt x="926" y="6042"/>
                </a:lnTo>
                <a:lnTo>
                  <a:pt x="2886" y="0"/>
                </a:lnTo>
                <a:lnTo>
                  <a:pt x="3813" y="0"/>
                </a:lnTo>
                <a:lnTo>
                  <a:pt x="4194" y="108"/>
                </a:lnTo>
                <a:lnTo>
                  <a:pt x="5392" y="381"/>
                </a:lnTo>
                <a:lnTo>
                  <a:pt x="8007" y="5661"/>
                </a:lnTo>
                <a:lnTo>
                  <a:pt x="7898" y="6532"/>
                </a:lnTo>
                <a:lnTo>
                  <a:pt x="7789" y="7567"/>
                </a:lnTo>
                <a:lnTo>
                  <a:pt x="7462" y="8438"/>
                </a:lnTo>
                <a:lnTo>
                  <a:pt x="6645" y="8982"/>
                </a:lnTo>
                <a:lnTo>
                  <a:pt x="6427" y="9091"/>
                </a:lnTo>
                <a:lnTo>
                  <a:pt x="5828" y="9309"/>
                </a:lnTo>
                <a:lnTo>
                  <a:pt x="3813" y="98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6836136" y="6297630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4">
                <a:moveTo>
                  <a:pt x="3486" y="11868"/>
                </a:moveTo>
                <a:lnTo>
                  <a:pt x="2233" y="7676"/>
                </a:lnTo>
                <a:lnTo>
                  <a:pt x="0" y="6206"/>
                </a:lnTo>
                <a:lnTo>
                  <a:pt x="108" y="3647"/>
                </a:lnTo>
                <a:lnTo>
                  <a:pt x="163" y="1088"/>
                </a:lnTo>
                <a:lnTo>
                  <a:pt x="1198" y="0"/>
                </a:lnTo>
                <a:lnTo>
                  <a:pt x="4030" y="381"/>
                </a:lnTo>
                <a:lnTo>
                  <a:pt x="4357" y="598"/>
                </a:lnTo>
                <a:lnTo>
                  <a:pt x="9913" y="1687"/>
                </a:lnTo>
                <a:lnTo>
                  <a:pt x="10730" y="3211"/>
                </a:lnTo>
                <a:lnTo>
                  <a:pt x="8551" y="8166"/>
                </a:lnTo>
                <a:lnTo>
                  <a:pt x="7952" y="8873"/>
                </a:lnTo>
                <a:lnTo>
                  <a:pt x="7299" y="10017"/>
                </a:lnTo>
                <a:lnTo>
                  <a:pt x="6318" y="10670"/>
                </a:lnTo>
                <a:lnTo>
                  <a:pt x="5120" y="11432"/>
                </a:lnTo>
                <a:lnTo>
                  <a:pt x="3486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6888646" y="6102679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8061" y="11486"/>
                </a:moveTo>
                <a:lnTo>
                  <a:pt x="5882" y="10398"/>
                </a:lnTo>
                <a:lnTo>
                  <a:pt x="3867" y="9527"/>
                </a:lnTo>
                <a:lnTo>
                  <a:pt x="163" y="8111"/>
                </a:lnTo>
                <a:lnTo>
                  <a:pt x="0" y="7784"/>
                </a:lnTo>
                <a:lnTo>
                  <a:pt x="2233" y="2504"/>
                </a:lnTo>
                <a:lnTo>
                  <a:pt x="2614" y="163"/>
                </a:lnTo>
                <a:lnTo>
                  <a:pt x="5120" y="54"/>
                </a:lnTo>
                <a:lnTo>
                  <a:pt x="7517" y="0"/>
                </a:lnTo>
                <a:lnTo>
                  <a:pt x="8497" y="2177"/>
                </a:lnTo>
                <a:lnTo>
                  <a:pt x="9042" y="3919"/>
                </a:lnTo>
                <a:lnTo>
                  <a:pt x="9586" y="5770"/>
                </a:lnTo>
                <a:lnTo>
                  <a:pt x="12201" y="7676"/>
                </a:lnTo>
                <a:lnTo>
                  <a:pt x="9913" y="9744"/>
                </a:lnTo>
                <a:lnTo>
                  <a:pt x="8061" y="114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6839132" y="6162618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2178" y="10452"/>
                </a:moveTo>
                <a:lnTo>
                  <a:pt x="1470" y="9908"/>
                </a:lnTo>
                <a:lnTo>
                  <a:pt x="1361" y="9146"/>
                </a:lnTo>
                <a:lnTo>
                  <a:pt x="1034" y="7295"/>
                </a:lnTo>
                <a:lnTo>
                  <a:pt x="0" y="5552"/>
                </a:lnTo>
                <a:lnTo>
                  <a:pt x="490" y="3484"/>
                </a:lnTo>
                <a:lnTo>
                  <a:pt x="1252" y="707"/>
                </a:lnTo>
                <a:lnTo>
                  <a:pt x="2614" y="0"/>
                </a:lnTo>
                <a:lnTo>
                  <a:pt x="4466" y="979"/>
                </a:lnTo>
                <a:lnTo>
                  <a:pt x="6808" y="2504"/>
                </a:lnTo>
                <a:lnTo>
                  <a:pt x="8715" y="3320"/>
                </a:lnTo>
                <a:lnTo>
                  <a:pt x="9859" y="5335"/>
                </a:lnTo>
                <a:lnTo>
                  <a:pt x="10567" y="6696"/>
                </a:lnTo>
                <a:lnTo>
                  <a:pt x="10512" y="7839"/>
                </a:lnTo>
                <a:lnTo>
                  <a:pt x="7516" y="10071"/>
                </a:lnTo>
                <a:lnTo>
                  <a:pt x="2886" y="10398"/>
                </a:lnTo>
                <a:lnTo>
                  <a:pt x="2178" y="104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6830526" y="63717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5338" y="10779"/>
                </a:moveTo>
                <a:lnTo>
                  <a:pt x="3213" y="10343"/>
                </a:lnTo>
                <a:lnTo>
                  <a:pt x="817" y="9799"/>
                </a:lnTo>
                <a:lnTo>
                  <a:pt x="0" y="8492"/>
                </a:lnTo>
                <a:lnTo>
                  <a:pt x="1198" y="6260"/>
                </a:lnTo>
                <a:lnTo>
                  <a:pt x="2778" y="4845"/>
                </a:lnTo>
                <a:lnTo>
                  <a:pt x="2887" y="2395"/>
                </a:lnTo>
                <a:lnTo>
                  <a:pt x="6482" y="0"/>
                </a:lnTo>
                <a:lnTo>
                  <a:pt x="8007" y="54"/>
                </a:lnTo>
                <a:lnTo>
                  <a:pt x="8878" y="1796"/>
                </a:lnTo>
                <a:lnTo>
                  <a:pt x="9641" y="3375"/>
                </a:lnTo>
                <a:lnTo>
                  <a:pt x="10131" y="5117"/>
                </a:lnTo>
                <a:lnTo>
                  <a:pt x="10458" y="6859"/>
                </a:lnTo>
                <a:lnTo>
                  <a:pt x="10676" y="7893"/>
                </a:lnTo>
                <a:lnTo>
                  <a:pt x="10240" y="9037"/>
                </a:lnTo>
                <a:lnTo>
                  <a:pt x="8933" y="9309"/>
                </a:lnTo>
                <a:lnTo>
                  <a:pt x="7026" y="9744"/>
                </a:lnTo>
                <a:lnTo>
                  <a:pt x="5338" y="107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6874430" y="6225006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8388" y="10398"/>
                </a:moveTo>
                <a:lnTo>
                  <a:pt x="5882" y="8764"/>
                </a:lnTo>
                <a:lnTo>
                  <a:pt x="3758" y="7948"/>
                </a:lnTo>
                <a:lnTo>
                  <a:pt x="3431" y="7839"/>
                </a:lnTo>
                <a:lnTo>
                  <a:pt x="3104" y="7676"/>
                </a:lnTo>
                <a:lnTo>
                  <a:pt x="2723" y="7567"/>
                </a:lnTo>
                <a:lnTo>
                  <a:pt x="1252" y="7240"/>
                </a:lnTo>
                <a:lnTo>
                  <a:pt x="0" y="6478"/>
                </a:lnTo>
                <a:lnTo>
                  <a:pt x="0" y="3484"/>
                </a:lnTo>
                <a:lnTo>
                  <a:pt x="1143" y="2613"/>
                </a:lnTo>
                <a:lnTo>
                  <a:pt x="2124" y="1959"/>
                </a:lnTo>
                <a:lnTo>
                  <a:pt x="3104" y="1252"/>
                </a:lnTo>
                <a:lnTo>
                  <a:pt x="4412" y="979"/>
                </a:lnTo>
                <a:lnTo>
                  <a:pt x="5501" y="489"/>
                </a:lnTo>
                <a:lnTo>
                  <a:pt x="6699" y="0"/>
                </a:lnTo>
                <a:lnTo>
                  <a:pt x="7843" y="326"/>
                </a:lnTo>
                <a:lnTo>
                  <a:pt x="8225" y="1361"/>
                </a:lnTo>
                <a:lnTo>
                  <a:pt x="9151" y="3538"/>
                </a:lnTo>
                <a:lnTo>
                  <a:pt x="11765" y="5770"/>
                </a:lnTo>
                <a:lnTo>
                  <a:pt x="10022" y="8166"/>
                </a:lnTo>
                <a:lnTo>
                  <a:pt x="8388" y="103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6883362" y="6323053"/>
            <a:ext cx="9525" cy="10795"/>
          </a:xfrm>
          <a:custGeom>
            <a:avLst/>
            <a:gdLst/>
            <a:ahLst/>
            <a:cxnLst/>
            <a:rect l="l" t="t" r="r" b="b"/>
            <a:pathLst>
              <a:path w="9525" h="10795">
                <a:moveTo>
                  <a:pt x="6318" y="10724"/>
                </a:moveTo>
                <a:lnTo>
                  <a:pt x="5610" y="10452"/>
                </a:lnTo>
                <a:lnTo>
                  <a:pt x="4956" y="10017"/>
                </a:lnTo>
                <a:lnTo>
                  <a:pt x="4248" y="9908"/>
                </a:lnTo>
                <a:lnTo>
                  <a:pt x="3377" y="9363"/>
                </a:lnTo>
                <a:lnTo>
                  <a:pt x="2668" y="8873"/>
                </a:lnTo>
                <a:lnTo>
                  <a:pt x="1906" y="8438"/>
                </a:lnTo>
                <a:lnTo>
                  <a:pt x="272" y="7621"/>
                </a:lnTo>
                <a:lnTo>
                  <a:pt x="0" y="6423"/>
                </a:lnTo>
                <a:lnTo>
                  <a:pt x="1416" y="4191"/>
                </a:lnTo>
                <a:lnTo>
                  <a:pt x="2015" y="3484"/>
                </a:lnTo>
                <a:lnTo>
                  <a:pt x="3377" y="1687"/>
                </a:lnTo>
                <a:lnTo>
                  <a:pt x="3976" y="0"/>
                </a:lnTo>
                <a:lnTo>
                  <a:pt x="5610" y="272"/>
                </a:lnTo>
                <a:lnTo>
                  <a:pt x="7571" y="544"/>
                </a:lnTo>
                <a:lnTo>
                  <a:pt x="8333" y="2340"/>
                </a:lnTo>
                <a:lnTo>
                  <a:pt x="8824" y="4083"/>
                </a:lnTo>
                <a:lnTo>
                  <a:pt x="9042" y="4736"/>
                </a:lnTo>
                <a:lnTo>
                  <a:pt x="8933" y="5498"/>
                </a:lnTo>
                <a:lnTo>
                  <a:pt x="9205" y="6532"/>
                </a:lnTo>
                <a:lnTo>
                  <a:pt x="9368" y="6859"/>
                </a:lnTo>
                <a:lnTo>
                  <a:pt x="9477" y="7240"/>
                </a:lnTo>
                <a:lnTo>
                  <a:pt x="9151" y="7186"/>
                </a:lnTo>
                <a:lnTo>
                  <a:pt x="8769" y="7186"/>
                </a:lnTo>
                <a:lnTo>
                  <a:pt x="8388" y="7240"/>
                </a:lnTo>
                <a:lnTo>
                  <a:pt x="6754" y="7567"/>
                </a:lnTo>
                <a:lnTo>
                  <a:pt x="6754" y="9363"/>
                </a:lnTo>
                <a:lnTo>
                  <a:pt x="6373" y="106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6820448" y="6250212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60">
                <a:moveTo>
                  <a:pt x="5501" y="9908"/>
                </a:moveTo>
                <a:lnTo>
                  <a:pt x="3050" y="8710"/>
                </a:lnTo>
                <a:lnTo>
                  <a:pt x="1198" y="7784"/>
                </a:lnTo>
                <a:lnTo>
                  <a:pt x="0" y="3919"/>
                </a:lnTo>
                <a:lnTo>
                  <a:pt x="2015" y="489"/>
                </a:lnTo>
                <a:lnTo>
                  <a:pt x="4738" y="0"/>
                </a:lnTo>
                <a:lnTo>
                  <a:pt x="6808" y="1143"/>
                </a:lnTo>
                <a:lnTo>
                  <a:pt x="9314" y="2558"/>
                </a:lnTo>
                <a:lnTo>
                  <a:pt x="10403" y="4845"/>
                </a:lnTo>
                <a:lnTo>
                  <a:pt x="9423" y="6750"/>
                </a:lnTo>
                <a:lnTo>
                  <a:pt x="8279" y="9037"/>
                </a:lnTo>
                <a:lnTo>
                  <a:pt x="5501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4" name="object 1924"/>
          <p:cNvSpPr/>
          <p:nvPr/>
        </p:nvSpPr>
        <p:spPr>
          <a:xfrm>
            <a:off x="6830847" y="6180149"/>
            <a:ext cx="24130" cy="42545"/>
          </a:xfrm>
          <a:custGeom>
            <a:avLst/>
            <a:gdLst/>
            <a:ahLst/>
            <a:cxnLst/>
            <a:rect l="l" t="t" r="r" b="b"/>
            <a:pathLst>
              <a:path w="24129" h="42545">
                <a:moveTo>
                  <a:pt x="7404" y="4089"/>
                </a:moveTo>
                <a:lnTo>
                  <a:pt x="6756" y="1358"/>
                </a:lnTo>
                <a:lnTo>
                  <a:pt x="3708" y="0"/>
                </a:lnTo>
                <a:lnTo>
                  <a:pt x="2070" y="1041"/>
                </a:lnTo>
                <a:lnTo>
                  <a:pt x="596" y="3759"/>
                </a:lnTo>
                <a:lnTo>
                  <a:pt x="495" y="3924"/>
                </a:lnTo>
                <a:lnTo>
                  <a:pt x="381" y="4572"/>
                </a:lnTo>
                <a:lnTo>
                  <a:pt x="165" y="5181"/>
                </a:lnTo>
                <a:lnTo>
                  <a:pt x="0" y="5829"/>
                </a:lnTo>
                <a:lnTo>
                  <a:pt x="101" y="6540"/>
                </a:lnTo>
                <a:lnTo>
                  <a:pt x="596" y="7137"/>
                </a:lnTo>
                <a:lnTo>
                  <a:pt x="2781" y="8496"/>
                </a:lnTo>
                <a:lnTo>
                  <a:pt x="5664" y="7467"/>
                </a:lnTo>
                <a:lnTo>
                  <a:pt x="6477" y="5829"/>
                </a:lnTo>
                <a:lnTo>
                  <a:pt x="7404" y="4089"/>
                </a:lnTo>
                <a:close/>
              </a:path>
              <a:path w="24129" h="42545">
                <a:moveTo>
                  <a:pt x="23634" y="37947"/>
                </a:moveTo>
                <a:lnTo>
                  <a:pt x="22110" y="36969"/>
                </a:lnTo>
                <a:lnTo>
                  <a:pt x="20866" y="36093"/>
                </a:lnTo>
                <a:lnTo>
                  <a:pt x="20370" y="35712"/>
                </a:lnTo>
                <a:lnTo>
                  <a:pt x="19773" y="35661"/>
                </a:lnTo>
                <a:lnTo>
                  <a:pt x="18300" y="36093"/>
                </a:lnTo>
                <a:lnTo>
                  <a:pt x="17424" y="36855"/>
                </a:lnTo>
                <a:lnTo>
                  <a:pt x="17043" y="37947"/>
                </a:lnTo>
                <a:lnTo>
                  <a:pt x="16560" y="39636"/>
                </a:lnTo>
                <a:lnTo>
                  <a:pt x="16891" y="41109"/>
                </a:lnTo>
                <a:lnTo>
                  <a:pt x="18300" y="41922"/>
                </a:lnTo>
                <a:lnTo>
                  <a:pt x="19227" y="42303"/>
                </a:lnTo>
                <a:lnTo>
                  <a:pt x="20154" y="42303"/>
                </a:lnTo>
                <a:lnTo>
                  <a:pt x="21793" y="41706"/>
                </a:lnTo>
                <a:lnTo>
                  <a:pt x="22491" y="40995"/>
                </a:lnTo>
                <a:lnTo>
                  <a:pt x="22872" y="40017"/>
                </a:lnTo>
                <a:lnTo>
                  <a:pt x="23634" y="379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6869255" y="6336174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416" y="6042"/>
                </a:moveTo>
                <a:lnTo>
                  <a:pt x="1525" y="5716"/>
                </a:lnTo>
                <a:lnTo>
                  <a:pt x="1525" y="5498"/>
                </a:lnTo>
                <a:lnTo>
                  <a:pt x="1634" y="3593"/>
                </a:lnTo>
                <a:lnTo>
                  <a:pt x="1034" y="1687"/>
                </a:lnTo>
                <a:lnTo>
                  <a:pt x="0" y="54"/>
                </a:lnTo>
                <a:lnTo>
                  <a:pt x="381" y="0"/>
                </a:lnTo>
                <a:lnTo>
                  <a:pt x="762" y="108"/>
                </a:lnTo>
                <a:lnTo>
                  <a:pt x="1198" y="326"/>
                </a:lnTo>
                <a:lnTo>
                  <a:pt x="2668" y="979"/>
                </a:lnTo>
                <a:lnTo>
                  <a:pt x="3813" y="2177"/>
                </a:lnTo>
                <a:lnTo>
                  <a:pt x="3213" y="4137"/>
                </a:lnTo>
                <a:lnTo>
                  <a:pt x="3050" y="4518"/>
                </a:lnTo>
                <a:lnTo>
                  <a:pt x="2886" y="4790"/>
                </a:lnTo>
                <a:lnTo>
                  <a:pt x="2668" y="5117"/>
                </a:lnTo>
                <a:lnTo>
                  <a:pt x="2396" y="5280"/>
                </a:lnTo>
                <a:lnTo>
                  <a:pt x="1960" y="5716"/>
                </a:lnTo>
                <a:lnTo>
                  <a:pt x="1797" y="5825"/>
                </a:lnTo>
                <a:lnTo>
                  <a:pt x="1634" y="5988"/>
                </a:lnTo>
                <a:lnTo>
                  <a:pt x="1416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6876336" y="6200998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595" y="7131"/>
                </a:moveTo>
                <a:lnTo>
                  <a:pt x="653" y="5879"/>
                </a:lnTo>
                <a:lnTo>
                  <a:pt x="0" y="4083"/>
                </a:lnTo>
                <a:lnTo>
                  <a:pt x="762" y="2504"/>
                </a:lnTo>
                <a:lnTo>
                  <a:pt x="1525" y="925"/>
                </a:lnTo>
                <a:lnTo>
                  <a:pt x="2778" y="0"/>
                </a:lnTo>
                <a:lnTo>
                  <a:pt x="4575" y="598"/>
                </a:lnTo>
                <a:lnTo>
                  <a:pt x="6046" y="1034"/>
                </a:lnTo>
                <a:lnTo>
                  <a:pt x="7081" y="3266"/>
                </a:lnTo>
                <a:lnTo>
                  <a:pt x="6591" y="4409"/>
                </a:lnTo>
                <a:lnTo>
                  <a:pt x="5828" y="6042"/>
                </a:lnTo>
                <a:lnTo>
                  <a:pt x="3595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6824534" y="6421754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812" y="7186"/>
                </a:moveTo>
                <a:lnTo>
                  <a:pt x="1960" y="6587"/>
                </a:lnTo>
                <a:lnTo>
                  <a:pt x="653" y="6151"/>
                </a:lnTo>
                <a:lnTo>
                  <a:pt x="0" y="4028"/>
                </a:lnTo>
                <a:lnTo>
                  <a:pt x="1307" y="979"/>
                </a:lnTo>
                <a:lnTo>
                  <a:pt x="3431" y="0"/>
                </a:lnTo>
                <a:lnTo>
                  <a:pt x="5610" y="1252"/>
                </a:lnTo>
                <a:lnTo>
                  <a:pt x="6590" y="4028"/>
                </a:lnTo>
                <a:lnTo>
                  <a:pt x="6046" y="4845"/>
                </a:lnTo>
                <a:lnTo>
                  <a:pt x="5065" y="6206"/>
                </a:lnTo>
                <a:lnTo>
                  <a:pt x="3812" y="71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6866531" y="6280155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851" y="6532"/>
                </a:moveTo>
                <a:lnTo>
                  <a:pt x="1034" y="5879"/>
                </a:lnTo>
                <a:lnTo>
                  <a:pt x="272" y="5226"/>
                </a:lnTo>
                <a:lnTo>
                  <a:pt x="0" y="4409"/>
                </a:lnTo>
                <a:lnTo>
                  <a:pt x="54" y="3538"/>
                </a:lnTo>
                <a:lnTo>
                  <a:pt x="54" y="3048"/>
                </a:lnTo>
                <a:lnTo>
                  <a:pt x="163" y="2613"/>
                </a:lnTo>
                <a:lnTo>
                  <a:pt x="326" y="2123"/>
                </a:lnTo>
                <a:lnTo>
                  <a:pt x="1089" y="653"/>
                </a:lnTo>
                <a:lnTo>
                  <a:pt x="3377" y="0"/>
                </a:lnTo>
                <a:lnTo>
                  <a:pt x="5664" y="1850"/>
                </a:lnTo>
                <a:lnTo>
                  <a:pt x="6318" y="3157"/>
                </a:lnTo>
                <a:lnTo>
                  <a:pt x="5719" y="4627"/>
                </a:lnTo>
                <a:lnTo>
                  <a:pt x="5555" y="5062"/>
                </a:lnTo>
                <a:lnTo>
                  <a:pt x="5120" y="5444"/>
                </a:lnTo>
                <a:lnTo>
                  <a:pt x="4630" y="5716"/>
                </a:lnTo>
                <a:lnTo>
                  <a:pt x="3486" y="6315"/>
                </a:lnTo>
                <a:lnTo>
                  <a:pt x="1851" y="65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9" name="object 1929"/>
          <p:cNvSpPr/>
          <p:nvPr/>
        </p:nvSpPr>
        <p:spPr>
          <a:xfrm>
            <a:off x="6842607" y="6407060"/>
            <a:ext cx="20320" cy="22225"/>
          </a:xfrm>
          <a:custGeom>
            <a:avLst/>
            <a:gdLst/>
            <a:ahLst/>
            <a:cxnLst/>
            <a:rect l="l" t="t" r="r" b="b"/>
            <a:pathLst>
              <a:path w="20320" h="22225">
                <a:moveTo>
                  <a:pt x="5778" y="16929"/>
                </a:moveTo>
                <a:lnTo>
                  <a:pt x="5562" y="16929"/>
                </a:lnTo>
                <a:lnTo>
                  <a:pt x="4470" y="16662"/>
                </a:lnTo>
                <a:lnTo>
                  <a:pt x="4038" y="15836"/>
                </a:lnTo>
                <a:lnTo>
                  <a:pt x="3975" y="14973"/>
                </a:lnTo>
                <a:lnTo>
                  <a:pt x="1587" y="16611"/>
                </a:lnTo>
                <a:lnTo>
                  <a:pt x="444" y="19164"/>
                </a:lnTo>
                <a:lnTo>
                  <a:pt x="0" y="22098"/>
                </a:lnTo>
                <a:lnTo>
                  <a:pt x="2400" y="20802"/>
                </a:lnTo>
                <a:lnTo>
                  <a:pt x="4140" y="18897"/>
                </a:lnTo>
                <a:lnTo>
                  <a:pt x="5778" y="16929"/>
                </a:lnTo>
                <a:close/>
              </a:path>
              <a:path w="20320" h="22225">
                <a:moveTo>
                  <a:pt x="19773" y="0"/>
                </a:moveTo>
                <a:lnTo>
                  <a:pt x="16941" y="50"/>
                </a:lnTo>
                <a:lnTo>
                  <a:pt x="15367" y="1143"/>
                </a:lnTo>
                <a:lnTo>
                  <a:pt x="14224" y="2832"/>
                </a:lnTo>
                <a:lnTo>
                  <a:pt x="13627" y="3644"/>
                </a:lnTo>
                <a:lnTo>
                  <a:pt x="12966" y="4902"/>
                </a:lnTo>
                <a:lnTo>
                  <a:pt x="13893" y="5765"/>
                </a:lnTo>
                <a:lnTo>
                  <a:pt x="15151" y="6908"/>
                </a:lnTo>
                <a:lnTo>
                  <a:pt x="15748" y="5334"/>
                </a:lnTo>
                <a:lnTo>
                  <a:pt x="16344" y="4737"/>
                </a:lnTo>
                <a:lnTo>
                  <a:pt x="17437" y="3543"/>
                </a:lnTo>
                <a:lnTo>
                  <a:pt x="18249" y="2120"/>
                </a:lnTo>
                <a:lnTo>
                  <a:pt x="19773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6912330" y="6171386"/>
            <a:ext cx="9525" cy="15240"/>
          </a:xfrm>
          <a:custGeom>
            <a:avLst/>
            <a:gdLst/>
            <a:ahLst/>
            <a:cxnLst/>
            <a:rect l="l" t="t" r="r" b="b"/>
            <a:pathLst>
              <a:path w="9525" h="15239">
                <a:moveTo>
                  <a:pt x="4965" y="11976"/>
                </a:moveTo>
                <a:lnTo>
                  <a:pt x="3759" y="11112"/>
                </a:lnTo>
                <a:lnTo>
                  <a:pt x="2895" y="10401"/>
                </a:lnTo>
                <a:lnTo>
                  <a:pt x="2400" y="9969"/>
                </a:lnTo>
                <a:lnTo>
                  <a:pt x="1092" y="9969"/>
                </a:lnTo>
                <a:lnTo>
                  <a:pt x="711" y="10998"/>
                </a:lnTo>
                <a:lnTo>
                  <a:pt x="279" y="12141"/>
                </a:lnTo>
                <a:lnTo>
                  <a:pt x="0" y="13563"/>
                </a:lnTo>
                <a:lnTo>
                  <a:pt x="1257" y="14325"/>
                </a:lnTo>
                <a:lnTo>
                  <a:pt x="2184" y="14859"/>
                </a:lnTo>
                <a:lnTo>
                  <a:pt x="3378" y="14478"/>
                </a:lnTo>
                <a:lnTo>
                  <a:pt x="3924" y="13665"/>
                </a:lnTo>
                <a:lnTo>
                  <a:pt x="4965" y="11976"/>
                </a:lnTo>
                <a:close/>
              </a:path>
              <a:path w="9525" h="15239">
                <a:moveTo>
                  <a:pt x="9105" y="3644"/>
                </a:moveTo>
                <a:lnTo>
                  <a:pt x="8775" y="2070"/>
                </a:lnTo>
                <a:lnTo>
                  <a:pt x="8013" y="660"/>
                </a:lnTo>
                <a:lnTo>
                  <a:pt x="7581" y="0"/>
                </a:lnTo>
                <a:lnTo>
                  <a:pt x="7086" y="279"/>
                </a:lnTo>
                <a:lnTo>
                  <a:pt x="5232" y="977"/>
                </a:lnTo>
                <a:lnTo>
                  <a:pt x="4965" y="2235"/>
                </a:lnTo>
                <a:lnTo>
                  <a:pt x="5067" y="3492"/>
                </a:lnTo>
                <a:lnTo>
                  <a:pt x="5130" y="4521"/>
                </a:lnTo>
                <a:lnTo>
                  <a:pt x="5397" y="5613"/>
                </a:lnTo>
                <a:lnTo>
                  <a:pt x="6756" y="5930"/>
                </a:lnTo>
                <a:lnTo>
                  <a:pt x="7416" y="5715"/>
                </a:lnTo>
                <a:lnTo>
                  <a:pt x="8661" y="6540"/>
                </a:lnTo>
                <a:lnTo>
                  <a:pt x="8826" y="5232"/>
                </a:lnTo>
                <a:lnTo>
                  <a:pt x="9105" y="364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6806123" y="6446742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3213" y="4573"/>
                </a:moveTo>
                <a:lnTo>
                  <a:pt x="2342" y="4355"/>
                </a:lnTo>
                <a:lnTo>
                  <a:pt x="926" y="3974"/>
                </a:lnTo>
                <a:lnTo>
                  <a:pt x="0" y="3211"/>
                </a:lnTo>
                <a:lnTo>
                  <a:pt x="653" y="1687"/>
                </a:lnTo>
                <a:lnTo>
                  <a:pt x="926" y="925"/>
                </a:lnTo>
                <a:lnTo>
                  <a:pt x="1470" y="0"/>
                </a:lnTo>
                <a:lnTo>
                  <a:pt x="2669" y="326"/>
                </a:lnTo>
                <a:lnTo>
                  <a:pt x="4357" y="816"/>
                </a:lnTo>
                <a:lnTo>
                  <a:pt x="3813" y="2232"/>
                </a:lnTo>
                <a:lnTo>
                  <a:pt x="4030" y="2994"/>
                </a:lnTo>
                <a:lnTo>
                  <a:pt x="3704" y="4191"/>
                </a:lnTo>
                <a:lnTo>
                  <a:pt x="3213" y="45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6803009" y="6331610"/>
            <a:ext cx="67945" cy="67310"/>
          </a:xfrm>
          <a:custGeom>
            <a:avLst/>
            <a:gdLst/>
            <a:ahLst/>
            <a:cxnLst/>
            <a:rect l="l" t="t" r="r" b="b"/>
            <a:pathLst>
              <a:path w="67945" h="67310">
                <a:moveTo>
                  <a:pt x="9918" y="58140"/>
                </a:moveTo>
                <a:lnTo>
                  <a:pt x="8991" y="57861"/>
                </a:lnTo>
                <a:lnTo>
                  <a:pt x="7899" y="57708"/>
                </a:lnTo>
                <a:lnTo>
                  <a:pt x="6591" y="56883"/>
                </a:lnTo>
                <a:lnTo>
                  <a:pt x="5829" y="58521"/>
                </a:lnTo>
                <a:lnTo>
                  <a:pt x="5448" y="59397"/>
                </a:lnTo>
                <a:lnTo>
                  <a:pt x="5829" y="60261"/>
                </a:lnTo>
                <a:lnTo>
                  <a:pt x="6756" y="60642"/>
                </a:lnTo>
                <a:lnTo>
                  <a:pt x="8013" y="61137"/>
                </a:lnTo>
                <a:lnTo>
                  <a:pt x="9156" y="60858"/>
                </a:lnTo>
                <a:lnTo>
                  <a:pt x="9702" y="59448"/>
                </a:lnTo>
                <a:lnTo>
                  <a:pt x="9918" y="58788"/>
                </a:lnTo>
                <a:lnTo>
                  <a:pt x="9918" y="58140"/>
                </a:lnTo>
                <a:close/>
              </a:path>
              <a:path w="67945" h="67310">
                <a:moveTo>
                  <a:pt x="15036" y="64833"/>
                </a:moveTo>
                <a:lnTo>
                  <a:pt x="14439" y="63639"/>
                </a:lnTo>
                <a:lnTo>
                  <a:pt x="13398" y="62877"/>
                </a:lnTo>
                <a:lnTo>
                  <a:pt x="12801" y="62496"/>
                </a:lnTo>
                <a:lnTo>
                  <a:pt x="12039" y="62547"/>
                </a:lnTo>
                <a:lnTo>
                  <a:pt x="11544" y="63423"/>
                </a:lnTo>
                <a:lnTo>
                  <a:pt x="11061" y="64566"/>
                </a:lnTo>
                <a:lnTo>
                  <a:pt x="10947" y="65760"/>
                </a:lnTo>
                <a:lnTo>
                  <a:pt x="13081" y="67233"/>
                </a:lnTo>
                <a:lnTo>
                  <a:pt x="14058" y="66954"/>
                </a:lnTo>
                <a:lnTo>
                  <a:pt x="14490" y="66090"/>
                </a:lnTo>
                <a:lnTo>
                  <a:pt x="15036" y="64833"/>
                </a:lnTo>
                <a:close/>
              </a:path>
              <a:path w="67945" h="67310">
                <a:moveTo>
                  <a:pt x="16560" y="21666"/>
                </a:moveTo>
                <a:lnTo>
                  <a:pt x="15367" y="19812"/>
                </a:lnTo>
                <a:lnTo>
                  <a:pt x="14160" y="17907"/>
                </a:lnTo>
                <a:lnTo>
                  <a:pt x="12585" y="16548"/>
                </a:lnTo>
                <a:lnTo>
                  <a:pt x="10134" y="16929"/>
                </a:lnTo>
                <a:lnTo>
                  <a:pt x="7950" y="17310"/>
                </a:lnTo>
                <a:lnTo>
                  <a:pt x="6870" y="18783"/>
                </a:lnTo>
                <a:lnTo>
                  <a:pt x="6324" y="20853"/>
                </a:lnTo>
                <a:lnTo>
                  <a:pt x="6324" y="21069"/>
                </a:lnTo>
                <a:lnTo>
                  <a:pt x="6210" y="21551"/>
                </a:lnTo>
                <a:lnTo>
                  <a:pt x="6210" y="21996"/>
                </a:lnTo>
                <a:lnTo>
                  <a:pt x="5346" y="25311"/>
                </a:lnTo>
                <a:lnTo>
                  <a:pt x="4572" y="25527"/>
                </a:lnTo>
                <a:lnTo>
                  <a:pt x="1739" y="23190"/>
                </a:lnTo>
                <a:lnTo>
                  <a:pt x="1206" y="22644"/>
                </a:lnTo>
                <a:lnTo>
                  <a:pt x="596" y="22148"/>
                </a:lnTo>
                <a:lnTo>
                  <a:pt x="444" y="24980"/>
                </a:lnTo>
                <a:lnTo>
                  <a:pt x="0" y="30645"/>
                </a:lnTo>
                <a:lnTo>
                  <a:pt x="215" y="30645"/>
                </a:lnTo>
                <a:lnTo>
                  <a:pt x="444" y="30695"/>
                </a:lnTo>
                <a:lnTo>
                  <a:pt x="2120" y="30759"/>
                </a:lnTo>
                <a:lnTo>
                  <a:pt x="3810" y="30543"/>
                </a:lnTo>
                <a:lnTo>
                  <a:pt x="5880" y="28524"/>
                </a:lnTo>
                <a:lnTo>
                  <a:pt x="6705" y="28143"/>
                </a:lnTo>
                <a:lnTo>
                  <a:pt x="7518" y="28524"/>
                </a:lnTo>
                <a:lnTo>
                  <a:pt x="8445" y="28905"/>
                </a:lnTo>
                <a:lnTo>
                  <a:pt x="9207" y="29019"/>
                </a:lnTo>
                <a:lnTo>
                  <a:pt x="12090" y="28790"/>
                </a:lnTo>
                <a:lnTo>
                  <a:pt x="13398" y="26670"/>
                </a:lnTo>
                <a:lnTo>
                  <a:pt x="14922" y="25095"/>
                </a:lnTo>
                <a:lnTo>
                  <a:pt x="16510" y="23571"/>
                </a:lnTo>
                <a:lnTo>
                  <a:pt x="16560" y="21666"/>
                </a:lnTo>
                <a:close/>
              </a:path>
              <a:path w="67945" h="67310">
                <a:moveTo>
                  <a:pt x="67868" y="8166"/>
                </a:moveTo>
                <a:lnTo>
                  <a:pt x="67271" y="6261"/>
                </a:lnTo>
                <a:lnTo>
                  <a:pt x="64770" y="2336"/>
                </a:lnTo>
                <a:lnTo>
                  <a:pt x="62420" y="596"/>
                </a:lnTo>
                <a:lnTo>
                  <a:pt x="54914" y="0"/>
                </a:lnTo>
                <a:lnTo>
                  <a:pt x="52133" y="2336"/>
                </a:lnTo>
                <a:lnTo>
                  <a:pt x="51092" y="12573"/>
                </a:lnTo>
                <a:lnTo>
                  <a:pt x="54152" y="17259"/>
                </a:lnTo>
                <a:lnTo>
                  <a:pt x="58394" y="17640"/>
                </a:lnTo>
                <a:lnTo>
                  <a:pt x="59270" y="17741"/>
                </a:lnTo>
                <a:lnTo>
                  <a:pt x="60134" y="17576"/>
                </a:lnTo>
                <a:lnTo>
                  <a:pt x="61010" y="17360"/>
                </a:lnTo>
                <a:lnTo>
                  <a:pt x="61556" y="17030"/>
                </a:lnTo>
                <a:lnTo>
                  <a:pt x="63461" y="16217"/>
                </a:lnTo>
                <a:lnTo>
                  <a:pt x="64173" y="15836"/>
                </a:lnTo>
                <a:lnTo>
                  <a:pt x="65963" y="14478"/>
                </a:lnTo>
                <a:lnTo>
                  <a:pt x="67322" y="12623"/>
                </a:lnTo>
                <a:lnTo>
                  <a:pt x="67652" y="10617"/>
                </a:lnTo>
                <a:lnTo>
                  <a:pt x="67767" y="10287"/>
                </a:lnTo>
                <a:lnTo>
                  <a:pt x="67868" y="81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6835973" y="6263387"/>
            <a:ext cx="13970" cy="18415"/>
          </a:xfrm>
          <a:custGeom>
            <a:avLst/>
            <a:gdLst/>
            <a:ahLst/>
            <a:cxnLst/>
            <a:rect l="l" t="t" r="r" b="b"/>
            <a:pathLst>
              <a:path w="13970" h="18414">
                <a:moveTo>
                  <a:pt x="7081" y="18019"/>
                </a:moveTo>
                <a:lnTo>
                  <a:pt x="5882" y="18019"/>
                </a:lnTo>
                <a:lnTo>
                  <a:pt x="3050" y="17802"/>
                </a:lnTo>
                <a:lnTo>
                  <a:pt x="1034" y="15624"/>
                </a:lnTo>
                <a:lnTo>
                  <a:pt x="163" y="12140"/>
                </a:lnTo>
                <a:lnTo>
                  <a:pt x="0" y="10942"/>
                </a:lnTo>
                <a:lnTo>
                  <a:pt x="54" y="9690"/>
                </a:lnTo>
                <a:lnTo>
                  <a:pt x="708" y="7022"/>
                </a:lnTo>
                <a:lnTo>
                  <a:pt x="1307" y="5716"/>
                </a:lnTo>
                <a:lnTo>
                  <a:pt x="2015" y="4464"/>
                </a:lnTo>
                <a:lnTo>
                  <a:pt x="2723" y="3103"/>
                </a:lnTo>
                <a:lnTo>
                  <a:pt x="3377" y="2068"/>
                </a:lnTo>
                <a:lnTo>
                  <a:pt x="5011" y="108"/>
                </a:lnTo>
                <a:lnTo>
                  <a:pt x="5882" y="0"/>
                </a:lnTo>
                <a:lnTo>
                  <a:pt x="7026" y="925"/>
                </a:lnTo>
                <a:lnTo>
                  <a:pt x="8170" y="2068"/>
                </a:lnTo>
                <a:lnTo>
                  <a:pt x="8824" y="2939"/>
                </a:lnTo>
                <a:lnTo>
                  <a:pt x="9532" y="4137"/>
                </a:lnTo>
                <a:lnTo>
                  <a:pt x="10131" y="5008"/>
                </a:lnTo>
                <a:lnTo>
                  <a:pt x="10948" y="5716"/>
                </a:lnTo>
                <a:lnTo>
                  <a:pt x="12310" y="7403"/>
                </a:lnTo>
                <a:lnTo>
                  <a:pt x="13018" y="8166"/>
                </a:lnTo>
                <a:lnTo>
                  <a:pt x="10131" y="8819"/>
                </a:lnTo>
                <a:lnTo>
                  <a:pt x="10839" y="10888"/>
                </a:lnTo>
                <a:lnTo>
                  <a:pt x="11329" y="12031"/>
                </a:lnTo>
                <a:lnTo>
                  <a:pt x="13617" y="12466"/>
                </a:lnTo>
                <a:lnTo>
                  <a:pt x="12364" y="14263"/>
                </a:lnTo>
                <a:lnTo>
                  <a:pt x="11166" y="16114"/>
                </a:lnTo>
                <a:lnTo>
                  <a:pt x="9750" y="17693"/>
                </a:lnTo>
                <a:lnTo>
                  <a:pt x="7244" y="17965"/>
                </a:lnTo>
                <a:lnTo>
                  <a:pt x="7081" y="180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4" name="object 1934"/>
          <p:cNvSpPr/>
          <p:nvPr/>
        </p:nvSpPr>
        <p:spPr>
          <a:xfrm>
            <a:off x="6800888" y="6383489"/>
            <a:ext cx="34290" cy="40640"/>
          </a:xfrm>
          <a:custGeom>
            <a:avLst/>
            <a:gdLst/>
            <a:ahLst/>
            <a:cxnLst/>
            <a:rect l="l" t="t" r="r" b="b"/>
            <a:pathLst>
              <a:path w="34290" h="40639">
                <a:moveTo>
                  <a:pt x="6921" y="37350"/>
                </a:moveTo>
                <a:lnTo>
                  <a:pt x="6477" y="33375"/>
                </a:lnTo>
                <a:lnTo>
                  <a:pt x="6159" y="30480"/>
                </a:lnTo>
                <a:lnTo>
                  <a:pt x="4572" y="28359"/>
                </a:lnTo>
                <a:lnTo>
                  <a:pt x="2451" y="26784"/>
                </a:lnTo>
                <a:lnTo>
                  <a:pt x="1790" y="26238"/>
                </a:lnTo>
                <a:lnTo>
                  <a:pt x="977" y="25908"/>
                </a:lnTo>
                <a:lnTo>
                  <a:pt x="165" y="25806"/>
                </a:lnTo>
                <a:lnTo>
                  <a:pt x="114" y="30645"/>
                </a:lnTo>
                <a:lnTo>
                  <a:pt x="0" y="35496"/>
                </a:lnTo>
                <a:lnTo>
                  <a:pt x="0" y="40398"/>
                </a:lnTo>
                <a:lnTo>
                  <a:pt x="3860" y="40500"/>
                </a:lnTo>
                <a:lnTo>
                  <a:pt x="6921" y="37350"/>
                </a:lnTo>
                <a:close/>
              </a:path>
              <a:path w="34290" h="40639">
                <a:moveTo>
                  <a:pt x="33883" y="4241"/>
                </a:moveTo>
                <a:lnTo>
                  <a:pt x="31483" y="711"/>
                </a:lnTo>
                <a:lnTo>
                  <a:pt x="26250" y="266"/>
                </a:lnTo>
                <a:lnTo>
                  <a:pt x="22555" y="0"/>
                </a:lnTo>
                <a:lnTo>
                  <a:pt x="19608" y="1257"/>
                </a:lnTo>
                <a:lnTo>
                  <a:pt x="18516" y="3594"/>
                </a:lnTo>
                <a:lnTo>
                  <a:pt x="17589" y="5715"/>
                </a:lnTo>
                <a:lnTo>
                  <a:pt x="18732" y="9423"/>
                </a:lnTo>
                <a:lnTo>
                  <a:pt x="21082" y="11709"/>
                </a:lnTo>
                <a:lnTo>
                  <a:pt x="21564" y="12141"/>
                </a:lnTo>
                <a:lnTo>
                  <a:pt x="22491" y="12852"/>
                </a:lnTo>
                <a:lnTo>
                  <a:pt x="22771" y="12192"/>
                </a:lnTo>
                <a:lnTo>
                  <a:pt x="23482" y="10236"/>
                </a:lnTo>
                <a:lnTo>
                  <a:pt x="24561" y="10833"/>
                </a:lnTo>
                <a:lnTo>
                  <a:pt x="25552" y="11544"/>
                </a:lnTo>
                <a:lnTo>
                  <a:pt x="26695" y="12306"/>
                </a:lnTo>
                <a:lnTo>
                  <a:pt x="27508" y="13614"/>
                </a:lnTo>
                <a:lnTo>
                  <a:pt x="29197" y="12471"/>
                </a:lnTo>
                <a:lnTo>
                  <a:pt x="30505" y="11544"/>
                </a:lnTo>
                <a:lnTo>
                  <a:pt x="31699" y="10617"/>
                </a:lnTo>
                <a:lnTo>
                  <a:pt x="33883" y="42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6817235" y="6291315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5">
                <a:moveTo>
                  <a:pt x="9968" y="12739"/>
                </a:moveTo>
                <a:lnTo>
                  <a:pt x="8225" y="11486"/>
                </a:lnTo>
                <a:lnTo>
                  <a:pt x="7843" y="11160"/>
                </a:lnTo>
                <a:lnTo>
                  <a:pt x="7408" y="10942"/>
                </a:lnTo>
                <a:lnTo>
                  <a:pt x="7026" y="10670"/>
                </a:lnTo>
                <a:lnTo>
                  <a:pt x="6100" y="10125"/>
                </a:lnTo>
                <a:lnTo>
                  <a:pt x="5120" y="9744"/>
                </a:lnTo>
                <a:lnTo>
                  <a:pt x="3976" y="9853"/>
                </a:lnTo>
                <a:lnTo>
                  <a:pt x="1416" y="10234"/>
                </a:lnTo>
                <a:lnTo>
                  <a:pt x="762" y="6587"/>
                </a:lnTo>
                <a:lnTo>
                  <a:pt x="0" y="3266"/>
                </a:lnTo>
                <a:lnTo>
                  <a:pt x="3268" y="0"/>
                </a:lnTo>
                <a:lnTo>
                  <a:pt x="6699" y="217"/>
                </a:lnTo>
                <a:lnTo>
                  <a:pt x="10131" y="435"/>
                </a:lnTo>
                <a:lnTo>
                  <a:pt x="12582" y="2395"/>
                </a:lnTo>
                <a:lnTo>
                  <a:pt x="15415" y="6913"/>
                </a:lnTo>
                <a:lnTo>
                  <a:pt x="15306" y="8873"/>
                </a:lnTo>
                <a:lnTo>
                  <a:pt x="13835" y="10507"/>
                </a:lnTo>
                <a:lnTo>
                  <a:pt x="11983" y="12303"/>
                </a:lnTo>
                <a:lnTo>
                  <a:pt x="9968" y="127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6815601" y="6480713"/>
            <a:ext cx="13335" cy="15240"/>
          </a:xfrm>
          <a:custGeom>
            <a:avLst/>
            <a:gdLst/>
            <a:ahLst/>
            <a:cxnLst/>
            <a:rect l="l" t="t" r="r" b="b"/>
            <a:pathLst>
              <a:path w="13334" h="15239">
                <a:moveTo>
                  <a:pt x="10567" y="14971"/>
                </a:moveTo>
                <a:lnTo>
                  <a:pt x="9478" y="14372"/>
                </a:lnTo>
                <a:lnTo>
                  <a:pt x="8334" y="14100"/>
                </a:lnTo>
                <a:lnTo>
                  <a:pt x="8007" y="13991"/>
                </a:lnTo>
                <a:lnTo>
                  <a:pt x="7680" y="13936"/>
                </a:lnTo>
                <a:lnTo>
                  <a:pt x="7244" y="13827"/>
                </a:lnTo>
                <a:lnTo>
                  <a:pt x="5610" y="14644"/>
                </a:lnTo>
                <a:lnTo>
                  <a:pt x="4248" y="13555"/>
                </a:lnTo>
                <a:lnTo>
                  <a:pt x="2287" y="12684"/>
                </a:lnTo>
                <a:lnTo>
                  <a:pt x="1416" y="11813"/>
                </a:lnTo>
                <a:lnTo>
                  <a:pt x="2505" y="8547"/>
                </a:lnTo>
                <a:lnTo>
                  <a:pt x="871" y="6097"/>
                </a:lnTo>
                <a:lnTo>
                  <a:pt x="272" y="3484"/>
                </a:lnTo>
                <a:lnTo>
                  <a:pt x="0" y="2014"/>
                </a:lnTo>
                <a:lnTo>
                  <a:pt x="1198" y="925"/>
                </a:lnTo>
                <a:lnTo>
                  <a:pt x="3758" y="0"/>
                </a:lnTo>
                <a:lnTo>
                  <a:pt x="4684" y="326"/>
                </a:lnTo>
                <a:lnTo>
                  <a:pt x="5338" y="979"/>
                </a:lnTo>
                <a:lnTo>
                  <a:pt x="5120" y="979"/>
                </a:lnTo>
                <a:lnTo>
                  <a:pt x="4902" y="925"/>
                </a:lnTo>
                <a:lnTo>
                  <a:pt x="4684" y="979"/>
                </a:lnTo>
                <a:lnTo>
                  <a:pt x="2778" y="1197"/>
                </a:lnTo>
                <a:lnTo>
                  <a:pt x="1743" y="2667"/>
                </a:lnTo>
                <a:lnTo>
                  <a:pt x="2124" y="5117"/>
                </a:lnTo>
                <a:lnTo>
                  <a:pt x="2451" y="6423"/>
                </a:lnTo>
                <a:lnTo>
                  <a:pt x="3595" y="6805"/>
                </a:lnTo>
                <a:lnTo>
                  <a:pt x="6209" y="6587"/>
                </a:lnTo>
                <a:lnTo>
                  <a:pt x="7462" y="5552"/>
                </a:lnTo>
                <a:lnTo>
                  <a:pt x="7898" y="4409"/>
                </a:lnTo>
                <a:lnTo>
                  <a:pt x="9205" y="6151"/>
                </a:lnTo>
                <a:lnTo>
                  <a:pt x="10404" y="7948"/>
                </a:lnTo>
                <a:lnTo>
                  <a:pt x="12310" y="10888"/>
                </a:lnTo>
                <a:lnTo>
                  <a:pt x="12909" y="12194"/>
                </a:lnTo>
                <a:lnTo>
                  <a:pt x="10567" y="149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6849536" y="6422462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7462" y="11160"/>
                </a:moveTo>
                <a:lnTo>
                  <a:pt x="3050" y="10615"/>
                </a:lnTo>
                <a:lnTo>
                  <a:pt x="1361" y="9690"/>
                </a:lnTo>
                <a:lnTo>
                  <a:pt x="0" y="5498"/>
                </a:lnTo>
                <a:lnTo>
                  <a:pt x="108" y="3865"/>
                </a:lnTo>
                <a:lnTo>
                  <a:pt x="5555" y="0"/>
                </a:lnTo>
                <a:lnTo>
                  <a:pt x="10730" y="1905"/>
                </a:lnTo>
                <a:lnTo>
                  <a:pt x="12147" y="4191"/>
                </a:lnTo>
                <a:lnTo>
                  <a:pt x="13236" y="6587"/>
                </a:lnTo>
                <a:lnTo>
                  <a:pt x="13890" y="8057"/>
                </a:lnTo>
                <a:lnTo>
                  <a:pt x="12855" y="9254"/>
                </a:lnTo>
                <a:lnTo>
                  <a:pt x="11493" y="9908"/>
                </a:lnTo>
                <a:lnTo>
                  <a:pt x="9532" y="10724"/>
                </a:lnTo>
                <a:lnTo>
                  <a:pt x="7462" y="111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6805193" y="6322300"/>
            <a:ext cx="40640" cy="13335"/>
          </a:xfrm>
          <a:custGeom>
            <a:avLst/>
            <a:gdLst/>
            <a:ahLst/>
            <a:cxnLst/>
            <a:rect l="l" t="t" r="r" b="b"/>
            <a:pathLst>
              <a:path w="40640" h="13335">
                <a:moveTo>
                  <a:pt x="8280" y="5435"/>
                </a:moveTo>
                <a:lnTo>
                  <a:pt x="7188" y="2667"/>
                </a:lnTo>
                <a:lnTo>
                  <a:pt x="5334" y="1524"/>
                </a:lnTo>
                <a:lnTo>
                  <a:pt x="2616" y="1524"/>
                </a:lnTo>
                <a:lnTo>
                  <a:pt x="2336" y="1574"/>
                </a:lnTo>
                <a:lnTo>
                  <a:pt x="1905" y="1625"/>
                </a:lnTo>
                <a:lnTo>
                  <a:pt x="1473" y="1739"/>
                </a:lnTo>
                <a:lnTo>
                  <a:pt x="1092" y="1905"/>
                </a:lnTo>
                <a:lnTo>
                  <a:pt x="330" y="9359"/>
                </a:lnTo>
                <a:lnTo>
                  <a:pt x="0" y="13169"/>
                </a:lnTo>
                <a:lnTo>
                  <a:pt x="330" y="13068"/>
                </a:lnTo>
                <a:lnTo>
                  <a:pt x="762" y="12839"/>
                </a:lnTo>
                <a:lnTo>
                  <a:pt x="3378" y="10833"/>
                </a:lnTo>
                <a:lnTo>
                  <a:pt x="5283" y="8763"/>
                </a:lnTo>
                <a:lnTo>
                  <a:pt x="7835" y="6261"/>
                </a:lnTo>
                <a:lnTo>
                  <a:pt x="8280" y="5435"/>
                </a:lnTo>
                <a:close/>
              </a:path>
              <a:path w="40640" h="13335">
                <a:moveTo>
                  <a:pt x="40144" y="1079"/>
                </a:moveTo>
                <a:lnTo>
                  <a:pt x="38887" y="0"/>
                </a:lnTo>
                <a:lnTo>
                  <a:pt x="33388" y="762"/>
                </a:lnTo>
                <a:lnTo>
                  <a:pt x="33007" y="698"/>
                </a:lnTo>
                <a:lnTo>
                  <a:pt x="32677" y="762"/>
                </a:lnTo>
                <a:lnTo>
                  <a:pt x="30276" y="1308"/>
                </a:lnTo>
                <a:lnTo>
                  <a:pt x="29679" y="2667"/>
                </a:lnTo>
                <a:lnTo>
                  <a:pt x="30441" y="5003"/>
                </a:lnTo>
                <a:lnTo>
                  <a:pt x="31203" y="7454"/>
                </a:lnTo>
                <a:lnTo>
                  <a:pt x="33769" y="8001"/>
                </a:lnTo>
                <a:lnTo>
                  <a:pt x="36271" y="11544"/>
                </a:lnTo>
                <a:lnTo>
                  <a:pt x="37642" y="10553"/>
                </a:lnTo>
                <a:lnTo>
                  <a:pt x="38506" y="9474"/>
                </a:lnTo>
                <a:lnTo>
                  <a:pt x="39217" y="8547"/>
                </a:lnTo>
                <a:lnTo>
                  <a:pt x="39433" y="7239"/>
                </a:lnTo>
                <a:lnTo>
                  <a:pt x="39763" y="6362"/>
                </a:lnTo>
                <a:lnTo>
                  <a:pt x="40144" y="10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9" name="object 1939"/>
          <p:cNvSpPr/>
          <p:nvPr/>
        </p:nvSpPr>
        <p:spPr>
          <a:xfrm>
            <a:off x="6856454" y="6391812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59" h="11429">
                <a:moveTo>
                  <a:pt x="1198" y="11432"/>
                </a:moveTo>
                <a:lnTo>
                  <a:pt x="0" y="10452"/>
                </a:lnTo>
                <a:lnTo>
                  <a:pt x="326" y="8002"/>
                </a:lnTo>
                <a:lnTo>
                  <a:pt x="1307" y="6151"/>
                </a:lnTo>
                <a:lnTo>
                  <a:pt x="653" y="3865"/>
                </a:lnTo>
                <a:lnTo>
                  <a:pt x="2015" y="2014"/>
                </a:lnTo>
                <a:lnTo>
                  <a:pt x="3213" y="489"/>
                </a:lnTo>
                <a:lnTo>
                  <a:pt x="4630" y="0"/>
                </a:lnTo>
                <a:lnTo>
                  <a:pt x="5937" y="1361"/>
                </a:lnTo>
                <a:lnTo>
                  <a:pt x="7190" y="2558"/>
                </a:lnTo>
                <a:lnTo>
                  <a:pt x="8225" y="3974"/>
                </a:lnTo>
                <a:lnTo>
                  <a:pt x="9151" y="5498"/>
                </a:lnTo>
                <a:lnTo>
                  <a:pt x="9641" y="6369"/>
                </a:lnTo>
                <a:lnTo>
                  <a:pt x="9641" y="7567"/>
                </a:lnTo>
                <a:lnTo>
                  <a:pt x="8497" y="8274"/>
                </a:lnTo>
                <a:lnTo>
                  <a:pt x="6917" y="9309"/>
                </a:lnTo>
                <a:lnTo>
                  <a:pt x="5664" y="10779"/>
                </a:lnTo>
                <a:lnTo>
                  <a:pt x="3540" y="11105"/>
                </a:lnTo>
                <a:lnTo>
                  <a:pt x="1198" y="114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6807975" y="6451860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4030" y="10180"/>
                </a:moveTo>
                <a:lnTo>
                  <a:pt x="2668" y="9581"/>
                </a:lnTo>
                <a:lnTo>
                  <a:pt x="1034" y="9418"/>
                </a:lnTo>
                <a:lnTo>
                  <a:pt x="435" y="7567"/>
                </a:lnTo>
                <a:lnTo>
                  <a:pt x="0" y="5879"/>
                </a:lnTo>
                <a:lnTo>
                  <a:pt x="1416" y="5444"/>
                </a:lnTo>
                <a:lnTo>
                  <a:pt x="2178" y="4355"/>
                </a:lnTo>
                <a:lnTo>
                  <a:pt x="3976" y="2449"/>
                </a:lnTo>
                <a:lnTo>
                  <a:pt x="5501" y="0"/>
                </a:lnTo>
                <a:lnTo>
                  <a:pt x="8007" y="871"/>
                </a:lnTo>
                <a:lnTo>
                  <a:pt x="10621" y="1742"/>
                </a:lnTo>
                <a:lnTo>
                  <a:pt x="9532" y="4845"/>
                </a:lnTo>
                <a:lnTo>
                  <a:pt x="10022" y="6968"/>
                </a:lnTo>
                <a:lnTo>
                  <a:pt x="10458" y="8601"/>
                </a:lnTo>
                <a:lnTo>
                  <a:pt x="9586" y="9690"/>
                </a:lnTo>
                <a:lnTo>
                  <a:pt x="4030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6846976" y="6241828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29" h="8889">
                <a:moveTo>
                  <a:pt x="6972" y="8547"/>
                </a:moveTo>
                <a:lnTo>
                  <a:pt x="5882" y="8438"/>
                </a:lnTo>
                <a:lnTo>
                  <a:pt x="4956" y="8383"/>
                </a:lnTo>
                <a:lnTo>
                  <a:pt x="3867" y="8383"/>
                </a:lnTo>
                <a:lnTo>
                  <a:pt x="2396" y="8547"/>
                </a:lnTo>
                <a:lnTo>
                  <a:pt x="980" y="8274"/>
                </a:lnTo>
                <a:lnTo>
                  <a:pt x="0" y="5498"/>
                </a:lnTo>
                <a:lnTo>
                  <a:pt x="762" y="4355"/>
                </a:lnTo>
                <a:lnTo>
                  <a:pt x="2124" y="2449"/>
                </a:lnTo>
                <a:lnTo>
                  <a:pt x="3213" y="1742"/>
                </a:lnTo>
                <a:lnTo>
                  <a:pt x="4139" y="925"/>
                </a:lnTo>
                <a:lnTo>
                  <a:pt x="5065" y="54"/>
                </a:lnTo>
                <a:lnTo>
                  <a:pt x="6209" y="0"/>
                </a:lnTo>
                <a:lnTo>
                  <a:pt x="6917" y="816"/>
                </a:lnTo>
                <a:lnTo>
                  <a:pt x="8061" y="2014"/>
                </a:lnTo>
                <a:lnTo>
                  <a:pt x="9913" y="2994"/>
                </a:lnTo>
                <a:lnTo>
                  <a:pt x="10621" y="4409"/>
                </a:lnTo>
                <a:lnTo>
                  <a:pt x="10948" y="5008"/>
                </a:lnTo>
                <a:lnTo>
                  <a:pt x="11057" y="5661"/>
                </a:lnTo>
                <a:lnTo>
                  <a:pt x="10839" y="6532"/>
                </a:lnTo>
                <a:lnTo>
                  <a:pt x="10404" y="8057"/>
                </a:lnTo>
                <a:lnTo>
                  <a:pt x="9205" y="8438"/>
                </a:lnTo>
                <a:lnTo>
                  <a:pt x="6972" y="85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6824479" y="643400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5">
                <a:moveTo>
                  <a:pt x="9369" y="10398"/>
                </a:moveTo>
                <a:lnTo>
                  <a:pt x="5501" y="10017"/>
                </a:lnTo>
                <a:lnTo>
                  <a:pt x="4847" y="9744"/>
                </a:lnTo>
                <a:lnTo>
                  <a:pt x="3649" y="9363"/>
                </a:lnTo>
                <a:lnTo>
                  <a:pt x="762" y="8220"/>
                </a:lnTo>
                <a:lnTo>
                  <a:pt x="0" y="6913"/>
                </a:lnTo>
                <a:lnTo>
                  <a:pt x="871" y="5171"/>
                </a:lnTo>
                <a:lnTo>
                  <a:pt x="1851" y="3266"/>
                </a:lnTo>
                <a:lnTo>
                  <a:pt x="1634" y="0"/>
                </a:lnTo>
                <a:lnTo>
                  <a:pt x="4630" y="0"/>
                </a:lnTo>
                <a:lnTo>
                  <a:pt x="6863" y="54"/>
                </a:lnTo>
                <a:lnTo>
                  <a:pt x="7680" y="2504"/>
                </a:lnTo>
                <a:lnTo>
                  <a:pt x="8660" y="4355"/>
                </a:lnTo>
                <a:lnTo>
                  <a:pt x="8878" y="4845"/>
                </a:lnTo>
                <a:lnTo>
                  <a:pt x="8987" y="5335"/>
                </a:lnTo>
                <a:lnTo>
                  <a:pt x="9205" y="5825"/>
                </a:lnTo>
                <a:lnTo>
                  <a:pt x="10512" y="8873"/>
                </a:lnTo>
                <a:lnTo>
                  <a:pt x="9369" y="103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6888592" y="6330239"/>
            <a:ext cx="10795" cy="10160"/>
          </a:xfrm>
          <a:custGeom>
            <a:avLst/>
            <a:gdLst/>
            <a:ahLst/>
            <a:cxnLst/>
            <a:rect l="l" t="t" r="r" b="b"/>
            <a:pathLst>
              <a:path w="10795" h="10160">
                <a:moveTo>
                  <a:pt x="8116" y="10125"/>
                </a:moveTo>
                <a:lnTo>
                  <a:pt x="6427" y="9200"/>
                </a:lnTo>
                <a:lnTo>
                  <a:pt x="5065" y="9472"/>
                </a:lnTo>
                <a:lnTo>
                  <a:pt x="4139" y="9254"/>
                </a:lnTo>
                <a:lnTo>
                  <a:pt x="3268" y="8982"/>
                </a:lnTo>
                <a:lnTo>
                  <a:pt x="653" y="8656"/>
                </a:lnTo>
                <a:lnTo>
                  <a:pt x="0" y="7621"/>
                </a:lnTo>
                <a:lnTo>
                  <a:pt x="381" y="5934"/>
                </a:lnTo>
                <a:lnTo>
                  <a:pt x="544" y="5117"/>
                </a:lnTo>
                <a:lnTo>
                  <a:pt x="871" y="4300"/>
                </a:lnTo>
                <a:lnTo>
                  <a:pt x="1089" y="3538"/>
                </a:lnTo>
                <a:lnTo>
                  <a:pt x="1525" y="2177"/>
                </a:lnTo>
                <a:lnTo>
                  <a:pt x="1525" y="381"/>
                </a:lnTo>
                <a:lnTo>
                  <a:pt x="3159" y="54"/>
                </a:lnTo>
                <a:lnTo>
                  <a:pt x="3540" y="0"/>
                </a:lnTo>
                <a:lnTo>
                  <a:pt x="3921" y="0"/>
                </a:lnTo>
                <a:lnTo>
                  <a:pt x="5610" y="272"/>
                </a:lnTo>
                <a:lnTo>
                  <a:pt x="6590" y="1361"/>
                </a:lnTo>
                <a:lnTo>
                  <a:pt x="7789" y="3103"/>
                </a:lnTo>
                <a:lnTo>
                  <a:pt x="7952" y="3810"/>
                </a:lnTo>
                <a:lnTo>
                  <a:pt x="9260" y="5661"/>
                </a:lnTo>
                <a:lnTo>
                  <a:pt x="10621" y="6696"/>
                </a:lnTo>
                <a:lnTo>
                  <a:pt x="9314" y="8492"/>
                </a:lnTo>
                <a:lnTo>
                  <a:pt x="8116" y="101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4" name="object 1944"/>
          <p:cNvSpPr/>
          <p:nvPr/>
        </p:nvSpPr>
        <p:spPr>
          <a:xfrm>
            <a:off x="6810147" y="6243192"/>
            <a:ext cx="15240" cy="49530"/>
          </a:xfrm>
          <a:custGeom>
            <a:avLst/>
            <a:gdLst/>
            <a:ahLst/>
            <a:cxnLst/>
            <a:rect l="l" t="t" r="r" b="b"/>
            <a:pathLst>
              <a:path w="15240" h="49529">
                <a:moveTo>
                  <a:pt x="5067" y="44754"/>
                </a:moveTo>
                <a:lnTo>
                  <a:pt x="5016" y="44373"/>
                </a:lnTo>
                <a:lnTo>
                  <a:pt x="4521" y="42570"/>
                </a:lnTo>
                <a:lnTo>
                  <a:pt x="3162" y="41427"/>
                </a:lnTo>
                <a:lnTo>
                  <a:pt x="1143" y="40995"/>
                </a:lnTo>
                <a:lnTo>
                  <a:pt x="0" y="49161"/>
                </a:lnTo>
                <a:lnTo>
                  <a:pt x="1574" y="49276"/>
                </a:lnTo>
                <a:lnTo>
                  <a:pt x="2997" y="48679"/>
                </a:lnTo>
                <a:lnTo>
                  <a:pt x="4470" y="46926"/>
                </a:lnTo>
                <a:lnTo>
                  <a:pt x="4902" y="46113"/>
                </a:lnTo>
                <a:lnTo>
                  <a:pt x="5067" y="44754"/>
                </a:lnTo>
                <a:close/>
              </a:path>
              <a:path w="15240" h="49529">
                <a:moveTo>
                  <a:pt x="14922" y="1143"/>
                </a:moveTo>
                <a:lnTo>
                  <a:pt x="11874" y="330"/>
                </a:lnTo>
                <a:lnTo>
                  <a:pt x="10896" y="0"/>
                </a:lnTo>
                <a:lnTo>
                  <a:pt x="10020" y="495"/>
                </a:lnTo>
                <a:lnTo>
                  <a:pt x="9093" y="1803"/>
                </a:lnTo>
                <a:lnTo>
                  <a:pt x="8826" y="2501"/>
                </a:lnTo>
                <a:lnTo>
                  <a:pt x="8928" y="4953"/>
                </a:lnTo>
                <a:lnTo>
                  <a:pt x="9702" y="6261"/>
                </a:lnTo>
                <a:lnTo>
                  <a:pt x="11277" y="6540"/>
                </a:lnTo>
                <a:lnTo>
                  <a:pt x="13398" y="6705"/>
                </a:lnTo>
                <a:lnTo>
                  <a:pt x="14871" y="5232"/>
                </a:lnTo>
                <a:lnTo>
                  <a:pt x="14922" y="114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6877861" y="6348858"/>
            <a:ext cx="4445" cy="6350"/>
          </a:xfrm>
          <a:custGeom>
            <a:avLst/>
            <a:gdLst/>
            <a:ahLst/>
            <a:cxnLst/>
            <a:rect l="l" t="t" r="r" b="b"/>
            <a:pathLst>
              <a:path w="4445" h="6350">
                <a:moveTo>
                  <a:pt x="2832" y="5825"/>
                </a:moveTo>
                <a:lnTo>
                  <a:pt x="599" y="5825"/>
                </a:lnTo>
                <a:lnTo>
                  <a:pt x="272" y="5716"/>
                </a:lnTo>
                <a:lnTo>
                  <a:pt x="0" y="5607"/>
                </a:lnTo>
                <a:lnTo>
                  <a:pt x="544" y="3919"/>
                </a:lnTo>
                <a:lnTo>
                  <a:pt x="1960" y="762"/>
                </a:lnTo>
                <a:lnTo>
                  <a:pt x="2178" y="217"/>
                </a:lnTo>
                <a:lnTo>
                  <a:pt x="2287" y="0"/>
                </a:lnTo>
                <a:lnTo>
                  <a:pt x="3322" y="381"/>
                </a:lnTo>
                <a:lnTo>
                  <a:pt x="4139" y="1143"/>
                </a:lnTo>
                <a:lnTo>
                  <a:pt x="4248" y="4464"/>
                </a:lnTo>
                <a:lnTo>
                  <a:pt x="2832" y="582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6802854" y="6473092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3867" y="6750"/>
                </a:moveTo>
                <a:lnTo>
                  <a:pt x="3540" y="6478"/>
                </a:lnTo>
                <a:lnTo>
                  <a:pt x="3159" y="6206"/>
                </a:lnTo>
                <a:lnTo>
                  <a:pt x="2832" y="5934"/>
                </a:lnTo>
                <a:lnTo>
                  <a:pt x="2287" y="5498"/>
                </a:lnTo>
                <a:lnTo>
                  <a:pt x="1361" y="5117"/>
                </a:lnTo>
                <a:lnTo>
                  <a:pt x="926" y="5661"/>
                </a:lnTo>
                <a:lnTo>
                  <a:pt x="326" y="4845"/>
                </a:lnTo>
                <a:lnTo>
                  <a:pt x="0" y="3756"/>
                </a:lnTo>
                <a:lnTo>
                  <a:pt x="272" y="2667"/>
                </a:lnTo>
                <a:lnTo>
                  <a:pt x="599" y="1143"/>
                </a:lnTo>
                <a:lnTo>
                  <a:pt x="1470" y="0"/>
                </a:lnTo>
                <a:lnTo>
                  <a:pt x="4630" y="1088"/>
                </a:lnTo>
                <a:lnTo>
                  <a:pt x="6536" y="1306"/>
                </a:lnTo>
                <a:lnTo>
                  <a:pt x="5937" y="3865"/>
                </a:lnTo>
                <a:lnTo>
                  <a:pt x="5664" y="5335"/>
                </a:lnTo>
                <a:lnTo>
                  <a:pt x="4902" y="6369"/>
                </a:lnTo>
                <a:lnTo>
                  <a:pt x="3867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6840984" y="6220216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4303" y="6423"/>
                </a:moveTo>
                <a:lnTo>
                  <a:pt x="2832" y="6369"/>
                </a:lnTo>
                <a:lnTo>
                  <a:pt x="1252" y="6260"/>
                </a:lnTo>
                <a:lnTo>
                  <a:pt x="0" y="4845"/>
                </a:lnTo>
                <a:lnTo>
                  <a:pt x="217" y="3103"/>
                </a:lnTo>
                <a:lnTo>
                  <a:pt x="326" y="1959"/>
                </a:lnTo>
                <a:lnTo>
                  <a:pt x="4575" y="0"/>
                </a:lnTo>
                <a:lnTo>
                  <a:pt x="6264" y="1742"/>
                </a:lnTo>
                <a:lnTo>
                  <a:pt x="6209" y="3048"/>
                </a:lnTo>
                <a:lnTo>
                  <a:pt x="6155" y="3266"/>
                </a:lnTo>
                <a:lnTo>
                  <a:pt x="5882" y="4899"/>
                </a:lnTo>
                <a:lnTo>
                  <a:pt x="4303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6865932" y="644157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307" y="6641"/>
                </a:moveTo>
                <a:lnTo>
                  <a:pt x="0" y="4899"/>
                </a:lnTo>
                <a:lnTo>
                  <a:pt x="217" y="1578"/>
                </a:lnTo>
                <a:lnTo>
                  <a:pt x="1851" y="0"/>
                </a:lnTo>
                <a:lnTo>
                  <a:pt x="3159" y="217"/>
                </a:lnTo>
                <a:lnTo>
                  <a:pt x="4303" y="435"/>
                </a:lnTo>
                <a:lnTo>
                  <a:pt x="6155" y="2667"/>
                </a:lnTo>
                <a:lnTo>
                  <a:pt x="5828" y="3647"/>
                </a:lnTo>
                <a:lnTo>
                  <a:pt x="5392" y="5226"/>
                </a:lnTo>
                <a:lnTo>
                  <a:pt x="4575" y="6532"/>
                </a:lnTo>
                <a:lnTo>
                  <a:pt x="2668" y="6587"/>
                </a:lnTo>
                <a:lnTo>
                  <a:pt x="1307" y="66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6801220" y="6396602"/>
            <a:ext cx="2540" cy="5715"/>
          </a:xfrm>
          <a:custGeom>
            <a:avLst/>
            <a:gdLst/>
            <a:ahLst/>
            <a:cxnLst/>
            <a:rect l="l" t="t" r="r" b="b"/>
            <a:pathLst>
              <a:path w="2540" h="5714">
                <a:moveTo>
                  <a:pt x="0" y="5607"/>
                </a:moveTo>
                <a:lnTo>
                  <a:pt x="163" y="0"/>
                </a:lnTo>
                <a:lnTo>
                  <a:pt x="1198" y="489"/>
                </a:lnTo>
                <a:lnTo>
                  <a:pt x="2069" y="1633"/>
                </a:lnTo>
                <a:lnTo>
                  <a:pt x="2124" y="2722"/>
                </a:lnTo>
                <a:lnTo>
                  <a:pt x="2124" y="3919"/>
                </a:lnTo>
                <a:lnTo>
                  <a:pt x="1198" y="5171"/>
                </a:lnTo>
                <a:lnTo>
                  <a:pt x="0" y="56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6857706" y="629665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3322" y="6750"/>
                </a:moveTo>
                <a:lnTo>
                  <a:pt x="1961" y="6206"/>
                </a:lnTo>
                <a:lnTo>
                  <a:pt x="490" y="5661"/>
                </a:lnTo>
                <a:lnTo>
                  <a:pt x="0" y="4409"/>
                </a:lnTo>
                <a:lnTo>
                  <a:pt x="0" y="2994"/>
                </a:lnTo>
                <a:lnTo>
                  <a:pt x="272" y="1361"/>
                </a:lnTo>
                <a:lnTo>
                  <a:pt x="2124" y="0"/>
                </a:lnTo>
                <a:lnTo>
                  <a:pt x="3486" y="489"/>
                </a:lnTo>
                <a:lnTo>
                  <a:pt x="4902" y="979"/>
                </a:lnTo>
                <a:lnTo>
                  <a:pt x="5882" y="1905"/>
                </a:lnTo>
                <a:lnTo>
                  <a:pt x="5774" y="5008"/>
                </a:lnTo>
                <a:lnTo>
                  <a:pt x="3322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6883133" y="6416585"/>
            <a:ext cx="12065" cy="27305"/>
          </a:xfrm>
          <a:custGeom>
            <a:avLst/>
            <a:gdLst/>
            <a:ahLst/>
            <a:cxnLst/>
            <a:rect l="l" t="t" r="r" b="b"/>
            <a:pathLst>
              <a:path w="12065" h="27304">
                <a:moveTo>
                  <a:pt x="5181" y="17640"/>
                </a:moveTo>
                <a:lnTo>
                  <a:pt x="4470" y="17373"/>
                </a:lnTo>
                <a:lnTo>
                  <a:pt x="3987" y="17259"/>
                </a:lnTo>
                <a:lnTo>
                  <a:pt x="3060" y="17754"/>
                </a:lnTo>
                <a:lnTo>
                  <a:pt x="2679" y="18237"/>
                </a:lnTo>
                <a:lnTo>
                  <a:pt x="381" y="20688"/>
                </a:lnTo>
                <a:lnTo>
                  <a:pt x="0" y="23736"/>
                </a:lnTo>
                <a:lnTo>
                  <a:pt x="660" y="27000"/>
                </a:lnTo>
                <a:lnTo>
                  <a:pt x="1752" y="25806"/>
                </a:lnTo>
                <a:lnTo>
                  <a:pt x="2565" y="24396"/>
                </a:lnTo>
                <a:lnTo>
                  <a:pt x="3213" y="22974"/>
                </a:lnTo>
                <a:lnTo>
                  <a:pt x="3327" y="22593"/>
                </a:lnTo>
                <a:lnTo>
                  <a:pt x="3492" y="22212"/>
                </a:lnTo>
                <a:lnTo>
                  <a:pt x="4089" y="21018"/>
                </a:lnTo>
                <a:lnTo>
                  <a:pt x="4749" y="19215"/>
                </a:lnTo>
                <a:lnTo>
                  <a:pt x="5016" y="18567"/>
                </a:lnTo>
                <a:lnTo>
                  <a:pt x="5181" y="17640"/>
                </a:lnTo>
                <a:close/>
              </a:path>
              <a:path w="12065" h="27304">
                <a:moveTo>
                  <a:pt x="11658" y="0"/>
                </a:moveTo>
                <a:lnTo>
                  <a:pt x="9042" y="1041"/>
                </a:lnTo>
                <a:lnTo>
                  <a:pt x="7962" y="2565"/>
                </a:lnTo>
                <a:lnTo>
                  <a:pt x="7137" y="5448"/>
                </a:lnTo>
                <a:lnTo>
                  <a:pt x="6972" y="6807"/>
                </a:lnTo>
                <a:lnTo>
                  <a:pt x="8178" y="7302"/>
                </a:lnTo>
                <a:lnTo>
                  <a:pt x="9156" y="7734"/>
                </a:lnTo>
                <a:lnTo>
                  <a:pt x="9486" y="7137"/>
                </a:lnTo>
                <a:lnTo>
                  <a:pt x="9753" y="6477"/>
                </a:lnTo>
                <a:lnTo>
                  <a:pt x="9271" y="5499"/>
                </a:lnTo>
                <a:lnTo>
                  <a:pt x="8991" y="4356"/>
                </a:lnTo>
                <a:lnTo>
                  <a:pt x="9271" y="3759"/>
                </a:lnTo>
                <a:lnTo>
                  <a:pt x="9423" y="3162"/>
                </a:lnTo>
                <a:lnTo>
                  <a:pt x="10134" y="2730"/>
                </a:lnTo>
                <a:lnTo>
                  <a:pt x="11010" y="2451"/>
                </a:lnTo>
                <a:lnTo>
                  <a:pt x="11176" y="1739"/>
                </a:lnTo>
                <a:lnTo>
                  <a:pt x="11658" y="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6867449" y="6179451"/>
            <a:ext cx="6350" cy="15875"/>
          </a:xfrm>
          <a:custGeom>
            <a:avLst/>
            <a:gdLst/>
            <a:ahLst/>
            <a:cxnLst/>
            <a:rect l="l" t="t" r="r" b="b"/>
            <a:pathLst>
              <a:path w="6350" h="15875">
                <a:moveTo>
                  <a:pt x="4254" y="12026"/>
                </a:moveTo>
                <a:lnTo>
                  <a:pt x="2882" y="11531"/>
                </a:lnTo>
                <a:lnTo>
                  <a:pt x="1854" y="11150"/>
                </a:lnTo>
                <a:lnTo>
                  <a:pt x="1257" y="10934"/>
                </a:lnTo>
                <a:lnTo>
                  <a:pt x="50" y="11366"/>
                </a:lnTo>
                <a:lnTo>
                  <a:pt x="0" y="12458"/>
                </a:lnTo>
                <a:lnTo>
                  <a:pt x="0" y="13665"/>
                </a:lnTo>
                <a:lnTo>
                  <a:pt x="215" y="15074"/>
                </a:lnTo>
                <a:lnTo>
                  <a:pt x="1689" y="15341"/>
                </a:lnTo>
                <a:lnTo>
                  <a:pt x="2730" y="15506"/>
                </a:lnTo>
                <a:lnTo>
                  <a:pt x="3657" y="14859"/>
                </a:lnTo>
                <a:lnTo>
                  <a:pt x="3924" y="13817"/>
                </a:lnTo>
                <a:lnTo>
                  <a:pt x="4254" y="12026"/>
                </a:lnTo>
                <a:close/>
              </a:path>
              <a:path w="6350" h="15875">
                <a:moveTo>
                  <a:pt x="5880" y="5715"/>
                </a:moveTo>
                <a:lnTo>
                  <a:pt x="3378" y="482"/>
                </a:lnTo>
                <a:lnTo>
                  <a:pt x="2781" y="0"/>
                </a:lnTo>
                <a:lnTo>
                  <a:pt x="2019" y="762"/>
                </a:lnTo>
                <a:lnTo>
                  <a:pt x="1524" y="1193"/>
                </a:lnTo>
                <a:lnTo>
                  <a:pt x="1257" y="1739"/>
                </a:lnTo>
                <a:lnTo>
                  <a:pt x="1308" y="3479"/>
                </a:lnTo>
                <a:lnTo>
                  <a:pt x="1587" y="4076"/>
                </a:lnTo>
                <a:lnTo>
                  <a:pt x="1968" y="5054"/>
                </a:lnTo>
                <a:lnTo>
                  <a:pt x="2616" y="5930"/>
                </a:lnTo>
                <a:lnTo>
                  <a:pt x="3924" y="5765"/>
                </a:lnTo>
                <a:lnTo>
                  <a:pt x="4521" y="5384"/>
                </a:lnTo>
                <a:lnTo>
                  <a:pt x="5880" y="571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6856889" y="6471241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1143" y="4028"/>
                </a:moveTo>
                <a:lnTo>
                  <a:pt x="0" y="3593"/>
                </a:lnTo>
                <a:lnTo>
                  <a:pt x="108" y="2014"/>
                </a:lnTo>
                <a:lnTo>
                  <a:pt x="108" y="1252"/>
                </a:lnTo>
                <a:lnTo>
                  <a:pt x="272" y="163"/>
                </a:lnTo>
                <a:lnTo>
                  <a:pt x="1470" y="108"/>
                </a:lnTo>
                <a:lnTo>
                  <a:pt x="3213" y="0"/>
                </a:lnTo>
                <a:lnTo>
                  <a:pt x="3213" y="1469"/>
                </a:lnTo>
                <a:lnTo>
                  <a:pt x="3649" y="2123"/>
                </a:lnTo>
                <a:lnTo>
                  <a:pt x="3703" y="3320"/>
                </a:lnTo>
                <a:lnTo>
                  <a:pt x="3377" y="3865"/>
                </a:lnTo>
                <a:lnTo>
                  <a:pt x="2505" y="3919"/>
                </a:lnTo>
                <a:lnTo>
                  <a:pt x="1143" y="402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6839560" y="6416865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20">
                <a:moveTo>
                  <a:pt x="3975" y="647"/>
                </a:moveTo>
                <a:lnTo>
                  <a:pt x="3708" y="0"/>
                </a:lnTo>
                <a:lnTo>
                  <a:pt x="2832" y="101"/>
                </a:lnTo>
                <a:lnTo>
                  <a:pt x="1689" y="317"/>
                </a:lnTo>
                <a:lnTo>
                  <a:pt x="215" y="0"/>
                </a:lnTo>
                <a:lnTo>
                  <a:pt x="114" y="1739"/>
                </a:lnTo>
                <a:lnTo>
                  <a:pt x="0" y="2667"/>
                </a:lnTo>
                <a:lnTo>
                  <a:pt x="660" y="3365"/>
                </a:lnTo>
                <a:lnTo>
                  <a:pt x="1587" y="3429"/>
                </a:lnTo>
                <a:lnTo>
                  <a:pt x="2946" y="3429"/>
                </a:lnTo>
                <a:lnTo>
                  <a:pt x="3924" y="2832"/>
                </a:lnTo>
                <a:lnTo>
                  <a:pt x="3924" y="1358"/>
                </a:lnTo>
                <a:lnTo>
                  <a:pt x="3975" y="647"/>
                </a:lnTo>
                <a:close/>
              </a:path>
              <a:path w="10795" h="7620">
                <a:moveTo>
                  <a:pt x="10680" y="4572"/>
                </a:moveTo>
                <a:lnTo>
                  <a:pt x="9753" y="3644"/>
                </a:lnTo>
                <a:lnTo>
                  <a:pt x="8496" y="3263"/>
                </a:lnTo>
                <a:lnTo>
                  <a:pt x="7848" y="3098"/>
                </a:lnTo>
                <a:lnTo>
                  <a:pt x="7137" y="3429"/>
                </a:lnTo>
                <a:lnTo>
                  <a:pt x="6972" y="4406"/>
                </a:lnTo>
                <a:lnTo>
                  <a:pt x="6972" y="4889"/>
                </a:lnTo>
                <a:lnTo>
                  <a:pt x="7023" y="5168"/>
                </a:lnTo>
                <a:lnTo>
                  <a:pt x="7086" y="6032"/>
                </a:lnTo>
                <a:lnTo>
                  <a:pt x="7518" y="6858"/>
                </a:lnTo>
                <a:lnTo>
                  <a:pt x="8610" y="7124"/>
                </a:lnTo>
                <a:lnTo>
                  <a:pt x="8826" y="7124"/>
                </a:lnTo>
                <a:lnTo>
                  <a:pt x="9753" y="7289"/>
                </a:lnTo>
                <a:lnTo>
                  <a:pt x="10464" y="6743"/>
                </a:lnTo>
                <a:lnTo>
                  <a:pt x="10566" y="5930"/>
                </a:lnTo>
                <a:lnTo>
                  <a:pt x="10680" y="457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6903626" y="636573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10">
                <a:moveTo>
                  <a:pt x="2832" y="3429"/>
                </a:moveTo>
                <a:lnTo>
                  <a:pt x="0" y="1088"/>
                </a:lnTo>
                <a:lnTo>
                  <a:pt x="544" y="217"/>
                </a:lnTo>
                <a:lnTo>
                  <a:pt x="1525" y="0"/>
                </a:lnTo>
                <a:lnTo>
                  <a:pt x="2451" y="0"/>
                </a:lnTo>
                <a:lnTo>
                  <a:pt x="2723" y="762"/>
                </a:lnTo>
                <a:lnTo>
                  <a:pt x="2723" y="1415"/>
                </a:lnTo>
                <a:lnTo>
                  <a:pt x="2669" y="2177"/>
                </a:lnTo>
                <a:lnTo>
                  <a:pt x="2832" y="342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6882545" y="6435147"/>
            <a:ext cx="21590" cy="26034"/>
          </a:xfrm>
          <a:custGeom>
            <a:avLst/>
            <a:gdLst/>
            <a:ahLst/>
            <a:cxnLst/>
            <a:rect l="l" t="t" r="r" b="b"/>
            <a:pathLst>
              <a:path w="21590" h="26035">
                <a:moveTo>
                  <a:pt x="9532" y="25695"/>
                </a:moveTo>
                <a:lnTo>
                  <a:pt x="2886" y="24879"/>
                </a:lnTo>
                <a:lnTo>
                  <a:pt x="1743" y="22865"/>
                </a:lnTo>
                <a:lnTo>
                  <a:pt x="871" y="20632"/>
                </a:lnTo>
                <a:lnTo>
                  <a:pt x="0" y="18237"/>
                </a:lnTo>
                <a:lnTo>
                  <a:pt x="817" y="16114"/>
                </a:lnTo>
                <a:lnTo>
                  <a:pt x="2287" y="14263"/>
                </a:lnTo>
                <a:lnTo>
                  <a:pt x="2505" y="14045"/>
                </a:lnTo>
                <a:lnTo>
                  <a:pt x="3377" y="14263"/>
                </a:lnTo>
                <a:lnTo>
                  <a:pt x="3921" y="14263"/>
                </a:lnTo>
                <a:lnTo>
                  <a:pt x="4521" y="14317"/>
                </a:lnTo>
                <a:lnTo>
                  <a:pt x="5447" y="14862"/>
                </a:lnTo>
                <a:lnTo>
                  <a:pt x="4303" y="11976"/>
                </a:lnTo>
                <a:lnTo>
                  <a:pt x="4085" y="10452"/>
                </a:lnTo>
                <a:lnTo>
                  <a:pt x="3431" y="7131"/>
                </a:lnTo>
                <a:lnTo>
                  <a:pt x="3431" y="5661"/>
                </a:lnTo>
                <a:lnTo>
                  <a:pt x="4085" y="3647"/>
                </a:lnTo>
                <a:lnTo>
                  <a:pt x="5229" y="1687"/>
                </a:lnTo>
                <a:lnTo>
                  <a:pt x="7081" y="653"/>
                </a:lnTo>
                <a:lnTo>
                  <a:pt x="9968" y="272"/>
                </a:lnTo>
                <a:lnTo>
                  <a:pt x="11711" y="0"/>
                </a:lnTo>
                <a:lnTo>
                  <a:pt x="14761" y="925"/>
                </a:lnTo>
                <a:lnTo>
                  <a:pt x="20208" y="2885"/>
                </a:lnTo>
                <a:lnTo>
                  <a:pt x="21461" y="7077"/>
                </a:lnTo>
                <a:lnTo>
                  <a:pt x="16504" y="13882"/>
                </a:lnTo>
                <a:lnTo>
                  <a:pt x="15524" y="15569"/>
                </a:lnTo>
                <a:lnTo>
                  <a:pt x="14979" y="21993"/>
                </a:lnTo>
                <a:lnTo>
                  <a:pt x="9532" y="256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6860539" y="6339494"/>
            <a:ext cx="20955" cy="24130"/>
          </a:xfrm>
          <a:custGeom>
            <a:avLst/>
            <a:gdLst/>
            <a:ahLst/>
            <a:cxnLst/>
            <a:rect l="l" t="t" r="r" b="b"/>
            <a:pathLst>
              <a:path w="20954" h="24129">
                <a:moveTo>
                  <a:pt x="11929" y="24117"/>
                </a:moveTo>
                <a:lnTo>
                  <a:pt x="6972" y="22211"/>
                </a:lnTo>
                <a:lnTo>
                  <a:pt x="5065" y="21395"/>
                </a:lnTo>
                <a:lnTo>
                  <a:pt x="3268" y="19816"/>
                </a:lnTo>
                <a:lnTo>
                  <a:pt x="0" y="14100"/>
                </a:lnTo>
                <a:lnTo>
                  <a:pt x="435" y="11214"/>
                </a:lnTo>
                <a:lnTo>
                  <a:pt x="4030" y="9146"/>
                </a:lnTo>
                <a:lnTo>
                  <a:pt x="5937" y="8329"/>
                </a:lnTo>
                <a:lnTo>
                  <a:pt x="8279" y="7022"/>
                </a:lnTo>
                <a:lnTo>
                  <a:pt x="9586" y="5879"/>
                </a:lnTo>
                <a:lnTo>
                  <a:pt x="10131" y="3048"/>
                </a:lnTo>
                <a:lnTo>
                  <a:pt x="11112" y="1959"/>
                </a:lnTo>
                <a:lnTo>
                  <a:pt x="11384" y="1796"/>
                </a:lnTo>
                <a:lnTo>
                  <a:pt x="13018" y="598"/>
                </a:lnTo>
                <a:lnTo>
                  <a:pt x="15851" y="0"/>
                </a:lnTo>
                <a:lnTo>
                  <a:pt x="19173" y="1034"/>
                </a:lnTo>
                <a:lnTo>
                  <a:pt x="20698" y="3810"/>
                </a:lnTo>
                <a:lnTo>
                  <a:pt x="20317" y="7295"/>
                </a:lnTo>
                <a:lnTo>
                  <a:pt x="19990" y="8383"/>
                </a:lnTo>
                <a:lnTo>
                  <a:pt x="19609" y="9363"/>
                </a:lnTo>
                <a:lnTo>
                  <a:pt x="17866" y="13283"/>
                </a:lnTo>
                <a:lnTo>
                  <a:pt x="16777" y="16658"/>
                </a:lnTo>
                <a:lnTo>
                  <a:pt x="16613" y="17529"/>
                </a:lnTo>
                <a:lnTo>
                  <a:pt x="15524" y="22483"/>
                </a:lnTo>
                <a:lnTo>
                  <a:pt x="11929" y="2411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6804317" y="6537172"/>
            <a:ext cx="78105" cy="34290"/>
          </a:xfrm>
          <a:custGeom>
            <a:avLst/>
            <a:gdLst/>
            <a:ahLst/>
            <a:cxnLst/>
            <a:rect l="l" t="t" r="r" b="b"/>
            <a:pathLst>
              <a:path w="78104" h="34290">
                <a:moveTo>
                  <a:pt x="16827" y="9258"/>
                </a:moveTo>
                <a:lnTo>
                  <a:pt x="15417" y="6972"/>
                </a:lnTo>
                <a:lnTo>
                  <a:pt x="12852" y="3111"/>
                </a:lnTo>
                <a:lnTo>
                  <a:pt x="11277" y="2184"/>
                </a:lnTo>
                <a:lnTo>
                  <a:pt x="5232" y="0"/>
                </a:lnTo>
                <a:lnTo>
                  <a:pt x="2184" y="1358"/>
                </a:lnTo>
                <a:lnTo>
                  <a:pt x="596" y="5715"/>
                </a:lnTo>
                <a:lnTo>
                  <a:pt x="0" y="7137"/>
                </a:lnTo>
                <a:lnTo>
                  <a:pt x="279" y="8877"/>
                </a:lnTo>
                <a:lnTo>
                  <a:pt x="711" y="10566"/>
                </a:lnTo>
                <a:lnTo>
                  <a:pt x="1308" y="12573"/>
                </a:lnTo>
                <a:lnTo>
                  <a:pt x="3327" y="11709"/>
                </a:lnTo>
                <a:lnTo>
                  <a:pt x="4572" y="12357"/>
                </a:lnTo>
                <a:lnTo>
                  <a:pt x="5232" y="12738"/>
                </a:lnTo>
                <a:lnTo>
                  <a:pt x="6642" y="13398"/>
                </a:lnTo>
                <a:lnTo>
                  <a:pt x="5016" y="16548"/>
                </a:lnTo>
                <a:lnTo>
                  <a:pt x="7785" y="15684"/>
                </a:lnTo>
                <a:lnTo>
                  <a:pt x="8940" y="15621"/>
                </a:lnTo>
                <a:lnTo>
                  <a:pt x="11709" y="15570"/>
                </a:lnTo>
                <a:lnTo>
                  <a:pt x="14274" y="14376"/>
                </a:lnTo>
                <a:lnTo>
                  <a:pt x="15582" y="11760"/>
                </a:lnTo>
                <a:lnTo>
                  <a:pt x="16827" y="9258"/>
                </a:lnTo>
                <a:close/>
              </a:path>
              <a:path w="78104" h="34290">
                <a:moveTo>
                  <a:pt x="52844" y="24066"/>
                </a:moveTo>
                <a:lnTo>
                  <a:pt x="52400" y="19977"/>
                </a:lnTo>
                <a:lnTo>
                  <a:pt x="50165" y="18567"/>
                </a:lnTo>
                <a:lnTo>
                  <a:pt x="47332" y="16827"/>
                </a:lnTo>
                <a:lnTo>
                  <a:pt x="44234" y="17475"/>
                </a:lnTo>
                <a:lnTo>
                  <a:pt x="40525" y="18834"/>
                </a:lnTo>
                <a:lnTo>
                  <a:pt x="39712" y="19761"/>
                </a:lnTo>
                <a:lnTo>
                  <a:pt x="40576" y="20637"/>
                </a:lnTo>
                <a:lnTo>
                  <a:pt x="40855" y="20967"/>
                </a:lnTo>
                <a:lnTo>
                  <a:pt x="41021" y="21285"/>
                </a:lnTo>
                <a:lnTo>
                  <a:pt x="42113" y="21120"/>
                </a:lnTo>
                <a:lnTo>
                  <a:pt x="43256" y="21234"/>
                </a:lnTo>
                <a:lnTo>
                  <a:pt x="44119" y="22593"/>
                </a:lnTo>
                <a:lnTo>
                  <a:pt x="45161" y="24117"/>
                </a:lnTo>
                <a:lnTo>
                  <a:pt x="44234" y="25044"/>
                </a:lnTo>
                <a:lnTo>
                  <a:pt x="43637" y="26187"/>
                </a:lnTo>
                <a:lnTo>
                  <a:pt x="43421" y="26517"/>
                </a:lnTo>
                <a:lnTo>
                  <a:pt x="43040" y="27228"/>
                </a:lnTo>
                <a:lnTo>
                  <a:pt x="43421" y="29184"/>
                </a:lnTo>
                <a:lnTo>
                  <a:pt x="41833" y="30276"/>
                </a:lnTo>
                <a:lnTo>
                  <a:pt x="40805" y="31521"/>
                </a:lnTo>
                <a:lnTo>
                  <a:pt x="40474" y="31851"/>
                </a:lnTo>
                <a:lnTo>
                  <a:pt x="40259" y="32016"/>
                </a:lnTo>
                <a:lnTo>
                  <a:pt x="40525" y="32232"/>
                </a:lnTo>
                <a:lnTo>
                  <a:pt x="41732" y="33096"/>
                </a:lnTo>
                <a:lnTo>
                  <a:pt x="43141" y="33642"/>
                </a:lnTo>
                <a:lnTo>
                  <a:pt x="47447" y="33807"/>
                </a:lnTo>
                <a:lnTo>
                  <a:pt x="50330" y="31356"/>
                </a:lnTo>
                <a:lnTo>
                  <a:pt x="51587" y="27711"/>
                </a:lnTo>
                <a:lnTo>
                  <a:pt x="52844" y="24066"/>
                </a:lnTo>
                <a:close/>
              </a:path>
              <a:path w="78104" h="34290">
                <a:moveTo>
                  <a:pt x="77901" y="21564"/>
                </a:moveTo>
                <a:lnTo>
                  <a:pt x="76746" y="19329"/>
                </a:lnTo>
                <a:lnTo>
                  <a:pt x="76593" y="18999"/>
                </a:lnTo>
                <a:lnTo>
                  <a:pt x="76047" y="18516"/>
                </a:lnTo>
                <a:lnTo>
                  <a:pt x="72072" y="21018"/>
                </a:lnTo>
                <a:lnTo>
                  <a:pt x="72390" y="17259"/>
                </a:lnTo>
                <a:lnTo>
                  <a:pt x="71412" y="15468"/>
                </a:lnTo>
                <a:lnTo>
                  <a:pt x="71145" y="14922"/>
                </a:lnTo>
                <a:lnTo>
                  <a:pt x="70815" y="14643"/>
                </a:lnTo>
                <a:lnTo>
                  <a:pt x="70104" y="14541"/>
                </a:lnTo>
                <a:lnTo>
                  <a:pt x="67386" y="14262"/>
                </a:lnTo>
                <a:lnTo>
                  <a:pt x="64109" y="16230"/>
                </a:lnTo>
                <a:lnTo>
                  <a:pt x="61341" y="21615"/>
                </a:lnTo>
                <a:lnTo>
                  <a:pt x="61823" y="23850"/>
                </a:lnTo>
                <a:lnTo>
                  <a:pt x="64274" y="26301"/>
                </a:lnTo>
                <a:lnTo>
                  <a:pt x="65481" y="27609"/>
                </a:lnTo>
                <a:lnTo>
                  <a:pt x="67005" y="28422"/>
                </a:lnTo>
                <a:lnTo>
                  <a:pt x="68961" y="29070"/>
                </a:lnTo>
                <a:lnTo>
                  <a:pt x="71310" y="30213"/>
                </a:lnTo>
                <a:lnTo>
                  <a:pt x="73863" y="29997"/>
                </a:lnTo>
                <a:lnTo>
                  <a:pt x="77622" y="26835"/>
                </a:lnTo>
                <a:lnTo>
                  <a:pt x="77901" y="215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6869800" y="6365844"/>
            <a:ext cx="16510" cy="17145"/>
          </a:xfrm>
          <a:custGeom>
            <a:avLst/>
            <a:gdLst/>
            <a:ahLst/>
            <a:cxnLst/>
            <a:rect l="l" t="t" r="r" b="b"/>
            <a:pathLst>
              <a:path w="16509" h="17145">
                <a:moveTo>
                  <a:pt x="8660" y="16930"/>
                </a:moveTo>
                <a:lnTo>
                  <a:pt x="1416" y="14263"/>
                </a:lnTo>
                <a:lnTo>
                  <a:pt x="0" y="9962"/>
                </a:lnTo>
                <a:lnTo>
                  <a:pt x="1525" y="5716"/>
                </a:lnTo>
                <a:lnTo>
                  <a:pt x="2832" y="1850"/>
                </a:lnTo>
                <a:lnTo>
                  <a:pt x="6155" y="0"/>
                </a:lnTo>
                <a:lnTo>
                  <a:pt x="12909" y="2286"/>
                </a:lnTo>
                <a:lnTo>
                  <a:pt x="16177" y="6913"/>
                </a:lnTo>
                <a:lnTo>
                  <a:pt x="14108" y="11323"/>
                </a:lnTo>
                <a:lnTo>
                  <a:pt x="12364" y="15080"/>
                </a:lnTo>
                <a:lnTo>
                  <a:pt x="8660" y="169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6808787" y="6575234"/>
            <a:ext cx="59690" cy="26670"/>
          </a:xfrm>
          <a:custGeom>
            <a:avLst/>
            <a:gdLst/>
            <a:ahLst/>
            <a:cxnLst/>
            <a:rect l="l" t="t" r="r" b="b"/>
            <a:pathLst>
              <a:path w="59690" h="26670">
                <a:moveTo>
                  <a:pt x="16230" y="10883"/>
                </a:moveTo>
                <a:lnTo>
                  <a:pt x="15735" y="9359"/>
                </a:lnTo>
                <a:lnTo>
                  <a:pt x="15303" y="8102"/>
                </a:lnTo>
                <a:lnTo>
                  <a:pt x="14211" y="7721"/>
                </a:lnTo>
                <a:lnTo>
                  <a:pt x="11823" y="7023"/>
                </a:lnTo>
                <a:lnTo>
                  <a:pt x="10350" y="7454"/>
                </a:lnTo>
                <a:lnTo>
                  <a:pt x="10236" y="8547"/>
                </a:lnTo>
                <a:lnTo>
                  <a:pt x="9639" y="12293"/>
                </a:lnTo>
                <a:lnTo>
                  <a:pt x="6972" y="13055"/>
                </a:lnTo>
                <a:lnTo>
                  <a:pt x="4025" y="13716"/>
                </a:lnTo>
                <a:lnTo>
                  <a:pt x="4787" y="13982"/>
                </a:lnTo>
                <a:lnTo>
                  <a:pt x="5448" y="14427"/>
                </a:lnTo>
                <a:lnTo>
                  <a:pt x="5829" y="15405"/>
                </a:lnTo>
                <a:lnTo>
                  <a:pt x="6477" y="17360"/>
                </a:lnTo>
                <a:lnTo>
                  <a:pt x="2717" y="21120"/>
                </a:lnTo>
                <a:lnTo>
                  <a:pt x="1409" y="21767"/>
                </a:lnTo>
                <a:lnTo>
                  <a:pt x="0" y="21818"/>
                </a:lnTo>
                <a:lnTo>
                  <a:pt x="711" y="22428"/>
                </a:lnTo>
                <a:lnTo>
                  <a:pt x="1739" y="22974"/>
                </a:lnTo>
                <a:lnTo>
                  <a:pt x="9906" y="26073"/>
                </a:lnTo>
                <a:lnTo>
                  <a:pt x="13131" y="23787"/>
                </a:lnTo>
                <a:lnTo>
                  <a:pt x="11544" y="14478"/>
                </a:lnTo>
                <a:lnTo>
                  <a:pt x="11760" y="13335"/>
                </a:lnTo>
                <a:lnTo>
                  <a:pt x="15303" y="12192"/>
                </a:lnTo>
                <a:lnTo>
                  <a:pt x="16230" y="10883"/>
                </a:lnTo>
                <a:close/>
              </a:path>
              <a:path w="59690" h="26670">
                <a:moveTo>
                  <a:pt x="59156" y="9626"/>
                </a:moveTo>
                <a:lnTo>
                  <a:pt x="58877" y="9144"/>
                </a:lnTo>
                <a:lnTo>
                  <a:pt x="56705" y="8699"/>
                </a:lnTo>
                <a:lnTo>
                  <a:pt x="57023" y="7505"/>
                </a:lnTo>
                <a:lnTo>
                  <a:pt x="57353" y="6096"/>
                </a:lnTo>
                <a:lnTo>
                  <a:pt x="58064" y="2501"/>
                </a:lnTo>
                <a:lnTo>
                  <a:pt x="56756" y="762"/>
                </a:lnTo>
                <a:lnTo>
                  <a:pt x="53276" y="381"/>
                </a:lnTo>
                <a:lnTo>
                  <a:pt x="49403" y="0"/>
                </a:lnTo>
                <a:lnTo>
                  <a:pt x="46736" y="1524"/>
                </a:lnTo>
                <a:lnTo>
                  <a:pt x="45313" y="8813"/>
                </a:lnTo>
                <a:lnTo>
                  <a:pt x="47713" y="14262"/>
                </a:lnTo>
                <a:lnTo>
                  <a:pt x="50927" y="15341"/>
                </a:lnTo>
                <a:lnTo>
                  <a:pt x="53657" y="16383"/>
                </a:lnTo>
                <a:lnTo>
                  <a:pt x="59093" y="12839"/>
                </a:lnTo>
                <a:lnTo>
                  <a:pt x="59156" y="9956"/>
                </a:lnTo>
                <a:lnTo>
                  <a:pt x="59156" y="962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1" name="object 1961"/>
          <p:cNvSpPr/>
          <p:nvPr/>
        </p:nvSpPr>
        <p:spPr>
          <a:xfrm>
            <a:off x="6800894" y="671709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46"/>
                </a:moveTo>
                <a:lnTo>
                  <a:pt x="0" y="762"/>
                </a:lnTo>
                <a:lnTo>
                  <a:pt x="1416" y="871"/>
                </a:lnTo>
                <a:lnTo>
                  <a:pt x="2832" y="598"/>
                </a:lnTo>
                <a:lnTo>
                  <a:pt x="3867" y="0"/>
                </a:lnTo>
                <a:lnTo>
                  <a:pt x="3921" y="1088"/>
                </a:lnTo>
                <a:lnTo>
                  <a:pt x="3268" y="1905"/>
                </a:lnTo>
                <a:lnTo>
                  <a:pt x="2342" y="2558"/>
                </a:lnTo>
                <a:lnTo>
                  <a:pt x="1525" y="3103"/>
                </a:lnTo>
                <a:lnTo>
                  <a:pt x="762" y="3701"/>
                </a:lnTo>
                <a:lnTo>
                  <a:pt x="0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6800894" y="6593786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0" y="871"/>
                </a:moveTo>
                <a:lnTo>
                  <a:pt x="0" y="0"/>
                </a:lnTo>
                <a:lnTo>
                  <a:pt x="217" y="108"/>
                </a:lnTo>
                <a:lnTo>
                  <a:pt x="272" y="272"/>
                </a:lnTo>
                <a:lnTo>
                  <a:pt x="163" y="435"/>
                </a:lnTo>
                <a:lnTo>
                  <a:pt x="109" y="653"/>
                </a:lnTo>
                <a:lnTo>
                  <a:pt x="0" y="87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6816472" y="65035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7190" y="12194"/>
                </a:moveTo>
                <a:lnTo>
                  <a:pt x="4684" y="12085"/>
                </a:lnTo>
                <a:lnTo>
                  <a:pt x="2941" y="12031"/>
                </a:lnTo>
                <a:lnTo>
                  <a:pt x="1143" y="10670"/>
                </a:lnTo>
                <a:lnTo>
                  <a:pt x="0" y="8710"/>
                </a:lnTo>
                <a:lnTo>
                  <a:pt x="108" y="8166"/>
                </a:lnTo>
                <a:lnTo>
                  <a:pt x="108" y="7839"/>
                </a:lnTo>
                <a:lnTo>
                  <a:pt x="163" y="6805"/>
                </a:lnTo>
                <a:lnTo>
                  <a:pt x="2396" y="3701"/>
                </a:lnTo>
                <a:lnTo>
                  <a:pt x="2995" y="2286"/>
                </a:lnTo>
                <a:lnTo>
                  <a:pt x="3104" y="925"/>
                </a:lnTo>
                <a:lnTo>
                  <a:pt x="5120" y="272"/>
                </a:lnTo>
                <a:lnTo>
                  <a:pt x="10730" y="0"/>
                </a:lnTo>
                <a:lnTo>
                  <a:pt x="10948" y="1143"/>
                </a:lnTo>
                <a:lnTo>
                  <a:pt x="11384" y="2014"/>
                </a:lnTo>
                <a:lnTo>
                  <a:pt x="12201" y="3810"/>
                </a:lnTo>
                <a:lnTo>
                  <a:pt x="11329" y="5335"/>
                </a:lnTo>
                <a:lnTo>
                  <a:pt x="10839" y="6968"/>
                </a:lnTo>
                <a:lnTo>
                  <a:pt x="9641" y="10125"/>
                </a:lnTo>
                <a:lnTo>
                  <a:pt x="7190" y="12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6881510" y="6507062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6427" y="12630"/>
                </a:moveTo>
                <a:lnTo>
                  <a:pt x="4194" y="11759"/>
                </a:lnTo>
                <a:lnTo>
                  <a:pt x="2451" y="11105"/>
                </a:lnTo>
                <a:lnTo>
                  <a:pt x="0" y="6423"/>
                </a:lnTo>
                <a:lnTo>
                  <a:pt x="435" y="4409"/>
                </a:lnTo>
                <a:lnTo>
                  <a:pt x="653" y="3211"/>
                </a:lnTo>
                <a:lnTo>
                  <a:pt x="1579" y="2340"/>
                </a:lnTo>
                <a:lnTo>
                  <a:pt x="2451" y="1742"/>
                </a:lnTo>
                <a:lnTo>
                  <a:pt x="5229" y="0"/>
                </a:lnTo>
                <a:lnTo>
                  <a:pt x="8279" y="54"/>
                </a:lnTo>
                <a:lnTo>
                  <a:pt x="12528" y="707"/>
                </a:lnTo>
                <a:lnTo>
                  <a:pt x="12800" y="1578"/>
                </a:lnTo>
                <a:lnTo>
                  <a:pt x="13508" y="4191"/>
                </a:lnTo>
                <a:lnTo>
                  <a:pt x="12800" y="5552"/>
                </a:lnTo>
                <a:lnTo>
                  <a:pt x="11983" y="7512"/>
                </a:lnTo>
                <a:lnTo>
                  <a:pt x="11820" y="8057"/>
                </a:lnTo>
                <a:lnTo>
                  <a:pt x="11547" y="8547"/>
                </a:lnTo>
                <a:lnTo>
                  <a:pt x="10186" y="10996"/>
                </a:lnTo>
                <a:lnTo>
                  <a:pt x="6427" y="126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6878297" y="6394860"/>
            <a:ext cx="12700" cy="14604"/>
          </a:xfrm>
          <a:custGeom>
            <a:avLst/>
            <a:gdLst/>
            <a:ahLst/>
            <a:cxnLst/>
            <a:rect l="l" t="t" r="r" b="b"/>
            <a:pathLst>
              <a:path w="12700" h="14604">
                <a:moveTo>
                  <a:pt x="6699" y="14154"/>
                </a:moveTo>
                <a:lnTo>
                  <a:pt x="0" y="2558"/>
                </a:lnTo>
                <a:lnTo>
                  <a:pt x="2178" y="0"/>
                </a:lnTo>
                <a:lnTo>
                  <a:pt x="7625" y="707"/>
                </a:lnTo>
                <a:lnTo>
                  <a:pt x="8333" y="979"/>
                </a:lnTo>
                <a:lnTo>
                  <a:pt x="9096" y="1143"/>
                </a:lnTo>
                <a:lnTo>
                  <a:pt x="11057" y="1633"/>
                </a:lnTo>
                <a:lnTo>
                  <a:pt x="11765" y="3048"/>
                </a:lnTo>
                <a:lnTo>
                  <a:pt x="12038" y="4899"/>
                </a:lnTo>
                <a:lnTo>
                  <a:pt x="12582" y="8111"/>
                </a:lnTo>
                <a:lnTo>
                  <a:pt x="11003" y="10452"/>
                </a:lnTo>
                <a:lnTo>
                  <a:pt x="8769" y="12357"/>
                </a:lnTo>
                <a:lnTo>
                  <a:pt x="6699" y="1415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6" name="object 1966"/>
          <p:cNvSpPr/>
          <p:nvPr/>
        </p:nvSpPr>
        <p:spPr>
          <a:xfrm>
            <a:off x="6907548" y="6506736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70" h="12065">
                <a:moveTo>
                  <a:pt x="5501" y="11650"/>
                </a:moveTo>
                <a:lnTo>
                  <a:pt x="490" y="8873"/>
                </a:lnTo>
                <a:lnTo>
                  <a:pt x="0" y="6641"/>
                </a:lnTo>
                <a:lnTo>
                  <a:pt x="1307" y="2830"/>
                </a:lnTo>
                <a:lnTo>
                  <a:pt x="1851" y="0"/>
                </a:lnTo>
                <a:lnTo>
                  <a:pt x="3921" y="54"/>
                </a:lnTo>
                <a:lnTo>
                  <a:pt x="8715" y="762"/>
                </a:lnTo>
                <a:lnTo>
                  <a:pt x="11384" y="326"/>
                </a:lnTo>
                <a:lnTo>
                  <a:pt x="12528" y="2722"/>
                </a:lnTo>
                <a:lnTo>
                  <a:pt x="13890" y="5444"/>
                </a:lnTo>
                <a:lnTo>
                  <a:pt x="10894" y="6696"/>
                </a:lnTo>
                <a:lnTo>
                  <a:pt x="7462" y="11378"/>
                </a:lnTo>
                <a:lnTo>
                  <a:pt x="5501" y="116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6837109" y="6582740"/>
            <a:ext cx="44450" cy="15875"/>
          </a:xfrm>
          <a:custGeom>
            <a:avLst/>
            <a:gdLst/>
            <a:ahLst/>
            <a:cxnLst/>
            <a:rect l="l" t="t" r="r" b="b"/>
            <a:pathLst>
              <a:path w="44450" h="15875">
                <a:moveTo>
                  <a:pt x="11925" y="4356"/>
                </a:moveTo>
                <a:lnTo>
                  <a:pt x="10896" y="2717"/>
                </a:lnTo>
                <a:lnTo>
                  <a:pt x="3543" y="0"/>
                </a:lnTo>
                <a:lnTo>
                  <a:pt x="762" y="495"/>
                </a:lnTo>
                <a:lnTo>
                  <a:pt x="0" y="2997"/>
                </a:lnTo>
                <a:lnTo>
                  <a:pt x="0" y="3263"/>
                </a:lnTo>
                <a:lnTo>
                  <a:pt x="596" y="3975"/>
                </a:lnTo>
                <a:lnTo>
                  <a:pt x="1143" y="4686"/>
                </a:lnTo>
                <a:lnTo>
                  <a:pt x="1041" y="5613"/>
                </a:lnTo>
                <a:lnTo>
                  <a:pt x="1143" y="6477"/>
                </a:lnTo>
                <a:lnTo>
                  <a:pt x="1143" y="7239"/>
                </a:lnTo>
                <a:lnTo>
                  <a:pt x="6807" y="12255"/>
                </a:lnTo>
                <a:lnTo>
                  <a:pt x="9855" y="10452"/>
                </a:lnTo>
                <a:lnTo>
                  <a:pt x="11061" y="6858"/>
                </a:lnTo>
                <a:lnTo>
                  <a:pt x="11925" y="4356"/>
                </a:lnTo>
                <a:close/>
              </a:path>
              <a:path w="44450" h="15875">
                <a:moveTo>
                  <a:pt x="44234" y="7137"/>
                </a:moveTo>
                <a:lnTo>
                  <a:pt x="43141" y="4851"/>
                </a:lnTo>
                <a:lnTo>
                  <a:pt x="40195" y="3860"/>
                </a:lnTo>
                <a:lnTo>
                  <a:pt x="37045" y="2781"/>
                </a:lnTo>
                <a:lnTo>
                  <a:pt x="34480" y="3429"/>
                </a:lnTo>
                <a:lnTo>
                  <a:pt x="33121" y="6756"/>
                </a:lnTo>
                <a:lnTo>
                  <a:pt x="33388" y="9258"/>
                </a:lnTo>
                <a:lnTo>
                  <a:pt x="34048" y="11379"/>
                </a:lnTo>
                <a:lnTo>
                  <a:pt x="34696" y="11976"/>
                </a:lnTo>
                <a:lnTo>
                  <a:pt x="35026" y="12788"/>
                </a:lnTo>
                <a:lnTo>
                  <a:pt x="38290" y="15849"/>
                </a:lnTo>
                <a:lnTo>
                  <a:pt x="41998" y="13284"/>
                </a:lnTo>
                <a:lnTo>
                  <a:pt x="43141" y="10185"/>
                </a:lnTo>
                <a:lnTo>
                  <a:pt x="44234" y="7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6902155" y="6368457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7680" y="11813"/>
                </a:moveTo>
                <a:lnTo>
                  <a:pt x="5774" y="9799"/>
                </a:lnTo>
                <a:lnTo>
                  <a:pt x="4085" y="8002"/>
                </a:lnTo>
                <a:lnTo>
                  <a:pt x="1579" y="7131"/>
                </a:lnTo>
                <a:lnTo>
                  <a:pt x="0" y="3048"/>
                </a:lnTo>
                <a:lnTo>
                  <a:pt x="0" y="1850"/>
                </a:lnTo>
                <a:lnTo>
                  <a:pt x="3867" y="0"/>
                </a:lnTo>
                <a:lnTo>
                  <a:pt x="6591" y="108"/>
                </a:lnTo>
                <a:lnTo>
                  <a:pt x="9096" y="0"/>
                </a:lnTo>
                <a:lnTo>
                  <a:pt x="9695" y="598"/>
                </a:lnTo>
                <a:lnTo>
                  <a:pt x="10458" y="925"/>
                </a:lnTo>
                <a:lnTo>
                  <a:pt x="10512" y="1361"/>
                </a:lnTo>
                <a:lnTo>
                  <a:pt x="10676" y="3756"/>
                </a:lnTo>
                <a:lnTo>
                  <a:pt x="11983" y="6097"/>
                </a:lnTo>
                <a:lnTo>
                  <a:pt x="11003" y="8601"/>
                </a:lnTo>
                <a:lnTo>
                  <a:pt x="9968" y="11105"/>
                </a:lnTo>
                <a:lnTo>
                  <a:pt x="7680" y="11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6823880" y="6408416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7516" y="10942"/>
                </a:moveTo>
                <a:lnTo>
                  <a:pt x="5338" y="10289"/>
                </a:lnTo>
                <a:lnTo>
                  <a:pt x="2723" y="9418"/>
                </a:lnTo>
                <a:lnTo>
                  <a:pt x="1688" y="6478"/>
                </a:lnTo>
                <a:lnTo>
                  <a:pt x="381" y="4191"/>
                </a:lnTo>
                <a:lnTo>
                  <a:pt x="0" y="3484"/>
                </a:lnTo>
                <a:lnTo>
                  <a:pt x="0" y="2776"/>
                </a:lnTo>
                <a:lnTo>
                  <a:pt x="653" y="1578"/>
                </a:lnTo>
                <a:lnTo>
                  <a:pt x="1361" y="1034"/>
                </a:lnTo>
                <a:lnTo>
                  <a:pt x="2287" y="707"/>
                </a:lnTo>
                <a:lnTo>
                  <a:pt x="2669" y="544"/>
                </a:lnTo>
                <a:lnTo>
                  <a:pt x="3050" y="435"/>
                </a:lnTo>
                <a:lnTo>
                  <a:pt x="3486" y="381"/>
                </a:lnTo>
                <a:lnTo>
                  <a:pt x="5773" y="0"/>
                </a:lnTo>
                <a:lnTo>
                  <a:pt x="8007" y="979"/>
                </a:lnTo>
                <a:lnTo>
                  <a:pt x="10240" y="871"/>
                </a:lnTo>
                <a:lnTo>
                  <a:pt x="12256" y="1524"/>
                </a:lnTo>
                <a:lnTo>
                  <a:pt x="8660" y="8166"/>
                </a:lnTo>
                <a:lnTo>
                  <a:pt x="7516" y="109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6884125" y="6350927"/>
            <a:ext cx="11430" cy="16510"/>
          </a:xfrm>
          <a:custGeom>
            <a:avLst/>
            <a:gdLst/>
            <a:ahLst/>
            <a:cxnLst/>
            <a:rect l="l" t="t" r="r" b="b"/>
            <a:pathLst>
              <a:path w="11429" h="16510">
                <a:moveTo>
                  <a:pt x="5174" y="16005"/>
                </a:moveTo>
                <a:lnTo>
                  <a:pt x="4194" y="15569"/>
                </a:lnTo>
                <a:lnTo>
                  <a:pt x="3486" y="12739"/>
                </a:lnTo>
                <a:lnTo>
                  <a:pt x="2941" y="10289"/>
                </a:lnTo>
                <a:lnTo>
                  <a:pt x="3486" y="7621"/>
                </a:lnTo>
                <a:lnTo>
                  <a:pt x="871" y="5879"/>
                </a:lnTo>
                <a:lnTo>
                  <a:pt x="0" y="5226"/>
                </a:lnTo>
                <a:lnTo>
                  <a:pt x="1034" y="4083"/>
                </a:lnTo>
                <a:lnTo>
                  <a:pt x="1034" y="3211"/>
                </a:lnTo>
                <a:lnTo>
                  <a:pt x="1688" y="1306"/>
                </a:lnTo>
                <a:lnTo>
                  <a:pt x="3813" y="0"/>
                </a:lnTo>
                <a:lnTo>
                  <a:pt x="5501" y="762"/>
                </a:lnTo>
                <a:lnTo>
                  <a:pt x="7081" y="1469"/>
                </a:lnTo>
                <a:lnTo>
                  <a:pt x="8552" y="2994"/>
                </a:lnTo>
                <a:lnTo>
                  <a:pt x="7626" y="4736"/>
                </a:lnTo>
                <a:lnTo>
                  <a:pt x="6373" y="6968"/>
                </a:lnTo>
                <a:lnTo>
                  <a:pt x="7244" y="7948"/>
                </a:lnTo>
                <a:lnTo>
                  <a:pt x="11166" y="11976"/>
                </a:lnTo>
                <a:lnTo>
                  <a:pt x="10621" y="13882"/>
                </a:lnTo>
                <a:lnTo>
                  <a:pt x="5174" y="160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1" name="object 1971"/>
          <p:cNvSpPr/>
          <p:nvPr/>
        </p:nvSpPr>
        <p:spPr>
          <a:xfrm>
            <a:off x="6844252" y="6482455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5">
                <a:moveTo>
                  <a:pt x="7462" y="10289"/>
                </a:moveTo>
                <a:lnTo>
                  <a:pt x="4847" y="9363"/>
                </a:lnTo>
                <a:lnTo>
                  <a:pt x="2178" y="9363"/>
                </a:lnTo>
                <a:lnTo>
                  <a:pt x="817" y="9418"/>
                </a:lnTo>
                <a:lnTo>
                  <a:pt x="0" y="7403"/>
                </a:lnTo>
                <a:lnTo>
                  <a:pt x="490" y="6260"/>
                </a:lnTo>
                <a:lnTo>
                  <a:pt x="1525" y="3484"/>
                </a:lnTo>
                <a:lnTo>
                  <a:pt x="3813" y="1633"/>
                </a:lnTo>
                <a:lnTo>
                  <a:pt x="6373" y="217"/>
                </a:lnTo>
                <a:lnTo>
                  <a:pt x="6808" y="0"/>
                </a:lnTo>
                <a:lnTo>
                  <a:pt x="7462" y="272"/>
                </a:lnTo>
                <a:lnTo>
                  <a:pt x="8225" y="326"/>
                </a:lnTo>
                <a:lnTo>
                  <a:pt x="10077" y="2177"/>
                </a:lnTo>
                <a:lnTo>
                  <a:pt x="12092" y="4028"/>
                </a:lnTo>
                <a:lnTo>
                  <a:pt x="12419" y="6859"/>
                </a:lnTo>
                <a:lnTo>
                  <a:pt x="12637" y="8274"/>
                </a:lnTo>
                <a:lnTo>
                  <a:pt x="11820" y="9200"/>
                </a:lnTo>
                <a:lnTo>
                  <a:pt x="10186" y="9635"/>
                </a:lnTo>
                <a:lnTo>
                  <a:pt x="7462" y="102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6829927" y="6608540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9859" y="12739"/>
                </a:moveTo>
                <a:lnTo>
                  <a:pt x="6100" y="11813"/>
                </a:lnTo>
                <a:lnTo>
                  <a:pt x="5338" y="11650"/>
                </a:lnTo>
                <a:lnTo>
                  <a:pt x="4630" y="11323"/>
                </a:lnTo>
                <a:lnTo>
                  <a:pt x="3921" y="11051"/>
                </a:lnTo>
                <a:lnTo>
                  <a:pt x="217" y="9908"/>
                </a:lnTo>
                <a:lnTo>
                  <a:pt x="0" y="9581"/>
                </a:lnTo>
                <a:lnTo>
                  <a:pt x="1252" y="5825"/>
                </a:lnTo>
                <a:lnTo>
                  <a:pt x="2015" y="3266"/>
                </a:lnTo>
                <a:lnTo>
                  <a:pt x="4303" y="0"/>
                </a:lnTo>
                <a:lnTo>
                  <a:pt x="6699" y="217"/>
                </a:lnTo>
                <a:lnTo>
                  <a:pt x="7898" y="2613"/>
                </a:lnTo>
                <a:lnTo>
                  <a:pt x="8715" y="4300"/>
                </a:lnTo>
                <a:lnTo>
                  <a:pt x="10022" y="5770"/>
                </a:lnTo>
                <a:lnTo>
                  <a:pt x="10349" y="7676"/>
                </a:lnTo>
                <a:lnTo>
                  <a:pt x="11112" y="11432"/>
                </a:lnTo>
                <a:lnTo>
                  <a:pt x="9859" y="1273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6807593" y="6308572"/>
            <a:ext cx="8890" cy="10795"/>
          </a:xfrm>
          <a:custGeom>
            <a:avLst/>
            <a:gdLst/>
            <a:ahLst/>
            <a:cxnLst/>
            <a:rect l="l" t="t" r="r" b="b"/>
            <a:pathLst>
              <a:path w="8890" h="10795">
                <a:moveTo>
                  <a:pt x="3377" y="10180"/>
                </a:moveTo>
                <a:lnTo>
                  <a:pt x="2886" y="10180"/>
                </a:lnTo>
                <a:lnTo>
                  <a:pt x="1089" y="8873"/>
                </a:lnTo>
                <a:lnTo>
                  <a:pt x="0" y="7512"/>
                </a:lnTo>
                <a:lnTo>
                  <a:pt x="544" y="5607"/>
                </a:lnTo>
                <a:lnTo>
                  <a:pt x="762" y="5062"/>
                </a:lnTo>
                <a:lnTo>
                  <a:pt x="926" y="4736"/>
                </a:lnTo>
                <a:lnTo>
                  <a:pt x="1220" y="3756"/>
                </a:lnTo>
                <a:lnTo>
                  <a:pt x="2178" y="1034"/>
                </a:lnTo>
                <a:lnTo>
                  <a:pt x="3540" y="0"/>
                </a:lnTo>
                <a:lnTo>
                  <a:pt x="5447" y="707"/>
                </a:lnTo>
                <a:lnTo>
                  <a:pt x="7626" y="1415"/>
                </a:lnTo>
                <a:lnTo>
                  <a:pt x="5011" y="9853"/>
                </a:lnTo>
                <a:lnTo>
                  <a:pt x="3377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6868220" y="6326048"/>
            <a:ext cx="8255" cy="8255"/>
          </a:xfrm>
          <a:custGeom>
            <a:avLst/>
            <a:gdLst/>
            <a:ahLst/>
            <a:cxnLst/>
            <a:rect l="l" t="t" r="r" b="b"/>
            <a:pathLst>
              <a:path w="8254" h="8254">
                <a:moveTo>
                  <a:pt x="3976" y="7948"/>
                </a:moveTo>
                <a:lnTo>
                  <a:pt x="2451" y="6913"/>
                </a:lnTo>
                <a:lnTo>
                  <a:pt x="871" y="5934"/>
                </a:lnTo>
                <a:lnTo>
                  <a:pt x="0" y="4518"/>
                </a:lnTo>
                <a:lnTo>
                  <a:pt x="490" y="2667"/>
                </a:lnTo>
                <a:lnTo>
                  <a:pt x="1252" y="871"/>
                </a:lnTo>
                <a:lnTo>
                  <a:pt x="4139" y="0"/>
                </a:lnTo>
                <a:lnTo>
                  <a:pt x="5991" y="925"/>
                </a:lnTo>
                <a:lnTo>
                  <a:pt x="7734" y="1850"/>
                </a:lnTo>
                <a:lnTo>
                  <a:pt x="8170" y="3429"/>
                </a:lnTo>
                <a:lnTo>
                  <a:pt x="7244" y="5280"/>
                </a:lnTo>
                <a:lnTo>
                  <a:pt x="6318" y="7022"/>
                </a:lnTo>
                <a:lnTo>
                  <a:pt x="3976" y="79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6832541" y="6238671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4520" y="7567"/>
                </a:moveTo>
                <a:lnTo>
                  <a:pt x="2723" y="7022"/>
                </a:lnTo>
                <a:lnTo>
                  <a:pt x="925" y="6423"/>
                </a:lnTo>
                <a:lnTo>
                  <a:pt x="0" y="4083"/>
                </a:lnTo>
                <a:lnTo>
                  <a:pt x="1089" y="1578"/>
                </a:lnTo>
                <a:lnTo>
                  <a:pt x="1579" y="326"/>
                </a:lnTo>
                <a:lnTo>
                  <a:pt x="3159" y="0"/>
                </a:lnTo>
                <a:lnTo>
                  <a:pt x="5011" y="489"/>
                </a:lnTo>
                <a:lnTo>
                  <a:pt x="6972" y="1034"/>
                </a:lnTo>
                <a:lnTo>
                  <a:pt x="8279" y="4028"/>
                </a:lnTo>
                <a:lnTo>
                  <a:pt x="7244" y="5607"/>
                </a:lnTo>
                <a:lnTo>
                  <a:pt x="6209" y="7240"/>
                </a:lnTo>
                <a:lnTo>
                  <a:pt x="4520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6" name="object 1976"/>
          <p:cNvSpPr/>
          <p:nvPr/>
        </p:nvSpPr>
        <p:spPr>
          <a:xfrm>
            <a:off x="6902319" y="647967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4248" y="7567"/>
                </a:moveTo>
                <a:lnTo>
                  <a:pt x="2778" y="7077"/>
                </a:lnTo>
                <a:lnTo>
                  <a:pt x="980" y="6423"/>
                </a:lnTo>
                <a:lnTo>
                  <a:pt x="0" y="4191"/>
                </a:lnTo>
                <a:lnTo>
                  <a:pt x="1525" y="707"/>
                </a:lnTo>
                <a:lnTo>
                  <a:pt x="3268" y="0"/>
                </a:lnTo>
                <a:lnTo>
                  <a:pt x="6536" y="1361"/>
                </a:lnTo>
                <a:lnTo>
                  <a:pt x="7789" y="3974"/>
                </a:lnTo>
                <a:lnTo>
                  <a:pt x="7190" y="5444"/>
                </a:lnTo>
                <a:lnTo>
                  <a:pt x="6754" y="6641"/>
                </a:lnTo>
                <a:lnTo>
                  <a:pt x="4248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6841148" y="650395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5229" y="7077"/>
                </a:moveTo>
                <a:lnTo>
                  <a:pt x="1198" y="5825"/>
                </a:lnTo>
                <a:lnTo>
                  <a:pt x="0" y="3865"/>
                </a:lnTo>
                <a:lnTo>
                  <a:pt x="1416" y="108"/>
                </a:lnTo>
                <a:lnTo>
                  <a:pt x="3322" y="0"/>
                </a:lnTo>
                <a:lnTo>
                  <a:pt x="6699" y="217"/>
                </a:lnTo>
                <a:lnTo>
                  <a:pt x="8061" y="2885"/>
                </a:lnTo>
                <a:lnTo>
                  <a:pt x="7517" y="4627"/>
                </a:lnTo>
                <a:lnTo>
                  <a:pt x="6972" y="6315"/>
                </a:lnTo>
                <a:lnTo>
                  <a:pt x="5229" y="70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6805306" y="6694773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5392" y="7621"/>
                </a:moveTo>
                <a:lnTo>
                  <a:pt x="3322" y="7240"/>
                </a:lnTo>
                <a:lnTo>
                  <a:pt x="1525" y="6968"/>
                </a:lnTo>
                <a:lnTo>
                  <a:pt x="0" y="4028"/>
                </a:lnTo>
                <a:lnTo>
                  <a:pt x="599" y="2232"/>
                </a:lnTo>
                <a:lnTo>
                  <a:pt x="980" y="925"/>
                </a:lnTo>
                <a:lnTo>
                  <a:pt x="3431" y="0"/>
                </a:lnTo>
                <a:lnTo>
                  <a:pt x="4902" y="489"/>
                </a:lnTo>
                <a:lnTo>
                  <a:pt x="6591" y="1088"/>
                </a:lnTo>
                <a:lnTo>
                  <a:pt x="7734" y="3103"/>
                </a:lnTo>
                <a:lnTo>
                  <a:pt x="7135" y="4736"/>
                </a:lnTo>
                <a:lnTo>
                  <a:pt x="6264" y="5988"/>
                </a:lnTo>
                <a:lnTo>
                  <a:pt x="5392" y="76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6892132" y="6418760"/>
            <a:ext cx="8255" cy="6985"/>
          </a:xfrm>
          <a:custGeom>
            <a:avLst/>
            <a:gdLst/>
            <a:ahLst/>
            <a:cxnLst/>
            <a:rect l="l" t="t" r="r" b="b"/>
            <a:pathLst>
              <a:path w="8254" h="6985">
                <a:moveTo>
                  <a:pt x="5882" y="6805"/>
                </a:moveTo>
                <a:lnTo>
                  <a:pt x="4194" y="6696"/>
                </a:lnTo>
                <a:lnTo>
                  <a:pt x="1852" y="6097"/>
                </a:lnTo>
                <a:lnTo>
                  <a:pt x="1198" y="5280"/>
                </a:lnTo>
                <a:lnTo>
                  <a:pt x="762" y="4300"/>
                </a:lnTo>
                <a:lnTo>
                  <a:pt x="272" y="3320"/>
                </a:lnTo>
                <a:lnTo>
                  <a:pt x="0" y="2177"/>
                </a:lnTo>
                <a:lnTo>
                  <a:pt x="272" y="1578"/>
                </a:lnTo>
                <a:lnTo>
                  <a:pt x="435" y="979"/>
                </a:lnTo>
                <a:lnTo>
                  <a:pt x="1143" y="544"/>
                </a:lnTo>
                <a:lnTo>
                  <a:pt x="2015" y="272"/>
                </a:lnTo>
                <a:lnTo>
                  <a:pt x="2941" y="0"/>
                </a:lnTo>
                <a:lnTo>
                  <a:pt x="3976" y="0"/>
                </a:lnTo>
                <a:lnTo>
                  <a:pt x="4793" y="326"/>
                </a:lnTo>
                <a:lnTo>
                  <a:pt x="6645" y="1143"/>
                </a:lnTo>
                <a:lnTo>
                  <a:pt x="7734" y="3429"/>
                </a:lnTo>
                <a:lnTo>
                  <a:pt x="6917" y="4899"/>
                </a:lnTo>
                <a:lnTo>
                  <a:pt x="5882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6848719" y="666445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412" y="6913"/>
                </a:moveTo>
                <a:lnTo>
                  <a:pt x="3213" y="6913"/>
                </a:lnTo>
                <a:lnTo>
                  <a:pt x="2342" y="5607"/>
                </a:lnTo>
                <a:lnTo>
                  <a:pt x="1307" y="4464"/>
                </a:lnTo>
                <a:lnTo>
                  <a:pt x="0" y="3701"/>
                </a:lnTo>
                <a:lnTo>
                  <a:pt x="0" y="3320"/>
                </a:lnTo>
                <a:lnTo>
                  <a:pt x="54" y="2885"/>
                </a:lnTo>
                <a:lnTo>
                  <a:pt x="980" y="653"/>
                </a:lnTo>
                <a:lnTo>
                  <a:pt x="2396" y="0"/>
                </a:lnTo>
                <a:lnTo>
                  <a:pt x="4303" y="653"/>
                </a:lnTo>
                <a:lnTo>
                  <a:pt x="6100" y="1306"/>
                </a:lnTo>
                <a:lnTo>
                  <a:pt x="7135" y="3647"/>
                </a:lnTo>
                <a:lnTo>
                  <a:pt x="6318" y="5280"/>
                </a:lnTo>
                <a:lnTo>
                  <a:pt x="5556" y="6641"/>
                </a:lnTo>
                <a:lnTo>
                  <a:pt x="4412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1" name="object 1981"/>
          <p:cNvSpPr/>
          <p:nvPr/>
        </p:nvSpPr>
        <p:spPr>
          <a:xfrm>
            <a:off x="6880415" y="6558140"/>
            <a:ext cx="37465" cy="57785"/>
          </a:xfrm>
          <a:custGeom>
            <a:avLst/>
            <a:gdLst/>
            <a:ahLst/>
            <a:cxnLst/>
            <a:rect l="l" t="t" r="r" b="b"/>
            <a:pathLst>
              <a:path w="37465" h="57784">
                <a:moveTo>
                  <a:pt x="6210" y="53403"/>
                </a:moveTo>
                <a:lnTo>
                  <a:pt x="4406" y="51117"/>
                </a:lnTo>
                <a:lnTo>
                  <a:pt x="2501" y="50838"/>
                </a:lnTo>
                <a:lnTo>
                  <a:pt x="1473" y="50673"/>
                </a:lnTo>
                <a:lnTo>
                  <a:pt x="495" y="50736"/>
                </a:lnTo>
                <a:lnTo>
                  <a:pt x="0" y="51003"/>
                </a:lnTo>
                <a:lnTo>
                  <a:pt x="812" y="51663"/>
                </a:lnTo>
                <a:lnTo>
                  <a:pt x="1092" y="52857"/>
                </a:lnTo>
                <a:lnTo>
                  <a:pt x="927" y="54762"/>
                </a:lnTo>
                <a:lnTo>
                  <a:pt x="927" y="55194"/>
                </a:lnTo>
                <a:lnTo>
                  <a:pt x="876" y="55689"/>
                </a:lnTo>
                <a:lnTo>
                  <a:pt x="762" y="56172"/>
                </a:lnTo>
                <a:lnTo>
                  <a:pt x="1143" y="56400"/>
                </a:lnTo>
                <a:lnTo>
                  <a:pt x="1524" y="56553"/>
                </a:lnTo>
                <a:lnTo>
                  <a:pt x="2019" y="56667"/>
                </a:lnTo>
                <a:lnTo>
                  <a:pt x="3924" y="57213"/>
                </a:lnTo>
                <a:lnTo>
                  <a:pt x="4953" y="56172"/>
                </a:lnTo>
                <a:lnTo>
                  <a:pt x="5613" y="54762"/>
                </a:lnTo>
                <a:lnTo>
                  <a:pt x="6210" y="53403"/>
                </a:lnTo>
                <a:close/>
              </a:path>
              <a:path w="37465" h="57784">
                <a:moveTo>
                  <a:pt x="37363" y="3048"/>
                </a:moveTo>
                <a:lnTo>
                  <a:pt x="36436" y="1295"/>
                </a:lnTo>
                <a:lnTo>
                  <a:pt x="34594" y="647"/>
                </a:lnTo>
                <a:lnTo>
                  <a:pt x="32626" y="0"/>
                </a:lnTo>
                <a:lnTo>
                  <a:pt x="31750" y="1295"/>
                </a:lnTo>
                <a:lnTo>
                  <a:pt x="31051" y="2667"/>
                </a:lnTo>
                <a:lnTo>
                  <a:pt x="30226" y="4191"/>
                </a:lnTo>
                <a:lnTo>
                  <a:pt x="31153" y="6578"/>
                </a:lnTo>
                <a:lnTo>
                  <a:pt x="32575" y="7023"/>
                </a:lnTo>
                <a:lnTo>
                  <a:pt x="33883" y="7505"/>
                </a:lnTo>
                <a:lnTo>
                  <a:pt x="36118" y="6197"/>
                </a:lnTo>
                <a:lnTo>
                  <a:pt x="37363" y="304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6812986" y="662830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5664" y="6696"/>
                </a:moveTo>
                <a:lnTo>
                  <a:pt x="4575" y="6478"/>
                </a:lnTo>
                <a:lnTo>
                  <a:pt x="3595" y="6151"/>
                </a:lnTo>
                <a:lnTo>
                  <a:pt x="1034" y="5335"/>
                </a:lnTo>
                <a:lnTo>
                  <a:pt x="0" y="3593"/>
                </a:lnTo>
                <a:lnTo>
                  <a:pt x="599" y="1361"/>
                </a:lnTo>
                <a:lnTo>
                  <a:pt x="926" y="272"/>
                </a:lnTo>
                <a:lnTo>
                  <a:pt x="1743" y="0"/>
                </a:lnTo>
                <a:lnTo>
                  <a:pt x="5610" y="1524"/>
                </a:lnTo>
                <a:lnTo>
                  <a:pt x="7244" y="3756"/>
                </a:lnTo>
                <a:lnTo>
                  <a:pt x="5664" y="66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6823826" y="6448539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50" y="4790"/>
                </a:moveTo>
                <a:lnTo>
                  <a:pt x="1743" y="4409"/>
                </a:lnTo>
                <a:lnTo>
                  <a:pt x="163" y="3919"/>
                </a:lnTo>
                <a:lnTo>
                  <a:pt x="0" y="2504"/>
                </a:lnTo>
                <a:lnTo>
                  <a:pt x="108" y="0"/>
                </a:lnTo>
                <a:lnTo>
                  <a:pt x="1198" y="54"/>
                </a:lnTo>
                <a:lnTo>
                  <a:pt x="2124" y="381"/>
                </a:lnTo>
                <a:lnTo>
                  <a:pt x="3431" y="816"/>
                </a:lnTo>
                <a:lnTo>
                  <a:pt x="4738" y="1524"/>
                </a:lnTo>
                <a:lnTo>
                  <a:pt x="4357" y="3048"/>
                </a:lnTo>
                <a:lnTo>
                  <a:pt x="4139" y="4083"/>
                </a:lnTo>
                <a:lnTo>
                  <a:pt x="3050" y="47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6910054" y="643286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213" y="4845"/>
                </a:moveTo>
                <a:lnTo>
                  <a:pt x="2287" y="4409"/>
                </a:lnTo>
                <a:lnTo>
                  <a:pt x="1034" y="3810"/>
                </a:lnTo>
                <a:lnTo>
                  <a:pt x="0" y="3048"/>
                </a:lnTo>
                <a:lnTo>
                  <a:pt x="326" y="1415"/>
                </a:lnTo>
                <a:lnTo>
                  <a:pt x="1034" y="0"/>
                </a:lnTo>
                <a:lnTo>
                  <a:pt x="2342" y="54"/>
                </a:lnTo>
                <a:lnTo>
                  <a:pt x="3377" y="489"/>
                </a:lnTo>
                <a:lnTo>
                  <a:pt x="4521" y="1034"/>
                </a:lnTo>
                <a:lnTo>
                  <a:pt x="4793" y="2286"/>
                </a:lnTo>
                <a:lnTo>
                  <a:pt x="4085" y="3429"/>
                </a:lnTo>
                <a:lnTo>
                  <a:pt x="3758" y="4137"/>
                </a:lnTo>
                <a:lnTo>
                  <a:pt x="3213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6842945" y="6652310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3050" y="4736"/>
                </a:moveTo>
                <a:lnTo>
                  <a:pt x="1688" y="4300"/>
                </a:lnTo>
                <a:lnTo>
                  <a:pt x="381" y="3919"/>
                </a:lnTo>
                <a:lnTo>
                  <a:pt x="0" y="2994"/>
                </a:lnTo>
                <a:lnTo>
                  <a:pt x="272" y="1633"/>
                </a:lnTo>
                <a:lnTo>
                  <a:pt x="926" y="326"/>
                </a:lnTo>
                <a:lnTo>
                  <a:pt x="2233" y="0"/>
                </a:lnTo>
                <a:lnTo>
                  <a:pt x="3540" y="435"/>
                </a:lnTo>
                <a:lnTo>
                  <a:pt x="4521" y="762"/>
                </a:lnTo>
                <a:lnTo>
                  <a:pt x="4575" y="1850"/>
                </a:lnTo>
                <a:lnTo>
                  <a:pt x="4194" y="2776"/>
                </a:lnTo>
                <a:lnTo>
                  <a:pt x="3703" y="3919"/>
                </a:lnTo>
                <a:lnTo>
                  <a:pt x="3050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6817071" y="632027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723" y="4681"/>
                </a:moveTo>
                <a:lnTo>
                  <a:pt x="490" y="4409"/>
                </a:lnTo>
                <a:lnTo>
                  <a:pt x="0" y="3320"/>
                </a:lnTo>
                <a:lnTo>
                  <a:pt x="381" y="2286"/>
                </a:lnTo>
                <a:lnTo>
                  <a:pt x="871" y="816"/>
                </a:lnTo>
                <a:lnTo>
                  <a:pt x="1634" y="0"/>
                </a:lnTo>
                <a:lnTo>
                  <a:pt x="3268" y="381"/>
                </a:lnTo>
                <a:lnTo>
                  <a:pt x="4357" y="762"/>
                </a:lnTo>
                <a:lnTo>
                  <a:pt x="4902" y="1633"/>
                </a:lnTo>
                <a:lnTo>
                  <a:pt x="4521" y="2558"/>
                </a:lnTo>
                <a:lnTo>
                  <a:pt x="3921" y="3810"/>
                </a:lnTo>
                <a:lnTo>
                  <a:pt x="2723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6833522" y="6426654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867" y="3974"/>
                </a:moveTo>
                <a:lnTo>
                  <a:pt x="2723" y="3974"/>
                </a:lnTo>
                <a:lnTo>
                  <a:pt x="1579" y="3429"/>
                </a:lnTo>
                <a:lnTo>
                  <a:pt x="708" y="2994"/>
                </a:lnTo>
                <a:lnTo>
                  <a:pt x="0" y="2177"/>
                </a:lnTo>
                <a:lnTo>
                  <a:pt x="490" y="1197"/>
                </a:lnTo>
                <a:lnTo>
                  <a:pt x="1034" y="54"/>
                </a:lnTo>
                <a:lnTo>
                  <a:pt x="2287" y="0"/>
                </a:lnTo>
                <a:lnTo>
                  <a:pt x="3213" y="108"/>
                </a:lnTo>
                <a:lnTo>
                  <a:pt x="4466" y="762"/>
                </a:lnTo>
                <a:lnTo>
                  <a:pt x="4847" y="1578"/>
                </a:lnTo>
                <a:lnTo>
                  <a:pt x="4412" y="2558"/>
                </a:lnTo>
                <a:lnTo>
                  <a:pt x="3867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6834012" y="651473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09">
                <a:moveTo>
                  <a:pt x="2396" y="3484"/>
                </a:moveTo>
                <a:lnTo>
                  <a:pt x="1906" y="3266"/>
                </a:lnTo>
                <a:lnTo>
                  <a:pt x="1307" y="3157"/>
                </a:lnTo>
                <a:lnTo>
                  <a:pt x="708" y="3211"/>
                </a:lnTo>
                <a:lnTo>
                  <a:pt x="217" y="2830"/>
                </a:lnTo>
                <a:lnTo>
                  <a:pt x="0" y="2395"/>
                </a:lnTo>
                <a:lnTo>
                  <a:pt x="381" y="381"/>
                </a:lnTo>
                <a:lnTo>
                  <a:pt x="1416" y="0"/>
                </a:lnTo>
                <a:lnTo>
                  <a:pt x="3540" y="653"/>
                </a:lnTo>
                <a:lnTo>
                  <a:pt x="4684" y="1088"/>
                </a:lnTo>
                <a:lnTo>
                  <a:pt x="4139" y="2286"/>
                </a:lnTo>
                <a:lnTo>
                  <a:pt x="3813" y="3048"/>
                </a:lnTo>
                <a:lnTo>
                  <a:pt x="3159" y="3375"/>
                </a:lnTo>
                <a:lnTo>
                  <a:pt x="2396" y="34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6895346" y="6308300"/>
            <a:ext cx="3175" cy="4445"/>
          </a:xfrm>
          <a:custGeom>
            <a:avLst/>
            <a:gdLst/>
            <a:ahLst/>
            <a:cxnLst/>
            <a:rect l="l" t="t" r="r" b="b"/>
            <a:pathLst>
              <a:path w="3175" h="4445">
                <a:moveTo>
                  <a:pt x="2614" y="4083"/>
                </a:moveTo>
                <a:lnTo>
                  <a:pt x="1743" y="4083"/>
                </a:lnTo>
                <a:lnTo>
                  <a:pt x="599" y="3266"/>
                </a:lnTo>
                <a:lnTo>
                  <a:pt x="0" y="2177"/>
                </a:lnTo>
                <a:lnTo>
                  <a:pt x="108" y="816"/>
                </a:lnTo>
                <a:lnTo>
                  <a:pt x="163" y="0"/>
                </a:lnTo>
                <a:lnTo>
                  <a:pt x="980" y="217"/>
                </a:lnTo>
                <a:lnTo>
                  <a:pt x="1252" y="598"/>
                </a:lnTo>
                <a:lnTo>
                  <a:pt x="1906" y="1633"/>
                </a:lnTo>
                <a:lnTo>
                  <a:pt x="2941" y="2558"/>
                </a:lnTo>
                <a:lnTo>
                  <a:pt x="2669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6806395" y="6732990"/>
            <a:ext cx="21590" cy="16510"/>
          </a:xfrm>
          <a:custGeom>
            <a:avLst/>
            <a:gdLst/>
            <a:ahLst/>
            <a:cxnLst/>
            <a:rect l="l" t="t" r="r" b="b"/>
            <a:pathLst>
              <a:path w="21590" h="16509">
                <a:moveTo>
                  <a:pt x="3758" y="16114"/>
                </a:moveTo>
                <a:lnTo>
                  <a:pt x="980" y="14208"/>
                </a:lnTo>
                <a:lnTo>
                  <a:pt x="227" y="9853"/>
                </a:lnTo>
                <a:lnTo>
                  <a:pt x="0" y="8002"/>
                </a:lnTo>
                <a:lnTo>
                  <a:pt x="381" y="5988"/>
                </a:lnTo>
                <a:lnTo>
                  <a:pt x="3268" y="925"/>
                </a:lnTo>
                <a:lnTo>
                  <a:pt x="5828" y="0"/>
                </a:lnTo>
                <a:lnTo>
                  <a:pt x="8715" y="2123"/>
                </a:lnTo>
                <a:lnTo>
                  <a:pt x="10785" y="3593"/>
                </a:lnTo>
                <a:lnTo>
                  <a:pt x="12419" y="4899"/>
                </a:lnTo>
                <a:lnTo>
                  <a:pt x="18930" y="4899"/>
                </a:lnTo>
                <a:lnTo>
                  <a:pt x="20208" y="6042"/>
                </a:lnTo>
                <a:lnTo>
                  <a:pt x="20971" y="9472"/>
                </a:lnTo>
                <a:lnTo>
                  <a:pt x="20880" y="9635"/>
                </a:lnTo>
                <a:lnTo>
                  <a:pt x="10567" y="9635"/>
                </a:lnTo>
                <a:lnTo>
                  <a:pt x="9695" y="9853"/>
                </a:lnTo>
                <a:lnTo>
                  <a:pt x="9042" y="12249"/>
                </a:lnTo>
                <a:lnTo>
                  <a:pt x="9968" y="12684"/>
                </a:lnTo>
                <a:lnTo>
                  <a:pt x="10948" y="12902"/>
                </a:lnTo>
                <a:lnTo>
                  <a:pt x="11874" y="13174"/>
                </a:lnTo>
                <a:lnTo>
                  <a:pt x="12964" y="13283"/>
                </a:lnTo>
                <a:lnTo>
                  <a:pt x="16036" y="13283"/>
                </a:lnTo>
                <a:lnTo>
                  <a:pt x="15578" y="13392"/>
                </a:lnTo>
                <a:lnTo>
                  <a:pt x="12201" y="13719"/>
                </a:lnTo>
                <a:lnTo>
                  <a:pt x="10022" y="14045"/>
                </a:lnTo>
                <a:lnTo>
                  <a:pt x="3758" y="16114"/>
                </a:lnTo>
                <a:close/>
              </a:path>
              <a:path w="21590" h="16509">
                <a:moveTo>
                  <a:pt x="18930" y="4899"/>
                </a:moveTo>
                <a:lnTo>
                  <a:pt x="12419" y="4899"/>
                </a:lnTo>
                <a:lnTo>
                  <a:pt x="15251" y="3865"/>
                </a:lnTo>
                <a:lnTo>
                  <a:pt x="17103" y="3266"/>
                </a:lnTo>
                <a:lnTo>
                  <a:pt x="18930" y="4899"/>
                </a:lnTo>
                <a:close/>
              </a:path>
              <a:path w="21590" h="16509">
                <a:moveTo>
                  <a:pt x="16036" y="13283"/>
                </a:moveTo>
                <a:lnTo>
                  <a:pt x="12964" y="13283"/>
                </a:lnTo>
                <a:lnTo>
                  <a:pt x="13214" y="11813"/>
                </a:lnTo>
                <a:lnTo>
                  <a:pt x="13399" y="10888"/>
                </a:lnTo>
                <a:lnTo>
                  <a:pt x="12419" y="10343"/>
                </a:lnTo>
                <a:lnTo>
                  <a:pt x="11656" y="9853"/>
                </a:lnTo>
                <a:lnTo>
                  <a:pt x="10567" y="9635"/>
                </a:lnTo>
                <a:lnTo>
                  <a:pt x="20880" y="9635"/>
                </a:lnTo>
                <a:lnTo>
                  <a:pt x="19663" y="11813"/>
                </a:lnTo>
                <a:lnTo>
                  <a:pt x="17757" y="12684"/>
                </a:lnTo>
                <a:lnTo>
                  <a:pt x="16722" y="13120"/>
                </a:lnTo>
                <a:lnTo>
                  <a:pt x="16036" y="132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6804707" y="6497318"/>
            <a:ext cx="15240" cy="19685"/>
          </a:xfrm>
          <a:custGeom>
            <a:avLst/>
            <a:gdLst/>
            <a:ahLst/>
            <a:cxnLst/>
            <a:rect l="l" t="t" r="r" b="b"/>
            <a:pathLst>
              <a:path w="15240" h="19684">
                <a:moveTo>
                  <a:pt x="4139" y="19598"/>
                </a:moveTo>
                <a:lnTo>
                  <a:pt x="2396" y="17366"/>
                </a:lnTo>
                <a:lnTo>
                  <a:pt x="762" y="14263"/>
                </a:lnTo>
                <a:lnTo>
                  <a:pt x="599" y="13446"/>
                </a:lnTo>
                <a:lnTo>
                  <a:pt x="381" y="12793"/>
                </a:lnTo>
                <a:lnTo>
                  <a:pt x="0" y="10561"/>
                </a:lnTo>
                <a:lnTo>
                  <a:pt x="217" y="8492"/>
                </a:lnTo>
                <a:lnTo>
                  <a:pt x="2995" y="7621"/>
                </a:lnTo>
                <a:lnTo>
                  <a:pt x="3813" y="7186"/>
                </a:lnTo>
                <a:lnTo>
                  <a:pt x="5501" y="7784"/>
                </a:lnTo>
                <a:lnTo>
                  <a:pt x="7680" y="6968"/>
                </a:lnTo>
                <a:lnTo>
                  <a:pt x="8497" y="3919"/>
                </a:lnTo>
                <a:lnTo>
                  <a:pt x="7789" y="2776"/>
                </a:lnTo>
                <a:lnTo>
                  <a:pt x="6754" y="1905"/>
                </a:lnTo>
                <a:lnTo>
                  <a:pt x="7680" y="163"/>
                </a:lnTo>
                <a:lnTo>
                  <a:pt x="9205" y="0"/>
                </a:lnTo>
                <a:lnTo>
                  <a:pt x="11221" y="1306"/>
                </a:lnTo>
                <a:lnTo>
                  <a:pt x="13835" y="2939"/>
                </a:lnTo>
                <a:lnTo>
                  <a:pt x="15088" y="4899"/>
                </a:lnTo>
                <a:lnTo>
                  <a:pt x="14761" y="8492"/>
                </a:lnTo>
                <a:lnTo>
                  <a:pt x="14162" y="9908"/>
                </a:lnTo>
                <a:lnTo>
                  <a:pt x="13073" y="11432"/>
                </a:lnTo>
                <a:lnTo>
                  <a:pt x="11929" y="13011"/>
                </a:lnTo>
                <a:lnTo>
                  <a:pt x="11874" y="14372"/>
                </a:lnTo>
                <a:lnTo>
                  <a:pt x="11329" y="17475"/>
                </a:lnTo>
                <a:lnTo>
                  <a:pt x="9641" y="19054"/>
                </a:lnTo>
                <a:lnTo>
                  <a:pt x="4139" y="195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6800185" y="6749105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1470" y="12466"/>
                </a:moveTo>
                <a:lnTo>
                  <a:pt x="0" y="12249"/>
                </a:lnTo>
                <a:lnTo>
                  <a:pt x="217" y="8438"/>
                </a:lnTo>
                <a:lnTo>
                  <a:pt x="381" y="4627"/>
                </a:lnTo>
                <a:lnTo>
                  <a:pt x="490" y="816"/>
                </a:lnTo>
                <a:lnTo>
                  <a:pt x="762" y="707"/>
                </a:lnTo>
                <a:lnTo>
                  <a:pt x="926" y="707"/>
                </a:lnTo>
                <a:lnTo>
                  <a:pt x="4303" y="0"/>
                </a:lnTo>
                <a:lnTo>
                  <a:pt x="7026" y="1633"/>
                </a:lnTo>
                <a:lnTo>
                  <a:pt x="7680" y="4464"/>
                </a:lnTo>
                <a:lnTo>
                  <a:pt x="8334" y="7567"/>
                </a:lnTo>
                <a:lnTo>
                  <a:pt x="6373" y="11922"/>
                </a:lnTo>
                <a:lnTo>
                  <a:pt x="2287" y="12357"/>
                </a:lnTo>
                <a:lnTo>
                  <a:pt x="1470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6800894" y="6538583"/>
            <a:ext cx="635" cy="1270"/>
          </a:xfrm>
          <a:custGeom>
            <a:avLst/>
            <a:gdLst/>
            <a:ahLst/>
            <a:cxnLst/>
            <a:rect l="l" t="t" r="r" b="b"/>
            <a:pathLst>
              <a:path w="634" h="1270">
                <a:moveTo>
                  <a:pt x="0" y="1197"/>
                </a:moveTo>
                <a:lnTo>
                  <a:pt x="0" y="0"/>
                </a:lnTo>
                <a:lnTo>
                  <a:pt x="109" y="544"/>
                </a:lnTo>
                <a:lnTo>
                  <a:pt x="163" y="979"/>
                </a:lnTo>
                <a:lnTo>
                  <a:pt x="0" y="119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6820285" y="6459264"/>
            <a:ext cx="13335" cy="13970"/>
          </a:xfrm>
          <a:custGeom>
            <a:avLst/>
            <a:gdLst/>
            <a:ahLst/>
            <a:cxnLst/>
            <a:rect l="l" t="t" r="r" b="b"/>
            <a:pathLst>
              <a:path w="13334" h="13970">
                <a:moveTo>
                  <a:pt x="6808" y="13555"/>
                </a:moveTo>
                <a:lnTo>
                  <a:pt x="2560" y="11051"/>
                </a:lnTo>
                <a:lnTo>
                  <a:pt x="1034" y="8873"/>
                </a:lnTo>
                <a:lnTo>
                  <a:pt x="653" y="7131"/>
                </a:lnTo>
                <a:lnTo>
                  <a:pt x="0" y="4681"/>
                </a:lnTo>
                <a:lnTo>
                  <a:pt x="217" y="2667"/>
                </a:lnTo>
                <a:lnTo>
                  <a:pt x="4194" y="0"/>
                </a:lnTo>
                <a:lnTo>
                  <a:pt x="6645" y="326"/>
                </a:lnTo>
                <a:lnTo>
                  <a:pt x="9532" y="1361"/>
                </a:lnTo>
                <a:lnTo>
                  <a:pt x="9804" y="1850"/>
                </a:lnTo>
                <a:lnTo>
                  <a:pt x="8606" y="3375"/>
                </a:lnTo>
                <a:lnTo>
                  <a:pt x="9532" y="3701"/>
                </a:lnTo>
                <a:lnTo>
                  <a:pt x="10948" y="4899"/>
                </a:lnTo>
                <a:lnTo>
                  <a:pt x="12528" y="4627"/>
                </a:lnTo>
                <a:lnTo>
                  <a:pt x="12746" y="7567"/>
                </a:lnTo>
                <a:lnTo>
                  <a:pt x="12637" y="9091"/>
                </a:lnTo>
                <a:lnTo>
                  <a:pt x="11711" y="10343"/>
                </a:lnTo>
                <a:lnTo>
                  <a:pt x="9968" y="12739"/>
                </a:lnTo>
                <a:lnTo>
                  <a:pt x="6808" y="135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6804812" y="6534022"/>
            <a:ext cx="76835" cy="68580"/>
          </a:xfrm>
          <a:custGeom>
            <a:avLst/>
            <a:gdLst/>
            <a:ahLst/>
            <a:cxnLst/>
            <a:rect l="l" t="t" r="r" b="b"/>
            <a:pathLst>
              <a:path w="76834" h="68579">
                <a:moveTo>
                  <a:pt x="10452" y="58572"/>
                </a:moveTo>
                <a:lnTo>
                  <a:pt x="6972" y="54597"/>
                </a:lnTo>
                <a:lnTo>
                  <a:pt x="5765" y="54597"/>
                </a:lnTo>
                <a:lnTo>
                  <a:pt x="4737" y="54165"/>
                </a:lnTo>
                <a:lnTo>
                  <a:pt x="4457" y="54165"/>
                </a:lnTo>
                <a:lnTo>
                  <a:pt x="4457" y="55308"/>
                </a:lnTo>
                <a:lnTo>
                  <a:pt x="4241" y="56451"/>
                </a:lnTo>
                <a:lnTo>
                  <a:pt x="3695" y="57378"/>
                </a:lnTo>
                <a:lnTo>
                  <a:pt x="2552" y="59385"/>
                </a:lnTo>
                <a:lnTo>
                  <a:pt x="1473" y="60363"/>
                </a:lnTo>
                <a:lnTo>
                  <a:pt x="0" y="60591"/>
                </a:lnTo>
                <a:lnTo>
                  <a:pt x="431" y="61734"/>
                </a:lnTo>
                <a:lnTo>
                  <a:pt x="1092" y="62649"/>
                </a:lnTo>
                <a:lnTo>
                  <a:pt x="2006" y="62877"/>
                </a:lnTo>
                <a:lnTo>
                  <a:pt x="2667" y="63093"/>
                </a:lnTo>
                <a:lnTo>
                  <a:pt x="3314" y="63093"/>
                </a:lnTo>
                <a:lnTo>
                  <a:pt x="3975" y="63030"/>
                </a:lnTo>
                <a:lnTo>
                  <a:pt x="5384" y="62979"/>
                </a:lnTo>
                <a:lnTo>
                  <a:pt x="6692" y="62331"/>
                </a:lnTo>
                <a:lnTo>
                  <a:pt x="10452" y="58572"/>
                </a:lnTo>
                <a:close/>
              </a:path>
              <a:path w="76834" h="68579">
                <a:moveTo>
                  <a:pt x="33439" y="53403"/>
                </a:moveTo>
                <a:lnTo>
                  <a:pt x="32893" y="52692"/>
                </a:lnTo>
                <a:lnTo>
                  <a:pt x="32296" y="51981"/>
                </a:lnTo>
                <a:lnTo>
                  <a:pt x="32029" y="51765"/>
                </a:lnTo>
                <a:lnTo>
                  <a:pt x="28981" y="48006"/>
                </a:lnTo>
                <a:lnTo>
                  <a:pt x="23685" y="57645"/>
                </a:lnTo>
                <a:lnTo>
                  <a:pt x="24180" y="58572"/>
                </a:lnTo>
                <a:lnTo>
                  <a:pt x="26847" y="60591"/>
                </a:lnTo>
                <a:lnTo>
                  <a:pt x="29133" y="60363"/>
                </a:lnTo>
                <a:lnTo>
                  <a:pt x="31318" y="59550"/>
                </a:lnTo>
                <a:lnTo>
                  <a:pt x="32461" y="59118"/>
                </a:lnTo>
                <a:lnTo>
                  <a:pt x="33108" y="58077"/>
                </a:lnTo>
                <a:lnTo>
                  <a:pt x="33439" y="55956"/>
                </a:lnTo>
                <a:lnTo>
                  <a:pt x="33439" y="55194"/>
                </a:lnTo>
                <a:lnTo>
                  <a:pt x="33337" y="54330"/>
                </a:lnTo>
                <a:lnTo>
                  <a:pt x="33439" y="53403"/>
                </a:lnTo>
                <a:close/>
              </a:path>
              <a:path w="76834" h="68579">
                <a:moveTo>
                  <a:pt x="67437" y="64617"/>
                </a:moveTo>
                <a:lnTo>
                  <a:pt x="62636" y="58686"/>
                </a:lnTo>
                <a:lnTo>
                  <a:pt x="62153" y="58572"/>
                </a:lnTo>
                <a:lnTo>
                  <a:pt x="61163" y="58572"/>
                </a:lnTo>
                <a:lnTo>
                  <a:pt x="57683" y="58356"/>
                </a:lnTo>
                <a:lnTo>
                  <a:pt x="56870" y="59334"/>
                </a:lnTo>
                <a:lnTo>
                  <a:pt x="57734" y="63360"/>
                </a:lnTo>
                <a:lnTo>
                  <a:pt x="57785" y="63855"/>
                </a:lnTo>
                <a:lnTo>
                  <a:pt x="58877" y="66573"/>
                </a:lnTo>
                <a:lnTo>
                  <a:pt x="61823" y="68427"/>
                </a:lnTo>
                <a:lnTo>
                  <a:pt x="65417" y="67614"/>
                </a:lnTo>
                <a:lnTo>
                  <a:pt x="67437" y="64617"/>
                </a:lnTo>
                <a:close/>
              </a:path>
              <a:path w="76834" h="68579">
                <a:moveTo>
                  <a:pt x="76530" y="4787"/>
                </a:moveTo>
                <a:lnTo>
                  <a:pt x="74841" y="1358"/>
                </a:lnTo>
                <a:lnTo>
                  <a:pt x="71894" y="0"/>
                </a:lnTo>
                <a:lnTo>
                  <a:pt x="69608" y="381"/>
                </a:lnTo>
                <a:lnTo>
                  <a:pt x="68084" y="914"/>
                </a:lnTo>
                <a:lnTo>
                  <a:pt x="66395" y="1460"/>
                </a:lnTo>
                <a:lnTo>
                  <a:pt x="64490" y="3644"/>
                </a:lnTo>
                <a:lnTo>
                  <a:pt x="63995" y="4673"/>
                </a:lnTo>
                <a:lnTo>
                  <a:pt x="64820" y="5549"/>
                </a:lnTo>
                <a:lnTo>
                  <a:pt x="66179" y="7073"/>
                </a:lnTo>
                <a:lnTo>
                  <a:pt x="67373" y="8864"/>
                </a:lnTo>
                <a:lnTo>
                  <a:pt x="69278" y="9906"/>
                </a:lnTo>
                <a:lnTo>
                  <a:pt x="70916" y="10769"/>
                </a:lnTo>
                <a:lnTo>
                  <a:pt x="72491" y="10718"/>
                </a:lnTo>
                <a:lnTo>
                  <a:pt x="75603" y="8547"/>
                </a:lnTo>
                <a:lnTo>
                  <a:pt x="76530" y="47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6812267" y="6630161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4">
                <a:moveTo>
                  <a:pt x="10629" y="33807"/>
                </a:moveTo>
                <a:lnTo>
                  <a:pt x="10185" y="31521"/>
                </a:lnTo>
                <a:lnTo>
                  <a:pt x="9867" y="30048"/>
                </a:lnTo>
                <a:lnTo>
                  <a:pt x="5943" y="27495"/>
                </a:lnTo>
                <a:lnTo>
                  <a:pt x="2070" y="28028"/>
                </a:lnTo>
                <a:lnTo>
                  <a:pt x="0" y="32664"/>
                </a:lnTo>
                <a:lnTo>
                  <a:pt x="990" y="37452"/>
                </a:lnTo>
                <a:lnTo>
                  <a:pt x="2616" y="38265"/>
                </a:lnTo>
                <a:lnTo>
                  <a:pt x="4470" y="37833"/>
                </a:lnTo>
                <a:lnTo>
                  <a:pt x="7734" y="36957"/>
                </a:lnTo>
                <a:lnTo>
                  <a:pt x="10629" y="33807"/>
                </a:lnTo>
                <a:close/>
              </a:path>
              <a:path w="38100" h="38734">
                <a:moveTo>
                  <a:pt x="37592" y="4521"/>
                </a:moveTo>
                <a:lnTo>
                  <a:pt x="36614" y="2286"/>
                </a:lnTo>
                <a:lnTo>
                  <a:pt x="35623" y="0"/>
                </a:lnTo>
                <a:lnTo>
                  <a:pt x="32740" y="762"/>
                </a:lnTo>
                <a:lnTo>
                  <a:pt x="31000" y="317"/>
                </a:lnTo>
                <a:lnTo>
                  <a:pt x="28384" y="647"/>
                </a:lnTo>
                <a:lnTo>
                  <a:pt x="26746" y="2387"/>
                </a:lnTo>
                <a:lnTo>
                  <a:pt x="27724" y="3810"/>
                </a:lnTo>
                <a:lnTo>
                  <a:pt x="29197" y="5816"/>
                </a:lnTo>
                <a:lnTo>
                  <a:pt x="30289" y="8331"/>
                </a:lnTo>
                <a:lnTo>
                  <a:pt x="33782" y="10337"/>
                </a:lnTo>
                <a:lnTo>
                  <a:pt x="34810" y="10502"/>
                </a:lnTo>
                <a:lnTo>
                  <a:pt x="36880" y="7124"/>
                </a:lnTo>
                <a:lnTo>
                  <a:pt x="37592" y="45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6811454" y="6752056"/>
            <a:ext cx="12700" cy="31115"/>
          </a:xfrm>
          <a:custGeom>
            <a:avLst/>
            <a:gdLst/>
            <a:ahLst/>
            <a:cxnLst/>
            <a:rect l="l" t="t" r="r" b="b"/>
            <a:pathLst>
              <a:path w="12700" h="31115">
                <a:moveTo>
                  <a:pt x="9207" y="25577"/>
                </a:moveTo>
                <a:lnTo>
                  <a:pt x="7518" y="22745"/>
                </a:lnTo>
                <a:lnTo>
                  <a:pt x="6375" y="21602"/>
                </a:lnTo>
                <a:lnTo>
                  <a:pt x="5943" y="22212"/>
                </a:lnTo>
                <a:lnTo>
                  <a:pt x="5499" y="22860"/>
                </a:lnTo>
                <a:lnTo>
                  <a:pt x="3759" y="24434"/>
                </a:lnTo>
                <a:lnTo>
                  <a:pt x="2235" y="24765"/>
                </a:lnTo>
                <a:lnTo>
                  <a:pt x="1092" y="24218"/>
                </a:lnTo>
                <a:lnTo>
                  <a:pt x="927" y="25311"/>
                </a:lnTo>
                <a:lnTo>
                  <a:pt x="927" y="26403"/>
                </a:lnTo>
                <a:lnTo>
                  <a:pt x="0" y="29667"/>
                </a:lnTo>
                <a:lnTo>
                  <a:pt x="1473" y="31026"/>
                </a:lnTo>
                <a:lnTo>
                  <a:pt x="3759" y="30695"/>
                </a:lnTo>
                <a:lnTo>
                  <a:pt x="6045" y="30378"/>
                </a:lnTo>
                <a:lnTo>
                  <a:pt x="7188" y="28359"/>
                </a:lnTo>
                <a:lnTo>
                  <a:pt x="8877" y="27165"/>
                </a:lnTo>
                <a:lnTo>
                  <a:pt x="9156" y="27000"/>
                </a:lnTo>
                <a:lnTo>
                  <a:pt x="9042" y="26289"/>
                </a:lnTo>
                <a:lnTo>
                  <a:pt x="9207" y="25577"/>
                </a:lnTo>
                <a:close/>
              </a:path>
              <a:path w="12700" h="31115">
                <a:moveTo>
                  <a:pt x="12255" y="3975"/>
                </a:moveTo>
                <a:lnTo>
                  <a:pt x="11925" y="914"/>
                </a:lnTo>
                <a:lnTo>
                  <a:pt x="10020" y="0"/>
                </a:lnTo>
                <a:lnTo>
                  <a:pt x="8331" y="317"/>
                </a:lnTo>
                <a:lnTo>
                  <a:pt x="7734" y="698"/>
                </a:lnTo>
                <a:lnTo>
                  <a:pt x="6426" y="431"/>
                </a:lnTo>
                <a:lnTo>
                  <a:pt x="6210" y="3975"/>
                </a:lnTo>
                <a:lnTo>
                  <a:pt x="3975" y="4737"/>
                </a:lnTo>
                <a:lnTo>
                  <a:pt x="2501" y="6261"/>
                </a:lnTo>
                <a:lnTo>
                  <a:pt x="711" y="8001"/>
                </a:lnTo>
                <a:lnTo>
                  <a:pt x="812" y="8928"/>
                </a:lnTo>
                <a:lnTo>
                  <a:pt x="2501" y="10172"/>
                </a:lnTo>
                <a:lnTo>
                  <a:pt x="4737" y="11912"/>
                </a:lnTo>
                <a:lnTo>
                  <a:pt x="6375" y="11531"/>
                </a:lnTo>
                <a:lnTo>
                  <a:pt x="7137" y="8648"/>
                </a:lnTo>
                <a:lnTo>
                  <a:pt x="7569" y="6908"/>
                </a:lnTo>
                <a:lnTo>
                  <a:pt x="7950" y="5816"/>
                </a:lnTo>
                <a:lnTo>
                  <a:pt x="11823" y="5715"/>
                </a:lnTo>
                <a:lnTo>
                  <a:pt x="12255" y="39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8" name="object 1998"/>
          <p:cNvSpPr/>
          <p:nvPr/>
        </p:nvSpPr>
        <p:spPr>
          <a:xfrm>
            <a:off x="6813150" y="6678006"/>
            <a:ext cx="8890" cy="6985"/>
          </a:xfrm>
          <a:custGeom>
            <a:avLst/>
            <a:gdLst/>
            <a:ahLst/>
            <a:cxnLst/>
            <a:rect l="l" t="t" r="r" b="b"/>
            <a:pathLst>
              <a:path w="8890" h="6984">
                <a:moveTo>
                  <a:pt x="2015" y="6423"/>
                </a:moveTo>
                <a:lnTo>
                  <a:pt x="0" y="5335"/>
                </a:lnTo>
                <a:lnTo>
                  <a:pt x="108" y="4083"/>
                </a:lnTo>
                <a:lnTo>
                  <a:pt x="272" y="2449"/>
                </a:lnTo>
                <a:lnTo>
                  <a:pt x="871" y="925"/>
                </a:lnTo>
                <a:lnTo>
                  <a:pt x="2886" y="707"/>
                </a:lnTo>
                <a:lnTo>
                  <a:pt x="3540" y="598"/>
                </a:lnTo>
                <a:lnTo>
                  <a:pt x="6427" y="0"/>
                </a:lnTo>
                <a:lnTo>
                  <a:pt x="7789" y="544"/>
                </a:lnTo>
                <a:lnTo>
                  <a:pt x="8170" y="2232"/>
                </a:lnTo>
                <a:lnTo>
                  <a:pt x="8551" y="4137"/>
                </a:lnTo>
                <a:lnTo>
                  <a:pt x="7190" y="5770"/>
                </a:lnTo>
                <a:lnTo>
                  <a:pt x="4847" y="6151"/>
                </a:lnTo>
                <a:lnTo>
                  <a:pt x="4521" y="6260"/>
                </a:lnTo>
                <a:lnTo>
                  <a:pt x="4194" y="6315"/>
                </a:lnTo>
                <a:lnTo>
                  <a:pt x="3867" y="6315"/>
                </a:lnTo>
                <a:lnTo>
                  <a:pt x="2015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6801493" y="6401883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5991" y="7458"/>
                </a:moveTo>
                <a:lnTo>
                  <a:pt x="1034" y="4573"/>
                </a:lnTo>
                <a:lnTo>
                  <a:pt x="0" y="2014"/>
                </a:lnTo>
                <a:lnTo>
                  <a:pt x="1034" y="108"/>
                </a:lnTo>
                <a:lnTo>
                  <a:pt x="2233" y="0"/>
                </a:lnTo>
                <a:lnTo>
                  <a:pt x="2505" y="108"/>
                </a:lnTo>
                <a:lnTo>
                  <a:pt x="3050" y="163"/>
                </a:lnTo>
                <a:lnTo>
                  <a:pt x="3377" y="435"/>
                </a:lnTo>
                <a:lnTo>
                  <a:pt x="5174" y="2014"/>
                </a:lnTo>
                <a:lnTo>
                  <a:pt x="6972" y="3647"/>
                </a:lnTo>
                <a:lnTo>
                  <a:pt x="8715" y="5280"/>
                </a:lnTo>
                <a:lnTo>
                  <a:pt x="9096" y="5607"/>
                </a:lnTo>
                <a:lnTo>
                  <a:pt x="9260" y="6097"/>
                </a:lnTo>
                <a:lnTo>
                  <a:pt x="8551" y="6805"/>
                </a:lnTo>
                <a:lnTo>
                  <a:pt x="8116" y="7186"/>
                </a:lnTo>
                <a:lnTo>
                  <a:pt x="7734" y="7240"/>
                </a:lnTo>
                <a:lnTo>
                  <a:pt x="5991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6839508" y="6520243"/>
            <a:ext cx="26670" cy="54610"/>
          </a:xfrm>
          <a:custGeom>
            <a:avLst/>
            <a:gdLst/>
            <a:ahLst/>
            <a:cxnLst/>
            <a:rect l="l" t="t" r="r" b="b"/>
            <a:pathLst>
              <a:path w="26670" h="54609">
                <a:moveTo>
                  <a:pt x="6426" y="52260"/>
                </a:moveTo>
                <a:lnTo>
                  <a:pt x="6261" y="50190"/>
                </a:lnTo>
                <a:lnTo>
                  <a:pt x="5880" y="49593"/>
                </a:lnTo>
                <a:lnTo>
                  <a:pt x="5334" y="49161"/>
                </a:lnTo>
                <a:lnTo>
                  <a:pt x="5168" y="48996"/>
                </a:lnTo>
                <a:lnTo>
                  <a:pt x="4572" y="49263"/>
                </a:lnTo>
                <a:lnTo>
                  <a:pt x="3924" y="49593"/>
                </a:lnTo>
                <a:lnTo>
                  <a:pt x="3644" y="49428"/>
                </a:lnTo>
                <a:lnTo>
                  <a:pt x="3162" y="49047"/>
                </a:lnTo>
                <a:lnTo>
                  <a:pt x="2552" y="48831"/>
                </a:lnTo>
                <a:lnTo>
                  <a:pt x="2019" y="48615"/>
                </a:lnTo>
                <a:lnTo>
                  <a:pt x="762" y="49161"/>
                </a:lnTo>
                <a:lnTo>
                  <a:pt x="0" y="50520"/>
                </a:lnTo>
                <a:lnTo>
                  <a:pt x="215" y="52324"/>
                </a:lnTo>
                <a:lnTo>
                  <a:pt x="596" y="53784"/>
                </a:lnTo>
                <a:lnTo>
                  <a:pt x="1854" y="54000"/>
                </a:lnTo>
                <a:lnTo>
                  <a:pt x="3213" y="53949"/>
                </a:lnTo>
                <a:lnTo>
                  <a:pt x="4953" y="53848"/>
                </a:lnTo>
                <a:lnTo>
                  <a:pt x="6426" y="52260"/>
                </a:lnTo>
                <a:close/>
              </a:path>
              <a:path w="26670" h="54609">
                <a:moveTo>
                  <a:pt x="26250" y="4470"/>
                </a:moveTo>
                <a:lnTo>
                  <a:pt x="26035" y="2997"/>
                </a:lnTo>
                <a:lnTo>
                  <a:pt x="25704" y="1143"/>
                </a:lnTo>
                <a:lnTo>
                  <a:pt x="24295" y="0"/>
                </a:lnTo>
                <a:lnTo>
                  <a:pt x="22656" y="266"/>
                </a:lnTo>
                <a:lnTo>
                  <a:pt x="21183" y="495"/>
                </a:lnTo>
                <a:lnTo>
                  <a:pt x="19494" y="2832"/>
                </a:lnTo>
                <a:lnTo>
                  <a:pt x="19824" y="4191"/>
                </a:lnTo>
                <a:lnTo>
                  <a:pt x="20040" y="5003"/>
                </a:lnTo>
                <a:lnTo>
                  <a:pt x="22771" y="6807"/>
                </a:lnTo>
                <a:lnTo>
                  <a:pt x="23634" y="6692"/>
                </a:lnTo>
                <a:lnTo>
                  <a:pt x="25006" y="6477"/>
                </a:lnTo>
                <a:lnTo>
                  <a:pt x="26250" y="44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6828946" y="672928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1634" y="6206"/>
                </a:moveTo>
                <a:lnTo>
                  <a:pt x="0" y="4845"/>
                </a:lnTo>
                <a:lnTo>
                  <a:pt x="54" y="3266"/>
                </a:lnTo>
                <a:lnTo>
                  <a:pt x="54" y="3048"/>
                </a:lnTo>
                <a:lnTo>
                  <a:pt x="109" y="2885"/>
                </a:lnTo>
                <a:lnTo>
                  <a:pt x="109" y="2667"/>
                </a:lnTo>
                <a:lnTo>
                  <a:pt x="1525" y="2722"/>
                </a:lnTo>
                <a:lnTo>
                  <a:pt x="2614" y="2286"/>
                </a:lnTo>
                <a:lnTo>
                  <a:pt x="2669" y="707"/>
                </a:lnTo>
                <a:lnTo>
                  <a:pt x="2669" y="0"/>
                </a:lnTo>
                <a:lnTo>
                  <a:pt x="4194" y="54"/>
                </a:lnTo>
                <a:lnTo>
                  <a:pt x="5882" y="1687"/>
                </a:lnTo>
                <a:lnTo>
                  <a:pt x="5937" y="3266"/>
                </a:lnTo>
                <a:lnTo>
                  <a:pt x="6046" y="4954"/>
                </a:lnTo>
                <a:lnTo>
                  <a:pt x="5065" y="5934"/>
                </a:lnTo>
                <a:lnTo>
                  <a:pt x="3322" y="6097"/>
                </a:lnTo>
                <a:lnTo>
                  <a:pt x="1634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6876990" y="666510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4">
                <a:moveTo>
                  <a:pt x="4956" y="6478"/>
                </a:moveTo>
                <a:lnTo>
                  <a:pt x="1743" y="6369"/>
                </a:lnTo>
                <a:lnTo>
                  <a:pt x="762" y="5226"/>
                </a:lnTo>
                <a:lnTo>
                  <a:pt x="0" y="2123"/>
                </a:lnTo>
                <a:lnTo>
                  <a:pt x="1361" y="435"/>
                </a:lnTo>
                <a:lnTo>
                  <a:pt x="3649" y="163"/>
                </a:lnTo>
                <a:lnTo>
                  <a:pt x="4793" y="0"/>
                </a:lnTo>
                <a:lnTo>
                  <a:pt x="5719" y="979"/>
                </a:lnTo>
                <a:lnTo>
                  <a:pt x="6155" y="2558"/>
                </a:lnTo>
                <a:lnTo>
                  <a:pt x="6590" y="4191"/>
                </a:lnTo>
                <a:lnTo>
                  <a:pt x="4956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3" name="object 2003"/>
          <p:cNvSpPr/>
          <p:nvPr/>
        </p:nvSpPr>
        <p:spPr>
          <a:xfrm>
            <a:off x="6817335" y="6476796"/>
            <a:ext cx="20320" cy="46990"/>
          </a:xfrm>
          <a:custGeom>
            <a:avLst/>
            <a:gdLst/>
            <a:ahLst/>
            <a:cxnLst/>
            <a:rect l="l" t="t" r="r" b="b"/>
            <a:pathLst>
              <a:path w="20320" h="46990">
                <a:moveTo>
                  <a:pt x="6426" y="7404"/>
                </a:moveTo>
                <a:lnTo>
                  <a:pt x="6324" y="6972"/>
                </a:lnTo>
                <a:lnTo>
                  <a:pt x="5880" y="5613"/>
                </a:lnTo>
                <a:lnTo>
                  <a:pt x="4902" y="4953"/>
                </a:lnTo>
                <a:lnTo>
                  <a:pt x="3594" y="4902"/>
                </a:lnTo>
                <a:lnTo>
                  <a:pt x="3378" y="4902"/>
                </a:lnTo>
                <a:lnTo>
                  <a:pt x="3162" y="4851"/>
                </a:lnTo>
                <a:lnTo>
                  <a:pt x="2946" y="4902"/>
                </a:lnTo>
                <a:lnTo>
                  <a:pt x="1041" y="5118"/>
                </a:lnTo>
                <a:lnTo>
                  <a:pt x="0" y="6591"/>
                </a:lnTo>
                <a:lnTo>
                  <a:pt x="381" y="9042"/>
                </a:lnTo>
                <a:lnTo>
                  <a:pt x="711" y="10350"/>
                </a:lnTo>
                <a:lnTo>
                  <a:pt x="1854" y="10731"/>
                </a:lnTo>
                <a:lnTo>
                  <a:pt x="4470" y="10515"/>
                </a:lnTo>
                <a:lnTo>
                  <a:pt x="5727" y="9474"/>
                </a:lnTo>
                <a:lnTo>
                  <a:pt x="6159" y="8331"/>
                </a:lnTo>
                <a:lnTo>
                  <a:pt x="6375" y="7848"/>
                </a:lnTo>
                <a:lnTo>
                  <a:pt x="6426" y="7404"/>
                </a:lnTo>
                <a:close/>
              </a:path>
              <a:path w="20320" h="46990">
                <a:moveTo>
                  <a:pt x="16675" y="4089"/>
                </a:moveTo>
                <a:lnTo>
                  <a:pt x="16344" y="2501"/>
                </a:lnTo>
                <a:lnTo>
                  <a:pt x="16014" y="1257"/>
                </a:lnTo>
                <a:lnTo>
                  <a:pt x="14224" y="0"/>
                </a:lnTo>
                <a:lnTo>
                  <a:pt x="12966" y="215"/>
                </a:lnTo>
                <a:lnTo>
                  <a:pt x="11607" y="444"/>
                </a:lnTo>
                <a:lnTo>
                  <a:pt x="10185" y="2451"/>
                </a:lnTo>
                <a:lnTo>
                  <a:pt x="10464" y="3873"/>
                </a:lnTo>
                <a:lnTo>
                  <a:pt x="10731" y="5448"/>
                </a:lnTo>
                <a:lnTo>
                  <a:pt x="12369" y="6540"/>
                </a:lnTo>
                <a:lnTo>
                  <a:pt x="15532" y="6045"/>
                </a:lnTo>
                <a:lnTo>
                  <a:pt x="16675" y="4089"/>
                </a:lnTo>
                <a:close/>
              </a:path>
              <a:path w="20320" h="46990">
                <a:moveTo>
                  <a:pt x="19824" y="42189"/>
                </a:moveTo>
                <a:lnTo>
                  <a:pt x="17983" y="41109"/>
                </a:lnTo>
                <a:lnTo>
                  <a:pt x="17373" y="41160"/>
                </a:lnTo>
                <a:lnTo>
                  <a:pt x="16840" y="41160"/>
                </a:lnTo>
                <a:lnTo>
                  <a:pt x="16560" y="41211"/>
                </a:lnTo>
                <a:lnTo>
                  <a:pt x="15036" y="41706"/>
                </a:lnTo>
                <a:lnTo>
                  <a:pt x="14605" y="42799"/>
                </a:lnTo>
                <a:lnTo>
                  <a:pt x="14820" y="44208"/>
                </a:lnTo>
                <a:lnTo>
                  <a:pt x="15087" y="45732"/>
                </a:lnTo>
                <a:lnTo>
                  <a:pt x="16560" y="46774"/>
                </a:lnTo>
                <a:lnTo>
                  <a:pt x="17983" y="46494"/>
                </a:lnTo>
                <a:lnTo>
                  <a:pt x="18364" y="46443"/>
                </a:lnTo>
                <a:lnTo>
                  <a:pt x="18745" y="46164"/>
                </a:lnTo>
                <a:lnTo>
                  <a:pt x="19126" y="45847"/>
                </a:lnTo>
                <a:lnTo>
                  <a:pt x="18796" y="45897"/>
                </a:lnTo>
                <a:lnTo>
                  <a:pt x="18465" y="45847"/>
                </a:lnTo>
                <a:lnTo>
                  <a:pt x="18084" y="45681"/>
                </a:lnTo>
                <a:lnTo>
                  <a:pt x="17272" y="45402"/>
                </a:lnTo>
                <a:lnTo>
                  <a:pt x="16230" y="44919"/>
                </a:lnTo>
                <a:lnTo>
                  <a:pt x="16510" y="43662"/>
                </a:lnTo>
                <a:lnTo>
                  <a:pt x="16891" y="41808"/>
                </a:lnTo>
                <a:lnTo>
                  <a:pt x="18465" y="42303"/>
                </a:lnTo>
                <a:lnTo>
                  <a:pt x="19291" y="42037"/>
                </a:lnTo>
                <a:lnTo>
                  <a:pt x="19507" y="42087"/>
                </a:lnTo>
                <a:lnTo>
                  <a:pt x="19824" y="421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6806057" y="6530695"/>
            <a:ext cx="50165" cy="110489"/>
          </a:xfrm>
          <a:custGeom>
            <a:avLst/>
            <a:gdLst/>
            <a:ahLst/>
            <a:cxnLst/>
            <a:rect l="l" t="t" r="r" b="b"/>
            <a:pathLst>
              <a:path w="50165" h="110490">
                <a:moveTo>
                  <a:pt x="5562" y="107899"/>
                </a:moveTo>
                <a:lnTo>
                  <a:pt x="5283" y="106210"/>
                </a:lnTo>
                <a:lnTo>
                  <a:pt x="5016" y="104089"/>
                </a:lnTo>
                <a:lnTo>
                  <a:pt x="3378" y="104305"/>
                </a:lnTo>
                <a:lnTo>
                  <a:pt x="2019" y="104368"/>
                </a:lnTo>
                <a:lnTo>
                  <a:pt x="660" y="104470"/>
                </a:lnTo>
                <a:lnTo>
                  <a:pt x="0" y="105346"/>
                </a:lnTo>
                <a:lnTo>
                  <a:pt x="228" y="106705"/>
                </a:lnTo>
                <a:lnTo>
                  <a:pt x="381" y="108280"/>
                </a:lnTo>
                <a:lnTo>
                  <a:pt x="2133" y="109867"/>
                </a:lnTo>
                <a:lnTo>
                  <a:pt x="3441" y="109588"/>
                </a:lnTo>
                <a:lnTo>
                  <a:pt x="4851" y="109321"/>
                </a:lnTo>
                <a:lnTo>
                  <a:pt x="5562" y="107899"/>
                </a:lnTo>
                <a:close/>
              </a:path>
              <a:path w="50165" h="110490">
                <a:moveTo>
                  <a:pt x="7518" y="40119"/>
                </a:moveTo>
                <a:lnTo>
                  <a:pt x="7302" y="37998"/>
                </a:lnTo>
                <a:lnTo>
                  <a:pt x="6972" y="37020"/>
                </a:lnTo>
                <a:lnTo>
                  <a:pt x="6921" y="35763"/>
                </a:lnTo>
                <a:lnTo>
                  <a:pt x="5283" y="35991"/>
                </a:lnTo>
                <a:lnTo>
                  <a:pt x="4140" y="36093"/>
                </a:lnTo>
                <a:lnTo>
                  <a:pt x="3594" y="36969"/>
                </a:lnTo>
                <a:lnTo>
                  <a:pt x="3708" y="37947"/>
                </a:lnTo>
                <a:lnTo>
                  <a:pt x="3873" y="39255"/>
                </a:lnTo>
                <a:lnTo>
                  <a:pt x="4686" y="40335"/>
                </a:lnTo>
                <a:lnTo>
                  <a:pt x="6159" y="40233"/>
                </a:lnTo>
                <a:lnTo>
                  <a:pt x="7518" y="40119"/>
                </a:lnTo>
                <a:close/>
              </a:path>
              <a:path w="50165" h="110490">
                <a:moveTo>
                  <a:pt x="24193" y="68275"/>
                </a:moveTo>
                <a:lnTo>
                  <a:pt x="23749" y="66421"/>
                </a:lnTo>
                <a:lnTo>
                  <a:pt x="23215" y="64300"/>
                </a:lnTo>
                <a:lnTo>
                  <a:pt x="21678" y="64833"/>
                </a:lnTo>
                <a:lnTo>
                  <a:pt x="20650" y="64897"/>
                </a:lnTo>
                <a:lnTo>
                  <a:pt x="18465" y="65214"/>
                </a:lnTo>
                <a:lnTo>
                  <a:pt x="18199" y="66357"/>
                </a:lnTo>
                <a:lnTo>
                  <a:pt x="19011" y="69469"/>
                </a:lnTo>
                <a:lnTo>
                  <a:pt x="20218" y="70231"/>
                </a:lnTo>
                <a:lnTo>
                  <a:pt x="21793" y="70231"/>
                </a:lnTo>
                <a:lnTo>
                  <a:pt x="23266" y="70231"/>
                </a:lnTo>
                <a:lnTo>
                  <a:pt x="24193" y="68275"/>
                </a:lnTo>
                <a:close/>
              </a:path>
              <a:path w="50165" h="110490">
                <a:moveTo>
                  <a:pt x="45377" y="65659"/>
                </a:moveTo>
                <a:lnTo>
                  <a:pt x="44729" y="64300"/>
                </a:lnTo>
                <a:lnTo>
                  <a:pt x="44018" y="62877"/>
                </a:lnTo>
                <a:lnTo>
                  <a:pt x="42595" y="62547"/>
                </a:lnTo>
                <a:lnTo>
                  <a:pt x="41351" y="62166"/>
                </a:lnTo>
                <a:lnTo>
                  <a:pt x="40093" y="62611"/>
                </a:lnTo>
                <a:lnTo>
                  <a:pt x="38836" y="65214"/>
                </a:lnTo>
                <a:lnTo>
                  <a:pt x="39382" y="66306"/>
                </a:lnTo>
                <a:lnTo>
                  <a:pt x="39928" y="67449"/>
                </a:lnTo>
                <a:lnTo>
                  <a:pt x="40640" y="68541"/>
                </a:lnTo>
                <a:lnTo>
                  <a:pt x="42329" y="67830"/>
                </a:lnTo>
                <a:lnTo>
                  <a:pt x="44234" y="67068"/>
                </a:lnTo>
                <a:lnTo>
                  <a:pt x="45377" y="65659"/>
                </a:lnTo>
                <a:close/>
              </a:path>
              <a:path w="50165" h="110490">
                <a:moveTo>
                  <a:pt x="49898" y="2451"/>
                </a:moveTo>
                <a:lnTo>
                  <a:pt x="49796" y="381"/>
                </a:lnTo>
                <a:lnTo>
                  <a:pt x="48653" y="165"/>
                </a:lnTo>
                <a:lnTo>
                  <a:pt x="47663" y="114"/>
                </a:lnTo>
                <a:lnTo>
                  <a:pt x="46469" y="0"/>
                </a:lnTo>
                <a:lnTo>
                  <a:pt x="45872" y="596"/>
                </a:lnTo>
                <a:lnTo>
                  <a:pt x="45808" y="1803"/>
                </a:lnTo>
                <a:lnTo>
                  <a:pt x="45974" y="2997"/>
                </a:lnTo>
                <a:lnTo>
                  <a:pt x="46799" y="3327"/>
                </a:lnTo>
                <a:lnTo>
                  <a:pt x="47879" y="3162"/>
                </a:lnTo>
                <a:lnTo>
                  <a:pt x="48920" y="3048"/>
                </a:lnTo>
                <a:lnTo>
                  <a:pt x="49898" y="24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6811951" y="6688948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961" y="3538"/>
                </a:moveTo>
                <a:lnTo>
                  <a:pt x="762" y="2994"/>
                </a:lnTo>
                <a:lnTo>
                  <a:pt x="326" y="1959"/>
                </a:lnTo>
                <a:lnTo>
                  <a:pt x="0" y="1252"/>
                </a:lnTo>
                <a:lnTo>
                  <a:pt x="599" y="489"/>
                </a:lnTo>
                <a:lnTo>
                  <a:pt x="1525" y="272"/>
                </a:lnTo>
                <a:lnTo>
                  <a:pt x="2778" y="0"/>
                </a:lnTo>
                <a:lnTo>
                  <a:pt x="3758" y="217"/>
                </a:lnTo>
                <a:lnTo>
                  <a:pt x="4194" y="1578"/>
                </a:lnTo>
                <a:lnTo>
                  <a:pt x="4357" y="2504"/>
                </a:lnTo>
                <a:lnTo>
                  <a:pt x="3921" y="3266"/>
                </a:lnTo>
                <a:lnTo>
                  <a:pt x="3104" y="3375"/>
                </a:lnTo>
                <a:lnTo>
                  <a:pt x="1961" y="35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6824256" y="6535381"/>
            <a:ext cx="21590" cy="46355"/>
          </a:xfrm>
          <a:custGeom>
            <a:avLst/>
            <a:gdLst/>
            <a:ahLst/>
            <a:cxnLst/>
            <a:rect l="l" t="t" r="r" b="b"/>
            <a:pathLst>
              <a:path w="21590" h="46354">
                <a:moveTo>
                  <a:pt x="3378" y="45288"/>
                </a:moveTo>
                <a:lnTo>
                  <a:pt x="3263" y="44577"/>
                </a:lnTo>
                <a:lnTo>
                  <a:pt x="3213" y="43764"/>
                </a:lnTo>
                <a:lnTo>
                  <a:pt x="2832" y="43383"/>
                </a:lnTo>
                <a:lnTo>
                  <a:pt x="2336" y="43116"/>
                </a:lnTo>
                <a:lnTo>
                  <a:pt x="1790" y="43815"/>
                </a:lnTo>
                <a:lnTo>
                  <a:pt x="927" y="44259"/>
                </a:lnTo>
                <a:lnTo>
                  <a:pt x="0" y="44361"/>
                </a:lnTo>
                <a:lnTo>
                  <a:pt x="266" y="45402"/>
                </a:lnTo>
                <a:lnTo>
                  <a:pt x="977" y="46113"/>
                </a:lnTo>
                <a:lnTo>
                  <a:pt x="2184" y="45885"/>
                </a:lnTo>
                <a:lnTo>
                  <a:pt x="2882" y="45834"/>
                </a:lnTo>
                <a:lnTo>
                  <a:pt x="3378" y="45288"/>
                </a:lnTo>
                <a:close/>
              </a:path>
              <a:path w="21590" h="46354">
                <a:moveTo>
                  <a:pt x="21348" y="2286"/>
                </a:moveTo>
                <a:lnTo>
                  <a:pt x="21183" y="1625"/>
                </a:lnTo>
                <a:lnTo>
                  <a:pt x="20802" y="266"/>
                </a:lnTo>
                <a:lnTo>
                  <a:pt x="19773" y="0"/>
                </a:lnTo>
                <a:lnTo>
                  <a:pt x="18415" y="165"/>
                </a:lnTo>
                <a:lnTo>
                  <a:pt x="17868" y="546"/>
                </a:lnTo>
                <a:lnTo>
                  <a:pt x="17487" y="1143"/>
                </a:lnTo>
                <a:lnTo>
                  <a:pt x="17754" y="1739"/>
                </a:lnTo>
                <a:lnTo>
                  <a:pt x="18300" y="2768"/>
                </a:lnTo>
                <a:lnTo>
                  <a:pt x="18961" y="3810"/>
                </a:lnTo>
                <a:lnTo>
                  <a:pt x="20421" y="3263"/>
                </a:lnTo>
                <a:lnTo>
                  <a:pt x="21082" y="2984"/>
                </a:lnTo>
                <a:lnTo>
                  <a:pt x="21348" y="22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6855473" y="6740013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490" y="3538"/>
                </a:moveTo>
                <a:lnTo>
                  <a:pt x="217" y="3103"/>
                </a:lnTo>
                <a:lnTo>
                  <a:pt x="0" y="2885"/>
                </a:lnTo>
                <a:lnTo>
                  <a:pt x="163" y="1742"/>
                </a:lnTo>
                <a:lnTo>
                  <a:pt x="653" y="816"/>
                </a:lnTo>
                <a:lnTo>
                  <a:pt x="1688" y="326"/>
                </a:lnTo>
                <a:lnTo>
                  <a:pt x="2342" y="0"/>
                </a:lnTo>
                <a:lnTo>
                  <a:pt x="2560" y="653"/>
                </a:lnTo>
                <a:lnTo>
                  <a:pt x="2342" y="1034"/>
                </a:lnTo>
                <a:lnTo>
                  <a:pt x="1960" y="1959"/>
                </a:lnTo>
                <a:lnTo>
                  <a:pt x="1634" y="3103"/>
                </a:lnTo>
                <a:lnTo>
                  <a:pt x="490" y="353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8" name="object 2008"/>
          <p:cNvSpPr/>
          <p:nvPr/>
        </p:nvSpPr>
        <p:spPr>
          <a:xfrm>
            <a:off x="6817670" y="6848677"/>
            <a:ext cx="27305" cy="25400"/>
          </a:xfrm>
          <a:custGeom>
            <a:avLst/>
            <a:gdLst/>
            <a:ahLst/>
            <a:cxnLst/>
            <a:rect l="l" t="t" r="r" b="b"/>
            <a:pathLst>
              <a:path w="27304" h="25400">
                <a:moveTo>
                  <a:pt x="19500" y="25042"/>
                </a:moveTo>
                <a:lnTo>
                  <a:pt x="17049" y="24933"/>
                </a:lnTo>
                <a:lnTo>
                  <a:pt x="14979" y="24879"/>
                </a:lnTo>
                <a:lnTo>
                  <a:pt x="13290" y="20741"/>
                </a:lnTo>
                <a:lnTo>
                  <a:pt x="14707" y="17475"/>
                </a:lnTo>
                <a:lnTo>
                  <a:pt x="15578" y="16876"/>
                </a:lnTo>
                <a:lnTo>
                  <a:pt x="16668" y="15025"/>
                </a:lnTo>
                <a:lnTo>
                  <a:pt x="16559" y="14317"/>
                </a:lnTo>
                <a:lnTo>
                  <a:pt x="13290" y="14535"/>
                </a:lnTo>
                <a:lnTo>
                  <a:pt x="11547" y="14372"/>
                </a:lnTo>
                <a:lnTo>
                  <a:pt x="8116" y="14317"/>
                </a:lnTo>
                <a:lnTo>
                  <a:pt x="6373" y="14100"/>
                </a:lnTo>
                <a:lnTo>
                  <a:pt x="4847" y="13337"/>
                </a:lnTo>
                <a:lnTo>
                  <a:pt x="2723" y="12357"/>
                </a:lnTo>
                <a:lnTo>
                  <a:pt x="0" y="11378"/>
                </a:lnTo>
                <a:lnTo>
                  <a:pt x="0" y="6097"/>
                </a:lnTo>
                <a:lnTo>
                  <a:pt x="1361" y="3266"/>
                </a:lnTo>
                <a:lnTo>
                  <a:pt x="5773" y="707"/>
                </a:lnTo>
                <a:lnTo>
                  <a:pt x="7462" y="0"/>
                </a:lnTo>
                <a:lnTo>
                  <a:pt x="8933" y="2449"/>
                </a:lnTo>
                <a:lnTo>
                  <a:pt x="10458" y="5171"/>
                </a:lnTo>
                <a:lnTo>
                  <a:pt x="11438" y="1687"/>
                </a:lnTo>
                <a:lnTo>
                  <a:pt x="11711" y="1850"/>
                </a:lnTo>
                <a:lnTo>
                  <a:pt x="13944" y="2776"/>
                </a:lnTo>
                <a:lnTo>
                  <a:pt x="16450" y="3320"/>
                </a:lnTo>
                <a:lnTo>
                  <a:pt x="18574" y="7403"/>
                </a:lnTo>
                <a:lnTo>
                  <a:pt x="18084" y="9472"/>
                </a:lnTo>
                <a:lnTo>
                  <a:pt x="19609" y="11378"/>
                </a:lnTo>
                <a:lnTo>
                  <a:pt x="21516" y="9744"/>
                </a:lnTo>
                <a:lnTo>
                  <a:pt x="23204" y="10398"/>
                </a:lnTo>
                <a:lnTo>
                  <a:pt x="26418" y="11541"/>
                </a:lnTo>
                <a:lnTo>
                  <a:pt x="27181" y="12793"/>
                </a:lnTo>
                <a:lnTo>
                  <a:pt x="25982" y="15951"/>
                </a:lnTo>
                <a:lnTo>
                  <a:pt x="25383" y="18183"/>
                </a:lnTo>
                <a:lnTo>
                  <a:pt x="23640" y="19761"/>
                </a:lnTo>
                <a:lnTo>
                  <a:pt x="22115" y="24280"/>
                </a:lnTo>
                <a:lnTo>
                  <a:pt x="19500" y="25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6885487" y="6706750"/>
            <a:ext cx="20320" cy="19685"/>
          </a:xfrm>
          <a:custGeom>
            <a:avLst/>
            <a:gdLst/>
            <a:ahLst/>
            <a:cxnLst/>
            <a:rect l="l" t="t" r="r" b="b"/>
            <a:pathLst>
              <a:path w="20320" h="19684">
                <a:moveTo>
                  <a:pt x="9042" y="19598"/>
                </a:moveTo>
                <a:lnTo>
                  <a:pt x="6046" y="18346"/>
                </a:lnTo>
                <a:lnTo>
                  <a:pt x="2233" y="16930"/>
                </a:lnTo>
                <a:lnTo>
                  <a:pt x="0" y="11922"/>
                </a:lnTo>
                <a:lnTo>
                  <a:pt x="2723" y="3211"/>
                </a:lnTo>
                <a:lnTo>
                  <a:pt x="8007" y="0"/>
                </a:lnTo>
                <a:lnTo>
                  <a:pt x="11929" y="979"/>
                </a:lnTo>
                <a:lnTo>
                  <a:pt x="13890" y="1415"/>
                </a:lnTo>
                <a:lnTo>
                  <a:pt x="18574" y="9690"/>
                </a:lnTo>
                <a:lnTo>
                  <a:pt x="19990" y="14263"/>
                </a:lnTo>
                <a:lnTo>
                  <a:pt x="18574" y="16930"/>
                </a:lnTo>
                <a:lnTo>
                  <a:pt x="11547" y="18999"/>
                </a:lnTo>
                <a:lnTo>
                  <a:pt x="9042" y="195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6850507" y="6839863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9588" y="711"/>
                </a:moveTo>
                <a:lnTo>
                  <a:pt x="6210" y="0"/>
                </a:lnTo>
                <a:lnTo>
                  <a:pt x="2616" y="876"/>
                </a:lnTo>
                <a:lnTo>
                  <a:pt x="0" y="3048"/>
                </a:lnTo>
                <a:lnTo>
                  <a:pt x="711" y="3048"/>
                </a:lnTo>
                <a:lnTo>
                  <a:pt x="1092" y="3098"/>
                </a:lnTo>
                <a:lnTo>
                  <a:pt x="3975" y="3429"/>
                </a:lnTo>
                <a:lnTo>
                  <a:pt x="6324" y="3810"/>
                </a:lnTo>
                <a:lnTo>
                  <a:pt x="8610" y="1257"/>
                </a:lnTo>
                <a:lnTo>
                  <a:pt x="8826" y="977"/>
                </a:lnTo>
                <a:lnTo>
                  <a:pt x="9207" y="812"/>
                </a:lnTo>
                <a:lnTo>
                  <a:pt x="9588" y="711"/>
                </a:lnTo>
                <a:close/>
              </a:path>
              <a:path w="15875" h="19050">
                <a:moveTo>
                  <a:pt x="15468" y="9093"/>
                </a:moveTo>
                <a:lnTo>
                  <a:pt x="14770" y="9956"/>
                </a:lnTo>
                <a:lnTo>
                  <a:pt x="13944" y="10668"/>
                </a:lnTo>
                <a:lnTo>
                  <a:pt x="13081" y="11328"/>
                </a:lnTo>
                <a:lnTo>
                  <a:pt x="10947" y="12738"/>
                </a:lnTo>
                <a:lnTo>
                  <a:pt x="8940" y="14211"/>
                </a:lnTo>
                <a:lnTo>
                  <a:pt x="7137" y="16167"/>
                </a:lnTo>
                <a:lnTo>
                  <a:pt x="6591" y="16827"/>
                </a:lnTo>
                <a:lnTo>
                  <a:pt x="5346" y="17640"/>
                </a:lnTo>
                <a:lnTo>
                  <a:pt x="5943" y="17907"/>
                </a:lnTo>
                <a:lnTo>
                  <a:pt x="7086" y="18351"/>
                </a:lnTo>
                <a:lnTo>
                  <a:pt x="8064" y="18669"/>
                </a:lnTo>
                <a:lnTo>
                  <a:pt x="8940" y="18732"/>
                </a:lnTo>
                <a:lnTo>
                  <a:pt x="9639" y="17805"/>
                </a:lnTo>
                <a:lnTo>
                  <a:pt x="11823" y="15024"/>
                </a:lnTo>
                <a:lnTo>
                  <a:pt x="14160" y="12407"/>
                </a:lnTo>
                <a:lnTo>
                  <a:pt x="15468" y="90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6837171" y="6666845"/>
            <a:ext cx="17780" cy="20320"/>
          </a:xfrm>
          <a:custGeom>
            <a:avLst/>
            <a:gdLst/>
            <a:ahLst/>
            <a:cxnLst/>
            <a:rect l="l" t="t" r="r" b="b"/>
            <a:pathLst>
              <a:path w="17779" h="20320">
                <a:moveTo>
                  <a:pt x="6972" y="20251"/>
                </a:moveTo>
                <a:lnTo>
                  <a:pt x="1089" y="9744"/>
                </a:lnTo>
                <a:lnTo>
                  <a:pt x="0" y="4845"/>
                </a:lnTo>
                <a:lnTo>
                  <a:pt x="3758" y="0"/>
                </a:lnTo>
                <a:lnTo>
                  <a:pt x="8333" y="326"/>
                </a:lnTo>
                <a:lnTo>
                  <a:pt x="9586" y="381"/>
                </a:lnTo>
                <a:lnTo>
                  <a:pt x="10621" y="762"/>
                </a:lnTo>
                <a:lnTo>
                  <a:pt x="11547" y="1306"/>
                </a:lnTo>
                <a:lnTo>
                  <a:pt x="12855" y="2068"/>
                </a:lnTo>
                <a:lnTo>
                  <a:pt x="13890" y="3211"/>
                </a:lnTo>
                <a:lnTo>
                  <a:pt x="14761" y="4518"/>
                </a:lnTo>
                <a:lnTo>
                  <a:pt x="15197" y="5117"/>
                </a:lnTo>
                <a:lnTo>
                  <a:pt x="15578" y="5825"/>
                </a:lnTo>
                <a:lnTo>
                  <a:pt x="17049" y="8819"/>
                </a:lnTo>
                <a:lnTo>
                  <a:pt x="17267" y="11704"/>
                </a:lnTo>
                <a:lnTo>
                  <a:pt x="16232" y="14317"/>
                </a:lnTo>
                <a:lnTo>
                  <a:pt x="15088" y="17039"/>
                </a:lnTo>
                <a:lnTo>
                  <a:pt x="13290" y="19326"/>
                </a:lnTo>
                <a:lnTo>
                  <a:pt x="10240" y="19816"/>
                </a:lnTo>
                <a:lnTo>
                  <a:pt x="6972" y="202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6720657" y="6978517"/>
            <a:ext cx="17145" cy="19050"/>
          </a:xfrm>
          <a:custGeom>
            <a:avLst/>
            <a:gdLst/>
            <a:ahLst/>
            <a:cxnLst/>
            <a:rect l="l" t="t" r="r" b="b"/>
            <a:pathLst>
              <a:path w="17145" h="19050">
                <a:moveTo>
                  <a:pt x="4902" y="18455"/>
                </a:moveTo>
                <a:lnTo>
                  <a:pt x="0" y="14045"/>
                </a:lnTo>
                <a:lnTo>
                  <a:pt x="54" y="11160"/>
                </a:lnTo>
                <a:lnTo>
                  <a:pt x="1634" y="7349"/>
                </a:lnTo>
                <a:lnTo>
                  <a:pt x="1797" y="7077"/>
                </a:lnTo>
                <a:lnTo>
                  <a:pt x="2396" y="5825"/>
                </a:lnTo>
                <a:lnTo>
                  <a:pt x="7026" y="0"/>
                </a:lnTo>
                <a:lnTo>
                  <a:pt x="13181" y="979"/>
                </a:lnTo>
                <a:lnTo>
                  <a:pt x="16559" y="8982"/>
                </a:lnTo>
                <a:lnTo>
                  <a:pt x="16068" y="10343"/>
                </a:lnTo>
                <a:lnTo>
                  <a:pt x="12364" y="13065"/>
                </a:lnTo>
                <a:lnTo>
                  <a:pt x="10948" y="13827"/>
                </a:lnTo>
                <a:lnTo>
                  <a:pt x="12582" y="16658"/>
                </a:lnTo>
                <a:lnTo>
                  <a:pt x="11874" y="17203"/>
                </a:lnTo>
                <a:lnTo>
                  <a:pt x="11112" y="17420"/>
                </a:lnTo>
                <a:lnTo>
                  <a:pt x="8007" y="18346"/>
                </a:lnTo>
                <a:lnTo>
                  <a:pt x="4902" y="184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3" name="object 2013"/>
          <p:cNvSpPr/>
          <p:nvPr/>
        </p:nvSpPr>
        <p:spPr>
          <a:xfrm>
            <a:off x="6808572" y="6727011"/>
            <a:ext cx="86995" cy="102235"/>
          </a:xfrm>
          <a:custGeom>
            <a:avLst/>
            <a:gdLst/>
            <a:ahLst/>
            <a:cxnLst/>
            <a:rect l="l" t="t" r="r" b="b"/>
            <a:pathLst>
              <a:path w="86995" h="102234">
                <a:moveTo>
                  <a:pt x="14706" y="96024"/>
                </a:moveTo>
                <a:lnTo>
                  <a:pt x="14376" y="94018"/>
                </a:lnTo>
                <a:lnTo>
                  <a:pt x="11277" y="89662"/>
                </a:lnTo>
                <a:lnTo>
                  <a:pt x="9093" y="88188"/>
                </a:lnTo>
                <a:lnTo>
                  <a:pt x="3594" y="86829"/>
                </a:lnTo>
                <a:lnTo>
                  <a:pt x="1574" y="88023"/>
                </a:lnTo>
                <a:lnTo>
                  <a:pt x="596" y="90906"/>
                </a:lnTo>
                <a:lnTo>
                  <a:pt x="0" y="92163"/>
                </a:lnTo>
                <a:lnTo>
                  <a:pt x="101" y="93687"/>
                </a:lnTo>
                <a:lnTo>
                  <a:pt x="266" y="95211"/>
                </a:lnTo>
                <a:lnTo>
                  <a:pt x="381" y="95758"/>
                </a:lnTo>
                <a:lnTo>
                  <a:pt x="812" y="96735"/>
                </a:lnTo>
                <a:lnTo>
                  <a:pt x="4305" y="95973"/>
                </a:lnTo>
                <a:lnTo>
                  <a:pt x="4140" y="98856"/>
                </a:lnTo>
                <a:lnTo>
                  <a:pt x="5118" y="100711"/>
                </a:lnTo>
                <a:lnTo>
                  <a:pt x="5334" y="101041"/>
                </a:lnTo>
                <a:lnTo>
                  <a:pt x="6045" y="101206"/>
                </a:lnTo>
                <a:lnTo>
                  <a:pt x="6591" y="101358"/>
                </a:lnTo>
                <a:lnTo>
                  <a:pt x="9309" y="101968"/>
                </a:lnTo>
                <a:lnTo>
                  <a:pt x="11760" y="100761"/>
                </a:lnTo>
                <a:lnTo>
                  <a:pt x="13347" y="98259"/>
                </a:lnTo>
                <a:lnTo>
                  <a:pt x="14706" y="96024"/>
                </a:lnTo>
                <a:close/>
              </a:path>
              <a:path w="86995" h="102234">
                <a:moveTo>
                  <a:pt x="22542" y="74853"/>
                </a:moveTo>
                <a:lnTo>
                  <a:pt x="22453" y="74422"/>
                </a:lnTo>
                <a:lnTo>
                  <a:pt x="21945" y="72136"/>
                </a:lnTo>
                <a:lnTo>
                  <a:pt x="20421" y="70002"/>
                </a:lnTo>
                <a:lnTo>
                  <a:pt x="20320" y="69875"/>
                </a:lnTo>
                <a:lnTo>
                  <a:pt x="20320" y="72948"/>
                </a:lnTo>
                <a:lnTo>
                  <a:pt x="19545" y="73494"/>
                </a:lnTo>
                <a:lnTo>
                  <a:pt x="18465" y="74307"/>
                </a:lnTo>
                <a:lnTo>
                  <a:pt x="16992" y="74422"/>
                </a:lnTo>
                <a:lnTo>
                  <a:pt x="15303" y="73113"/>
                </a:lnTo>
                <a:lnTo>
                  <a:pt x="15392" y="72136"/>
                </a:lnTo>
                <a:lnTo>
                  <a:pt x="15468" y="71907"/>
                </a:lnTo>
                <a:lnTo>
                  <a:pt x="17322" y="70281"/>
                </a:lnTo>
                <a:lnTo>
                  <a:pt x="18402" y="70002"/>
                </a:lnTo>
                <a:lnTo>
                  <a:pt x="19608" y="71094"/>
                </a:lnTo>
                <a:lnTo>
                  <a:pt x="20256" y="71907"/>
                </a:lnTo>
                <a:lnTo>
                  <a:pt x="20320" y="72948"/>
                </a:lnTo>
                <a:lnTo>
                  <a:pt x="20320" y="69875"/>
                </a:lnTo>
                <a:lnTo>
                  <a:pt x="19850" y="69240"/>
                </a:lnTo>
                <a:lnTo>
                  <a:pt x="19608" y="68922"/>
                </a:lnTo>
                <a:lnTo>
                  <a:pt x="18567" y="67119"/>
                </a:lnTo>
                <a:lnTo>
                  <a:pt x="16281" y="69240"/>
                </a:lnTo>
                <a:lnTo>
                  <a:pt x="15519" y="68313"/>
                </a:lnTo>
                <a:lnTo>
                  <a:pt x="14160" y="67449"/>
                </a:lnTo>
                <a:lnTo>
                  <a:pt x="11760" y="65811"/>
                </a:lnTo>
                <a:lnTo>
                  <a:pt x="9423" y="66357"/>
                </a:lnTo>
                <a:lnTo>
                  <a:pt x="7835" y="68694"/>
                </a:lnTo>
                <a:lnTo>
                  <a:pt x="4902" y="72898"/>
                </a:lnTo>
                <a:lnTo>
                  <a:pt x="6426" y="77025"/>
                </a:lnTo>
                <a:lnTo>
                  <a:pt x="12090" y="79311"/>
                </a:lnTo>
                <a:lnTo>
                  <a:pt x="12357" y="79375"/>
                </a:lnTo>
                <a:lnTo>
                  <a:pt x="13068" y="79756"/>
                </a:lnTo>
                <a:lnTo>
                  <a:pt x="13779" y="79756"/>
                </a:lnTo>
                <a:lnTo>
                  <a:pt x="16497" y="79921"/>
                </a:lnTo>
                <a:lnTo>
                  <a:pt x="19494" y="79971"/>
                </a:lnTo>
                <a:lnTo>
                  <a:pt x="21082" y="77355"/>
                </a:lnTo>
                <a:lnTo>
                  <a:pt x="22542" y="74853"/>
                </a:lnTo>
                <a:close/>
              </a:path>
              <a:path w="86995" h="102234">
                <a:moveTo>
                  <a:pt x="46951" y="31521"/>
                </a:moveTo>
                <a:lnTo>
                  <a:pt x="46901" y="29616"/>
                </a:lnTo>
                <a:lnTo>
                  <a:pt x="46355" y="27051"/>
                </a:lnTo>
                <a:lnTo>
                  <a:pt x="45758" y="25857"/>
                </a:lnTo>
                <a:lnTo>
                  <a:pt x="45148" y="26289"/>
                </a:lnTo>
                <a:lnTo>
                  <a:pt x="42532" y="28473"/>
                </a:lnTo>
                <a:lnTo>
                  <a:pt x="42697" y="25641"/>
                </a:lnTo>
                <a:lnTo>
                  <a:pt x="42049" y="24599"/>
                </a:lnTo>
                <a:lnTo>
                  <a:pt x="41452" y="23787"/>
                </a:lnTo>
                <a:lnTo>
                  <a:pt x="41833" y="22428"/>
                </a:lnTo>
                <a:lnTo>
                  <a:pt x="37198" y="21831"/>
                </a:lnTo>
                <a:lnTo>
                  <a:pt x="33388" y="23787"/>
                </a:lnTo>
                <a:lnTo>
                  <a:pt x="32194" y="26670"/>
                </a:lnTo>
                <a:lnTo>
                  <a:pt x="31038" y="29235"/>
                </a:lnTo>
                <a:lnTo>
                  <a:pt x="32791" y="33096"/>
                </a:lnTo>
                <a:lnTo>
                  <a:pt x="39217" y="37338"/>
                </a:lnTo>
                <a:lnTo>
                  <a:pt x="43357" y="37401"/>
                </a:lnTo>
                <a:lnTo>
                  <a:pt x="45643" y="34836"/>
                </a:lnTo>
                <a:lnTo>
                  <a:pt x="45910" y="34074"/>
                </a:lnTo>
                <a:lnTo>
                  <a:pt x="45808" y="34290"/>
                </a:lnTo>
                <a:lnTo>
                  <a:pt x="46951" y="31521"/>
                </a:lnTo>
                <a:close/>
              </a:path>
              <a:path w="86995" h="102234">
                <a:moveTo>
                  <a:pt x="64376" y="5816"/>
                </a:moveTo>
                <a:lnTo>
                  <a:pt x="62852" y="3048"/>
                </a:lnTo>
                <a:lnTo>
                  <a:pt x="59639" y="647"/>
                </a:lnTo>
                <a:lnTo>
                  <a:pt x="59042" y="381"/>
                </a:lnTo>
                <a:lnTo>
                  <a:pt x="58661" y="1028"/>
                </a:lnTo>
                <a:lnTo>
                  <a:pt x="58229" y="1689"/>
                </a:lnTo>
                <a:lnTo>
                  <a:pt x="59588" y="3098"/>
                </a:lnTo>
                <a:lnTo>
                  <a:pt x="56756" y="3098"/>
                </a:lnTo>
                <a:lnTo>
                  <a:pt x="55778" y="2336"/>
                </a:lnTo>
                <a:lnTo>
                  <a:pt x="54902" y="482"/>
                </a:lnTo>
                <a:lnTo>
                  <a:pt x="54470" y="0"/>
                </a:lnTo>
                <a:lnTo>
                  <a:pt x="47764" y="10833"/>
                </a:lnTo>
                <a:lnTo>
                  <a:pt x="49187" y="12522"/>
                </a:lnTo>
                <a:lnTo>
                  <a:pt x="53492" y="14147"/>
                </a:lnTo>
                <a:lnTo>
                  <a:pt x="54140" y="14312"/>
                </a:lnTo>
                <a:lnTo>
                  <a:pt x="55613" y="14808"/>
                </a:lnTo>
                <a:lnTo>
                  <a:pt x="57137" y="14744"/>
                </a:lnTo>
                <a:lnTo>
                  <a:pt x="60947" y="14693"/>
                </a:lnTo>
                <a:lnTo>
                  <a:pt x="63995" y="12306"/>
                </a:lnTo>
                <a:lnTo>
                  <a:pt x="64160" y="9359"/>
                </a:lnTo>
                <a:lnTo>
                  <a:pt x="64376" y="5816"/>
                </a:lnTo>
                <a:close/>
              </a:path>
              <a:path w="86995" h="102234">
                <a:moveTo>
                  <a:pt x="86550" y="54216"/>
                </a:moveTo>
                <a:lnTo>
                  <a:pt x="84747" y="49974"/>
                </a:lnTo>
                <a:lnTo>
                  <a:pt x="81915" y="48882"/>
                </a:lnTo>
                <a:lnTo>
                  <a:pt x="77939" y="46266"/>
                </a:lnTo>
                <a:lnTo>
                  <a:pt x="76695" y="47739"/>
                </a:lnTo>
                <a:lnTo>
                  <a:pt x="73799" y="49809"/>
                </a:lnTo>
                <a:lnTo>
                  <a:pt x="71793" y="49314"/>
                </a:lnTo>
                <a:lnTo>
                  <a:pt x="67970" y="49923"/>
                </a:lnTo>
                <a:lnTo>
                  <a:pt x="65366" y="48831"/>
                </a:lnTo>
                <a:lnTo>
                  <a:pt x="64490" y="51447"/>
                </a:lnTo>
                <a:lnTo>
                  <a:pt x="63563" y="54000"/>
                </a:lnTo>
                <a:lnTo>
                  <a:pt x="65684" y="55689"/>
                </a:lnTo>
                <a:lnTo>
                  <a:pt x="67157" y="57378"/>
                </a:lnTo>
                <a:lnTo>
                  <a:pt x="68084" y="58356"/>
                </a:lnTo>
                <a:lnTo>
                  <a:pt x="69176" y="59118"/>
                </a:lnTo>
                <a:lnTo>
                  <a:pt x="70269" y="60045"/>
                </a:lnTo>
                <a:lnTo>
                  <a:pt x="71132" y="60261"/>
                </a:lnTo>
                <a:lnTo>
                  <a:pt x="72440" y="60375"/>
                </a:lnTo>
                <a:lnTo>
                  <a:pt x="74244" y="56337"/>
                </a:lnTo>
                <a:lnTo>
                  <a:pt x="76962" y="56832"/>
                </a:lnTo>
                <a:lnTo>
                  <a:pt x="81267" y="56502"/>
                </a:lnTo>
                <a:lnTo>
                  <a:pt x="84594" y="55524"/>
                </a:lnTo>
                <a:lnTo>
                  <a:pt x="85839" y="55143"/>
                </a:lnTo>
                <a:lnTo>
                  <a:pt x="86550" y="542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6831833" y="6558291"/>
            <a:ext cx="17780" cy="12065"/>
          </a:xfrm>
          <a:custGeom>
            <a:avLst/>
            <a:gdLst/>
            <a:ahLst/>
            <a:cxnLst/>
            <a:rect l="l" t="t" r="r" b="b"/>
            <a:pathLst>
              <a:path w="17779" h="12065">
                <a:moveTo>
                  <a:pt x="11602" y="11541"/>
                </a:moveTo>
                <a:lnTo>
                  <a:pt x="11329" y="11378"/>
                </a:lnTo>
                <a:lnTo>
                  <a:pt x="10839" y="10996"/>
                </a:lnTo>
                <a:lnTo>
                  <a:pt x="9695" y="10561"/>
                </a:lnTo>
                <a:lnTo>
                  <a:pt x="7408" y="9799"/>
                </a:lnTo>
                <a:lnTo>
                  <a:pt x="4956" y="10398"/>
                </a:lnTo>
                <a:lnTo>
                  <a:pt x="980" y="10125"/>
                </a:lnTo>
                <a:lnTo>
                  <a:pt x="217" y="8547"/>
                </a:lnTo>
                <a:lnTo>
                  <a:pt x="0" y="5171"/>
                </a:lnTo>
                <a:lnTo>
                  <a:pt x="1144" y="4355"/>
                </a:lnTo>
                <a:lnTo>
                  <a:pt x="12909" y="326"/>
                </a:lnTo>
                <a:lnTo>
                  <a:pt x="13182" y="217"/>
                </a:lnTo>
                <a:lnTo>
                  <a:pt x="14598" y="0"/>
                </a:lnTo>
                <a:lnTo>
                  <a:pt x="15742" y="108"/>
                </a:lnTo>
                <a:lnTo>
                  <a:pt x="16613" y="1469"/>
                </a:lnTo>
                <a:lnTo>
                  <a:pt x="17648" y="2994"/>
                </a:lnTo>
                <a:lnTo>
                  <a:pt x="16722" y="3919"/>
                </a:lnTo>
                <a:lnTo>
                  <a:pt x="16123" y="5062"/>
                </a:lnTo>
                <a:lnTo>
                  <a:pt x="15905" y="5389"/>
                </a:lnTo>
                <a:lnTo>
                  <a:pt x="15524" y="6097"/>
                </a:lnTo>
                <a:lnTo>
                  <a:pt x="15905" y="8057"/>
                </a:lnTo>
                <a:lnTo>
                  <a:pt x="14325" y="9146"/>
                </a:lnTo>
                <a:lnTo>
                  <a:pt x="13291" y="10398"/>
                </a:lnTo>
                <a:lnTo>
                  <a:pt x="12964" y="10724"/>
                </a:lnTo>
                <a:lnTo>
                  <a:pt x="12746" y="10888"/>
                </a:lnTo>
                <a:lnTo>
                  <a:pt x="12256" y="11214"/>
                </a:lnTo>
                <a:lnTo>
                  <a:pt x="11602" y="115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6742493" y="6957288"/>
            <a:ext cx="17145" cy="52069"/>
          </a:xfrm>
          <a:custGeom>
            <a:avLst/>
            <a:gdLst/>
            <a:ahLst/>
            <a:cxnLst/>
            <a:rect l="l" t="t" r="r" b="b"/>
            <a:pathLst>
              <a:path w="17145" h="52070">
                <a:moveTo>
                  <a:pt x="14160" y="11214"/>
                </a:moveTo>
                <a:lnTo>
                  <a:pt x="11874" y="7785"/>
                </a:lnTo>
                <a:lnTo>
                  <a:pt x="12369" y="6591"/>
                </a:lnTo>
                <a:lnTo>
                  <a:pt x="11874" y="6210"/>
                </a:lnTo>
                <a:lnTo>
                  <a:pt x="11226" y="5334"/>
                </a:lnTo>
                <a:lnTo>
                  <a:pt x="10998" y="4521"/>
                </a:lnTo>
                <a:lnTo>
                  <a:pt x="11379" y="3924"/>
                </a:lnTo>
                <a:lnTo>
                  <a:pt x="9918" y="2882"/>
                </a:lnTo>
                <a:lnTo>
                  <a:pt x="8394" y="2019"/>
                </a:lnTo>
                <a:lnTo>
                  <a:pt x="5994" y="1041"/>
                </a:lnTo>
                <a:lnTo>
                  <a:pt x="5334" y="711"/>
                </a:lnTo>
                <a:lnTo>
                  <a:pt x="4635" y="495"/>
                </a:lnTo>
                <a:lnTo>
                  <a:pt x="2565" y="0"/>
                </a:lnTo>
                <a:lnTo>
                  <a:pt x="1358" y="1092"/>
                </a:lnTo>
                <a:lnTo>
                  <a:pt x="0" y="4635"/>
                </a:lnTo>
                <a:lnTo>
                  <a:pt x="660" y="5994"/>
                </a:lnTo>
                <a:lnTo>
                  <a:pt x="2400" y="6426"/>
                </a:lnTo>
                <a:lnTo>
                  <a:pt x="5283" y="7086"/>
                </a:lnTo>
                <a:lnTo>
                  <a:pt x="5829" y="9258"/>
                </a:lnTo>
                <a:lnTo>
                  <a:pt x="7785" y="15951"/>
                </a:lnTo>
                <a:lnTo>
                  <a:pt x="9042" y="16230"/>
                </a:lnTo>
                <a:lnTo>
                  <a:pt x="12306" y="13182"/>
                </a:lnTo>
                <a:lnTo>
                  <a:pt x="12852" y="12687"/>
                </a:lnTo>
                <a:lnTo>
                  <a:pt x="13398" y="12141"/>
                </a:lnTo>
                <a:lnTo>
                  <a:pt x="13893" y="11595"/>
                </a:lnTo>
                <a:lnTo>
                  <a:pt x="14058" y="11328"/>
                </a:lnTo>
                <a:close/>
              </a:path>
              <a:path w="17145" h="52070">
                <a:moveTo>
                  <a:pt x="16941" y="44856"/>
                </a:moveTo>
                <a:lnTo>
                  <a:pt x="16611" y="43281"/>
                </a:lnTo>
                <a:lnTo>
                  <a:pt x="16179" y="40894"/>
                </a:lnTo>
                <a:lnTo>
                  <a:pt x="15748" y="38227"/>
                </a:lnTo>
                <a:lnTo>
                  <a:pt x="10299" y="36207"/>
                </a:lnTo>
                <a:lnTo>
                  <a:pt x="8928" y="38760"/>
                </a:lnTo>
                <a:lnTo>
                  <a:pt x="7404" y="40233"/>
                </a:lnTo>
                <a:lnTo>
                  <a:pt x="3213" y="44373"/>
                </a:lnTo>
                <a:lnTo>
                  <a:pt x="3975" y="47967"/>
                </a:lnTo>
                <a:lnTo>
                  <a:pt x="9309" y="50304"/>
                </a:lnTo>
                <a:lnTo>
                  <a:pt x="12687" y="51777"/>
                </a:lnTo>
                <a:lnTo>
                  <a:pt x="14655" y="51066"/>
                </a:lnTo>
                <a:lnTo>
                  <a:pt x="16129" y="47802"/>
                </a:lnTo>
                <a:lnTo>
                  <a:pt x="16725" y="46329"/>
                </a:lnTo>
                <a:lnTo>
                  <a:pt x="16941" y="448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6811842" y="6901974"/>
            <a:ext cx="20320" cy="6985"/>
          </a:xfrm>
          <a:custGeom>
            <a:avLst/>
            <a:gdLst/>
            <a:ahLst/>
            <a:cxnLst/>
            <a:rect l="l" t="t" r="r" b="b"/>
            <a:pathLst>
              <a:path w="20320" h="6984">
                <a:moveTo>
                  <a:pt x="7843" y="6587"/>
                </a:moveTo>
                <a:lnTo>
                  <a:pt x="5556" y="6315"/>
                </a:lnTo>
                <a:lnTo>
                  <a:pt x="2069" y="6097"/>
                </a:lnTo>
                <a:lnTo>
                  <a:pt x="1470" y="6151"/>
                </a:lnTo>
                <a:lnTo>
                  <a:pt x="926" y="6260"/>
                </a:lnTo>
                <a:lnTo>
                  <a:pt x="381" y="5607"/>
                </a:lnTo>
                <a:lnTo>
                  <a:pt x="0" y="4790"/>
                </a:lnTo>
                <a:lnTo>
                  <a:pt x="0" y="3538"/>
                </a:lnTo>
                <a:lnTo>
                  <a:pt x="54" y="1850"/>
                </a:lnTo>
                <a:lnTo>
                  <a:pt x="3486" y="108"/>
                </a:lnTo>
                <a:lnTo>
                  <a:pt x="7190" y="0"/>
                </a:lnTo>
                <a:lnTo>
                  <a:pt x="8279" y="0"/>
                </a:lnTo>
                <a:lnTo>
                  <a:pt x="9586" y="108"/>
                </a:lnTo>
                <a:lnTo>
                  <a:pt x="10458" y="653"/>
                </a:lnTo>
                <a:lnTo>
                  <a:pt x="11983" y="1524"/>
                </a:lnTo>
                <a:lnTo>
                  <a:pt x="13291" y="1578"/>
                </a:lnTo>
                <a:lnTo>
                  <a:pt x="15360" y="707"/>
                </a:lnTo>
                <a:lnTo>
                  <a:pt x="16559" y="707"/>
                </a:lnTo>
                <a:lnTo>
                  <a:pt x="18574" y="925"/>
                </a:lnTo>
                <a:lnTo>
                  <a:pt x="19609" y="2504"/>
                </a:lnTo>
                <a:lnTo>
                  <a:pt x="19773" y="4191"/>
                </a:lnTo>
                <a:lnTo>
                  <a:pt x="19881" y="5444"/>
                </a:lnTo>
                <a:lnTo>
                  <a:pt x="19119" y="6042"/>
                </a:lnTo>
                <a:lnTo>
                  <a:pt x="18193" y="6369"/>
                </a:lnTo>
                <a:lnTo>
                  <a:pt x="18029" y="5716"/>
                </a:lnTo>
                <a:lnTo>
                  <a:pt x="17811" y="5171"/>
                </a:lnTo>
                <a:lnTo>
                  <a:pt x="15796" y="3157"/>
                </a:lnTo>
                <a:lnTo>
                  <a:pt x="11275" y="2340"/>
                </a:lnTo>
                <a:lnTo>
                  <a:pt x="9913" y="3974"/>
                </a:lnTo>
                <a:lnTo>
                  <a:pt x="7843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6800894" y="6705824"/>
            <a:ext cx="6985" cy="12700"/>
          </a:xfrm>
          <a:custGeom>
            <a:avLst/>
            <a:gdLst/>
            <a:ahLst/>
            <a:cxnLst/>
            <a:rect l="l" t="t" r="r" b="b"/>
            <a:pathLst>
              <a:path w="6984" h="12700">
                <a:moveTo>
                  <a:pt x="1416" y="12140"/>
                </a:moveTo>
                <a:lnTo>
                  <a:pt x="0" y="12031"/>
                </a:lnTo>
                <a:lnTo>
                  <a:pt x="0" y="598"/>
                </a:lnTo>
                <a:lnTo>
                  <a:pt x="1961" y="0"/>
                </a:lnTo>
                <a:lnTo>
                  <a:pt x="3595" y="272"/>
                </a:lnTo>
                <a:lnTo>
                  <a:pt x="6318" y="3266"/>
                </a:lnTo>
                <a:lnTo>
                  <a:pt x="6809" y="7295"/>
                </a:lnTo>
                <a:lnTo>
                  <a:pt x="5664" y="9527"/>
                </a:lnTo>
                <a:lnTo>
                  <a:pt x="5283" y="10234"/>
                </a:lnTo>
                <a:lnTo>
                  <a:pt x="4684" y="10833"/>
                </a:lnTo>
                <a:lnTo>
                  <a:pt x="3867" y="11269"/>
                </a:lnTo>
                <a:lnTo>
                  <a:pt x="2832" y="11868"/>
                </a:lnTo>
                <a:lnTo>
                  <a:pt x="1416" y="121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8" name="object 2018"/>
          <p:cNvSpPr/>
          <p:nvPr/>
        </p:nvSpPr>
        <p:spPr>
          <a:xfrm>
            <a:off x="6831125" y="6886077"/>
            <a:ext cx="12065" cy="13335"/>
          </a:xfrm>
          <a:custGeom>
            <a:avLst/>
            <a:gdLst/>
            <a:ahLst/>
            <a:cxnLst/>
            <a:rect l="l" t="t" r="r" b="b"/>
            <a:pathLst>
              <a:path w="12065" h="13334">
                <a:moveTo>
                  <a:pt x="5937" y="13011"/>
                </a:moveTo>
                <a:lnTo>
                  <a:pt x="5556" y="13011"/>
                </a:lnTo>
                <a:lnTo>
                  <a:pt x="2778" y="12521"/>
                </a:lnTo>
                <a:lnTo>
                  <a:pt x="1198" y="6423"/>
                </a:lnTo>
                <a:lnTo>
                  <a:pt x="0" y="3756"/>
                </a:lnTo>
                <a:lnTo>
                  <a:pt x="2015" y="1578"/>
                </a:lnTo>
                <a:lnTo>
                  <a:pt x="3431" y="0"/>
                </a:lnTo>
                <a:lnTo>
                  <a:pt x="5447" y="54"/>
                </a:lnTo>
                <a:lnTo>
                  <a:pt x="7190" y="925"/>
                </a:lnTo>
                <a:lnTo>
                  <a:pt x="9042" y="1578"/>
                </a:lnTo>
                <a:lnTo>
                  <a:pt x="10621" y="2939"/>
                </a:lnTo>
                <a:lnTo>
                  <a:pt x="11267" y="4028"/>
                </a:lnTo>
                <a:lnTo>
                  <a:pt x="9260" y="4028"/>
                </a:lnTo>
                <a:lnTo>
                  <a:pt x="7517" y="5389"/>
                </a:lnTo>
                <a:lnTo>
                  <a:pt x="6754" y="8492"/>
                </a:lnTo>
                <a:lnTo>
                  <a:pt x="6373" y="9908"/>
                </a:lnTo>
                <a:lnTo>
                  <a:pt x="6264" y="12956"/>
                </a:lnTo>
                <a:lnTo>
                  <a:pt x="5937" y="13011"/>
                </a:lnTo>
                <a:close/>
              </a:path>
              <a:path w="12065" h="13334">
                <a:moveTo>
                  <a:pt x="11493" y="4409"/>
                </a:moveTo>
                <a:lnTo>
                  <a:pt x="9260" y="4028"/>
                </a:lnTo>
                <a:lnTo>
                  <a:pt x="11267" y="4028"/>
                </a:lnTo>
                <a:lnTo>
                  <a:pt x="11493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6800894" y="6581646"/>
            <a:ext cx="8890" cy="13335"/>
          </a:xfrm>
          <a:custGeom>
            <a:avLst/>
            <a:gdLst/>
            <a:ahLst/>
            <a:cxnLst/>
            <a:rect l="l" t="t" r="r" b="b"/>
            <a:pathLst>
              <a:path w="8890" h="13334">
                <a:moveTo>
                  <a:pt x="2995" y="13065"/>
                </a:moveTo>
                <a:lnTo>
                  <a:pt x="1906" y="12847"/>
                </a:lnTo>
                <a:lnTo>
                  <a:pt x="490" y="12357"/>
                </a:lnTo>
                <a:lnTo>
                  <a:pt x="326" y="12249"/>
                </a:lnTo>
                <a:lnTo>
                  <a:pt x="0" y="12140"/>
                </a:lnTo>
                <a:lnTo>
                  <a:pt x="0" y="2885"/>
                </a:lnTo>
                <a:lnTo>
                  <a:pt x="3104" y="381"/>
                </a:lnTo>
                <a:lnTo>
                  <a:pt x="4739" y="0"/>
                </a:lnTo>
                <a:lnTo>
                  <a:pt x="6264" y="1415"/>
                </a:lnTo>
                <a:lnTo>
                  <a:pt x="7626" y="2613"/>
                </a:lnTo>
                <a:lnTo>
                  <a:pt x="8334" y="4627"/>
                </a:lnTo>
                <a:lnTo>
                  <a:pt x="8388" y="6532"/>
                </a:lnTo>
                <a:lnTo>
                  <a:pt x="8388" y="7676"/>
                </a:lnTo>
                <a:lnTo>
                  <a:pt x="8170" y="8819"/>
                </a:lnTo>
                <a:lnTo>
                  <a:pt x="7626" y="9744"/>
                </a:lnTo>
                <a:lnTo>
                  <a:pt x="6482" y="11759"/>
                </a:lnTo>
                <a:lnTo>
                  <a:pt x="5392" y="12739"/>
                </a:lnTo>
                <a:lnTo>
                  <a:pt x="3921" y="12956"/>
                </a:lnTo>
                <a:lnTo>
                  <a:pt x="2995" y="130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6869472" y="6608322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5">
                <a:moveTo>
                  <a:pt x="7462" y="11704"/>
                </a:moveTo>
                <a:lnTo>
                  <a:pt x="2886" y="10615"/>
                </a:lnTo>
                <a:lnTo>
                  <a:pt x="54" y="7512"/>
                </a:lnTo>
                <a:lnTo>
                  <a:pt x="0" y="5280"/>
                </a:lnTo>
                <a:lnTo>
                  <a:pt x="0" y="4300"/>
                </a:lnTo>
                <a:lnTo>
                  <a:pt x="8878" y="0"/>
                </a:lnTo>
                <a:lnTo>
                  <a:pt x="10186" y="108"/>
                </a:lnTo>
                <a:lnTo>
                  <a:pt x="10948" y="816"/>
                </a:lnTo>
                <a:lnTo>
                  <a:pt x="11765" y="1469"/>
                </a:lnTo>
                <a:lnTo>
                  <a:pt x="12038" y="2667"/>
                </a:lnTo>
                <a:lnTo>
                  <a:pt x="11874" y="4573"/>
                </a:lnTo>
                <a:lnTo>
                  <a:pt x="11874" y="5008"/>
                </a:lnTo>
                <a:lnTo>
                  <a:pt x="11820" y="5498"/>
                </a:lnTo>
                <a:lnTo>
                  <a:pt x="11711" y="5988"/>
                </a:lnTo>
                <a:lnTo>
                  <a:pt x="11656" y="6641"/>
                </a:lnTo>
                <a:lnTo>
                  <a:pt x="11439" y="7893"/>
                </a:lnTo>
                <a:lnTo>
                  <a:pt x="10621" y="9962"/>
                </a:lnTo>
                <a:lnTo>
                  <a:pt x="7462" y="1170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6842073" y="6796305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4956" y="10942"/>
                </a:moveTo>
                <a:lnTo>
                  <a:pt x="2723" y="10833"/>
                </a:lnTo>
                <a:lnTo>
                  <a:pt x="708" y="10779"/>
                </a:lnTo>
                <a:lnTo>
                  <a:pt x="0" y="8928"/>
                </a:lnTo>
                <a:lnTo>
                  <a:pt x="163" y="2123"/>
                </a:lnTo>
                <a:lnTo>
                  <a:pt x="1416" y="381"/>
                </a:lnTo>
                <a:lnTo>
                  <a:pt x="3813" y="54"/>
                </a:lnTo>
                <a:lnTo>
                  <a:pt x="4194" y="54"/>
                </a:lnTo>
                <a:lnTo>
                  <a:pt x="4738" y="0"/>
                </a:lnTo>
                <a:lnTo>
                  <a:pt x="6645" y="2722"/>
                </a:lnTo>
                <a:lnTo>
                  <a:pt x="10131" y="4191"/>
                </a:lnTo>
                <a:lnTo>
                  <a:pt x="11112" y="7730"/>
                </a:lnTo>
                <a:lnTo>
                  <a:pt x="11493" y="9037"/>
                </a:lnTo>
                <a:lnTo>
                  <a:pt x="10676" y="10071"/>
                </a:lnTo>
                <a:lnTo>
                  <a:pt x="9478" y="10289"/>
                </a:lnTo>
                <a:lnTo>
                  <a:pt x="7244" y="10670"/>
                </a:lnTo>
                <a:lnTo>
                  <a:pt x="4956" y="109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6796209" y="6912426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925" y="11595"/>
                </a:moveTo>
                <a:lnTo>
                  <a:pt x="381" y="8547"/>
                </a:lnTo>
                <a:lnTo>
                  <a:pt x="0" y="6532"/>
                </a:lnTo>
                <a:lnTo>
                  <a:pt x="217" y="4028"/>
                </a:lnTo>
                <a:lnTo>
                  <a:pt x="1252" y="1850"/>
                </a:lnTo>
                <a:lnTo>
                  <a:pt x="2069" y="217"/>
                </a:lnTo>
                <a:lnTo>
                  <a:pt x="3486" y="54"/>
                </a:lnTo>
                <a:lnTo>
                  <a:pt x="5011" y="0"/>
                </a:lnTo>
                <a:lnTo>
                  <a:pt x="7026" y="2558"/>
                </a:lnTo>
                <a:lnTo>
                  <a:pt x="9695" y="4573"/>
                </a:lnTo>
                <a:lnTo>
                  <a:pt x="10295" y="7948"/>
                </a:lnTo>
                <a:lnTo>
                  <a:pt x="10403" y="8329"/>
                </a:lnTo>
                <a:lnTo>
                  <a:pt x="9695" y="10670"/>
                </a:lnTo>
                <a:lnTo>
                  <a:pt x="7789" y="10724"/>
                </a:lnTo>
                <a:lnTo>
                  <a:pt x="6209" y="10561"/>
                </a:lnTo>
                <a:lnTo>
                  <a:pt x="4085" y="10289"/>
                </a:lnTo>
                <a:lnTo>
                  <a:pt x="925" y="115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6795008" y="6799414"/>
            <a:ext cx="13335" cy="65405"/>
          </a:xfrm>
          <a:custGeom>
            <a:avLst/>
            <a:gdLst/>
            <a:ahLst/>
            <a:cxnLst/>
            <a:rect l="l" t="t" r="r" b="b"/>
            <a:pathLst>
              <a:path w="13334" h="65404">
                <a:moveTo>
                  <a:pt x="10833" y="63258"/>
                </a:moveTo>
                <a:lnTo>
                  <a:pt x="9258" y="59118"/>
                </a:lnTo>
                <a:lnTo>
                  <a:pt x="7137" y="58305"/>
                </a:lnTo>
                <a:lnTo>
                  <a:pt x="6096" y="56451"/>
                </a:lnTo>
                <a:lnTo>
                  <a:pt x="5499" y="55422"/>
                </a:lnTo>
                <a:lnTo>
                  <a:pt x="4457" y="54762"/>
                </a:lnTo>
                <a:lnTo>
                  <a:pt x="3213" y="55092"/>
                </a:lnTo>
                <a:lnTo>
                  <a:pt x="1524" y="55473"/>
                </a:lnTo>
                <a:lnTo>
                  <a:pt x="546" y="56781"/>
                </a:lnTo>
                <a:lnTo>
                  <a:pt x="0" y="59715"/>
                </a:lnTo>
                <a:lnTo>
                  <a:pt x="317" y="61302"/>
                </a:lnTo>
                <a:lnTo>
                  <a:pt x="381" y="62826"/>
                </a:lnTo>
                <a:lnTo>
                  <a:pt x="381" y="64020"/>
                </a:lnTo>
                <a:lnTo>
                  <a:pt x="1244" y="64350"/>
                </a:lnTo>
                <a:lnTo>
                  <a:pt x="2717" y="64947"/>
                </a:lnTo>
                <a:lnTo>
                  <a:pt x="4241" y="64998"/>
                </a:lnTo>
                <a:lnTo>
                  <a:pt x="6375" y="65328"/>
                </a:lnTo>
                <a:lnTo>
                  <a:pt x="10452" y="64782"/>
                </a:lnTo>
                <a:lnTo>
                  <a:pt x="10833" y="63258"/>
                </a:lnTo>
                <a:close/>
              </a:path>
              <a:path w="13334" h="65404">
                <a:moveTo>
                  <a:pt x="12801" y="9855"/>
                </a:moveTo>
                <a:lnTo>
                  <a:pt x="11976" y="5613"/>
                </a:lnTo>
                <a:lnTo>
                  <a:pt x="11328" y="4572"/>
                </a:lnTo>
                <a:lnTo>
                  <a:pt x="10998" y="3479"/>
                </a:lnTo>
                <a:lnTo>
                  <a:pt x="10617" y="2070"/>
                </a:lnTo>
                <a:lnTo>
                  <a:pt x="10731" y="431"/>
                </a:lnTo>
                <a:lnTo>
                  <a:pt x="6426" y="0"/>
                </a:lnTo>
                <a:lnTo>
                  <a:pt x="5448" y="1358"/>
                </a:lnTo>
                <a:lnTo>
                  <a:pt x="4406" y="2717"/>
                </a:lnTo>
                <a:lnTo>
                  <a:pt x="3860" y="3479"/>
                </a:lnTo>
                <a:lnTo>
                  <a:pt x="3759" y="4521"/>
                </a:lnTo>
                <a:lnTo>
                  <a:pt x="3314" y="5384"/>
                </a:lnTo>
                <a:lnTo>
                  <a:pt x="2070" y="7620"/>
                </a:lnTo>
                <a:lnTo>
                  <a:pt x="2997" y="8928"/>
                </a:lnTo>
                <a:lnTo>
                  <a:pt x="4953" y="9855"/>
                </a:lnTo>
                <a:lnTo>
                  <a:pt x="5715" y="10185"/>
                </a:lnTo>
                <a:lnTo>
                  <a:pt x="6350" y="10414"/>
                </a:lnTo>
                <a:lnTo>
                  <a:pt x="8547" y="11430"/>
                </a:lnTo>
                <a:lnTo>
                  <a:pt x="10020" y="12141"/>
                </a:lnTo>
                <a:lnTo>
                  <a:pt x="12077" y="10452"/>
                </a:lnTo>
                <a:lnTo>
                  <a:pt x="12801" y="98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6768865" y="6909596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3595" y="11051"/>
                </a:moveTo>
                <a:lnTo>
                  <a:pt x="1034" y="9635"/>
                </a:lnTo>
                <a:lnTo>
                  <a:pt x="381" y="9254"/>
                </a:lnTo>
                <a:lnTo>
                  <a:pt x="0" y="8547"/>
                </a:lnTo>
                <a:lnTo>
                  <a:pt x="272" y="7730"/>
                </a:lnTo>
                <a:lnTo>
                  <a:pt x="1198" y="4464"/>
                </a:lnTo>
                <a:lnTo>
                  <a:pt x="3703" y="2340"/>
                </a:lnTo>
                <a:lnTo>
                  <a:pt x="6427" y="0"/>
                </a:lnTo>
                <a:lnTo>
                  <a:pt x="7190" y="272"/>
                </a:lnTo>
                <a:lnTo>
                  <a:pt x="7734" y="272"/>
                </a:lnTo>
                <a:lnTo>
                  <a:pt x="9695" y="1252"/>
                </a:lnTo>
                <a:lnTo>
                  <a:pt x="10730" y="2939"/>
                </a:lnTo>
                <a:lnTo>
                  <a:pt x="10240" y="4899"/>
                </a:lnTo>
                <a:lnTo>
                  <a:pt x="9804" y="6532"/>
                </a:lnTo>
                <a:lnTo>
                  <a:pt x="11493" y="9091"/>
                </a:lnTo>
                <a:lnTo>
                  <a:pt x="8769" y="9799"/>
                </a:lnTo>
                <a:lnTo>
                  <a:pt x="6264" y="10507"/>
                </a:lnTo>
                <a:lnTo>
                  <a:pt x="3595" y="11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6800022" y="6556549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8497" y="12303"/>
                </a:moveTo>
                <a:lnTo>
                  <a:pt x="4521" y="12303"/>
                </a:lnTo>
                <a:lnTo>
                  <a:pt x="4521" y="10670"/>
                </a:lnTo>
                <a:lnTo>
                  <a:pt x="3704" y="9690"/>
                </a:lnTo>
                <a:lnTo>
                  <a:pt x="2124" y="7077"/>
                </a:lnTo>
                <a:lnTo>
                  <a:pt x="0" y="4790"/>
                </a:lnTo>
                <a:lnTo>
                  <a:pt x="1634" y="2449"/>
                </a:lnTo>
                <a:lnTo>
                  <a:pt x="3431" y="0"/>
                </a:lnTo>
                <a:lnTo>
                  <a:pt x="6318" y="2068"/>
                </a:lnTo>
                <a:lnTo>
                  <a:pt x="8660" y="2123"/>
                </a:lnTo>
                <a:lnTo>
                  <a:pt x="10458" y="2232"/>
                </a:lnTo>
                <a:lnTo>
                  <a:pt x="11329" y="3429"/>
                </a:lnTo>
                <a:lnTo>
                  <a:pt x="11003" y="5335"/>
                </a:lnTo>
                <a:lnTo>
                  <a:pt x="10676" y="6641"/>
                </a:lnTo>
                <a:lnTo>
                  <a:pt x="10458" y="7948"/>
                </a:lnTo>
                <a:lnTo>
                  <a:pt x="10186" y="9363"/>
                </a:lnTo>
                <a:lnTo>
                  <a:pt x="9205" y="10615"/>
                </a:lnTo>
                <a:lnTo>
                  <a:pt x="8497" y="123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6853458" y="6770827"/>
            <a:ext cx="10795" cy="12065"/>
          </a:xfrm>
          <a:custGeom>
            <a:avLst/>
            <a:gdLst/>
            <a:ahLst/>
            <a:cxnLst/>
            <a:rect l="l" t="t" r="r" b="b"/>
            <a:pathLst>
              <a:path w="10795" h="12065">
                <a:moveTo>
                  <a:pt x="4412" y="11922"/>
                </a:moveTo>
                <a:lnTo>
                  <a:pt x="3050" y="11541"/>
                </a:lnTo>
                <a:lnTo>
                  <a:pt x="2451" y="10017"/>
                </a:lnTo>
                <a:lnTo>
                  <a:pt x="1906" y="8601"/>
                </a:lnTo>
                <a:lnTo>
                  <a:pt x="1307" y="7186"/>
                </a:lnTo>
                <a:lnTo>
                  <a:pt x="762" y="4300"/>
                </a:lnTo>
                <a:lnTo>
                  <a:pt x="0" y="2613"/>
                </a:lnTo>
                <a:lnTo>
                  <a:pt x="2832" y="0"/>
                </a:lnTo>
                <a:lnTo>
                  <a:pt x="4520" y="925"/>
                </a:lnTo>
                <a:lnTo>
                  <a:pt x="6046" y="1687"/>
                </a:lnTo>
                <a:lnTo>
                  <a:pt x="7625" y="2558"/>
                </a:lnTo>
                <a:lnTo>
                  <a:pt x="10185" y="2830"/>
                </a:lnTo>
                <a:lnTo>
                  <a:pt x="9205" y="7730"/>
                </a:lnTo>
                <a:lnTo>
                  <a:pt x="8225" y="10180"/>
                </a:lnTo>
                <a:lnTo>
                  <a:pt x="5773" y="11323"/>
                </a:lnTo>
                <a:lnTo>
                  <a:pt x="4412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6685839" y="7027949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20">
                <a:moveTo>
                  <a:pt x="8872" y="4845"/>
                </a:moveTo>
                <a:lnTo>
                  <a:pt x="3933" y="4845"/>
                </a:lnTo>
                <a:lnTo>
                  <a:pt x="5894" y="4028"/>
                </a:lnTo>
                <a:lnTo>
                  <a:pt x="6439" y="3103"/>
                </a:lnTo>
                <a:lnTo>
                  <a:pt x="5809" y="1633"/>
                </a:lnTo>
                <a:lnTo>
                  <a:pt x="5622" y="1361"/>
                </a:lnTo>
                <a:lnTo>
                  <a:pt x="5404" y="1197"/>
                </a:lnTo>
                <a:lnTo>
                  <a:pt x="6330" y="1197"/>
                </a:lnTo>
                <a:lnTo>
                  <a:pt x="7256" y="816"/>
                </a:lnTo>
                <a:lnTo>
                  <a:pt x="8073" y="54"/>
                </a:lnTo>
                <a:lnTo>
                  <a:pt x="8346" y="0"/>
                </a:lnTo>
                <a:lnTo>
                  <a:pt x="8618" y="0"/>
                </a:lnTo>
                <a:lnTo>
                  <a:pt x="8836" y="54"/>
                </a:lnTo>
                <a:lnTo>
                  <a:pt x="9544" y="163"/>
                </a:lnTo>
                <a:lnTo>
                  <a:pt x="10198" y="871"/>
                </a:lnTo>
                <a:lnTo>
                  <a:pt x="10552" y="1578"/>
                </a:lnTo>
                <a:lnTo>
                  <a:pt x="9871" y="1742"/>
                </a:lnTo>
                <a:lnTo>
                  <a:pt x="9403" y="2261"/>
                </a:lnTo>
                <a:lnTo>
                  <a:pt x="10307" y="4191"/>
                </a:lnTo>
                <a:lnTo>
                  <a:pt x="9871" y="4518"/>
                </a:lnTo>
                <a:lnTo>
                  <a:pt x="9598" y="4627"/>
                </a:lnTo>
                <a:lnTo>
                  <a:pt x="8872" y="4845"/>
                </a:lnTo>
                <a:close/>
              </a:path>
              <a:path w="10795" h="7620">
                <a:moveTo>
                  <a:pt x="2601" y="2261"/>
                </a:moveTo>
                <a:lnTo>
                  <a:pt x="4097" y="1469"/>
                </a:lnTo>
                <a:lnTo>
                  <a:pt x="3280" y="1959"/>
                </a:lnTo>
                <a:lnTo>
                  <a:pt x="2601" y="2261"/>
                </a:lnTo>
                <a:close/>
              </a:path>
              <a:path w="10795" h="7620">
                <a:moveTo>
                  <a:pt x="2308" y="2416"/>
                </a:moveTo>
                <a:lnTo>
                  <a:pt x="2601" y="2261"/>
                </a:lnTo>
                <a:lnTo>
                  <a:pt x="2308" y="2416"/>
                </a:lnTo>
                <a:close/>
              </a:path>
              <a:path w="10795" h="7620">
                <a:moveTo>
                  <a:pt x="883" y="7022"/>
                </a:moveTo>
                <a:lnTo>
                  <a:pt x="284" y="6913"/>
                </a:lnTo>
                <a:lnTo>
                  <a:pt x="121" y="6260"/>
                </a:lnTo>
                <a:lnTo>
                  <a:pt x="0" y="4845"/>
                </a:lnTo>
                <a:lnTo>
                  <a:pt x="556" y="3701"/>
                </a:lnTo>
                <a:lnTo>
                  <a:pt x="2308" y="2416"/>
                </a:lnTo>
                <a:lnTo>
                  <a:pt x="3171" y="4518"/>
                </a:lnTo>
                <a:lnTo>
                  <a:pt x="3933" y="4845"/>
                </a:lnTo>
                <a:lnTo>
                  <a:pt x="8872" y="4845"/>
                </a:lnTo>
                <a:lnTo>
                  <a:pt x="6875" y="5444"/>
                </a:lnTo>
                <a:lnTo>
                  <a:pt x="1428" y="6859"/>
                </a:lnTo>
                <a:lnTo>
                  <a:pt x="883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6767830" y="698211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4847" y="7512"/>
                </a:moveTo>
                <a:lnTo>
                  <a:pt x="980" y="6532"/>
                </a:lnTo>
                <a:lnTo>
                  <a:pt x="0" y="5062"/>
                </a:lnTo>
                <a:lnTo>
                  <a:pt x="544" y="3375"/>
                </a:lnTo>
                <a:lnTo>
                  <a:pt x="1252" y="925"/>
                </a:lnTo>
                <a:lnTo>
                  <a:pt x="2560" y="0"/>
                </a:lnTo>
                <a:lnTo>
                  <a:pt x="6699" y="925"/>
                </a:lnTo>
                <a:lnTo>
                  <a:pt x="8116" y="2939"/>
                </a:lnTo>
                <a:lnTo>
                  <a:pt x="7571" y="4954"/>
                </a:lnTo>
                <a:lnTo>
                  <a:pt x="7190" y="6423"/>
                </a:lnTo>
                <a:lnTo>
                  <a:pt x="4847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6876826" y="6843450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4194" y="7512"/>
                </a:moveTo>
                <a:lnTo>
                  <a:pt x="925" y="6315"/>
                </a:lnTo>
                <a:lnTo>
                  <a:pt x="0" y="4137"/>
                </a:lnTo>
                <a:lnTo>
                  <a:pt x="762" y="2340"/>
                </a:lnTo>
                <a:lnTo>
                  <a:pt x="1579" y="489"/>
                </a:lnTo>
                <a:lnTo>
                  <a:pt x="3104" y="0"/>
                </a:lnTo>
                <a:lnTo>
                  <a:pt x="4902" y="272"/>
                </a:lnTo>
                <a:lnTo>
                  <a:pt x="6373" y="544"/>
                </a:lnTo>
                <a:lnTo>
                  <a:pt x="8007" y="3538"/>
                </a:lnTo>
                <a:lnTo>
                  <a:pt x="7516" y="4845"/>
                </a:lnTo>
                <a:lnTo>
                  <a:pt x="6972" y="6260"/>
                </a:lnTo>
                <a:lnTo>
                  <a:pt x="4194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6807267" y="6855046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20">
                <a:moveTo>
                  <a:pt x="5120" y="7131"/>
                </a:moveTo>
                <a:lnTo>
                  <a:pt x="3268" y="6696"/>
                </a:lnTo>
                <a:lnTo>
                  <a:pt x="1688" y="6260"/>
                </a:lnTo>
                <a:lnTo>
                  <a:pt x="0" y="4083"/>
                </a:lnTo>
                <a:lnTo>
                  <a:pt x="762" y="1088"/>
                </a:lnTo>
                <a:lnTo>
                  <a:pt x="3486" y="0"/>
                </a:lnTo>
                <a:lnTo>
                  <a:pt x="5664" y="707"/>
                </a:lnTo>
                <a:lnTo>
                  <a:pt x="7571" y="1361"/>
                </a:lnTo>
                <a:lnTo>
                  <a:pt x="8279" y="2504"/>
                </a:lnTo>
                <a:lnTo>
                  <a:pt x="7789" y="4083"/>
                </a:lnTo>
                <a:lnTo>
                  <a:pt x="7135" y="5988"/>
                </a:lnTo>
                <a:lnTo>
                  <a:pt x="5120" y="713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6844362" y="6732609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139" y="7403"/>
                </a:moveTo>
                <a:lnTo>
                  <a:pt x="2178" y="6696"/>
                </a:lnTo>
                <a:lnTo>
                  <a:pt x="653" y="5934"/>
                </a:lnTo>
                <a:lnTo>
                  <a:pt x="0" y="4409"/>
                </a:lnTo>
                <a:lnTo>
                  <a:pt x="108" y="2667"/>
                </a:lnTo>
                <a:lnTo>
                  <a:pt x="217" y="1252"/>
                </a:lnTo>
                <a:lnTo>
                  <a:pt x="3159" y="0"/>
                </a:lnTo>
                <a:lnTo>
                  <a:pt x="4793" y="489"/>
                </a:lnTo>
                <a:lnTo>
                  <a:pt x="6645" y="1034"/>
                </a:lnTo>
                <a:lnTo>
                  <a:pt x="7516" y="2667"/>
                </a:lnTo>
                <a:lnTo>
                  <a:pt x="6917" y="4409"/>
                </a:lnTo>
                <a:lnTo>
                  <a:pt x="6209" y="6315"/>
                </a:lnTo>
                <a:lnTo>
                  <a:pt x="4139" y="7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6893876" y="6605055"/>
            <a:ext cx="8255" cy="7620"/>
          </a:xfrm>
          <a:custGeom>
            <a:avLst/>
            <a:gdLst/>
            <a:ahLst/>
            <a:cxnLst/>
            <a:rect l="l" t="t" r="r" b="b"/>
            <a:pathLst>
              <a:path w="8254" h="7620">
                <a:moveTo>
                  <a:pt x="3595" y="7295"/>
                </a:moveTo>
                <a:lnTo>
                  <a:pt x="2069" y="6315"/>
                </a:lnTo>
                <a:lnTo>
                  <a:pt x="653" y="5335"/>
                </a:lnTo>
                <a:lnTo>
                  <a:pt x="0" y="3429"/>
                </a:lnTo>
                <a:lnTo>
                  <a:pt x="871" y="2286"/>
                </a:lnTo>
                <a:lnTo>
                  <a:pt x="1743" y="1197"/>
                </a:lnTo>
                <a:lnTo>
                  <a:pt x="3486" y="0"/>
                </a:lnTo>
                <a:lnTo>
                  <a:pt x="7190" y="1959"/>
                </a:lnTo>
                <a:lnTo>
                  <a:pt x="7952" y="3756"/>
                </a:lnTo>
                <a:lnTo>
                  <a:pt x="7190" y="5280"/>
                </a:lnTo>
                <a:lnTo>
                  <a:pt x="6482" y="6641"/>
                </a:lnTo>
                <a:lnTo>
                  <a:pt x="3595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6810641" y="6572401"/>
            <a:ext cx="17145" cy="38735"/>
          </a:xfrm>
          <a:custGeom>
            <a:avLst/>
            <a:gdLst/>
            <a:ahLst/>
            <a:cxnLst/>
            <a:rect l="l" t="t" r="r" b="b"/>
            <a:pathLst>
              <a:path w="17145" h="38734">
                <a:moveTo>
                  <a:pt x="7073" y="34569"/>
                </a:moveTo>
                <a:lnTo>
                  <a:pt x="6096" y="32385"/>
                </a:lnTo>
                <a:lnTo>
                  <a:pt x="2933" y="31838"/>
                </a:lnTo>
                <a:lnTo>
                  <a:pt x="1409" y="31953"/>
                </a:lnTo>
                <a:lnTo>
                  <a:pt x="698" y="33807"/>
                </a:lnTo>
                <a:lnTo>
                  <a:pt x="0" y="35763"/>
                </a:lnTo>
                <a:lnTo>
                  <a:pt x="977" y="37884"/>
                </a:lnTo>
                <a:lnTo>
                  <a:pt x="2933" y="38315"/>
                </a:lnTo>
                <a:lnTo>
                  <a:pt x="4686" y="38696"/>
                </a:lnTo>
                <a:lnTo>
                  <a:pt x="5765" y="37719"/>
                </a:lnTo>
                <a:lnTo>
                  <a:pt x="6527" y="36309"/>
                </a:lnTo>
                <a:lnTo>
                  <a:pt x="7073" y="34569"/>
                </a:lnTo>
                <a:close/>
              </a:path>
              <a:path w="17145" h="38734">
                <a:moveTo>
                  <a:pt x="17094" y="4127"/>
                </a:moveTo>
                <a:lnTo>
                  <a:pt x="16179" y="2336"/>
                </a:lnTo>
                <a:lnTo>
                  <a:pt x="14109" y="1358"/>
                </a:lnTo>
                <a:lnTo>
                  <a:pt x="11658" y="0"/>
                </a:lnTo>
                <a:lnTo>
                  <a:pt x="10833" y="1841"/>
                </a:lnTo>
                <a:lnTo>
                  <a:pt x="9906" y="3213"/>
                </a:lnTo>
                <a:lnTo>
                  <a:pt x="8763" y="4838"/>
                </a:lnTo>
                <a:lnTo>
                  <a:pt x="9690" y="6096"/>
                </a:lnTo>
                <a:lnTo>
                  <a:pt x="11163" y="6908"/>
                </a:lnTo>
                <a:lnTo>
                  <a:pt x="11925" y="7340"/>
                </a:lnTo>
                <a:lnTo>
                  <a:pt x="12801" y="7454"/>
                </a:lnTo>
                <a:lnTo>
                  <a:pt x="14541" y="7239"/>
                </a:lnTo>
                <a:lnTo>
                  <a:pt x="15405" y="6794"/>
                </a:lnTo>
                <a:lnTo>
                  <a:pt x="15951" y="6096"/>
                </a:lnTo>
                <a:lnTo>
                  <a:pt x="16179" y="5765"/>
                </a:lnTo>
                <a:lnTo>
                  <a:pt x="17094" y="41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6847902" y="6690853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3104" y="7403"/>
                </a:moveTo>
                <a:lnTo>
                  <a:pt x="272" y="5988"/>
                </a:lnTo>
                <a:lnTo>
                  <a:pt x="0" y="3701"/>
                </a:lnTo>
                <a:lnTo>
                  <a:pt x="1960" y="598"/>
                </a:lnTo>
                <a:lnTo>
                  <a:pt x="3322" y="0"/>
                </a:lnTo>
                <a:lnTo>
                  <a:pt x="4956" y="435"/>
                </a:lnTo>
                <a:lnTo>
                  <a:pt x="5828" y="707"/>
                </a:lnTo>
                <a:lnTo>
                  <a:pt x="7026" y="4300"/>
                </a:lnTo>
                <a:lnTo>
                  <a:pt x="6645" y="5008"/>
                </a:lnTo>
                <a:lnTo>
                  <a:pt x="5773" y="6532"/>
                </a:lnTo>
                <a:lnTo>
                  <a:pt x="3104" y="7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5" name="object 2035"/>
          <p:cNvSpPr/>
          <p:nvPr/>
        </p:nvSpPr>
        <p:spPr>
          <a:xfrm>
            <a:off x="6805632" y="649808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575" y="7022"/>
                </a:moveTo>
                <a:lnTo>
                  <a:pt x="2886" y="6423"/>
                </a:lnTo>
                <a:lnTo>
                  <a:pt x="1198" y="5825"/>
                </a:lnTo>
                <a:lnTo>
                  <a:pt x="0" y="3647"/>
                </a:lnTo>
                <a:lnTo>
                  <a:pt x="1198" y="1252"/>
                </a:lnTo>
                <a:lnTo>
                  <a:pt x="4085" y="0"/>
                </a:lnTo>
                <a:lnTo>
                  <a:pt x="5283" y="707"/>
                </a:lnTo>
                <a:lnTo>
                  <a:pt x="6863" y="2014"/>
                </a:lnTo>
                <a:lnTo>
                  <a:pt x="7571" y="3157"/>
                </a:lnTo>
                <a:lnTo>
                  <a:pt x="6754" y="6206"/>
                </a:lnTo>
                <a:lnTo>
                  <a:pt x="4575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6867403" y="6898544"/>
            <a:ext cx="6350" cy="7620"/>
          </a:xfrm>
          <a:custGeom>
            <a:avLst/>
            <a:gdLst/>
            <a:ahLst/>
            <a:cxnLst/>
            <a:rect l="l" t="t" r="r" b="b"/>
            <a:pathLst>
              <a:path w="6350" h="7620">
                <a:moveTo>
                  <a:pt x="3486" y="7295"/>
                </a:moveTo>
                <a:lnTo>
                  <a:pt x="2178" y="7022"/>
                </a:lnTo>
                <a:lnTo>
                  <a:pt x="871" y="6206"/>
                </a:lnTo>
                <a:lnTo>
                  <a:pt x="0" y="5062"/>
                </a:lnTo>
                <a:lnTo>
                  <a:pt x="217" y="3320"/>
                </a:lnTo>
                <a:lnTo>
                  <a:pt x="544" y="1415"/>
                </a:lnTo>
                <a:lnTo>
                  <a:pt x="2668" y="0"/>
                </a:lnTo>
                <a:lnTo>
                  <a:pt x="4575" y="598"/>
                </a:lnTo>
                <a:lnTo>
                  <a:pt x="5828" y="1034"/>
                </a:lnTo>
                <a:lnTo>
                  <a:pt x="6264" y="2068"/>
                </a:lnTo>
                <a:lnTo>
                  <a:pt x="6046" y="3320"/>
                </a:lnTo>
                <a:lnTo>
                  <a:pt x="5828" y="5117"/>
                </a:lnTo>
                <a:lnTo>
                  <a:pt x="3486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6847194" y="6722864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4575" y="6587"/>
                </a:moveTo>
                <a:lnTo>
                  <a:pt x="1089" y="5498"/>
                </a:lnTo>
                <a:lnTo>
                  <a:pt x="0" y="3647"/>
                </a:lnTo>
                <a:lnTo>
                  <a:pt x="1361" y="381"/>
                </a:lnTo>
                <a:lnTo>
                  <a:pt x="2778" y="0"/>
                </a:lnTo>
                <a:lnTo>
                  <a:pt x="6100" y="871"/>
                </a:lnTo>
                <a:lnTo>
                  <a:pt x="7353" y="3048"/>
                </a:lnTo>
                <a:lnTo>
                  <a:pt x="6590" y="4355"/>
                </a:lnTo>
                <a:lnTo>
                  <a:pt x="5828" y="5770"/>
                </a:lnTo>
                <a:lnTo>
                  <a:pt x="4575" y="658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6803399" y="6478209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20">
                <a:moveTo>
                  <a:pt x="9205" y="7403"/>
                </a:moveTo>
                <a:lnTo>
                  <a:pt x="5556" y="7131"/>
                </a:lnTo>
                <a:lnTo>
                  <a:pt x="2505" y="5825"/>
                </a:lnTo>
                <a:lnTo>
                  <a:pt x="217" y="2123"/>
                </a:lnTo>
                <a:lnTo>
                  <a:pt x="0" y="1034"/>
                </a:lnTo>
                <a:lnTo>
                  <a:pt x="272" y="598"/>
                </a:lnTo>
                <a:lnTo>
                  <a:pt x="817" y="0"/>
                </a:lnTo>
                <a:lnTo>
                  <a:pt x="1743" y="381"/>
                </a:lnTo>
                <a:lnTo>
                  <a:pt x="2614" y="1088"/>
                </a:lnTo>
                <a:lnTo>
                  <a:pt x="2995" y="1361"/>
                </a:lnTo>
                <a:lnTo>
                  <a:pt x="3322" y="1633"/>
                </a:lnTo>
                <a:lnTo>
                  <a:pt x="5501" y="3266"/>
                </a:lnTo>
                <a:lnTo>
                  <a:pt x="7626" y="4954"/>
                </a:lnTo>
                <a:lnTo>
                  <a:pt x="9205" y="7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6711615" y="7024628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0" y="2994"/>
                </a:moveTo>
                <a:lnTo>
                  <a:pt x="326" y="2776"/>
                </a:lnTo>
                <a:lnTo>
                  <a:pt x="653" y="2504"/>
                </a:lnTo>
                <a:lnTo>
                  <a:pt x="926" y="2232"/>
                </a:lnTo>
                <a:lnTo>
                  <a:pt x="1634" y="1524"/>
                </a:lnTo>
                <a:lnTo>
                  <a:pt x="2451" y="871"/>
                </a:lnTo>
                <a:lnTo>
                  <a:pt x="2995" y="0"/>
                </a:lnTo>
                <a:lnTo>
                  <a:pt x="3104" y="163"/>
                </a:lnTo>
                <a:lnTo>
                  <a:pt x="3268" y="326"/>
                </a:lnTo>
                <a:lnTo>
                  <a:pt x="3322" y="489"/>
                </a:lnTo>
                <a:lnTo>
                  <a:pt x="3486" y="816"/>
                </a:lnTo>
                <a:lnTo>
                  <a:pt x="3431" y="1143"/>
                </a:lnTo>
                <a:lnTo>
                  <a:pt x="3268" y="1361"/>
                </a:lnTo>
                <a:lnTo>
                  <a:pt x="2614" y="1415"/>
                </a:lnTo>
                <a:lnTo>
                  <a:pt x="1961" y="1633"/>
                </a:lnTo>
                <a:lnTo>
                  <a:pt x="1416" y="2123"/>
                </a:lnTo>
                <a:lnTo>
                  <a:pt x="1252" y="2286"/>
                </a:lnTo>
                <a:lnTo>
                  <a:pt x="1143" y="2449"/>
                </a:lnTo>
                <a:lnTo>
                  <a:pt x="980" y="2667"/>
                </a:lnTo>
                <a:lnTo>
                  <a:pt x="0" y="29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0" name="object 2040"/>
          <p:cNvSpPr/>
          <p:nvPr/>
        </p:nvSpPr>
        <p:spPr>
          <a:xfrm>
            <a:off x="6833576" y="6518604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560" y="4083"/>
                </a:moveTo>
                <a:lnTo>
                  <a:pt x="2233" y="4028"/>
                </a:lnTo>
                <a:lnTo>
                  <a:pt x="1852" y="3865"/>
                </a:lnTo>
                <a:lnTo>
                  <a:pt x="1034" y="3593"/>
                </a:lnTo>
                <a:lnTo>
                  <a:pt x="0" y="3103"/>
                </a:lnTo>
                <a:lnTo>
                  <a:pt x="272" y="1850"/>
                </a:lnTo>
                <a:lnTo>
                  <a:pt x="653" y="0"/>
                </a:lnTo>
                <a:lnTo>
                  <a:pt x="2233" y="489"/>
                </a:lnTo>
                <a:lnTo>
                  <a:pt x="3050" y="217"/>
                </a:lnTo>
                <a:lnTo>
                  <a:pt x="3268" y="272"/>
                </a:lnTo>
                <a:lnTo>
                  <a:pt x="3595" y="381"/>
                </a:lnTo>
                <a:lnTo>
                  <a:pt x="4412" y="707"/>
                </a:lnTo>
                <a:lnTo>
                  <a:pt x="4684" y="1143"/>
                </a:lnTo>
                <a:lnTo>
                  <a:pt x="4521" y="1905"/>
                </a:lnTo>
                <a:lnTo>
                  <a:pt x="4303" y="3048"/>
                </a:lnTo>
                <a:lnTo>
                  <a:pt x="3813" y="3919"/>
                </a:lnTo>
                <a:lnTo>
                  <a:pt x="2887" y="4028"/>
                </a:lnTo>
                <a:lnTo>
                  <a:pt x="2560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6905804" y="680000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342" y="4845"/>
                </a:moveTo>
                <a:lnTo>
                  <a:pt x="1198" y="4191"/>
                </a:lnTo>
                <a:lnTo>
                  <a:pt x="163" y="3701"/>
                </a:lnTo>
                <a:lnTo>
                  <a:pt x="0" y="2776"/>
                </a:lnTo>
                <a:lnTo>
                  <a:pt x="435" y="1796"/>
                </a:lnTo>
                <a:lnTo>
                  <a:pt x="980" y="707"/>
                </a:lnTo>
                <a:lnTo>
                  <a:pt x="1851" y="0"/>
                </a:lnTo>
                <a:lnTo>
                  <a:pt x="3104" y="489"/>
                </a:lnTo>
                <a:lnTo>
                  <a:pt x="4575" y="979"/>
                </a:lnTo>
                <a:lnTo>
                  <a:pt x="4357" y="2123"/>
                </a:lnTo>
                <a:lnTo>
                  <a:pt x="3921" y="3266"/>
                </a:lnTo>
                <a:lnTo>
                  <a:pt x="3377" y="4573"/>
                </a:lnTo>
                <a:lnTo>
                  <a:pt x="2342" y="48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6856072" y="6623075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451" y="4246"/>
                </a:moveTo>
                <a:lnTo>
                  <a:pt x="1525" y="3974"/>
                </a:lnTo>
                <a:lnTo>
                  <a:pt x="163" y="3647"/>
                </a:lnTo>
                <a:lnTo>
                  <a:pt x="0" y="2286"/>
                </a:lnTo>
                <a:lnTo>
                  <a:pt x="217" y="1197"/>
                </a:lnTo>
                <a:lnTo>
                  <a:pt x="435" y="0"/>
                </a:lnTo>
                <a:lnTo>
                  <a:pt x="1525" y="108"/>
                </a:lnTo>
                <a:lnTo>
                  <a:pt x="2614" y="435"/>
                </a:lnTo>
                <a:lnTo>
                  <a:pt x="3649" y="925"/>
                </a:lnTo>
                <a:lnTo>
                  <a:pt x="4575" y="1524"/>
                </a:lnTo>
                <a:lnTo>
                  <a:pt x="3976" y="2994"/>
                </a:lnTo>
                <a:lnTo>
                  <a:pt x="3486" y="4083"/>
                </a:lnTo>
                <a:lnTo>
                  <a:pt x="2451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6892514" y="6844049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015" y="4518"/>
                </a:moveTo>
                <a:lnTo>
                  <a:pt x="1143" y="3593"/>
                </a:lnTo>
                <a:lnTo>
                  <a:pt x="599" y="2994"/>
                </a:lnTo>
                <a:lnTo>
                  <a:pt x="0" y="1959"/>
                </a:lnTo>
                <a:lnTo>
                  <a:pt x="653" y="1143"/>
                </a:lnTo>
                <a:lnTo>
                  <a:pt x="1525" y="0"/>
                </a:lnTo>
                <a:lnTo>
                  <a:pt x="2668" y="435"/>
                </a:lnTo>
                <a:lnTo>
                  <a:pt x="4030" y="1796"/>
                </a:lnTo>
                <a:lnTo>
                  <a:pt x="4248" y="2667"/>
                </a:lnTo>
                <a:lnTo>
                  <a:pt x="4521" y="3157"/>
                </a:lnTo>
                <a:lnTo>
                  <a:pt x="3104" y="4409"/>
                </a:lnTo>
                <a:lnTo>
                  <a:pt x="2015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6815437" y="674262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3921" y="3647"/>
                </a:moveTo>
                <a:lnTo>
                  <a:pt x="2832" y="3538"/>
                </a:lnTo>
                <a:lnTo>
                  <a:pt x="1906" y="3266"/>
                </a:lnTo>
                <a:lnTo>
                  <a:pt x="926" y="3048"/>
                </a:lnTo>
                <a:lnTo>
                  <a:pt x="0" y="2613"/>
                </a:lnTo>
                <a:lnTo>
                  <a:pt x="326" y="1361"/>
                </a:lnTo>
                <a:lnTo>
                  <a:pt x="653" y="217"/>
                </a:lnTo>
                <a:lnTo>
                  <a:pt x="1525" y="0"/>
                </a:lnTo>
                <a:lnTo>
                  <a:pt x="2614" y="217"/>
                </a:lnTo>
                <a:lnTo>
                  <a:pt x="3377" y="707"/>
                </a:lnTo>
                <a:lnTo>
                  <a:pt x="4357" y="1252"/>
                </a:lnTo>
                <a:lnTo>
                  <a:pt x="4139" y="2340"/>
                </a:lnTo>
                <a:lnTo>
                  <a:pt x="3921" y="364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5" name="object 2045"/>
          <p:cNvSpPr/>
          <p:nvPr/>
        </p:nvSpPr>
        <p:spPr>
          <a:xfrm>
            <a:off x="6814456" y="6927887"/>
            <a:ext cx="25400" cy="22225"/>
          </a:xfrm>
          <a:custGeom>
            <a:avLst/>
            <a:gdLst/>
            <a:ahLst/>
            <a:cxnLst/>
            <a:rect l="l" t="t" r="r" b="b"/>
            <a:pathLst>
              <a:path w="25400" h="22225">
                <a:moveTo>
                  <a:pt x="5065" y="21830"/>
                </a:moveTo>
                <a:lnTo>
                  <a:pt x="108" y="18019"/>
                </a:lnTo>
                <a:lnTo>
                  <a:pt x="0" y="16005"/>
                </a:lnTo>
                <a:lnTo>
                  <a:pt x="272" y="13936"/>
                </a:lnTo>
                <a:lnTo>
                  <a:pt x="1361" y="13719"/>
                </a:lnTo>
                <a:lnTo>
                  <a:pt x="2505" y="13229"/>
                </a:lnTo>
                <a:lnTo>
                  <a:pt x="3486" y="12412"/>
                </a:lnTo>
                <a:lnTo>
                  <a:pt x="4630" y="11595"/>
                </a:lnTo>
                <a:lnTo>
                  <a:pt x="5283" y="10507"/>
                </a:lnTo>
                <a:lnTo>
                  <a:pt x="5610" y="9363"/>
                </a:lnTo>
                <a:lnTo>
                  <a:pt x="5773" y="9418"/>
                </a:lnTo>
                <a:lnTo>
                  <a:pt x="6482" y="9853"/>
                </a:lnTo>
                <a:lnTo>
                  <a:pt x="6972" y="10779"/>
                </a:lnTo>
                <a:lnTo>
                  <a:pt x="7190" y="9309"/>
                </a:lnTo>
                <a:lnTo>
                  <a:pt x="7462" y="7893"/>
                </a:lnTo>
                <a:lnTo>
                  <a:pt x="9532" y="1905"/>
                </a:lnTo>
                <a:lnTo>
                  <a:pt x="11166" y="272"/>
                </a:lnTo>
                <a:lnTo>
                  <a:pt x="13454" y="0"/>
                </a:lnTo>
                <a:lnTo>
                  <a:pt x="13127" y="925"/>
                </a:lnTo>
                <a:lnTo>
                  <a:pt x="12746" y="1850"/>
                </a:lnTo>
                <a:lnTo>
                  <a:pt x="12473" y="2776"/>
                </a:lnTo>
                <a:lnTo>
                  <a:pt x="11820" y="5444"/>
                </a:lnTo>
                <a:lnTo>
                  <a:pt x="12473" y="6206"/>
                </a:lnTo>
                <a:lnTo>
                  <a:pt x="17921" y="6859"/>
                </a:lnTo>
                <a:lnTo>
                  <a:pt x="19228" y="5498"/>
                </a:lnTo>
                <a:lnTo>
                  <a:pt x="18084" y="1796"/>
                </a:lnTo>
                <a:lnTo>
                  <a:pt x="17921" y="871"/>
                </a:lnTo>
                <a:lnTo>
                  <a:pt x="19446" y="1524"/>
                </a:lnTo>
                <a:lnTo>
                  <a:pt x="21516" y="3756"/>
                </a:lnTo>
                <a:lnTo>
                  <a:pt x="25056" y="8002"/>
                </a:lnTo>
                <a:lnTo>
                  <a:pt x="24076" y="12085"/>
                </a:lnTo>
                <a:lnTo>
                  <a:pt x="18683" y="14481"/>
                </a:lnTo>
                <a:lnTo>
                  <a:pt x="16613" y="15352"/>
                </a:lnTo>
                <a:lnTo>
                  <a:pt x="15034" y="16277"/>
                </a:lnTo>
                <a:lnTo>
                  <a:pt x="13617" y="18237"/>
                </a:lnTo>
                <a:lnTo>
                  <a:pt x="11384" y="21395"/>
                </a:lnTo>
                <a:lnTo>
                  <a:pt x="5065" y="218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6845451" y="6839911"/>
            <a:ext cx="22860" cy="19685"/>
          </a:xfrm>
          <a:custGeom>
            <a:avLst/>
            <a:gdLst/>
            <a:ahLst/>
            <a:cxnLst/>
            <a:rect l="l" t="t" r="r" b="b"/>
            <a:pathLst>
              <a:path w="22859" h="19684">
                <a:moveTo>
                  <a:pt x="7571" y="19380"/>
                </a:moveTo>
                <a:lnTo>
                  <a:pt x="4575" y="18618"/>
                </a:lnTo>
                <a:lnTo>
                  <a:pt x="1960" y="15352"/>
                </a:lnTo>
                <a:lnTo>
                  <a:pt x="762" y="13719"/>
                </a:lnTo>
                <a:lnTo>
                  <a:pt x="0" y="11486"/>
                </a:lnTo>
                <a:lnTo>
                  <a:pt x="108" y="5280"/>
                </a:lnTo>
                <a:lnTo>
                  <a:pt x="1743" y="3048"/>
                </a:lnTo>
                <a:lnTo>
                  <a:pt x="5773" y="2994"/>
                </a:lnTo>
                <a:lnTo>
                  <a:pt x="9042" y="3375"/>
                </a:lnTo>
                <a:lnTo>
                  <a:pt x="11384" y="3756"/>
                </a:lnTo>
                <a:lnTo>
                  <a:pt x="13890" y="925"/>
                </a:lnTo>
                <a:lnTo>
                  <a:pt x="14271" y="762"/>
                </a:lnTo>
                <a:lnTo>
                  <a:pt x="16613" y="0"/>
                </a:lnTo>
                <a:lnTo>
                  <a:pt x="19990" y="925"/>
                </a:lnTo>
                <a:lnTo>
                  <a:pt x="22442" y="3647"/>
                </a:lnTo>
                <a:lnTo>
                  <a:pt x="22387" y="6696"/>
                </a:lnTo>
                <a:lnTo>
                  <a:pt x="20807" y="8764"/>
                </a:lnTo>
                <a:lnTo>
                  <a:pt x="20644" y="8873"/>
                </a:lnTo>
                <a:lnTo>
                  <a:pt x="19827" y="9908"/>
                </a:lnTo>
                <a:lnTo>
                  <a:pt x="19010" y="10615"/>
                </a:lnTo>
                <a:lnTo>
                  <a:pt x="18138" y="11269"/>
                </a:lnTo>
                <a:lnTo>
                  <a:pt x="16014" y="12684"/>
                </a:lnTo>
                <a:lnTo>
                  <a:pt x="13998" y="14154"/>
                </a:lnTo>
                <a:lnTo>
                  <a:pt x="12201" y="16114"/>
                </a:lnTo>
                <a:lnTo>
                  <a:pt x="11656" y="16767"/>
                </a:lnTo>
                <a:lnTo>
                  <a:pt x="7571" y="193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6608556" y="708538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0" y="2232"/>
                </a:moveTo>
                <a:lnTo>
                  <a:pt x="1143" y="1524"/>
                </a:lnTo>
                <a:lnTo>
                  <a:pt x="2287" y="762"/>
                </a:lnTo>
                <a:lnTo>
                  <a:pt x="3377" y="0"/>
                </a:lnTo>
                <a:lnTo>
                  <a:pt x="3050" y="489"/>
                </a:lnTo>
                <a:lnTo>
                  <a:pt x="2668" y="871"/>
                </a:lnTo>
                <a:lnTo>
                  <a:pt x="2178" y="1197"/>
                </a:lnTo>
                <a:lnTo>
                  <a:pt x="1579" y="1687"/>
                </a:lnTo>
                <a:lnTo>
                  <a:pt x="817" y="2014"/>
                </a:lnTo>
                <a:lnTo>
                  <a:pt x="0" y="22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6716789" y="6985812"/>
            <a:ext cx="47625" cy="45720"/>
          </a:xfrm>
          <a:custGeom>
            <a:avLst/>
            <a:gdLst/>
            <a:ahLst/>
            <a:cxnLst/>
            <a:rect l="l" t="t" r="r" b="b"/>
            <a:pathLst>
              <a:path w="47625" h="45720">
                <a:moveTo>
                  <a:pt x="1409" y="0"/>
                </a:moveTo>
                <a:lnTo>
                  <a:pt x="927" y="609"/>
                </a:lnTo>
                <a:lnTo>
                  <a:pt x="482" y="1206"/>
                </a:lnTo>
                <a:lnTo>
                  <a:pt x="0" y="1854"/>
                </a:lnTo>
                <a:lnTo>
                  <a:pt x="698" y="1308"/>
                </a:lnTo>
                <a:lnTo>
                  <a:pt x="1143" y="711"/>
                </a:lnTo>
                <a:lnTo>
                  <a:pt x="1409" y="0"/>
                </a:lnTo>
                <a:close/>
              </a:path>
              <a:path w="47625" h="45720">
                <a:moveTo>
                  <a:pt x="16941" y="24180"/>
                </a:moveTo>
                <a:lnTo>
                  <a:pt x="16548" y="22771"/>
                </a:lnTo>
                <a:lnTo>
                  <a:pt x="15354" y="24066"/>
                </a:lnTo>
                <a:lnTo>
                  <a:pt x="16941" y="24180"/>
                </a:lnTo>
                <a:close/>
              </a:path>
              <a:path w="47625" h="45720">
                <a:moveTo>
                  <a:pt x="23977" y="22161"/>
                </a:moveTo>
                <a:lnTo>
                  <a:pt x="23749" y="21729"/>
                </a:lnTo>
                <a:lnTo>
                  <a:pt x="20853" y="20802"/>
                </a:lnTo>
                <a:lnTo>
                  <a:pt x="17856" y="20256"/>
                </a:lnTo>
                <a:lnTo>
                  <a:pt x="17094" y="20091"/>
                </a:lnTo>
                <a:lnTo>
                  <a:pt x="15900" y="20472"/>
                </a:lnTo>
                <a:lnTo>
                  <a:pt x="16370" y="22161"/>
                </a:lnTo>
                <a:lnTo>
                  <a:pt x="17094" y="22161"/>
                </a:lnTo>
                <a:lnTo>
                  <a:pt x="23977" y="22161"/>
                </a:lnTo>
                <a:close/>
              </a:path>
              <a:path w="47625" h="45720">
                <a:moveTo>
                  <a:pt x="25755" y="25590"/>
                </a:moveTo>
                <a:lnTo>
                  <a:pt x="24295" y="22771"/>
                </a:lnTo>
                <a:lnTo>
                  <a:pt x="17208" y="22771"/>
                </a:lnTo>
                <a:lnTo>
                  <a:pt x="17551" y="24561"/>
                </a:lnTo>
                <a:lnTo>
                  <a:pt x="17830" y="25590"/>
                </a:lnTo>
                <a:lnTo>
                  <a:pt x="17957" y="26898"/>
                </a:lnTo>
                <a:lnTo>
                  <a:pt x="18021" y="28206"/>
                </a:lnTo>
                <a:lnTo>
                  <a:pt x="18618" y="29565"/>
                </a:lnTo>
                <a:lnTo>
                  <a:pt x="17094" y="29679"/>
                </a:lnTo>
                <a:lnTo>
                  <a:pt x="15900" y="29730"/>
                </a:lnTo>
                <a:lnTo>
                  <a:pt x="15519" y="28473"/>
                </a:lnTo>
                <a:lnTo>
                  <a:pt x="15062" y="25920"/>
                </a:lnTo>
                <a:lnTo>
                  <a:pt x="15062" y="25590"/>
                </a:lnTo>
                <a:lnTo>
                  <a:pt x="15354" y="24091"/>
                </a:lnTo>
                <a:lnTo>
                  <a:pt x="14808" y="24066"/>
                </a:lnTo>
                <a:lnTo>
                  <a:pt x="13017" y="23850"/>
                </a:lnTo>
                <a:lnTo>
                  <a:pt x="10998" y="23583"/>
                </a:lnTo>
                <a:lnTo>
                  <a:pt x="10502" y="24561"/>
                </a:lnTo>
                <a:lnTo>
                  <a:pt x="9499" y="29133"/>
                </a:lnTo>
                <a:lnTo>
                  <a:pt x="9499" y="29730"/>
                </a:lnTo>
                <a:lnTo>
                  <a:pt x="10566" y="32727"/>
                </a:lnTo>
                <a:lnTo>
                  <a:pt x="15087" y="35661"/>
                </a:lnTo>
                <a:lnTo>
                  <a:pt x="17754" y="35445"/>
                </a:lnTo>
                <a:lnTo>
                  <a:pt x="20205" y="34036"/>
                </a:lnTo>
                <a:lnTo>
                  <a:pt x="19989" y="33870"/>
                </a:lnTo>
                <a:lnTo>
                  <a:pt x="18732" y="33274"/>
                </a:lnTo>
                <a:lnTo>
                  <a:pt x="18948" y="31254"/>
                </a:lnTo>
                <a:lnTo>
                  <a:pt x="20675" y="29730"/>
                </a:lnTo>
                <a:lnTo>
                  <a:pt x="21348" y="29133"/>
                </a:lnTo>
                <a:lnTo>
                  <a:pt x="23253" y="28473"/>
                </a:lnTo>
                <a:lnTo>
                  <a:pt x="25209" y="28206"/>
                </a:lnTo>
                <a:lnTo>
                  <a:pt x="25704" y="26898"/>
                </a:lnTo>
                <a:lnTo>
                  <a:pt x="25755" y="25590"/>
                </a:lnTo>
                <a:close/>
              </a:path>
              <a:path w="47625" h="45720">
                <a:moveTo>
                  <a:pt x="47002" y="37782"/>
                </a:moveTo>
                <a:lnTo>
                  <a:pt x="46786" y="37134"/>
                </a:lnTo>
                <a:lnTo>
                  <a:pt x="42265" y="37249"/>
                </a:lnTo>
                <a:lnTo>
                  <a:pt x="44335" y="34302"/>
                </a:lnTo>
                <a:lnTo>
                  <a:pt x="44386" y="32346"/>
                </a:lnTo>
                <a:lnTo>
                  <a:pt x="44437" y="31750"/>
                </a:lnTo>
                <a:lnTo>
                  <a:pt x="44335" y="31305"/>
                </a:lnTo>
                <a:lnTo>
                  <a:pt x="41605" y="29349"/>
                </a:lnTo>
                <a:lnTo>
                  <a:pt x="37960" y="29400"/>
                </a:lnTo>
                <a:lnTo>
                  <a:pt x="35344" y="31038"/>
                </a:lnTo>
                <a:lnTo>
                  <a:pt x="33007" y="32562"/>
                </a:lnTo>
                <a:lnTo>
                  <a:pt x="32346" y="34632"/>
                </a:lnTo>
                <a:lnTo>
                  <a:pt x="33172" y="37846"/>
                </a:lnTo>
                <a:lnTo>
                  <a:pt x="33553" y="39535"/>
                </a:lnTo>
                <a:lnTo>
                  <a:pt x="34417" y="40944"/>
                </a:lnTo>
                <a:lnTo>
                  <a:pt x="35674" y="42468"/>
                </a:lnTo>
                <a:lnTo>
                  <a:pt x="37147" y="44589"/>
                </a:lnTo>
                <a:lnTo>
                  <a:pt x="39382" y="45631"/>
                </a:lnTo>
                <a:lnTo>
                  <a:pt x="44056" y="44805"/>
                </a:lnTo>
                <a:lnTo>
                  <a:pt x="46837" y="40563"/>
                </a:lnTo>
                <a:lnTo>
                  <a:pt x="47002" y="38112"/>
                </a:lnTo>
                <a:lnTo>
                  <a:pt x="47002" y="3778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6841529" y="6862722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8715" y="15624"/>
                </a:moveTo>
                <a:lnTo>
                  <a:pt x="4684" y="15406"/>
                </a:lnTo>
                <a:lnTo>
                  <a:pt x="0" y="9635"/>
                </a:lnTo>
                <a:lnTo>
                  <a:pt x="925" y="5389"/>
                </a:lnTo>
                <a:lnTo>
                  <a:pt x="7244" y="0"/>
                </a:lnTo>
                <a:lnTo>
                  <a:pt x="10839" y="54"/>
                </a:lnTo>
                <a:lnTo>
                  <a:pt x="13018" y="2558"/>
                </a:lnTo>
                <a:lnTo>
                  <a:pt x="15415" y="5280"/>
                </a:lnTo>
                <a:lnTo>
                  <a:pt x="15851" y="10670"/>
                </a:lnTo>
                <a:lnTo>
                  <a:pt x="8715" y="1562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0" name="object 2050"/>
          <p:cNvSpPr/>
          <p:nvPr/>
        </p:nvSpPr>
        <p:spPr>
          <a:xfrm>
            <a:off x="6685140" y="7015594"/>
            <a:ext cx="56515" cy="28575"/>
          </a:xfrm>
          <a:custGeom>
            <a:avLst/>
            <a:gdLst/>
            <a:ahLst/>
            <a:cxnLst/>
            <a:rect l="l" t="t" r="r" b="b"/>
            <a:pathLst>
              <a:path w="56515" h="28575">
                <a:moveTo>
                  <a:pt x="18135" y="2946"/>
                </a:moveTo>
                <a:lnTo>
                  <a:pt x="15735" y="381"/>
                </a:lnTo>
                <a:lnTo>
                  <a:pt x="14325" y="0"/>
                </a:lnTo>
                <a:lnTo>
                  <a:pt x="11493" y="3543"/>
                </a:lnTo>
                <a:lnTo>
                  <a:pt x="9093" y="3048"/>
                </a:lnTo>
                <a:lnTo>
                  <a:pt x="6477" y="2286"/>
                </a:lnTo>
                <a:lnTo>
                  <a:pt x="3035" y="5994"/>
                </a:lnTo>
                <a:lnTo>
                  <a:pt x="0" y="9144"/>
                </a:lnTo>
                <a:lnTo>
                  <a:pt x="431" y="9753"/>
                </a:lnTo>
                <a:lnTo>
                  <a:pt x="2235" y="12039"/>
                </a:lnTo>
                <a:lnTo>
                  <a:pt x="3975" y="13233"/>
                </a:lnTo>
                <a:lnTo>
                  <a:pt x="5499" y="13500"/>
                </a:lnTo>
                <a:lnTo>
                  <a:pt x="5715" y="13449"/>
                </a:lnTo>
                <a:lnTo>
                  <a:pt x="5930" y="13449"/>
                </a:lnTo>
                <a:lnTo>
                  <a:pt x="6096" y="13563"/>
                </a:lnTo>
                <a:lnTo>
                  <a:pt x="7023" y="13563"/>
                </a:lnTo>
                <a:lnTo>
                  <a:pt x="7289" y="13449"/>
                </a:lnTo>
                <a:lnTo>
                  <a:pt x="7950" y="13182"/>
                </a:lnTo>
                <a:lnTo>
                  <a:pt x="11328" y="7950"/>
                </a:lnTo>
                <a:lnTo>
                  <a:pt x="11544" y="7518"/>
                </a:lnTo>
                <a:lnTo>
                  <a:pt x="11760" y="7137"/>
                </a:lnTo>
                <a:lnTo>
                  <a:pt x="11874" y="6807"/>
                </a:lnTo>
                <a:lnTo>
                  <a:pt x="12090" y="6426"/>
                </a:lnTo>
                <a:lnTo>
                  <a:pt x="12306" y="6159"/>
                </a:lnTo>
                <a:lnTo>
                  <a:pt x="13068" y="5334"/>
                </a:lnTo>
                <a:lnTo>
                  <a:pt x="13830" y="5181"/>
                </a:lnTo>
                <a:lnTo>
                  <a:pt x="14643" y="5994"/>
                </a:lnTo>
                <a:lnTo>
                  <a:pt x="14871" y="6045"/>
                </a:lnTo>
                <a:lnTo>
                  <a:pt x="16116" y="6324"/>
                </a:lnTo>
                <a:lnTo>
                  <a:pt x="17538" y="5715"/>
                </a:lnTo>
                <a:lnTo>
                  <a:pt x="17665" y="5181"/>
                </a:lnTo>
                <a:lnTo>
                  <a:pt x="17919" y="4191"/>
                </a:lnTo>
                <a:lnTo>
                  <a:pt x="18034" y="3543"/>
                </a:lnTo>
                <a:lnTo>
                  <a:pt x="18135" y="2946"/>
                </a:lnTo>
                <a:close/>
              </a:path>
              <a:path w="56515" h="28575">
                <a:moveTo>
                  <a:pt x="56426" y="19113"/>
                </a:moveTo>
                <a:lnTo>
                  <a:pt x="50876" y="13665"/>
                </a:lnTo>
                <a:lnTo>
                  <a:pt x="50977" y="15519"/>
                </a:lnTo>
                <a:lnTo>
                  <a:pt x="50927" y="17424"/>
                </a:lnTo>
                <a:lnTo>
                  <a:pt x="50431" y="19329"/>
                </a:lnTo>
                <a:lnTo>
                  <a:pt x="49022" y="17475"/>
                </a:lnTo>
                <a:lnTo>
                  <a:pt x="48145" y="15570"/>
                </a:lnTo>
                <a:lnTo>
                  <a:pt x="48145" y="13449"/>
                </a:lnTo>
                <a:lnTo>
                  <a:pt x="47498" y="13563"/>
                </a:lnTo>
                <a:lnTo>
                  <a:pt x="46786" y="13881"/>
                </a:lnTo>
                <a:lnTo>
                  <a:pt x="46189" y="14376"/>
                </a:lnTo>
                <a:lnTo>
                  <a:pt x="47332" y="15405"/>
                </a:lnTo>
                <a:lnTo>
                  <a:pt x="47167" y="17919"/>
                </a:lnTo>
                <a:lnTo>
                  <a:pt x="46024" y="18999"/>
                </a:lnTo>
                <a:lnTo>
                  <a:pt x="45262" y="19761"/>
                </a:lnTo>
                <a:lnTo>
                  <a:pt x="44221" y="19875"/>
                </a:lnTo>
                <a:lnTo>
                  <a:pt x="43294" y="19596"/>
                </a:lnTo>
                <a:lnTo>
                  <a:pt x="42697" y="22161"/>
                </a:lnTo>
                <a:lnTo>
                  <a:pt x="42913" y="24828"/>
                </a:lnTo>
                <a:lnTo>
                  <a:pt x="46024" y="28473"/>
                </a:lnTo>
                <a:lnTo>
                  <a:pt x="52235" y="28206"/>
                </a:lnTo>
                <a:lnTo>
                  <a:pt x="53873" y="25590"/>
                </a:lnTo>
                <a:lnTo>
                  <a:pt x="53873" y="24993"/>
                </a:lnTo>
                <a:lnTo>
                  <a:pt x="53708" y="24828"/>
                </a:lnTo>
                <a:lnTo>
                  <a:pt x="52235" y="23571"/>
                </a:lnTo>
                <a:lnTo>
                  <a:pt x="53162" y="22758"/>
                </a:lnTo>
                <a:lnTo>
                  <a:pt x="56426" y="191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6608774" y="7109610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6645" y="12684"/>
                </a:moveTo>
                <a:lnTo>
                  <a:pt x="1361" y="12575"/>
                </a:lnTo>
                <a:lnTo>
                  <a:pt x="0" y="10289"/>
                </a:lnTo>
                <a:lnTo>
                  <a:pt x="108" y="5879"/>
                </a:lnTo>
                <a:lnTo>
                  <a:pt x="163" y="4464"/>
                </a:lnTo>
                <a:lnTo>
                  <a:pt x="490" y="3266"/>
                </a:lnTo>
                <a:lnTo>
                  <a:pt x="1089" y="2286"/>
                </a:lnTo>
                <a:lnTo>
                  <a:pt x="1906" y="2449"/>
                </a:lnTo>
                <a:lnTo>
                  <a:pt x="2669" y="2068"/>
                </a:lnTo>
                <a:lnTo>
                  <a:pt x="3921" y="1088"/>
                </a:lnTo>
                <a:lnTo>
                  <a:pt x="4194" y="598"/>
                </a:lnTo>
                <a:lnTo>
                  <a:pt x="4357" y="108"/>
                </a:lnTo>
                <a:lnTo>
                  <a:pt x="6427" y="0"/>
                </a:lnTo>
                <a:lnTo>
                  <a:pt x="8007" y="489"/>
                </a:lnTo>
                <a:lnTo>
                  <a:pt x="9478" y="1306"/>
                </a:lnTo>
                <a:lnTo>
                  <a:pt x="10567" y="1850"/>
                </a:lnTo>
                <a:lnTo>
                  <a:pt x="10458" y="6042"/>
                </a:lnTo>
                <a:lnTo>
                  <a:pt x="11112" y="6859"/>
                </a:lnTo>
                <a:lnTo>
                  <a:pt x="12038" y="7512"/>
                </a:lnTo>
                <a:lnTo>
                  <a:pt x="13018" y="8111"/>
                </a:lnTo>
                <a:lnTo>
                  <a:pt x="13944" y="8710"/>
                </a:lnTo>
                <a:lnTo>
                  <a:pt x="13563" y="10071"/>
                </a:lnTo>
                <a:lnTo>
                  <a:pt x="13181" y="11595"/>
                </a:lnTo>
                <a:lnTo>
                  <a:pt x="12092" y="12085"/>
                </a:lnTo>
                <a:lnTo>
                  <a:pt x="10676" y="12194"/>
                </a:lnTo>
                <a:lnTo>
                  <a:pt x="8660" y="12412"/>
                </a:lnTo>
                <a:lnTo>
                  <a:pt x="6645" y="126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6735202" y="6951841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1906" y="9908"/>
                </a:moveTo>
                <a:lnTo>
                  <a:pt x="0" y="9472"/>
                </a:lnTo>
                <a:lnTo>
                  <a:pt x="2069" y="6315"/>
                </a:lnTo>
                <a:lnTo>
                  <a:pt x="3976" y="3157"/>
                </a:lnTo>
                <a:lnTo>
                  <a:pt x="5937" y="0"/>
                </a:lnTo>
                <a:lnTo>
                  <a:pt x="6808" y="381"/>
                </a:lnTo>
                <a:lnTo>
                  <a:pt x="7680" y="816"/>
                </a:lnTo>
                <a:lnTo>
                  <a:pt x="8551" y="1306"/>
                </a:lnTo>
                <a:lnTo>
                  <a:pt x="9532" y="1796"/>
                </a:lnTo>
                <a:lnTo>
                  <a:pt x="9151" y="2885"/>
                </a:lnTo>
                <a:lnTo>
                  <a:pt x="9096" y="3756"/>
                </a:lnTo>
                <a:lnTo>
                  <a:pt x="8933" y="5661"/>
                </a:lnTo>
                <a:lnTo>
                  <a:pt x="7408" y="6532"/>
                </a:lnTo>
                <a:lnTo>
                  <a:pt x="6209" y="7621"/>
                </a:lnTo>
                <a:lnTo>
                  <a:pt x="4248" y="9254"/>
                </a:lnTo>
                <a:lnTo>
                  <a:pt x="1906" y="990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6800894" y="6609247"/>
            <a:ext cx="10160" cy="12065"/>
          </a:xfrm>
          <a:custGeom>
            <a:avLst/>
            <a:gdLst/>
            <a:ahLst/>
            <a:cxnLst/>
            <a:rect l="l" t="t" r="r" b="b"/>
            <a:pathLst>
              <a:path w="10159" h="12065">
                <a:moveTo>
                  <a:pt x="2832" y="11486"/>
                </a:moveTo>
                <a:lnTo>
                  <a:pt x="1416" y="10996"/>
                </a:lnTo>
                <a:lnTo>
                  <a:pt x="0" y="10452"/>
                </a:lnTo>
                <a:lnTo>
                  <a:pt x="0" y="1469"/>
                </a:lnTo>
                <a:lnTo>
                  <a:pt x="2069" y="163"/>
                </a:lnTo>
                <a:lnTo>
                  <a:pt x="5338" y="0"/>
                </a:lnTo>
                <a:lnTo>
                  <a:pt x="8769" y="2395"/>
                </a:lnTo>
                <a:lnTo>
                  <a:pt x="9968" y="6641"/>
                </a:lnTo>
                <a:lnTo>
                  <a:pt x="8933" y="8710"/>
                </a:lnTo>
                <a:lnTo>
                  <a:pt x="8061" y="10507"/>
                </a:lnTo>
                <a:lnTo>
                  <a:pt x="6536" y="11432"/>
                </a:lnTo>
                <a:lnTo>
                  <a:pt x="4466" y="11432"/>
                </a:lnTo>
                <a:lnTo>
                  <a:pt x="2832" y="114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6784824" y="6985540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4248" y="11105"/>
                </a:moveTo>
                <a:lnTo>
                  <a:pt x="2124" y="10507"/>
                </a:lnTo>
                <a:lnTo>
                  <a:pt x="0" y="7948"/>
                </a:lnTo>
                <a:lnTo>
                  <a:pt x="272" y="2830"/>
                </a:lnTo>
                <a:lnTo>
                  <a:pt x="2396" y="435"/>
                </a:lnTo>
                <a:lnTo>
                  <a:pt x="3540" y="163"/>
                </a:lnTo>
                <a:lnTo>
                  <a:pt x="4630" y="163"/>
                </a:lnTo>
                <a:lnTo>
                  <a:pt x="7734" y="0"/>
                </a:lnTo>
                <a:lnTo>
                  <a:pt x="10240" y="1578"/>
                </a:lnTo>
                <a:lnTo>
                  <a:pt x="13454" y="4137"/>
                </a:lnTo>
                <a:lnTo>
                  <a:pt x="13291" y="5008"/>
                </a:lnTo>
                <a:lnTo>
                  <a:pt x="12964" y="6206"/>
                </a:lnTo>
                <a:lnTo>
                  <a:pt x="12855" y="6369"/>
                </a:lnTo>
                <a:lnTo>
                  <a:pt x="12800" y="6587"/>
                </a:lnTo>
                <a:lnTo>
                  <a:pt x="9532" y="6042"/>
                </a:lnTo>
                <a:lnTo>
                  <a:pt x="7408" y="7458"/>
                </a:lnTo>
                <a:lnTo>
                  <a:pt x="6209" y="10942"/>
                </a:lnTo>
                <a:lnTo>
                  <a:pt x="4248" y="111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5" name="object 2055"/>
          <p:cNvSpPr/>
          <p:nvPr/>
        </p:nvSpPr>
        <p:spPr>
          <a:xfrm>
            <a:off x="6837443" y="6890105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1470" y="13011"/>
                </a:moveTo>
                <a:lnTo>
                  <a:pt x="0" y="11595"/>
                </a:lnTo>
                <a:lnTo>
                  <a:pt x="0" y="7403"/>
                </a:lnTo>
                <a:lnTo>
                  <a:pt x="54" y="5879"/>
                </a:lnTo>
                <a:lnTo>
                  <a:pt x="435" y="4464"/>
                </a:lnTo>
                <a:lnTo>
                  <a:pt x="1198" y="1361"/>
                </a:lnTo>
                <a:lnTo>
                  <a:pt x="2941" y="0"/>
                </a:lnTo>
                <a:lnTo>
                  <a:pt x="6100" y="544"/>
                </a:lnTo>
                <a:lnTo>
                  <a:pt x="7135" y="979"/>
                </a:lnTo>
                <a:lnTo>
                  <a:pt x="8769" y="2286"/>
                </a:lnTo>
                <a:lnTo>
                  <a:pt x="9260" y="2830"/>
                </a:lnTo>
                <a:lnTo>
                  <a:pt x="9750" y="3320"/>
                </a:lnTo>
                <a:lnTo>
                  <a:pt x="11221" y="4681"/>
                </a:lnTo>
                <a:lnTo>
                  <a:pt x="11057" y="6260"/>
                </a:lnTo>
                <a:lnTo>
                  <a:pt x="10403" y="7948"/>
                </a:lnTo>
                <a:lnTo>
                  <a:pt x="9260" y="10888"/>
                </a:lnTo>
                <a:lnTo>
                  <a:pt x="6808" y="12031"/>
                </a:lnTo>
                <a:lnTo>
                  <a:pt x="4030" y="12521"/>
                </a:lnTo>
                <a:lnTo>
                  <a:pt x="1470" y="130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6806123" y="6996319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4" h="12700">
                <a:moveTo>
                  <a:pt x="4575" y="12194"/>
                </a:moveTo>
                <a:lnTo>
                  <a:pt x="2778" y="11486"/>
                </a:lnTo>
                <a:lnTo>
                  <a:pt x="1307" y="8873"/>
                </a:lnTo>
                <a:lnTo>
                  <a:pt x="0" y="6696"/>
                </a:lnTo>
                <a:lnTo>
                  <a:pt x="653" y="4627"/>
                </a:lnTo>
                <a:lnTo>
                  <a:pt x="3649" y="2068"/>
                </a:lnTo>
                <a:lnTo>
                  <a:pt x="5501" y="0"/>
                </a:lnTo>
                <a:lnTo>
                  <a:pt x="7135" y="1034"/>
                </a:lnTo>
                <a:lnTo>
                  <a:pt x="9096" y="2613"/>
                </a:lnTo>
                <a:lnTo>
                  <a:pt x="9423" y="2830"/>
                </a:lnTo>
                <a:lnTo>
                  <a:pt x="9151" y="3048"/>
                </a:lnTo>
                <a:lnTo>
                  <a:pt x="8987" y="3157"/>
                </a:lnTo>
                <a:lnTo>
                  <a:pt x="8007" y="4355"/>
                </a:lnTo>
                <a:lnTo>
                  <a:pt x="8552" y="5498"/>
                </a:lnTo>
                <a:lnTo>
                  <a:pt x="9369" y="6532"/>
                </a:lnTo>
                <a:lnTo>
                  <a:pt x="9913" y="7295"/>
                </a:lnTo>
                <a:lnTo>
                  <a:pt x="10676" y="6913"/>
                </a:lnTo>
                <a:lnTo>
                  <a:pt x="11874" y="6151"/>
                </a:lnTo>
                <a:lnTo>
                  <a:pt x="12147" y="5661"/>
                </a:lnTo>
                <a:lnTo>
                  <a:pt x="12256" y="5117"/>
                </a:lnTo>
                <a:lnTo>
                  <a:pt x="12800" y="5716"/>
                </a:lnTo>
                <a:lnTo>
                  <a:pt x="13127" y="6478"/>
                </a:lnTo>
                <a:lnTo>
                  <a:pt x="13018" y="7458"/>
                </a:lnTo>
                <a:lnTo>
                  <a:pt x="12800" y="10343"/>
                </a:lnTo>
                <a:lnTo>
                  <a:pt x="9695" y="9962"/>
                </a:lnTo>
                <a:lnTo>
                  <a:pt x="7898" y="10779"/>
                </a:lnTo>
                <a:lnTo>
                  <a:pt x="4575" y="121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6820122" y="6671473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9859" y="11432"/>
                </a:moveTo>
                <a:lnTo>
                  <a:pt x="5991" y="11214"/>
                </a:lnTo>
                <a:lnTo>
                  <a:pt x="3813" y="9472"/>
                </a:lnTo>
                <a:lnTo>
                  <a:pt x="3377" y="9146"/>
                </a:lnTo>
                <a:lnTo>
                  <a:pt x="3050" y="8656"/>
                </a:lnTo>
                <a:lnTo>
                  <a:pt x="2832" y="8492"/>
                </a:lnTo>
                <a:lnTo>
                  <a:pt x="0" y="5117"/>
                </a:lnTo>
                <a:lnTo>
                  <a:pt x="272" y="3701"/>
                </a:lnTo>
                <a:lnTo>
                  <a:pt x="4357" y="1742"/>
                </a:lnTo>
                <a:lnTo>
                  <a:pt x="5338" y="1306"/>
                </a:lnTo>
                <a:lnTo>
                  <a:pt x="8824" y="0"/>
                </a:lnTo>
                <a:lnTo>
                  <a:pt x="10894" y="381"/>
                </a:lnTo>
                <a:lnTo>
                  <a:pt x="12256" y="2613"/>
                </a:lnTo>
                <a:lnTo>
                  <a:pt x="13399" y="4573"/>
                </a:lnTo>
                <a:lnTo>
                  <a:pt x="13018" y="8710"/>
                </a:lnTo>
                <a:lnTo>
                  <a:pt x="11602" y="9962"/>
                </a:lnTo>
                <a:lnTo>
                  <a:pt x="9859" y="1143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6808683" y="6764294"/>
            <a:ext cx="11430" cy="12700"/>
          </a:xfrm>
          <a:custGeom>
            <a:avLst/>
            <a:gdLst/>
            <a:ahLst/>
            <a:cxnLst/>
            <a:rect l="l" t="t" r="r" b="b"/>
            <a:pathLst>
              <a:path w="11429" h="12700">
                <a:moveTo>
                  <a:pt x="5011" y="12521"/>
                </a:moveTo>
                <a:lnTo>
                  <a:pt x="3486" y="11813"/>
                </a:lnTo>
                <a:lnTo>
                  <a:pt x="3159" y="11595"/>
                </a:lnTo>
                <a:lnTo>
                  <a:pt x="435" y="8438"/>
                </a:lnTo>
                <a:lnTo>
                  <a:pt x="0" y="2667"/>
                </a:lnTo>
                <a:lnTo>
                  <a:pt x="2069" y="1088"/>
                </a:lnTo>
                <a:lnTo>
                  <a:pt x="3540" y="0"/>
                </a:lnTo>
                <a:lnTo>
                  <a:pt x="8824" y="435"/>
                </a:lnTo>
                <a:lnTo>
                  <a:pt x="9968" y="1687"/>
                </a:lnTo>
                <a:lnTo>
                  <a:pt x="11329" y="3320"/>
                </a:lnTo>
                <a:lnTo>
                  <a:pt x="10839" y="6696"/>
                </a:lnTo>
                <a:lnTo>
                  <a:pt x="9151" y="9363"/>
                </a:lnTo>
                <a:lnTo>
                  <a:pt x="8715" y="9962"/>
                </a:lnTo>
                <a:lnTo>
                  <a:pt x="8279" y="10615"/>
                </a:lnTo>
                <a:lnTo>
                  <a:pt x="7734" y="11105"/>
                </a:lnTo>
                <a:lnTo>
                  <a:pt x="6536" y="12194"/>
                </a:lnTo>
                <a:lnTo>
                  <a:pt x="5011" y="125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6711391" y="7025995"/>
            <a:ext cx="36830" cy="30480"/>
          </a:xfrm>
          <a:custGeom>
            <a:avLst/>
            <a:gdLst/>
            <a:ahLst/>
            <a:cxnLst/>
            <a:rect l="l" t="t" r="r" b="b"/>
            <a:pathLst>
              <a:path w="36829" h="30479">
                <a:moveTo>
                  <a:pt x="10845" y="7785"/>
                </a:moveTo>
                <a:lnTo>
                  <a:pt x="10731" y="5930"/>
                </a:lnTo>
                <a:lnTo>
                  <a:pt x="8496" y="3263"/>
                </a:lnTo>
                <a:lnTo>
                  <a:pt x="6756" y="1092"/>
                </a:lnTo>
                <a:lnTo>
                  <a:pt x="5016" y="0"/>
                </a:lnTo>
                <a:lnTo>
                  <a:pt x="3492" y="0"/>
                </a:lnTo>
                <a:lnTo>
                  <a:pt x="2832" y="50"/>
                </a:lnTo>
                <a:lnTo>
                  <a:pt x="2184" y="266"/>
                </a:lnTo>
                <a:lnTo>
                  <a:pt x="1473" y="927"/>
                </a:lnTo>
                <a:lnTo>
                  <a:pt x="1193" y="1308"/>
                </a:lnTo>
                <a:lnTo>
                  <a:pt x="546" y="2120"/>
                </a:lnTo>
                <a:lnTo>
                  <a:pt x="165" y="3327"/>
                </a:lnTo>
                <a:lnTo>
                  <a:pt x="0" y="4572"/>
                </a:lnTo>
                <a:lnTo>
                  <a:pt x="762" y="5168"/>
                </a:lnTo>
                <a:lnTo>
                  <a:pt x="1955" y="6146"/>
                </a:lnTo>
                <a:lnTo>
                  <a:pt x="1524" y="7569"/>
                </a:lnTo>
                <a:lnTo>
                  <a:pt x="596" y="8597"/>
                </a:lnTo>
                <a:lnTo>
                  <a:pt x="647" y="8978"/>
                </a:lnTo>
                <a:lnTo>
                  <a:pt x="812" y="9309"/>
                </a:lnTo>
                <a:lnTo>
                  <a:pt x="1955" y="10883"/>
                </a:lnTo>
                <a:lnTo>
                  <a:pt x="3492" y="11430"/>
                </a:lnTo>
                <a:lnTo>
                  <a:pt x="5118" y="11214"/>
                </a:lnTo>
                <a:lnTo>
                  <a:pt x="4686" y="10998"/>
                </a:lnTo>
                <a:lnTo>
                  <a:pt x="4470" y="10833"/>
                </a:lnTo>
                <a:lnTo>
                  <a:pt x="3873" y="10236"/>
                </a:lnTo>
                <a:lnTo>
                  <a:pt x="3708" y="9525"/>
                </a:lnTo>
                <a:lnTo>
                  <a:pt x="4254" y="8877"/>
                </a:lnTo>
                <a:lnTo>
                  <a:pt x="5067" y="7835"/>
                </a:lnTo>
                <a:lnTo>
                  <a:pt x="6045" y="7950"/>
                </a:lnTo>
                <a:lnTo>
                  <a:pt x="7848" y="9740"/>
                </a:lnTo>
                <a:lnTo>
                  <a:pt x="7848" y="10236"/>
                </a:lnTo>
                <a:lnTo>
                  <a:pt x="8496" y="9804"/>
                </a:lnTo>
                <a:lnTo>
                  <a:pt x="10845" y="7785"/>
                </a:lnTo>
                <a:close/>
              </a:path>
              <a:path w="36829" h="30479">
                <a:moveTo>
                  <a:pt x="36550" y="23406"/>
                </a:moveTo>
                <a:lnTo>
                  <a:pt x="34594" y="21120"/>
                </a:lnTo>
                <a:lnTo>
                  <a:pt x="32461" y="18732"/>
                </a:lnTo>
                <a:lnTo>
                  <a:pt x="30073" y="18021"/>
                </a:lnTo>
                <a:lnTo>
                  <a:pt x="28321" y="19329"/>
                </a:lnTo>
                <a:lnTo>
                  <a:pt x="26416" y="20802"/>
                </a:lnTo>
                <a:lnTo>
                  <a:pt x="24676" y="26949"/>
                </a:lnTo>
                <a:lnTo>
                  <a:pt x="27127" y="30213"/>
                </a:lnTo>
                <a:lnTo>
                  <a:pt x="31483" y="29883"/>
                </a:lnTo>
                <a:lnTo>
                  <a:pt x="33934" y="27876"/>
                </a:lnTo>
                <a:lnTo>
                  <a:pt x="36334" y="25806"/>
                </a:lnTo>
                <a:lnTo>
                  <a:pt x="36550" y="234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6819141" y="6720741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11329" y="11269"/>
                </a:moveTo>
                <a:lnTo>
                  <a:pt x="9859" y="11214"/>
                </a:lnTo>
                <a:lnTo>
                  <a:pt x="6699" y="11160"/>
                </a:lnTo>
                <a:lnTo>
                  <a:pt x="4303" y="9309"/>
                </a:lnTo>
                <a:lnTo>
                  <a:pt x="1743" y="8057"/>
                </a:lnTo>
                <a:lnTo>
                  <a:pt x="0" y="7295"/>
                </a:lnTo>
                <a:lnTo>
                  <a:pt x="599" y="4627"/>
                </a:lnTo>
                <a:lnTo>
                  <a:pt x="3050" y="2830"/>
                </a:lnTo>
                <a:lnTo>
                  <a:pt x="4956" y="2286"/>
                </a:lnTo>
                <a:lnTo>
                  <a:pt x="7462" y="0"/>
                </a:lnTo>
                <a:lnTo>
                  <a:pt x="9750" y="1742"/>
                </a:lnTo>
                <a:lnTo>
                  <a:pt x="11711" y="3266"/>
                </a:lnTo>
                <a:lnTo>
                  <a:pt x="12419" y="5879"/>
                </a:lnTo>
                <a:lnTo>
                  <a:pt x="12473" y="9254"/>
                </a:lnTo>
                <a:lnTo>
                  <a:pt x="12419" y="10833"/>
                </a:lnTo>
                <a:lnTo>
                  <a:pt x="11329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6870780" y="6879218"/>
            <a:ext cx="10795" cy="12700"/>
          </a:xfrm>
          <a:custGeom>
            <a:avLst/>
            <a:gdLst/>
            <a:ahLst/>
            <a:cxnLst/>
            <a:rect l="l" t="t" r="r" b="b"/>
            <a:pathLst>
              <a:path w="10795" h="12700">
                <a:moveTo>
                  <a:pt x="5011" y="12575"/>
                </a:moveTo>
                <a:lnTo>
                  <a:pt x="2832" y="12031"/>
                </a:lnTo>
                <a:lnTo>
                  <a:pt x="2178" y="9472"/>
                </a:lnTo>
                <a:lnTo>
                  <a:pt x="1634" y="7186"/>
                </a:lnTo>
                <a:lnTo>
                  <a:pt x="0" y="5226"/>
                </a:lnTo>
                <a:lnTo>
                  <a:pt x="381" y="2558"/>
                </a:lnTo>
                <a:lnTo>
                  <a:pt x="653" y="1034"/>
                </a:lnTo>
                <a:lnTo>
                  <a:pt x="1252" y="0"/>
                </a:lnTo>
                <a:lnTo>
                  <a:pt x="2723" y="163"/>
                </a:lnTo>
                <a:lnTo>
                  <a:pt x="5392" y="381"/>
                </a:lnTo>
                <a:lnTo>
                  <a:pt x="7571" y="1796"/>
                </a:lnTo>
                <a:lnTo>
                  <a:pt x="9695" y="2939"/>
                </a:lnTo>
                <a:lnTo>
                  <a:pt x="9968" y="3701"/>
                </a:lnTo>
                <a:lnTo>
                  <a:pt x="10404" y="4355"/>
                </a:lnTo>
                <a:lnTo>
                  <a:pt x="9260" y="6859"/>
                </a:lnTo>
                <a:lnTo>
                  <a:pt x="9151" y="9418"/>
                </a:lnTo>
                <a:lnTo>
                  <a:pt x="7081" y="10996"/>
                </a:lnTo>
                <a:lnTo>
                  <a:pt x="5011" y="1257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6576636" y="7109936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1361" y="11214"/>
                </a:moveTo>
                <a:lnTo>
                  <a:pt x="272" y="8710"/>
                </a:lnTo>
                <a:lnTo>
                  <a:pt x="653" y="8002"/>
                </a:lnTo>
                <a:lnTo>
                  <a:pt x="381" y="7240"/>
                </a:lnTo>
                <a:lnTo>
                  <a:pt x="0" y="6532"/>
                </a:lnTo>
                <a:lnTo>
                  <a:pt x="381" y="5062"/>
                </a:lnTo>
                <a:lnTo>
                  <a:pt x="1743" y="3919"/>
                </a:lnTo>
                <a:lnTo>
                  <a:pt x="3104" y="2722"/>
                </a:lnTo>
                <a:lnTo>
                  <a:pt x="3213" y="2558"/>
                </a:lnTo>
                <a:lnTo>
                  <a:pt x="3377" y="2449"/>
                </a:lnTo>
                <a:lnTo>
                  <a:pt x="5937" y="0"/>
                </a:lnTo>
                <a:lnTo>
                  <a:pt x="6264" y="0"/>
                </a:lnTo>
                <a:lnTo>
                  <a:pt x="10186" y="4409"/>
                </a:lnTo>
                <a:lnTo>
                  <a:pt x="12256" y="5770"/>
                </a:lnTo>
                <a:lnTo>
                  <a:pt x="10240" y="10398"/>
                </a:lnTo>
                <a:lnTo>
                  <a:pt x="7843" y="10343"/>
                </a:lnTo>
                <a:lnTo>
                  <a:pt x="5937" y="10071"/>
                </a:lnTo>
                <a:lnTo>
                  <a:pt x="4030" y="9853"/>
                </a:lnTo>
                <a:lnTo>
                  <a:pt x="1361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6786022" y="6874264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3213" y="11378"/>
                </a:moveTo>
                <a:lnTo>
                  <a:pt x="0" y="7784"/>
                </a:lnTo>
                <a:lnTo>
                  <a:pt x="544" y="4845"/>
                </a:lnTo>
                <a:lnTo>
                  <a:pt x="599" y="2286"/>
                </a:lnTo>
                <a:lnTo>
                  <a:pt x="653" y="653"/>
                </a:lnTo>
                <a:lnTo>
                  <a:pt x="2015" y="0"/>
                </a:lnTo>
                <a:lnTo>
                  <a:pt x="6699" y="707"/>
                </a:lnTo>
                <a:lnTo>
                  <a:pt x="8170" y="3103"/>
                </a:lnTo>
                <a:lnTo>
                  <a:pt x="10403" y="4300"/>
                </a:lnTo>
                <a:lnTo>
                  <a:pt x="11765" y="5825"/>
                </a:lnTo>
                <a:lnTo>
                  <a:pt x="11493" y="8057"/>
                </a:lnTo>
                <a:lnTo>
                  <a:pt x="9641" y="8982"/>
                </a:lnTo>
                <a:lnTo>
                  <a:pt x="8987" y="9309"/>
                </a:lnTo>
                <a:lnTo>
                  <a:pt x="8225" y="9581"/>
                </a:lnTo>
                <a:lnTo>
                  <a:pt x="5556" y="9581"/>
                </a:lnTo>
                <a:lnTo>
                  <a:pt x="3213" y="113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6862391" y="6856190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59" h="15240">
                <a:moveTo>
                  <a:pt x="6155" y="14862"/>
                </a:moveTo>
                <a:lnTo>
                  <a:pt x="2941" y="14372"/>
                </a:lnTo>
                <a:lnTo>
                  <a:pt x="599" y="13991"/>
                </a:lnTo>
                <a:lnTo>
                  <a:pt x="0" y="13174"/>
                </a:lnTo>
                <a:lnTo>
                  <a:pt x="1525" y="8166"/>
                </a:lnTo>
                <a:lnTo>
                  <a:pt x="3268" y="6151"/>
                </a:lnTo>
                <a:lnTo>
                  <a:pt x="1525" y="2504"/>
                </a:lnTo>
                <a:lnTo>
                  <a:pt x="2941" y="2068"/>
                </a:lnTo>
                <a:lnTo>
                  <a:pt x="3377" y="1361"/>
                </a:lnTo>
                <a:lnTo>
                  <a:pt x="4847" y="108"/>
                </a:lnTo>
                <a:lnTo>
                  <a:pt x="7299" y="0"/>
                </a:lnTo>
                <a:lnTo>
                  <a:pt x="9260" y="2776"/>
                </a:lnTo>
                <a:lnTo>
                  <a:pt x="9750" y="4790"/>
                </a:lnTo>
                <a:lnTo>
                  <a:pt x="8116" y="5825"/>
                </a:lnTo>
                <a:lnTo>
                  <a:pt x="5991" y="7077"/>
                </a:lnTo>
                <a:lnTo>
                  <a:pt x="6264" y="8329"/>
                </a:lnTo>
                <a:lnTo>
                  <a:pt x="7516" y="13610"/>
                </a:lnTo>
                <a:lnTo>
                  <a:pt x="6155" y="148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6765324" y="6947595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260" y="10234"/>
                </a:moveTo>
                <a:lnTo>
                  <a:pt x="7680" y="9744"/>
                </a:lnTo>
                <a:lnTo>
                  <a:pt x="5065" y="8982"/>
                </a:lnTo>
                <a:lnTo>
                  <a:pt x="3377" y="6913"/>
                </a:lnTo>
                <a:lnTo>
                  <a:pt x="1089" y="5661"/>
                </a:lnTo>
                <a:lnTo>
                  <a:pt x="0" y="5008"/>
                </a:lnTo>
                <a:lnTo>
                  <a:pt x="326" y="2994"/>
                </a:lnTo>
                <a:lnTo>
                  <a:pt x="1198" y="2232"/>
                </a:lnTo>
                <a:lnTo>
                  <a:pt x="3431" y="489"/>
                </a:lnTo>
                <a:lnTo>
                  <a:pt x="6264" y="0"/>
                </a:lnTo>
                <a:lnTo>
                  <a:pt x="9096" y="108"/>
                </a:lnTo>
                <a:lnTo>
                  <a:pt x="9532" y="108"/>
                </a:lnTo>
                <a:lnTo>
                  <a:pt x="9968" y="707"/>
                </a:lnTo>
                <a:lnTo>
                  <a:pt x="10567" y="1088"/>
                </a:lnTo>
                <a:lnTo>
                  <a:pt x="11221" y="3538"/>
                </a:lnTo>
                <a:lnTo>
                  <a:pt x="11929" y="6042"/>
                </a:lnTo>
                <a:lnTo>
                  <a:pt x="10894" y="8547"/>
                </a:lnTo>
                <a:lnTo>
                  <a:pt x="10349" y="9853"/>
                </a:lnTo>
                <a:lnTo>
                  <a:pt x="9260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6691297" y="7044445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59" h="13334">
                <a:moveTo>
                  <a:pt x="6536" y="13283"/>
                </a:moveTo>
                <a:lnTo>
                  <a:pt x="3813" y="10724"/>
                </a:lnTo>
                <a:lnTo>
                  <a:pt x="3322" y="10180"/>
                </a:lnTo>
                <a:lnTo>
                  <a:pt x="2886" y="9581"/>
                </a:lnTo>
                <a:lnTo>
                  <a:pt x="2396" y="9037"/>
                </a:lnTo>
                <a:lnTo>
                  <a:pt x="2015" y="8547"/>
                </a:lnTo>
                <a:lnTo>
                  <a:pt x="1851" y="8383"/>
                </a:lnTo>
                <a:lnTo>
                  <a:pt x="1688" y="8220"/>
                </a:lnTo>
                <a:lnTo>
                  <a:pt x="1579" y="8002"/>
                </a:lnTo>
                <a:lnTo>
                  <a:pt x="1361" y="7839"/>
                </a:lnTo>
                <a:lnTo>
                  <a:pt x="0" y="6097"/>
                </a:lnTo>
                <a:lnTo>
                  <a:pt x="326" y="5498"/>
                </a:lnTo>
                <a:lnTo>
                  <a:pt x="2723" y="3375"/>
                </a:lnTo>
                <a:lnTo>
                  <a:pt x="4630" y="1578"/>
                </a:lnTo>
                <a:lnTo>
                  <a:pt x="5773" y="1088"/>
                </a:lnTo>
                <a:lnTo>
                  <a:pt x="8116" y="0"/>
                </a:lnTo>
                <a:lnTo>
                  <a:pt x="10022" y="1361"/>
                </a:lnTo>
                <a:lnTo>
                  <a:pt x="9859" y="3919"/>
                </a:lnTo>
                <a:lnTo>
                  <a:pt x="9695" y="5770"/>
                </a:lnTo>
                <a:lnTo>
                  <a:pt x="10022" y="7567"/>
                </a:lnTo>
                <a:lnTo>
                  <a:pt x="8225" y="12847"/>
                </a:lnTo>
                <a:lnTo>
                  <a:pt x="6536" y="132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6819734" y="6736918"/>
            <a:ext cx="64135" cy="98425"/>
          </a:xfrm>
          <a:custGeom>
            <a:avLst/>
            <a:gdLst/>
            <a:ahLst/>
            <a:cxnLst/>
            <a:rect l="l" t="t" r="r" b="b"/>
            <a:pathLst>
              <a:path w="64134" h="98425">
                <a:moveTo>
                  <a:pt x="9372" y="49860"/>
                </a:moveTo>
                <a:lnTo>
                  <a:pt x="6591" y="46659"/>
                </a:lnTo>
                <a:lnTo>
                  <a:pt x="4953" y="46875"/>
                </a:lnTo>
                <a:lnTo>
                  <a:pt x="2667" y="48780"/>
                </a:lnTo>
                <a:lnTo>
                  <a:pt x="2400" y="49047"/>
                </a:lnTo>
                <a:lnTo>
                  <a:pt x="2184" y="49326"/>
                </a:lnTo>
                <a:lnTo>
                  <a:pt x="0" y="50850"/>
                </a:lnTo>
                <a:lnTo>
                  <a:pt x="165" y="52692"/>
                </a:lnTo>
                <a:lnTo>
                  <a:pt x="927" y="54444"/>
                </a:lnTo>
                <a:lnTo>
                  <a:pt x="1524" y="55689"/>
                </a:lnTo>
                <a:lnTo>
                  <a:pt x="4140" y="55689"/>
                </a:lnTo>
                <a:lnTo>
                  <a:pt x="5930" y="54546"/>
                </a:lnTo>
                <a:lnTo>
                  <a:pt x="6261" y="54381"/>
                </a:lnTo>
                <a:lnTo>
                  <a:pt x="6540" y="54114"/>
                </a:lnTo>
                <a:lnTo>
                  <a:pt x="8877" y="52158"/>
                </a:lnTo>
                <a:lnTo>
                  <a:pt x="9372" y="49860"/>
                </a:lnTo>
                <a:close/>
              </a:path>
              <a:path w="64134" h="98425">
                <a:moveTo>
                  <a:pt x="51142" y="94284"/>
                </a:moveTo>
                <a:lnTo>
                  <a:pt x="50114" y="92710"/>
                </a:lnTo>
                <a:lnTo>
                  <a:pt x="49072" y="91020"/>
                </a:lnTo>
                <a:lnTo>
                  <a:pt x="46240" y="90309"/>
                </a:lnTo>
                <a:lnTo>
                  <a:pt x="44716" y="91401"/>
                </a:lnTo>
                <a:lnTo>
                  <a:pt x="43472" y="92760"/>
                </a:lnTo>
                <a:lnTo>
                  <a:pt x="43472" y="94399"/>
                </a:lnTo>
                <a:lnTo>
                  <a:pt x="44284" y="95923"/>
                </a:lnTo>
                <a:lnTo>
                  <a:pt x="45097" y="97561"/>
                </a:lnTo>
                <a:lnTo>
                  <a:pt x="47498" y="97942"/>
                </a:lnTo>
                <a:lnTo>
                  <a:pt x="50761" y="95808"/>
                </a:lnTo>
                <a:lnTo>
                  <a:pt x="51142" y="94284"/>
                </a:lnTo>
                <a:close/>
              </a:path>
              <a:path w="64134" h="98425">
                <a:moveTo>
                  <a:pt x="63779" y="3162"/>
                </a:moveTo>
                <a:lnTo>
                  <a:pt x="61175" y="431"/>
                </a:lnTo>
                <a:lnTo>
                  <a:pt x="59702" y="0"/>
                </a:lnTo>
                <a:lnTo>
                  <a:pt x="58610" y="711"/>
                </a:lnTo>
                <a:lnTo>
                  <a:pt x="56540" y="2286"/>
                </a:lnTo>
                <a:lnTo>
                  <a:pt x="56108" y="4737"/>
                </a:lnTo>
                <a:lnTo>
                  <a:pt x="58559" y="7404"/>
                </a:lnTo>
                <a:lnTo>
                  <a:pt x="60134" y="7950"/>
                </a:lnTo>
                <a:lnTo>
                  <a:pt x="61823" y="7124"/>
                </a:lnTo>
                <a:lnTo>
                  <a:pt x="63461" y="6311"/>
                </a:lnTo>
                <a:lnTo>
                  <a:pt x="63779" y="31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6816527" y="6971712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684" y="7458"/>
                </a:moveTo>
                <a:lnTo>
                  <a:pt x="2178" y="7022"/>
                </a:lnTo>
                <a:lnTo>
                  <a:pt x="0" y="4464"/>
                </a:lnTo>
                <a:lnTo>
                  <a:pt x="326" y="2123"/>
                </a:lnTo>
                <a:lnTo>
                  <a:pt x="1797" y="1034"/>
                </a:lnTo>
                <a:lnTo>
                  <a:pt x="3268" y="0"/>
                </a:lnTo>
                <a:lnTo>
                  <a:pt x="5065" y="217"/>
                </a:lnTo>
                <a:lnTo>
                  <a:pt x="6155" y="1633"/>
                </a:lnTo>
                <a:lnTo>
                  <a:pt x="7135" y="2994"/>
                </a:lnTo>
                <a:lnTo>
                  <a:pt x="6863" y="5770"/>
                </a:lnTo>
                <a:lnTo>
                  <a:pt x="5719" y="6696"/>
                </a:lnTo>
                <a:lnTo>
                  <a:pt x="4684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6754375" y="6962240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4">
                <a:moveTo>
                  <a:pt x="3431" y="6968"/>
                </a:moveTo>
                <a:lnTo>
                  <a:pt x="2287" y="6260"/>
                </a:lnTo>
                <a:lnTo>
                  <a:pt x="1960" y="6097"/>
                </a:lnTo>
                <a:lnTo>
                  <a:pt x="1634" y="5825"/>
                </a:lnTo>
                <a:lnTo>
                  <a:pt x="1361" y="5552"/>
                </a:lnTo>
                <a:lnTo>
                  <a:pt x="326" y="4355"/>
                </a:lnTo>
                <a:lnTo>
                  <a:pt x="0" y="2830"/>
                </a:lnTo>
                <a:lnTo>
                  <a:pt x="490" y="1633"/>
                </a:lnTo>
                <a:lnTo>
                  <a:pt x="1089" y="2068"/>
                </a:lnTo>
                <a:lnTo>
                  <a:pt x="1797" y="2123"/>
                </a:lnTo>
                <a:lnTo>
                  <a:pt x="2505" y="1469"/>
                </a:lnTo>
                <a:lnTo>
                  <a:pt x="2995" y="1088"/>
                </a:lnTo>
                <a:lnTo>
                  <a:pt x="3159" y="544"/>
                </a:lnTo>
                <a:lnTo>
                  <a:pt x="3050" y="0"/>
                </a:lnTo>
                <a:lnTo>
                  <a:pt x="4030" y="0"/>
                </a:lnTo>
                <a:lnTo>
                  <a:pt x="5011" y="489"/>
                </a:lnTo>
                <a:lnTo>
                  <a:pt x="5828" y="1088"/>
                </a:lnTo>
                <a:lnTo>
                  <a:pt x="7244" y="2014"/>
                </a:lnTo>
                <a:lnTo>
                  <a:pt x="7026" y="4899"/>
                </a:lnTo>
                <a:lnTo>
                  <a:pt x="5719" y="6042"/>
                </a:lnTo>
                <a:lnTo>
                  <a:pt x="4793" y="6913"/>
                </a:lnTo>
                <a:lnTo>
                  <a:pt x="3431" y="69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6631161" y="7103403"/>
            <a:ext cx="7620" cy="8255"/>
          </a:xfrm>
          <a:custGeom>
            <a:avLst/>
            <a:gdLst/>
            <a:ahLst/>
            <a:cxnLst/>
            <a:rect l="l" t="t" r="r" b="b"/>
            <a:pathLst>
              <a:path w="7620" h="8254">
                <a:moveTo>
                  <a:pt x="2941" y="7676"/>
                </a:moveTo>
                <a:lnTo>
                  <a:pt x="0" y="5226"/>
                </a:lnTo>
                <a:lnTo>
                  <a:pt x="217" y="2068"/>
                </a:lnTo>
                <a:lnTo>
                  <a:pt x="1579" y="871"/>
                </a:lnTo>
                <a:lnTo>
                  <a:pt x="2505" y="0"/>
                </a:lnTo>
                <a:lnTo>
                  <a:pt x="5011" y="381"/>
                </a:lnTo>
                <a:lnTo>
                  <a:pt x="5991" y="1578"/>
                </a:lnTo>
                <a:lnTo>
                  <a:pt x="7135" y="2830"/>
                </a:lnTo>
                <a:lnTo>
                  <a:pt x="7081" y="5062"/>
                </a:lnTo>
                <a:lnTo>
                  <a:pt x="5773" y="6151"/>
                </a:lnTo>
                <a:lnTo>
                  <a:pt x="4466" y="6750"/>
                </a:lnTo>
                <a:lnTo>
                  <a:pt x="2941" y="767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6838206" y="6915312"/>
            <a:ext cx="6985" cy="8255"/>
          </a:xfrm>
          <a:custGeom>
            <a:avLst/>
            <a:gdLst/>
            <a:ahLst/>
            <a:cxnLst/>
            <a:rect l="l" t="t" r="r" b="b"/>
            <a:pathLst>
              <a:path w="6984" h="8254">
                <a:moveTo>
                  <a:pt x="3486" y="7893"/>
                </a:moveTo>
                <a:lnTo>
                  <a:pt x="2124" y="7022"/>
                </a:lnTo>
                <a:lnTo>
                  <a:pt x="871" y="5825"/>
                </a:lnTo>
                <a:lnTo>
                  <a:pt x="0" y="4899"/>
                </a:lnTo>
                <a:lnTo>
                  <a:pt x="326" y="1633"/>
                </a:lnTo>
                <a:lnTo>
                  <a:pt x="1361" y="816"/>
                </a:lnTo>
                <a:lnTo>
                  <a:pt x="2287" y="0"/>
                </a:lnTo>
                <a:lnTo>
                  <a:pt x="4793" y="707"/>
                </a:lnTo>
                <a:lnTo>
                  <a:pt x="5664" y="2014"/>
                </a:lnTo>
                <a:lnTo>
                  <a:pt x="6808" y="3538"/>
                </a:lnTo>
                <a:lnTo>
                  <a:pt x="6645" y="6042"/>
                </a:lnTo>
                <a:lnTo>
                  <a:pt x="5229" y="6859"/>
                </a:lnTo>
                <a:lnTo>
                  <a:pt x="3486" y="789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2" name="object 2072"/>
          <p:cNvSpPr/>
          <p:nvPr/>
        </p:nvSpPr>
        <p:spPr>
          <a:xfrm>
            <a:off x="6804652" y="668317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758" y="7512"/>
                </a:moveTo>
                <a:lnTo>
                  <a:pt x="2505" y="6750"/>
                </a:lnTo>
                <a:lnTo>
                  <a:pt x="1307" y="5988"/>
                </a:lnTo>
                <a:lnTo>
                  <a:pt x="163" y="5171"/>
                </a:lnTo>
                <a:lnTo>
                  <a:pt x="0" y="1905"/>
                </a:lnTo>
                <a:lnTo>
                  <a:pt x="1034" y="816"/>
                </a:lnTo>
                <a:lnTo>
                  <a:pt x="2451" y="489"/>
                </a:lnTo>
                <a:lnTo>
                  <a:pt x="4030" y="0"/>
                </a:lnTo>
                <a:lnTo>
                  <a:pt x="6917" y="2014"/>
                </a:lnTo>
                <a:lnTo>
                  <a:pt x="6536" y="4083"/>
                </a:lnTo>
                <a:lnTo>
                  <a:pt x="5120" y="5879"/>
                </a:lnTo>
                <a:lnTo>
                  <a:pt x="3758" y="751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6681547" y="709926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649" y="7295"/>
                </a:moveTo>
                <a:lnTo>
                  <a:pt x="2287" y="6369"/>
                </a:lnTo>
                <a:lnTo>
                  <a:pt x="1034" y="5335"/>
                </a:lnTo>
                <a:lnTo>
                  <a:pt x="0" y="4028"/>
                </a:lnTo>
                <a:lnTo>
                  <a:pt x="272" y="2014"/>
                </a:lnTo>
                <a:lnTo>
                  <a:pt x="2941" y="0"/>
                </a:lnTo>
                <a:lnTo>
                  <a:pt x="4139" y="0"/>
                </a:lnTo>
                <a:lnTo>
                  <a:pt x="5229" y="762"/>
                </a:lnTo>
                <a:lnTo>
                  <a:pt x="5447" y="1687"/>
                </a:lnTo>
                <a:lnTo>
                  <a:pt x="5773" y="2504"/>
                </a:lnTo>
                <a:lnTo>
                  <a:pt x="6264" y="3103"/>
                </a:lnTo>
                <a:lnTo>
                  <a:pt x="6373" y="3266"/>
                </a:lnTo>
                <a:lnTo>
                  <a:pt x="6645" y="3484"/>
                </a:lnTo>
                <a:lnTo>
                  <a:pt x="6645" y="4573"/>
                </a:lnTo>
                <a:lnTo>
                  <a:pt x="6264" y="5661"/>
                </a:lnTo>
                <a:lnTo>
                  <a:pt x="5338" y="6206"/>
                </a:lnTo>
                <a:lnTo>
                  <a:pt x="3649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6734874" y="7041514"/>
            <a:ext cx="57785" cy="33020"/>
          </a:xfrm>
          <a:custGeom>
            <a:avLst/>
            <a:gdLst/>
            <a:ahLst/>
            <a:cxnLst/>
            <a:rect l="l" t="t" r="r" b="b"/>
            <a:pathLst>
              <a:path w="57784" h="33020">
                <a:moveTo>
                  <a:pt x="6642" y="30924"/>
                </a:moveTo>
                <a:lnTo>
                  <a:pt x="6311" y="28143"/>
                </a:lnTo>
                <a:lnTo>
                  <a:pt x="3810" y="26187"/>
                </a:lnTo>
                <a:lnTo>
                  <a:pt x="2667" y="25692"/>
                </a:lnTo>
                <a:lnTo>
                  <a:pt x="2387" y="25958"/>
                </a:lnTo>
                <a:lnTo>
                  <a:pt x="0" y="28473"/>
                </a:lnTo>
                <a:lnTo>
                  <a:pt x="101" y="30099"/>
                </a:lnTo>
                <a:lnTo>
                  <a:pt x="1574" y="31623"/>
                </a:lnTo>
                <a:lnTo>
                  <a:pt x="2933" y="32981"/>
                </a:lnTo>
                <a:lnTo>
                  <a:pt x="4241" y="32664"/>
                </a:lnTo>
                <a:lnTo>
                  <a:pt x="5499" y="31737"/>
                </a:lnTo>
                <a:lnTo>
                  <a:pt x="6642" y="30924"/>
                </a:lnTo>
                <a:close/>
              </a:path>
              <a:path w="57784" h="33020">
                <a:moveTo>
                  <a:pt x="57238" y="2286"/>
                </a:moveTo>
                <a:lnTo>
                  <a:pt x="55994" y="812"/>
                </a:lnTo>
                <a:lnTo>
                  <a:pt x="55880" y="647"/>
                </a:lnTo>
                <a:lnTo>
                  <a:pt x="55549" y="431"/>
                </a:lnTo>
                <a:lnTo>
                  <a:pt x="54952" y="381"/>
                </a:lnTo>
                <a:lnTo>
                  <a:pt x="54305" y="266"/>
                </a:lnTo>
                <a:lnTo>
                  <a:pt x="53759" y="0"/>
                </a:lnTo>
                <a:lnTo>
                  <a:pt x="53213" y="101"/>
                </a:lnTo>
                <a:lnTo>
                  <a:pt x="52616" y="431"/>
                </a:lnTo>
                <a:lnTo>
                  <a:pt x="52070" y="762"/>
                </a:lnTo>
                <a:lnTo>
                  <a:pt x="50647" y="1689"/>
                </a:lnTo>
                <a:lnTo>
                  <a:pt x="50266" y="4076"/>
                </a:lnTo>
                <a:lnTo>
                  <a:pt x="51257" y="5219"/>
                </a:lnTo>
                <a:lnTo>
                  <a:pt x="52070" y="6197"/>
                </a:lnTo>
                <a:lnTo>
                  <a:pt x="54571" y="6197"/>
                </a:lnTo>
                <a:lnTo>
                  <a:pt x="57137" y="4191"/>
                </a:lnTo>
                <a:lnTo>
                  <a:pt x="57238" y="22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6670326" y="7051195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4">
                <a:moveTo>
                  <a:pt x="3268" y="7730"/>
                </a:moveTo>
                <a:lnTo>
                  <a:pt x="2396" y="6968"/>
                </a:lnTo>
                <a:lnTo>
                  <a:pt x="1797" y="6206"/>
                </a:lnTo>
                <a:lnTo>
                  <a:pt x="54" y="4300"/>
                </a:lnTo>
                <a:lnTo>
                  <a:pt x="0" y="2340"/>
                </a:lnTo>
                <a:lnTo>
                  <a:pt x="1634" y="816"/>
                </a:lnTo>
                <a:lnTo>
                  <a:pt x="2451" y="0"/>
                </a:lnTo>
                <a:lnTo>
                  <a:pt x="3213" y="272"/>
                </a:lnTo>
                <a:lnTo>
                  <a:pt x="3921" y="1088"/>
                </a:lnTo>
                <a:lnTo>
                  <a:pt x="5664" y="3320"/>
                </a:lnTo>
                <a:lnTo>
                  <a:pt x="5991" y="5988"/>
                </a:lnTo>
                <a:lnTo>
                  <a:pt x="3268" y="773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6766958" y="6906329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1961" y="5389"/>
                </a:moveTo>
                <a:lnTo>
                  <a:pt x="1089" y="4464"/>
                </a:lnTo>
                <a:lnTo>
                  <a:pt x="0" y="3211"/>
                </a:lnTo>
                <a:lnTo>
                  <a:pt x="544" y="2014"/>
                </a:lnTo>
                <a:lnTo>
                  <a:pt x="1198" y="979"/>
                </a:lnTo>
                <a:lnTo>
                  <a:pt x="1851" y="0"/>
                </a:lnTo>
                <a:lnTo>
                  <a:pt x="2723" y="489"/>
                </a:lnTo>
                <a:lnTo>
                  <a:pt x="3377" y="1252"/>
                </a:lnTo>
                <a:lnTo>
                  <a:pt x="4248" y="2232"/>
                </a:lnTo>
                <a:lnTo>
                  <a:pt x="4956" y="3484"/>
                </a:lnTo>
                <a:lnTo>
                  <a:pt x="3921" y="4573"/>
                </a:lnTo>
                <a:lnTo>
                  <a:pt x="3213" y="5335"/>
                </a:lnTo>
                <a:lnTo>
                  <a:pt x="1961" y="53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7" name="object 2077"/>
          <p:cNvSpPr/>
          <p:nvPr/>
        </p:nvSpPr>
        <p:spPr>
          <a:xfrm>
            <a:off x="6846649" y="693567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797" y="5062"/>
                </a:moveTo>
                <a:lnTo>
                  <a:pt x="1252" y="4246"/>
                </a:lnTo>
                <a:lnTo>
                  <a:pt x="490" y="3157"/>
                </a:lnTo>
                <a:lnTo>
                  <a:pt x="0" y="2014"/>
                </a:lnTo>
                <a:lnTo>
                  <a:pt x="1089" y="816"/>
                </a:lnTo>
                <a:lnTo>
                  <a:pt x="2342" y="0"/>
                </a:lnTo>
                <a:lnTo>
                  <a:pt x="3377" y="707"/>
                </a:lnTo>
                <a:lnTo>
                  <a:pt x="4030" y="1524"/>
                </a:lnTo>
                <a:lnTo>
                  <a:pt x="4739" y="2558"/>
                </a:lnTo>
                <a:lnTo>
                  <a:pt x="4357" y="3701"/>
                </a:lnTo>
                <a:lnTo>
                  <a:pt x="3213" y="4355"/>
                </a:lnTo>
                <a:lnTo>
                  <a:pt x="2614" y="4736"/>
                </a:lnTo>
                <a:lnTo>
                  <a:pt x="1797" y="50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6683781" y="7085874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797" y="4681"/>
                </a:moveTo>
                <a:lnTo>
                  <a:pt x="817" y="3647"/>
                </a:lnTo>
                <a:lnTo>
                  <a:pt x="0" y="2722"/>
                </a:lnTo>
                <a:lnTo>
                  <a:pt x="54" y="1742"/>
                </a:lnTo>
                <a:lnTo>
                  <a:pt x="980" y="762"/>
                </a:lnTo>
                <a:lnTo>
                  <a:pt x="2178" y="0"/>
                </a:lnTo>
                <a:lnTo>
                  <a:pt x="3431" y="326"/>
                </a:lnTo>
                <a:lnTo>
                  <a:pt x="4248" y="1306"/>
                </a:lnTo>
                <a:lnTo>
                  <a:pt x="4956" y="2068"/>
                </a:lnTo>
                <a:lnTo>
                  <a:pt x="4466" y="2994"/>
                </a:lnTo>
                <a:lnTo>
                  <a:pt x="3649" y="3593"/>
                </a:lnTo>
                <a:lnTo>
                  <a:pt x="2778" y="4300"/>
                </a:lnTo>
                <a:lnTo>
                  <a:pt x="1797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6823880" y="6797013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688" y="4409"/>
                </a:moveTo>
                <a:lnTo>
                  <a:pt x="653" y="3593"/>
                </a:lnTo>
                <a:lnTo>
                  <a:pt x="0" y="3103"/>
                </a:lnTo>
                <a:lnTo>
                  <a:pt x="108" y="1959"/>
                </a:lnTo>
                <a:lnTo>
                  <a:pt x="926" y="1252"/>
                </a:lnTo>
                <a:lnTo>
                  <a:pt x="2015" y="272"/>
                </a:lnTo>
                <a:lnTo>
                  <a:pt x="3104" y="0"/>
                </a:lnTo>
                <a:lnTo>
                  <a:pt x="4303" y="1088"/>
                </a:lnTo>
                <a:lnTo>
                  <a:pt x="4956" y="1905"/>
                </a:lnTo>
                <a:lnTo>
                  <a:pt x="5011" y="2939"/>
                </a:lnTo>
                <a:lnTo>
                  <a:pt x="4248" y="3484"/>
                </a:lnTo>
                <a:lnTo>
                  <a:pt x="3159" y="4300"/>
                </a:lnTo>
                <a:lnTo>
                  <a:pt x="1688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6786404" y="689326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396" y="4681"/>
                </a:moveTo>
                <a:lnTo>
                  <a:pt x="1416" y="4137"/>
                </a:lnTo>
                <a:lnTo>
                  <a:pt x="708" y="3103"/>
                </a:lnTo>
                <a:lnTo>
                  <a:pt x="163" y="2286"/>
                </a:lnTo>
                <a:lnTo>
                  <a:pt x="0" y="1252"/>
                </a:lnTo>
                <a:lnTo>
                  <a:pt x="871" y="707"/>
                </a:lnTo>
                <a:lnTo>
                  <a:pt x="1961" y="0"/>
                </a:lnTo>
                <a:lnTo>
                  <a:pt x="2995" y="544"/>
                </a:lnTo>
                <a:lnTo>
                  <a:pt x="3704" y="1143"/>
                </a:lnTo>
                <a:lnTo>
                  <a:pt x="4412" y="2232"/>
                </a:lnTo>
                <a:lnTo>
                  <a:pt x="4303" y="3157"/>
                </a:lnTo>
                <a:lnTo>
                  <a:pt x="3486" y="3756"/>
                </a:lnTo>
                <a:lnTo>
                  <a:pt x="2396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6743644" y="696681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2668" y="4083"/>
                </a:moveTo>
                <a:lnTo>
                  <a:pt x="1579" y="3756"/>
                </a:lnTo>
                <a:lnTo>
                  <a:pt x="653" y="2994"/>
                </a:lnTo>
                <a:lnTo>
                  <a:pt x="108" y="2340"/>
                </a:lnTo>
                <a:lnTo>
                  <a:pt x="0" y="1633"/>
                </a:lnTo>
                <a:lnTo>
                  <a:pt x="544" y="1034"/>
                </a:lnTo>
                <a:lnTo>
                  <a:pt x="1416" y="0"/>
                </a:lnTo>
                <a:lnTo>
                  <a:pt x="2451" y="163"/>
                </a:lnTo>
                <a:lnTo>
                  <a:pt x="3322" y="1088"/>
                </a:lnTo>
                <a:lnTo>
                  <a:pt x="3921" y="1742"/>
                </a:lnTo>
                <a:lnTo>
                  <a:pt x="4684" y="2667"/>
                </a:lnTo>
                <a:lnTo>
                  <a:pt x="3649" y="3375"/>
                </a:lnTo>
                <a:lnTo>
                  <a:pt x="2668" y="40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2" name="object 2082"/>
          <p:cNvSpPr/>
          <p:nvPr/>
        </p:nvSpPr>
        <p:spPr>
          <a:xfrm>
            <a:off x="6895510" y="6824450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1252" y="4573"/>
                </a:moveTo>
                <a:lnTo>
                  <a:pt x="817" y="4246"/>
                </a:lnTo>
                <a:lnTo>
                  <a:pt x="544" y="4137"/>
                </a:lnTo>
                <a:lnTo>
                  <a:pt x="0" y="2939"/>
                </a:lnTo>
                <a:lnTo>
                  <a:pt x="0" y="1687"/>
                </a:lnTo>
                <a:lnTo>
                  <a:pt x="1252" y="0"/>
                </a:lnTo>
                <a:lnTo>
                  <a:pt x="1797" y="544"/>
                </a:lnTo>
                <a:lnTo>
                  <a:pt x="1797" y="979"/>
                </a:lnTo>
                <a:lnTo>
                  <a:pt x="1906" y="2177"/>
                </a:lnTo>
                <a:lnTo>
                  <a:pt x="2233" y="3429"/>
                </a:lnTo>
                <a:lnTo>
                  <a:pt x="1361" y="44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6782972" y="6991583"/>
            <a:ext cx="24130" cy="22225"/>
          </a:xfrm>
          <a:custGeom>
            <a:avLst/>
            <a:gdLst/>
            <a:ahLst/>
            <a:cxnLst/>
            <a:rect l="l" t="t" r="r" b="b"/>
            <a:pathLst>
              <a:path w="24129" h="22225">
                <a:moveTo>
                  <a:pt x="5283" y="22102"/>
                </a:moveTo>
                <a:lnTo>
                  <a:pt x="108" y="18509"/>
                </a:lnTo>
                <a:lnTo>
                  <a:pt x="0" y="16332"/>
                </a:lnTo>
                <a:lnTo>
                  <a:pt x="544" y="11704"/>
                </a:lnTo>
                <a:lnTo>
                  <a:pt x="2178" y="10343"/>
                </a:lnTo>
                <a:lnTo>
                  <a:pt x="4521" y="9309"/>
                </a:lnTo>
                <a:lnTo>
                  <a:pt x="5120" y="9908"/>
                </a:lnTo>
                <a:lnTo>
                  <a:pt x="6046" y="10398"/>
                </a:lnTo>
                <a:lnTo>
                  <a:pt x="6645" y="11269"/>
                </a:lnTo>
                <a:lnTo>
                  <a:pt x="6754" y="9799"/>
                </a:lnTo>
                <a:lnTo>
                  <a:pt x="6917" y="8383"/>
                </a:lnTo>
                <a:lnTo>
                  <a:pt x="7408" y="7022"/>
                </a:lnTo>
                <a:lnTo>
                  <a:pt x="7843" y="5389"/>
                </a:lnTo>
                <a:lnTo>
                  <a:pt x="7952" y="5171"/>
                </a:lnTo>
                <a:lnTo>
                  <a:pt x="9260" y="1415"/>
                </a:lnTo>
                <a:lnTo>
                  <a:pt x="11384" y="0"/>
                </a:lnTo>
                <a:lnTo>
                  <a:pt x="15960" y="762"/>
                </a:lnTo>
                <a:lnTo>
                  <a:pt x="16722" y="1088"/>
                </a:lnTo>
                <a:lnTo>
                  <a:pt x="18302" y="1633"/>
                </a:lnTo>
                <a:lnTo>
                  <a:pt x="20481" y="3701"/>
                </a:lnTo>
                <a:lnTo>
                  <a:pt x="24130" y="7730"/>
                </a:lnTo>
                <a:lnTo>
                  <a:pt x="23368" y="11759"/>
                </a:lnTo>
                <a:lnTo>
                  <a:pt x="18247" y="14263"/>
                </a:lnTo>
                <a:lnTo>
                  <a:pt x="16232" y="15297"/>
                </a:lnTo>
                <a:lnTo>
                  <a:pt x="14707" y="16223"/>
                </a:lnTo>
                <a:lnTo>
                  <a:pt x="13454" y="18237"/>
                </a:lnTo>
                <a:lnTo>
                  <a:pt x="11384" y="21395"/>
                </a:lnTo>
                <a:lnTo>
                  <a:pt x="5283" y="221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6808792" y="6904315"/>
            <a:ext cx="21590" cy="20320"/>
          </a:xfrm>
          <a:custGeom>
            <a:avLst/>
            <a:gdLst/>
            <a:ahLst/>
            <a:cxnLst/>
            <a:rect l="l" t="t" r="r" b="b"/>
            <a:pathLst>
              <a:path w="21590" h="20320">
                <a:moveTo>
                  <a:pt x="9205" y="19870"/>
                </a:moveTo>
                <a:lnTo>
                  <a:pt x="0" y="6532"/>
                </a:lnTo>
                <a:lnTo>
                  <a:pt x="1252" y="4355"/>
                </a:lnTo>
                <a:lnTo>
                  <a:pt x="4521" y="3810"/>
                </a:lnTo>
                <a:lnTo>
                  <a:pt x="5120" y="3756"/>
                </a:lnTo>
                <a:lnTo>
                  <a:pt x="8606" y="3974"/>
                </a:lnTo>
                <a:lnTo>
                  <a:pt x="10894" y="4246"/>
                </a:lnTo>
                <a:lnTo>
                  <a:pt x="12964" y="1633"/>
                </a:lnTo>
                <a:lnTo>
                  <a:pt x="14325" y="0"/>
                </a:lnTo>
                <a:lnTo>
                  <a:pt x="18846" y="816"/>
                </a:lnTo>
                <a:lnTo>
                  <a:pt x="20862" y="2830"/>
                </a:lnTo>
                <a:lnTo>
                  <a:pt x="21080" y="3375"/>
                </a:lnTo>
                <a:lnTo>
                  <a:pt x="21243" y="4028"/>
                </a:lnTo>
                <a:lnTo>
                  <a:pt x="21516" y="5389"/>
                </a:lnTo>
                <a:lnTo>
                  <a:pt x="21298" y="7186"/>
                </a:lnTo>
                <a:lnTo>
                  <a:pt x="20426" y="8547"/>
                </a:lnTo>
                <a:lnTo>
                  <a:pt x="19718" y="9581"/>
                </a:lnTo>
                <a:lnTo>
                  <a:pt x="18792" y="10452"/>
                </a:lnTo>
                <a:lnTo>
                  <a:pt x="15796" y="12739"/>
                </a:lnTo>
                <a:lnTo>
                  <a:pt x="13944" y="14263"/>
                </a:lnTo>
                <a:lnTo>
                  <a:pt x="12256" y="16223"/>
                </a:lnTo>
                <a:lnTo>
                  <a:pt x="9205" y="198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6574784" y="7139824"/>
            <a:ext cx="20320" cy="18415"/>
          </a:xfrm>
          <a:custGeom>
            <a:avLst/>
            <a:gdLst/>
            <a:ahLst/>
            <a:cxnLst/>
            <a:rect l="l" t="t" r="r" b="b"/>
            <a:pathLst>
              <a:path w="20320" h="18415">
                <a:moveTo>
                  <a:pt x="14870" y="17965"/>
                </a:moveTo>
                <a:lnTo>
                  <a:pt x="15142" y="17475"/>
                </a:lnTo>
                <a:lnTo>
                  <a:pt x="15306" y="16876"/>
                </a:lnTo>
                <a:lnTo>
                  <a:pt x="15524" y="14644"/>
                </a:lnTo>
                <a:lnTo>
                  <a:pt x="14108" y="13011"/>
                </a:lnTo>
                <a:lnTo>
                  <a:pt x="10295" y="11813"/>
                </a:lnTo>
                <a:lnTo>
                  <a:pt x="9096" y="11868"/>
                </a:lnTo>
                <a:lnTo>
                  <a:pt x="5882" y="10888"/>
                </a:lnTo>
                <a:lnTo>
                  <a:pt x="5120" y="12031"/>
                </a:lnTo>
                <a:lnTo>
                  <a:pt x="4521" y="13827"/>
                </a:lnTo>
                <a:lnTo>
                  <a:pt x="4139" y="15134"/>
                </a:lnTo>
                <a:lnTo>
                  <a:pt x="4956" y="17475"/>
                </a:lnTo>
                <a:lnTo>
                  <a:pt x="4139" y="17094"/>
                </a:lnTo>
                <a:lnTo>
                  <a:pt x="3431" y="16604"/>
                </a:lnTo>
                <a:lnTo>
                  <a:pt x="0" y="12793"/>
                </a:lnTo>
                <a:lnTo>
                  <a:pt x="1198" y="6206"/>
                </a:lnTo>
                <a:lnTo>
                  <a:pt x="5338" y="2667"/>
                </a:lnTo>
                <a:lnTo>
                  <a:pt x="8443" y="0"/>
                </a:lnTo>
                <a:lnTo>
                  <a:pt x="12964" y="435"/>
                </a:lnTo>
                <a:lnTo>
                  <a:pt x="19664" y="8166"/>
                </a:lnTo>
                <a:lnTo>
                  <a:pt x="19936" y="14045"/>
                </a:lnTo>
                <a:lnTo>
                  <a:pt x="15905" y="17420"/>
                </a:lnTo>
                <a:lnTo>
                  <a:pt x="14870" y="1796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6677342" y="7041184"/>
            <a:ext cx="60325" cy="55244"/>
          </a:xfrm>
          <a:custGeom>
            <a:avLst/>
            <a:gdLst/>
            <a:ahLst/>
            <a:cxnLst/>
            <a:rect l="l" t="t" r="r" b="b"/>
            <a:pathLst>
              <a:path w="60325" h="55245">
                <a:moveTo>
                  <a:pt x="14109" y="9309"/>
                </a:moveTo>
                <a:lnTo>
                  <a:pt x="14008" y="8051"/>
                </a:lnTo>
                <a:lnTo>
                  <a:pt x="13779" y="6146"/>
                </a:lnTo>
                <a:lnTo>
                  <a:pt x="12865" y="4686"/>
                </a:lnTo>
                <a:lnTo>
                  <a:pt x="11607" y="3314"/>
                </a:lnTo>
                <a:lnTo>
                  <a:pt x="8826" y="215"/>
                </a:lnTo>
                <a:lnTo>
                  <a:pt x="0" y="8978"/>
                </a:lnTo>
                <a:lnTo>
                  <a:pt x="2070" y="9144"/>
                </a:lnTo>
                <a:lnTo>
                  <a:pt x="2832" y="10236"/>
                </a:lnTo>
                <a:lnTo>
                  <a:pt x="3213" y="10833"/>
                </a:lnTo>
                <a:lnTo>
                  <a:pt x="3657" y="11430"/>
                </a:lnTo>
                <a:lnTo>
                  <a:pt x="4089" y="11976"/>
                </a:lnTo>
                <a:lnTo>
                  <a:pt x="1371" y="13881"/>
                </a:lnTo>
                <a:lnTo>
                  <a:pt x="4089" y="14427"/>
                </a:lnTo>
                <a:lnTo>
                  <a:pt x="6375" y="15519"/>
                </a:lnTo>
                <a:lnTo>
                  <a:pt x="7797" y="15786"/>
                </a:lnTo>
                <a:lnTo>
                  <a:pt x="9156" y="15684"/>
                </a:lnTo>
                <a:lnTo>
                  <a:pt x="8229" y="15405"/>
                </a:lnTo>
                <a:lnTo>
                  <a:pt x="7581" y="14643"/>
                </a:lnTo>
                <a:lnTo>
                  <a:pt x="7683" y="11379"/>
                </a:lnTo>
                <a:lnTo>
                  <a:pt x="6159" y="8763"/>
                </a:lnTo>
                <a:lnTo>
                  <a:pt x="8661" y="7569"/>
                </a:lnTo>
                <a:lnTo>
                  <a:pt x="10566" y="6692"/>
                </a:lnTo>
                <a:lnTo>
                  <a:pt x="12255" y="8432"/>
                </a:lnTo>
                <a:lnTo>
                  <a:pt x="13779" y="9575"/>
                </a:lnTo>
                <a:lnTo>
                  <a:pt x="14109" y="9906"/>
                </a:lnTo>
                <a:lnTo>
                  <a:pt x="14109" y="9309"/>
                </a:lnTo>
                <a:close/>
              </a:path>
              <a:path w="60325" h="55245">
                <a:moveTo>
                  <a:pt x="39382" y="37452"/>
                </a:moveTo>
                <a:lnTo>
                  <a:pt x="36614" y="32550"/>
                </a:lnTo>
                <a:lnTo>
                  <a:pt x="33718" y="31788"/>
                </a:lnTo>
                <a:lnTo>
                  <a:pt x="30022" y="31305"/>
                </a:lnTo>
                <a:lnTo>
                  <a:pt x="28930" y="31737"/>
                </a:lnTo>
                <a:lnTo>
                  <a:pt x="30073" y="35280"/>
                </a:lnTo>
                <a:lnTo>
                  <a:pt x="28003" y="35280"/>
                </a:lnTo>
                <a:lnTo>
                  <a:pt x="26263" y="35166"/>
                </a:lnTo>
                <a:lnTo>
                  <a:pt x="24244" y="35001"/>
                </a:lnTo>
                <a:lnTo>
                  <a:pt x="23812" y="35979"/>
                </a:lnTo>
                <a:lnTo>
                  <a:pt x="23533" y="37617"/>
                </a:lnTo>
                <a:lnTo>
                  <a:pt x="22936" y="40830"/>
                </a:lnTo>
                <a:lnTo>
                  <a:pt x="24244" y="43929"/>
                </a:lnTo>
                <a:lnTo>
                  <a:pt x="29197" y="46824"/>
                </a:lnTo>
                <a:lnTo>
                  <a:pt x="32689" y="45999"/>
                </a:lnTo>
                <a:lnTo>
                  <a:pt x="37973" y="41046"/>
                </a:lnTo>
                <a:lnTo>
                  <a:pt x="39382" y="37452"/>
                </a:lnTo>
                <a:close/>
              </a:path>
              <a:path w="60325" h="55245">
                <a:moveTo>
                  <a:pt x="59982" y="47142"/>
                </a:moveTo>
                <a:lnTo>
                  <a:pt x="59753" y="46494"/>
                </a:lnTo>
                <a:lnTo>
                  <a:pt x="55346" y="46875"/>
                </a:lnTo>
                <a:lnTo>
                  <a:pt x="57251" y="43878"/>
                </a:lnTo>
                <a:lnTo>
                  <a:pt x="57251" y="41973"/>
                </a:lnTo>
                <a:lnTo>
                  <a:pt x="57200" y="41376"/>
                </a:lnTo>
                <a:lnTo>
                  <a:pt x="57086" y="40995"/>
                </a:lnTo>
                <a:lnTo>
                  <a:pt x="56540" y="40614"/>
                </a:lnTo>
                <a:lnTo>
                  <a:pt x="54368" y="39192"/>
                </a:lnTo>
                <a:lnTo>
                  <a:pt x="50774" y="39420"/>
                </a:lnTo>
                <a:lnTo>
                  <a:pt x="48323" y="41097"/>
                </a:lnTo>
                <a:lnTo>
                  <a:pt x="46088" y="42684"/>
                </a:lnTo>
                <a:lnTo>
                  <a:pt x="45593" y="44754"/>
                </a:lnTo>
                <a:lnTo>
                  <a:pt x="47015" y="49491"/>
                </a:lnTo>
                <a:lnTo>
                  <a:pt x="47879" y="50787"/>
                </a:lnTo>
                <a:lnTo>
                  <a:pt x="49187" y="52209"/>
                </a:lnTo>
                <a:lnTo>
                  <a:pt x="50711" y="54229"/>
                </a:lnTo>
                <a:lnTo>
                  <a:pt x="53009" y="55143"/>
                </a:lnTo>
                <a:lnTo>
                  <a:pt x="57467" y="54165"/>
                </a:lnTo>
                <a:lnTo>
                  <a:pt x="59982" y="49872"/>
                </a:lnTo>
                <a:lnTo>
                  <a:pt x="59982" y="471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7" name="object 2087"/>
          <p:cNvSpPr/>
          <p:nvPr/>
        </p:nvSpPr>
        <p:spPr>
          <a:xfrm>
            <a:off x="6806068" y="692739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6373" y="14916"/>
                </a:moveTo>
                <a:lnTo>
                  <a:pt x="4030" y="14317"/>
                </a:lnTo>
                <a:lnTo>
                  <a:pt x="2287" y="12303"/>
                </a:lnTo>
                <a:lnTo>
                  <a:pt x="0" y="9853"/>
                </a:lnTo>
                <a:lnTo>
                  <a:pt x="708" y="5661"/>
                </a:lnTo>
                <a:lnTo>
                  <a:pt x="3813" y="2722"/>
                </a:lnTo>
                <a:lnTo>
                  <a:pt x="6645" y="108"/>
                </a:lnTo>
                <a:lnTo>
                  <a:pt x="10131" y="0"/>
                </a:lnTo>
                <a:lnTo>
                  <a:pt x="14108" y="4083"/>
                </a:lnTo>
                <a:lnTo>
                  <a:pt x="14870" y="7186"/>
                </a:lnTo>
                <a:lnTo>
                  <a:pt x="13998" y="9853"/>
                </a:lnTo>
                <a:lnTo>
                  <a:pt x="13672" y="10996"/>
                </a:lnTo>
                <a:lnTo>
                  <a:pt x="13018" y="12085"/>
                </a:lnTo>
                <a:lnTo>
                  <a:pt x="11874" y="12902"/>
                </a:lnTo>
                <a:lnTo>
                  <a:pt x="10894" y="13719"/>
                </a:lnTo>
                <a:lnTo>
                  <a:pt x="9750" y="14208"/>
                </a:lnTo>
                <a:lnTo>
                  <a:pt x="6373" y="1491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6658445" y="7083538"/>
            <a:ext cx="58419" cy="26670"/>
          </a:xfrm>
          <a:custGeom>
            <a:avLst/>
            <a:gdLst/>
            <a:ahLst/>
            <a:cxnLst/>
            <a:rect l="l" t="t" r="r" b="b"/>
            <a:pathLst>
              <a:path w="58420" h="26670">
                <a:moveTo>
                  <a:pt x="19659" y="2667"/>
                </a:moveTo>
                <a:lnTo>
                  <a:pt x="17272" y="266"/>
                </a:lnTo>
                <a:lnTo>
                  <a:pt x="15849" y="0"/>
                </a:lnTo>
                <a:lnTo>
                  <a:pt x="15201" y="812"/>
                </a:lnTo>
                <a:lnTo>
                  <a:pt x="14211" y="2235"/>
                </a:lnTo>
                <a:lnTo>
                  <a:pt x="13068" y="2832"/>
                </a:lnTo>
                <a:lnTo>
                  <a:pt x="11874" y="2997"/>
                </a:lnTo>
                <a:lnTo>
                  <a:pt x="11823" y="5715"/>
                </a:lnTo>
                <a:lnTo>
                  <a:pt x="9690" y="8331"/>
                </a:lnTo>
                <a:lnTo>
                  <a:pt x="4140" y="9474"/>
                </a:lnTo>
                <a:lnTo>
                  <a:pt x="2781" y="8763"/>
                </a:lnTo>
                <a:lnTo>
                  <a:pt x="1574" y="5765"/>
                </a:lnTo>
                <a:lnTo>
                  <a:pt x="1257" y="4622"/>
                </a:lnTo>
                <a:lnTo>
                  <a:pt x="0" y="5880"/>
                </a:lnTo>
                <a:lnTo>
                  <a:pt x="495" y="7670"/>
                </a:lnTo>
                <a:lnTo>
                  <a:pt x="7353" y="15303"/>
                </a:lnTo>
                <a:lnTo>
                  <a:pt x="10998" y="14808"/>
                </a:lnTo>
                <a:lnTo>
                  <a:pt x="13068" y="8432"/>
                </a:lnTo>
                <a:lnTo>
                  <a:pt x="13779" y="6375"/>
                </a:lnTo>
                <a:lnTo>
                  <a:pt x="14439" y="5549"/>
                </a:lnTo>
                <a:lnTo>
                  <a:pt x="16725" y="5880"/>
                </a:lnTo>
                <a:lnTo>
                  <a:pt x="17868" y="6096"/>
                </a:lnTo>
                <a:lnTo>
                  <a:pt x="19227" y="5448"/>
                </a:lnTo>
                <a:lnTo>
                  <a:pt x="19507" y="3924"/>
                </a:lnTo>
                <a:lnTo>
                  <a:pt x="19659" y="2667"/>
                </a:lnTo>
                <a:close/>
              </a:path>
              <a:path w="58420" h="26670">
                <a:moveTo>
                  <a:pt x="57797" y="16662"/>
                </a:moveTo>
                <a:lnTo>
                  <a:pt x="57416" y="14592"/>
                </a:lnTo>
                <a:lnTo>
                  <a:pt x="52019" y="10998"/>
                </a:lnTo>
                <a:lnTo>
                  <a:pt x="49403" y="10947"/>
                </a:lnTo>
                <a:lnTo>
                  <a:pt x="47548" y="12522"/>
                </a:lnTo>
                <a:lnTo>
                  <a:pt x="47879" y="12738"/>
                </a:lnTo>
                <a:lnTo>
                  <a:pt x="48590" y="13119"/>
                </a:lnTo>
                <a:lnTo>
                  <a:pt x="49618" y="13779"/>
                </a:lnTo>
                <a:lnTo>
                  <a:pt x="50609" y="14592"/>
                </a:lnTo>
                <a:lnTo>
                  <a:pt x="49784" y="17856"/>
                </a:lnTo>
                <a:lnTo>
                  <a:pt x="48641" y="17805"/>
                </a:lnTo>
                <a:lnTo>
                  <a:pt x="47282" y="18072"/>
                </a:lnTo>
                <a:lnTo>
                  <a:pt x="46951" y="18186"/>
                </a:lnTo>
                <a:lnTo>
                  <a:pt x="46570" y="18237"/>
                </a:lnTo>
                <a:lnTo>
                  <a:pt x="46088" y="18884"/>
                </a:lnTo>
                <a:lnTo>
                  <a:pt x="45427" y="19164"/>
                </a:lnTo>
                <a:lnTo>
                  <a:pt x="44780" y="19215"/>
                </a:lnTo>
                <a:lnTo>
                  <a:pt x="44665" y="21234"/>
                </a:lnTo>
                <a:lnTo>
                  <a:pt x="45161" y="23139"/>
                </a:lnTo>
                <a:lnTo>
                  <a:pt x="46189" y="24282"/>
                </a:lnTo>
                <a:lnTo>
                  <a:pt x="48094" y="26289"/>
                </a:lnTo>
                <a:lnTo>
                  <a:pt x="54140" y="25692"/>
                </a:lnTo>
                <a:lnTo>
                  <a:pt x="55448" y="23355"/>
                </a:lnTo>
                <a:lnTo>
                  <a:pt x="55562" y="23088"/>
                </a:lnTo>
                <a:lnTo>
                  <a:pt x="55562" y="22542"/>
                </a:lnTo>
                <a:lnTo>
                  <a:pt x="55397" y="22377"/>
                </a:lnTo>
                <a:lnTo>
                  <a:pt x="53924" y="21234"/>
                </a:lnTo>
                <a:lnTo>
                  <a:pt x="54749" y="20358"/>
                </a:lnTo>
                <a:lnTo>
                  <a:pt x="57797" y="1666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6590580" y="7179130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1579" y="12466"/>
                </a:moveTo>
                <a:lnTo>
                  <a:pt x="109" y="10343"/>
                </a:lnTo>
                <a:lnTo>
                  <a:pt x="0" y="2667"/>
                </a:lnTo>
                <a:lnTo>
                  <a:pt x="1634" y="381"/>
                </a:lnTo>
                <a:lnTo>
                  <a:pt x="4303" y="163"/>
                </a:lnTo>
                <a:lnTo>
                  <a:pt x="5937" y="0"/>
                </a:lnTo>
                <a:lnTo>
                  <a:pt x="7462" y="381"/>
                </a:lnTo>
                <a:lnTo>
                  <a:pt x="8987" y="1088"/>
                </a:lnTo>
                <a:lnTo>
                  <a:pt x="10077" y="1633"/>
                </a:lnTo>
                <a:lnTo>
                  <a:pt x="10131" y="4464"/>
                </a:lnTo>
                <a:lnTo>
                  <a:pt x="10131" y="5770"/>
                </a:lnTo>
                <a:lnTo>
                  <a:pt x="10839" y="6478"/>
                </a:lnTo>
                <a:lnTo>
                  <a:pt x="11765" y="7077"/>
                </a:lnTo>
                <a:lnTo>
                  <a:pt x="13672" y="8166"/>
                </a:lnTo>
                <a:lnTo>
                  <a:pt x="13345" y="9527"/>
                </a:lnTo>
                <a:lnTo>
                  <a:pt x="13073" y="10996"/>
                </a:lnTo>
                <a:lnTo>
                  <a:pt x="11983" y="11541"/>
                </a:lnTo>
                <a:lnTo>
                  <a:pt x="10676" y="11759"/>
                </a:lnTo>
                <a:lnTo>
                  <a:pt x="8715" y="11976"/>
                </a:lnTo>
                <a:lnTo>
                  <a:pt x="6699" y="12357"/>
                </a:lnTo>
                <a:lnTo>
                  <a:pt x="4793" y="12412"/>
                </a:lnTo>
                <a:lnTo>
                  <a:pt x="1579" y="1246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6647878" y="7017715"/>
            <a:ext cx="121920" cy="70485"/>
          </a:xfrm>
          <a:custGeom>
            <a:avLst/>
            <a:gdLst/>
            <a:ahLst/>
            <a:cxnLst/>
            <a:rect l="l" t="t" r="r" b="b"/>
            <a:pathLst>
              <a:path w="121920" h="70484">
                <a:moveTo>
                  <a:pt x="2806" y="69938"/>
                </a:moveTo>
                <a:lnTo>
                  <a:pt x="876" y="67995"/>
                </a:lnTo>
                <a:lnTo>
                  <a:pt x="495" y="67564"/>
                </a:lnTo>
                <a:lnTo>
                  <a:pt x="50" y="67132"/>
                </a:lnTo>
                <a:lnTo>
                  <a:pt x="165" y="67843"/>
                </a:lnTo>
                <a:lnTo>
                  <a:pt x="381" y="68491"/>
                </a:lnTo>
                <a:lnTo>
                  <a:pt x="546" y="69151"/>
                </a:lnTo>
                <a:lnTo>
                  <a:pt x="2806" y="69938"/>
                </a:lnTo>
                <a:close/>
              </a:path>
              <a:path w="121920" h="70484">
                <a:moveTo>
                  <a:pt x="3911" y="69316"/>
                </a:moveTo>
                <a:lnTo>
                  <a:pt x="2882" y="69964"/>
                </a:lnTo>
                <a:lnTo>
                  <a:pt x="3213" y="70345"/>
                </a:lnTo>
                <a:lnTo>
                  <a:pt x="3467" y="69964"/>
                </a:lnTo>
                <a:lnTo>
                  <a:pt x="3911" y="69316"/>
                </a:lnTo>
                <a:close/>
              </a:path>
              <a:path w="121920" h="70484">
                <a:moveTo>
                  <a:pt x="9969" y="63868"/>
                </a:moveTo>
                <a:lnTo>
                  <a:pt x="9156" y="62128"/>
                </a:lnTo>
                <a:lnTo>
                  <a:pt x="9042" y="61963"/>
                </a:lnTo>
                <a:lnTo>
                  <a:pt x="8991" y="61747"/>
                </a:lnTo>
                <a:lnTo>
                  <a:pt x="6578" y="60706"/>
                </a:lnTo>
                <a:lnTo>
                  <a:pt x="6311" y="60604"/>
                </a:lnTo>
                <a:lnTo>
                  <a:pt x="6642" y="58470"/>
                </a:lnTo>
                <a:lnTo>
                  <a:pt x="6731" y="54394"/>
                </a:lnTo>
                <a:lnTo>
                  <a:pt x="6096" y="52654"/>
                </a:lnTo>
                <a:lnTo>
                  <a:pt x="1257" y="52654"/>
                </a:lnTo>
                <a:lnTo>
                  <a:pt x="0" y="54394"/>
                </a:lnTo>
                <a:lnTo>
                  <a:pt x="330" y="56083"/>
                </a:lnTo>
                <a:lnTo>
                  <a:pt x="596" y="57658"/>
                </a:lnTo>
                <a:lnTo>
                  <a:pt x="381" y="60756"/>
                </a:lnTo>
                <a:lnTo>
                  <a:pt x="1257" y="60756"/>
                </a:lnTo>
                <a:lnTo>
                  <a:pt x="2400" y="60820"/>
                </a:lnTo>
                <a:lnTo>
                  <a:pt x="3543" y="60706"/>
                </a:lnTo>
                <a:lnTo>
                  <a:pt x="4635" y="60921"/>
                </a:lnTo>
                <a:lnTo>
                  <a:pt x="5880" y="61087"/>
                </a:lnTo>
                <a:lnTo>
                  <a:pt x="7302" y="61468"/>
                </a:lnTo>
                <a:lnTo>
                  <a:pt x="9207" y="65062"/>
                </a:lnTo>
                <a:lnTo>
                  <a:pt x="7188" y="66154"/>
                </a:lnTo>
                <a:lnTo>
                  <a:pt x="5778" y="67398"/>
                </a:lnTo>
                <a:lnTo>
                  <a:pt x="4470" y="68491"/>
                </a:lnTo>
                <a:lnTo>
                  <a:pt x="3911" y="69316"/>
                </a:lnTo>
                <a:lnTo>
                  <a:pt x="4521" y="68922"/>
                </a:lnTo>
                <a:lnTo>
                  <a:pt x="9207" y="65328"/>
                </a:lnTo>
                <a:lnTo>
                  <a:pt x="9969" y="63868"/>
                </a:lnTo>
                <a:close/>
              </a:path>
              <a:path w="121920" h="70484">
                <a:moveTo>
                  <a:pt x="67602" y="3327"/>
                </a:moveTo>
                <a:lnTo>
                  <a:pt x="66611" y="2832"/>
                </a:lnTo>
                <a:lnTo>
                  <a:pt x="63728" y="1524"/>
                </a:lnTo>
                <a:lnTo>
                  <a:pt x="60794" y="0"/>
                </a:lnTo>
                <a:lnTo>
                  <a:pt x="56045" y="1308"/>
                </a:lnTo>
                <a:lnTo>
                  <a:pt x="55283" y="2133"/>
                </a:lnTo>
                <a:lnTo>
                  <a:pt x="54419" y="6489"/>
                </a:lnTo>
                <a:lnTo>
                  <a:pt x="55346" y="9639"/>
                </a:lnTo>
                <a:lnTo>
                  <a:pt x="57353" y="10731"/>
                </a:lnTo>
                <a:lnTo>
                  <a:pt x="57569" y="10782"/>
                </a:lnTo>
                <a:lnTo>
                  <a:pt x="58724" y="10680"/>
                </a:lnTo>
                <a:lnTo>
                  <a:pt x="59702" y="10896"/>
                </a:lnTo>
                <a:lnTo>
                  <a:pt x="60566" y="11226"/>
                </a:lnTo>
                <a:lnTo>
                  <a:pt x="61607" y="11061"/>
                </a:lnTo>
                <a:lnTo>
                  <a:pt x="62699" y="10617"/>
                </a:lnTo>
                <a:lnTo>
                  <a:pt x="64058" y="9690"/>
                </a:lnTo>
                <a:lnTo>
                  <a:pt x="64389" y="9423"/>
                </a:lnTo>
                <a:lnTo>
                  <a:pt x="65366" y="8445"/>
                </a:lnTo>
                <a:lnTo>
                  <a:pt x="66179" y="7785"/>
                </a:lnTo>
                <a:lnTo>
                  <a:pt x="66725" y="6921"/>
                </a:lnTo>
                <a:lnTo>
                  <a:pt x="67271" y="5943"/>
                </a:lnTo>
                <a:lnTo>
                  <a:pt x="67271" y="5232"/>
                </a:lnTo>
                <a:lnTo>
                  <a:pt x="67322" y="4356"/>
                </a:lnTo>
                <a:lnTo>
                  <a:pt x="67602" y="3327"/>
                </a:lnTo>
                <a:close/>
              </a:path>
              <a:path w="121920" h="70484">
                <a:moveTo>
                  <a:pt x="121475" y="35941"/>
                </a:moveTo>
                <a:lnTo>
                  <a:pt x="118262" y="33591"/>
                </a:lnTo>
                <a:lnTo>
                  <a:pt x="115747" y="32181"/>
                </a:lnTo>
                <a:lnTo>
                  <a:pt x="111671" y="32562"/>
                </a:lnTo>
                <a:lnTo>
                  <a:pt x="110515" y="32893"/>
                </a:lnTo>
                <a:lnTo>
                  <a:pt x="108610" y="35280"/>
                </a:lnTo>
                <a:lnTo>
                  <a:pt x="108610" y="40297"/>
                </a:lnTo>
                <a:lnTo>
                  <a:pt x="111290" y="43230"/>
                </a:lnTo>
                <a:lnTo>
                  <a:pt x="115036" y="43497"/>
                </a:lnTo>
                <a:lnTo>
                  <a:pt x="117716" y="41821"/>
                </a:lnTo>
                <a:lnTo>
                  <a:pt x="118097" y="41440"/>
                </a:lnTo>
                <a:lnTo>
                  <a:pt x="118529" y="41059"/>
                </a:lnTo>
                <a:lnTo>
                  <a:pt x="119672" y="40132"/>
                </a:lnTo>
                <a:lnTo>
                  <a:pt x="120815" y="39306"/>
                </a:lnTo>
                <a:lnTo>
                  <a:pt x="121196" y="37731"/>
                </a:lnTo>
                <a:lnTo>
                  <a:pt x="121412" y="36804"/>
                </a:lnTo>
                <a:lnTo>
                  <a:pt x="121475" y="3594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6803290" y="6953584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70">
                <a:moveTo>
                  <a:pt x="1688" y="13773"/>
                </a:moveTo>
                <a:lnTo>
                  <a:pt x="217" y="12466"/>
                </a:lnTo>
                <a:lnTo>
                  <a:pt x="108" y="9799"/>
                </a:lnTo>
                <a:lnTo>
                  <a:pt x="0" y="8383"/>
                </a:lnTo>
                <a:lnTo>
                  <a:pt x="0" y="6913"/>
                </a:lnTo>
                <a:lnTo>
                  <a:pt x="272" y="5498"/>
                </a:lnTo>
                <a:lnTo>
                  <a:pt x="1089" y="1143"/>
                </a:lnTo>
                <a:lnTo>
                  <a:pt x="4085" y="0"/>
                </a:lnTo>
                <a:lnTo>
                  <a:pt x="8279" y="2939"/>
                </a:lnTo>
                <a:lnTo>
                  <a:pt x="8769" y="3484"/>
                </a:lnTo>
                <a:lnTo>
                  <a:pt x="9314" y="3974"/>
                </a:lnTo>
                <a:lnTo>
                  <a:pt x="10785" y="5226"/>
                </a:lnTo>
                <a:lnTo>
                  <a:pt x="10730" y="6696"/>
                </a:lnTo>
                <a:lnTo>
                  <a:pt x="10131" y="8383"/>
                </a:lnTo>
                <a:lnTo>
                  <a:pt x="9205" y="11323"/>
                </a:lnTo>
                <a:lnTo>
                  <a:pt x="6863" y="12575"/>
                </a:lnTo>
                <a:lnTo>
                  <a:pt x="4194" y="13174"/>
                </a:lnTo>
                <a:lnTo>
                  <a:pt x="1688" y="137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2" name="object 2092"/>
          <p:cNvSpPr/>
          <p:nvPr/>
        </p:nvSpPr>
        <p:spPr>
          <a:xfrm>
            <a:off x="6777635" y="7059524"/>
            <a:ext cx="13335" cy="12065"/>
          </a:xfrm>
          <a:custGeom>
            <a:avLst/>
            <a:gdLst/>
            <a:ahLst/>
            <a:cxnLst/>
            <a:rect l="l" t="t" r="r" b="b"/>
            <a:pathLst>
              <a:path w="13334" h="12065">
                <a:moveTo>
                  <a:pt x="4793" y="11922"/>
                </a:moveTo>
                <a:lnTo>
                  <a:pt x="2995" y="11269"/>
                </a:lnTo>
                <a:lnTo>
                  <a:pt x="1416" y="8819"/>
                </a:lnTo>
                <a:lnTo>
                  <a:pt x="0" y="6750"/>
                </a:lnTo>
                <a:lnTo>
                  <a:pt x="599" y="4681"/>
                </a:lnTo>
                <a:lnTo>
                  <a:pt x="3322" y="2068"/>
                </a:lnTo>
                <a:lnTo>
                  <a:pt x="5065" y="0"/>
                </a:lnTo>
                <a:lnTo>
                  <a:pt x="6754" y="925"/>
                </a:lnTo>
                <a:lnTo>
                  <a:pt x="8715" y="2340"/>
                </a:lnTo>
                <a:lnTo>
                  <a:pt x="10458" y="3647"/>
                </a:lnTo>
                <a:lnTo>
                  <a:pt x="12855" y="4409"/>
                </a:lnTo>
                <a:lnTo>
                  <a:pt x="12800" y="6913"/>
                </a:lnTo>
                <a:lnTo>
                  <a:pt x="12691" y="9744"/>
                </a:lnTo>
                <a:lnTo>
                  <a:pt x="9641" y="9527"/>
                </a:lnTo>
                <a:lnTo>
                  <a:pt x="7898" y="10398"/>
                </a:lnTo>
                <a:lnTo>
                  <a:pt x="4793" y="119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6554684" y="7126813"/>
            <a:ext cx="11430" cy="13335"/>
          </a:xfrm>
          <a:custGeom>
            <a:avLst/>
            <a:gdLst/>
            <a:ahLst/>
            <a:cxnLst/>
            <a:rect l="l" t="t" r="r" b="b"/>
            <a:pathLst>
              <a:path w="11429" h="13334">
                <a:moveTo>
                  <a:pt x="4684" y="12956"/>
                </a:moveTo>
                <a:lnTo>
                  <a:pt x="1961" y="11486"/>
                </a:lnTo>
                <a:lnTo>
                  <a:pt x="762" y="10888"/>
                </a:lnTo>
                <a:lnTo>
                  <a:pt x="0" y="10017"/>
                </a:lnTo>
                <a:lnTo>
                  <a:pt x="653" y="5498"/>
                </a:lnTo>
                <a:lnTo>
                  <a:pt x="2505" y="3211"/>
                </a:lnTo>
                <a:lnTo>
                  <a:pt x="4521" y="1252"/>
                </a:lnTo>
                <a:lnTo>
                  <a:pt x="5882" y="0"/>
                </a:lnTo>
                <a:lnTo>
                  <a:pt x="7190" y="1469"/>
                </a:lnTo>
                <a:lnTo>
                  <a:pt x="8116" y="1796"/>
                </a:lnTo>
                <a:lnTo>
                  <a:pt x="10458" y="4137"/>
                </a:lnTo>
                <a:lnTo>
                  <a:pt x="10948" y="8438"/>
                </a:lnTo>
                <a:lnTo>
                  <a:pt x="9423" y="10561"/>
                </a:lnTo>
                <a:lnTo>
                  <a:pt x="7952" y="12521"/>
                </a:lnTo>
                <a:lnTo>
                  <a:pt x="4684" y="12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6686283" y="7092136"/>
            <a:ext cx="36830" cy="29209"/>
          </a:xfrm>
          <a:custGeom>
            <a:avLst/>
            <a:gdLst/>
            <a:ahLst/>
            <a:cxnLst/>
            <a:rect l="l" t="t" r="r" b="b"/>
            <a:pathLst>
              <a:path w="36829" h="29209">
                <a:moveTo>
                  <a:pt x="10998" y="8115"/>
                </a:moveTo>
                <a:lnTo>
                  <a:pt x="10833" y="6261"/>
                </a:lnTo>
                <a:lnTo>
                  <a:pt x="8547" y="3759"/>
                </a:lnTo>
                <a:lnTo>
                  <a:pt x="5880" y="762"/>
                </a:lnTo>
                <a:lnTo>
                  <a:pt x="3378" y="0"/>
                </a:lnTo>
                <a:lnTo>
                  <a:pt x="1739" y="1638"/>
                </a:lnTo>
                <a:lnTo>
                  <a:pt x="431" y="2997"/>
                </a:lnTo>
                <a:lnTo>
                  <a:pt x="0" y="5715"/>
                </a:lnTo>
                <a:lnTo>
                  <a:pt x="711" y="8826"/>
                </a:lnTo>
                <a:lnTo>
                  <a:pt x="1028" y="9639"/>
                </a:lnTo>
                <a:lnTo>
                  <a:pt x="1524" y="10236"/>
                </a:lnTo>
                <a:lnTo>
                  <a:pt x="1625" y="10401"/>
                </a:lnTo>
                <a:lnTo>
                  <a:pt x="1905" y="10617"/>
                </a:lnTo>
                <a:lnTo>
                  <a:pt x="3759" y="12357"/>
                </a:lnTo>
                <a:lnTo>
                  <a:pt x="6756" y="12090"/>
                </a:lnTo>
                <a:lnTo>
                  <a:pt x="10998" y="8115"/>
                </a:lnTo>
                <a:close/>
              </a:path>
              <a:path w="36829" h="29209">
                <a:moveTo>
                  <a:pt x="36817" y="22110"/>
                </a:moveTo>
                <a:lnTo>
                  <a:pt x="34798" y="19989"/>
                </a:lnTo>
                <a:lnTo>
                  <a:pt x="32626" y="17754"/>
                </a:lnTo>
                <a:lnTo>
                  <a:pt x="30226" y="17157"/>
                </a:lnTo>
                <a:lnTo>
                  <a:pt x="28651" y="18516"/>
                </a:lnTo>
                <a:lnTo>
                  <a:pt x="26797" y="20040"/>
                </a:lnTo>
                <a:lnTo>
                  <a:pt x="25374" y="26136"/>
                </a:lnTo>
                <a:lnTo>
                  <a:pt x="26581" y="27495"/>
                </a:lnTo>
                <a:lnTo>
                  <a:pt x="27990" y="29184"/>
                </a:lnTo>
                <a:lnTo>
                  <a:pt x="32194" y="28689"/>
                </a:lnTo>
                <a:lnTo>
                  <a:pt x="36715" y="24498"/>
                </a:lnTo>
                <a:lnTo>
                  <a:pt x="36817" y="2211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6835156" y="6942532"/>
            <a:ext cx="10160" cy="12700"/>
          </a:xfrm>
          <a:custGeom>
            <a:avLst/>
            <a:gdLst/>
            <a:ahLst/>
            <a:cxnLst/>
            <a:rect l="l" t="t" r="r" b="b"/>
            <a:pathLst>
              <a:path w="10159" h="12700">
                <a:moveTo>
                  <a:pt x="5229" y="12085"/>
                </a:moveTo>
                <a:lnTo>
                  <a:pt x="3050" y="11650"/>
                </a:lnTo>
                <a:lnTo>
                  <a:pt x="1688" y="6913"/>
                </a:lnTo>
                <a:lnTo>
                  <a:pt x="0" y="5117"/>
                </a:lnTo>
                <a:lnTo>
                  <a:pt x="435" y="979"/>
                </a:lnTo>
                <a:lnTo>
                  <a:pt x="980" y="0"/>
                </a:lnTo>
                <a:lnTo>
                  <a:pt x="5011" y="163"/>
                </a:lnTo>
                <a:lnTo>
                  <a:pt x="7244" y="1415"/>
                </a:lnTo>
                <a:lnTo>
                  <a:pt x="9368" y="2449"/>
                </a:lnTo>
                <a:lnTo>
                  <a:pt x="9641" y="3211"/>
                </a:lnTo>
                <a:lnTo>
                  <a:pt x="10131" y="3810"/>
                </a:lnTo>
                <a:lnTo>
                  <a:pt x="9968" y="4137"/>
                </a:lnTo>
                <a:lnTo>
                  <a:pt x="9096" y="6260"/>
                </a:lnTo>
                <a:lnTo>
                  <a:pt x="9151" y="8819"/>
                </a:lnTo>
                <a:lnTo>
                  <a:pt x="7190" y="10452"/>
                </a:lnTo>
                <a:lnTo>
                  <a:pt x="5229" y="1208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6558497" y="7180981"/>
            <a:ext cx="12700" cy="11430"/>
          </a:xfrm>
          <a:custGeom>
            <a:avLst/>
            <a:gdLst/>
            <a:ahLst/>
            <a:cxnLst/>
            <a:rect l="l" t="t" r="r" b="b"/>
            <a:pathLst>
              <a:path w="12700" h="11429">
                <a:moveTo>
                  <a:pt x="2015" y="11323"/>
                </a:moveTo>
                <a:lnTo>
                  <a:pt x="0" y="6042"/>
                </a:lnTo>
                <a:lnTo>
                  <a:pt x="1851" y="4409"/>
                </a:lnTo>
                <a:lnTo>
                  <a:pt x="3431" y="2885"/>
                </a:lnTo>
                <a:lnTo>
                  <a:pt x="6209" y="0"/>
                </a:lnTo>
                <a:lnTo>
                  <a:pt x="6591" y="0"/>
                </a:lnTo>
                <a:lnTo>
                  <a:pt x="10567" y="4083"/>
                </a:lnTo>
                <a:lnTo>
                  <a:pt x="12637" y="5335"/>
                </a:lnTo>
                <a:lnTo>
                  <a:pt x="10894" y="9962"/>
                </a:lnTo>
                <a:lnTo>
                  <a:pt x="8551" y="10017"/>
                </a:lnTo>
                <a:lnTo>
                  <a:pt x="6699" y="9853"/>
                </a:lnTo>
                <a:lnTo>
                  <a:pt x="4739" y="9635"/>
                </a:lnTo>
                <a:lnTo>
                  <a:pt x="2015" y="113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6752414" y="6941606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3322" y="11051"/>
                </a:moveTo>
                <a:lnTo>
                  <a:pt x="1797" y="9527"/>
                </a:lnTo>
                <a:lnTo>
                  <a:pt x="0" y="7676"/>
                </a:lnTo>
                <a:lnTo>
                  <a:pt x="381" y="4790"/>
                </a:lnTo>
                <a:lnTo>
                  <a:pt x="326" y="2286"/>
                </a:lnTo>
                <a:lnTo>
                  <a:pt x="272" y="707"/>
                </a:lnTo>
                <a:lnTo>
                  <a:pt x="1579" y="0"/>
                </a:lnTo>
                <a:lnTo>
                  <a:pt x="3431" y="163"/>
                </a:lnTo>
                <a:lnTo>
                  <a:pt x="6209" y="489"/>
                </a:lnTo>
                <a:lnTo>
                  <a:pt x="7734" y="2722"/>
                </a:lnTo>
                <a:lnTo>
                  <a:pt x="9968" y="3810"/>
                </a:lnTo>
                <a:lnTo>
                  <a:pt x="11438" y="5226"/>
                </a:lnTo>
                <a:lnTo>
                  <a:pt x="11166" y="7403"/>
                </a:lnTo>
                <a:lnTo>
                  <a:pt x="8824" y="8764"/>
                </a:lnTo>
                <a:lnTo>
                  <a:pt x="8116" y="9037"/>
                </a:lnTo>
                <a:lnTo>
                  <a:pt x="7462" y="9091"/>
                </a:lnTo>
                <a:lnTo>
                  <a:pt x="5501" y="9200"/>
                </a:lnTo>
                <a:lnTo>
                  <a:pt x="3322" y="110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6826277" y="6920157"/>
            <a:ext cx="9525" cy="14604"/>
          </a:xfrm>
          <a:custGeom>
            <a:avLst/>
            <a:gdLst/>
            <a:ahLst/>
            <a:cxnLst/>
            <a:rect l="l" t="t" r="r" b="b"/>
            <a:pathLst>
              <a:path w="9525" h="14604">
                <a:moveTo>
                  <a:pt x="6100" y="14590"/>
                </a:moveTo>
                <a:lnTo>
                  <a:pt x="2941" y="14208"/>
                </a:lnTo>
                <a:lnTo>
                  <a:pt x="653" y="13936"/>
                </a:lnTo>
                <a:lnTo>
                  <a:pt x="0" y="13174"/>
                </a:lnTo>
                <a:lnTo>
                  <a:pt x="653" y="10507"/>
                </a:lnTo>
                <a:lnTo>
                  <a:pt x="925" y="9581"/>
                </a:lnTo>
                <a:lnTo>
                  <a:pt x="1307" y="8656"/>
                </a:lnTo>
                <a:lnTo>
                  <a:pt x="2069" y="6478"/>
                </a:lnTo>
                <a:lnTo>
                  <a:pt x="2287" y="5171"/>
                </a:lnTo>
                <a:lnTo>
                  <a:pt x="980" y="2722"/>
                </a:lnTo>
                <a:lnTo>
                  <a:pt x="2342" y="2232"/>
                </a:lnTo>
                <a:lnTo>
                  <a:pt x="2778" y="1524"/>
                </a:lnTo>
                <a:lnTo>
                  <a:pt x="4139" y="217"/>
                </a:lnTo>
                <a:lnTo>
                  <a:pt x="6482" y="0"/>
                </a:lnTo>
                <a:lnTo>
                  <a:pt x="7571" y="1361"/>
                </a:lnTo>
                <a:lnTo>
                  <a:pt x="8551" y="2667"/>
                </a:lnTo>
                <a:lnTo>
                  <a:pt x="9151" y="4573"/>
                </a:lnTo>
                <a:lnTo>
                  <a:pt x="7571" y="5607"/>
                </a:lnTo>
                <a:lnTo>
                  <a:pt x="6155" y="6587"/>
                </a:lnTo>
                <a:lnTo>
                  <a:pt x="5882" y="7458"/>
                </a:lnTo>
                <a:lnTo>
                  <a:pt x="6100" y="8601"/>
                </a:lnTo>
                <a:lnTo>
                  <a:pt x="6155" y="9037"/>
                </a:lnTo>
                <a:lnTo>
                  <a:pt x="6427" y="10125"/>
                </a:lnTo>
                <a:lnTo>
                  <a:pt x="7408" y="13229"/>
                </a:lnTo>
                <a:lnTo>
                  <a:pt x="6100" y="145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6735528" y="7013849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5" h="10159">
                <a:moveTo>
                  <a:pt x="9260" y="9853"/>
                </a:moveTo>
                <a:lnTo>
                  <a:pt x="5283" y="8873"/>
                </a:lnTo>
                <a:lnTo>
                  <a:pt x="3540" y="7131"/>
                </a:lnTo>
                <a:lnTo>
                  <a:pt x="1361" y="5934"/>
                </a:lnTo>
                <a:lnTo>
                  <a:pt x="0" y="5226"/>
                </a:lnTo>
                <a:lnTo>
                  <a:pt x="217" y="3211"/>
                </a:lnTo>
                <a:lnTo>
                  <a:pt x="2614" y="1088"/>
                </a:lnTo>
                <a:lnTo>
                  <a:pt x="4521" y="435"/>
                </a:lnTo>
                <a:lnTo>
                  <a:pt x="7190" y="54"/>
                </a:lnTo>
                <a:lnTo>
                  <a:pt x="7898" y="0"/>
                </a:lnTo>
                <a:lnTo>
                  <a:pt x="9096" y="0"/>
                </a:lnTo>
                <a:lnTo>
                  <a:pt x="9532" y="544"/>
                </a:lnTo>
                <a:lnTo>
                  <a:pt x="10131" y="925"/>
                </a:lnTo>
                <a:lnTo>
                  <a:pt x="11711" y="5661"/>
                </a:lnTo>
                <a:lnTo>
                  <a:pt x="10839" y="8166"/>
                </a:lnTo>
                <a:lnTo>
                  <a:pt x="10349" y="9418"/>
                </a:lnTo>
                <a:lnTo>
                  <a:pt x="9260" y="985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6667820" y="7111679"/>
            <a:ext cx="10160" cy="13335"/>
          </a:xfrm>
          <a:custGeom>
            <a:avLst/>
            <a:gdLst/>
            <a:ahLst/>
            <a:cxnLst/>
            <a:rect l="l" t="t" r="r" b="b"/>
            <a:pathLst>
              <a:path w="10159" h="13334">
                <a:moveTo>
                  <a:pt x="6808" y="13011"/>
                </a:moveTo>
                <a:lnTo>
                  <a:pt x="4085" y="10615"/>
                </a:lnTo>
                <a:lnTo>
                  <a:pt x="3540" y="10180"/>
                </a:lnTo>
                <a:lnTo>
                  <a:pt x="3104" y="9581"/>
                </a:lnTo>
                <a:lnTo>
                  <a:pt x="2614" y="9037"/>
                </a:lnTo>
                <a:lnTo>
                  <a:pt x="0" y="6423"/>
                </a:lnTo>
                <a:lnTo>
                  <a:pt x="0" y="6151"/>
                </a:lnTo>
                <a:lnTo>
                  <a:pt x="3540" y="2667"/>
                </a:lnTo>
                <a:lnTo>
                  <a:pt x="4412" y="1687"/>
                </a:lnTo>
                <a:lnTo>
                  <a:pt x="7734" y="0"/>
                </a:lnTo>
                <a:lnTo>
                  <a:pt x="9641" y="1197"/>
                </a:lnTo>
                <a:lnTo>
                  <a:pt x="9586" y="3756"/>
                </a:lnTo>
                <a:lnTo>
                  <a:pt x="9586" y="5498"/>
                </a:lnTo>
                <a:lnTo>
                  <a:pt x="10022" y="7295"/>
                </a:lnTo>
                <a:lnTo>
                  <a:pt x="9477" y="9037"/>
                </a:lnTo>
                <a:lnTo>
                  <a:pt x="8442" y="12466"/>
                </a:lnTo>
                <a:lnTo>
                  <a:pt x="6808" y="1301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6782537" y="6803389"/>
            <a:ext cx="58419" cy="96520"/>
          </a:xfrm>
          <a:custGeom>
            <a:avLst/>
            <a:gdLst/>
            <a:ahLst/>
            <a:cxnLst/>
            <a:rect l="l" t="t" r="r" b="b"/>
            <a:pathLst>
              <a:path w="58420" h="96520">
                <a:moveTo>
                  <a:pt x="7404" y="50952"/>
                </a:moveTo>
                <a:lnTo>
                  <a:pt x="4838" y="48285"/>
                </a:lnTo>
                <a:lnTo>
                  <a:pt x="3594" y="48234"/>
                </a:lnTo>
                <a:lnTo>
                  <a:pt x="2070" y="49326"/>
                </a:lnTo>
                <a:lnTo>
                  <a:pt x="1358" y="51663"/>
                </a:lnTo>
                <a:lnTo>
                  <a:pt x="698" y="54000"/>
                </a:lnTo>
                <a:lnTo>
                  <a:pt x="0" y="56349"/>
                </a:lnTo>
                <a:lnTo>
                  <a:pt x="977" y="56946"/>
                </a:lnTo>
                <a:lnTo>
                  <a:pt x="2933" y="56667"/>
                </a:lnTo>
                <a:lnTo>
                  <a:pt x="4292" y="55740"/>
                </a:lnTo>
                <a:lnTo>
                  <a:pt x="4838" y="55308"/>
                </a:lnTo>
                <a:lnTo>
                  <a:pt x="5118" y="55041"/>
                </a:lnTo>
                <a:lnTo>
                  <a:pt x="7073" y="53238"/>
                </a:lnTo>
                <a:lnTo>
                  <a:pt x="7404" y="50952"/>
                </a:lnTo>
                <a:close/>
              </a:path>
              <a:path w="58420" h="96520">
                <a:moveTo>
                  <a:pt x="50266" y="92379"/>
                </a:moveTo>
                <a:lnTo>
                  <a:pt x="49187" y="90855"/>
                </a:lnTo>
                <a:lnTo>
                  <a:pt x="48094" y="89281"/>
                </a:lnTo>
                <a:lnTo>
                  <a:pt x="45313" y="88734"/>
                </a:lnTo>
                <a:lnTo>
                  <a:pt x="43840" y="89877"/>
                </a:lnTo>
                <a:lnTo>
                  <a:pt x="42646" y="91236"/>
                </a:lnTo>
                <a:lnTo>
                  <a:pt x="42748" y="92824"/>
                </a:lnTo>
                <a:lnTo>
                  <a:pt x="43624" y="94284"/>
                </a:lnTo>
                <a:lnTo>
                  <a:pt x="44500" y="95808"/>
                </a:lnTo>
                <a:lnTo>
                  <a:pt x="46837" y="96088"/>
                </a:lnTo>
                <a:lnTo>
                  <a:pt x="49949" y="93853"/>
                </a:lnTo>
                <a:lnTo>
                  <a:pt x="50266" y="92379"/>
                </a:lnTo>
                <a:close/>
              </a:path>
              <a:path w="58420" h="96520">
                <a:moveTo>
                  <a:pt x="58280" y="2933"/>
                </a:moveTo>
                <a:lnTo>
                  <a:pt x="55613" y="381"/>
                </a:lnTo>
                <a:lnTo>
                  <a:pt x="54140" y="0"/>
                </a:lnTo>
                <a:lnTo>
                  <a:pt x="51193" y="2451"/>
                </a:lnTo>
                <a:lnTo>
                  <a:pt x="50927" y="4787"/>
                </a:lnTo>
                <a:lnTo>
                  <a:pt x="52171" y="6096"/>
                </a:lnTo>
                <a:lnTo>
                  <a:pt x="53428" y="7289"/>
                </a:lnTo>
                <a:lnTo>
                  <a:pt x="55003" y="7785"/>
                </a:lnTo>
                <a:lnTo>
                  <a:pt x="56591" y="6858"/>
                </a:lnTo>
                <a:lnTo>
                  <a:pt x="58115" y="6045"/>
                </a:lnTo>
                <a:lnTo>
                  <a:pt x="58280" y="29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6786567" y="7035135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4">
                <a:moveTo>
                  <a:pt x="4575" y="6805"/>
                </a:moveTo>
                <a:lnTo>
                  <a:pt x="3867" y="6805"/>
                </a:lnTo>
                <a:lnTo>
                  <a:pt x="3268" y="6750"/>
                </a:lnTo>
                <a:lnTo>
                  <a:pt x="2614" y="6641"/>
                </a:lnTo>
                <a:lnTo>
                  <a:pt x="2069" y="6369"/>
                </a:lnTo>
                <a:lnTo>
                  <a:pt x="1797" y="6206"/>
                </a:lnTo>
                <a:lnTo>
                  <a:pt x="1470" y="6042"/>
                </a:lnTo>
                <a:lnTo>
                  <a:pt x="1252" y="5825"/>
                </a:lnTo>
                <a:lnTo>
                  <a:pt x="0" y="4464"/>
                </a:lnTo>
                <a:lnTo>
                  <a:pt x="163" y="2232"/>
                </a:lnTo>
                <a:lnTo>
                  <a:pt x="1579" y="1088"/>
                </a:lnTo>
                <a:lnTo>
                  <a:pt x="2995" y="0"/>
                </a:lnTo>
                <a:lnTo>
                  <a:pt x="4738" y="163"/>
                </a:lnTo>
                <a:lnTo>
                  <a:pt x="5828" y="1469"/>
                </a:lnTo>
                <a:lnTo>
                  <a:pt x="6863" y="2722"/>
                </a:lnTo>
                <a:lnTo>
                  <a:pt x="6754" y="5444"/>
                </a:lnTo>
                <a:lnTo>
                  <a:pt x="5664" y="6423"/>
                </a:lnTo>
                <a:lnTo>
                  <a:pt x="5283" y="6750"/>
                </a:lnTo>
                <a:lnTo>
                  <a:pt x="4575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6725233" y="7028167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4139" y="7295"/>
                </a:moveTo>
                <a:lnTo>
                  <a:pt x="0" y="2504"/>
                </a:lnTo>
                <a:lnTo>
                  <a:pt x="1361" y="1361"/>
                </a:lnTo>
                <a:lnTo>
                  <a:pt x="2886" y="0"/>
                </a:lnTo>
                <a:lnTo>
                  <a:pt x="4521" y="762"/>
                </a:lnTo>
                <a:lnTo>
                  <a:pt x="5828" y="1524"/>
                </a:lnTo>
                <a:lnTo>
                  <a:pt x="7244" y="2830"/>
                </a:lnTo>
                <a:lnTo>
                  <a:pt x="7081" y="5335"/>
                </a:lnTo>
                <a:lnTo>
                  <a:pt x="5937" y="6423"/>
                </a:lnTo>
                <a:lnTo>
                  <a:pt x="5174" y="7186"/>
                </a:lnTo>
                <a:lnTo>
                  <a:pt x="4139" y="729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6612042" y="717221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2941" y="7458"/>
                </a:moveTo>
                <a:lnTo>
                  <a:pt x="0" y="5226"/>
                </a:lnTo>
                <a:lnTo>
                  <a:pt x="0" y="2123"/>
                </a:lnTo>
                <a:lnTo>
                  <a:pt x="1307" y="871"/>
                </a:lnTo>
                <a:lnTo>
                  <a:pt x="2178" y="0"/>
                </a:lnTo>
                <a:lnTo>
                  <a:pt x="4630" y="272"/>
                </a:lnTo>
                <a:lnTo>
                  <a:pt x="5664" y="1361"/>
                </a:lnTo>
                <a:lnTo>
                  <a:pt x="6808" y="2504"/>
                </a:lnTo>
                <a:lnTo>
                  <a:pt x="6863" y="4790"/>
                </a:lnTo>
                <a:lnTo>
                  <a:pt x="5664" y="5825"/>
                </a:lnTo>
                <a:lnTo>
                  <a:pt x="4412" y="6478"/>
                </a:lnTo>
                <a:lnTo>
                  <a:pt x="2941" y="745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6805088" y="6979225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540" y="7567"/>
                </a:moveTo>
                <a:lnTo>
                  <a:pt x="2124" y="6805"/>
                </a:lnTo>
                <a:lnTo>
                  <a:pt x="925" y="5661"/>
                </a:lnTo>
                <a:lnTo>
                  <a:pt x="0" y="4845"/>
                </a:lnTo>
                <a:lnTo>
                  <a:pt x="163" y="1633"/>
                </a:lnTo>
                <a:lnTo>
                  <a:pt x="1089" y="816"/>
                </a:lnTo>
                <a:lnTo>
                  <a:pt x="1960" y="0"/>
                </a:lnTo>
                <a:lnTo>
                  <a:pt x="4412" y="489"/>
                </a:lnTo>
                <a:lnTo>
                  <a:pt x="5447" y="1742"/>
                </a:lnTo>
                <a:lnTo>
                  <a:pt x="6590" y="3211"/>
                </a:lnTo>
                <a:lnTo>
                  <a:pt x="6536" y="5607"/>
                </a:lnTo>
                <a:lnTo>
                  <a:pt x="5229" y="6478"/>
                </a:lnTo>
                <a:lnTo>
                  <a:pt x="3540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6660848" y="7165629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3758" y="7240"/>
                </a:moveTo>
                <a:lnTo>
                  <a:pt x="2342" y="6423"/>
                </a:lnTo>
                <a:lnTo>
                  <a:pt x="1089" y="5498"/>
                </a:lnTo>
                <a:lnTo>
                  <a:pt x="0" y="4246"/>
                </a:lnTo>
                <a:lnTo>
                  <a:pt x="217" y="2232"/>
                </a:lnTo>
                <a:lnTo>
                  <a:pt x="1525" y="1197"/>
                </a:lnTo>
                <a:lnTo>
                  <a:pt x="2941" y="0"/>
                </a:lnTo>
                <a:lnTo>
                  <a:pt x="4412" y="0"/>
                </a:lnTo>
                <a:lnTo>
                  <a:pt x="5719" y="1415"/>
                </a:lnTo>
                <a:lnTo>
                  <a:pt x="6972" y="2722"/>
                </a:lnTo>
                <a:lnTo>
                  <a:pt x="6808" y="5117"/>
                </a:lnTo>
                <a:lnTo>
                  <a:pt x="5392" y="6151"/>
                </a:lnTo>
                <a:lnTo>
                  <a:pt x="3758" y="724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6570426" y="7114509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4">
                <a:moveTo>
                  <a:pt x="1470" y="6423"/>
                </a:moveTo>
                <a:lnTo>
                  <a:pt x="653" y="5498"/>
                </a:lnTo>
                <a:lnTo>
                  <a:pt x="0" y="4681"/>
                </a:lnTo>
                <a:lnTo>
                  <a:pt x="381" y="1633"/>
                </a:lnTo>
                <a:lnTo>
                  <a:pt x="1252" y="979"/>
                </a:lnTo>
                <a:lnTo>
                  <a:pt x="2505" y="0"/>
                </a:lnTo>
                <a:lnTo>
                  <a:pt x="5447" y="381"/>
                </a:lnTo>
                <a:lnTo>
                  <a:pt x="6100" y="1742"/>
                </a:lnTo>
                <a:lnTo>
                  <a:pt x="6209" y="1905"/>
                </a:lnTo>
                <a:lnTo>
                  <a:pt x="6591" y="2667"/>
                </a:lnTo>
                <a:lnTo>
                  <a:pt x="6863" y="3429"/>
                </a:lnTo>
                <a:lnTo>
                  <a:pt x="6482" y="4137"/>
                </a:lnTo>
                <a:lnTo>
                  <a:pt x="6318" y="4464"/>
                </a:lnTo>
                <a:lnTo>
                  <a:pt x="6046" y="4736"/>
                </a:lnTo>
                <a:lnTo>
                  <a:pt x="3921" y="6042"/>
                </a:lnTo>
                <a:lnTo>
                  <a:pt x="1470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6711277" y="7103960"/>
            <a:ext cx="55244" cy="35560"/>
          </a:xfrm>
          <a:custGeom>
            <a:avLst/>
            <a:gdLst/>
            <a:ahLst/>
            <a:cxnLst/>
            <a:rect l="l" t="t" r="r" b="b"/>
            <a:pathLst>
              <a:path w="55245" h="35559">
                <a:moveTo>
                  <a:pt x="6705" y="33045"/>
                </a:moveTo>
                <a:lnTo>
                  <a:pt x="6159" y="30365"/>
                </a:lnTo>
                <a:lnTo>
                  <a:pt x="3657" y="28524"/>
                </a:lnTo>
                <a:lnTo>
                  <a:pt x="2514" y="28143"/>
                </a:lnTo>
                <a:lnTo>
                  <a:pt x="2235" y="28409"/>
                </a:lnTo>
                <a:lnTo>
                  <a:pt x="0" y="30975"/>
                </a:lnTo>
                <a:lnTo>
                  <a:pt x="228" y="32499"/>
                </a:lnTo>
                <a:lnTo>
                  <a:pt x="1752" y="33959"/>
                </a:lnTo>
                <a:lnTo>
                  <a:pt x="3111" y="35217"/>
                </a:lnTo>
                <a:lnTo>
                  <a:pt x="4419" y="34836"/>
                </a:lnTo>
                <a:lnTo>
                  <a:pt x="5562" y="33909"/>
                </a:lnTo>
                <a:lnTo>
                  <a:pt x="6705" y="33045"/>
                </a:lnTo>
                <a:close/>
              </a:path>
              <a:path w="55245" h="35559">
                <a:moveTo>
                  <a:pt x="54635" y="2768"/>
                </a:moveTo>
                <a:lnTo>
                  <a:pt x="53327" y="1409"/>
                </a:lnTo>
                <a:lnTo>
                  <a:pt x="52019" y="0"/>
                </a:lnTo>
                <a:lnTo>
                  <a:pt x="50723" y="698"/>
                </a:lnTo>
                <a:lnTo>
                  <a:pt x="49517" y="1524"/>
                </a:lnTo>
                <a:lnTo>
                  <a:pt x="48209" y="2438"/>
                </a:lnTo>
                <a:lnTo>
                  <a:pt x="47942" y="4838"/>
                </a:lnTo>
                <a:lnTo>
                  <a:pt x="49796" y="6794"/>
                </a:lnTo>
                <a:lnTo>
                  <a:pt x="52184" y="6692"/>
                </a:lnTo>
                <a:lnTo>
                  <a:pt x="53390" y="5715"/>
                </a:lnTo>
                <a:lnTo>
                  <a:pt x="54635" y="4622"/>
                </a:lnTo>
                <a:lnTo>
                  <a:pt x="54635" y="27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9" name="object 2109"/>
          <p:cNvSpPr/>
          <p:nvPr/>
        </p:nvSpPr>
        <p:spPr>
          <a:xfrm>
            <a:off x="6607137" y="7105535"/>
            <a:ext cx="46990" cy="21590"/>
          </a:xfrm>
          <a:custGeom>
            <a:avLst/>
            <a:gdLst/>
            <a:ahLst/>
            <a:cxnLst/>
            <a:rect l="l" t="t" r="r" b="b"/>
            <a:pathLst>
              <a:path w="46990" h="21590">
                <a:moveTo>
                  <a:pt x="6375" y="3213"/>
                </a:moveTo>
                <a:lnTo>
                  <a:pt x="6261" y="2120"/>
                </a:lnTo>
                <a:lnTo>
                  <a:pt x="5448" y="1308"/>
                </a:lnTo>
                <a:lnTo>
                  <a:pt x="4241" y="0"/>
                </a:lnTo>
                <a:lnTo>
                  <a:pt x="2882" y="101"/>
                </a:lnTo>
                <a:lnTo>
                  <a:pt x="1625" y="1143"/>
                </a:lnTo>
                <a:lnTo>
                  <a:pt x="0" y="2451"/>
                </a:lnTo>
                <a:lnTo>
                  <a:pt x="3543" y="6527"/>
                </a:lnTo>
                <a:lnTo>
                  <a:pt x="4305" y="6146"/>
                </a:lnTo>
                <a:lnTo>
                  <a:pt x="5067" y="5549"/>
                </a:lnTo>
                <a:lnTo>
                  <a:pt x="5549" y="5168"/>
                </a:lnTo>
                <a:lnTo>
                  <a:pt x="5829" y="4673"/>
                </a:lnTo>
                <a:lnTo>
                  <a:pt x="5994" y="4191"/>
                </a:lnTo>
                <a:lnTo>
                  <a:pt x="6375" y="3213"/>
                </a:lnTo>
                <a:close/>
              </a:path>
              <a:path w="46990" h="21590">
                <a:moveTo>
                  <a:pt x="46456" y="19646"/>
                </a:moveTo>
                <a:lnTo>
                  <a:pt x="46075" y="17094"/>
                </a:lnTo>
                <a:lnTo>
                  <a:pt x="44221" y="14973"/>
                </a:lnTo>
                <a:lnTo>
                  <a:pt x="43573" y="14147"/>
                </a:lnTo>
                <a:lnTo>
                  <a:pt x="42760" y="13995"/>
                </a:lnTo>
                <a:lnTo>
                  <a:pt x="41998" y="14808"/>
                </a:lnTo>
                <a:lnTo>
                  <a:pt x="40525" y="16383"/>
                </a:lnTo>
                <a:lnTo>
                  <a:pt x="40627" y="18237"/>
                </a:lnTo>
                <a:lnTo>
                  <a:pt x="42430" y="20027"/>
                </a:lnTo>
                <a:lnTo>
                  <a:pt x="43027" y="20789"/>
                </a:lnTo>
                <a:lnTo>
                  <a:pt x="43903" y="21450"/>
                </a:lnTo>
                <a:lnTo>
                  <a:pt x="45046" y="20624"/>
                </a:lnTo>
                <a:lnTo>
                  <a:pt x="46456" y="196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6489918" y="718250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5" h="5079">
                <a:moveTo>
                  <a:pt x="4085" y="4464"/>
                </a:moveTo>
                <a:lnTo>
                  <a:pt x="2560" y="4137"/>
                </a:lnTo>
                <a:lnTo>
                  <a:pt x="0" y="2667"/>
                </a:lnTo>
                <a:lnTo>
                  <a:pt x="1252" y="1850"/>
                </a:lnTo>
                <a:lnTo>
                  <a:pt x="1307" y="1088"/>
                </a:lnTo>
                <a:lnTo>
                  <a:pt x="2124" y="0"/>
                </a:lnTo>
                <a:lnTo>
                  <a:pt x="3213" y="163"/>
                </a:lnTo>
                <a:lnTo>
                  <a:pt x="4194" y="489"/>
                </a:lnTo>
                <a:lnTo>
                  <a:pt x="5447" y="925"/>
                </a:lnTo>
                <a:lnTo>
                  <a:pt x="6482" y="1578"/>
                </a:lnTo>
                <a:lnTo>
                  <a:pt x="6482" y="4191"/>
                </a:lnTo>
                <a:lnTo>
                  <a:pt x="5719" y="4300"/>
                </a:lnTo>
                <a:lnTo>
                  <a:pt x="4085" y="44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6591234" y="7121260"/>
            <a:ext cx="5715" cy="5715"/>
          </a:xfrm>
          <a:custGeom>
            <a:avLst/>
            <a:gdLst/>
            <a:ahLst/>
            <a:cxnLst/>
            <a:rect l="l" t="t" r="r" b="b"/>
            <a:pathLst>
              <a:path w="5715" h="5715">
                <a:moveTo>
                  <a:pt x="3050" y="5552"/>
                </a:moveTo>
                <a:lnTo>
                  <a:pt x="2233" y="4790"/>
                </a:lnTo>
                <a:lnTo>
                  <a:pt x="1470" y="4355"/>
                </a:lnTo>
                <a:lnTo>
                  <a:pt x="0" y="3429"/>
                </a:lnTo>
                <a:lnTo>
                  <a:pt x="326" y="2340"/>
                </a:lnTo>
                <a:lnTo>
                  <a:pt x="1034" y="1197"/>
                </a:lnTo>
                <a:lnTo>
                  <a:pt x="1960" y="435"/>
                </a:lnTo>
                <a:lnTo>
                  <a:pt x="3104" y="0"/>
                </a:lnTo>
                <a:lnTo>
                  <a:pt x="4684" y="2068"/>
                </a:lnTo>
                <a:lnTo>
                  <a:pt x="5120" y="3647"/>
                </a:lnTo>
                <a:lnTo>
                  <a:pt x="3813" y="4790"/>
                </a:lnTo>
                <a:lnTo>
                  <a:pt x="3050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6484580" y="7174448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2832" y="4518"/>
                </a:moveTo>
                <a:lnTo>
                  <a:pt x="2178" y="4518"/>
                </a:lnTo>
                <a:lnTo>
                  <a:pt x="1634" y="4518"/>
                </a:lnTo>
                <a:lnTo>
                  <a:pt x="1089" y="4355"/>
                </a:lnTo>
                <a:lnTo>
                  <a:pt x="544" y="3647"/>
                </a:lnTo>
                <a:lnTo>
                  <a:pt x="490" y="3375"/>
                </a:lnTo>
                <a:lnTo>
                  <a:pt x="0" y="2558"/>
                </a:lnTo>
                <a:lnTo>
                  <a:pt x="163" y="1469"/>
                </a:lnTo>
                <a:lnTo>
                  <a:pt x="926" y="871"/>
                </a:lnTo>
                <a:lnTo>
                  <a:pt x="2124" y="0"/>
                </a:lnTo>
                <a:lnTo>
                  <a:pt x="3377" y="816"/>
                </a:lnTo>
                <a:lnTo>
                  <a:pt x="5065" y="2395"/>
                </a:lnTo>
                <a:lnTo>
                  <a:pt x="4575" y="3593"/>
                </a:lnTo>
                <a:lnTo>
                  <a:pt x="3976" y="3865"/>
                </a:lnTo>
                <a:lnTo>
                  <a:pt x="3431" y="4191"/>
                </a:lnTo>
                <a:lnTo>
                  <a:pt x="2832" y="451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6735092" y="6973727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2069" y="5280"/>
                </a:moveTo>
                <a:lnTo>
                  <a:pt x="1144" y="4409"/>
                </a:lnTo>
                <a:lnTo>
                  <a:pt x="0" y="3266"/>
                </a:lnTo>
                <a:lnTo>
                  <a:pt x="490" y="2068"/>
                </a:lnTo>
                <a:lnTo>
                  <a:pt x="1688" y="0"/>
                </a:lnTo>
                <a:lnTo>
                  <a:pt x="2560" y="489"/>
                </a:lnTo>
                <a:lnTo>
                  <a:pt x="3213" y="1197"/>
                </a:lnTo>
                <a:lnTo>
                  <a:pt x="4085" y="2123"/>
                </a:lnTo>
                <a:lnTo>
                  <a:pt x="4847" y="3266"/>
                </a:lnTo>
                <a:lnTo>
                  <a:pt x="3921" y="4355"/>
                </a:lnTo>
                <a:lnTo>
                  <a:pt x="3268" y="5171"/>
                </a:lnTo>
                <a:lnTo>
                  <a:pt x="2069" y="52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4" name="object 2114"/>
          <p:cNvSpPr/>
          <p:nvPr/>
        </p:nvSpPr>
        <p:spPr>
          <a:xfrm>
            <a:off x="6814130" y="6998878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906" y="4736"/>
                </a:moveTo>
                <a:lnTo>
                  <a:pt x="1361" y="3974"/>
                </a:lnTo>
                <a:lnTo>
                  <a:pt x="544" y="2939"/>
                </a:lnTo>
                <a:lnTo>
                  <a:pt x="0" y="1796"/>
                </a:lnTo>
                <a:lnTo>
                  <a:pt x="980" y="598"/>
                </a:lnTo>
                <a:lnTo>
                  <a:pt x="1143" y="489"/>
                </a:lnTo>
                <a:lnTo>
                  <a:pt x="1361" y="435"/>
                </a:lnTo>
                <a:lnTo>
                  <a:pt x="1525" y="381"/>
                </a:lnTo>
                <a:lnTo>
                  <a:pt x="2505" y="0"/>
                </a:lnTo>
                <a:lnTo>
                  <a:pt x="3377" y="489"/>
                </a:lnTo>
                <a:lnTo>
                  <a:pt x="4248" y="1633"/>
                </a:lnTo>
                <a:lnTo>
                  <a:pt x="4357" y="2123"/>
                </a:lnTo>
                <a:lnTo>
                  <a:pt x="4248" y="2558"/>
                </a:lnTo>
                <a:lnTo>
                  <a:pt x="4139" y="3103"/>
                </a:lnTo>
                <a:lnTo>
                  <a:pt x="3867" y="3593"/>
                </a:lnTo>
                <a:lnTo>
                  <a:pt x="2669" y="4355"/>
                </a:lnTo>
                <a:lnTo>
                  <a:pt x="1906" y="47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6662373" y="7152672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1851" y="4627"/>
                </a:moveTo>
                <a:lnTo>
                  <a:pt x="871" y="3593"/>
                </a:lnTo>
                <a:lnTo>
                  <a:pt x="0" y="2776"/>
                </a:lnTo>
                <a:lnTo>
                  <a:pt x="54" y="1796"/>
                </a:lnTo>
                <a:lnTo>
                  <a:pt x="871" y="762"/>
                </a:lnTo>
                <a:lnTo>
                  <a:pt x="2015" y="0"/>
                </a:lnTo>
                <a:lnTo>
                  <a:pt x="3268" y="272"/>
                </a:lnTo>
                <a:lnTo>
                  <a:pt x="4085" y="1197"/>
                </a:lnTo>
                <a:lnTo>
                  <a:pt x="4793" y="1905"/>
                </a:lnTo>
                <a:lnTo>
                  <a:pt x="4357" y="2830"/>
                </a:lnTo>
                <a:lnTo>
                  <a:pt x="3649" y="3484"/>
                </a:lnTo>
                <a:lnTo>
                  <a:pt x="2778" y="4191"/>
                </a:lnTo>
                <a:lnTo>
                  <a:pt x="1851" y="462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6785478" y="6864464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1743" y="4355"/>
                </a:moveTo>
                <a:lnTo>
                  <a:pt x="653" y="3647"/>
                </a:lnTo>
                <a:lnTo>
                  <a:pt x="0" y="3157"/>
                </a:lnTo>
                <a:lnTo>
                  <a:pt x="54" y="2068"/>
                </a:lnTo>
                <a:lnTo>
                  <a:pt x="871" y="1306"/>
                </a:lnTo>
                <a:lnTo>
                  <a:pt x="1851" y="326"/>
                </a:lnTo>
                <a:lnTo>
                  <a:pt x="2941" y="0"/>
                </a:lnTo>
                <a:lnTo>
                  <a:pt x="4139" y="1034"/>
                </a:lnTo>
                <a:lnTo>
                  <a:pt x="4793" y="1796"/>
                </a:lnTo>
                <a:lnTo>
                  <a:pt x="4902" y="2776"/>
                </a:lnTo>
                <a:lnTo>
                  <a:pt x="4139" y="3375"/>
                </a:lnTo>
                <a:lnTo>
                  <a:pt x="3159" y="4191"/>
                </a:lnTo>
                <a:lnTo>
                  <a:pt x="1743" y="435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6696690" y="7020763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416" y="4681"/>
                </a:moveTo>
                <a:lnTo>
                  <a:pt x="599" y="3701"/>
                </a:lnTo>
                <a:lnTo>
                  <a:pt x="54" y="3103"/>
                </a:lnTo>
                <a:lnTo>
                  <a:pt x="0" y="2504"/>
                </a:lnTo>
                <a:lnTo>
                  <a:pt x="2287" y="0"/>
                </a:lnTo>
                <a:lnTo>
                  <a:pt x="3104" y="816"/>
                </a:lnTo>
                <a:lnTo>
                  <a:pt x="3200" y="979"/>
                </a:lnTo>
                <a:lnTo>
                  <a:pt x="3921" y="1796"/>
                </a:lnTo>
                <a:lnTo>
                  <a:pt x="3703" y="2667"/>
                </a:lnTo>
                <a:lnTo>
                  <a:pt x="2178" y="3974"/>
                </a:lnTo>
                <a:lnTo>
                  <a:pt x="1416" y="46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6753504" y="6960171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668" y="4191"/>
                </a:moveTo>
                <a:lnTo>
                  <a:pt x="0" y="1633"/>
                </a:lnTo>
                <a:lnTo>
                  <a:pt x="381" y="1034"/>
                </a:lnTo>
                <a:lnTo>
                  <a:pt x="544" y="762"/>
                </a:lnTo>
                <a:lnTo>
                  <a:pt x="1688" y="0"/>
                </a:lnTo>
                <a:lnTo>
                  <a:pt x="2778" y="435"/>
                </a:lnTo>
                <a:lnTo>
                  <a:pt x="3486" y="925"/>
                </a:lnTo>
                <a:lnTo>
                  <a:pt x="3758" y="1361"/>
                </a:lnTo>
                <a:lnTo>
                  <a:pt x="3867" y="1742"/>
                </a:lnTo>
                <a:lnTo>
                  <a:pt x="3921" y="2068"/>
                </a:lnTo>
                <a:lnTo>
                  <a:pt x="4030" y="2613"/>
                </a:lnTo>
                <a:lnTo>
                  <a:pt x="3867" y="3157"/>
                </a:lnTo>
                <a:lnTo>
                  <a:pt x="3377" y="3538"/>
                </a:lnTo>
                <a:lnTo>
                  <a:pt x="2668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9" name="object 2119"/>
          <p:cNvSpPr/>
          <p:nvPr/>
        </p:nvSpPr>
        <p:spPr>
          <a:xfrm>
            <a:off x="6715101" y="7033828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995" y="3756"/>
                </a:moveTo>
                <a:lnTo>
                  <a:pt x="0" y="1687"/>
                </a:lnTo>
                <a:lnTo>
                  <a:pt x="544" y="1034"/>
                </a:lnTo>
                <a:lnTo>
                  <a:pt x="1361" y="0"/>
                </a:lnTo>
                <a:lnTo>
                  <a:pt x="2342" y="108"/>
                </a:lnTo>
                <a:lnTo>
                  <a:pt x="3213" y="979"/>
                </a:lnTo>
                <a:lnTo>
                  <a:pt x="4139" y="1905"/>
                </a:lnTo>
                <a:lnTo>
                  <a:pt x="4139" y="2667"/>
                </a:lnTo>
                <a:lnTo>
                  <a:pt x="4030" y="2939"/>
                </a:lnTo>
                <a:lnTo>
                  <a:pt x="3649" y="3211"/>
                </a:lnTo>
                <a:lnTo>
                  <a:pt x="2995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6856563" y="688792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1361" y="4464"/>
                </a:moveTo>
                <a:lnTo>
                  <a:pt x="926" y="4191"/>
                </a:lnTo>
                <a:lnTo>
                  <a:pt x="599" y="4083"/>
                </a:lnTo>
                <a:lnTo>
                  <a:pt x="54" y="2939"/>
                </a:lnTo>
                <a:lnTo>
                  <a:pt x="0" y="1742"/>
                </a:lnTo>
                <a:lnTo>
                  <a:pt x="708" y="653"/>
                </a:lnTo>
                <a:lnTo>
                  <a:pt x="1089" y="0"/>
                </a:lnTo>
                <a:lnTo>
                  <a:pt x="1688" y="544"/>
                </a:lnTo>
                <a:lnTo>
                  <a:pt x="1743" y="979"/>
                </a:lnTo>
                <a:lnTo>
                  <a:pt x="1851" y="2123"/>
                </a:lnTo>
                <a:lnTo>
                  <a:pt x="2287" y="3320"/>
                </a:lnTo>
                <a:lnTo>
                  <a:pt x="1470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6499505" y="7247018"/>
            <a:ext cx="15240" cy="25400"/>
          </a:xfrm>
          <a:custGeom>
            <a:avLst/>
            <a:gdLst/>
            <a:ahLst/>
            <a:cxnLst/>
            <a:rect l="l" t="t" r="r" b="b"/>
            <a:pathLst>
              <a:path w="15240" h="25400">
                <a:moveTo>
                  <a:pt x="4412" y="25151"/>
                </a:moveTo>
                <a:lnTo>
                  <a:pt x="2396" y="23899"/>
                </a:lnTo>
                <a:lnTo>
                  <a:pt x="0" y="20959"/>
                </a:lnTo>
                <a:lnTo>
                  <a:pt x="1634" y="17529"/>
                </a:lnTo>
                <a:lnTo>
                  <a:pt x="3758" y="16767"/>
                </a:lnTo>
                <a:lnTo>
                  <a:pt x="4521" y="16549"/>
                </a:lnTo>
                <a:lnTo>
                  <a:pt x="5392" y="16767"/>
                </a:lnTo>
                <a:lnTo>
                  <a:pt x="7190" y="16441"/>
                </a:lnTo>
                <a:lnTo>
                  <a:pt x="7571" y="15951"/>
                </a:lnTo>
                <a:lnTo>
                  <a:pt x="5610" y="13991"/>
                </a:lnTo>
                <a:lnTo>
                  <a:pt x="4739" y="12847"/>
                </a:lnTo>
                <a:lnTo>
                  <a:pt x="2778" y="10561"/>
                </a:lnTo>
                <a:lnTo>
                  <a:pt x="1961" y="9363"/>
                </a:lnTo>
                <a:lnTo>
                  <a:pt x="980" y="6042"/>
                </a:lnTo>
                <a:lnTo>
                  <a:pt x="109" y="3756"/>
                </a:lnTo>
                <a:lnTo>
                  <a:pt x="3431" y="707"/>
                </a:lnTo>
                <a:lnTo>
                  <a:pt x="5991" y="0"/>
                </a:lnTo>
                <a:lnTo>
                  <a:pt x="10131" y="1361"/>
                </a:lnTo>
                <a:lnTo>
                  <a:pt x="11547" y="2068"/>
                </a:lnTo>
                <a:lnTo>
                  <a:pt x="9968" y="6859"/>
                </a:lnTo>
                <a:lnTo>
                  <a:pt x="12746" y="5498"/>
                </a:lnTo>
                <a:lnTo>
                  <a:pt x="12800" y="5825"/>
                </a:lnTo>
                <a:lnTo>
                  <a:pt x="13454" y="7730"/>
                </a:lnTo>
                <a:lnTo>
                  <a:pt x="14543" y="9635"/>
                </a:lnTo>
                <a:lnTo>
                  <a:pt x="13127" y="13283"/>
                </a:lnTo>
                <a:lnTo>
                  <a:pt x="11547" y="14154"/>
                </a:lnTo>
                <a:lnTo>
                  <a:pt x="11221" y="16168"/>
                </a:lnTo>
                <a:lnTo>
                  <a:pt x="13345" y="16549"/>
                </a:lnTo>
                <a:lnTo>
                  <a:pt x="14925" y="20632"/>
                </a:lnTo>
                <a:lnTo>
                  <a:pt x="14598" y="21830"/>
                </a:lnTo>
                <a:lnTo>
                  <a:pt x="11874" y="22865"/>
                </a:lnTo>
                <a:lnTo>
                  <a:pt x="10131" y="23790"/>
                </a:lnTo>
                <a:lnTo>
                  <a:pt x="8116" y="23572"/>
                </a:lnTo>
                <a:lnTo>
                  <a:pt x="4412" y="25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6359677" y="7152792"/>
            <a:ext cx="81915" cy="69215"/>
          </a:xfrm>
          <a:custGeom>
            <a:avLst/>
            <a:gdLst/>
            <a:ahLst/>
            <a:cxnLst/>
            <a:rect l="l" t="t" r="r" b="b"/>
            <a:pathLst>
              <a:path w="81914" h="69215">
                <a:moveTo>
                  <a:pt x="17094" y="0"/>
                </a:moveTo>
                <a:lnTo>
                  <a:pt x="0" y="0"/>
                </a:lnTo>
                <a:lnTo>
                  <a:pt x="101" y="215"/>
                </a:lnTo>
                <a:lnTo>
                  <a:pt x="2120" y="2882"/>
                </a:lnTo>
                <a:lnTo>
                  <a:pt x="9042" y="5435"/>
                </a:lnTo>
                <a:lnTo>
                  <a:pt x="12255" y="4737"/>
                </a:lnTo>
                <a:lnTo>
                  <a:pt x="12522" y="4737"/>
                </a:lnTo>
                <a:lnTo>
                  <a:pt x="13995" y="4292"/>
                </a:lnTo>
                <a:lnTo>
                  <a:pt x="15087" y="3479"/>
                </a:lnTo>
                <a:lnTo>
                  <a:pt x="16395" y="1739"/>
                </a:lnTo>
                <a:lnTo>
                  <a:pt x="16827" y="927"/>
                </a:lnTo>
                <a:lnTo>
                  <a:pt x="17094" y="0"/>
                </a:lnTo>
                <a:close/>
              </a:path>
              <a:path w="81914" h="69215">
                <a:moveTo>
                  <a:pt x="31483" y="54000"/>
                </a:moveTo>
                <a:lnTo>
                  <a:pt x="31318" y="52692"/>
                </a:lnTo>
                <a:lnTo>
                  <a:pt x="30276" y="52311"/>
                </a:lnTo>
                <a:lnTo>
                  <a:pt x="26250" y="51384"/>
                </a:lnTo>
                <a:lnTo>
                  <a:pt x="21450" y="53454"/>
                </a:lnTo>
                <a:lnTo>
                  <a:pt x="19062" y="57315"/>
                </a:lnTo>
                <a:lnTo>
                  <a:pt x="18948" y="58572"/>
                </a:lnTo>
                <a:lnTo>
                  <a:pt x="16827" y="61074"/>
                </a:lnTo>
                <a:lnTo>
                  <a:pt x="17856" y="57480"/>
                </a:lnTo>
                <a:lnTo>
                  <a:pt x="14478" y="59715"/>
                </a:lnTo>
                <a:lnTo>
                  <a:pt x="12522" y="63474"/>
                </a:lnTo>
                <a:lnTo>
                  <a:pt x="12954" y="65595"/>
                </a:lnTo>
                <a:lnTo>
                  <a:pt x="13335" y="67665"/>
                </a:lnTo>
                <a:lnTo>
                  <a:pt x="15621" y="69075"/>
                </a:lnTo>
                <a:lnTo>
                  <a:pt x="18732" y="69075"/>
                </a:lnTo>
                <a:lnTo>
                  <a:pt x="19875" y="69138"/>
                </a:lnTo>
                <a:lnTo>
                  <a:pt x="21018" y="68973"/>
                </a:lnTo>
                <a:lnTo>
                  <a:pt x="21513" y="68757"/>
                </a:lnTo>
                <a:lnTo>
                  <a:pt x="24130" y="67830"/>
                </a:lnTo>
                <a:lnTo>
                  <a:pt x="31419" y="54432"/>
                </a:lnTo>
                <a:lnTo>
                  <a:pt x="31419" y="54216"/>
                </a:lnTo>
                <a:lnTo>
                  <a:pt x="31483" y="54000"/>
                </a:lnTo>
                <a:close/>
              </a:path>
              <a:path w="81914" h="69215">
                <a:moveTo>
                  <a:pt x="81483" y="18237"/>
                </a:moveTo>
                <a:lnTo>
                  <a:pt x="80556" y="14427"/>
                </a:lnTo>
                <a:lnTo>
                  <a:pt x="76415" y="9740"/>
                </a:lnTo>
                <a:lnTo>
                  <a:pt x="74079" y="9194"/>
                </a:lnTo>
                <a:lnTo>
                  <a:pt x="70104" y="10998"/>
                </a:lnTo>
                <a:lnTo>
                  <a:pt x="67754" y="12192"/>
                </a:lnTo>
                <a:lnTo>
                  <a:pt x="64655" y="13335"/>
                </a:lnTo>
                <a:lnTo>
                  <a:pt x="63779" y="13716"/>
                </a:lnTo>
                <a:lnTo>
                  <a:pt x="62801" y="13931"/>
                </a:lnTo>
                <a:lnTo>
                  <a:pt x="61925" y="14427"/>
                </a:lnTo>
                <a:lnTo>
                  <a:pt x="59372" y="15722"/>
                </a:lnTo>
                <a:lnTo>
                  <a:pt x="58064" y="18338"/>
                </a:lnTo>
                <a:lnTo>
                  <a:pt x="58877" y="20358"/>
                </a:lnTo>
                <a:lnTo>
                  <a:pt x="60020" y="23406"/>
                </a:lnTo>
                <a:lnTo>
                  <a:pt x="63068" y="25044"/>
                </a:lnTo>
                <a:lnTo>
                  <a:pt x="67868" y="23025"/>
                </a:lnTo>
                <a:lnTo>
                  <a:pt x="71513" y="23291"/>
                </a:lnTo>
                <a:lnTo>
                  <a:pt x="74625" y="23622"/>
                </a:lnTo>
                <a:lnTo>
                  <a:pt x="77673" y="22212"/>
                </a:lnTo>
                <a:lnTo>
                  <a:pt x="79743" y="20027"/>
                </a:lnTo>
                <a:lnTo>
                  <a:pt x="81483" y="182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6626314" y="7210488"/>
            <a:ext cx="16510" cy="18415"/>
          </a:xfrm>
          <a:custGeom>
            <a:avLst/>
            <a:gdLst/>
            <a:ahLst/>
            <a:cxnLst/>
            <a:rect l="l" t="t" r="r" b="b"/>
            <a:pathLst>
              <a:path w="16509" h="18415">
                <a:moveTo>
                  <a:pt x="9314" y="17856"/>
                </a:moveTo>
                <a:lnTo>
                  <a:pt x="5774" y="15678"/>
                </a:lnTo>
                <a:lnTo>
                  <a:pt x="4030" y="14590"/>
                </a:lnTo>
                <a:lnTo>
                  <a:pt x="2233" y="13337"/>
                </a:lnTo>
                <a:lnTo>
                  <a:pt x="1252" y="10670"/>
                </a:lnTo>
                <a:lnTo>
                  <a:pt x="0" y="7512"/>
                </a:lnTo>
                <a:lnTo>
                  <a:pt x="1906" y="3157"/>
                </a:lnTo>
                <a:lnTo>
                  <a:pt x="5828" y="1415"/>
                </a:lnTo>
                <a:lnTo>
                  <a:pt x="9096" y="0"/>
                </a:lnTo>
                <a:lnTo>
                  <a:pt x="14108" y="1524"/>
                </a:lnTo>
                <a:lnTo>
                  <a:pt x="16504" y="6042"/>
                </a:lnTo>
                <a:lnTo>
                  <a:pt x="16504" y="7784"/>
                </a:lnTo>
                <a:lnTo>
                  <a:pt x="15469" y="10833"/>
                </a:lnTo>
                <a:lnTo>
                  <a:pt x="14761" y="12357"/>
                </a:lnTo>
                <a:lnTo>
                  <a:pt x="11820" y="17257"/>
                </a:lnTo>
                <a:lnTo>
                  <a:pt x="9314" y="178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4" name="object 2124"/>
          <p:cNvSpPr/>
          <p:nvPr/>
        </p:nvSpPr>
        <p:spPr>
          <a:xfrm>
            <a:off x="6288620" y="7158116"/>
            <a:ext cx="15240" cy="20955"/>
          </a:xfrm>
          <a:custGeom>
            <a:avLst/>
            <a:gdLst/>
            <a:ahLst/>
            <a:cxnLst/>
            <a:rect l="l" t="t" r="r" b="b"/>
            <a:pathLst>
              <a:path w="15239" h="20954">
                <a:moveTo>
                  <a:pt x="7708" y="20360"/>
                </a:moveTo>
                <a:lnTo>
                  <a:pt x="3731" y="18673"/>
                </a:lnTo>
                <a:lnTo>
                  <a:pt x="2751" y="18019"/>
                </a:lnTo>
                <a:lnTo>
                  <a:pt x="1988" y="17257"/>
                </a:lnTo>
                <a:lnTo>
                  <a:pt x="136" y="15297"/>
                </a:lnTo>
                <a:lnTo>
                  <a:pt x="0" y="12630"/>
                </a:lnTo>
                <a:lnTo>
                  <a:pt x="1552" y="9472"/>
                </a:lnTo>
                <a:lnTo>
                  <a:pt x="1988" y="8547"/>
                </a:lnTo>
                <a:lnTo>
                  <a:pt x="2424" y="7730"/>
                </a:lnTo>
                <a:lnTo>
                  <a:pt x="1988" y="3647"/>
                </a:lnTo>
                <a:lnTo>
                  <a:pt x="3459" y="1469"/>
                </a:lnTo>
                <a:lnTo>
                  <a:pt x="9015" y="0"/>
                </a:lnTo>
                <a:lnTo>
                  <a:pt x="11194" y="1850"/>
                </a:lnTo>
                <a:lnTo>
                  <a:pt x="13318" y="4681"/>
                </a:lnTo>
                <a:lnTo>
                  <a:pt x="13591" y="5498"/>
                </a:lnTo>
                <a:lnTo>
                  <a:pt x="13917" y="6151"/>
                </a:lnTo>
                <a:lnTo>
                  <a:pt x="14625" y="8274"/>
                </a:lnTo>
                <a:lnTo>
                  <a:pt x="14734" y="10343"/>
                </a:lnTo>
                <a:lnTo>
                  <a:pt x="12501" y="11432"/>
                </a:lnTo>
                <a:lnTo>
                  <a:pt x="10377" y="12630"/>
                </a:lnTo>
                <a:lnTo>
                  <a:pt x="10050" y="14372"/>
                </a:lnTo>
                <a:lnTo>
                  <a:pt x="9723" y="16386"/>
                </a:lnTo>
                <a:lnTo>
                  <a:pt x="9669" y="16604"/>
                </a:lnTo>
                <a:lnTo>
                  <a:pt x="9287" y="19544"/>
                </a:lnTo>
                <a:lnTo>
                  <a:pt x="7708" y="203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6519932" y="7260682"/>
            <a:ext cx="17780" cy="15875"/>
          </a:xfrm>
          <a:custGeom>
            <a:avLst/>
            <a:gdLst/>
            <a:ahLst/>
            <a:cxnLst/>
            <a:rect l="l" t="t" r="r" b="b"/>
            <a:pathLst>
              <a:path w="17779" h="15875">
                <a:moveTo>
                  <a:pt x="4303" y="15842"/>
                </a:moveTo>
                <a:lnTo>
                  <a:pt x="3812" y="15243"/>
                </a:lnTo>
                <a:lnTo>
                  <a:pt x="3540" y="14481"/>
                </a:lnTo>
                <a:lnTo>
                  <a:pt x="3159" y="13555"/>
                </a:lnTo>
                <a:lnTo>
                  <a:pt x="2396" y="11432"/>
                </a:lnTo>
                <a:lnTo>
                  <a:pt x="0" y="8111"/>
                </a:lnTo>
                <a:lnTo>
                  <a:pt x="2396" y="5335"/>
                </a:lnTo>
                <a:lnTo>
                  <a:pt x="11112" y="0"/>
                </a:lnTo>
                <a:lnTo>
                  <a:pt x="16722" y="4028"/>
                </a:lnTo>
                <a:lnTo>
                  <a:pt x="17430" y="9635"/>
                </a:lnTo>
                <a:lnTo>
                  <a:pt x="17648" y="11813"/>
                </a:lnTo>
                <a:lnTo>
                  <a:pt x="16831" y="13392"/>
                </a:lnTo>
                <a:lnTo>
                  <a:pt x="11765" y="15678"/>
                </a:lnTo>
                <a:lnTo>
                  <a:pt x="8497" y="15569"/>
                </a:lnTo>
                <a:lnTo>
                  <a:pt x="4303" y="158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6624952" y="7155829"/>
            <a:ext cx="15875" cy="17145"/>
          </a:xfrm>
          <a:custGeom>
            <a:avLst/>
            <a:gdLst/>
            <a:ahLst/>
            <a:cxnLst/>
            <a:rect l="l" t="t" r="r" b="b"/>
            <a:pathLst>
              <a:path w="15875" h="17145">
                <a:moveTo>
                  <a:pt x="4194" y="17094"/>
                </a:moveTo>
                <a:lnTo>
                  <a:pt x="2124" y="15406"/>
                </a:lnTo>
                <a:lnTo>
                  <a:pt x="0" y="13610"/>
                </a:lnTo>
                <a:lnTo>
                  <a:pt x="108" y="11051"/>
                </a:lnTo>
                <a:lnTo>
                  <a:pt x="11112" y="0"/>
                </a:lnTo>
                <a:lnTo>
                  <a:pt x="15469" y="5716"/>
                </a:lnTo>
                <a:lnTo>
                  <a:pt x="14870" y="8819"/>
                </a:lnTo>
                <a:lnTo>
                  <a:pt x="13018" y="13555"/>
                </a:lnTo>
                <a:lnTo>
                  <a:pt x="11275" y="15297"/>
                </a:lnTo>
                <a:lnTo>
                  <a:pt x="9042" y="16059"/>
                </a:lnTo>
                <a:lnTo>
                  <a:pt x="6645" y="16930"/>
                </a:lnTo>
                <a:lnTo>
                  <a:pt x="4194" y="1709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6457617" y="7198674"/>
            <a:ext cx="18415" cy="14604"/>
          </a:xfrm>
          <a:custGeom>
            <a:avLst/>
            <a:gdLst/>
            <a:ahLst/>
            <a:cxnLst/>
            <a:rect l="l" t="t" r="r" b="b"/>
            <a:pathLst>
              <a:path w="18414" h="14604">
                <a:moveTo>
                  <a:pt x="11711" y="14535"/>
                </a:moveTo>
                <a:lnTo>
                  <a:pt x="8061" y="13664"/>
                </a:lnTo>
                <a:lnTo>
                  <a:pt x="5719" y="13120"/>
                </a:lnTo>
                <a:lnTo>
                  <a:pt x="3812" y="12031"/>
                </a:lnTo>
                <a:lnTo>
                  <a:pt x="2342" y="10125"/>
                </a:lnTo>
                <a:lnTo>
                  <a:pt x="0" y="7295"/>
                </a:lnTo>
                <a:lnTo>
                  <a:pt x="435" y="4573"/>
                </a:lnTo>
                <a:lnTo>
                  <a:pt x="4684" y="2395"/>
                </a:lnTo>
                <a:lnTo>
                  <a:pt x="5828" y="2123"/>
                </a:lnTo>
                <a:lnTo>
                  <a:pt x="7734" y="1415"/>
                </a:lnTo>
                <a:lnTo>
                  <a:pt x="8987" y="653"/>
                </a:lnTo>
                <a:lnTo>
                  <a:pt x="11112" y="0"/>
                </a:lnTo>
                <a:lnTo>
                  <a:pt x="16831" y="1796"/>
                </a:lnTo>
                <a:lnTo>
                  <a:pt x="17811" y="4790"/>
                </a:lnTo>
                <a:lnTo>
                  <a:pt x="14489" y="8656"/>
                </a:lnTo>
                <a:lnTo>
                  <a:pt x="13998" y="10017"/>
                </a:lnTo>
                <a:lnTo>
                  <a:pt x="11711" y="145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6501901" y="7132366"/>
            <a:ext cx="16510" cy="13335"/>
          </a:xfrm>
          <a:custGeom>
            <a:avLst/>
            <a:gdLst/>
            <a:ahLst/>
            <a:cxnLst/>
            <a:rect l="l" t="t" r="r" b="b"/>
            <a:pathLst>
              <a:path w="16509" h="13334">
                <a:moveTo>
                  <a:pt x="7952" y="13283"/>
                </a:moveTo>
                <a:lnTo>
                  <a:pt x="6100" y="12793"/>
                </a:lnTo>
                <a:lnTo>
                  <a:pt x="2124" y="8492"/>
                </a:lnTo>
                <a:lnTo>
                  <a:pt x="0" y="8166"/>
                </a:lnTo>
                <a:lnTo>
                  <a:pt x="599" y="5552"/>
                </a:lnTo>
                <a:lnTo>
                  <a:pt x="925" y="4028"/>
                </a:lnTo>
                <a:lnTo>
                  <a:pt x="1198" y="3429"/>
                </a:lnTo>
                <a:lnTo>
                  <a:pt x="4902" y="2340"/>
                </a:lnTo>
                <a:lnTo>
                  <a:pt x="8551" y="1143"/>
                </a:lnTo>
                <a:lnTo>
                  <a:pt x="12255" y="0"/>
                </a:lnTo>
                <a:lnTo>
                  <a:pt x="13781" y="707"/>
                </a:lnTo>
                <a:lnTo>
                  <a:pt x="15033" y="2068"/>
                </a:lnTo>
                <a:lnTo>
                  <a:pt x="15306" y="3810"/>
                </a:lnTo>
                <a:lnTo>
                  <a:pt x="15633" y="5389"/>
                </a:lnTo>
                <a:lnTo>
                  <a:pt x="16068" y="7022"/>
                </a:lnTo>
                <a:lnTo>
                  <a:pt x="13508" y="7512"/>
                </a:lnTo>
                <a:lnTo>
                  <a:pt x="11983" y="7839"/>
                </a:lnTo>
                <a:lnTo>
                  <a:pt x="12364" y="8656"/>
                </a:lnTo>
                <a:lnTo>
                  <a:pt x="13290" y="9908"/>
                </a:lnTo>
                <a:lnTo>
                  <a:pt x="14053" y="10888"/>
                </a:lnTo>
                <a:lnTo>
                  <a:pt x="12092" y="11378"/>
                </a:lnTo>
                <a:lnTo>
                  <a:pt x="11275" y="11976"/>
                </a:lnTo>
                <a:lnTo>
                  <a:pt x="7952" y="1328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9" name="object 2129"/>
          <p:cNvSpPr/>
          <p:nvPr/>
        </p:nvSpPr>
        <p:spPr>
          <a:xfrm>
            <a:off x="6359895" y="7260736"/>
            <a:ext cx="15240" cy="13335"/>
          </a:xfrm>
          <a:custGeom>
            <a:avLst/>
            <a:gdLst/>
            <a:ahLst/>
            <a:cxnLst/>
            <a:rect l="l" t="t" r="r" b="b"/>
            <a:pathLst>
              <a:path w="15239" h="13334">
                <a:moveTo>
                  <a:pt x="5556" y="12956"/>
                </a:moveTo>
                <a:lnTo>
                  <a:pt x="4793" y="12793"/>
                </a:lnTo>
                <a:lnTo>
                  <a:pt x="4194" y="12412"/>
                </a:lnTo>
                <a:lnTo>
                  <a:pt x="3322" y="11922"/>
                </a:lnTo>
                <a:lnTo>
                  <a:pt x="2560" y="11323"/>
                </a:lnTo>
                <a:lnTo>
                  <a:pt x="1906" y="10615"/>
                </a:lnTo>
                <a:lnTo>
                  <a:pt x="926" y="9635"/>
                </a:lnTo>
                <a:lnTo>
                  <a:pt x="217" y="8383"/>
                </a:lnTo>
                <a:lnTo>
                  <a:pt x="109" y="6859"/>
                </a:lnTo>
                <a:lnTo>
                  <a:pt x="0" y="6423"/>
                </a:lnTo>
                <a:lnTo>
                  <a:pt x="54" y="6206"/>
                </a:lnTo>
                <a:lnTo>
                  <a:pt x="54" y="3429"/>
                </a:lnTo>
                <a:lnTo>
                  <a:pt x="1961" y="1850"/>
                </a:lnTo>
                <a:lnTo>
                  <a:pt x="5283" y="653"/>
                </a:lnTo>
                <a:lnTo>
                  <a:pt x="5556" y="598"/>
                </a:lnTo>
                <a:lnTo>
                  <a:pt x="6645" y="272"/>
                </a:lnTo>
                <a:lnTo>
                  <a:pt x="7789" y="217"/>
                </a:lnTo>
                <a:lnTo>
                  <a:pt x="12038" y="0"/>
                </a:lnTo>
                <a:lnTo>
                  <a:pt x="14707" y="2939"/>
                </a:lnTo>
                <a:lnTo>
                  <a:pt x="14271" y="6641"/>
                </a:lnTo>
                <a:lnTo>
                  <a:pt x="14217" y="7458"/>
                </a:lnTo>
                <a:lnTo>
                  <a:pt x="13999" y="8329"/>
                </a:lnTo>
                <a:lnTo>
                  <a:pt x="13617" y="9200"/>
                </a:lnTo>
                <a:lnTo>
                  <a:pt x="12855" y="10724"/>
                </a:lnTo>
                <a:lnTo>
                  <a:pt x="11983" y="11323"/>
                </a:lnTo>
                <a:lnTo>
                  <a:pt x="10349" y="11214"/>
                </a:lnTo>
                <a:lnTo>
                  <a:pt x="9968" y="11160"/>
                </a:lnTo>
                <a:lnTo>
                  <a:pt x="9532" y="11160"/>
                </a:lnTo>
                <a:lnTo>
                  <a:pt x="8987" y="10996"/>
                </a:lnTo>
                <a:lnTo>
                  <a:pt x="7734" y="10724"/>
                </a:lnTo>
                <a:lnTo>
                  <a:pt x="6427" y="10289"/>
                </a:lnTo>
                <a:lnTo>
                  <a:pt x="5556" y="129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6423627" y="7149134"/>
            <a:ext cx="17145" cy="7620"/>
          </a:xfrm>
          <a:custGeom>
            <a:avLst/>
            <a:gdLst/>
            <a:ahLst/>
            <a:cxnLst/>
            <a:rect l="l" t="t" r="r" b="b"/>
            <a:pathLst>
              <a:path w="17145" h="7620">
                <a:moveTo>
                  <a:pt x="3322" y="7403"/>
                </a:moveTo>
                <a:lnTo>
                  <a:pt x="1470" y="6315"/>
                </a:lnTo>
                <a:lnTo>
                  <a:pt x="544" y="5062"/>
                </a:lnTo>
                <a:lnTo>
                  <a:pt x="0" y="4191"/>
                </a:lnTo>
                <a:lnTo>
                  <a:pt x="54" y="2776"/>
                </a:lnTo>
                <a:lnTo>
                  <a:pt x="544" y="1796"/>
                </a:lnTo>
                <a:lnTo>
                  <a:pt x="5937" y="1306"/>
                </a:lnTo>
                <a:lnTo>
                  <a:pt x="11329" y="707"/>
                </a:lnTo>
                <a:lnTo>
                  <a:pt x="16722" y="0"/>
                </a:lnTo>
                <a:lnTo>
                  <a:pt x="16777" y="326"/>
                </a:lnTo>
                <a:lnTo>
                  <a:pt x="16777" y="816"/>
                </a:lnTo>
                <a:lnTo>
                  <a:pt x="16450" y="3593"/>
                </a:lnTo>
                <a:lnTo>
                  <a:pt x="11929" y="5280"/>
                </a:lnTo>
                <a:lnTo>
                  <a:pt x="10730" y="5879"/>
                </a:lnTo>
                <a:lnTo>
                  <a:pt x="9260" y="6315"/>
                </a:lnTo>
                <a:lnTo>
                  <a:pt x="7843" y="5661"/>
                </a:lnTo>
                <a:lnTo>
                  <a:pt x="6427" y="5117"/>
                </a:lnTo>
                <a:lnTo>
                  <a:pt x="5501" y="4300"/>
                </a:lnTo>
                <a:lnTo>
                  <a:pt x="4139" y="6206"/>
                </a:lnTo>
                <a:lnTo>
                  <a:pt x="3322" y="740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6599242" y="7202322"/>
            <a:ext cx="13970" cy="15240"/>
          </a:xfrm>
          <a:custGeom>
            <a:avLst/>
            <a:gdLst/>
            <a:ahLst/>
            <a:cxnLst/>
            <a:rect l="l" t="t" r="r" b="b"/>
            <a:pathLst>
              <a:path w="13970" h="15240">
                <a:moveTo>
                  <a:pt x="8497" y="14807"/>
                </a:moveTo>
                <a:lnTo>
                  <a:pt x="5283" y="14263"/>
                </a:lnTo>
                <a:lnTo>
                  <a:pt x="3050" y="11868"/>
                </a:lnTo>
                <a:lnTo>
                  <a:pt x="2178" y="10942"/>
                </a:lnTo>
                <a:lnTo>
                  <a:pt x="1634" y="9690"/>
                </a:lnTo>
                <a:lnTo>
                  <a:pt x="1361" y="9200"/>
                </a:lnTo>
                <a:lnTo>
                  <a:pt x="0" y="5498"/>
                </a:lnTo>
                <a:lnTo>
                  <a:pt x="272" y="3701"/>
                </a:lnTo>
                <a:lnTo>
                  <a:pt x="1960" y="2232"/>
                </a:lnTo>
                <a:lnTo>
                  <a:pt x="4194" y="381"/>
                </a:lnTo>
                <a:lnTo>
                  <a:pt x="8170" y="0"/>
                </a:lnTo>
                <a:lnTo>
                  <a:pt x="11003" y="1796"/>
                </a:lnTo>
                <a:lnTo>
                  <a:pt x="10948" y="2340"/>
                </a:lnTo>
                <a:lnTo>
                  <a:pt x="10676" y="2939"/>
                </a:lnTo>
                <a:lnTo>
                  <a:pt x="10186" y="3919"/>
                </a:lnTo>
                <a:lnTo>
                  <a:pt x="10295" y="5008"/>
                </a:lnTo>
                <a:lnTo>
                  <a:pt x="10948" y="5716"/>
                </a:lnTo>
                <a:lnTo>
                  <a:pt x="11874" y="6805"/>
                </a:lnTo>
                <a:lnTo>
                  <a:pt x="12038" y="5117"/>
                </a:lnTo>
                <a:lnTo>
                  <a:pt x="12691" y="5008"/>
                </a:lnTo>
                <a:lnTo>
                  <a:pt x="13345" y="4954"/>
                </a:lnTo>
                <a:lnTo>
                  <a:pt x="13508" y="5498"/>
                </a:lnTo>
                <a:lnTo>
                  <a:pt x="13508" y="5934"/>
                </a:lnTo>
                <a:lnTo>
                  <a:pt x="13781" y="8873"/>
                </a:lnTo>
                <a:lnTo>
                  <a:pt x="12909" y="11432"/>
                </a:lnTo>
                <a:lnTo>
                  <a:pt x="8497" y="1480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6393504" y="7189746"/>
            <a:ext cx="13970" cy="14604"/>
          </a:xfrm>
          <a:custGeom>
            <a:avLst/>
            <a:gdLst/>
            <a:ahLst/>
            <a:cxnLst/>
            <a:rect l="l" t="t" r="r" b="b"/>
            <a:pathLst>
              <a:path w="13970" h="14604">
                <a:moveTo>
                  <a:pt x="6427" y="13991"/>
                </a:moveTo>
                <a:lnTo>
                  <a:pt x="5501" y="13991"/>
                </a:lnTo>
                <a:lnTo>
                  <a:pt x="4248" y="13719"/>
                </a:lnTo>
                <a:lnTo>
                  <a:pt x="4793" y="12303"/>
                </a:lnTo>
                <a:lnTo>
                  <a:pt x="5283" y="11160"/>
                </a:lnTo>
                <a:lnTo>
                  <a:pt x="4684" y="10615"/>
                </a:lnTo>
                <a:lnTo>
                  <a:pt x="3867" y="10670"/>
                </a:lnTo>
                <a:lnTo>
                  <a:pt x="817" y="10942"/>
                </a:lnTo>
                <a:lnTo>
                  <a:pt x="381" y="8982"/>
                </a:lnTo>
                <a:lnTo>
                  <a:pt x="163" y="5934"/>
                </a:lnTo>
                <a:lnTo>
                  <a:pt x="54" y="5171"/>
                </a:lnTo>
                <a:lnTo>
                  <a:pt x="0" y="4409"/>
                </a:lnTo>
                <a:lnTo>
                  <a:pt x="490" y="4028"/>
                </a:lnTo>
                <a:lnTo>
                  <a:pt x="1034" y="3701"/>
                </a:lnTo>
                <a:lnTo>
                  <a:pt x="3159" y="1252"/>
                </a:lnTo>
                <a:lnTo>
                  <a:pt x="5011" y="0"/>
                </a:lnTo>
                <a:lnTo>
                  <a:pt x="8334" y="1469"/>
                </a:lnTo>
                <a:lnTo>
                  <a:pt x="8769" y="1742"/>
                </a:lnTo>
                <a:lnTo>
                  <a:pt x="9260" y="1959"/>
                </a:lnTo>
                <a:lnTo>
                  <a:pt x="11547" y="3320"/>
                </a:lnTo>
                <a:lnTo>
                  <a:pt x="13181" y="5171"/>
                </a:lnTo>
                <a:lnTo>
                  <a:pt x="13617" y="8002"/>
                </a:lnTo>
                <a:lnTo>
                  <a:pt x="13726" y="8492"/>
                </a:lnTo>
                <a:lnTo>
                  <a:pt x="13726" y="8764"/>
                </a:lnTo>
                <a:lnTo>
                  <a:pt x="13781" y="10507"/>
                </a:lnTo>
                <a:lnTo>
                  <a:pt x="13073" y="11922"/>
                </a:lnTo>
                <a:lnTo>
                  <a:pt x="11112" y="12739"/>
                </a:lnTo>
                <a:lnTo>
                  <a:pt x="8061" y="13936"/>
                </a:lnTo>
                <a:lnTo>
                  <a:pt x="6427" y="139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6580721" y="7238743"/>
            <a:ext cx="15240" cy="17145"/>
          </a:xfrm>
          <a:custGeom>
            <a:avLst/>
            <a:gdLst/>
            <a:ahLst/>
            <a:cxnLst/>
            <a:rect l="l" t="t" r="r" b="b"/>
            <a:pathLst>
              <a:path w="15240" h="17145">
                <a:moveTo>
                  <a:pt x="12147" y="16713"/>
                </a:moveTo>
                <a:lnTo>
                  <a:pt x="11221" y="16114"/>
                </a:lnTo>
                <a:lnTo>
                  <a:pt x="8660" y="14535"/>
                </a:lnTo>
                <a:lnTo>
                  <a:pt x="7626" y="13555"/>
                </a:lnTo>
                <a:lnTo>
                  <a:pt x="6046" y="11976"/>
                </a:lnTo>
                <a:lnTo>
                  <a:pt x="4793" y="9962"/>
                </a:lnTo>
                <a:lnTo>
                  <a:pt x="1961" y="10888"/>
                </a:lnTo>
                <a:lnTo>
                  <a:pt x="1143" y="11105"/>
                </a:lnTo>
                <a:lnTo>
                  <a:pt x="544" y="10234"/>
                </a:lnTo>
                <a:lnTo>
                  <a:pt x="163" y="9527"/>
                </a:lnTo>
                <a:lnTo>
                  <a:pt x="163" y="8329"/>
                </a:lnTo>
                <a:lnTo>
                  <a:pt x="0" y="7186"/>
                </a:lnTo>
                <a:lnTo>
                  <a:pt x="326" y="4137"/>
                </a:lnTo>
                <a:lnTo>
                  <a:pt x="217" y="1796"/>
                </a:lnTo>
                <a:lnTo>
                  <a:pt x="2342" y="979"/>
                </a:lnTo>
                <a:lnTo>
                  <a:pt x="4521" y="0"/>
                </a:lnTo>
                <a:lnTo>
                  <a:pt x="5338" y="2340"/>
                </a:lnTo>
                <a:lnTo>
                  <a:pt x="7898" y="4464"/>
                </a:lnTo>
                <a:lnTo>
                  <a:pt x="8660" y="5988"/>
                </a:lnTo>
                <a:lnTo>
                  <a:pt x="11656" y="6641"/>
                </a:lnTo>
                <a:lnTo>
                  <a:pt x="13291" y="6587"/>
                </a:lnTo>
                <a:lnTo>
                  <a:pt x="13563" y="8220"/>
                </a:lnTo>
                <a:lnTo>
                  <a:pt x="13890" y="10615"/>
                </a:lnTo>
                <a:lnTo>
                  <a:pt x="14816" y="13065"/>
                </a:lnTo>
                <a:lnTo>
                  <a:pt x="13672" y="15461"/>
                </a:lnTo>
                <a:lnTo>
                  <a:pt x="13073" y="16604"/>
                </a:lnTo>
                <a:lnTo>
                  <a:pt x="12147" y="167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6656382" y="7047166"/>
            <a:ext cx="5715" cy="5080"/>
          </a:xfrm>
          <a:custGeom>
            <a:avLst/>
            <a:gdLst/>
            <a:ahLst/>
            <a:cxnLst/>
            <a:rect l="l" t="t" r="r" b="b"/>
            <a:pathLst>
              <a:path w="5715" h="5079">
                <a:moveTo>
                  <a:pt x="435" y="4899"/>
                </a:moveTo>
                <a:lnTo>
                  <a:pt x="0" y="4899"/>
                </a:lnTo>
                <a:lnTo>
                  <a:pt x="1852" y="3266"/>
                </a:lnTo>
                <a:lnTo>
                  <a:pt x="3649" y="1633"/>
                </a:lnTo>
                <a:lnTo>
                  <a:pt x="5501" y="0"/>
                </a:lnTo>
                <a:lnTo>
                  <a:pt x="5174" y="2068"/>
                </a:lnTo>
                <a:lnTo>
                  <a:pt x="3758" y="3865"/>
                </a:lnTo>
                <a:lnTo>
                  <a:pt x="1525" y="4627"/>
                </a:lnTo>
                <a:lnTo>
                  <a:pt x="980" y="4790"/>
                </a:lnTo>
                <a:lnTo>
                  <a:pt x="435" y="489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6588238" y="7094312"/>
            <a:ext cx="10160" cy="8255"/>
          </a:xfrm>
          <a:custGeom>
            <a:avLst/>
            <a:gdLst/>
            <a:ahLst/>
            <a:cxnLst/>
            <a:rect l="l" t="t" r="r" b="b"/>
            <a:pathLst>
              <a:path w="10159" h="8254">
                <a:moveTo>
                  <a:pt x="3050" y="8002"/>
                </a:moveTo>
                <a:lnTo>
                  <a:pt x="1361" y="7131"/>
                </a:lnTo>
                <a:lnTo>
                  <a:pt x="0" y="5498"/>
                </a:lnTo>
                <a:lnTo>
                  <a:pt x="3213" y="3701"/>
                </a:lnTo>
                <a:lnTo>
                  <a:pt x="9532" y="0"/>
                </a:lnTo>
                <a:lnTo>
                  <a:pt x="9750" y="326"/>
                </a:lnTo>
                <a:lnTo>
                  <a:pt x="9859" y="925"/>
                </a:lnTo>
                <a:lnTo>
                  <a:pt x="9913" y="1415"/>
                </a:lnTo>
                <a:lnTo>
                  <a:pt x="9151" y="4899"/>
                </a:lnTo>
                <a:lnTo>
                  <a:pt x="6754" y="7676"/>
                </a:lnTo>
                <a:lnTo>
                  <a:pt x="4739" y="7839"/>
                </a:lnTo>
                <a:lnTo>
                  <a:pt x="3050" y="800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6576800" y="7204227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5" h="14604">
                <a:moveTo>
                  <a:pt x="6155" y="14045"/>
                </a:moveTo>
                <a:lnTo>
                  <a:pt x="3213" y="14045"/>
                </a:lnTo>
                <a:lnTo>
                  <a:pt x="926" y="11378"/>
                </a:lnTo>
                <a:lnTo>
                  <a:pt x="0" y="4845"/>
                </a:lnTo>
                <a:lnTo>
                  <a:pt x="1416" y="1578"/>
                </a:lnTo>
                <a:lnTo>
                  <a:pt x="6264" y="0"/>
                </a:lnTo>
                <a:lnTo>
                  <a:pt x="9695" y="1252"/>
                </a:lnTo>
                <a:lnTo>
                  <a:pt x="11112" y="3375"/>
                </a:lnTo>
                <a:lnTo>
                  <a:pt x="11874" y="4573"/>
                </a:lnTo>
                <a:lnTo>
                  <a:pt x="10839" y="5117"/>
                </a:lnTo>
                <a:lnTo>
                  <a:pt x="10621" y="5934"/>
                </a:lnTo>
                <a:lnTo>
                  <a:pt x="10404" y="6968"/>
                </a:lnTo>
                <a:lnTo>
                  <a:pt x="8497" y="8438"/>
                </a:lnTo>
                <a:lnTo>
                  <a:pt x="11983" y="8982"/>
                </a:lnTo>
                <a:lnTo>
                  <a:pt x="6645" y="13827"/>
                </a:lnTo>
                <a:lnTo>
                  <a:pt x="6808" y="13773"/>
                </a:lnTo>
                <a:lnTo>
                  <a:pt x="6155" y="140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6468129" y="7214027"/>
            <a:ext cx="14604" cy="12065"/>
          </a:xfrm>
          <a:custGeom>
            <a:avLst/>
            <a:gdLst/>
            <a:ahLst/>
            <a:cxnLst/>
            <a:rect l="l" t="t" r="r" b="b"/>
            <a:pathLst>
              <a:path w="14604" h="12065">
                <a:moveTo>
                  <a:pt x="5120" y="11868"/>
                </a:moveTo>
                <a:lnTo>
                  <a:pt x="2886" y="11432"/>
                </a:lnTo>
                <a:lnTo>
                  <a:pt x="1470" y="9309"/>
                </a:lnTo>
                <a:lnTo>
                  <a:pt x="0" y="6968"/>
                </a:lnTo>
                <a:lnTo>
                  <a:pt x="599" y="4573"/>
                </a:lnTo>
                <a:lnTo>
                  <a:pt x="1852" y="2340"/>
                </a:lnTo>
                <a:lnTo>
                  <a:pt x="3050" y="108"/>
                </a:lnTo>
                <a:lnTo>
                  <a:pt x="3867" y="54"/>
                </a:lnTo>
                <a:lnTo>
                  <a:pt x="6209" y="1633"/>
                </a:lnTo>
                <a:lnTo>
                  <a:pt x="6972" y="2123"/>
                </a:lnTo>
                <a:lnTo>
                  <a:pt x="7789" y="2449"/>
                </a:lnTo>
                <a:lnTo>
                  <a:pt x="9260" y="1796"/>
                </a:lnTo>
                <a:lnTo>
                  <a:pt x="9314" y="0"/>
                </a:lnTo>
                <a:lnTo>
                  <a:pt x="10621" y="1197"/>
                </a:lnTo>
                <a:lnTo>
                  <a:pt x="11983" y="2395"/>
                </a:lnTo>
                <a:lnTo>
                  <a:pt x="13127" y="3756"/>
                </a:lnTo>
                <a:lnTo>
                  <a:pt x="13617" y="5552"/>
                </a:lnTo>
                <a:lnTo>
                  <a:pt x="14325" y="8166"/>
                </a:lnTo>
                <a:lnTo>
                  <a:pt x="13182" y="10180"/>
                </a:lnTo>
                <a:lnTo>
                  <a:pt x="9913" y="11378"/>
                </a:lnTo>
                <a:lnTo>
                  <a:pt x="9478" y="11432"/>
                </a:lnTo>
                <a:lnTo>
                  <a:pt x="8497" y="11704"/>
                </a:lnTo>
                <a:lnTo>
                  <a:pt x="5120" y="1186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6533767" y="7213101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4" h="14604">
                <a:moveTo>
                  <a:pt x="5556" y="14100"/>
                </a:moveTo>
                <a:lnTo>
                  <a:pt x="3921" y="12194"/>
                </a:lnTo>
                <a:lnTo>
                  <a:pt x="2069" y="9908"/>
                </a:lnTo>
                <a:lnTo>
                  <a:pt x="1906" y="9254"/>
                </a:lnTo>
                <a:lnTo>
                  <a:pt x="1797" y="9037"/>
                </a:lnTo>
                <a:lnTo>
                  <a:pt x="0" y="4083"/>
                </a:lnTo>
                <a:lnTo>
                  <a:pt x="1797" y="816"/>
                </a:lnTo>
                <a:lnTo>
                  <a:pt x="6155" y="326"/>
                </a:lnTo>
                <a:lnTo>
                  <a:pt x="8497" y="0"/>
                </a:lnTo>
                <a:lnTo>
                  <a:pt x="10186" y="1143"/>
                </a:lnTo>
                <a:lnTo>
                  <a:pt x="10567" y="3647"/>
                </a:lnTo>
                <a:lnTo>
                  <a:pt x="10730" y="5008"/>
                </a:lnTo>
                <a:lnTo>
                  <a:pt x="10567" y="5988"/>
                </a:lnTo>
                <a:lnTo>
                  <a:pt x="12474" y="6206"/>
                </a:lnTo>
                <a:lnTo>
                  <a:pt x="13236" y="6260"/>
                </a:lnTo>
                <a:lnTo>
                  <a:pt x="12691" y="7948"/>
                </a:lnTo>
                <a:lnTo>
                  <a:pt x="12474" y="8819"/>
                </a:lnTo>
                <a:lnTo>
                  <a:pt x="11929" y="11269"/>
                </a:lnTo>
                <a:lnTo>
                  <a:pt x="10567" y="13174"/>
                </a:lnTo>
                <a:lnTo>
                  <a:pt x="8116" y="13664"/>
                </a:lnTo>
                <a:lnTo>
                  <a:pt x="5556" y="141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6281839" y="7205207"/>
            <a:ext cx="13335" cy="12700"/>
          </a:xfrm>
          <a:custGeom>
            <a:avLst/>
            <a:gdLst/>
            <a:ahLst/>
            <a:cxnLst/>
            <a:rect l="l" t="t" r="r" b="b"/>
            <a:pathLst>
              <a:path w="13335" h="12700">
                <a:moveTo>
                  <a:pt x="7190" y="12521"/>
                </a:moveTo>
                <a:lnTo>
                  <a:pt x="4684" y="12031"/>
                </a:lnTo>
                <a:lnTo>
                  <a:pt x="4194" y="11922"/>
                </a:lnTo>
                <a:lnTo>
                  <a:pt x="3867" y="11486"/>
                </a:lnTo>
                <a:lnTo>
                  <a:pt x="4738" y="9799"/>
                </a:lnTo>
                <a:lnTo>
                  <a:pt x="3813" y="9635"/>
                </a:lnTo>
                <a:lnTo>
                  <a:pt x="3159" y="9200"/>
                </a:lnTo>
                <a:lnTo>
                  <a:pt x="2233" y="8656"/>
                </a:lnTo>
                <a:lnTo>
                  <a:pt x="653" y="9146"/>
                </a:lnTo>
                <a:lnTo>
                  <a:pt x="108" y="6750"/>
                </a:lnTo>
                <a:lnTo>
                  <a:pt x="0" y="5825"/>
                </a:lnTo>
                <a:lnTo>
                  <a:pt x="163" y="4845"/>
                </a:lnTo>
                <a:lnTo>
                  <a:pt x="217" y="4355"/>
                </a:lnTo>
                <a:lnTo>
                  <a:pt x="326" y="3865"/>
                </a:lnTo>
                <a:lnTo>
                  <a:pt x="544" y="3375"/>
                </a:lnTo>
                <a:lnTo>
                  <a:pt x="817" y="2939"/>
                </a:lnTo>
                <a:lnTo>
                  <a:pt x="1143" y="2558"/>
                </a:lnTo>
                <a:lnTo>
                  <a:pt x="1470" y="2123"/>
                </a:lnTo>
                <a:lnTo>
                  <a:pt x="2668" y="762"/>
                </a:lnTo>
                <a:lnTo>
                  <a:pt x="4466" y="0"/>
                </a:lnTo>
                <a:lnTo>
                  <a:pt x="6645" y="217"/>
                </a:lnTo>
                <a:lnTo>
                  <a:pt x="12038" y="4790"/>
                </a:lnTo>
                <a:lnTo>
                  <a:pt x="13127" y="7131"/>
                </a:lnTo>
                <a:lnTo>
                  <a:pt x="13236" y="9146"/>
                </a:lnTo>
                <a:lnTo>
                  <a:pt x="11602" y="10615"/>
                </a:lnTo>
                <a:lnTo>
                  <a:pt x="9695" y="12412"/>
                </a:lnTo>
                <a:lnTo>
                  <a:pt x="7190" y="1252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6620703" y="7077762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5" h="14604">
                <a:moveTo>
                  <a:pt x="4684" y="14045"/>
                </a:moveTo>
                <a:lnTo>
                  <a:pt x="1743" y="12194"/>
                </a:lnTo>
                <a:lnTo>
                  <a:pt x="708" y="11323"/>
                </a:lnTo>
                <a:lnTo>
                  <a:pt x="1525" y="9418"/>
                </a:lnTo>
                <a:lnTo>
                  <a:pt x="3050" y="6315"/>
                </a:lnTo>
                <a:lnTo>
                  <a:pt x="163" y="5988"/>
                </a:lnTo>
                <a:lnTo>
                  <a:pt x="0" y="5389"/>
                </a:lnTo>
                <a:lnTo>
                  <a:pt x="54" y="5117"/>
                </a:lnTo>
                <a:lnTo>
                  <a:pt x="926" y="2885"/>
                </a:lnTo>
                <a:lnTo>
                  <a:pt x="2669" y="1306"/>
                </a:lnTo>
                <a:lnTo>
                  <a:pt x="4847" y="544"/>
                </a:lnTo>
                <a:lnTo>
                  <a:pt x="6536" y="0"/>
                </a:lnTo>
                <a:lnTo>
                  <a:pt x="8061" y="925"/>
                </a:lnTo>
                <a:lnTo>
                  <a:pt x="9151" y="2232"/>
                </a:lnTo>
                <a:lnTo>
                  <a:pt x="10621" y="4083"/>
                </a:lnTo>
                <a:lnTo>
                  <a:pt x="11656" y="6042"/>
                </a:lnTo>
                <a:lnTo>
                  <a:pt x="11602" y="8492"/>
                </a:lnTo>
                <a:lnTo>
                  <a:pt x="11493" y="11051"/>
                </a:lnTo>
                <a:lnTo>
                  <a:pt x="10567" y="12412"/>
                </a:lnTo>
                <a:lnTo>
                  <a:pt x="7952" y="13392"/>
                </a:lnTo>
                <a:lnTo>
                  <a:pt x="6427" y="13882"/>
                </a:lnTo>
                <a:lnTo>
                  <a:pt x="4684" y="1404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6517807" y="7220396"/>
            <a:ext cx="10795" cy="13970"/>
          </a:xfrm>
          <a:custGeom>
            <a:avLst/>
            <a:gdLst/>
            <a:ahLst/>
            <a:cxnLst/>
            <a:rect l="l" t="t" r="r" b="b"/>
            <a:pathLst>
              <a:path w="10795" h="13970">
                <a:moveTo>
                  <a:pt x="3867" y="13719"/>
                </a:moveTo>
                <a:lnTo>
                  <a:pt x="1688" y="12847"/>
                </a:lnTo>
                <a:lnTo>
                  <a:pt x="544" y="10724"/>
                </a:lnTo>
                <a:lnTo>
                  <a:pt x="0" y="9799"/>
                </a:lnTo>
                <a:lnTo>
                  <a:pt x="708" y="7784"/>
                </a:lnTo>
                <a:lnTo>
                  <a:pt x="2723" y="6260"/>
                </a:lnTo>
                <a:lnTo>
                  <a:pt x="217" y="4409"/>
                </a:lnTo>
                <a:lnTo>
                  <a:pt x="599" y="3647"/>
                </a:lnTo>
                <a:lnTo>
                  <a:pt x="1743" y="2286"/>
                </a:lnTo>
                <a:lnTo>
                  <a:pt x="2669" y="1361"/>
                </a:lnTo>
                <a:lnTo>
                  <a:pt x="3813" y="979"/>
                </a:lnTo>
                <a:lnTo>
                  <a:pt x="6264" y="0"/>
                </a:lnTo>
                <a:lnTo>
                  <a:pt x="8061" y="598"/>
                </a:lnTo>
                <a:lnTo>
                  <a:pt x="10349" y="4845"/>
                </a:lnTo>
                <a:lnTo>
                  <a:pt x="10676" y="7077"/>
                </a:lnTo>
                <a:lnTo>
                  <a:pt x="10186" y="9418"/>
                </a:lnTo>
                <a:lnTo>
                  <a:pt x="9695" y="11595"/>
                </a:lnTo>
                <a:lnTo>
                  <a:pt x="8606" y="12902"/>
                </a:lnTo>
                <a:lnTo>
                  <a:pt x="6373" y="13283"/>
                </a:lnTo>
                <a:lnTo>
                  <a:pt x="3867" y="1371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6325579" y="7194101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5065" y="10833"/>
                </a:moveTo>
                <a:lnTo>
                  <a:pt x="817" y="8220"/>
                </a:lnTo>
                <a:lnTo>
                  <a:pt x="217" y="3211"/>
                </a:lnTo>
                <a:lnTo>
                  <a:pt x="0" y="1905"/>
                </a:lnTo>
                <a:lnTo>
                  <a:pt x="490" y="925"/>
                </a:lnTo>
                <a:lnTo>
                  <a:pt x="5065" y="0"/>
                </a:lnTo>
                <a:lnTo>
                  <a:pt x="8279" y="653"/>
                </a:lnTo>
                <a:lnTo>
                  <a:pt x="11820" y="1524"/>
                </a:lnTo>
                <a:lnTo>
                  <a:pt x="12147" y="1687"/>
                </a:lnTo>
                <a:lnTo>
                  <a:pt x="12473" y="1959"/>
                </a:lnTo>
                <a:lnTo>
                  <a:pt x="12964" y="2340"/>
                </a:lnTo>
                <a:lnTo>
                  <a:pt x="13290" y="2830"/>
                </a:lnTo>
                <a:lnTo>
                  <a:pt x="13726" y="4355"/>
                </a:lnTo>
                <a:lnTo>
                  <a:pt x="13617" y="5498"/>
                </a:lnTo>
                <a:lnTo>
                  <a:pt x="13127" y="6587"/>
                </a:lnTo>
                <a:lnTo>
                  <a:pt x="12419" y="7948"/>
                </a:lnTo>
                <a:lnTo>
                  <a:pt x="11275" y="8873"/>
                </a:lnTo>
                <a:lnTo>
                  <a:pt x="9859" y="9146"/>
                </a:lnTo>
                <a:lnTo>
                  <a:pt x="5065" y="108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6694239" y="7091372"/>
            <a:ext cx="15240" cy="12065"/>
          </a:xfrm>
          <a:custGeom>
            <a:avLst/>
            <a:gdLst/>
            <a:ahLst/>
            <a:cxnLst/>
            <a:rect l="l" t="t" r="r" b="b"/>
            <a:pathLst>
              <a:path w="15240" h="12065">
                <a:moveTo>
                  <a:pt x="8279" y="11486"/>
                </a:moveTo>
                <a:lnTo>
                  <a:pt x="7516" y="11432"/>
                </a:lnTo>
                <a:lnTo>
                  <a:pt x="6209" y="11432"/>
                </a:lnTo>
                <a:lnTo>
                  <a:pt x="5120" y="11051"/>
                </a:lnTo>
                <a:lnTo>
                  <a:pt x="5065" y="10779"/>
                </a:lnTo>
                <a:lnTo>
                  <a:pt x="4738" y="7893"/>
                </a:lnTo>
                <a:lnTo>
                  <a:pt x="2396" y="6532"/>
                </a:lnTo>
                <a:lnTo>
                  <a:pt x="817" y="4518"/>
                </a:lnTo>
                <a:lnTo>
                  <a:pt x="0" y="3429"/>
                </a:lnTo>
                <a:lnTo>
                  <a:pt x="599" y="2068"/>
                </a:lnTo>
                <a:lnTo>
                  <a:pt x="2560" y="0"/>
                </a:lnTo>
                <a:lnTo>
                  <a:pt x="3758" y="217"/>
                </a:lnTo>
                <a:lnTo>
                  <a:pt x="4738" y="762"/>
                </a:lnTo>
                <a:lnTo>
                  <a:pt x="7135" y="2014"/>
                </a:lnTo>
                <a:lnTo>
                  <a:pt x="9477" y="3320"/>
                </a:lnTo>
                <a:lnTo>
                  <a:pt x="11765" y="4681"/>
                </a:lnTo>
                <a:lnTo>
                  <a:pt x="12092" y="4899"/>
                </a:lnTo>
                <a:lnTo>
                  <a:pt x="12419" y="5062"/>
                </a:lnTo>
                <a:lnTo>
                  <a:pt x="13835" y="5934"/>
                </a:lnTo>
                <a:lnTo>
                  <a:pt x="14816" y="6750"/>
                </a:lnTo>
                <a:lnTo>
                  <a:pt x="13998" y="10017"/>
                </a:lnTo>
                <a:lnTo>
                  <a:pt x="12855" y="9962"/>
                </a:lnTo>
                <a:lnTo>
                  <a:pt x="11493" y="10234"/>
                </a:lnTo>
                <a:lnTo>
                  <a:pt x="11166" y="10343"/>
                </a:lnTo>
                <a:lnTo>
                  <a:pt x="10785" y="10398"/>
                </a:lnTo>
                <a:lnTo>
                  <a:pt x="10295" y="11051"/>
                </a:lnTo>
                <a:lnTo>
                  <a:pt x="9641" y="11323"/>
                </a:lnTo>
                <a:lnTo>
                  <a:pt x="8987" y="11378"/>
                </a:lnTo>
                <a:lnTo>
                  <a:pt x="8279" y="114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6468729" y="7171454"/>
            <a:ext cx="11430" cy="15875"/>
          </a:xfrm>
          <a:custGeom>
            <a:avLst/>
            <a:gdLst/>
            <a:ahLst/>
            <a:cxnLst/>
            <a:rect l="l" t="t" r="r" b="b"/>
            <a:pathLst>
              <a:path w="11429" h="15875">
                <a:moveTo>
                  <a:pt x="4085" y="15352"/>
                </a:moveTo>
                <a:lnTo>
                  <a:pt x="3050" y="15080"/>
                </a:lnTo>
                <a:lnTo>
                  <a:pt x="2069" y="14862"/>
                </a:lnTo>
                <a:lnTo>
                  <a:pt x="1797" y="13827"/>
                </a:lnTo>
                <a:lnTo>
                  <a:pt x="2178" y="13120"/>
                </a:lnTo>
                <a:lnTo>
                  <a:pt x="3213" y="11323"/>
                </a:lnTo>
                <a:lnTo>
                  <a:pt x="3213" y="10071"/>
                </a:lnTo>
                <a:lnTo>
                  <a:pt x="1198" y="8873"/>
                </a:lnTo>
                <a:lnTo>
                  <a:pt x="0" y="8111"/>
                </a:lnTo>
                <a:lnTo>
                  <a:pt x="108" y="6587"/>
                </a:lnTo>
                <a:lnTo>
                  <a:pt x="653" y="5226"/>
                </a:lnTo>
                <a:lnTo>
                  <a:pt x="1579" y="3157"/>
                </a:lnTo>
                <a:lnTo>
                  <a:pt x="3213" y="1905"/>
                </a:lnTo>
                <a:lnTo>
                  <a:pt x="5120" y="1415"/>
                </a:lnTo>
                <a:lnTo>
                  <a:pt x="9423" y="0"/>
                </a:lnTo>
                <a:lnTo>
                  <a:pt x="11003" y="1306"/>
                </a:lnTo>
                <a:lnTo>
                  <a:pt x="10404" y="5552"/>
                </a:lnTo>
                <a:lnTo>
                  <a:pt x="10022" y="8002"/>
                </a:lnTo>
                <a:lnTo>
                  <a:pt x="9478" y="10561"/>
                </a:lnTo>
                <a:lnTo>
                  <a:pt x="6591" y="11323"/>
                </a:lnTo>
                <a:lnTo>
                  <a:pt x="4956" y="11759"/>
                </a:lnTo>
                <a:lnTo>
                  <a:pt x="5392" y="12793"/>
                </a:lnTo>
                <a:lnTo>
                  <a:pt x="5174" y="15134"/>
                </a:lnTo>
                <a:lnTo>
                  <a:pt x="4085" y="153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6366541" y="7285180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5" h="11429">
                <a:moveTo>
                  <a:pt x="4085" y="11269"/>
                </a:moveTo>
                <a:lnTo>
                  <a:pt x="2451" y="10398"/>
                </a:lnTo>
                <a:lnTo>
                  <a:pt x="1525" y="7403"/>
                </a:lnTo>
                <a:lnTo>
                  <a:pt x="0" y="2667"/>
                </a:lnTo>
                <a:lnTo>
                  <a:pt x="1851" y="108"/>
                </a:lnTo>
                <a:lnTo>
                  <a:pt x="6863" y="435"/>
                </a:lnTo>
                <a:lnTo>
                  <a:pt x="8660" y="544"/>
                </a:lnTo>
                <a:lnTo>
                  <a:pt x="11057" y="0"/>
                </a:lnTo>
                <a:lnTo>
                  <a:pt x="12855" y="4573"/>
                </a:lnTo>
                <a:lnTo>
                  <a:pt x="11384" y="6369"/>
                </a:lnTo>
                <a:lnTo>
                  <a:pt x="9314" y="9146"/>
                </a:lnTo>
                <a:lnTo>
                  <a:pt x="8225" y="9853"/>
                </a:lnTo>
                <a:lnTo>
                  <a:pt x="4085" y="112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6" name="object 2146"/>
          <p:cNvSpPr/>
          <p:nvPr/>
        </p:nvSpPr>
        <p:spPr>
          <a:xfrm>
            <a:off x="6308584" y="7171182"/>
            <a:ext cx="15875" cy="10795"/>
          </a:xfrm>
          <a:custGeom>
            <a:avLst/>
            <a:gdLst/>
            <a:ahLst/>
            <a:cxnLst/>
            <a:rect l="l" t="t" r="r" b="b"/>
            <a:pathLst>
              <a:path w="15875" h="10795">
                <a:moveTo>
                  <a:pt x="13236" y="10398"/>
                </a:moveTo>
                <a:lnTo>
                  <a:pt x="11220" y="9472"/>
                </a:lnTo>
                <a:lnTo>
                  <a:pt x="8824" y="8383"/>
                </a:lnTo>
                <a:lnTo>
                  <a:pt x="6482" y="8220"/>
                </a:lnTo>
                <a:lnTo>
                  <a:pt x="4030" y="8764"/>
                </a:lnTo>
                <a:lnTo>
                  <a:pt x="3703" y="8873"/>
                </a:lnTo>
                <a:lnTo>
                  <a:pt x="3104" y="8873"/>
                </a:lnTo>
                <a:lnTo>
                  <a:pt x="2069" y="8764"/>
                </a:lnTo>
                <a:lnTo>
                  <a:pt x="1525" y="8057"/>
                </a:lnTo>
                <a:lnTo>
                  <a:pt x="1198" y="6859"/>
                </a:lnTo>
                <a:lnTo>
                  <a:pt x="1089" y="6315"/>
                </a:lnTo>
                <a:lnTo>
                  <a:pt x="980" y="5988"/>
                </a:lnTo>
                <a:lnTo>
                  <a:pt x="980" y="5825"/>
                </a:lnTo>
                <a:lnTo>
                  <a:pt x="599" y="3974"/>
                </a:lnTo>
                <a:lnTo>
                  <a:pt x="0" y="2014"/>
                </a:lnTo>
                <a:lnTo>
                  <a:pt x="1579" y="871"/>
                </a:lnTo>
                <a:lnTo>
                  <a:pt x="1743" y="707"/>
                </a:lnTo>
                <a:lnTo>
                  <a:pt x="2015" y="653"/>
                </a:lnTo>
                <a:lnTo>
                  <a:pt x="2233" y="544"/>
                </a:lnTo>
                <a:lnTo>
                  <a:pt x="3649" y="0"/>
                </a:lnTo>
                <a:lnTo>
                  <a:pt x="5229" y="925"/>
                </a:lnTo>
                <a:lnTo>
                  <a:pt x="8170" y="3484"/>
                </a:lnTo>
                <a:lnTo>
                  <a:pt x="10403" y="3103"/>
                </a:lnTo>
                <a:lnTo>
                  <a:pt x="14761" y="4246"/>
                </a:lnTo>
                <a:lnTo>
                  <a:pt x="15742" y="5444"/>
                </a:lnTo>
                <a:lnTo>
                  <a:pt x="14979" y="9200"/>
                </a:lnTo>
                <a:lnTo>
                  <a:pt x="13236" y="1039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6389092" y="7259539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60" h="13970">
                <a:moveTo>
                  <a:pt x="9369" y="13936"/>
                </a:moveTo>
                <a:lnTo>
                  <a:pt x="4956" y="13936"/>
                </a:lnTo>
                <a:lnTo>
                  <a:pt x="4303" y="13827"/>
                </a:lnTo>
                <a:lnTo>
                  <a:pt x="544" y="13446"/>
                </a:lnTo>
                <a:lnTo>
                  <a:pt x="0" y="12575"/>
                </a:lnTo>
                <a:lnTo>
                  <a:pt x="2015" y="9309"/>
                </a:lnTo>
                <a:lnTo>
                  <a:pt x="3159" y="7512"/>
                </a:lnTo>
                <a:lnTo>
                  <a:pt x="4248" y="5934"/>
                </a:lnTo>
                <a:lnTo>
                  <a:pt x="2342" y="2340"/>
                </a:lnTo>
                <a:lnTo>
                  <a:pt x="2778" y="1143"/>
                </a:lnTo>
                <a:lnTo>
                  <a:pt x="4303" y="544"/>
                </a:lnTo>
                <a:lnTo>
                  <a:pt x="5828" y="0"/>
                </a:lnTo>
                <a:lnTo>
                  <a:pt x="7190" y="163"/>
                </a:lnTo>
                <a:lnTo>
                  <a:pt x="8061" y="1742"/>
                </a:lnTo>
                <a:lnTo>
                  <a:pt x="8334" y="2286"/>
                </a:lnTo>
                <a:lnTo>
                  <a:pt x="8497" y="2939"/>
                </a:lnTo>
                <a:lnTo>
                  <a:pt x="8769" y="3538"/>
                </a:lnTo>
                <a:lnTo>
                  <a:pt x="9478" y="5716"/>
                </a:lnTo>
                <a:lnTo>
                  <a:pt x="9859" y="7948"/>
                </a:lnTo>
                <a:lnTo>
                  <a:pt x="9586" y="13555"/>
                </a:lnTo>
                <a:lnTo>
                  <a:pt x="9369" y="1393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6533059" y="7162962"/>
            <a:ext cx="12065" cy="14604"/>
          </a:xfrm>
          <a:custGeom>
            <a:avLst/>
            <a:gdLst/>
            <a:ahLst/>
            <a:cxnLst/>
            <a:rect l="l" t="t" r="r" b="b"/>
            <a:pathLst>
              <a:path w="12065" h="14604">
                <a:moveTo>
                  <a:pt x="4630" y="13991"/>
                </a:moveTo>
                <a:lnTo>
                  <a:pt x="2396" y="12956"/>
                </a:lnTo>
                <a:lnTo>
                  <a:pt x="2069" y="12847"/>
                </a:lnTo>
                <a:lnTo>
                  <a:pt x="1852" y="12630"/>
                </a:lnTo>
                <a:lnTo>
                  <a:pt x="1634" y="12357"/>
                </a:lnTo>
                <a:lnTo>
                  <a:pt x="0" y="10071"/>
                </a:lnTo>
                <a:lnTo>
                  <a:pt x="1906" y="4083"/>
                </a:lnTo>
                <a:lnTo>
                  <a:pt x="4847" y="2994"/>
                </a:lnTo>
                <a:lnTo>
                  <a:pt x="6318" y="3157"/>
                </a:lnTo>
                <a:lnTo>
                  <a:pt x="7626" y="2722"/>
                </a:lnTo>
                <a:lnTo>
                  <a:pt x="8334" y="871"/>
                </a:lnTo>
                <a:lnTo>
                  <a:pt x="8551" y="108"/>
                </a:lnTo>
                <a:lnTo>
                  <a:pt x="9641" y="0"/>
                </a:lnTo>
                <a:lnTo>
                  <a:pt x="10458" y="489"/>
                </a:lnTo>
                <a:lnTo>
                  <a:pt x="11275" y="925"/>
                </a:lnTo>
                <a:lnTo>
                  <a:pt x="11493" y="1905"/>
                </a:lnTo>
                <a:lnTo>
                  <a:pt x="10077" y="4083"/>
                </a:lnTo>
                <a:lnTo>
                  <a:pt x="10349" y="5389"/>
                </a:lnTo>
                <a:lnTo>
                  <a:pt x="11493" y="9146"/>
                </a:lnTo>
                <a:lnTo>
                  <a:pt x="10186" y="10833"/>
                </a:lnTo>
                <a:lnTo>
                  <a:pt x="4630" y="139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6464970" y="7271897"/>
            <a:ext cx="14604" cy="15240"/>
          </a:xfrm>
          <a:custGeom>
            <a:avLst/>
            <a:gdLst/>
            <a:ahLst/>
            <a:cxnLst/>
            <a:rect l="l" t="t" r="r" b="b"/>
            <a:pathLst>
              <a:path w="14604" h="15240">
                <a:moveTo>
                  <a:pt x="11983" y="15134"/>
                </a:moveTo>
                <a:lnTo>
                  <a:pt x="10676" y="14100"/>
                </a:lnTo>
                <a:lnTo>
                  <a:pt x="9641" y="13337"/>
                </a:lnTo>
                <a:lnTo>
                  <a:pt x="9260" y="13120"/>
                </a:lnTo>
                <a:lnTo>
                  <a:pt x="8824" y="12575"/>
                </a:lnTo>
                <a:lnTo>
                  <a:pt x="8769" y="12140"/>
                </a:lnTo>
                <a:lnTo>
                  <a:pt x="8497" y="8928"/>
                </a:lnTo>
                <a:lnTo>
                  <a:pt x="6536" y="8819"/>
                </a:lnTo>
                <a:lnTo>
                  <a:pt x="3921" y="9309"/>
                </a:lnTo>
                <a:lnTo>
                  <a:pt x="2560" y="9581"/>
                </a:lnTo>
                <a:lnTo>
                  <a:pt x="2178" y="8982"/>
                </a:lnTo>
                <a:lnTo>
                  <a:pt x="1688" y="7349"/>
                </a:lnTo>
                <a:lnTo>
                  <a:pt x="1525" y="5171"/>
                </a:lnTo>
                <a:lnTo>
                  <a:pt x="0" y="2885"/>
                </a:lnTo>
                <a:lnTo>
                  <a:pt x="3431" y="0"/>
                </a:lnTo>
                <a:lnTo>
                  <a:pt x="6427" y="1252"/>
                </a:lnTo>
                <a:lnTo>
                  <a:pt x="8606" y="3484"/>
                </a:lnTo>
                <a:lnTo>
                  <a:pt x="9260" y="4246"/>
                </a:lnTo>
                <a:lnTo>
                  <a:pt x="9913" y="5062"/>
                </a:lnTo>
                <a:lnTo>
                  <a:pt x="10077" y="5988"/>
                </a:lnTo>
                <a:lnTo>
                  <a:pt x="10403" y="7403"/>
                </a:lnTo>
                <a:lnTo>
                  <a:pt x="11112" y="8329"/>
                </a:lnTo>
                <a:lnTo>
                  <a:pt x="12800" y="9091"/>
                </a:lnTo>
                <a:lnTo>
                  <a:pt x="13454" y="9853"/>
                </a:lnTo>
                <a:lnTo>
                  <a:pt x="14489" y="11323"/>
                </a:lnTo>
                <a:lnTo>
                  <a:pt x="14108" y="12902"/>
                </a:lnTo>
                <a:lnTo>
                  <a:pt x="11983" y="151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6355810" y="7196497"/>
            <a:ext cx="10795" cy="14604"/>
          </a:xfrm>
          <a:custGeom>
            <a:avLst/>
            <a:gdLst/>
            <a:ahLst/>
            <a:cxnLst/>
            <a:rect l="l" t="t" r="r" b="b"/>
            <a:pathLst>
              <a:path w="10795" h="14604">
                <a:moveTo>
                  <a:pt x="8824" y="14100"/>
                </a:moveTo>
                <a:lnTo>
                  <a:pt x="6917" y="13337"/>
                </a:lnTo>
                <a:lnTo>
                  <a:pt x="5882" y="12956"/>
                </a:lnTo>
                <a:lnTo>
                  <a:pt x="4847" y="12521"/>
                </a:lnTo>
                <a:lnTo>
                  <a:pt x="3812" y="12031"/>
                </a:lnTo>
                <a:lnTo>
                  <a:pt x="599" y="10615"/>
                </a:lnTo>
                <a:lnTo>
                  <a:pt x="0" y="9527"/>
                </a:lnTo>
                <a:lnTo>
                  <a:pt x="1579" y="4790"/>
                </a:lnTo>
                <a:lnTo>
                  <a:pt x="980" y="3157"/>
                </a:lnTo>
                <a:lnTo>
                  <a:pt x="3159" y="979"/>
                </a:lnTo>
                <a:lnTo>
                  <a:pt x="4248" y="0"/>
                </a:lnTo>
                <a:lnTo>
                  <a:pt x="5392" y="1524"/>
                </a:lnTo>
                <a:lnTo>
                  <a:pt x="6972" y="3538"/>
                </a:lnTo>
                <a:lnTo>
                  <a:pt x="9641" y="4736"/>
                </a:lnTo>
                <a:lnTo>
                  <a:pt x="9586" y="6859"/>
                </a:lnTo>
                <a:lnTo>
                  <a:pt x="10295" y="8982"/>
                </a:lnTo>
                <a:lnTo>
                  <a:pt x="10785" y="10180"/>
                </a:lnTo>
                <a:lnTo>
                  <a:pt x="10022" y="13446"/>
                </a:lnTo>
                <a:lnTo>
                  <a:pt x="8824" y="141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1" name="object 2151"/>
          <p:cNvSpPr/>
          <p:nvPr/>
        </p:nvSpPr>
        <p:spPr>
          <a:xfrm>
            <a:off x="6442201" y="7147827"/>
            <a:ext cx="11430" cy="12065"/>
          </a:xfrm>
          <a:custGeom>
            <a:avLst/>
            <a:gdLst/>
            <a:ahLst/>
            <a:cxnLst/>
            <a:rect l="l" t="t" r="r" b="b"/>
            <a:pathLst>
              <a:path w="11429" h="12065">
                <a:moveTo>
                  <a:pt x="8497" y="11759"/>
                </a:moveTo>
                <a:lnTo>
                  <a:pt x="4248" y="9744"/>
                </a:lnTo>
                <a:lnTo>
                  <a:pt x="3050" y="9091"/>
                </a:lnTo>
                <a:lnTo>
                  <a:pt x="2069" y="7893"/>
                </a:lnTo>
                <a:lnTo>
                  <a:pt x="0" y="5498"/>
                </a:lnTo>
                <a:lnTo>
                  <a:pt x="0" y="3701"/>
                </a:lnTo>
                <a:lnTo>
                  <a:pt x="2560" y="1197"/>
                </a:lnTo>
                <a:lnTo>
                  <a:pt x="2995" y="871"/>
                </a:lnTo>
                <a:lnTo>
                  <a:pt x="3431" y="598"/>
                </a:lnTo>
                <a:lnTo>
                  <a:pt x="4738" y="381"/>
                </a:lnTo>
                <a:lnTo>
                  <a:pt x="6046" y="217"/>
                </a:lnTo>
                <a:lnTo>
                  <a:pt x="7353" y="0"/>
                </a:lnTo>
                <a:lnTo>
                  <a:pt x="10948" y="6478"/>
                </a:lnTo>
                <a:lnTo>
                  <a:pt x="10676" y="7893"/>
                </a:lnTo>
                <a:lnTo>
                  <a:pt x="10621" y="8274"/>
                </a:lnTo>
                <a:lnTo>
                  <a:pt x="9913" y="11160"/>
                </a:lnTo>
                <a:lnTo>
                  <a:pt x="8497" y="1175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6578924" y="7150713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4902" y="11214"/>
                </a:moveTo>
                <a:lnTo>
                  <a:pt x="2668" y="10071"/>
                </a:lnTo>
                <a:lnTo>
                  <a:pt x="1198" y="7621"/>
                </a:lnTo>
                <a:lnTo>
                  <a:pt x="1034" y="7131"/>
                </a:lnTo>
                <a:lnTo>
                  <a:pt x="871" y="6805"/>
                </a:lnTo>
                <a:lnTo>
                  <a:pt x="871" y="6641"/>
                </a:lnTo>
                <a:lnTo>
                  <a:pt x="381" y="5389"/>
                </a:lnTo>
                <a:lnTo>
                  <a:pt x="0" y="4246"/>
                </a:lnTo>
                <a:lnTo>
                  <a:pt x="381" y="2939"/>
                </a:lnTo>
                <a:lnTo>
                  <a:pt x="980" y="1143"/>
                </a:lnTo>
                <a:lnTo>
                  <a:pt x="1743" y="0"/>
                </a:lnTo>
                <a:lnTo>
                  <a:pt x="4956" y="979"/>
                </a:lnTo>
                <a:lnTo>
                  <a:pt x="6155" y="925"/>
                </a:lnTo>
                <a:lnTo>
                  <a:pt x="7244" y="1252"/>
                </a:lnTo>
                <a:lnTo>
                  <a:pt x="9968" y="2123"/>
                </a:lnTo>
                <a:lnTo>
                  <a:pt x="11384" y="3756"/>
                </a:lnTo>
                <a:lnTo>
                  <a:pt x="11166" y="5988"/>
                </a:lnTo>
                <a:lnTo>
                  <a:pt x="11003" y="6587"/>
                </a:lnTo>
                <a:lnTo>
                  <a:pt x="10730" y="7077"/>
                </a:lnTo>
                <a:lnTo>
                  <a:pt x="9913" y="8764"/>
                </a:lnTo>
                <a:lnTo>
                  <a:pt x="8279" y="10398"/>
                </a:lnTo>
                <a:lnTo>
                  <a:pt x="6645" y="10779"/>
                </a:lnTo>
                <a:lnTo>
                  <a:pt x="4902" y="1121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6700122" y="7028384"/>
            <a:ext cx="13335" cy="10795"/>
          </a:xfrm>
          <a:custGeom>
            <a:avLst/>
            <a:gdLst/>
            <a:ahLst/>
            <a:cxnLst/>
            <a:rect l="l" t="t" r="r" b="b"/>
            <a:pathLst>
              <a:path w="13334" h="10795">
                <a:moveTo>
                  <a:pt x="5174" y="10234"/>
                </a:moveTo>
                <a:lnTo>
                  <a:pt x="3377" y="10125"/>
                </a:lnTo>
                <a:lnTo>
                  <a:pt x="599" y="7131"/>
                </a:lnTo>
                <a:lnTo>
                  <a:pt x="0" y="5770"/>
                </a:lnTo>
                <a:lnTo>
                  <a:pt x="2941" y="435"/>
                </a:lnTo>
                <a:lnTo>
                  <a:pt x="5229" y="163"/>
                </a:lnTo>
                <a:lnTo>
                  <a:pt x="13236" y="3756"/>
                </a:lnTo>
                <a:lnTo>
                  <a:pt x="12800" y="5171"/>
                </a:lnTo>
                <a:lnTo>
                  <a:pt x="11874" y="6206"/>
                </a:lnTo>
                <a:lnTo>
                  <a:pt x="10512" y="7784"/>
                </a:lnTo>
                <a:lnTo>
                  <a:pt x="8987" y="8873"/>
                </a:lnTo>
                <a:lnTo>
                  <a:pt x="5174" y="102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6484199" y="7276252"/>
            <a:ext cx="11430" cy="11430"/>
          </a:xfrm>
          <a:custGeom>
            <a:avLst/>
            <a:gdLst/>
            <a:ahLst/>
            <a:cxnLst/>
            <a:rect l="l" t="t" r="r" b="b"/>
            <a:pathLst>
              <a:path w="11429" h="11429">
                <a:moveTo>
                  <a:pt x="7026" y="10996"/>
                </a:moveTo>
                <a:lnTo>
                  <a:pt x="0" y="6750"/>
                </a:lnTo>
                <a:lnTo>
                  <a:pt x="1851" y="3919"/>
                </a:lnTo>
                <a:lnTo>
                  <a:pt x="2995" y="2286"/>
                </a:lnTo>
                <a:lnTo>
                  <a:pt x="4030" y="0"/>
                </a:lnTo>
                <a:lnTo>
                  <a:pt x="6536" y="54"/>
                </a:lnTo>
                <a:lnTo>
                  <a:pt x="8388" y="54"/>
                </a:lnTo>
                <a:lnTo>
                  <a:pt x="9477" y="1306"/>
                </a:lnTo>
                <a:lnTo>
                  <a:pt x="9913" y="2939"/>
                </a:lnTo>
                <a:lnTo>
                  <a:pt x="10948" y="5552"/>
                </a:lnTo>
                <a:lnTo>
                  <a:pt x="10349" y="8656"/>
                </a:lnTo>
                <a:lnTo>
                  <a:pt x="7026" y="1099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6658942" y="7083315"/>
            <a:ext cx="11430" cy="10160"/>
          </a:xfrm>
          <a:custGeom>
            <a:avLst/>
            <a:gdLst/>
            <a:ahLst/>
            <a:cxnLst/>
            <a:rect l="l" t="t" r="r" b="b"/>
            <a:pathLst>
              <a:path w="11429" h="10159">
                <a:moveTo>
                  <a:pt x="3649" y="9690"/>
                </a:moveTo>
                <a:lnTo>
                  <a:pt x="2287" y="8982"/>
                </a:lnTo>
                <a:lnTo>
                  <a:pt x="1089" y="5988"/>
                </a:lnTo>
                <a:lnTo>
                  <a:pt x="980" y="5552"/>
                </a:lnTo>
                <a:lnTo>
                  <a:pt x="762" y="4845"/>
                </a:lnTo>
                <a:lnTo>
                  <a:pt x="0" y="1742"/>
                </a:lnTo>
                <a:lnTo>
                  <a:pt x="1634" y="0"/>
                </a:lnTo>
                <a:lnTo>
                  <a:pt x="5229" y="163"/>
                </a:lnTo>
                <a:lnTo>
                  <a:pt x="6209" y="163"/>
                </a:lnTo>
                <a:lnTo>
                  <a:pt x="6699" y="272"/>
                </a:lnTo>
                <a:lnTo>
                  <a:pt x="10022" y="816"/>
                </a:lnTo>
                <a:lnTo>
                  <a:pt x="11220" y="1578"/>
                </a:lnTo>
                <a:lnTo>
                  <a:pt x="11384" y="3211"/>
                </a:lnTo>
                <a:lnTo>
                  <a:pt x="11329" y="5934"/>
                </a:lnTo>
                <a:lnTo>
                  <a:pt x="9205" y="8547"/>
                </a:lnTo>
                <a:lnTo>
                  <a:pt x="6808" y="9037"/>
                </a:lnTo>
                <a:lnTo>
                  <a:pt x="3649" y="969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6" name="object 2156"/>
          <p:cNvSpPr/>
          <p:nvPr/>
        </p:nvSpPr>
        <p:spPr>
          <a:xfrm>
            <a:off x="6684434" y="7143036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4793" y="10180"/>
                </a:moveTo>
                <a:lnTo>
                  <a:pt x="1906" y="9146"/>
                </a:lnTo>
                <a:lnTo>
                  <a:pt x="1089" y="7621"/>
                </a:lnTo>
                <a:lnTo>
                  <a:pt x="0" y="5661"/>
                </a:lnTo>
                <a:lnTo>
                  <a:pt x="381" y="2068"/>
                </a:lnTo>
                <a:lnTo>
                  <a:pt x="2396" y="217"/>
                </a:lnTo>
                <a:lnTo>
                  <a:pt x="3159" y="0"/>
                </a:lnTo>
                <a:lnTo>
                  <a:pt x="4030" y="217"/>
                </a:lnTo>
                <a:lnTo>
                  <a:pt x="5719" y="707"/>
                </a:lnTo>
                <a:lnTo>
                  <a:pt x="7353" y="1252"/>
                </a:lnTo>
                <a:lnTo>
                  <a:pt x="8824" y="2395"/>
                </a:lnTo>
                <a:lnTo>
                  <a:pt x="11493" y="4409"/>
                </a:lnTo>
                <a:lnTo>
                  <a:pt x="11602" y="5934"/>
                </a:lnTo>
                <a:lnTo>
                  <a:pt x="8987" y="7893"/>
                </a:lnTo>
                <a:lnTo>
                  <a:pt x="8225" y="8492"/>
                </a:lnTo>
                <a:lnTo>
                  <a:pt x="6591" y="9581"/>
                </a:lnTo>
                <a:lnTo>
                  <a:pt x="4793" y="1018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6510007" y="7196454"/>
            <a:ext cx="47625" cy="46355"/>
          </a:xfrm>
          <a:custGeom>
            <a:avLst/>
            <a:gdLst/>
            <a:ahLst/>
            <a:cxnLst/>
            <a:rect l="l" t="t" r="r" b="b"/>
            <a:pathLst>
              <a:path w="47625" h="46354">
                <a:moveTo>
                  <a:pt x="9105" y="4889"/>
                </a:moveTo>
                <a:lnTo>
                  <a:pt x="8559" y="762"/>
                </a:lnTo>
                <a:lnTo>
                  <a:pt x="7251" y="0"/>
                </a:lnTo>
                <a:lnTo>
                  <a:pt x="4737" y="863"/>
                </a:lnTo>
                <a:lnTo>
                  <a:pt x="4203" y="1079"/>
                </a:lnTo>
                <a:lnTo>
                  <a:pt x="3657" y="1409"/>
                </a:lnTo>
                <a:lnTo>
                  <a:pt x="3060" y="1676"/>
                </a:lnTo>
                <a:lnTo>
                  <a:pt x="825" y="3098"/>
                </a:lnTo>
                <a:lnTo>
                  <a:pt x="0" y="4889"/>
                </a:lnTo>
                <a:lnTo>
                  <a:pt x="1257" y="8813"/>
                </a:lnTo>
                <a:lnTo>
                  <a:pt x="4800" y="11150"/>
                </a:lnTo>
                <a:lnTo>
                  <a:pt x="6489" y="10502"/>
                </a:lnTo>
                <a:lnTo>
                  <a:pt x="8610" y="9626"/>
                </a:lnTo>
                <a:lnTo>
                  <a:pt x="9042" y="5651"/>
                </a:lnTo>
                <a:lnTo>
                  <a:pt x="9105" y="4889"/>
                </a:lnTo>
                <a:close/>
              </a:path>
              <a:path w="47625" h="46354">
                <a:moveTo>
                  <a:pt x="47180" y="42456"/>
                </a:moveTo>
                <a:lnTo>
                  <a:pt x="46088" y="39408"/>
                </a:lnTo>
                <a:lnTo>
                  <a:pt x="46736" y="36690"/>
                </a:lnTo>
                <a:lnTo>
                  <a:pt x="46189" y="36144"/>
                </a:lnTo>
                <a:lnTo>
                  <a:pt x="45974" y="35864"/>
                </a:lnTo>
                <a:lnTo>
                  <a:pt x="44665" y="34721"/>
                </a:lnTo>
                <a:lnTo>
                  <a:pt x="42760" y="34950"/>
                </a:lnTo>
                <a:lnTo>
                  <a:pt x="41135" y="36410"/>
                </a:lnTo>
                <a:lnTo>
                  <a:pt x="38404" y="38696"/>
                </a:lnTo>
                <a:lnTo>
                  <a:pt x="37592" y="40220"/>
                </a:lnTo>
                <a:lnTo>
                  <a:pt x="38684" y="41529"/>
                </a:lnTo>
                <a:lnTo>
                  <a:pt x="39878" y="43053"/>
                </a:lnTo>
                <a:lnTo>
                  <a:pt x="41402" y="44361"/>
                </a:lnTo>
                <a:lnTo>
                  <a:pt x="43688" y="46164"/>
                </a:lnTo>
                <a:lnTo>
                  <a:pt x="44831" y="46164"/>
                </a:lnTo>
                <a:lnTo>
                  <a:pt x="45491" y="45123"/>
                </a:lnTo>
                <a:lnTo>
                  <a:pt x="47180" y="424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6577671" y="7127520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3268" y="8873"/>
                </a:moveTo>
                <a:lnTo>
                  <a:pt x="926" y="8656"/>
                </a:lnTo>
                <a:lnTo>
                  <a:pt x="0" y="7893"/>
                </a:lnTo>
                <a:lnTo>
                  <a:pt x="108" y="6478"/>
                </a:lnTo>
                <a:lnTo>
                  <a:pt x="217" y="5825"/>
                </a:lnTo>
                <a:lnTo>
                  <a:pt x="544" y="4573"/>
                </a:lnTo>
                <a:lnTo>
                  <a:pt x="1089" y="2885"/>
                </a:lnTo>
                <a:lnTo>
                  <a:pt x="980" y="163"/>
                </a:lnTo>
                <a:lnTo>
                  <a:pt x="2832" y="54"/>
                </a:lnTo>
                <a:lnTo>
                  <a:pt x="4902" y="0"/>
                </a:lnTo>
                <a:lnTo>
                  <a:pt x="7353" y="707"/>
                </a:lnTo>
                <a:lnTo>
                  <a:pt x="9096" y="2395"/>
                </a:lnTo>
                <a:lnTo>
                  <a:pt x="10676" y="3865"/>
                </a:lnTo>
                <a:lnTo>
                  <a:pt x="10404" y="5552"/>
                </a:lnTo>
                <a:lnTo>
                  <a:pt x="7353" y="7131"/>
                </a:lnTo>
                <a:lnTo>
                  <a:pt x="6373" y="7621"/>
                </a:lnTo>
                <a:lnTo>
                  <a:pt x="5392" y="8492"/>
                </a:lnTo>
                <a:lnTo>
                  <a:pt x="4412" y="8601"/>
                </a:lnTo>
                <a:lnTo>
                  <a:pt x="3268" y="887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6645433" y="7078416"/>
            <a:ext cx="12065" cy="10160"/>
          </a:xfrm>
          <a:custGeom>
            <a:avLst/>
            <a:gdLst/>
            <a:ahLst/>
            <a:cxnLst/>
            <a:rect l="l" t="t" r="r" b="b"/>
            <a:pathLst>
              <a:path w="12065" h="10159">
                <a:moveTo>
                  <a:pt x="5664" y="9635"/>
                </a:moveTo>
                <a:lnTo>
                  <a:pt x="3322" y="7295"/>
                </a:lnTo>
                <a:lnTo>
                  <a:pt x="2941" y="6859"/>
                </a:lnTo>
                <a:lnTo>
                  <a:pt x="2505" y="6423"/>
                </a:lnTo>
                <a:lnTo>
                  <a:pt x="1851" y="5716"/>
                </a:lnTo>
                <a:lnTo>
                  <a:pt x="1252" y="4899"/>
                </a:lnTo>
                <a:lnTo>
                  <a:pt x="980" y="3974"/>
                </a:lnTo>
                <a:lnTo>
                  <a:pt x="0" y="1524"/>
                </a:lnTo>
                <a:lnTo>
                  <a:pt x="653" y="272"/>
                </a:lnTo>
                <a:lnTo>
                  <a:pt x="2832" y="54"/>
                </a:lnTo>
                <a:lnTo>
                  <a:pt x="3703" y="54"/>
                </a:lnTo>
                <a:lnTo>
                  <a:pt x="4847" y="108"/>
                </a:lnTo>
                <a:lnTo>
                  <a:pt x="5991" y="0"/>
                </a:lnTo>
                <a:lnTo>
                  <a:pt x="7081" y="217"/>
                </a:lnTo>
                <a:lnTo>
                  <a:pt x="8333" y="381"/>
                </a:lnTo>
                <a:lnTo>
                  <a:pt x="9750" y="762"/>
                </a:lnTo>
                <a:lnTo>
                  <a:pt x="10403" y="1959"/>
                </a:lnTo>
                <a:lnTo>
                  <a:pt x="11656" y="4355"/>
                </a:lnTo>
                <a:lnTo>
                  <a:pt x="9641" y="5444"/>
                </a:lnTo>
                <a:lnTo>
                  <a:pt x="8225" y="6696"/>
                </a:lnTo>
                <a:lnTo>
                  <a:pt x="6917" y="7784"/>
                </a:lnTo>
                <a:lnTo>
                  <a:pt x="5664" y="96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6447104" y="7268250"/>
            <a:ext cx="10160" cy="11430"/>
          </a:xfrm>
          <a:custGeom>
            <a:avLst/>
            <a:gdLst/>
            <a:ahLst/>
            <a:cxnLst/>
            <a:rect l="l" t="t" r="r" b="b"/>
            <a:pathLst>
              <a:path w="10160" h="11429">
                <a:moveTo>
                  <a:pt x="5556" y="10833"/>
                </a:moveTo>
                <a:lnTo>
                  <a:pt x="4466" y="9635"/>
                </a:lnTo>
                <a:lnTo>
                  <a:pt x="3649" y="8492"/>
                </a:lnTo>
                <a:lnTo>
                  <a:pt x="2614" y="7022"/>
                </a:lnTo>
                <a:lnTo>
                  <a:pt x="0" y="5716"/>
                </a:lnTo>
                <a:lnTo>
                  <a:pt x="1579" y="3647"/>
                </a:lnTo>
                <a:lnTo>
                  <a:pt x="2669" y="2286"/>
                </a:lnTo>
                <a:lnTo>
                  <a:pt x="4412" y="979"/>
                </a:lnTo>
                <a:lnTo>
                  <a:pt x="7898" y="0"/>
                </a:lnTo>
                <a:lnTo>
                  <a:pt x="8824" y="816"/>
                </a:lnTo>
                <a:lnTo>
                  <a:pt x="9695" y="1742"/>
                </a:lnTo>
                <a:lnTo>
                  <a:pt x="9205" y="4518"/>
                </a:lnTo>
                <a:lnTo>
                  <a:pt x="9423" y="7349"/>
                </a:lnTo>
                <a:lnTo>
                  <a:pt x="7626" y="9635"/>
                </a:lnTo>
                <a:lnTo>
                  <a:pt x="7516" y="9799"/>
                </a:lnTo>
                <a:lnTo>
                  <a:pt x="5556" y="1083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1" name="object 2161"/>
          <p:cNvSpPr/>
          <p:nvPr/>
        </p:nvSpPr>
        <p:spPr>
          <a:xfrm>
            <a:off x="6521348" y="7206024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5065" y="9635"/>
                </a:moveTo>
                <a:lnTo>
                  <a:pt x="3486" y="9363"/>
                </a:lnTo>
                <a:lnTo>
                  <a:pt x="2015" y="9146"/>
                </a:lnTo>
                <a:lnTo>
                  <a:pt x="1579" y="7784"/>
                </a:lnTo>
                <a:lnTo>
                  <a:pt x="980" y="5661"/>
                </a:lnTo>
                <a:lnTo>
                  <a:pt x="1034" y="5879"/>
                </a:lnTo>
                <a:lnTo>
                  <a:pt x="599" y="4681"/>
                </a:lnTo>
                <a:lnTo>
                  <a:pt x="0" y="2830"/>
                </a:lnTo>
                <a:lnTo>
                  <a:pt x="326" y="1469"/>
                </a:lnTo>
                <a:lnTo>
                  <a:pt x="3268" y="816"/>
                </a:lnTo>
                <a:lnTo>
                  <a:pt x="4030" y="272"/>
                </a:lnTo>
                <a:lnTo>
                  <a:pt x="4793" y="217"/>
                </a:lnTo>
                <a:lnTo>
                  <a:pt x="6264" y="54"/>
                </a:lnTo>
                <a:lnTo>
                  <a:pt x="7734" y="0"/>
                </a:lnTo>
                <a:lnTo>
                  <a:pt x="9859" y="2939"/>
                </a:lnTo>
                <a:lnTo>
                  <a:pt x="8715" y="3756"/>
                </a:lnTo>
                <a:lnTo>
                  <a:pt x="8061" y="4845"/>
                </a:lnTo>
                <a:lnTo>
                  <a:pt x="7516" y="5716"/>
                </a:lnTo>
                <a:lnTo>
                  <a:pt x="7299" y="6641"/>
                </a:lnTo>
                <a:lnTo>
                  <a:pt x="6699" y="7458"/>
                </a:lnTo>
                <a:lnTo>
                  <a:pt x="5882" y="8492"/>
                </a:lnTo>
                <a:lnTo>
                  <a:pt x="5065" y="96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6318988" y="7163342"/>
            <a:ext cx="10795" cy="8890"/>
          </a:xfrm>
          <a:custGeom>
            <a:avLst/>
            <a:gdLst/>
            <a:ahLst/>
            <a:cxnLst/>
            <a:rect l="l" t="t" r="r" b="b"/>
            <a:pathLst>
              <a:path w="10795" h="8890">
                <a:moveTo>
                  <a:pt x="5719" y="8764"/>
                </a:moveTo>
                <a:lnTo>
                  <a:pt x="3540" y="7839"/>
                </a:lnTo>
                <a:lnTo>
                  <a:pt x="272" y="6913"/>
                </a:lnTo>
                <a:lnTo>
                  <a:pt x="0" y="5552"/>
                </a:lnTo>
                <a:lnTo>
                  <a:pt x="490" y="4355"/>
                </a:lnTo>
                <a:lnTo>
                  <a:pt x="1198" y="2504"/>
                </a:lnTo>
                <a:lnTo>
                  <a:pt x="2886" y="1796"/>
                </a:lnTo>
                <a:lnTo>
                  <a:pt x="4412" y="925"/>
                </a:lnTo>
                <a:lnTo>
                  <a:pt x="4847" y="707"/>
                </a:lnTo>
                <a:lnTo>
                  <a:pt x="5664" y="108"/>
                </a:lnTo>
                <a:lnTo>
                  <a:pt x="6100" y="54"/>
                </a:lnTo>
                <a:lnTo>
                  <a:pt x="6373" y="217"/>
                </a:lnTo>
                <a:lnTo>
                  <a:pt x="6591" y="326"/>
                </a:lnTo>
                <a:lnTo>
                  <a:pt x="6863" y="381"/>
                </a:lnTo>
                <a:lnTo>
                  <a:pt x="6972" y="544"/>
                </a:lnTo>
                <a:lnTo>
                  <a:pt x="8061" y="1959"/>
                </a:lnTo>
                <a:lnTo>
                  <a:pt x="8987" y="3429"/>
                </a:lnTo>
                <a:lnTo>
                  <a:pt x="9804" y="4627"/>
                </a:lnTo>
                <a:lnTo>
                  <a:pt x="10458" y="6641"/>
                </a:lnTo>
                <a:lnTo>
                  <a:pt x="9750" y="7784"/>
                </a:lnTo>
                <a:lnTo>
                  <a:pt x="8061" y="8166"/>
                </a:lnTo>
                <a:lnTo>
                  <a:pt x="5719" y="876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6697671" y="7005247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879"/>
                </a:moveTo>
                <a:lnTo>
                  <a:pt x="3377" y="1959"/>
                </a:lnTo>
                <a:lnTo>
                  <a:pt x="5011" y="0"/>
                </a:lnTo>
                <a:lnTo>
                  <a:pt x="5011" y="272"/>
                </a:lnTo>
                <a:lnTo>
                  <a:pt x="4902" y="544"/>
                </a:lnTo>
                <a:lnTo>
                  <a:pt x="4738" y="871"/>
                </a:lnTo>
                <a:lnTo>
                  <a:pt x="3813" y="2340"/>
                </a:lnTo>
                <a:lnTo>
                  <a:pt x="3377" y="4083"/>
                </a:lnTo>
                <a:lnTo>
                  <a:pt x="1743" y="5171"/>
                </a:lnTo>
                <a:lnTo>
                  <a:pt x="1089" y="5607"/>
                </a:lnTo>
                <a:lnTo>
                  <a:pt x="490" y="5825"/>
                </a:lnTo>
                <a:lnTo>
                  <a:pt x="0" y="587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6434518" y="7234339"/>
            <a:ext cx="59055" cy="26034"/>
          </a:xfrm>
          <a:custGeom>
            <a:avLst/>
            <a:gdLst/>
            <a:ahLst/>
            <a:cxnLst/>
            <a:rect l="l" t="t" r="r" b="b"/>
            <a:pathLst>
              <a:path w="59054" h="26034">
                <a:moveTo>
                  <a:pt x="10401" y="20358"/>
                </a:moveTo>
                <a:lnTo>
                  <a:pt x="9969" y="18567"/>
                </a:lnTo>
                <a:lnTo>
                  <a:pt x="9639" y="18186"/>
                </a:lnTo>
                <a:lnTo>
                  <a:pt x="9359" y="17589"/>
                </a:lnTo>
                <a:lnTo>
                  <a:pt x="3594" y="16764"/>
                </a:lnTo>
                <a:lnTo>
                  <a:pt x="927" y="18021"/>
                </a:lnTo>
                <a:lnTo>
                  <a:pt x="266" y="18288"/>
                </a:lnTo>
                <a:lnTo>
                  <a:pt x="0" y="18948"/>
                </a:lnTo>
                <a:lnTo>
                  <a:pt x="165" y="19596"/>
                </a:lnTo>
                <a:lnTo>
                  <a:pt x="698" y="21996"/>
                </a:lnTo>
                <a:lnTo>
                  <a:pt x="2616" y="23406"/>
                </a:lnTo>
                <a:lnTo>
                  <a:pt x="4457" y="24612"/>
                </a:lnTo>
                <a:lnTo>
                  <a:pt x="6477" y="25920"/>
                </a:lnTo>
                <a:lnTo>
                  <a:pt x="7137" y="23406"/>
                </a:lnTo>
                <a:lnTo>
                  <a:pt x="8445" y="22758"/>
                </a:lnTo>
                <a:lnTo>
                  <a:pt x="9969" y="21945"/>
                </a:lnTo>
                <a:lnTo>
                  <a:pt x="10401" y="20358"/>
                </a:lnTo>
                <a:close/>
              </a:path>
              <a:path w="59054" h="26034">
                <a:moveTo>
                  <a:pt x="58610" y="2501"/>
                </a:moveTo>
                <a:lnTo>
                  <a:pt x="58496" y="1473"/>
                </a:lnTo>
                <a:lnTo>
                  <a:pt x="57569" y="812"/>
                </a:lnTo>
                <a:lnTo>
                  <a:pt x="56324" y="0"/>
                </a:lnTo>
                <a:lnTo>
                  <a:pt x="54952" y="114"/>
                </a:lnTo>
                <a:lnTo>
                  <a:pt x="53873" y="762"/>
                </a:lnTo>
                <a:lnTo>
                  <a:pt x="52781" y="1422"/>
                </a:lnTo>
                <a:lnTo>
                  <a:pt x="51904" y="2565"/>
                </a:lnTo>
                <a:lnTo>
                  <a:pt x="50215" y="4140"/>
                </a:lnTo>
                <a:lnTo>
                  <a:pt x="50546" y="4902"/>
                </a:lnTo>
                <a:lnTo>
                  <a:pt x="50977" y="6146"/>
                </a:lnTo>
                <a:lnTo>
                  <a:pt x="51803" y="7188"/>
                </a:lnTo>
                <a:lnTo>
                  <a:pt x="52781" y="8712"/>
                </a:lnTo>
                <a:lnTo>
                  <a:pt x="54140" y="9855"/>
                </a:lnTo>
                <a:lnTo>
                  <a:pt x="55448" y="10998"/>
                </a:lnTo>
                <a:lnTo>
                  <a:pt x="56642" y="10350"/>
                </a:lnTo>
                <a:lnTo>
                  <a:pt x="57518" y="8763"/>
                </a:lnTo>
                <a:lnTo>
                  <a:pt x="58394" y="7023"/>
                </a:lnTo>
                <a:lnTo>
                  <a:pt x="57734" y="5168"/>
                </a:lnTo>
                <a:lnTo>
                  <a:pt x="58610" y="25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6677889" y="7047877"/>
            <a:ext cx="16510" cy="31750"/>
          </a:xfrm>
          <a:custGeom>
            <a:avLst/>
            <a:gdLst/>
            <a:ahLst/>
            <a:cxnLst/>
            <a:rect l="l" t="t" r="r" b="b"/>
            <a:pathLst>
              <a:path w="16509" h="31750">
                <a:moveTo>
                  <a:pt x="9804" y="27228"/>
                </a:moveTo>
                <a:lnTo>
                  <a:pt x="8826" y="26022"/>
                </a:lnTo>
                <a:lnTo>
                  <a:pt x="7569" y="24447"/>
                </a:lnTo>
                <a:lnTo>
                  <a:pt x="7188" y="21450"/>
                </a:lnTo>
                <a:lnTo>
                  <a:pt x="2235" y="21996"/>
                </a:lnTo>
                <a:lnTo>
                  <a:pt x="1905" y="24663"/>
                </a:lnTo>
                <a:lnTo>
                  <a:pt x="1257" y="26847"/>
                </a:lnTo>
                <a:lnTo>
                  <a:pt x="1257" y="27000"/>
                </a:lnTo>
                <a:lnTo>
                  <a:pt x="1206" y="27165"/>
                </a:lnTo>
                <a:lnTo>
                  <a:pt x="1041" y="28206"/>
                </a:lnTo>
                <a:lnTo>
                  <a:pt x="0" y="29133"/>
                </a:lnTo>
                <a:lnTo>
                  <a:pt x="1041" y="30327"/>
                </a:lnTo>
                <a:lnTo>
                  <a:pt x="2286" y="31686"/>
                </a:lnTo>
                <a:lnTo>
                  <a:pt x="3708" y="31140"/>
                </a:lnTo>
                <a:lnTo>
                  <a:pt x="5067" y="31140"/>
                </a:lnTo>
                <a:lnTo>
                  <a:pt x="6108" y="30492"/>
                </a:lnTo>
                <a:lnTo>
                  <a:pt x="7137" y="29895"/>
                </a:lnTo>
                <a:lnTo>
                  <a:pt x="8115" y="29286"/>
                </a:lnTo>
                <a:lnTo>
                  <a:pt x="9537" y="28473"/>
                </a:lnTo>
                <a:lnTo>
                  <a:pt x="9804" y="27228"/>
                </a:lnTo>
                <a:close/>
              </a:path>
              <a:path w="16509" h="31750">
                <a:moveTo>
                  <a:pt x="16344" y="6477"/>
                </a:moveTo>
                <a:lnTo>
                  <a:pt x="15252" y="4953"/>
                </a:lnTo>
                <a:lnTo>
                  <a:pt x="15087" y="4787"/>
                </a:lnTo>
                <a:lnTo>
                  <a:pt x="14986" y="4572"/>
                </a:lnTo>
                <a:lnTo>
                  <a:pt x="14770" y="4406"/>
                </a:lnTo>
                <a:lnTo>
                  <a:pt x="14655" y="4254"/>
                </a:lnTo>
                <a:lnTo>
                  <a:pt x="14490" y="4089"/>
                </a:lnTo>
                <a:lnTo>
                  <a:pt x="14274" y="3924"/>
                </a:lnTo>
                <a:lnTo>
                  <a:pt x="14058" y="3708"/>
                </a:lnTo>
                <a:lnTo>
                  <a:pt x="13779" y="3492"/>
                </a:lnTo>
                <a:lnTo>
                  <a:pt x="13563" y="3213"/>
                </a:lnTo>
                <a:lnTo>
                  <a:pt x="13233" y="2882"/>
                </a:lnTo>
                <a:lnTo>
                  <a:pt x="11709" y="1739"/>
                </a:lnTo>
                <a:lnTo>
                  <a:pt x="10020" y="0"/>
                </a:lnTo>
                <a:lnTo>
                  <a:pt x="8115" y="876"/>
                </a:lnTo>
                <a:lnTo>
                  <a:pt x="5613" y="2070"/>
                </a:lnTo>
                <a:lnTo>
                  <a:pt x="7137" y="4686"/>
                </a:lnTo>
                <a:lnTo>
                  <a:pt x="7086" y="6705"/>
                </a:lnTo>
                <a:lnTo>
                  <a:pt x="7035" y="7950"/>
                </a:lnTo>
                <a:lnTo>
                  <a:pt x="7683" y="8712"/>
                </a:lnTo>
                <a:lnTo>
                  <a:pt x="8991" y="9093"/>
                </a:lnTo>
                <a:lnTo>
                  <a:pt x="9486" y="9144"/>
                </a:lnTo>
                <a:lnTo>
                  <a:pt x="9969" y="9144"/>
                </a:lnTo>
                <a:lnTo>
                  <a:pt x="11112" y="9093"/>
                </a:lnTo>
                <a:lnTo>
                  <a:pt x="12255" y="8928"/>
                </a:lnTo>
                <a:lnTo>
                  <a:pt x="12852" y="8877"/>
                </a:lnTo>
                <a:lnTo>
                  <a:pt x="15684" y="7848"/>
                </a:lnTo>
                <a:lnTo>
                  <a:pt x="16344" y="647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6" name="object 2166"/>
          <p:cNvSpPr/>
          <p:nvPr/>
        </p:nvSpPr>
        <p:spPr>
          <a:xfrm>
            <a:off x="6571189" y="7224370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59" h="10159">
                <a:moveTo>
                  <a:pt x="3813" y="9581"/>
                </a:moveTo>
                <a:lnTo>
                  <a:pt x="1688" y="8601"/>
                </a:lnTo>
                <a:lnTo>
                  <a:pt x="544" y="8057"/>
                </a:lnTo>
                <a:lnTo>
                  <a:pt x="0" y="7022"/>
                </a:lnTo>
                <a:lnTo>
                  <a:pt x="599" y="5770"/>
                </a:lnTo>
                <a:lnTo>
                  <a:pt x="1198" y="4627"/>
                </a:lnTo>
                <a:lnTo>
                  <a:pt x="1797" y="3429"/>
                </a:lnTo>
                <a:lnTo>
                  <a:pt x="3322" y="1469"/>
                </a:lnTo>
                <a:lnTo>
                  <a:pt x="3976" y="0"/>
                </a:lnTo>
                <a:lnTo>
                  <a:pt x="5447" y="163"/>
                </a:lnTo>
                <a:lnTo>
                  <a:pt x="7244" y="326"/>
                </a:lnTo>
                <a:lnTo>
                  <a:pt x="7571" y="1905"/>
                </a:lnTo>
                <a:lnTo>
                  <a:pt x="7952" y="3320"/>
                </a:lnTo>
                <a:lnTo>
                  <a:pt x="8333" y="4845"/>
                </a:lnTo>
                <a:lnTo>
                  <a:pt x="9641" y="6641"/>
                </a:lnTo>
                <a:lnTo>
                  <a:pt x="7680" y="7730"/>
                </a:lnTo>
                <a:lnTo>
                  <a:pt x="5937" y="8764"/>
                </a:lnTo>
                <a:lnTo>
                  <a:pt x="3813" y="958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6366378" y="7165792"/>
            <a:ext cx="10795" cy="6985"/>
          </a:xfrm>
          <a:custGeom>
            <a:avLst/>
            <a:gdLst/>
            <a:ahLst/>
            <a:cxnLst/>
            <a:rect l="l" t="t" r="r" b="b"/>
            <a:pathLst>
              <a:path w="10795" h="6984">
                <a:moveTo>
                  <a:pt x="8660" y="6478"/>
                </a:moveTo>
                <a:lnTo>
                  <a:pt x="1525" y="5498"/>
                </a:lnTo>
                <a:lnTo>
                  <a:pt x="1198" y="5062"/>
                </a:lnTo>
                <a:lnTo>
                  <a:pt x="435" y="4191"/>
                </a:lnTo>
                <a:lnTo>
                  <a:pt x="0" y="3103"/>
                </a:lnTo>
                <a:lnTo>
                  <a:pt x="1361" y="1088"/>
                </a:lnTo>
                <a:lnTo>
                  <a:pt x="1906" y="0"/>
                </a:lnTo>
                <a:lnTo>
                  <a:pt x="3377" y="381"/>
                </a:lnTo>
                <a:lnTo>
                  <a:pt x="5229" y="816"/>
                </a:lnTo>
                <a:lnTo>
                  <a:pt x="6645" y="2123"/>
                </a:lnTo>
                <a:lnTo>
                  <a:pt x="8606" y="2558"/>
                </a:lnTo>
                <a:lnTo>
                  <a:pt x="10022" y="2939"/>
                </a:lnTo>
                <a:lnTo>
                  <a:pt x="10186" y="5825"/>
                </a:lnTo>
                <a:lnTo>
                  <a:pt x="9151" y="6260"/>
                </a:lnTo>
                <a:lnTo>
                  <a:pt x="8660" y="647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6313323" y="7264275"/>
            <a:ext cx="10160" cy="6985"/>
          </a:xfrm>
          <a:custGeom>
            <a:avLst/>
            <a:gdLst/>
            <a:ahLst/>
            <a:cxnLst/>
            <a:rect l="l" t="t" r="r" b="b"/>
            <a:pathLst>
              <a:path w="10160" h="6984">
                <a:moveTo>
                  <a:pt x="8007" y="6805"/>
                </a:moveTo>
                <a:lnTo>
                  <a:pt x="7680" y="6750"/>
                </a:lnTo>
                <a:lnTo>
                  <a:pt x="7135" y="6805"/>
                </a:lnTo>
                <a:lnTo>
                  <a:pt x="6754" y="6532"/>
                </a:lnTo>
                <a:lnTo>
                  <a:pt x="4738" y="5280"/>
                </a:lnTo>
                <a:lnTo>
                  <a:pt x="2723" y="3919"/>
                </a:lnTo>
                <a:lnTo>
                  <a:pt x="708" y="2613"/>
                </a:lnTo>
                <a:lnTo>
                  <a:pt x="272" y="2286"/>
                </a:lnTo>
                <a:lnTo>
                  <a:pt x="0" y="1905"/>
                </a:lnTo>
                <a:lnTo>
                  <a:pt x="381" y="1415"/>
                </a:lnTo>
                <a:lnTo>
                  <a:pt x="599" y="1034"/>
                </a:lnTo>
                <a:lnTo>
                  <a:pt x="980" y="598"/>
                </a:lnTo>
                <a:lnTo>
                  <a:pt x="1416" y="489"/>
                </a:lnTo>
                <a:lnTo>
                  <a:pt x="3050" y="0"/>
                </a:lnTo>
                <a:lnTo>
                  <a:pt x="8443" y="2068"/>
                </a:lnTo>
                <a:lnTo>
                  <a:pt x="9260" y="3429"/>
                </a:lnTo>
                <a:lnTo>
                  <a:pt x="9859" y="4464"/>
                </a:lnTo>
                <a:lnTo>
                  <a:pt x="9151" y="6478"/>
                </a:lnTo>
                <a:lnTo>
                  <a:pt x="8007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6240277" y="715686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505" y="6805"/>
                </a:moveTo>
                <a:lnTo>
                  <a:pt x="926" y="5879"/>
                </a:lnTo>
                <a:lnTo>
                  <a:pt x="0" y="3211"/>
                </a:lnTo>
                <a:lnTo>
                  <a:pt x="272" y="2068"/>
                </a:lnTo>
                <a:lnTo>
                  <a:pt x="1143" y="598"/>
                </a:lnTo>
                <a:lnTo>
                  <a:pt x="1579" y="217"/>
                </a:lnTo>
                <a:lnTo>
                  <a:pt x="2069" y="54"/>
                </a:lnTo>
                <a:lnTo>
                  <a:pt x="2342" y="0"/>
                </a:lnTo>
                <a:lnTo>
                  <a:pt x="2778" y="54"/>
                </a:lnTo>
                <a:lnTo>
                  <a:pt x="3322" y="272"/>
                </a:lnTo>
                <a:lnTo>
                  <a:pt x="4139" y="489"/>
                </a:lnTo>
                <a:lnTo>
                  <a:pt x="5065" y="925"/>
                </a:lnTo>
                <a:lnTo>
                  <a:pt x="5664" y="1361"/>
                </a:lnTo>
                <a:lnTo>
                  <a:pt x="6155" y="1742"/>
                </a:lnTo>
                <a:lnTo>
                  <a:pt x="6209" y="1959"/>
                </a:lnTo>
                <a:lnTo>
                  <a:pt x="6482" y="2558"/>
                </a:lnTo>
                <a:lnTo>
                  <a:pt x="4085" y="6260"/>
                </a:lnTo>
                <a:lnTo>
                  <a:pt x="2505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6389800" y="728964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540" y="6913"/>
                </a:moveTo>
                <a:lnTo>
                  <a:pt x="1579" y="5988"/>
                </a:lnTo>
                <a:lnTo>
                  <a:pt x="762" y="4518"/>
                </a:lnTo>
                <a:lnTo>
                  <a:pt x="0" y="2994"/>
                </a:lnTo>
                <a:lnTo>
                  <a:pt x="381" y="1578"/>
                </a:lnTo>
                <a:lnTo>
                  <a:pt x="1743" y="925"/>
                </a:lnTo>
                <a:lnTo>
                  <a:pt x="3703" y="0"/>
                </a:lnTo>
                <a:lnTo>
                  <a:pt x="5065" y="272"/>
                </a:lnTo>
                <a:lnTo>
                  <a:pt x="5882" y="1796"/>
                </a:lnTo>
                <a:lnTo>
                  <a:pt x="6863" y="3484"/>
                </a:lnTo>
                <a:lnTo>
                  <a:pt x="6318" y="5498"/>
                </a:lnTo>
                <a:lnTo>
                  <a:pt x="4738" y="6315"/>
                </a:lnTo>
                <a:lnTo>
                  <a:pt x="3540" y="69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6463009" y="7159423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832" y="6423"/>
                </a:moveTo>
                <a:lnTo>
                  <a:pt x="490" y="4627"/>
                </a:lnTo>
                <a:lnTo>
                  <a:pt x="217" y="3484"/>
                </a:lnTo>
                <a:lnTo>
                  <a:pt x="0" y="2449"/>
                </a:lnTo>
                <a:lnTo>
                  <a:pt x="1416" y="381"/>
                </a:lnTo>
                <a:lnTo>
                  <a:pt x="2505" y="108"/>
                </a:lnTo>
                <a:lnTo>
                  <a:pt x="2668" y="54"/>
                </a:lnTo>
                <a:lnTo>
                  <a:pt x="2832" y="108"/>
                </a:lnTo>
                <a:lnTo>
                  <a:pt x="3268" y="54"/>
                </a:lnTo>
                <a:lnTo>
                  <a:pt x="3595" y="0"/>
                </a:lnTo>
                <a:lnTo>
                  <a:pt x="3921" y="54"/>
                </a:lnTo>
                <a:lnTo>
                  <a:pt x="5120" y="217"/>
                </a:lnTo>
                <a:lnTo>
                  <a:pt x="6155" y="925"/>
                </a:lnTo>
                <a:lnTo>
                  <a:pt x="6482" y="2068"/>
                </a:lnTo>
                <a:lnTo>
                  <a:pt x="6917" y="3756"/>
                </a:lnTo>
                <a:lnTo>
                  <a:pt x="5773" y="5498"/>
                </a:lnTo>
                <a:lnTo>
                  <a:pt x="3758" y="6097"/>
                </a:lnTo>
                <a:lnTo>
                  <a:pt x="2832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6387185" y="7187907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6311" y="6146"/>
                </a:moveTo>
                <a:lnTo>
                  <a:pt x="6197" y="6362"/>
                </a:lnTo>
                <a:lnTo>
                  <a:pt x="6311" y="6146"/>
                </a:lnTo>
                <a:close/>
              </a:path>
              <a:path w="6985" h="6984">
                <a:moveTo>
                  <a:pt x="6692" y="2667"/>
                </a:moveTo>
                <a:lnTo>
                  <a:pt x="4953" y="1358"/>
                </a:lnTo>
                <a:lnTo>
                  <a:pt x="3975" y="647"/>
                </a:lnTo>
                <a:lnTo>
                  <a:pt x="3098" y="0"/>
                </a:lnTo>
                <a:lnTo>
                  <a:pt x="1841" y="596"/>
                </a:lnTo>
                <a:lnTo>
                  <a:pt x="914" y="977"/>
                </a:lnTo>
                <a:lnTo>
                  <a:pt x="0" y="1460"/>
                </a:lnTo>
                <a:lnTo>
                  <a:pt x="50" y="2603"/>
                </a:lnTo>
                <a:lnTo>
                  <a:pt x="152" y="4025"/>
                </a:lnTo>
                <a:lnTo>
                  <a:pt x="533" y="5270"/>
                </a:lnTo>
                <a:lnTo>
                  <a:pt x="1955" y="5816"/>
                </a:lnTo>
                <a:lnTo>
                  <a:pt x="3314" y="6362"/>
                </a:lnTo>
                <a:lnTo>
                  <a:pt x="6197" y="6146"/>
                </a:lnTo>
                <a:lnTo>
                  <a:pt x="5981" y="4508"/>
                </a:lnTo>
                <a:lnTo>
                  <a:pt x="6692" y="26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6472923" y="7154196"/>
            <a:ext cx="6985" cy="7620"/>
          </a:xfrm>
          <a:custGeom>
            <a:avLst/>
            <a:gdLst/>
            <a:ahLst/>
            <a:cxnLst/>
            <a:rect l="l" t="t" r="r" b="b"/>
            <a:pathLst>
              <a:path w="6985" h="7620">
                <a:moveTo>
                  <a:pt x="3322" y="7022"/>
                </a:moveTo>
                <a:lnTo>
                  <a:pt x="1307" y="5988"/>
                </a:lnTo>
                <a:lnTo>
                  <a:pt x="599" y="4191"/>
                </a:lnTo>
                <a:lnTo>
                  <a:pt x="272" y="2830"/>
                </a:lnTo>
                <a:lnTo>
                  <a:pt x="0" y="1361"/>
                </a:lnTo>
                <a:lnTo>
                  <a:pt x="1797" y="598"/>
                </a:lnTo>
                <a:lnTo>
                  <a:pt x="3050" y="0"/>
                </a:lnTo>
                <a:lnTo>
                  <a:pt x="5283" y="762"/>
                </a:lnTo>
                <a:lnTo>
                  <a:pt x="6427" y="2939"/>
                </a:lnTo>
                <a:lnTo>
                  <a:pt x="5447" y="5770"/>
                </a:lnTo>
                <a:lnTo>
                  <a:pt x="4521" y="6315"/>
                </a:lnTo>
                <a:lnTo>
                  <a:pt x="3322" y="702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6540249" y="7280281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4">
                <a:moveTo>
                  <a:pt x="3486" y="6750"/>
                </a:moveTo>
                <a:lnTo>
                  <a:pt x="1143" y="5716"/>
                </a:lnTo>
                <a:lnTo>
                  <a:pt x="0" y="2939"/>
                </a:lnTo>
                <a:lnTo>
                  <a:pt x="871" y="1088"/>
                </a:lnTo>
                <a:lnTo>
                  <a:pt x="2451" y="598"/>
                </a:lnTo>
                <a:lnTo>
                  <a:pt x="4085" y="0"/>
                </a:lnTo>
                <a:lnTo>
                  <a:pt x="5283" y="707"/>
                </a:lnTo>
                <a:lnTo>
                  <a:pt x="6100" y="2014"/>
                </a:lnTo>
                <a:lnTo>
                  <a:pt x="6808" y="3103"/>
                </a:lnTo>
                <a:lnTo>
                  <a:pt x="5773" y="5825"/>
                </a:lnTo>
                <a:lnTo>
                  <a:pt x="3486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6287721" y="718882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2723" y="6423"/>
                </a:moveTo>
                <a:lnTo>
                  <a:pt x="1416" y="5934"/>
                </a:lnTo>
                <a:lnTo>
                  <a:pt x="708" y="4464"/>
                </a:lnTo>
                <a:lnTo>
                  <a:pt x="0" y="3103"/>
                </a:lnTo>
                <a:lnTo>
                  <a:pt x="1416" y="762"/>
                </a:lnTo>
                <a:lnTo>
                  <a:pt x="3159" y="381"/>
                </a:lnTo>
                <a:lnTo>
                  <a:pt x="4521" y="0"/>
                </a:lnTo>
                <a:lnTo>
                  <a:pt x="5719" y="217"/>
                </a:lnTo>
                <a:lnTo>
                  <a:pt x="6209" y="1469"/>
                </a:lnTo>
                <a:lnTo>
                  <a:pt x="6972" y="3810"/>
                </a:lnTo>
                <a:lnTo>
                  <a:pt x="6209" y="5444"/>
                </a:lnTo>
                <a:lnTo>
                  <a:pt x="4357" y="5988"/>
                </a:lnTo>
                <a:lnTo>
                  <a:pt x="2723" y="642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6493840" y="7242390"/>
            <a:ext cx="6985" cy="6985"/>
          </a:xfrm>
          <a:custGeom>
            <a:avLst/>
            <a:gdLst/>
            <a:ahLst/>
            <a:cxnLst/>
            <a:rect l="l" t="t" r="r" b="b"/>
            <a:pathLst>
              <a:path w="6985" h="6984">
                <a:moveTo>
                  <a:pt x="3213" y="6805"/>
                </a:moveTo>
                <a:lnTo>
                  <a:pt x="1361" y="6206"/>
                </a:lnTo>
                <a:lnTo>
                  <a:pt x="599" y="4736"/>
                </a:lnTo>
                <a:lnTo>
                  <a:pt x="0" y="3538"/>
                </a:lnTo>
                <a:lnTo>
                  <a:pt x="435" y="1197"/>
                </a:lnTo>
                <a:lnTo>
                  <a:pt x="1416" y="707"/>
                </a:lnTo>
                <a:lnTo>
                  <a:pt x="2778" y="0"/>
                </a:lnTo>
                <a:lnTo>
                  <a:pt x="5065" y="1088"/>
                </a:lnTo>
                <a:lnTo>
                  <a:pt x="5774" y="2885"/>
                </a:lnTo>
                <a:lnTo>
                  <a:pt x="6427" y="4464"/>
                </a:lnTo>
                <a:lnTo>
                  <a:pt x="6100" y="5552"/>
                </a:lnTo>
                <a:lnTo>
                  <a:pt x="4793" y="6151"/>
                </a:lnTo>
                <a:lnTo>
                  <a:pt x="3213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6278952" y="719470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778" y="6750"/>
                </a:moveTo>
                <a:lnTo>
                  <a:pt x="762" y="5770"/>
                </a:lnTo>
                <a:lnTo>
                  <a:pt x="272" y="4573"/>
                </a:lnTo>
                <a:lnTo>
                  <a:pt x="108" y="4355"/>
                </a:lnTo>
                <a:lnTo>
                  <a:pt x="54" y="3974"/>
                </a:lnTo>
                <a:lnTo>
                  <a:pt x="54" y="3701"/>
                </a:lnTo>
                <a:lnTo>
                  <a:pt x="0" y="2340"/>
                </a:lnTo>
                <a:lnTo>
                  <a:pt x="708" y="871"/>
                </a:lnTo>
                <a:lnTo>
                  <a:pt x="1851" y="489"/>
                </a:lnTo>
                <a:lnTo>
                  <a:pt x="3486" y="0"/>
                </a:lnTo>
                <a:lnTo>
                  <a:pt x="5283" y="816"/>
                </a:lnTo>
                <a:lnTo>
                  <a:pt x="5882" y="2340"/>
                </a:lnTo>
                <a:lnTo>
                  <a:pt x="6318" y="3538"/>
                </a:lnTo>
                <a:lnTo>
                  <a:pt x="5447" y="5552"/>
                </a:lnTo>
                <a:lnTo>
                  <a:pt x="4030" y="6260"/>
                </a:lnTo>
                <a:lnTo>
                  <a:pt x="2778" y="675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6534693" y="7187187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3104" y="6805"/>
                </a:moveTo>
                <a:lnTo>
                  <a:pt x="653" y="5825"/>
                </a:lnTo>
                <a:lnTo>
                  <a:pt x="272" y="4681"/>
                </a:lnTo>
                <a:lnTo>
                  <a:pt x="0" y="3810"/>
                </a:lnTo>
                <a:lnTo>
                  <a:pt x="1252" y="816"/>
                </a:lnTo>
                <a:lnTo>
                  <a:pt x="2015" y="435"/>
                </a:lnTo>
                <a:lnTo>
                  <a:pt x="3104" y="0"/>
                </a:lnTo>
                <a:lnTo>
                  <a:pt x="5120" y="1361"/>
                </a:lnTo>
                <a:lnTo>
                  <a:pt x="5664" y="2885"/>
                </a:lnTo>
                <a:lnTo>
                  <a:pt x="6318" y="4573"/>
                </a:lnTo>
                <a:lnTo>
                  <a:pt x="5828" y="5879"/>
                </a:lnTo>
                <a:lnTo>
                  <a:pt x="4357" y="6423"/>
                </a:lnTo>
                <a:lnTo>
                  <a:pt x="3104" y="680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6533870" y="7142111"/>
            <a:ext cx="65405" cy="60960"/>
          </a:xfrm>
          <a:custGeom>
            <a:avLst/>
            <a:gdLst/>
            <a:ahLst/>
            <a:cxnLst/>
            <a:rect l="l" t="t" r="r" b="b"/>
            <a:pathLst>
              <a:path w="65404" h="60959">
                <a:moveTo>
                  <a:pt x="6540" y="3594"/>
                </a:moveTo>
                <a:lnTo>
                  <a:pt x="5613" y="2451"/>
                </a:lnTo>
                <a:lnTo>
                  <a:pt x="4787" y="1371"/>
                </a:lnTo>
                <a:lnTo>
                  <a:pt x="3860" y="0"/>
                </a:lnTo>
                <a:lnTo>
                  <a:pt x="2019" y="927"/>
                </a:lnTo>
                <a:lnTo>
                  <a:pt x="1638" y="1143"/>
                </a:lnTo>
                <a:lnTo>
                  <a:pt x="1308" y="1371"/>
                </a:lnTo>
                <a:lnTo>
                  <a:pt x="1092" y="1638"/>
                </a:lnTo>
                <a:lnTo>
                  <a:pt x="165" y="2451"/>
                </a:lnTo>
                <a:lnTo>
                  <a:pt x="0" y="3594"/>
                </a:lnTo>
                <a:lnTo>
                  <a:pt x="647" y="4902"/>
                </a:lnTo>
                <a:lnTo>
                  <a:pt x="1257" y="6210"/>
                </a:lnTo>
                <a:lnTo>
                  <a:pt x="2120" y="6807"/>
                </a:lnTo>
                <a:lnTo>
                  <a:pt x="3378" y="6591"/>
                </a:lnTo>
                <a:lnTo>
                  <a:pt x="3594" y="6540"/>
                </a:lnTo>
                <a:lnTo>
                  <a:pt x="3860" y="6540"/>
                </a:lnTo>
                <a:lnTo>
                  <a:pt x="5549" y="5829"/>
                </a:lnTo>
                <a:lnTo>
                  <a:pt x="6540" y="3594"/>
                </a:lnTo>
                <a:close/>
              </a:path>
              <a:path w="65404" h="60959">
                <a:moveTo>
                  <a:pt x="33820" y="11442"/>
                </a:moveTo>
                <a:lnTo>
                  <a:pt x="33223" y="10020"/>
                </a:lnTo>
                <a:lnTo>
                  <a:pt x="32296" y="9207"/>
                </a:lnTo>
                <a:lnTo>
                  <a:pt x="31318" y="8013"/>
                </a:lnTo>
                <a:lnTo>
                  <a:pt x="28105" y="8661"/>
                </a:lnTo>
                <a:lnTo>
                  <a:pt x="27127" y="11277"/>
                </a:lnTo>
                <a:lnTo>
                  <a:pt x="27889" y="12801"/>
                </a:lnTo>
                <a:lnTo>
                  <a:pt x="28702" y="14592"/>
                </a:lnTo>
                <a:lnTo>
                  <a:pt x="30289" y="14274"/>
                </a:lnTo>
                <a:lnTo>
                  <a:pt x="31699" y="13893"/>
                </a:lnTo>
                <a:lnTo>
                  <a:pt x="33007" y="13449"/>
                </a:lnTo>
                <a:lnTo>
                  <a:pt x="33820" y="11442"/>
                </a:lnTo>
                <a:close/>
              </a:path>
              <a:path w="65404" h="60959">
                <a:moveTo>
                  <a:pt x="65252" y="58089"/>
                </a:moveTo>
                <a:lnTo>
                  <a:pt x="63893" y="55257"/>
                </a:lnTo>
                <a:lnTo>
                  <a:pt x="61493" y="54114"/>
                </a:lnTo>
                <a:lnTo>
                  <a:pt x="60515" y="54876"/>
                </a:lnTo>
                <a:lnTo>
                  <a:pt x="59372" y="55803"/>
                </a:lnTo>
                <a:lnTo>
                  <a:pt x="58724" y="57061"/>
                </a:lnTo>
                <a:lnTo>
                  <a:pt x="59105" y="58534"/>
                </a:lnTo>
                <a:lnTo>
                  <a:pt x="59804" y="60109"/>
                </a:lnTo>
                <a:lnTo>
                  <a:pt x="61658" y="60820"/>
                </a:lnTo>
                <a:lnTo>
                  <a:pt x="63296" y="60223"/>
                </a:lnTo>
                <a:lnTo>
                  <a:pt x="64706" y="59613"/>
                </a:lnTo>
                <a:lnTo>
                  <a:pt x="65252" y="5808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6268330" y="715555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886" y="6206"/>
                </a:moveTo>
                <a:lnTo>
                  <a:pt x="1198" y="5825"/>
                </a:lnTo>
                <a:lnTo>
                  <a:pt x="0" y="3211"/>
                </a:lnTo>
                <a:lnTo>
                  <a:pt x="817" y="979"/>
                </a:lnTo>
                <a:lnTo>
                  <a:pt x="2178" y="489"/>
                </a:lnTo>
                <a:lnTo>
                  <a:pt x="3486" y="0"/>
                </a:lnTo>
                <a:lnTo>
                  <a:pt x="5174" y="762"/>
                </a:lnTo>
                <a:lnTo>
                  <a:pt x="5664" y="2232"/>
                </a:lnTo>
                <a:lnTo>
                  <a:pt x="6100" y="3593"/>
                </a:lnTo>
                <a:lnTo>
                  <a:pt x="5882" y="4736"/>
                </a:lnTo>
                <a:lnTo>
                  <a:pt x="4412" y="5444"/>
                </a:lnTo>
                <a:lnTo>
                  <a:pt x="2886" y="620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6479024" y="7142329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069" y="6260"/>
                </a:moveTo>
                <a:lnTo>
                  <a:pt x="871" y="5552"/>
                </a:lnTo>
                <a:lnTo>
                  <a:pt x="163" y="3865"/>
                </a:lnTo>
                <a:lnTo>
                  <a:pt x="0" y="2722"/>
                </a:lnTo>
                <a:lnTo>
                  <a:pt x="435" y="1469"/>
                </a:lnTo>
                <a:lnTo>
                  <a:pt x="3268" y="0"/>
                </a:lnTo>
                <a:lnTo>
                  <a:pt x="5447" y="925"/>
                </a:lnTo>
                <a:lnTo>
                  <a:pt x="5828" y="2395"/>
                </a:lnTo>
                <a:lnTo>
                  <a:pt x="5882" y="2722"/>
                </a:lnTo>
                <a:lnTo>
                  <a:pt x="6155" y="4083"/>
                </a:lnTo>
                <a:lnTo>
                  <a:pt x="5828" y="5335"/>
                </a:lnTo>
                <a:lnTo>
                  <a:pt x="4303" y="5988"/>
                </a:lnTo>
                <a:lnTo>
                  <a:pt x="3976" y="6097"/>
                </a:lnTo>
                <a:lnTo>
                  <a:pt x="3704" y="6097"/>
                </a:lnTo>
                <a:lnTo>
                  <a:pt x="3377" y="6151"/>
                </a:lnTo>
                <a:lnTo>
                  <a:pt x="2069" y="626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6702464" y="7156265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505" y="6151"/>
                </a:moveTo>
                <a:lnTo>
                  <a:pt x="435" y="4627"/>
                </a:lnTo>
                <a:lnTo>
                  <a:pt x="0" y="1687"/>
                </a:lnTo>
                <a:lnTo>
                  <a:pt x="871" y="217"/>
                </a:lnTo>
                <a:lnTo>
                  <a:pt x="2069" y="108"/>
                </a:lnTo>
                <a:lnTo>
                  <a:pt x="3322" y="0"/>
                </a:lnTo>
                <a:lnTo>
                  <a:pt x="5065" y="435"/>
                </a:lnTo>
                <a:lnTo>
                  <a:pt x="5447" y="2286"/>
                </a:lnTo>
                <a:lnTo>
                  <a:pt x="5882" y="3919"/>
                </a:lnTo>
                <a:lnTo>
                  <a:pt x="5174" y="5444"/>
                </a:lnTo>
                <a:lnTo>
                  <a:pt x="2505" y="615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6655448" y="7090346"/>
            <a:ext cx="31750" cy="17780"/>
          </a:xfrm>
          <a:custGeom>
            <a:avLst/>
            <a:gdLst/>
            <a:ahLst/>
            <a:cxnLst/>
            <a:rect l="l" t="t" r="r" b="b"/>
            <a:pathLst>
              <a:path w="31750" h="17779">
                <a:moveTo>
                  <a:pt x="6426" y="14859"/>
                </a:moveTo>
                <a:lnTo>
                  <a:pt x="5715" y="13665"/>
                </a:lnTo>
                <a:lnTo>
                  <a:pt x="5016" y="12522"/>
                </a:lnTo>
                <a:lnTo>
                  <a:pt x="4038" y="11645"/>
                </a:lnTo>
                <a:lnTo>
                  <a:pt x="2451" y="12242"/>
                </a:lnTo>
                <a:lnTo>
                  <a:pt x="812" y="12903"/>
                </a:lnTo>
                <a:lnTo>
                  <a:pt x="0" y="14693"/>
                </a:lnTo>
                <a:lnTo>
                  <a:pt x="876" y="16217"/>
                </a:lnTo>
                <a:lnTo>
                  <a:pt x="1638" y="17576"/>
                </a:lnTo>
                <a:lnTo>
                  <a:pt x="2882" y="17691"/>
                </a:lnTo>
                <a:lnTo>
                  <a:pt x="4191" y="17360"/>
                </a:lnTo>
                <a:lnTo>
                  <a:pt x="5613" y="16764"/>
                </a:lnTo>
                <a:lnTo>
                  <a:pt x="6426" y="14859"/>
                </a:lnTo>
                <a:close/>
              </a:path>
              <a:path w="31750" h="17779">
                <a:moveTo>
                  <a:pt x="31318" y="4191"/>
                </a:moveTo>
                <a:lnTo>
                  <a:pt x="30772" y="2336"/>
                </a:lnTo>
                <a:lnTo>
                  <a:pt x="30289" y="0"/>
                </a:lnTo>
                <a:lnTo>
                  <a:pt x="28600" y="546"/>
                </a:lnTo>
                <a:lnTo>
                  <a:pt x="27241" y="762"/>
                </a:lnTo>
                <a:lnTo>
                  <a:pt x="25552" y="927"/>
                </a:lnTo>
                <a:lnTo>
                  <a:pt x="25273" y="2235"/>
                </a:lnTo>
                <a:lnTo>
                  <a:pt x="25552" y="3644"/>
                </a:lnTo>
                <a:lnTo>
                  <a:pt x="25984" y="5334"/>
                </a:lnTo>
                <a:lnTo>
                  <a:pt x="27724" y="6527"/>
                </a:lnTo>
                <a:lnTo>
                  <a:pt x="29146" y="6146"/>
                </a:lnTo>
                <a:lnTo>
                  <a:pt x="30721" y="5829"/>
                </a:lnTo>
                <a:lnTo>
                  <a:pt x="31318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6621030" y="7175537"/>
            <a:ext cx="6985" cy="6350"/>
          </a:xfrm>
          <a:custGeom>
            <a:avLst/>
            <a:gdLst/>
            <a:ahLst/>
            <a:cxnLst/>
            <a:rect l="l" t="t" r="r" b="b"/>
            <a:pathLst>
              <a:path w="6984" h="6350">
                <a:moveTo>
                  <a:pt x="2778" y="5770"/>
                </a:moveTo>
                <a:lnTo>
                  <a:pt x="708" y="4573"/>
                </a:lnTo>
                <a:lnTo>
                  <a:pt x="272" y="3157"/>
                </a:lnTo>
                <a:lnTo>
                  <a:pt x="0" y="2014"/>
                </a:lnTo>
                <a:lnTo>
                  <a:pt x="1252" y="489"/>
                </a:lnTo>
                <a:lnTo>
                  <a:pt x="4357" y="0"/>
                </a:lnTo>
                <a:lnTo>
                  <a:pt x="5555" y="489"/>
                </a:lnTo>
                <a:lnTo>
                  <a:pt x="6482" y="2504"/>
                </a:lnTo>
                <a:lnTo>
                  <a:pt x="4847" y="5335"/>
                </a:lnTo>
                <a:lnTo>
                  <a:pt x="4194" y="5444"/>
                </a:lnTo>
                <a:lnTo>
                  <a:pt x="2778" y="577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6720603" y="7039000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4">
                <a:moveTo>
                  <a:pt x="2941" y="6369"/>
                </a:moveTo>
                <a:lnTo>
                  <a:pt x="1143" y="5444"/>
                </a:lnTo>
                <a:lnTo>
                  <a:pt x="544" y="3974"/>
                </a:lnTo>
                <a:lnTo>
                  <a:pt x="0" y="2558"/>
                </a:lnTo>
                <a:lnTo>
                  <a:pt x="708" y="598"/>
                </a:lnTo>
                <a:lnTo>
                  <a:pt x="1961" y="272"/>
                </a:lnTo>
                <a:lnTo>
                  <a:pt x="2941" y="0"/>
                </a:lnTo>
                <a:lnTo>
                  <a:pt x="5392" y="1143"/>
                </a:lnTo>
                <a:lnTo>
                  <a:pt x="5556" y="2014"/>
                </a:lnTo>
                <a:lnTo>
                  <a:pt x="5773" y="3538"/>
                </a:lnTo>
                <a:lnTo>
                  <a:pt x="5610" y="4954"/>
                </a:lnTo>
                <a:lnTo>
                  <a:pt x="4030" y="5770"/>
                </a:lnTo>
                <a:lnTo>
                  <a:pt x="2941" y="636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6499777" y="7305378"/>
            <a:ext cx="6350" cy="5715"/>
          </a:xfrm>
          <a:custGeom>
            <a:avLst/>
            <a:gdLst/>
            <a:ahLst/>
            <a:cxnLst/>
            <a:rect l="l" t="t" r="r" b="b"/>
            <a:pathLst>
              <a:path w="6350" h="5715">
                <a:moveTo>
                  <a:pt x="3486" y="5552"/>
                </a:moveTo>
                <a:lnTo>
                  <a:pt x="817" y="5280"/>
                </a:lnTo>
                <a:lnTo>
                  <a:pt x="217" y="4300"/>
                </a:lnTo>
                <a:lnTo>
                  <a:pt x="0" y="2994"/>
                </a:lnTo>
                <a:lnTo>
                  <a:pt x="272" y="1742"/>
                </a:lnTo>
                <a:lnTo>
                  <a:pt x="1470" y="979"/>
                </a:lnTo>
                <a:lnTo>
                  <a:pt x="2887" y="0"/>
                </a:lnTo>
                <a:lnTo>
                  <a:pt x="5011" y="598"/>
                </a:lnTo>
                <a:lnTo>
                  <a:pt x="5664" y="2177"/>
                </a:lnTo>
                <a:lnTo>
                  <a:pt x="6155" y="3211"/>
                </a:lnTo>
                <a:lnTo>
                  <a:pt x="5719" y="4083"/>
                </a:lnTo>
                <a:lnTo>
                  <a:pt x="4793" y="4681"/>
                </a:lnTo>
                <a:lnTo>
                  <a:pt x="3486" y="555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6523635" y="715806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669" y="5988"/>
                </a:moveTo>
                <a:lnTo>
                  <a:pt x="1307" y="5552"/>
                </a:lnTo>
                <a:lnTo>
                  <a:pt x="599" y="3974"/>
                </a:lnTo>
                <a:lnTo>
                  <a:pt x="0" y="2667"/>
                </a:lnTo>
                <a:lnTo>
                  <a:pt x="272" y="1469"/>
                </a:lnTo>
                <a:lnTo>
                  <a:pt x="1688" y="762"/>
                </a:lnTo>
                <a:lnTo>
                  <a:pt x="3213" y="0"/>
                </a:lnTo>
                <a:lnTo>
                  <a:pt x="4847" y="489"/>
                </a:lnTo>
                <a:lnTo>
                  <a:pt x="5447" y="1850"/>
                </a:lnTo>
                <a:lnTo>
                  <a:pt x="5991" y="3157"/>
                </a:lnTo>
                <a:lnTo>
                  <a:pt x="5338" y="5280"/>
                </a:lnTo>
                <a:lnTo>
                  <a:pt x="4194" y="5716"/>
                </a:lnTo>
                <a:lnTo>
                  <a:pt x="2669" y="5988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6600930" y="7192740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2560" y="5934"/>
                </a:moveTo>
                <a:lnTo>
                  <a:pt x="1307" y="5607"/>
                </a:lnTo>
                <a:lnTo>
                  <a:pt x="708" y="4137"/>
                </a:lnTo>
                <a:lnTo>
                  <a:pt x="0" y="2722"/>
                </a:lnTo>
                <a:lnTo>
                  <a:pt x="599" y="1034"/>
                </a:lnTo>
                <a:lnTo>
                  <a:pt x="1961" y="544"/>
                </a:lnTo>
                <a:lnTo>
                  <a:pt x="3431" y="0"/>
                </a:lnTo>
                <a:lnTo>
                  <a:pt x="4521" y="707"/>
                </a:lnTo>
                <a:lnTo>
                  <a:pt x="5120" y="1959"/>
                </a:lnTo>
                <a:lnTo>
                  <a:pt x="5828" y="3266"/>
                </a:lnTo>
                <a:lnTo>
                  <a:pt x="5120" y="5335"/>
                </a:lnTo>
                <a:lnTo>
                  <a:pt x="3867" y="5607"/>
                </a:lnTo>
                <a:lnTo>
                  <a:pt x="2560" y="593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6733295" y="7025282"/>
            <a:ext cx="3175" cy="10160"/>
          </a:xfrm>
          <a:custGeom>
            <a:avLst/>
            <a:gdLst/>
            <a:ahLst/>
            <a:cxnLst/>
            <a:rect l="l" t="t" r="r" b="b"/>
            <a:pathLst>
              <a:path w="3175" h="10159">
                <a:moveTo>
                  <a:pt x="2287" y="9635"/>
                </a:moveTo>
                <a:lnTo>
                  <a:pt x="871" y="7784"/>
                </a:lnTo>
                <a:lnTo>
                  <a:pt x="0" y="5879"/>
                </a:lnTo>
                <a:lnTo>
                  <a:pt x="0" y="3756"/>
                </a:lnTo>
                <a:lnTo>
                  <a:pt x="2233" y="0"/>
                </a:lnTo>
                <a:lnTo>
                  <a:pt x="2451" y="816"/>
                </a:lnTo>
                <a:lnTo>
                  <a:pt x="2505" y="1469"/>
                </a:lnTo>
                <a:lnTo>
                  <a:pt x="2614" y="2286"/>
                </a:lnTo>
                <a:lnTo>
                  <a:pt x="2723" y="3974"/>
                </a:lnTo>
                <a:lnTo>
                  <a:pt x="2832" y="5825"/>
                </a:lnTo>
                <a:lnTo>
                  <a:pt x="2778" y="7730"/>
                </a:lnTo>
                <a:lnTo>
                  <a:pt x="2287" y="9635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6511052" y="7180328"/>
            <a:ext cx="5715" cy="6350"/>
          </a:xfrm>
          <a:custGeom>
            <a:avLst/>
            <a:gdLst/>
            <a:ahLst/>
            <a:cxnLst/>
            <a:rect l="l" t="t" r="r" b="b"/>
            <a:pathLst>
              <a:path w="5715" h="6350">
                <a:moveTo>
                  <a:pt x="2778" y="6042"/>
                </a:moveTo>
                <a:lnTo>
                  <a:pt x="1634" y="5661"/>
                </a:lnTo>
                <a:lnTo>
                  <a:pt x="871" y="4355"/>
                </a:lnTo>
                <a:lnTo>
                  <a:pt x="0" y="2830"/>
                </a:lnTo>
                <a:lnTo>
                  <a:pt x="217" y="1088"/>
                </a:lnTo>
                <a:lnTo>
                  <a:pt x="1525" y="544"/>
                </a:lnTo>
                <a:lnTo>
                  <a:pt x="2995" y="0"/>
                </a:lnTo>
                <a:lnTo>
                  <a:pt x="4030" y="762"/>
                </a:lnTo>
                <a:lnTo>
                  <a:pt x="4847" y="1850"/>
                </a:lnTo>
                <a:lnTo>
                  <a:pt x="5556" y="2830"/>
                </a:lnTo>
                <a:lnTo>
                  <a:pt x="5011" y="5444"/>
                </a:lnTo>
                <a:lnTo>
                  <a:pt x="4085" y="5934"/>
                </a:lnTo>
                <a:lnTo>
                  <a:pt x="2778" y="6042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6731824" y="7007969"/>
            <a:ext cx="3810" cy="7620"/>
          </a:xfrm>
          <a:custGeom>
            <a:avLst/>
            <a:gdLst/>
            <a:ahLst/>
            <a:cxnLst/>
            <a:rect l="l" t="t" r="r" b="b"/>
            <a:pathLst>
              <a:path w="3809" h="7620">
                <a:moveTo>
                  <a:pt x="871" y="7567"/>
                </a:moveTo>
                <a:lnTo>
                  <a:pt x="490" y="6315"/>
                </a:lnTo>
                <a:lnTo>
                  <a:pt x="0" y="3593"/>
                </a:lnTo>
                <a:lnTo>
                  <a:pt x="326" y="1905"/>
                </a:lnTo>
                <a:lnTo>
                  <a:pt x="2069" y="0"/>
                </a:lnTo>
                <a:lnTo>
                  <a:pt x="2505" y="2340"/>
                </a:lnTo>
                <a:lnTo>
                  <a:pt x="2886" y="3756"/>
                </a:lnTo>
                <a:lnTo>
                  <a:pt x="2941" y="5226"/>
                </a:lnTo>
                <a:lnTo>
                  <a:pt x="2995" y="6042"/>
                </a:lnTo>
                <a:lnTo>
                  <a:pt x="3595" y="7403"/>
                </a:lnTo>
                <a:lnTo>
                  <a:pt x="2069" y="7512"/>
                </a:lnTo>
                <a:lnTo>
                  <a:pt x="871" y="756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6331244" y="727532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4357" y="4409"/>
                </a:moveTo>
                <a:lnTo>
                  <a:pt x="3649" y="4300"/>
                </a:lnTo>
                <a:lnTo>
                  <a:pt x="3050" y="3974"/>
                </a:lnTo>
                <a:lnTo>
                  <a:pt x="1906" y="3375"/>
                </a:lnTo>
                <a:lnTo>
                  <a:pt x="653" y="2939"/>
                </a:lnTo>
                <a:lnTo>
                  <a:pt x="0" y="1796"/>
                </a:lnTo>
                <a:lnTo>
                  <a:pt x="108" y="1469"/>
                </a:lnTo>
                <a:lnTo>
                  <a:pt x="108" y="1088"/>
                </a:lnTo>
                <a:lnTo>
                  <a:pt x="326" y="979"/>
                </a:lnTo>
                <a:lnTo>
                  <a:pt x="1470" y="0"/>
                </a:lnTo>
                <a:lnTo>
                  <a:pt x="4194" y="816"/>
                </a:lnTo>
                <a:lnTo>
                  <a:pt x="4902" y="2722"/>
                </a:lnTo>
                <a:lnTo>
                  <a:pt x="4902" y="3320"/>
                </a:lnTo>
                <a:lnTo>
                  <a:pt x="4684" y="3701"/>
                </a:lnTo>
                <a:lnTo>
                  <a:pt x="4357" y="4409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6724470" y="7067419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089" y="4300"/>
                </a:moveTo>
                <a:lnTo>
                  <a:pt x="544" y="2939"/>
                </a:lnTo>
                <a:lnTo>
                  <a:pt x="217" y="2286"/>
                </a:lnTo>
                <a:lnTo>
                  <a:pt x="0" y="1361"/>
                </a:lnTo>
                <a:lnTo>
                  <a:pt x="925" y="816"/>
                </a:lnTo>
                <a:lnTo>
                  <a:pt x="2342" y="0"/>
                </a:lnTo>
                <a:lnTo>
                  <a:pt x="2941" y="1252"/>
                </a:lnTo>
                <a:lnTo>
                  <a:pt x="3540" y="1633"/>
                </a:lnTo>
                <a:lnTo>
                  <a:pt x="4085" y="2613"/>
                </a:lnTo>
                <a:lnTo>
                  <a:pt x="4030" y="3157"/>
                </a:lnTo>
                <a:lnTo>
                  <a:pt x="3322" y="3538"/>
                </a:lnTo>
                <a:lnTo>
                  <a:pt x="2178" y="4246"/>
                </a:lnTo>
                <a:lnTo>
                  <a:pt x="1089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6638461" y="708685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416" y="4191"/>
                </a:moveTo>
                <a:lnTo>
                  <a:pt x="653" y="4137"/>
                </a:lnTo>
                <a:lnTo>
                  <a:pt x="326" y="3157"/>
                </a:lnTo>
                <a:lnTo>
                  <a:pt x="0" y="1850"/>
                </a:lnTo>
                <a:lnTo>
                  <a:pt x="762" y="925"/>
                </a:lnTo>
                <a:lnTo>
                  <a:pt x="1797" y="435"/>
                </a:lnTo>
                <a:lnTo>
                  <a:pt x="2614" y="0"/>
                </a:lnTo>
                <a:lnTo>
                  <a:pt x="3322" y="598"/>
                </a:lnTo>
                <a:lnTo>
                  <a:pt x="3649" y="1415"/>
                </a:lnTo>
                <a:lnTo>
                  <a:pt x="4139" y="2558"/>
                </a:lnTo>
                <a:lnTo>
                  <a:pt x="3649" y="3429"/>
                </a:lnTo>
                <a:lnTo>
                  <a:pt x="2233" y="3919"/>
                </a:lnTo>
                <a:lnTo>
                  <a:pt x="1416" y="419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6585678" y="727385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198" y="3701"/>
                </a:moveTo>
                <a:lnTo>
                  <a:pt x="544" y="3211"/>
                </a:lnTo>
                <a:lnTo>
                  <a:pt x="217" y="2068"/>
                </a:lnTo>
                <a:lnTo>
                  <a:pt x="0" y="1197"/>
                </a:lnTo>
                <a:lnTo>
                  <a:pt x="490" y="544"/>
                </a:lnTo>
                <a:lnTo>
                  <a:pt x="1307" y="272"/>
                </a:lnTo>
                <a:lnTo>
                  <a:pt x="2342" y="0"/>
                </a:lnTo>
                <a:lnTo>
                  <a:pt x="3322" y="163"/>
                </a:lnTo>
                <a:lnTo>
                  <a:pt x="3704" y="1197"/>
                </a:lnTo>
                <a:lnTo>
                  <a:pt x="4194" y="2449"/>
                </a:lnTo>
                <a:lnTo>
                  <a:pt x="3377" y="2939"/>
                </a:lnTo>
                <a:lnTo>
                  <a:pt x="2396" y="3266"/>
                </a:lnTo>
                <a:lnTo>
                  <a:pt x="1198" y="37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6398400" y="7221601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79">
                <a:moveTo>
                  <a:pt x="4191" y="3098"/>
                </a:moveTo>
                <a:lnTo>
                  <a:pt x="4140" y="2235"/>
                </a:lnTo>
                <a:lnTo>
                  <a:pt x="3543" y="762"/>
                </a:lnTo>
                <a:lnTo>
                  <a:pt x="2336" y="546"/>
                </a:lnTo>
                <a:lnTo>
                  <a:pt x="977" y="927"/>
                </a:lnTo>
                <a:lnTo>
                  <a:pt x="381" y="1143"/>
                </a:lnTo>
                <a:lnTo>
                  <a:pt x="0" y="1739"/>
                </a:lnTo>
                <a:lnTo>
                  <a:pt x="215" y="2451"/>
                </a:lnTo>
                <a:lnTo>
                  <a:pt x="711" y="3810"/>
                </a:lnTo>
                <a:lnTo>
                  <a:pt x="1689" y="4572"/>
                </a:lnTo>
                <a:lnTo>
                  <a:pt x="3111" y="4191"/>
                </a:lnTo>
                <a:lnTo>
                  <a:pt x="3924" y="3924"/>
                </a:lnTo>
                <a:lnTo>
                  <a:pt x="4191" y="3098"/>
                </a:lnTo>
                <a:close/>
              </a:path>
              <a:path w="38100" h="5079">
                <a:moveTo>
                  <a:pt x="37528" y="2286"/>
                </a:moveTo>
                <a:lnTo>
                  <a:pt x="37198" y="1358"/>
                </a:lnTo>
                <a:lnTo>
                  <a:pt x="36601" y="0"/>
                </a:lnTo>
                <a:lnTo>
                  <a:pt x="35458" y="0"/>
                </a:lnTo>
                <a:lnTo>
                  <a:pt x="34315" y="266"/>
                </a:lnTo>
                <a:lnTo>
                  <a:pt x="33337" y="596"/>
                </a:lnTo>
                <a:lnTo>
                  <a:pt x="33172" y="1409"/>
                </a:lnTo>
                <a:lnTo>
                  <a:pt x="33553" y="2286"/>
                </a:lnTo>
                <a:lnTo>
                  <a:pt x="34150" y="3479"/>
                </a:lnTo>
                <a:lnTo>
                  <a:pt x="35128" y="3810"/>
                </a:lnTo>
                <a:lnTo>
                  <a:pt x="36334" y="3429"/>
                </a:lnTo>
                <a:lnTo>
                  <a:pt x="37198" y="2933"/>
                </a:lnTo>
                <a:lnTo>
                  <a:pt x="37528" y="228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6547929" y="7142491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817" y="4246"/>
                </a:moveTo>
                <a:lnTo>
                  <a:pt x="490" y="3538"/>
                </a:lnTo>
                <a:lnTo>
                  <a:pt x="0" y="2395"/>
                </a:lnTo>
                <a:lnTo>
                  <a:pt x="54" y="1306"/>
                </a:lnTo>
                <a:lnTo>
                  <a:pt x="1143" y="544"/>
                </a:lnTo>
                <a:lnTo>
                  <a:pt x="1960" y="0"/>
                </a:lnTo>
                <a:lnTo>
                  <a:pt x="2832" y="381"/>
                </a:lnTo>
                <a:lnTo>
                  <a:pt x="3813" y="2340"/>
                </a:lnTo>
                <a:lnTo>
                  <a:pt x="3213" y="3266"/>
                </a:lnTo>
                <a:lnTo>
                  <a:pt x="2178" y="3919"/>
                </a:lnTo>
                <a:lnTo>
                  <a:pt x="1470" y="4137"/>
                </a:lnTo>
                <a:lnTo>
                  <a:pt x="817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6361963" y="7220191"/>
            <a:ext cx="93980" cy="30480"/>
          </a:xfrm>
          <a:custGeom>
            <a:avLst/>
            <a:gdLst/>
            <a:ahLst/>
            <a:cxnLst/>
            <a:rect l="l" t="t" r="r" b="b"/>
            <a:pathLst>
              <a:path w="93979" h="30479">
                <a:moveTo>
                  <a:pt x="3975" y="2768"/>
                </a:moveTo>
                <a:lnTo>
                  <a:pt x="3695" y="1790"/>
                </a:lnTo>
                <a:lnTo>
                  <a:pt x="3098" y="698"/>
                </a:lnTo>
                <a:lnTo>
                  <a:pt x="2120" y="0"/>
                </a:lnTo>
                <a:lnTo>
                  <a:pt x="927" y="431"/>
                </a:lnTo>
                <a:lnTo>
                  <a:pt x="101" y="647"/>
                </a:lnTo>
                <a:lnTo>
                  <a:pt x="0" y="1676"/>
                </a:lnTo>
                <a:lnTo>
                  <a:pt x="863" y="3314"/>
                </a:lnTo>
                <a:lnTo>
                  <a:pt x="1460" y="4292"/>
                </a:lnTo>
                <a:lnTo>
                  <a:pt x="2667" y="3746"/>
                </a:lnTo>
                <a:lnTo>
                  <a:pt x="3378" y="3429"/>
                </a:lnTo>
                <a:lnTo>
                  <a:pt x="3975" y="2768"/>
                </a:lnTo>
                <a:close/>
              </a:path>
              <a:path w="93979" h="30479">
                <a:moveTo>
                  <a:pt x="47498" y="29070"/>
                </a:moveTo>
                <a:lnTo>
                  <a:pt x="46621" y="27317"/>
                </a:lnTo>
                <a:lnTo>
                  <a:pt x="45859" y="26670"/>
                </a:lnTo>
                <a:lnTo>
                  <a:pt x="44767" y="26885"/>
                </a:lnTo>
                <a:lnTo>
                  <a:pt x="43903" y="27051"/>
                </a:lnTo>
                <a:lnTo>
                  <a:pt x="43408" y="27647"/>
                </a:lnTo>
                <a:lnTo>
                  <a:pt x="43573" y="28575"/>
                </a:lnTo>
                <a:lnTo>
                  <a:pt x="43789" y="29984"/>
                </a:lnTo>
                <a:lnTo>
                  <a:pt x="44881" y="30099"/>
                </a:lnTo>
                <a:lnTo>
                  <a:pt x="46075" y="30048"/>
                </a:lnTo>
                <a:lnTo>
                  <a:pt x="46901" y="29667"/>
                </a:lnTo>
                <a:lnTo>
                  <a:pt x="47498" y="29070"/>
                </a:lnTo>
                <a:close/>
              </a:path>
              <a:path w="93979" h="30479">
                <a:moveTo>
                  <a:pt x="93738" y="8813"/>
                </a:moveTo>
                <a:lnTo>
                  <a:pt x="93357" y="7721"/>
                </a:lnTo>
                <a:lnTo>
                  <a:pt x="92976" y="6794"/>
                </a:lnTo>
                <a:lnTo>
                  <a:pt x="92214" y="6527"/>
                </a:lnTo>
                <a:lnTo>
                  <a:pt x="91401" y="6858"/>
                </a:lnTo>
                <a:lnTo>
                  <a:pt x="90309" y="7404"/>
                </a:lnTo>
                <a:lnTo>
                  <a:pt x="89496" y="8166"/>
                </a:lnTo>
                <a:lnTo>
                  <a:pt x="90195" y="9525"/>
                </a:lnTo>
                <a:lnTo>
                  <a:pt x="90690" y="10452"/>
                </a:lnTo>
                <a:lnTo>
                  <a:pt x="91452" y="10223"/>
                </a:lnTo>
                <a:lnTo>
                  <a:pt x="92265" y="9956"/>
                </a:lnTo>
                <a:lnTo>
                  <a:pt x="93357" y="9575"/>
                </a:lnTo>
                <a:lnTo>
                  <a:pt x="93738" y="8813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6688139" y="7029038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634" y="3756"/>
                </a:moveTo>
                <a:lnTo>
                  <a:pt x="871" y="3429"/>
                </a:lnTo>
                <a:lnTo>
                  <a:pt x="544" y="2613"/>
                </a:lnTo>
                <a:lnTo>
                  <a:pt x="0" y="1306"/>
                </a:lnTo>
                <a:lnTo>
                  <a:pt x="980" y="871"/>
                </a:lnTo>
                <a:lnTo>
                  <a:pt x="1797" y="381"/>
                </a:lnTo>
                <a:lnTo>
                  <a:pt x="1960" y="326"/>
                </a:lnTo>
                <a:lnTo>
                  <a:pt x="2124" y="163"/>
                </a:lnTo>
                <a:lnTo>
                  <a:pt x="2287" y="108"/>
                </a:lnTo>
                <a:lnTo>
                  <a:pt x="2505" y="54"/>
                </a:lnTo>
                <a:lnTo>
                  <a:pt x="2723" y="0"/>
                </a:lnTo>
                <a:lnTo>
                  <a:pt x="2941" y="0"/>
                </a:lnTo>
                <a:lnTo>
                  <a:pt x="3104" y="108"/>
                </a:lnTo>
                <a:lnTo>
                  <a:pt x="3322" y="272"/>
                </a:lnTo>
                <a:lnTo>
                  <a:pt x="3486" y="489"/>
                </a:lnTo>
                <a:lnTo>
                  <a:pt x="3595" y="762"/>
                </a:lnTo>
                <a:lnTo>
                  <a:pt x="4139" y="2014"/>
                </a:lnTo>
                <a:lnTo>
                  <a:pt x="3595" y="2939"/>
                </a:lnTo>
                <a:lnTo>
                  <a:pt x="2451" y="3429"/>
                </a:lnTo>
                <a:lnTo>
                  <a:pt x="1634" y="375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6450154" y="7203683"/>
            <a:ext cx="3810" cy="4445"/>
          </a:xfrm>
          <a:custGeom>
            <a:avLst/>
            <a:gdLst/>
            <a:ahLst/>
            <a:cxnLst/>
            <a:rect l="l" t="t" r="r" b="b"/>
            <a:pathLst>
              <a:path w="3810" h="4445">
                <a:moveTo>
                  <a:pt x="1470" y="4300"/>
                </a:moveTo>
                <a:lnTo>
                  <a:pt x="926" y="3484"/>
                </a:lnTo>
                <a:lnTo>
                  <a:pt x="599" y="2776"/>
                </a:lnTo>
                <a:lnTo>
                  <a:pt x="163" y="1796"/>
                </a:lnTo>
                <a:lnTo>
                  <a:pt x="0" y="871"/>
                </a:lnTo>
                <a:lnTo>
                  <a:pt x="1198" y="381"/>
                </a:lnTo>
                <a:lnTo>
                  <a:pt x="1961" y="0"/>
                </a:lnTo>
                <a:lnTo>
                  <a:pt x="2723" y="163"/>
                </a:lnTo>
                <a:lnTo>
                  <a:pt x="3322" y="925"/>
                </a:lnTo>
                <a:lnTo>
                  <a:pt x="3595" y="2123"/>
                </a:lnTo>
                <a:lnTo>
                  <a:pt x="3431" y="3266"/>
                </a:lnTo>
                <a:lnTo>
                  <a:pt x="2342" y="3865"/>
                </a:lnTo>
                <a:lnTo>
                  <a:pt x="1470" y="4300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6670326" y="714096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1579" y="4246"/>
                </a:moveTo>
                <a:lnTo>
                  <a:pt x="926" y="3647"/>
                </a:lnTo>
                <a:lnTo>
                  <a:pt x="544" y="2939"/>
                </a:lnTo>
                <a:lnTo>
                  <a:pt x="0" y="1850"/>
                </a:lnTo>
                <a:lnTo>
                  <a:pt x="762" y="979"/>
                </a:lnTo>
                <a:lnTo>
                  <a:pt x="1579" y="544"/>
                </a:lnTo>
                <a:lnTo>
                  <a:pt x="2505" y="0"/>
                </a:lnTo>
                <a:lnTo>
                  <a:pt x="3050" y="707"/>
                </a:lnTo>
                <a:lnTo>
                  <a:pt x="3431" y="1633"/>
                </a:lnTo>
                <a:lnTo>
                  <a:pt x="3704" y="2558"/>
                </a:lnTo>
                <a:lnTo>
                  <a:pt x="3867" y="3484"/>
                </a:lnTo>
                <a:lnTo>
                  <a:pt x="1579" y="4246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6484471" y="716671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2069" y="4137"/>
                </a:moveTo>
                <a:lnTo>
                  <a:pt x="1525" y="3919"/>
                </a:lnTo>
                <a:lnTo>
                  <a:pt x="1198" y="3266"/>
                </a:lnTo>
                <a:lnTo>
                  <a:pt x="708" y="2232"/>
                </a:lnTo>
                <a:lnTo>
                  <a:pt x="0" y="1197"/>
                </a:lnTo>
                <a:lnTo>
                  <a:pt x="1416" y="435"/>
                </a:lnTo>
                <a:lnTo>
                  <a:pt x="2124" y="0"/>
                </a:lnTo>
                <a:lnTo>
                  <a:pt x="2995" y="54"/>
                </a:lnTo>
                <a:lnTo>
                  <a:pt x="3540" y="871"/>
                </a:lnTo>
                <a:lnTo>
                  <a:pt x="4248" y="2068"/>
                </a:lnTo>
                <a:lnTo>
                  <a:pt x="3322" y="2885"/>
                </a:lnTo>
                <a:lnTo>
                  <a:pt x="3104" y="3647"/>
                </a:lnTo>
                <a:lnTo>
                  <a:pt x="2069" y="4137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6695220" y="7029418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1906" y="3484"/>
                </a:moveTo>
                <a:lnTo>
                  <a:pt x="1361" y="3211"/>
                </a:lnTo>
                <a:lnTo>
                  <a:pt x="926" y="2722"/>
                </a:lnTo>
                <a:lnTo>
                  <a:pt x="653" y="2449"/>
                </a:lnTo>
                <a:lnTo>
                  <a:pt x="435" y="2068"/>
                </a:lnTo>
                <a:lnTo>
                  <a:pt x="238" y="1578"/>
                </a:lnTo>
                <a:lnTo>
                  <a:pt x="0" y="816"/>
                </a:lnTo>
                <a:lnTo>
                  <a:pt x="490" y="272"/>
                </a:lnTo>
                <a:lnTo>
                  <a:pt x="1089" y="163"/>
                </a:lnTo>
                <a:lnTo>
                  <a:pt x="2342" y="0"/>
                </a:lnTo>
                <a:lnTo>
                  <a:pt x="3431" y="381"/>
                </a:lnTo>
                <a:lnTo>
                  <a:pt x="3914" y="1687"/>
                </a:lnTo>
                <a:lnTo>
                  <a:pt x="4077" y="2068"/>
                </a:lnTo>
                <a:lnTo>
                  <a:pt x="4128" y="2449"/>
                </a:lnTo>
                <a:lnTo>
                  <a:pt x="3703" y="3157"/>
                </a:lnTo>
                <a:lnTo>
                  <a:pt x="2723" y="3320"/>
                </a:lnTo>
                <a:lnTo>
                  <a:pt x="1906" y="348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6550545" y="7290298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2287" y="3701"/>
                </a:moveTo>
                <a:lnTo>
                  <a:pt x="708" y="3538"/>
                </a:lnTo>
                <a:lnTo>
                  <a:pt x="0" y="2885"/>
                </a:lnTo>
                <a:lnTo>
                  <a:pt x="108" y="1796"/>
                </a:lnTo>
                <a:lnTo>
                  <a:pt x="163" y="1143"/>
                </a:lnTo>
                <a:lnTo>
                  <a:pt x="490" y="163"/>
                </a:lnTo>
                <a:lnTo>
                  <a:pt x="1416" y="108"/>
                </a:lnTo>
                <a:lnTo>
                  <a:pt x="2614" y="0"/>
                </a:lnTo>
                <a:lnTo>
                  <a:pt x="2995" y="1034"/>
                </a:lnTo>
                <a:lnTo>
                  <a:pt x="2886" y="2014"/>
                </a:lnTo>
                <a:lnTo>
                  <a:pt x="2832" y="2667"/>
                </a:lnTo>
                <a:lnTo>
                  <a:pt x="2451" y="3266"/>
                </a:lnTo>
                <a:lnTo>
                  <a:pt x="2287" y="3701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6571570" y="7183213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1525" y="3974"/>
                </a:moveTo>
                <a:lnTo>
                  <a:pt x="980" y="3211"/>
                </a:lnTo>
                <a:lnTo>
                  <a:pt x="653" y="2504"/>
                </a:lnTo>
                <a:lnTo>
                  <a:pt x="217" y="1796"/>
                </a:lnTo>
                <a:lnTo>
                  <a:pt x="0" y="925"/>
                </a:lnTo>
                <a:lnTo>
                  <a:pt x="980" y="381"/>
                </a:lnTo>
                <a:lnTo>
                  <a:pt x="1851" y="0"/>
                </a:lnTo>
                <a:lnTo>
                  <a:pt x="2505" y="435"/>
                </a:lnTo>
                <a:lnTo>
                  <a:pt x="2995" y="1197"/>
                </a:lnTo>
                <a:lnTo>
                  <a:pt x="3104" y="1959"/>
                </a:lnTo>
                <a:lnTo>
                  <a:pt x="3322" y="2885"/>
                </a:lnTo>
                <a:lnTo>
                  <a:pt x="2505" y="3429"/>
                </a:lnTo>
                <a:lnTo>
                  <a:pt x="1525" y="3974"/>
                </a:lnTo>
                <a:close/>
              </a:path>
            </a:pathLst>
          </a:custGeom>
          <a:solidFill>
            <a:srgbClr val="E3F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06" name="object 2206"/>
          <p:cNvGrpSpPr/>
          <p:nvPr/>
        </p:nvGrpSpPr>
        <p:grpSpPr>
          <a:xfrm>
            <a:off x="3877512" y="7130978"/>
            <a:ext cx="405765" cy="786765"/>
            <a:chOff x="3877512" y="7130978"/>
            <a:chExt cx="405765" cy="786765"/>
          </a:xfrm>
        </p:grpSpPr>
        <p:sp>
          <p:nvSpPr>
            <p:cNvPr id="2207" name="object 2207"/>
            <p:cNvSpPr/>
            <p:nvPr/>
          </p:nvSpPr>
          <p:spPr>
            <a:xfrm>
              <a:off x="3889904" y="7143962"/>
              <a:ext cx="380365" cy="762000"/>
            </a:xfrm>
            <a:custGeom>
              <a:avLst/>
              <a:gdLst/>
              <a:ahLst/>
              <a:cxnLst/>
              <a:rect l="l" t="t" r="r" b="b"/>
              <a:pathLst>
                <a:path w="380364" h="762000">
                  <a:moveTo>
                    <a:pt x="338483" y="761568"/>
                  </a:moveTo>
                  <a:lnTo>
                    <a:pt x="41234" y="761568"/>
                  </a:lnTo>
                  <a:lnTo>
                    <a:pt x="25186" y="758328"/>
                  </a:lnTo>
                  <a:lnTo>
                    <a:pt x="12078" y="749489"/>
                  </a:lnTo>
                  <a:lnTo>
                    <a:pt x="3241" y="736373"/>
                  </a:lnTo>
                  <a:lnTo>
                    <a:pt x="0" y="720302"/>
                  </a:lnTo>
                  <a:lnTo>
                    <a:pt x="0" y="41211"/>
                  </a:lnTo>
                  <a:lnTo>
                    <a:pt x="3241" y="25171"/>
                  </a:lnTo>
                  <a:lnTo>
                    <a:pt x="12078" y="12072"/>
                  </a:lnTo>
                  <a:lnTo>
                    <a:pt x="25186" y="3239"/>
                  </a:lnTo>
                  <a:lnTo>
                    <a:pt x="41234" y="0"/>
                  </a:lnTo>
                  <a:lnTo>
                    <a:pt x="338483" y="0"/>
                  </a:lnTo>
                  <a:lnTo>
                    <a:pt x="354540" y="3239"/>
                  </a:lnTo>
                  <a:lnTo>
                    <a:pt x="367666" y="12072"/>
                  </a:lnTo>
                  <a:lnTo>
                    <a:pt x="376522" y="25171"/>
                  </a:lnTo>
                  <a:lnTo>
                    <a:pt x="379772" y="41211"/>
                  </a:lnTo>
                  <a:lnTo>
                    <a:pt x="379772" y="720302"/>
                  </a:lnTo>
                  <a:lnTo>
                    <a:pt x="376522" y="736373"/>
                  </a:lnTo>
                  <a:lnTo>
                    <a:pt x="367666" y="749489"/>
                  </a:lnTo>
                  <a:lnTo>
                    <a:pt x="354540" y="758328"/>
                  </a:lnTo>
                  <a:lnTo>
                    <a:pt x="338483" y="761568"/>
                  </a:lnTo>
                  <a:close/>
                </a:path>
              </a:pathLst>
            </a:custGeom>
            <a:solidFill>
              <a:srgbClr val="939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8" name="object 2208"/>
            <p:cNvSpPr/>
            <p:nvPr/>
          </p:nvSpPr>
          <p:spPr>
            <a:xfrm>
              <a:off x="3877512" y="7130978"/>
              <a:ext cx="405765" cy="786765"/>
            </a:xfrm>
            <a:custGeom>
              <a:avLst/>
              <a:gdLst/>
              <a:ahLst/>
              <a:cxnLst/>
              <a:rect l="l" t="t" r="r" b="b"/>
              <a:pathLst>
                <a:path w="405764" h="786765">
                  <a:moveTo>
                    <a:pt x="350875" y="786147"/>
                  </a:moveTo>
                  <a:lnTo>
                    <a:pt x="77103" y="786147"/>
                  </a:lnTo>
                  <a:lnTo>
                    <a:pt x="49866" y="784195"/>
                  </a:lnTo>
                  <a:lnTo>
                    <a:pt x="26336" y="776538"/>
                  </a:lnTo>
                  <a:lnTo>
                    <a:pt x="9098" y="760470"/>
                  </a:lnTo>
                  <a:lnTo>
                    <a:pt x="735" y="733285"/>
                  </a:lnTo>
                  <a:lnTo>
                    <a:pt x="0" y="718596"/>
                  </a:lnTo>
                  <a:lnTo>
                    <a:pt x="81" y="703724"/>
                  </a:lnTo>
                  <a:lnTo>
                    <a:pt x="497" y="688407"/>
                  </a:lnTo>
                  <a:lnTo>
                    <a:pt x="735" y="674163"/>
                  </a:lnTo>
                  <a:lnTo>
                    <a:pt x="690" y="74848"/>
                  </a:lnTo>
                  <a:lnTo>
                    <a:pt x="22405" y="13090"/>
                  </a:lnTo>
                  <a:lnTo>
                    <a:pt x="59890" y="1387"/>
                  </a:lnTo>
                  <a:lnTo>
                    <a:pt x="112415" y="154"/>
                  </a:lnTo>
                  <a:lnTo>
                    <a:pt x="165035" y="0"/>
                  </a:lnTo>
                  <a:lnTo>
                    <a:pt x="345379" y="1728"/>
                  </a:lnTo>
                  <a:lnTo>
                    <a:pt x="366808" y="4933"/>
                  </a:lnTo>
                  <a:lnTo>
                    <a:pt x="385337" y="14272"/>
                  </a:lnTo>
                  <a:lnTo>
                    <a:pt x="390885" y="21809"/>
                  </a:lnTo>
                  <a:lnTo>
                    <a:pt x="321236" y="21809"/>
                  </a:lnTo>
                  <a:lnTo>
                    <a:pt x="273474" y="22196"/>
                  </a:lnTo>
                  <a:lnTo>
                    <a:pt x="245052" y="23863"/>
                  </a:lnTo>
                  <a:lnTo>
                    <a:pt x="75691" y="23863"/>
                  </a:lnTo>
                  <a:lnTo>
                    <a:pt x="53660" y="25259"/>
                  </a:lnTo>
                  <a:lnTo>
                    <a:pt x="35112" y="34087"/>
                  </a:lnTo>
                  <a:lnTo>
                    <a:pt x="23994" y="55664"/>
                  </a:lnTo>
                  <a:lnTo>
                    <a:pt x="22707" y="67445"/>
                  </a:lnTo>
                  <a:lnTo>
                    <a:pt x="22850" y="80006"/>
                  </a:lnTo>
                  <a:lnTo>
                    <a:pt x="23565" y="92618"/>
                  </a:lnTo>
                  <a:lnTo>
                    <a:pt x="23994" y="104552"/>
                  </a:lnTo>
                  <a:lnTo>
                    <a:pt x="23925" y="709832"/>
                  </a:lnTo>
                  <a:lnTo>
                    <a:pt x="23694" y="723459"/>
                  </a:lnTo>
                  <a:lnTo>
                    <a:pt x="25717" y="739906"/>
                  </a:lnTo>
                  <a:lnTo>
                    <a:pt x="34450" y="753587"/>
                  </a:lnTo>
                  <a:lnTo>
                    <a:pt x="54280" y="762955"/>
                  </a:lnTo>
                  <a:lnTo>
                    <a:pt x="73563" y="765459"/>
                  </a:lnTo>
                  <a:lnTo>
                    <a:pt x="346354" y="765459"/>
                  </a:lnTo>
                  <a:lnTo>
                    <a:pt x="342602" y="767536"/>
                  </a:lnTo>
                  <a:lnTo>
                    <a:pt x="339804" y="775837"/>
                  </a:lnTo>
                  <a:lnTo>
                    <a:pt x="342541" y="783495"/>
                  </a:lnTo>
                  <a:lnTo>
                    <a:pt x="350875" y="786147"/>
                  </a:lnTo>
                  <a:close/>
                </a:path>
                <a:path w="405764" h="786765">
                  <a:moveTo>
                    <a:pt x="359495" y="781972"/>
                  </a:moveTo>
                  <a:lnTo>
                    <a:pt x="362110" y="774551"/>
                  </a:lnTo>
                  <a:lnTo>
                    <a:pt x="359301" y="766579"/>
                  </a:lnTo>
                  <a:lnTo>
                    <a:pt x="350875" y="762955"/>
                  </a:lnTo>
                  <a:lnTo>
                    <a:pt x="371614" y="752808"/>
                  </a:lnTo>
                  <a:lnTo>
                    <a:pt x="380010" y="733060"/>
                  </a:lnTo>
                  <a:lnTo>
                    <a:pt x="381247" y="709832"/>
                  </a:lnTo>
                  <a:lnTo>
                    <a:pt x="380507" y="689243"/>
                  </a:lnTo>
                  <a:lnTo>
                    <a:pt x="380507" y="265478"/>
                  </a:lnTo>
                  <a:lnTo>
                    <a:pt x="381105" y="216122"/>
                  </a:lnTo>
                  <a:lnTo>
                    <a:pt x="382101" y="166491"/>
                  </a:lnTo>
                  <a:lnTo>
                    <a:pt x="382174" y="113426"/>
                  </a:lnTo>
                  <a:lnTo>
                    <a:pt x="380507" y="67587"/>
                  </a:lnTo>
                  <a:lnTo>
                    <a:pt x="361716" y="33559"/>
                  </a:lnTo>
                  <a:lnTo>
                    <a:pt x="321236" y="21809"/>
                  </a:lnTo>
                  <a:lnTo>
                    <a:pt x="390885" y="21809"/>
                  </a:lnTo>
                  <a:lnTo>
                    <a:pt x="399136" y="33017"/>
                  </a:lnTo>
                  <a:lnTo>
                    <a:pt x="402962" y="46212"/>
                  </a:lnTo>
                  <a:lnTo>
                    <a:pt x="404209" y="60428"/>
                  </a:lnTo>
                  <a:lnTo>
                    <a:pt x="404055" y="75816"/>
                  </a:lnTo>
                  <a:lnTo>
                    <a:pt x="403766" y="88655"/>
                  </a:lnTo>
                  <a:lnTo>
                    <a:pt x="403766" y="646670"/>
                  </a:lnTo>
                  <a:lnTo>
                    <a:pt x="405223" y="688407"/>
                  </a:lnTo>
                  <a:lnTo>
                    <a:pt x="403242" y="732149"/>
                  </a:lnTo>
                  <a:lnTo>
                    <a:pt x="388301" y="768021"/>
                  </a:lnTo>
                  <a:lnTo>
                    <a:pt x="359495" y="781972"/>
                  </a:lnTo>
                  <a:close/>
                </a:path>
                <a:path w="405764" h="786765">
                  <a:moveTo>
                    <a:pt x="232836" y="24579"/>
                  </a:moveTo>
                  <a:lnTo>
                    <a:pt x="97258" y="24579"/>
                  </a:lnTo>
                  <a:lnTo>
                    <a:pt x="75691" y="23863"/>
                  </a:lnTo>
                  <a:lnTo>
                    <a:pt x="245052" y="23863"/>
                  </a:lnTo>
                  <a:lnTo>
                    <a:pt x="232836" y="24579"/>
                  </a:lnTo>
                  <a:close/>
                </a:path>
                <a:path w="405764" h="786765">
                  <a:moveTo>
                    <a:pt x="346354" y="765459"/>
                  </a:moveTo>
                  <a:lnTo>
                    <a:pt x="73563" y="765459"/>
                  </a:lnTo>
                  <a:lnTo>
                    <a:pt x="94602" y="765180"/>
                  </a:lnTo>
                  <a:lnTo>
                    <a:pt x="115744" y="763790"/>
                  </a:lnTo>
                  <a:lnTo>
                    <a:pt x="135333" y="762955"/>
                  </a:lnTo>
                  <a:lnTo>
                    <a:pt x="350875" y="762955"/>
                  </a:lnTo>
                  <a:lnTo>
                    <a:pt x="346354" y="765459"/>
                  </a:lnTo>
                  <a:close/>
                </a:path>
                <a:path w="405764" h="786765">
                  <a:moveTo>
                    <a:pt x="350875" y="786147"/>
                  </a:moveTo>
                  <a:lnTo>
                    <a:pt x="342541" y="783495"/>
                  </a:lnTo>
                  <a:lnTo>
                    <a:pt x="339804" y="775837"/>
                  </a:lnTo>
                  <a:lnTo>
                    <a:pt x="342602" y="767536"/>
                  </a:lnTo>
                  <a:lnTo>
                    <a:pt x="350875" y="762955"/>
                  </a:lnTo>
                  <a:lnTo>
                    <a:pt x="359301" y="766579"/>
                  </a:lnTo>
                  <a:lnTo>
                    <a:pt x="362110" y="774551"/>
                  </a:lnTo>
                  <a:lnTo>
                    <a:pt x="359495" y="781972"/>
                  </a:lnTo>
                  <a:lnTo>
                    <a:pt x="350875" y="786147"/>
                  </a:lnTo>
                  <a:close/>
                </a:path>
                <a:path w="405764" h="786765">
                  <a:moveTo>
                    <a:pt x="350875" y="786147"/>
                  </a:moveTo>
                  <a:lnTo>
                    <a:pt x="359495" y="781972"/>
                  </a:lnTo>
                  <a:lnTo>
                    <a:pt x="359301" y="782523"/>
                  </a:lnTo>
                  <a:lnTo>
                    <a:pt x="350875" y="786147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09" name="object 2209"/>
          <p:cNvGrpSpPr/>
          <p:nvPr/>
        </p:nvGrpSpPr>
        <p:grpSpPr>
          <a:xfrm>
            <a:off x="6148225" y="7130978"/>
            <a:ext cx="405765" cy="786765"/>
            <a:chOff x="6148225" y="7130978"/>
            <a:chExt cx="405765" cy="786765"/>
          </a:xfrm>
        </p:grpSpPr>
        <p:sp>
          <p:nvSpPr>
            <p:cNvPr id="2210" name="object 2210"/>
            <p:cNvSpPr/>
            <p:nvPr/>
          </p:nvSpPr>
          <p:spPr>
            <a:xfrm>
              <a:off x="6160586" y="7143962"/>
              <a:ext cx="380365" cy="762000"/>
            </a:xfrm>
            <a:custGeom>
              <a:avLst/>
              <a:gdLst/>
              <a:ahLst/>
              <a:cxnLst/>
              <a:rect l="l" t="t" r="r" b="b"/>
              <a:pathLst>
                <a:path w="380365" h="762000">
                  <a:moveTo>
                    <a:pt x="338537" y="761568"/>
                  </a:moveTo>
                  <a:lnTo>
                    <a:pt x="41288" y="761568"/>
                  </a:lnTo>
                  <a:lnTo>
                    <a:pt x="25208" y="758328"/>
                  </a:lnTo>
                  <a:lnTo>
                    <a:pt x="12085" y="749489"/>
                  </a:lnTo>
                  <a:lnTo>
                    <a:pt x="3241" y="736373"/>
                  </a:lnTo>
                  <a:lnTo>
                    <a:pt x="0" y="720302"/>
                  </a:lnTo>
                  <a:lnTo>
                    <a:pt x="0" y="41211"/>
                  </a:lnTo>
                  <a:lnTo>
                    <a:pt x="3241" y="25171"/>
                  </a:lnTo>
                  <a:lnTo>
                    <a:pt x="12085" y="12072"/>
                  </a:lnTo>
                  <a:lnTo>
                    <a:pt x="25208" y="3239"/>
                  </a:lnTo>
                  <a:lnTo>
                    <a:pt x="41288" y="0"/>
                  </a:lnTo>
                  <a:lnTo>
                    <a:pt x="338537" y="0"/>
                  </a:lnTo>
                  <a:lnTo>
                    <a:pt x="354586" y="3239"/>
                  </a:lnTo>
                  <a:lnTo>
                    <a:pt x="367693" y="12072"/>
                  </a:lnTo>
                  <a:lnTo>
                    <a:pt x="376531" y="25171"/>
                  </a:lnTo>
                  <a:lnTo>
                    <a:pt x="379772" y="41211"/>
                  </a:lnTo>
                  <a:lnTo>
                    <a:pt x="379772" y="720302"/>
                  </a:lnTo>
                  <a:lnTo>
                    <a:pt x="376531" y="736373"/>
                  </a:lnTo>
                  <a:lnTo>
                    <a:pt x="367693" y="749489"/>
                  </a:lnTo>
                  <a:lnTo>
                    <a:pt x="354586" y="758328"/>
                  </a:lnTo>
                  <a:lnTo>
                    <a:pt x="338537" y="761568"/>
                  </a:lnTo>
                  <a:close/>
                </a:path>
              </a:pathLst>
            </a:custGeom>
            <a:solidFill>
              <a:srgbClr val="939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1" name="object 2211"/>
            <p:cNvSpPr/>
            <p:nvPr/>
          </p:nvSpPr>
          <p:spPr>
            <a:xfrm>
              <a:off x="6148225" y="7130978"/>
              <a:ext cx="405765" cy="786765"/>
            </a:xfrm>
            <a:custGeom>
              <a:avLst/>
              <a:gdLst/>
              <a:ahLst/>
              <a:cxnLst/>
              <a:rect l="l" t="t" r="r" b="b"/>
              <a:pathLst>
                <a:path w="405765" h="786765">
                  <a:moveTo>
                    <a:pt x="350898" y="786147"/>
                  </a:moveTo>
                  <a:lnTo>
                    <a:pt x="77126" y="786147"/>
                  </a:lnTo>
                  <a:lnTo>
                    <a:pt x="49866" y="784195"/>
                  </a:lnTo>
                  <a:lnTo>
                    <a:pt x="26339" y="776538"/>
                  </a:lnTo>
                  <a:lnTo>
                    <a:pt x="9113" y="760470"/>
                  </a:lnTo>
                  <a:lnTo>
                    <a:pt x="758" y="733285"/>
                  </a:lnTo>
                  <a:lnTo>
                    <a:pt x="0" y="718596"/>
                  </a:lnTo>
                  <a:lnTo>
                    <a:pt x="84" y="703724"/>
                  </a:lnTo>
                  <a:lnTo>
                    <a:pt x="513" y="688407"/>
                  </a:lnTo>
                  <a:lnTo>
                    <a:pt x="758" y="674163"/>
                  </a:lnTo>
                  <a:lnTo>
                    <a:pt x="712" y="74848"/>
                  </a:lnTo>
                  <a:lnTo>
                    <a:pt x="22405" y="13090"/>
                  </a:lnTo>
                  <a:lnTo>
                    <a:pt x="59859" y="1387"/>
                  </a:lnTo>
                  <a:lnTo>
                    <a:pt x="112383" y="154"/>
                  </a:lnTo>
                  <a:lnTo>
                    <a:pt x="165004" y="0"/>
                  </a:lnTo>
                  <a:lnTo>
                    <a:pt x="345356" y="1728"/>
                  </a:lnTo>
                  <a:lnTo>
                    <a:pt x="366804" y="4933"/>
                  </a:lnTo>
                  <a:lnTo>
                    <a:pt x="385351" y="14272"/>
                  </a:lnTo>
                  <a:lnTo>
                    <a:pt x="390903" y="21809"/>
                  </a:lnTo>
                  <a:lnTo>
                    <a:pt x="321232" y="21809"/>
                  </a:lnTo>
                  <a:lnTo>
                    <a:pt x="273451" y="22196"/>
                  </a:lnTo>
                  <a:lnTo>
                    <a:pt x="245023" y="23863"/>
                  </a:lnTo>
                  <a:lnTo>
                    <a:pt x="75691" y="23863"/>
                  </a:lnTo>
                  <a:lnTo>
                    <a:pt x="53670" y="25259"/>
                  </a:lnTo>
                  <a:lnTo>
                    <a:pt x="35111" y="34087"/>
                  </a:lnTo>
                  <a:lnTo>
                    <a:pt x="23963" y="55664"/>
                  </a:lnTo>
                  <a:lnTo>
                    <a:pt x="22676" y="67445"/>
                  </a:lnTo>
                  <a:lnTo>
                    <a:pt x="22819" y="80006"/>
                  </a:lnTo>
                  <a:lnTo>
                    <a:pt x="23534" y="92618"/>
                  </a:lnTo>
                  <a:lnTo>
                    <a:pt x="23963" y="104552"/>
                  </a:lnTo>
                  <a:lnTo>
                    <a:pt x="23894" y="709832"/>
                  </a:lnTo>
                  <a:lnTo>
                    <a:pt x="23663" y="723459"/>
                  </a:lnTo>
                  <a:lnTo>
                    <a:pt x="25692" y="739906"/>
                  </a:lnTo>
                  <a:lnTo>
                    <a:pt x="34441" y="753587"/>
                  </a:lnTo>
                  <a:lnTo>
                    <a:pt x="54303" y="762955"/>
                  </a:lnTo>
                  <a:lnTo>
                    <a:pt x="73577" y="765459"/>
                  </a:lnTo>
                  <a:lnTo>
                    <a:pt x="346364" y="765459"/>
                  </a:lnTo>
                  <a:lnTo>
                    <a:pt x="342602" y="767536"/>
                  </a:lnTo>
                  <a:lnTo>
                    <a:pt x="339806" y="775837"/>
                  </a:lnTo>
                  <a:lnTo>
                    <a:pt x="342556" y="783495"/>
                  </a:lnTo>
                  <a:lnTo>
                    <a:pt x="350898" y="786147"/>
                  </a:lnTo>
                  <a:close/>
                </a:path>
                <a:path w="405765" h="786765">
                  <a:moveTo>
                    <a:pt x="359491" y="781984"/>
                  </a:moveTo>
                  <a:lnTo>
                    <a:pt x="362112" y="774551"/>
                  </a:lnTo>
                  <a:lnTo>
                    <a:pt x="359316" y="766579"/>
                  </a:lnTo>
                  <a:lnTo>
                    <a:pt x="350898" y="762955"/>
                  </a:lnTo>
                  <a:lnTo>
                    <a:pt x="371614" y="752808"/>
                  </a:lnTo>
                  <a:lnTo>
                    <a:pt x="380013" y="733060"/>
                  </a:lnTo>
                  <a:lnTo>
                    <a:pt x="381262" y="709832"/>
                  </a:lnTo>
                  <a:lnTo>
                    <a:pt x="380530" y="689243"/>
                  </a:lnTo>
                  <a:lnTo>
                    <a:pt x="380530" y="265478"/>
                  </a:lnTo>
                  <a:lnTo>
                    <a:pt x="381128" y="216122"/>
                  </a:lnTo>
                  <a:lnTo>
                    <a:pt x="382124" y="166491"/>
                  </a:lnTo>
                  <a:lnTo>
                    <a:pt x="382197" y="113426"/>
                  </a:lnTo>
                  <a:lnTo>
                    <a:pt x="380530" y="67587"/>
                  </a:lnTo>
                  <a:lnTo>
                    <a:pt x="361730" y="33559"/>
                  </a:lnTo>
                  <a:lnTo>
                    <a:pt x="321232" y="21809"/>
                  </a:lnTo>
                  <a:lnTo>
                    <a:pt x="390903" y="21809"/>
                  </a:lnTo>
                  <a:lnTo>
                    <a:pt x="399159" y="33017"/>
                  </a:lnTo>
                  <a:lnTo>
                    <a:pt x="402954" y="46212"/>
                  </a:lnTo>
                  <a:lnTo>
                    <a:pt x="404184" y="60428"/>
                  </a:lnTo>
                  <a:lnTo>
                    <a:pt x="404025" y="75816"/>
                  </a:lnTo>
                  <a:lnTo>
                    <a:pt x="403735" y="88655"/>
                  </a:lnTo>
                  <a:lnTo>
                    <a:pt x="403735" y="646670"/>
                  </a:lnTo>
                  <a:lnTo>
                    <a:pt x="405200" y="688407"/>
                  </a:lnTo>
                  <a:lnTo>
                    <a:pt x="403238" y="732149"/>
                  </a:lnTo>
                  <a:lnTo>
                    <a:pt x="388315" y="768021"/>
                  </a:lnTo>
                  <a:lnTo>
                    <a:pt x="359491" y="781984"/>
                  </a:lnTo>
                  <a:close/>
                </a:path>
                <a:path w="405765" h="786765">
                  <a:moveTo>
                    <a:pt x="232805" y="24579"/>
                  </a:moveTo>
                  <a:lnTo>
                    <a:pt x="97226" y="24579"/>
                  </a:lnTo>
                  <a:lnTo>
                    <a:pt x="75691" y="23863"/>
                  </a:lnTo>
                  <a:lnTo>
                    <a:pt x="245023" y="23863"/>
                  </a:lnTo>
                  <a:lnTo>
                    <a:pt x="232805" y="24579"/>
                  </a:lnTo>
                  <a:close/>
                </a:path>
                <a:path w="405765" h="786765">
                  <a:moveTo>
                    <a:pt x="346364" y="765459"/>
                  </a:moveTo>
                  <a:lnTo>
                    <a:pt x="73577" y="765459"/>
                  </a:lnTo>
                  <a:lnTo>
                    <a:pt x="94598" y="765180"/>
                  </a:lnTo>
                  <a:lnTo>
                    <a:pt x="115721" y="763790"/>
                  </a:lnTo>
                  <a:lnTo>
                    <a:pt x="135301" y="762955"/>
                  </a:lnTo>
                  <a:lnTo>
                    <a:pt x="350898" y="762955"/>
                  </a:lnTo>
                  <a:lnTo>
                    <a:pt x="346364" y="765459"/>
                  </a:lnTo>
                  <a:close/>
                </a:path>
                <a:path w="405765" h="786765">
                  <a:moveTo>
                    <a:pt x="350898" y="786147"/>
                  </a:moveTo>
                  <a:lnTo>
                    <a:pt x="342556" y="783495"/>
                  </a:lnTo>
                  <a:lnTo>
                    <a:pt x="339806" y="775837"/>
                  </a:lnTo>
                  <a:lnTo>
                    <a:pt x="342602" y="767536"/>
                  </a:lnTo>
                  <a:lnTo>
                    <a:pt x="350898" y="762955"/>
                  </a:lnTo>
                  <a:lnTo>
                    <a:pt x="359316" y="766579"/>
                  </a:lnTo>
                  <a:lnTo>
                    <a:pt x="362112" y="774551"/>
                  </a:lnTo>
                  <a:lnTo>
                    <a:pt x="359491" y="781984"/>
                  </a:lnTo>
                  <a:lnTo>
                    <a:pt x="350898" y="786147"/>
                  </a:lnTo>
                  <a:close/>
                </a:path>
                <a:path w="405765" h="786765">
                  <a:moveTo>
                    <a:pt x="350898" y="786147"/>
                  </a:moveTo>
                  <a:lnTo>
                    <a:pt x="359491" y="781984"/>
                  </a:lnTo>
                  <a:lnTo>
                    <a:pt x="359301" y="782523"/>
                  </a:lnTo>
                  <a:lnTo>
                    <a:pt x="350898" y="786147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12" name="object 2212"/>
          <p:cNvGrpSpPr/>
          <p:nvPr/>
        </p:nvGrpSpPr>
        <p:grpSpPr>
          <a:xfrm>
            <a:off x="4983842" y="7130237"/>
            <a:ext cx="510540" cy="788670"/>
            <a:chOff x="4983842" y="7130237"/>
            <a:chExt cx="510540" cy="788670"/>
          </a:xfrm>
        </p:grpSpPr>
        <p:sp>
          <p:nvSpPr>
            <p:cNvPr id="2213" name="object 2213"/>
            <p:cNvSpPr/>
            <p:nvPr/>
          </p:nvSpPr>
          <p:spPr>
            <a:xfrm>
              <a:off x="4996321" y="7143962"/>
              <a:ext cx="484505" cy="762000"/>
            </a:xfrm>
            <a:custGeom>
              <a:avLst/>
              <a:gdLst/>
              <a:ahLst/>
              <a:cxnLst/>
              <a:rect l="l" t="t" r="r" b="b"/>
              <a:pathLst>
                <a:path w="484504" h="762000">
                  <a:moveTo>
                    <a:pt x="442741" y="761568"/>
                  </a:moveTo>
                  <a:lnTo>
                    <a:pt x="41234" y="761568"/>
                  </a:lnTo>
                  <a:lnTo>
                    <a:pt x="25186" y="758328"/>
                  </a:lnTo>
                  <a:lnTo>
                    <a:pt x="12078" y="749489"/>
                  </a:lnTo>
                  <a:lnTo>
                    <a:pt x="3241" y="736373"/>
                  </a:lnTo>
                  <a:lnTo>
                    <a:pt x="0" y="720302"/>
                  </a:lnTo>
                  <a:lnTo>
                    <a:pt x="0" y="41211"/>
                  </a:lnTo>
                  <a:lnTo>
                    <a:pt x="3241" y="25171"/>
                  </a:lnTo>
                  <a:lnTo>
                    <a:pt x="12078" y="12072"/>
                  </a:lnTo>
                  <a:lnTo>
                    <a:pt x="25186" y="3239"/>
                  </a:lnTo>
                  <a:lnTo>
                    <a:pt x="41234" y="0"/>
                  </a:lnTo>
                  <a:lnTo>
                    <a:pt x="442741" y="0"/>
                  </a:lnTo>
                  <a:lnTo>
                    <a:pt x="458821" y="3239"/>
                  </a:lnTo>
                  <a:lnTo>
                    <a:pt x="471944" y="12072"/>
                  </a:lnTo>
                  <a:lnTo>
                    <a:pt x="480788" y="25171"/>
                  </a:lnTo>
                  <a:lnTo>
                    <a:pt x="484030" y="41211"/>
                  </a:lnTo>
                  <a:lnTo>
                    <a:pt x="484030" y="720302"/>
                  </a:lnTo>
                  <a:lnTo>
                    <a:pt x="480788" y="736373"/>
                  </a:lnTo>
                  <a:lnTo>
                    <a:pt x="471944" y="749489"/>
                  </a:lnTo>
                  <a:lnTo>
                    <a:pt x="458821" y="758328"/>
                  </a:lnTo>
                  <a:lnTo>
                    <a:pt x="442741" y="761568"/>
                  </a:lnTo>
                  <a:close/>
                </a:path>
              </a:pathLst>
            </a:custGeom>
            <a:solidFill>
              <a:srgbClr val="939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4" name="object 2214"/>
            <p:cNvSpPr/>
            <p:nvPr/>
          </p:nvSpPr>
          <p:spPr>
            <a:xfrm>
              <a:off x="4983835" y="7130249"/>
              <a:ext cx="510540" cy="788670"/>
            </a:xfrm>
            <a:custGeom>
              <a:avLst/>
              <a:gdLst/>
              <a:ahLst/>
              <a:cxnLst/>
              <a:rect l="l" t="t" r="r" b="b"/>
              <a:pathLst>
                <a:path w="510539" h="788670">
                  <a:moveTo>
                    <a:pt x="510133" y="673481"/>
                  </a:moveTo>
                  <a:lnTo>
                    <a:pt x="508114" y="627976"/>
                  </a:lnTo>
                  <a:lnTo>
                    <a:pt x="508114" y="295452"/>
                  </a:lnTo>
                  <a:lnTo>
                    <a:pt x="508393" y="248526"/>
                  </a:lnTo>
                  <a:lnTo>
                    <a:pt x="508977" y="201498"/>
                  </a:lnTo>
                  <a:lnTo>
                    <a:pt x="509409" y="154432"/>
                  </a:lnTo>
                  <a:lnTo>
                    <a:pt x="509168" y="103682"/>
                  </a:lnTo>
                  <a:lnTo>
                    <a:pt x="508114" y="60477"/>
                  </a:lnTo>
                  <a:lnTo>
                    <a:pt x="495795" y="24180"/>
                  </a:lnTo>
                  <a:lnTo>
                    <a:pt x="493052" y="22440"/>
                  </a:lnTo>
                  <a:lnTo>
                    <a:pt x="485889" y="17894"/>
                  </a:lnTo>
                  <a:lnTo>
                    <a:pt x="485889" y="701929"/>
                  </a:lnTo>
                  <a:lnTo>
                    <a:pt x="485038" y="728738"/>
                  </a:lnTo>
                  <a:lnTo>
                    <a:pt x="476707" y="751928"/>
                  </a:lnTo>
                  <a:lnTo>
                    <a:pt x="455218" y="763689"/>
                  </a:lnTo>
                  <a:lnTo>
                    <a:pt x="383616" y="763689"/>
                  </a:lnTo>
                  <a:lnTo>
                    <a:pt x="394373" y="743318"/>
                  </a:lnTo>
                  <a:lnTo>
                    <a:pt x="397725" y="707085"/>
                  </a:lnTo>
                  <a:lnTo>
                    <a:pt x="397192" y="675259"/>
                  </a:lnTo>
                  <a:lnTo>
                    <a:pt x="397103" y="155371"/>
                  </a:lnTo>
                  <a:lnTo>
                    <a:pt x="398691" y="123825"/>
                  </a:lnTo>
                  <a:lnTo>
                    <a:pt x="400304" y="86271"/>
                  </a:lnTo>
                  <a:lnTo>
                    <a:pt x="397192" y="49657"/>
                  </a:lnTo>
                  <a:lnTo>
                    <a:pt x="386448" y="25158"/>
                  </a:lnTo>
                  <a:lnTo>
                    <a:pt x="396074" y="24599"/>
                  </a:lnTo>
                  <a:lnTo>
                    <a:pt x="400418" y="24358"/>
                  </a:lnTo>
                  <a:lnTo>
                    <a:pt x="419798" y="22758"/>
                  </a:lnTo>
                  <a:lnTo>
                    <a:pt x="438975" y="22440"/>
                  </a:lnTo>
                  <a:lnTo>
                    <a:pt x="474941" y="40678"/>
                  </a:lnTo>
                  <a:lnTo>
                    <a:pt x="485571" y="70383"/>
                  </a:lnTo>
                  <a:lnTo>
                    <a:pt x="485495" y="78054"/>
                  </a:lnTo>
                  <a:lnTo>
                    <a:pt x="485127" y="85763"/>
                  </a:lnTo>
                  <a:lnTo>
                    <a:pt x="484911" y="93141"/>
                  </a:lnTo>
                  <a:lnTo>
                    <a:pt x="484911" y="679361"/>
                  </a:lnTo>
                  <a:lnTo>
                    <a:pt x="485889" y="701929"/>
                  </a:lnTo>
                  <a:lnTo>
                    <a:pt x="485889" y="17894"/>
                  </a:lnTo>
                  <a:lnTo>
                    <a:pt x="467042" y="5930"/>
                  </a:lnTo>
                  <a:lnTo>
                    <a:pt x="442480" y="2120"/>
                  </a:lnTo>
                  <a:lnTo>
                    <a:pt x="428752" y="0"/>
                  </a:lnTo>
                  <a:lnTo>
                    <a:pt x="387807" y="635"/>
                  </a:lnTo>
                  <a:lnTo>
                    <a:pt x="374891" y="1168"/>
                  </a:lnTo>
                  <a:lnTo>
                    <a:pt x="374891" y="91960"/>
                  </a:lnTo>
                  <a:lnTo>
                    <a:pt x="373837" y="123583"/>
                  </a:lnTo>
                  <a:lnTo>
                    <a:pt x="373837" y="699617"/>
                  </a:lnTo>
                  <a:lnTo>
                    <a:pt x="374332" y="718312"/>
                  </a:lnTo>
                  <a:lnTo>
                    <a:pt x="372694" y="738301"/>
                  </a:lnTo>
                  <a:lnTo>
                    <a:pt x="364210" y="754976"/>
                  </a:lnTo>
                  <a:lnTo>
                    <a:pt x="344208" y="763689"/>
                  </a:lnTo>
                  <a:lnTo>
                    <a:pt x="262115" y="763689"/>
                  </a:lnTo>
                  <a:lnTo>
                    <a:pt x="166471" y="763689"/>
                  </a:lnTo>
                  <a:lnTo>
                    <a:pt x="141528" y="745261"/>
                  </a:lnTo>
                  <a:lnTo>
                    <a:pt x="132969" y="712279"/>
                  </a:lnTo>
                  <a:lnTo>
                    <a:pt x="133311" y="675259"/>
                  </a:lnTo>
                  <a:lnTo>
                    <a:pt x="135089" y="644740"/>
                  </a:lnTo>
                  <a:lnTo>
                    <a:pt x="135089" y="178943"/>
                  </a:lnTo>
                  <a:lnTo>
                    <a:pt x="133959" y="149009"/>
                  </a:lnTo>
                  <a:lnTo>
                    <a:pt x="132067" y="117259"/>
                  </a:lnTo>
                  <a:lnTo>
                    <a:pt x="131686" y="85610"/>
                  </a:lnTo>
                  <a:lnTo>
                    <a:pt x="135089" y="56019"/>
                  </a:lnTo>
                  <a:lnTo>
                    <a:pt x="147739" y="34023"/>
                  </a:lnTo>
                  <a:lnTo>
                    <a:pt x="169024" y="25374"/>
                  </a:lnTo>
                  <a:lnTo>
                    <a:pt x="170611" y="25311"/>
                  </a:lnTo>
                  <a:lnTo>
                    <a:pt x="217131" y="25311"/>
                  </a:lnTo>
                  <a:lnTo>
                    <a:pt x="330149" y="25311"/>
                  </a:lnTo>
                  <a:lnTo>
                    <a:pt x="360603" y="37617"/>
                  </a:lnTo>
                  <a:lnTo>
                    <a:pt x="372999" y="61569"/>
                  </a:lnTo>
                  <a:lnTo>
                    <a:pt x="374891" y="91960"/>
                  </a:lnTo>
                  <a:lnTo>
                    <a:pt x="374891" y="1168"/>
                  </a:lnTo>
                  <a:lnTo>
                    <a:pt x="362077" y="1689"/>
                  </a:lnTo>
                  <a:lnTo>
                    <a:pt x="157289" y="546"/>
                  </a:lnTo>
                  <a:lnTo>
                    <a:pt x="126326" y="774"/>
                  </a:lnTo>
                  <a:lnTo>
                    <a:pt x="126326" y="25311"/>
                  </a:lnTo>
                  <a:lnTo>
                    <a:pt x="120230" y="32296"/>
                  </a:lnTo>
                  <a:lnTo>
                    <a:pt x="113055" y="62344"/>
                  </a:lnTo>
                  <a:lnTo>
                    <a:pt x="111887" y="97015"/>
                  </a:lnTo>
                  <a:lnTo>
                    <a:pt x="111823" y="712279"/>
                  </a:lnTo>
                  <a:lnTo>
                    <a:pt x="111721" y="721893"/>
                  </a:lnTo>
                  <a:lnTo>
                    <a:pt x="112318" y="737222"/>
                  </a:lnTo>
                  <a:lnTo>
                    <a:pt x="115354" y="751992"/>
                  </a:lnTo>
                  <a:lnTo>
                    <a:pt x="121450" y="763689"/>
                  </a:lnTo>
                  <a:lnTo>
                    <a:pt x="97510" y="763689"/>
                  </a:lnTo>
                  <a:lnTo>
                    <a:pt x="53721" y="762927"/>
                  </a:lnTo>
                  <a:lnTo>
                    <a:pt x="24079" y="732218"/>
                  </a:lnTo>
                  <a:lnTo>
                    <a:pt x="22428" y="717270"/>
                  </a:lnTo>
                  <a:lnTo>
                    <a:pt x="22606" y="701319"/>
                  </a:lnTo>
                  <a:lnTo>
                    <a:pt x="23533" y="685292"/>
                  </a:lnTo>
                  <a:lnTo>
                    <a:pt x="23964" y="673481"/>
                  </a:lnTo>
                  <a:lnTo>
                    <a:pt x="24079" y="118783"/>
                  </a:lnTo>
                  <a:lnTo>
                    <a:pt x="23533" y="103682"/>
                  </a:lnTo>
                  <a:lnTo>
                    <a:pt x="22606" y="87680"/>
                  </a:lnTo>
                  <a:lnTo>
                    <a:pt x="22428" y="71729"/>
                  </a:lnTo>
                  <a:lnTo>
                    <a:pt x="24079" y="56781"/>
                  </a:lnTo>
                  <a:lnTo>
                    <a:pt x="35267" y="34988"/>
                  </a:lnTo>
                  <a:lnTo>
                    <a:pt x="53721" y="26047"/>
                  </a:lnTo>
                  <a:lnTo>
                    <a:pt x="75730" y="24599"/>
                  </a:lnTo>
                  <a:lnTo>
                    <a:pt x="97510" y="25311"/>
                  </a:lnTo>
                  <a:lnTo>
                    <a:pt x="126326" y="25311"/>
                  </a:lnTo>
                  <a:lnTo>
                    <a:pt x="126326" y="774"/>
                  </a:lnTo>
                  <a:lnTo>
                    <a:pt x="108839" y="889"/>
                  </a:lnTo>
                  <a:lnTo>
                    <a:pt x="60464" y="2120"/>
                  </a:lnTo>
                  <a:lnTo>
                    <a:pt x="20726" y="15760"/>
                  </a:lnTo>
                  <a:lnTo>
                    <a:pt x="3594" y="47078"/>
                  </a:lnTo>
                  <a:lnTo>
                    <a:pt x="0" y="87541"/>
                  </a:lnTo>
                  <a:lnTo>
                    <a:pt x="825" y="128587"/>
                  </a:lnTo>
                  <a:lnTo>
                    <a:pt x="825" y="715619"/>
                  </a:lnTo>
                  <a:lnTo>
                    <a:pt x="11747" y="763295"/>
                  </a:lnTo>
                  <a:lnTo>
                    <a:pt x="53708" y="786879"/>
                  </a:lnTo>
                  <a:lnTo>
                    <a:pt x="79527" y="788289"/>
                  </a:lnTo>
                  <a:lnTo>
                    <a:pt x="105714" y="788123"/>
                  </a:lnTo>
                  <a:lnTo>
                    <a:pt x="131940" y="787349"/>
                  </a:lnTo>
                  <a:lnTo>
                    <a:pt x="157810" y="786879"/>
                  </a:lnTo>
                  <a:lnTo>
                    <a:pt x="166839" y="786879"/>
                  </a:lnTo>
                  <a:lnTo>
                    <a:pt x="169633" y="787501"/>
                  </a:lnTo>
                  <a:lnTo>
                    <a:pt x="197802" y="787781"/>
                  </a:lnTo>
                  <a:lnTo>
                    <a:pt x="224256" y="786879"/>
                  </a:lnTo>
                  <a:lnTo>
                    <a:pt x="344208" y="786879"/>
                  </a:lnTo>
                  <a:lnTo>
                    <a:pt x="455218" y="786879"/>
                  </a:lnTo>
                  <a:lnTo>
                    <a:pt x="463626" y="783259"/>
                  </a:lnTo>
                  <a:lnTo>
                    <a:pt x="464019" y="782142"/>
                  </a:lnTo>
                  <a:lnTo>
                    <a:pt x="494347" y="765810"/>
                  </a:lnTo>
                  <a:lnTo>
                    <a:pt x="509104" y="723722"/>
                  </a:lnTo>
                  <a:lnTo>
                    <a:pt x="510133" y="67348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15" name="object 2215"/>
          <p:cNvGrpSpPr/>
          <p:nvPr/>
        </p:nvGrpSpPr>
        <p:grpSpPr>
          <a:xfrm>
            <a:off x="2262035" y="7717917"/>
            <a:ext cx="177165" cy="788035"/>
            <a:chOff x="2262035" y="7717917"/>
            <a:chExt cx="177165" cy="788035"/>
          </a:xfrm>
        </p:grpSpPr>
        <p:sp>
          <p:nvSpPr>
            <p:cNvPr id="2216" name="object 2216"/>
            <p:cNvSpPr/>
            <p:nvPr/>
          </p:nvSpPr>
          <p:spPr>
            <a:xfrm>
              <a:off x="2273964" y="773055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0957" y="761568"/>
                  </a:moveTo>
                  <a:lnTo>
                    <a:pt x="41289" y="761568"/>
                  </a:lnTo>
                  <a:lnTo>
                    <a:pt x="25209" y="758328"/>
                  </a:lnTo>
                  <a:lnTo>
                    <a:pt x="12085" y="749495"/>
                  </a:lnTo>
                  <a:lnTo>
                    <a:pt x="3241" y="736396"/>
                  </a:lnTo>
                  <a:lnTo>
                    <a:pt x="0" y="720356"/>
                  </a:lnTo>
                  <a:lnTo>
                    <a:pt x="0" y="41211"/>
                  </a:lnTo>
                  <a:lnTo>
                    <a:pt x="3241" y="25171"/>
                  </a:lnTo>
                  <a:lnTo>
                    <a:pt x="12085" y="12072"/>
                  </a:lnTo>
                  <a:lnTo>
                    <a:pt x="25209" y="3239"/>
                  </a:lnTo>
                  <a:lnTo>
                    <a:pt x="41289" y="0"/>
                  </a:lnTo>
                  <a:lnTo>
                    <a:pt x="110957" y="0"/>
                  </a:lnTo>
                  <a:lnTo>
                    <a:pt x="127037" y="3239"/>
                  </a:lnTo>
                  <a:lnTo>
                    <a:pt x="140160" y="12072"/>
                  </a:lnTo>
                  <a:lnTo>
                    <a:pt x="149004" y="25171"/>
                  </a:lnTo>
                  <a:lnTo>
                    <a:pt x="152246" y="41211"/>
                  </a:lnTo>
                  <a:lnTo>
                    <a:pt x="152246" y="720356"/>
                  </a:lnTo>
                  <a:lnTo>
                    <a:pt x="149004" y="736396"/>
                  </a:lnTo>
                  <a:lnTo>
                    <a:pt x="140160" y="749495"/>
                  </a:lnTo>
                  <a:lnTo>
                    <a:pt x="127037" y="758328"/>
                  </a:lnTo>
                  <a:lnTo>
                    <a:pt x="110957" y="761568"/>
                  </a:lnTo>
                  <a:close/>
                </a:path>
              </a:pathLst>
            </a:custGeom>
            <a:solidFill>
              <a:srgbClr val="939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7" name="object 2217"/>
            <p:cNvSpPr/>
            <p:nvPr/>
          </p:nvSpPr>
          <p:spPr>
            <a:xfrm>
              <a:off x="2262035" y="7717917"/>
              <a:ext cx="177165" cy="788035"/>
            </a:xfrm>
            <a:custGeom>
              <a:avLst/>
              <a:gdLst/>
              <a:ahLst/>
              <a:cxnLst/>
              <a:rect l="l" t="t" r="r" b="b"/>
              <a:pathLst>
                <a:path w="177164" h="788034">
                  <a:moveTo>
                    <a:pt x="70608" y="787771"/>
                  </a:moveTo>
                  <a:lnTo>
                    <a:pt x="21516" y="775189"/>
                  </a:lnTo>
                  <a:lnTo>
                    <a:pt x="1086" y="735280"/>
                  </a:lnTo>
                  <a:lnTo>
                    <a:pt x="79" y="686886"/>
                  </a:lnTo>
                  <a:lnTo>
                    <a:pt x="0" y="622456"/>
                  </a:lnTo>
                  <a:lnTo>
                    <a:pt x="204" y="573871"/>
                  </a:lnTo>
                  <a:lnTo>
                    <a:pt x="326" y="83087"/>
                  </a:lnTo>
                  <a:lnTo>
                    <a:pt x="12868" y="24747"/>
                  </a:lnTo>
                  <a:lnTo>
                    <a:pt x="66999" y="990"/>
                  </a:lnTo>
                  <a:lnTo>
                    <a:pt x="91882" y="0"/>
                  </a:lnTo>
                  <a:lnTo>
                    <a:pt x="118297" y="290"/>
                  </a:lnTo>
                  <a:lnTo>
                    <a:pt x="143139" y="5653"/>
                  </a:lnTo>
                  <a:lnTo>
                    <a:pt x="163304" y="19881"/>
                  </a:lnTo>
                  <a:lnTo>
                    <a:pt x="164787" y="22215"/>
                  </a:lnTo>
                  <a:lnTo>
                    <a:pt x="89759" y="22215"/>
                  </a:lnTo>
                  <a:lnTo>
                    <a:pt x="61783" y="23747"/>
                  </a:lnTo>
                  <a:lnTo>
                    <a:pt x="37464" y="33117"/>
                  </a:lnTo>
                  <a:lnTo>
                    <a:pt x="23531" y="54614"/>
                  </a:lnTo>
                  <a:lnTo>
                    <a:pt x="20773" y="77885"/>
                  </a:lnTo>
                  <a:lnTo>
                    <a:pt x="21080" y="102855"/>
                  </a:lnTo>
                  <a:lnTo>
                    <a:pt x="22612" y="127918"/>
                  </a:lnTo>
                  <a:lnTo>
                    <a:pt x="23531" y="151464"/>
                  </a:lnTo>
                  <a:lnTo>
                    <a:pt x="23448" y="723742"/>
                  </a:lnTo>
                  <a:lnTo>
                    <a:pt x="50422" y="757928"/>
                  </a:lnTo>
                  <a:lnTo>
                    <a:pt x="72243" y="762909"/>
                  </a:lnTo>
                  <a:lnTo>
                    <a:pt x="122352" y="762909"/>
                  </a:lnTo>
                  <a:lnTo>
                    <a:pt x="114621" y="767194"/>
                  </a:lnTo>
                  <a:lnTo>
                    <a:pt x="111835" y="775502"/>
                  </a:lnTo>
                  <a:lnTo>
                    <a:pt x="114575" y="783176"/>
                  </a:lnTo>
                  <a:lnTo>
                    <a:pt x="122886" y="785859"/>
                  </a:lnTo>
                  <a:lnTo>
                    <a:pt x="97978" y="786910"/>
                  </a:lnTo>
                  <a:lnTo>
                    <a:pt x="70608" y="787771"/>
                  </a:lnTo>
                  <a:close/>
                </a:path>
                <a:path w="177164" h="788034">
                  <a:moveTo>
                    <a:pt x="122886" y="785859"/>
                  </a:moveTo>
                  <a:lnTo>
                    <a:pt x="131312" y="782227"/>
                  </a:lnTo>
                  <a:lnTo>
                    <a:pt x="134121" y="774236"/>
                  </a:lnTo>
                  <a:lnTo>
                    <a:pt x="131312" y="766245"/>
                  </a:lnTo>
                  <a:lnTo>
                    <a:pt x="122886" y="762613"/>
                  </a:lnTo>
                  <a:lnTo>
                    <a:pt x="147219" y="743640"/>
                  </a:lnTo>
                  <a:lnTo>
                    <a:pt x="155235" y="705226"/>
                  </a:lnTo>
                  <a:lnTo>
                    <a:pt x="154499" y="663005"/>
                  </a:lnTo>
                  <a:lnTo>
                    <a:pt x="152573" y="632609"/>
                  </a:lnTo>
                  <a:lnTo>
                    <a:pt x="152573" y="196704"/>
                  </a:lnTo>
                  <a:lnTo>
                    <a:pt x="153125" y="163946"/>
                  </a:lnTo>
                  <a:lnTo>
                    <a:pt x="154044" y="130790"/>
                  </a:lnTo>
                  <a:lnTo>
                    <a:pt x="154228" y="97655"/>
                  </a:lnTo>
                  <a:lnTo>
                    <a:pt x="149261" y="50166"/>
                  </a:lnTo>
                  <a:lnTo>
                    <a:pt x="114661" y="24237"/>
                  </a:lnTo>
                  <a:lnTo>
                    <a:pt x="89759" y="22215"/>
                  </a:lnTo>
                  <a:lnTo>
                    <a:pt x="164787" y="22215"/>
                  </a:lnTo>
                  <a:lnTo>
                    <a:pt x="175778" y="67245"/>
                  </a:lnTo>
                  <a:lnTo>
                    <a:pt x="176497" y="119440"/>
                  </a:lnTo>
                  <a:lnTo>
                    <a:pt x="176785" y="163946"/>
                  </a:lnTo>
                  <a:lnTo>
                    <a:pt x="176879" y="223892"/>
                  </a:lnTo>
                  <a:lnTo>
                    <a:pt x="176717" y="276133"/>
                  </a:lnTo>
                  <a:lnTo>
                    <a:pt x="176438" y="328374"/>
                  </a:lnTo>
                  <a:lnTo>
                    <a:pt x="176130" y="380607"/>
                  </a:lnTo>
                  <a:lnTo>
                    <a:pt x="175880" y="432826"/>
                  </a:lnTo>
                  <a:lnTo>
                    <a:pt x="175778" y="686886"/>
                  </a:lnTo>
                  <a:lnTo>
                    <a:pt x="175526" y="719683"/>
                  </a:lnTo>
                  <a:lnTo>
                    <a:pt x="170698" y="750132"/>
                  </a:lnTo>
                  <a:lnTo>
                    <a:pt x="155188" y="773702"/>
                  </a:lnTo>
                  <a:lnTo>
                    <a:pt x="122886" y="785859"/>
                  </a:lnTo>
                  <a:close/>
                </a:path>
                <a:path w="177164" h="788034">
                  <a:moveTo>
                    <a:pt x="122352" y="762909"/>
                  </a:moveTo>
                  <a:lnTo>
                    <a:pt x="72243" y="762909"/>
                  </a:lnTo>
                  <a:lnTo>
                    <a:pt x="88025" y="762613"/>
                  </a:lnTo>
                  <a:lnTo>
                    <a:pt x="122886" y="762613"/>
                  </a:lnTo>
                  <a:lnTo>
                    <a:pt x="122352" y="762909"/>
                  </a:lnTo>
                  <a:close/>
                </a:path>
                <a:path w="177164" h="788034">
                  <a:moveTo>
                    <a:pt x="122886" y="785859"/>
                  </a:moveTo>
                  <a:lnTo>
                    <a:pt x="114575" y="783176"/>
                  </a:lnTo>
                  <a:lnTo>
                    <a:pt x="111835" y="775502"/>
                  </a:lnTo>
                  <a:lnTo>
                    <a:pt x="114621" y="767194"/>
                  </a:lnTo>
                  <a:lnTo>
                    <a:pt x="122886" y="762613"/>
                  </a:lnTo>
                  <a:lnTo>
                    <a:pt x="131312" y="766245"/>
                  </a:lnTo>
                  <a:lnTo>
                    <a:pt x="134121" y="774236"/>
                  </a:lnTo>
                  <a:lnTo>
                    <a:pt x="131312" y="782227"/>
                  </a:lnTo>
                  <a:lnTo>
                    <a:pt x="122886" y="78585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18" name="object 2218"/>
          <p:cNvGrpSpPr/>
          <p:nvPr/>
        </p:nvGrpSpPr>
        <p:grpSpPr>
          <a:xfrm>
            <a:off x="8057432" y="5416273"/>
            <a:ext cx="177165" cy="788035"/>
            <a:chOff x="8057432" y="5416273"/>
            <a:chExt cx="177165" cy="788035"/>
          </a:xfrm>
        </p:grpSpPr>
        <p:sp>
          <p:nvSpPr>
            <p:cNvPr id="2219" name="object 2219"/>
            <p:cNvSpPr/>
            <p:nvPr/>
          </p:nvSpPr>
          <p:spPr>
            <a:xfrm>
              <a:off x="8069362" y="5428868"/>
              <a:ext cx="152400" cy="762000"/>
            </a:xfrm>
            <a:custGeom>
              <a:avLst/>
              <a:gdLst/>
              <a:ahLst/>
              <a:cxnLst/>
              <a:rect l="l" t="t" r="r" b="b"/>
              <a:pathLst>
                <a:path w="152400" h="762000">
                  <a:moveTo>
                    <a:pt x="111012" y="761568"/>
                  </a:moveTo>
                  <a:lnTo>
                    <a:pt x="41289" y="761568"/>
                  </a:lnTo>
                  <a:lnTo>
                    <a:pt x="25209" y="758328"/>
                  </a:lnTo>
                  <a:lnTo>
                    <a:pt x="12085" y="749495"/>
                  </a:lnTo>
                  <a:lnTo>
                    <a:pt x="3241" y="736396"/>
                  </a:lnTo>
                  <a:lnTo>
                    <a:pt x="0" y="720356"/>
                  </a:lnTo>
                  <a:lnTo>
                    <a:pt x="0" y="41265"/>
                  </a:lnTo>
                  <a:lnTo>
                    <a:pt x="3241" y="25194"/>
                  </a:lnTo>
                  <a:lnTo>
                    <a:pt x="12085" y="12078"/>
                  </a:lnTo>
                  <a:lnTo>
                    <a:pt x="25209" y="3240"/>
                  </a:lnTo>
                  <a:lnTo>
                    <a:pt x="41289" y="0"/>
                  </a:lnTo>
                  <a:lnTo>
                    <a:pt x="111012" y="0"/>
                  </a:lnTo>
                  <a:lnTo>
                    <a:pt x="127060" y="3240"/>
                  </a:lnTo>
                  <a:lnTo>
                    <a:pt x="140167" y="12078"/>
                  </a:lnTo>
                  <a:lnTo>
                    <a:pt x="149005" y="25194"/>
                  </a:lnTo>
                  <a:lnTo>
                    <a:pt x="152246" y="41265"/>
                  </a:lnTo>
                  <a:lnTo>
                    <a:pt x="152246" y="720356"/>
                  </a:lnTo>
                  <a:lnTo>
                    <a:pt x="149005" y="736396"/>
                  </a:lnTo>
                  <a:lnTo>
                    <a:pt x="140167" y="749495"/>
                  </a:lnTo>
                  <a:lnTo>
                    <a:pt x="127060" y="758328"/>
                  </a:lnTo>
                  <a:lnTo>
                    <a:pt x="111012" y="761568"/>
                  </a:lnTo>
                  <a:close/>
                </a:path>
              </a:pathLst>
            </a:custGeom>
            <a:solidFill>
              <a:srgbClr val="9394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0" name="object 2220"/>
            <p:cNvSpPr/>
            <p:nvPr/>
          </p:nvSpPr>
          <p:spPr>
            <a:xfrm>
              <a:off x="8057432" y="5416273"/>
              <a:ext cx="177165" cy="788035"/>
            </a:xfrm>
            <a:custGeom>
              <a:avLst/>
              <a:gdLst/>
              <a:ahLst/>
              <a:cxnLst/>
              <a:rect l="l" t="t" r="r" b="b"/>
              <a:pathLst>
                <a:path w="177165" h="788035">
                  <a:moveTo>
                    <a:pt x="70635" y="787725"/>
                  </a:moveTo>
                  <a:lnTo>
                    <a:pt x="21516" y="775143"/>
                  </a:lnTo>
                  <a:lnTo>
                    <a:pt x="1117" y="735257"/>
                  </a:lnTo>
                  <a:lnTo>
                    <a:pt x="79" y="686840"/>
                  </a:lnTo>
                  <a:lnTo>
                    <a:pt x="0" y="622410"/>
                  </a:lnTo>
                  <a:lnTo>
                    <a:pt x="204" y="573825"/>
                  </a:lnTo>
                  <a:lnTo>
                    <a:pt x="326" y="83041"/>
                  </a:lnTo>
                  <a:lnTo>
                    <a:pt x="12889" y="24708"/>
                  </a:lnTo>
                  <a:lnTo>
                    <a:pt x="66999" y="999"/>
                  </a:lnTo>
                  <a:lnTo>
                    <a:pt x="91890" y="0"/>
                  </a:lnTo>
                  <a:lnTo>
                    <a:pt x="118317" y="271"/>
                  </a:lnTo>
                  <a:lnTo>
                    <a:pt x="143162" y="5615"/>
                  </a:lnTo>
                  <a:lnTo>
                    <a:pt x="163304" y="19835"/>
                  </a:lnTo>
                  <a:lnTo>
                    <a:pt x="164783" y="22163"/>
                  </a:lnTo>
                  <a:lnTo>
                    <a:pt x="89768" y="22163"/>
                  </a:lnTo>
                  <a:lnTo>
                    <a:pt x="61811" y="23687"/>
                  </a:lnTo>
                  <a:lnTo>
                    <a:pt x="37510" y="33071"/>
                  </a:lnTo>
                  <a:lnTo>
                    <a:pt x="23585" y="54623"/>
                  </a:lnTo>
                  <a:lnTo>
                    <a:pt x="20828" y="77847"/>
                  </a:lnTo>
                  <a:lnTo>
                    <a:pt x="21134" y="102816"/>
                  </a:lnTo>
                  <a:lnTo>
                    <a:pt x="22666" y="127888"/>
                  </a:lnTo>
                  <a:lnTo>
                    <a:pt x="23585" y="151418"/>
                  </a:lnTo>
                  <a:lnTo>
                    <a:pt x="23494" y="723674"/>
                  </a:lnTo>
                  <a:lnTo>
                    <a:pt x="50423" y="757905"/>
                  </a:lnTo>
                  <a:lnTo>
                    <a:pt x="72266" y="762864"/>
                  </a:lnTo>
                  <a:lnTo>
                    <a:pt x="122403" y="762864"/>
                  </a:lnTo>
                  <a:lnTo>
                    <a:pt x="114645" y="767149"/>
                  </a:lnTo>
                  <a:lnTo>
                    <a:pt x="111849" y="775456"/>
                  </a:lnTo>
                  <a:lnTo>
                    <a:pt x="114599" y="783130"/>
                  </a:lnTo>
                  <a:lnTo>
                    <a:pt x="122941" y="785813"/>
                  </a:lnTo>
                  <a:lnTo>
                    <a:pt x="98024" y="786864"/>
                  </a:lnTo>
                  <a:lnTo>
                    <a:pt x="70635" y="787725"/>
                  </a:lnTo>
                  <a:close/>
                </a:path>
                <a:path w="177165" h="788035">
                  <a:moveTo>
                    <a:pt x="122941" y="785813"/>
                  </a:moveTo>
                  <a:lnTo>
                    <a:pt x="131336" y="782181"/>
                  </a:lnTo>
                  <a:lnTo>
                    <a:pt x="134135" y="774190"/>
                  </a:lnTo>
                  <a:lnTo>
                    <a:pt x="131336" y="766199"/>
                  </a:lnTo>
                  <a:lnTo>
                    <a:pt x="122941" y="762567"/>
                  </a:lnTo>
                  <a:lnTo>
                    <a:pt x="147242" y="743594"/>
                  </a:lnTo>
                  <a:lnTo>
                    <a:pt x="155242" y="705180"/>
                  </a:lnTo>
                  <a:lnTo>
                    <a:pt x="154500" y="662959"/>
                  </a:lnTo>
                  <a:lnTo>
                    <a:pt x="152573" y="632563"/>
                  </a:lnTo>
                  <a:lnTo>
                    <a:pt x="152573" y="196658"/>
                  </a:lnTo>
                  <a:lnTo>
                    <a:pt x="153125" y="163901"/>
                  </a:lnTo>
                  <a:lnTo>
                    <a:pt x="154044" y="130751"/>
                  </a:lnTo>
                  <a:lnTo>
                    <a:pt x="154228" y="97632"/>
                  </a:lnTo>
                  <a:lnTo>
                    <a:pt x="149269" y="50166"/>
                  </a:lnTo>
                  <a:lnTo>
                    <a:pt x="114661" y="24191"/>
                  </a:lnTo>
                  <a:lnTo>
                    <a:pt x="89768" y="22163"/>
                  </a:lnTo>
                  <a:lnTo>
                    <a:pt x="164783" y="22163"/>
                  </a:lnTo>
                  <a:lnTo>
                    <a:pt x="175832" y="67199"/>
                  </a:lnTo>
                  <a:lnTo>
                    <a:pt x="176536" y="119392"/>
                  </a:lnTo>
                  <a:lnTo>
                    <a:pt x="176817" y="163901"/>
                  </a:lnTo>
                  <a:lnTo>
                    <a:pt x="176909" y="223831"/>
                  </a:lnTo>
                  <a:lnTo>
                    <a:pt x="176751" y="276066"/>
                  </a:lnTo>
                  <a:lnTo>
                    <a:pt x="176478" y="328304"/>
                  </a:lnTo>
                  <a:lnTo>
                    <a:pt x="176177" y="380539"/>
                  </a:lnTo>
                  <a:lnTo>
                    <a:pt x="175933" y="432764"/>
                  </a:lnTo>
                  <a:lnTo>
                    <a:pt x="175832" y="686840"/>
                  </a:lnTo>
                  <a:lnTo>
                    <a:pt x="175573" y="719637"/>
                  </a:lnTo>
                  <a:lnTo>
                    <a:pt x="170732" y="750087"/>
                  </a:lnTo>
                  <a:lnTo>
                    <a:pt x="155219" y="773656"/>
                  </a:lnTo>
                  <a:lnTo>
                    <a:pt x="122941" y="785813"/>
                  </a:lnTo>
                  <a:close/>
                </a:path>
                <a:path w="177165" h="788035">
                  <a:moveTo>
                    <a:pt x="122403" y="762864"/>
                  </a:moveTo>
                  <a:lnTo>
                    <a:pt x="72266" y="762864"/>
                  </a:lnTo>
                  <a:lnTo>
                    <a:pt x="88079" y="762567"/>
                  </a:lnTo>
                  <a:lnTo>
                    <a:pt x="122941" y="762567"/>
                  </a:lnTo>
                  <a:lnTo>
                    <a:pt x="122403" y="762864"/>
                  </a:lnTo>
                  <a:close/>
                </a:path>
                <a:path w="177165" h="788035">
                  <a:moveTo>
                    <a:pt x="122941" y="785813"/>
                  </a:moveTo>
                  <a:lnTo>
                    <a:pt x="114599" y="783130"/>
                  </a:lnTo>
                  <a:lnTo>
                    <a:pt x="111849" y="775456"/>
                  </a:lnTo>
                  <a:lnTo>
                    <a:pt x="114645" y="767149"/>
                  </a:lnTo>
                  <a:lnTo>
                    <a:pt x="122941" y="762567"/>
                  </a:lnTo>
                  <a:lnTo>
                    <a:pt x="131336" y="766199"/>
                  </a:lnTo>
                  <a:lnTo>
                    <a:pt x="134135" y="774190"/>
                  </a:lnTo>
                  <a:lnTo>
                    <a:pt x="131336" y="782181"/>
                  </a:lnTo>
                  <a:lnTo>
                    <a:pt x="122941" y="785813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21" name="object 2221"/>
          <p:cNvSpPr/>
          <p:nvPr/>
        </p:nvSpPr>
        <p:spPr>
          <a:xfrm>
            <a:off x="6205753" y="6891477"/>
            <a:ext cx="301625" cy="255270"/>
          </a:xfrm>
          <a:custGeom>
            <a:avLst/>
            <a:gdLst/>
            <a:ahLst/>
            <a:cxnLst/>
            <a:rect l="l" t="t" r="r" b="b"/>
            <a:pathLst>
              <a:path w="301625" h="255270">
                <a:moveTo>
                  <a:pt x="301599" y="27101"/>
                </a:moveTo>
                <a:lnTo>
                  <a:pt x="295046" y="8470"/>
                </a:lnTo>
                <a:lnTo>
                  <a:pt x="275386" y="0"/>
                </a:lnTo>
                <a:lnTo>
                  <a:pt x="26187" y="0"/>
                </a:lnTo>
                <a:lnTo>
                  <a:pt x="6553" y="8470"/>
                </a:lnTo>
                <a:lnTo>
                  <a:pt x="0" y="27101"/>
                </a:lnTo>
                <a:lnTo>
                  <a:pt x="6527" y="45745"/>
                </a:lnTo>
                <a:lnTo>
                  <a:pt x="26187" y="54216"/>
                </a:lnTo>
                <a:lnTo>
                  <a:pt x="113665" y="54216"/>
                </a:lnTo>
                <a:lnTo>
                  <a:pt x="113665" y="228752"/>
                </a:lnTo>
                <a:lnTo>
                  <a:pt x="122135" y="248373"/>
                </a:lnTo>
                <a:lnTo>
                  <a:pt x="140766" y="254927"/>
                </a:lnTo>
                <a:lnTo>
                  <a:pt x="159397" y="248399"/>
                </a:lnTo>
                <a:lnTo>
                  <a:pt x="167868" y="228752"/>
                </a:lnTo>
                <a:lnTo>
                  <a:pt x="167868" y="54216"/>
                </a:lnTo>
                <a:lnTo>
                  <a:pt x="275386" y="54216"/>
                </a:lnTo>
                <a:lnTo>
                  <a:pt x="295033" y="45745"/>
                </a:lnTo>
                <a:lnTo>
                  <a:pt x="301599" y="27101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3928973" y="6891477"/>
            <a:ext cx="301625" cy="255270"/>
          </a:xfrm>
          <a:custGeom>
            <a:avLst/>
            <a:gdLst/>
            <a:ahLst/>
            <a:cxnLst/>
            <a:rect l="l" t="t" r="r" b="b"/>
            <a:pathLst>
              <a:path w="301625" h="255270">
                <a:moveTo>
                  <a:pt x="301612" y="27101"/>
                </a:moveTo>
                <a:lnTo>
                  <a:pt x="295071" y="8470"/>
                </a:lnTo>
                <a:lnTo>
                  <a:pt x="275437" y="0"/>
                </a:lnTo>
                <a:lnTo>
                  <a:pt x="26174" y="0"/>
                </a:lnTo>
                <a:lnTo>
                  <a:pt x="6553" y="8470"/>
                </a:lnTo>
                <a:lnTo>
                  <a:pt x="0" y="27101"/>
                </a:lnTo>
                <a:lnTo>
                  <a:pt x="6527" y="45745"/>
                </a:lnTo>
                <a:lnTo>
                  <a:pt x="26174" y="54216"/>
                </a:lnTo>
                <a:lnTo>
                  <a:pt x="113601" y="54216"/>
                </a:lnTo>
                <a:lnTo>
                  <a:pt x="113601" y="228752"/>
                </a:lnTo>
                <a:lnTo>
                  <a:pt x="122085" y="248373"/>
                </a:lnTo>
                <a:lnTo>
                  <a:pt x="140728" y="254927"/>
                </a:lnTo>
                <a:lnTo>
                  <a:pt x="159385" y="248399"/>
                </a:lnTo>
                <a:lnTo>
                  <a:pt x="167855" y="228752"/>
                </a:lnTo>
                <a:lnTo>
                  <a:pt x="167855" y="54216"/>
                </a:lnTo>
                <a:lnTo>
                  <a:pt x="275437" y="54216"/>
                </a:lnTo>
                <a:lnTo>
                  <a:pt x="295059" y="45745"/>
                </a:lnTo>
                <a:lnTo>
                  <a:pt x="301612" y="27101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23" name="object 2223"/>
          <p:cNvGrpSpPr/>
          <p:nvPr/>
        </p:nvGrpSpPr>
        <p:grpSpPr>
          <a:xfrm>
            <a:off x="4975660" y="6451474"/>
            <a:ext cx="506730" cy="695325"/>
            <a:chOff x="4975660" y="6451474"/>
            <a:chExt cx="506730" cy="695325"/>
          </a:xfrm>
        </p:grpSpPr>
        <p:sp>
          <p:nvSpPr>
            <p:cNvPr id="2224" name="object 2224"/>
            <p:cNvSpPr/>
            <p:nvPr/>
          </p:nvSpPr>
          <p:spPr>
            <a:xfrm>
              <a:off x="4975656" y="6451485"/>
              <a:ext cx="506730" cy="695325"/>
            </a:xfrm>
            <a:custGeom>
              <a:avLst/>
              <a:gdLst/>
              <a:ahLst/>
              <a:cxnLst/>
              <a:rect l="l" t="t" r="r" b="b"/>
              <a:pathLst>
                <a:path w="506729" h="695325">
                  <a:moveTo>
                    <a:pt x="506107" y="252869"/>
                  </a:moveTo>
                  <a:lnTo>
                    <a:pt x="502983" y="226745"/>
                  </a:lnTo>
                  <a:lnTo>
                    <a:pt x="499948" y="201345"/>
                  </a:lnTo>
                  <a:lnTo>
                    <a:pt x="484365" y="152895"/>
                  </a:lnTo>
                  <a:lnTo>
                    <a:pt x="460019" y="108813"/>
                  </a:lnTo>
                  <a:lnTo>
                    <a:pt x="451853" y="99148"/>
                  </a:lnTo>
                  <a:lnTo>
                    <a:pt x="451853" y="252869"/>
                  </a:lnTo>
                  <a:lnTo>
                    <a:pt x="445833" y="298056"/>
                  </a:lnTo>
                  <a:lnTo>
                    <a:pt x="430606" y="339775"/>
                  </a:lnTo>
                  <a:lnTo>
                    <a:pt x="407225" y="376745"/>
                  </a:lnTo>
                  <a:lnTo>
                    <a:pt x="376707" y="407708"/>
                  </a:lnTo>
                  <a:lnTo>
                    <a:pt x="340106" y="431393"/>
                  </a:lnTo>
                  <a:lnTo>
                    <a:pt x="298437" y="446532"/>
                  </a:lnTo>
                  <a:lnTo>
                    <a:pt x="279882" y="448703"/>
                  </a:lnTo>
                  <a:lnTo>
                    <a:pt x="279882" y="330339"/>
                  </a:lnTo>
                  <a:lnTo>
                    <a:pt x="271411" y="310705"/>
                  </a:lnTo>
                  <a:lnTo>
                    <a:pt x="252755" y="304152"/>
                  </a:lnTo>
                  <a:lnTo>
                    <a:pt x="234111" y="310692"/>
                  </a:lnTo>
                  <a:lnTo>
                    <a:pt x="225628" y="330339"/>
                  </a:lnTo>
                  <a:lnTo>
                    <a:pt x="225628" y="448665"/>
                  </a:lnTo>
                  <a:lnTo>
                    <a:pt x="207543" y="446532"/>
                  </a:lnTo>
                  <a:lnTo>
                    <a:pt x="165811" y="431393"/>
                  </a:lnTo>
                  <a:lnTo>
                    <a:pt x="128828" y="407708"/>
                  </a:lnTo>
                  <a:lnTo>
                    <a:pt x="97840" y="376745"/>
                  </a:lnTo>
                  <a:lnTo>
                    <a:pt x="74142" y="339775"/>
                  </a:lnTo>
                  <a:lnTo>
                    <a:pt x="59004" y="298056"/>
                  </a:lnTo>
                  <a:lnTo>
                    <a:pt x="53670" y="252869"/>
                  </a:lnTo>
                  <a:lnTo>
                    <a:pt x="59004" y="207746"/>
                  </a:lnTo>
                  <a:lnTo>
                    <a:pt x="74142" y="166039"/>
                  </a:lnTo>
                  <a:lnTo>
                    <a:pt x="97840" y="129032"/>
                  </a:lnTo>
                  <a:lnTo>
                    <a:pt x="128828" y="98031"/>
                  </a:lnTo>
                  <a:lnTo>
                    <a:pt x="165811" y="74307"/>
                  </a:lnTo>
                  <a:lnTo>
                    <a:pt x="207543" y="59169"/>
                  </a:lnTo>
                  <a:lnTo>
                    <a:pt x="252755" y="53898"/>
                  </a:lnTo>
                  <a:lnTo>
                    <a:pt x="298450" y="59296"/>
                  </a:lnTo>
                  <a:lnTo>
                    <a:pt x="340118" y="74460"/>
                  </a:lnTo>
                  <a:lnTo>
                    <a:pt x="376732" y="98107"/>
                  </a:lnTo>
                  <a:lnTo>
                    <a:pt x="407238" y="129032"/>
                  </a:lnTo>
                  <a:lnTo>
                    <a:pt x="430618" y="165950"/>
                  </a:lnTo>
                  <a:lnTo>
                    <a:pt x="445833" y="207657"/>
                  </a:lnTo>
                  <a:lnTo>
                    <a:pt x="451853" y="252869"/>
                  </a:lnTo>
                  <a:lnTo>
                    <a:pt x="451853" y="99148"/>
                  </a:lnTo>
                  <a:lnTo>
                    <a:pt x="427570" y="70383"/>
                  </a:lnTo>
                  <a:lnTo>
                    <a:pt x="406679" y="53898"/>
                  </a:lnTo>
                  <a:lnTo>
                    <a:pt x="387667" y="38887"/>
                  </a:lnTo>
                  <a:lnTo>
                    <a:pt x="341007" y="15621"/>
                  </a:lnTo>
                  <a:lnTo>
                    <a:pt x="297357" y="3721"/>
                  </a:lnTo>
                  <a:lnTo>
                    <a:pt x="252831" y="0"/>
                  </a:lnTo>
                  <a:lnTo>
                    <a:pt x="208559" y="4114"/>
                  </a:lnTo>
                  <a:lnTo>
                    <a:pt x="165696" y="15735"/>
                  </a:lnTo>
                  <a:lnTo>
                    <a:pt x="125399" y="34531"/>
                  </a:lnTo>
                  <a:lnTo>
                    <a:pt x="88811" y="60172"/>
                  </a:lnTo>
                  <a:lnTo>
                    <a:pt x="57099" y="92329"/>
                  </a:lnTo>
                  <a:lnTo>
                    <a:pt x="31953" y="129451"/>
                  </a:lnTo>
                  <a:lnTo>
                    <a:pt x="13970" y="169951"/>
                  </a:lnTo>
                  <a:lnTo>
                    <a:pt x="3289" y="212712"/>
                  </a:lnTo>
                  <a:lnTo>
                    <a:pt x="0" y="256590"/>
                  </a:lnTo>
                  <a:lnTo>
                    <a:pt x="4229" y="300443"/>
                  </a:lnTo>
                  <a:lnTo>
                    <a:pt x="16116" y="343141"/>
                  </a:lnTo>
                  <a:lnTo>
                    <a:pt x="35750" y="383527"/>
                  </a:lnTo>
                  <a:lnTo>
                    <a:pt x="67310" y="425069"/>
                  </a:lnTo>
                  <a:lnTo>
                    <a:pt x="106032" y="458685"/>
                  </a:lnTo>
                  <a:lnTo>
                    <a:pt x="150406" y="483755"/>
                  </a:lnTo>
                  <a:lnTo>
                    <a:pt x="198843" y="499630"/>
                  </a:lnTo>
                  <a:lnTo>
                    <a:pt x="225628" y="502818"/>
                  </a:lnTo>
                  <a:lnTo>
                    <a:pt x="225628" y="668743"/>
                  </a:lnTo>
                  <a:lnTo>
                    <a:pt x="234111" y="688365"/>
                  </a:lnTo>
                  <a:lnTo>
                    <a:pt x="252755" y="694918"/>
                  </a:lnTo>
                  <a:lnTo>
                    <a:pt x="271411" y="688390"/>
                  </a:lnTo>
                  <a:lnTo>
                    <a:pt x="279882" y="668743"/>
                  </a:lnTo>
                  <a:lnTo>
                    <a:pt x="279882" y="503135"/>
                  </a:lnTo>
                  <a:lnTo>
                    <a:pt x="301777" y="501281"/>
                  </a:lnTo>
                  <a:lnTo>
                    <a:pt x="350494" y="486638"/>
                  </a:lnTo>
                  <a:lnTo>
                    <a:pt x="393954" y="462953"/>
                  </a:lnTo>
                  <a:lnTo>
                    <a:pt x="407149" y="451853"/>
                  </a:lnTo>
                  <a:lnTo>
                    <a:pt x="431380" y="431482"/>
                  </a:lnTo>
                  <a:lnTo>
                    <a:pt x="462064" y="393484"/>
                  </a:lnTo>
                  <a:lnTo>
                    <a:pt x="485241" y="350202"/>
                  </a:lnTo>
                  <a:lnTo>
                    <a:pt x="500164" y="302920"/>
                  </a:lnTo>
                  <a:lnTo>
                    <a:pt x="502996" y="279044"/>
                  </a:lnTo>
                  <a:lnTo>
                    <a:pt x="506107" y="252869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25" name="object 22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60442" y="6637828"/>
              <a:ext cx="125283" cy="125213"/>
            </a:xfrm>
            <a:prstGeom prst="rect">
              <a:avLst/>
            </a:prstGeom>
          </p:spPr>
        </p:pic>
      </p:grpSp>
      <p:sp>
        <p:nvSpPr>
          <p:cNvPr id="2226" name="object 2226"/>
          <p:cNvSpPr/>
          <p:nvPr/>
        </p:nvSpPr>
        <p:spPr>
          <a:xfrm>
            <a:off x="7541597" y="6287774"/>
            <a:ext cx="408940" cy="554990"/>
          </a:xfrm>
          <a:custGeom>
            <a:avLst/>
            <a:gdLst/>
            <a:ahLst/>
            <a:cxnLst/>
            <a:rect l="l" t="t" r="r" b="b"/>
            <a:pathLst>
              <a:path w="408940" h="554990">
                <a:moveTo>
                  <a:pt x="264233" y="554586"/>
                </a:moveTo>
                <a:lnTo>
                  <a:pt x="207165" y="543050"/>
                </a:lnTo>
                <a:lnTo>
                  <a:pt x="167200" y="516955"/>
                </a:lnTo>
                <a:lnTo>
                  <a:pt x="137825" y="479120"/>
                </a:lnTo>
                <a:lnTo>
                  <a:pt x="122009" y="432640"/>
                </a:lnTo>
                <a:lnTo>
                  <a:pt x="93793" y="256906"/>
                </a:lnTo>
                <a:lnTo>
                  <a:pt x="32187" y="274164"/>
                </a:lnTo>
                <a:lnTo>
                  <a:pt x="0" y="194104"/>
                </a:lnTo>
                <a:lnTo>
                  <a:pt x="10481" y="140478"/>
                </a:lnTo>
                <a:lnTo>
                  <a:pt x="32427" y="96293"/>
                </a:lnTo>
                <a:lnTo>
                  <a:pt x="61540" y="60944"/>
                </a:lnTo>
                <a:lnTo>
                  <a:pt x="93523" y="33824"/>
                </a:lnTo>
                <a:lnTo>
                  <a:pt x="148918" y="1852"/>
                </a:lnTo>
                <a:lnTo>
                  <a:pt x="156353" y="0"/>
                </a:lnTo>
                <a:lnTo>
                  <a:pt x="163741" y="831"/>
                </a:lnTo>
                <a:lnTo>
                  <a:pt x="170404" y="4134"/>
                </a:lnTo>
                <a:lnTo>
                  <a:pt x="175663" y="9692"/>
                </a:lnTo>
                <a:lnTo>
                  <a:pt x="222291" y="81118"/>
                </a:lnTo>
                <a:lnTo>
                  <a:pt x="225014" y="76163"/>
                </a:lnTo>
                <a:lnTo>
                  <a:pt x="240846" y="59269"/>
                </a:lnTo>
                <a:lnTo>
                  <a:pt x="261217" y="50066"/>
                </a:lnTo>
                <a:lnTo>
                  <a:pt x="283559" y="49162"/>
                </a:lnTo>
                <a:lnTo>
                  <a:pt x="305305" y="57164"/>
                </a:lnTo>
                <a:lnTo>
                  <a:pt x="322240" y="72962"/>
                </a:lnTo>
                <a:lnTo>
                  <a:pt x="331464" y="93312"/>
                </a:lnTo>
                <a:lnTo>
                  <a:pt x="332375" y="115623"/>
                </a:lnTo>
                <a:lnTo>
                  <a:pt x="324369" y="137300"/>
                </a:lnTo>
                <a:lnTo>
                  <a:pt x="315150" y="148749"/>
                </a:lnTo>
                <a:lnTo>
                  <a:pt x="303766" y="157273"/>
                </a:lnTo>
                <a:lnTo>
                  <a:pt x="290849" y="162725"/>
                </a:lnTo>
                <a:lnTo>
                  <a:pt x="277034" y="164956"/>
                </a:lnTo>
                <a:lnTo>
                  <a:pt x="385105" y="330455"/>
                </a:lnTo>
                <a:lnTo>
                  <a:pt x="404219" y="373223"/>
                </a:lnTo>
                <a:lnTo>
                  <a:pt x="408722" y="417167"/>
                </a:lnTo>
                <a:lnTo>
                  <a:pt x="400105" y="459433"/>
                </a:lnTo>
                <a:lnTo>
                  <a:pt x="379857" y="497164"/>
                </a:lnTo>
                <a:lnTo>
                  <a:pt x="349469" y="527503"/>
                </a:lnTo>
                <a:lnTo>
                  <a:pt x="310431" y="547596"/>
                </a:lnTo>
                <a:lnTo>
                  <a:pt x="264233" y="554586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7905013" y="7536751"/>
            <a:ext cx="38100" cy="20955"/>
          </a:xfrm>
          <a:custGeom>
            <a:avLst/>
            <a:gdLst/>
            <a:ahLst/>
            <a:cxnLst/>
            <a:rect l="l" t="t" r="r" b="b"/>
            <a:pathLst>
              <a:path w="38100" h="20954">
                <a:moveTo>
                  <a:pt x="10629" y="16992"/>
                </a:moveTo>
                <a:lnTo>
                  <a:pt x="7683" y="16941"/>
                </a:lnTo>
                <a:lnTo>
                  <a:pt x="3492" y="18567"/>
                </a:lnTo>
                <a:lnTo>
                  <a:pt x="0" y="20421"/>
                </a:lnTo>
                <a:lnTo>
                  <a:pt x="3708" y="19113"/>
                </a:lnTo>
                <a:lnTo>
                  <a:pt x="7086" y="18135"/>
                </a:lnTo>
                <a:lnTo>
                  <a:pt x="9486" y="17640"/>
                </a:lnTo>
                <a:lnTo>
                  <a:pt x="10134" y="17259"/>
                </a:lnTo>
                <a:lnTo>
                  <a:pt x="10515" y="17094"/>
                </a:lnTo>
                <a:close/>
              </a:path>
              <a:path w="38100" h="20954">
                <a:moveTo>
                  <a:pt x="33172" y="3657"/>
                </a:moveTo>
                <a:lnTo>
                  <a:pt x="32359" y="4305"/>
                </a:lnTo>
                <a:lnTo>
                  <a:pt x="31381" y="5016"/>
                </a:lnTo>
                <a:lnTo>
                  <a:pt x="30619" y="5613"/>
                </a:lnTo>
                <a:lnTo>
                  <a:pt x="29032" y="7950"/>
                </a:lnTo>
                <a:lnTo>
                  <a:pt x="27559" y="10452"/>
                </a:lnTo>
                <a:lnTo>
                  <a:pt x="25882" y="12738"/>
                </a:lnTo>
                <a:lnTo>
                  <a:pt x="28765" y="9207"/>
                </a:lnTo>
                <a:lnTo>
                  <a:pt x="31051" y="6261"/>
                </a:lnTo>
                <a:lnTo>
                  <a:pt x="33172" y="3657"/>
                </a:lnTo>
                <a:close/>
              </a:path>
              <a:path w="38100" h="20954">
                <a:moveTo>
                  <a:pt x="37807" y="0"/>
                </a:moveTo>
                <a:lnTo>
                  <a:pt x="37211" y="63"/>
                </a:lnTo>
                <a:lnTo>
                  <a:pt x="35687" y="495"/>
                </a:lnTo>
                <a:lnTo>
                  <a:pt x="34925" y="1422"/>
                </a:lnTo>
                <a:lnTo>
                  <a:pt x="34048" y="2565"/>
                </a:lnTo>
                <a:lnTo>
                  <a:pt x="33172" y="3657"/>
                </a:lnTo>
                <a:lnTo>
                  <a:pt x="34696" y="2451"/>
                </a:lnTo>
                <a:lnTo>
                  <a:pt x="36118" y="1371"/>
                </a:lnTo>
                <a:lnTo>
                  <a:pt x="37807" y="0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7812476" y="7568107"/>
            <a:ext cx="20320" cy="3810"/>
          </a:xfrm>
          <a:custGeom>
            <a:avLst/>
            <a:gdLst/>
            <a:ahLst/>
            <a:cxnLst/>
            <a:rect l="l" t="t" r="r" b="b"/>
            <a:pathLst>
              <a:path w="20320" h="3809">
                <a:moveTo>
                  <a:pt x="20059" y="3218"/>
                </a:moveTo>
                <a:lnTo>
                  <a:pt x="14247" y="2418"/>
                </a:lnTo>
                <a:lnTo>
                  <a:pt x="0" y="326"/>
                </a:lnTo>
                <a:lnTo>
                  <a:pt x="381" y="163"/>
                </a:lnTo>
                <a:lnTo>
                  <a:pt x="926" y="108"/>
                </a:lnTo>
                <a:lnTo>
                  <a:pt x="1416" y="0"/>
                </a:lnTo>
                <a:lnTo>
                  <a:pt x="4739" y="653"/>
                </a:lnTo>
                <a:lnTo>
                  <a:pt x="17434" y="2722"/>
                </a:lnTo>
                <a:lnTo>
                  <a:pt x="20059" y="3218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7698781" y="7534569"/>
            <a:ext cx="19050" cy="8255"/>
          </a:xfrm>
          <a:custGeom>
            <a:avLst/>
            <a:gdLst/>
            <a:ahLst/>
            <a:cxnLst/>
            <a:rect l="l" t="t" r="r" b="b"/>
            <a:pathLst>
              <a:path w="19050" h="8254">
                <a:moveTo>
                  <a:pt x="18858" y="7839"/>
                </a:moveTo>
                <a:lnTo>
                  <a:pt x="8954" y="4154"/>
                </a:lnTo>
                <a:lnTo>
                  <a:pt x="0" y="0"/>
                </a:lnTo>
                <a:lnTo>
                  <a:pt x="10854" y="3215"/>
                </a:lnTo>
                <a:lnTo>
                  <a:pt x="18858" y="7839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0" name="object 2230"/>
          <p:cNvSpPr/>
          <p:nvPr/>
        </p:nvSpPr>
        <p:spPr>
          <a:xfrm>
            <a:off x="7854330" y="7566910"/>
            <a:ext cx="24130" cy="4445"/>
          </a:xfrm>
          <a:custGeom>
            <a:avLst/>
            <a:gdLst/>
            <a:ahLst/>
            <a:cxnLst/>
            <a:rect l="l" t="t" r="r" b="b"/>
            <a:pathLst>
              <a:path w="24129" h="4445">
                <a:moveTo>
                  <a:pt x="0" y="4416"/>
                </a:moveTo>
                <a:lnTo>
                  <a:pt x="1068" y="4063"/>
                </a:lnTo>
                <a:lnTo>
                  <a:pt x="10873" y="2286"/>
                </a:lnTo>
                <a:lnTo>
                  <a:pt x="14305" y="1633"/>
                </a:lnTo>
                <a:lnTo>
                  <a:pt x="21168" y="0"/>
                </a:lnTo>
                <a:lnTo>
                  <a:pt x="22476" y="163"/>
                </a:lnTo>
                <a:lnTo>
                  <a:pt x="23511" y="381"/>
                </a:lnTo>
                <a:lnTo>
                  <a:pt x="24055" y="871"/>
                </a:lnTo>
                <a:lnTo>
                  <a:pt x="7664" y="3350"/>
                </a:lnTo>
                <a:lnTo>
                  <a:pt x="0" y="4416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31" name="object 2231"/>
          <p:cNvGrpSpPr/>
          <p:nvPr/>
        </p:nvGrpSpPr>
        <p:grpSpPr>
          <a:xfrm>
            <a:off x="7310269" y="7044445"/>
            <a:ext cx="996950" cy="883285"/>
            <a:chOff x="7310269" y="7044445"/>
            <a:chExt cx="996950" cy="883285"/>
          </a:xfrm>
        </p:grpSpPr>
        <p:sp>
          <p:nvSpPr>
            <p:cNvPr id="2232" name="object 2232"/>
            <p:cNvSpPr/>
            <p:nvPr/>
          </p:nvSpPr>
          <p:spPr>
            <a:xfrm>
              <a:off x="7935633" y="7504214"/>
              <a:ext cx="19685" cy="38735"/>
            </a:xfrm>
            <a:custGeom>
              <a:avLst/>
              <a:gdLst/>
              <a:ahLst/>
              <a:cxnLst/>
              <a:rect l="l" t="t" r="r" b="b"/>
              <a:pathLst>
                <a:path w="19684" h="38734">
                  <a:moveTo>
                    <a:pt x="5067" y="33032"/>
                  </a:moveTo>
                  <a:lnTo>
                    <a:pt x="977" y="36791"/>
                  </a:lnTo>
                  <a:lnTo>
                    <a:pt x="0" y="38150"/>
                  </a:lnTo>
                  <a:lnTo>
                    <a:pt x="762" y="37553"/>
                  </a:lnTo>
                  <a:lnTo>
                    <a:pt x="1739" y="36842"/>
                  </a:lnTo>
                  <a:lnTo>
                    <a:pt x="2552" y="36195"/>
                  </a:lnTo>
                  <a:lnTo>
                    <a:pt x="3429" y="35102"/>
                  </a:lnTo>
                  <a:lnTo>
                    <a:pt x="4305" y="33959"/>
                  </a:lnTo>
                  <a:lnTo>
                    <a:pt x="5067" y="33032"/>
                  </a:lnTo>
                  <a:close/>
                </a:path>
                <a:path w="19684" h="38734">
                  <a:moveTo>
                    <a:pt x="14020" y="19596"/>
                  </a:moveTo>
                  <a:lnTo>
                    <a:pt x="13017" y="22910"/>
                  </a:lnTo>
                  <a:lnTo>
                    <a:pt x="13944" y="20015"/>
                  </a:lnTo>
                  <a:lnTo>
                    <a:pt x="14020" y="19596"/>
                  </a:lnTo>
                  <a:close/>
                </a:path>
                <a:path w="19684" h="38734">
                  <a:moveTo>
                    <a:pt x="19126" y="254"/>
                  </a:moveTo>
                  <a:lnTo>
                    <a:pt x="17970" y="0"/>
                  </a:lnTo>
                  <a:lnTo>
                    <a:pt x="15303" y="4394"/>
                  </a:lnTo>
                  <a:lnTo>
                    <a:pt x="15252" y="10058"/>
                  </a:lnTo>
                  <a:lnTo>
                    <a:pt x="14973" y="12725"/>
                  </a:lnTo>
                  <a:lnTo>
                    <a:pt x="14262" y="14249"/>
                  </a:lnTo>
                  <a:lnTo>
                    <a:pt x="13398" y="15989"/>
                  </a:lnTo>
                  <a:lnTo>
                    <a:pt x="12357" y="18173"/>
                  </a:lnTo>
                  <a:lnTo>
                    <a:pt x="10833" y="20777"/>
                  </a:lnTo>
                  <a:lnTo>
                    <a:pt x="7899" y="26123"/>
                  </a:lnTo>
                  <a:lnTo>
                    <a:pt x="7899" y="26657"/>
                  </a:lnTo>
                  <a:lnTo>
                    <a:pt x="8001" y="27101"/>
                  </a:lnTo>
                  <a:lnTo>
                    <a:pt x="8216" y="27368"/>
                  </a:lnTo>
                  <a:lnTo>
                    <a:pt x="8331" y="27584"/>
                  </a:lnTo>
                  <a:lnTo>
                    <a:pt x="8547" y="27266"/>
                  </a:lnTo>
                  <a:lnTo>
                    <a:pt x="8661" y="27101"/>
                  </a:lnTo>
                  <a:lnTo>
                    <a:pt x="8826" y="26771"/>
                  </a:lnTo>
                  <a:lnTo>
                    <a:pt x="13500" y="16700"/>
                  </a:lnTo>
                  <a:lnTo>
                    <a:pt x="14871" y="13652"/>
                  </a:lnTo>
                  <a:lnTo>
                    <a:pt x="14541" y="16916"/>
                  </a:lnTo>
                  <a:lnTo>
                    <a:pt x="14020" y="19596"/>
                  </a:lnTo>
                  <a:lnTo>
                    <a:pt x="17741" y="7366"/>
                  </a:lnTo>
                  <a:lnTo>
                    <a:pt x="18021" y="6743"/>
                  </a:lnTo>
                  <a:lnTo>
                    <a:pt x="18135" y="6362"/>
                  </a:lnTo>
                  <a:lnTo>
                    <a:pt x="17843" y="6946"/>
                  </a:lnTo>
                  <a:lnTo>
                    <a:pt x="19126" y="254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3" name="object 2233"/>
            <p:cNvSpPr/>
            <p:nvPr/>
          </p:nvSpPr>
          <p:spPr>
            <a:xfrm>
              <a:off x="7310269" y="7044445"/>
              <a:ext cx="996950" cy="883285"/>
            </a:xfrm>
            <a:custGeom>
              <a:avLst/>
              <a:gdLst/>
              <a:ahLst/>
              <a:cxnLst/>
              <a:rect l="l" t="t" r="r" b="b"/>
              <a:pathLst>
                <a:path w="996950" h="883284">
                  <a:moveTo>
                    <a:pt x="934944" y="135951"/>
                  </a:moveTo>
                  <a:lnTo>
                    <a:pt x="556154" y="135951"/>
                  </a:lnTo>
                  <a:lnTo>
                    <a:pt x="553005" y="129658"/>
                  </a:lnTo>
                  <a:lnTo>
                    <a:pt x="548289" y="120150"/>
                  </a:lnTo>
                  <a:lnTo>
                    <a:pt x="594171" y="98241"/>
                  </a:lnTo>
                  <a:lnTo>
                    <a:pt x="641699" y="80217"/>
                  </a:lnTo>
                  <a:lnTo>
                    <a:pt x="690309" y="64695"/>
                  </a:lnTo>
                  <a:lnTo>
                    <a:pt x="788501" y="35633"/>
                  </a:lnTo>
                  <a:lnTo>
                    <a:pt x="836951" y="19328"/>
                  </a:lnTo>
                  <a:lnTo>
                    <a:pt x="884213" y="0"/>
                  </a:lnTo>
                  <a:lnTo>
                    <a:pt x="898963" y="36592"/>
                  </a:lnTo>
                  <a:lnTo>
                    <a:pt x="913035" y="73440"/>
                  </a:lnTo>
                  <a:lnTo>
                    <a:pt x="926381" y="110532"/>
                  </a:lnTo>
                  <a:lnTo>
                    <a:pt x="934944" y="135951"/>
                  </a:lnTo>
                  <a:close/>
                </a:path>
                <a:path w="996950" h="883284">
                  <a:moveTo>
                    <a:pt x="636859" y="406833"/>
                  </a:moveTo>
                  <a:lnTo>
                    <a:pt x="620410" y="334273"/>
                  </a:lnTo>
                  <a:lnTo>
                    <a:pt x="607942" y="289657"/>
                  </a:lnTo>
                  <a:lnTo>
                    <a:pt x="594177" y="245418"/>
                  </a:lnTo>
                  <a:lnTo>
                    <a:pt x="579283" y="201593"/>
                  </a:lnTo>
                  <a:lnTo>
                    <a:pt x="565257" y="160851"/>
                  </a:lnTo>
                  <a:lnTo>
                    <a:pt x="548616" y="121130"/>
                  </a:lnTo>
                  <a:lnTo>
                    <a:pt x="556154" y="135951"/>
                  </a:lnTo>
                  <a:lnTo>
                    <a:pt x="934944" y="135951"/>
                  </a:lnTo>
                  <a:lnTo>
                    <a:pt x="938956" y="147860"/>
                  </a:lnTo>
                  <a:lnTo>
                    <a:pt x="953244" y="193510"/>
                  </a:lnTo>
                  <a:lnTo>
                    <a:pt x="966330" y="239814"/>
                  </a:lnTo>
                  <a:lnTo>
                    <a:pt x="977710" y="286608"/>
                  </a:lnTo>
                  <a:lnTo>
                    <a:pt x="986881" y="333731"/>
                  </a:lnTo>
                  <a:lnTo>
                    <a:pt x="993340" y="381020"/>
                  </a:lnTo>
                  <a:lnTo>
                    <a:pt x="994759" y="401716"/>
                  </a:lnTo>
                  <a:lnTo>
                    <a:pt x="636805" y="401716"/>
                  </a:lnTo>
                  <a:lnTo>
                    <a:pt x="636587" y="402206"/>
                  </a:lnTo>
                  <a:lnTo>
                    <a:pt x="636859" y="406833"/>
                  </a:lnTo>
                  <a:close/>
                </a:path>
                <a:path w="996950" h="883284">
                  <a:moveTo>
                    <a:pt x="995825" y="417259"/>
                  </a:moveTo>
                  <a:lnTo>
                    <a:pt x="639093" y="417259"/>
                  </a:lnTo>
                  <a:lnTo>
                    <a:pt x="639173" y="416740"/>
                  </a:lnTo>
                  <a:lnTo>
                    <a:pt x="638171" y="410225"/>
                  </a:lnTo>
                  <a:lnTo>
                    <a:pt x="636805" y="401716"/>
                  </a:lnTo>
                  <a:lnTo>
                    <a:pt x="994759" y="401716"/>
                  </a:lnTo>
                  <a:lnTo>
                    <a:pt x="995825" y="417259"/>
                  </a:lnTo>
                  <a:close/>
                </a:path>
                <a:path w="996950" h="883284">
                  <a:moveTo>
                    <a:pt x="548671" y="882861"/>
                  </a:moveTo>
                  <a:lnTo>
                    <a:pt x="499565" y="882403"/>
                  </a:lnTo>
                  <a:lnTo>
                    <a:pt x="451093" y="877420"/>
                  </a:lnTo>
                  <a:lnTo>
                    <a:pt x="403274" y="868429"/>
                  </a:lnTo>
                  <a:lnTo>
                    <a:pt x="356127" y="855943"/>
                  </a:lnTo>
                  <a:lnTo>
                    <a:pt x="309672" y="840479"/>
                  </a:lnTo>
                  <a:lnTo>
                    <a:pt x="263928" y="822552"/>
                  </a:lnTo>
                  <a:lnTo>
                    <a:pt x="218913" y="802678"/>
                  </a:lnTo>
                  <a:lnTo>
                    <a:pt x="174649" y="781372"/>
                  </a:lnTo>
                  <a:lnTo>
                    <a:pt x="131153" y="759149"/>
                  </a:lnTo>
                  <a:lnTo>
                    <a:pt x="88444" y="736525"/>
                  </a:lnTo>
                  <a:lnTo>
                    <a:pt x="51445" y="708496"/>
                  </a:lnTo>
                  <a:lnTo>
                    <a:pt x="23753" y="670894"/>
                  </a:lnTo>
                  <a:lnTo>
                    <a:pt x="6295" y="627059"/>
                  </a:lnTo>
                  <a:lnTo>
                    <a:pt x="0" y="580329"/>
                  </a:lnTo>
                  <a:lnTo>
                    <a:pt x="5793" y="534044"/>
                  </a:lnTo>
                  <a:lnTo>
                    <a:pt x="24604" y="491543"/>
                  </a:lnTo>
                  <a:lnTo>
                    <a:pt x="55522" y="454398"/>
                  </a:lnTo>
                  <a:lnTo>
                    <a:pt x="92715" y="427192"/>
                  </a:lnTo>
                  <a:lnTo>
                    <a:pt x="134473" y="410426"/>
                  </a:lnTo>
                  <a:lnTo>
                    <a:pt x="179080" y="404603"/>
                  </a:lnTo>
                  <a:lnTo>
                    <a:pt x="224826" y="410225"/>
                  </a:lnTo>
                  <a:lnTo>
                    <a:pt x="269997" y="427793"/>
                  </a:lnTo>
                  <a:lnTo>
                    <a:pt x="313287" y="450835"/>
                  </a:lnTo>
                  <a:lnTo>
                    <a:pt x="335061" y="462121"/>
                  </a:lnTo>
                  <a:lnTo>
                    <a:pt x="356987" y="473142"/>
                  </a:lnTo>
                  <a:lnTo>
                    <a:pt x="366459" y="477727"/>
                  </a:lnTo>
                  <a:lnTo>
                    <a:pt x="392713" y="490124"/>
                  </a:lnTo>
                  <a:lnTo>
                    <a:pt x="388511" y="490124"/>
                  </a:lnTo>
                  <a:lnTo>
                    <a:pt x="397576" y="494319"/>
                  </a:lnTo>
                  <a:lnTo>
                    <a:pt x="407370" y="497963"/>
                  </a:lnTo>
                  <a:lnTo>
                    <a:pt x="412609" y="497963"/>
                  </a:lnTo>
                  <a:lnTo>
                    <a:pt x="425089" y="502308"/>
                  </a:lnTo>
                  <a:lnTo>
                    <a:pt x="448110" y="509767"/>
                  </a:lnTo>
                  <a:lnTo>
                    <a:pt x="471367" y="516429"/>
                  </a:lnTo>
                  <a:lnTo>
                    <a:pt x="495017" y="522029"/>
                  </a:lnTo>
                  <a:lnTo>
                    <a:pt x="503623" y="523663"/>
                  </a:lnTo>
                  <a:lnTo>
                    <a:pt x="503133" y="523771"/>
                  </a:lnTo>
                  <a:lnTo>
                    <a:pt x="502588" y="523826"/>
                  </a:lnTo>
                  <a:lnTo>
                    <a:pt x="502207" y="523989"/>
                  </a:lnTo>
                  <a:lnTo>
                    <a:pt x="507491" y="524765"/>
                  </a:lnTo>
                  <a:lnTo>
                    <a:pt x="522266" y="526881"/>
                  </a:lnTo>
                  <a:lnTo>
                    <a:pt x="990473" y="526881"/>
                  </a:lnTo>
                  <a:lnTo>
                    <a:pt x="981991" y="568596"/>
                  </a:lnTo>
                  <a:lnTo>
                    <a:pt x="967343" y="614284"/>
                  </a:lnTo>
                  <a:lnTo>
                    <a:pt x="946963" y="659165"/>
                  </a:lnTo>
                  <a:lnTo>
                    <a:pt x="921638" y="700131"/>
                  </a:lnTo>
                  <a:lnTo>
                    <a:pt x="891464" y="736934"/>
                  </a:lnTo>
                  <a:lnTo>
                    <a:pt x="857051" y="769586"/>
                  </a:lnTo>
                  <a:lnTo>
                    <a:pt x="819008" y="798097"/>
                  </a:lnTo>
                  <a:lnTo>
                    <a:pt x="777946" y="822480"/>
                  </a:lnTo>
                  <a:lnTo>
                    <a:pt x="734474" y="842745"/>
                  </a:lnTo>
                  <a:lnTo>
                    <a:pt x="689200" y="858904"/>
                  </a:lnTo>
                  <a:lnTo>
                    <a:pt x="642736" y="870969"/>
                  </a:lnTo>
                  <a:lnTo>
                    <a:pt x="595689" y="878951"/>
                  </a:lnTo>
                  <a:lnTo>
                    <a:pt x="548671" y="882861"/>
                  </a:lnTo>
                  <a:close/>
                </a:path>
                <a:path w="996950" h="883284">
                  <a:moveTo>
                    <a:pt x="640672" y="464159"/>
                  </a:moveTo>
                  <a:lnTo>
                    <a:pt x="640727" y="456592"/>
                  </a:lnTo>
                  <a:lnTo>
                    <a:pt x="640073" y="448807"/>
                  </a:lnTo>
                  <a:lnTo>
                    <a:pt x="639910" y="442165"/>
                  </a:lnTo>
                  <a:lnTo>
                    <a:pt x="639487" y="436392"/>
                  </a:lnTo>
                  <a:lnTo>
                    <a:pt x="637558" y="415516"/>
                  </a:lnTo>
                  <a:lnTo>
                    <a:pt x="636859" y="406833"/>
                  </a:lnTo>
                  <a:lnTo>
                    <a:pt x="638236" y="413490"/>
                  </a:lnTo>
                  <a:lnTo>
                    <a:pt x="639093" y="417259"/>
                  </a:lnTo>
                  <a:lnTo>
                    <a:pt x="995825" y="417259"/>
                  </a:lnTo>
                  <a:lnTo>
                    <a:pt x="996506" y="427192"/>
                  </a:lnTo>
                  <a:lnTo>
                    <a:pt x="996444" y="442165"/>
                  </a:lnTo>
                  <a:lnTo>
                    <a:pt x="996267" y="459763"/>
                  </a:lnTo>
                  <a:lnTo>
                    <a:pt x="643341" y="459763"/>
                  </a:lnTo>
                  <a:lnTo>
                    <a:pt x="640672" y="464159"/>
                  </a:lnTo>
                  <a:close/>
                </a:path>
                <a:path w="996950" h="883284">
                  <a:moveTo>
                    <a:pt x="995384" y="482669"/>
                  </a:moveTo>
                  <a:lnTo>
                    <a:pt x="638385" y="482669"/>
                  </a:lnTo>
                  <a:lnTo>
                    <a:pt x="638612" y="481960"/>
                  </a:lnTo>
                  <a:lnTo>
                    <a:pt x="638820" y="481580"/>
                  </a:lnTo>
                  <a:lnTo>
                    <a:pt x="639311" y="479784"/>
                  </a:lnTo>
                  <a:lnTo>
                    <a:pt x="639393" y="479357"/>
                  </a:lnTo>
                  <a:lnTo>
                    <a:pt x="643162" y="466976"/>
                  </a:lnTo>
                  <a:lnTo>
                    <a:pt x="644492" y="460022"/>
                  </a:lnTo>
                  <a:lnTo>
                    <a:pt x="643341" y="459763"/>
                  </a:lnTo>
                  <a:lnTo>
                    <a:pt x="996267" y="459763"/>
                  </a:lnTo>
                  <a:lnTo>
                    <a:pt x="996109" y="475449"/>
                  </a:lnTo>
                  <a:lnTo>
                    <a:pt x="995384" y="482669"/>
                  </a:lnTo>
                  <a:close/>
                </a:path>
                <a:path w="996950" h="883284">
                  <a:moveTo>
                    <a:pt x="634190" y="486534"/>
                  </a:moveTo>
                  <a:lnTo>
                    <a:pt x="638875" y="476463"/>
                  </a:lnTo>
                  <a:lnTo>
                    <a:pt x="640237" y="473414"/>
                  </a:lnTo>
                  <a:lnTo>
                    <a:pt x="639910" y="476681"/>
                  </a:lnTo>
                  <a:lnTo>
                    <a:pt x="639393" y="479357"/>
                  </a:lnTo>
                  <a:lnTo>
                    <a:pt x="638666" y="481746"/>
                  </a:lnTo>
                  <a:lnTo>
                    <a:pt x="634190" y="486534"/>
                  </a:lnTo>
                  <a:close/>
                </a:path>
                <a:path w="996950" h="883284">
                  <a:moveTo>
                    <a:pt x="638666" y="481746"/>
                  </a:moveTo>
                  <a:lnTo>
                    <a:pt x="639393" y="479357"/>
                  </a:lnTo>
                  <a:lnTo>
                    <a:pt x="639311" y="479784"/>
                  </a:lnTo>
                  <a:lnTo>
                    <a:pt x="638734" y="481580"/>
                  </a:lnTo>
                  <a:lnTo>
                    <a:pt x="638666" y="481746"/>
                  </a:lnTo>
                  <a:close/>
                </a:path>
                <a:path w="996950" h="883284">
                  <a:moveTo>
                    <a:pt x="638689" y="481721"/>
                  </a:moveTo>
                  <a:lnTo>
                    <a:pt x="638734" y="481580"/>
                  </a:lnTo>
                  <a:lnTo>
                    <a:pt x="638689" y="481721"/>
                  </a:lnTo>
                  <a:close/>
                </a:path>
                <a:path w="996950" h="883284">
                  <a:moveTo>
                    <a:pt x="630432" y="492795"/>
                  </a:moveTo>
                  <a:lnTo>
                    <a:pt x="637622" y="483649"/>
                  </a:lnTo>
                  <a:lnTo>
                    <a:pt x="638600" y="481960"/>
                  </a:lnTo>
                  <a:lnTo>
                    <a:pt x="638385" y="482669"/>
                  </a:lnTo>
                  <a:lnTo>
                    <a:pt x="995384" y="482669"/>
                  </a:lnTo>
                  <a:lnTo>
                    <a:pt x="994418" y="492305"/>
                  </a:lnTo>
                  <a:lnTo>
                    <a:pt x="632556" y="492305"/>
                  </a:lnTo>
                  <a:lnTo>
                    <a:pt x="631957" y="492359"/>
                  </a:lnTo>
                  <a:lnTo>
                    <a:pt x="630432" y="492795"/>
                  </a:lnTo>
                  <a:close/>
                </a:path>
                <a:path w="996950" h="883284">
                  <a:moveTo>
                    <a:pt x="399365" y="493339"/>
                  </a:moveTo>
                  <a:lnTo>
                    <a:pt x="388511" y="490124"/>
                  </a:lnTo>
                  <a:lnTo>
                    <a:pt x="392713" y="490124"/>
                  </a:lnTo>
                  <a:lnTo>
                    <a:pt x="395008" y="491216"/>
                  </a:lnTo>
                  <a:lnTo>
                    <a:pt x="396696" y="491978"/>
                  </a:lnTo>
                  <a:lnTo>
                    <a:pt x="398113" y="492686"/>
                  </a:lnTo>
                  <a:lnTo>
                    <a:pt x="399365" y="493339"/>
                  </a:lnTo>
                  <a:close/>
                </a:path>
                <a:path w="996950" h="883284">
                  <a:moveTo>
                    <a:pt x="993140" y="505044"/>
                  </a:moveTo>
                  <a:lnTo>
                    <a:pt x="620627" y="505044"/>
                  </a:lnTo>
                  <a:lnTo>
                    <a:pt x="623514" y="501505"/>
                  </a:lnTo>
                  <a:lnTo>
                    <a:pt x="625802" y="498566"/>
                  </a:lnTo>
                  <a:lnTo>
                    <a:pt x="627926" y="495952"/>
                  </a:lnTo>
                  <a:lnTo>
                    <a:pt x="630935" y="493611"/>
                  </a:lnTo>
                  <a:lnTo>
                    <a:pt x="632556" y="492305"/>
                  </a:lnTo>
                  <a:lnTo>
                    <a:pt x="994418" y="492305"/>
                  </a:lnTo>
                  <a:lnTo>
                    <a:pt x="993140" y="505044"/>
                  </a:lnTo>
                  <a:close/>
                </a:path>
                <a:path w="996950" h="883284">
                  <a:moveTo>
                    <a:pt x="412609" y="497963"/>
                  </a:moveTo>
                  <a:lnTo>
                    <a:pt x="407370" y="497963"/>
                  </a:lnTo>
                  <a:lnTo>
                    <a:pt x="399365" y="493339"/>
                  </a:lnTo>
                  <a:lnTo>
                    <a:pt x="400291" y="493611"/>
                  </a:lnTo>
                  <a:lnTo>
                    <a:pt x="402143" y="494319"/>
                  </a:lnTo>
                  <a:lnTo>
                    <a:pt x="412609" y="497963"/>
                  </a:lnTo>
                  <a:close/>
                </a:path>
                <a:path w="996950" h="883284">
                  <a:moveTo>
                    <a:pt x="992659" y="509835"/>
                  </a:moveTo>
                  <a:lnTo>
                    <a:pt x="607935" y="509835"/>
                  </a:lnTo>
                  <a:lnTo>
                    <a:pt x="607390" y="509454"/>
                  </a:lnTo>
                  <a:lnTo>
                    <a:pt x="606410" y="509290"/>
                  </a:lnTo>
                  <a:lnTo>
                    <a:pt x="605430" y="509290"/>
                  </a:lnTo>
                  <a:lnTo>
                    <a:pt x="609842" y="506786"/>
                  </a:lnTo>
                  <a:lnTo>
                    <a:pt x="618993" y="498729"/>
                  </a:lnTo>
                  <a:lnTo>
                    <a:pt x="626183" y="494700"/>
                  </a:lnTo>
                  <a:lnTo>
                    <a:pt x="624385" y="496442"/>
                  </a:lnTo>
                  <a:lnTo>
                    <a:pt x="622751" y="498293"/>
                  </a:lnTo>
                  <a:lnTo>
                    <a:pt x="614136" y="505836"/>
                  </a:lnTo>
                  <a:lnTo>
                    <a:pt x="612633" y="507473"/>
                  </a:lnTo>
                  <a:lnTo>
                    <a:pt x="992896" y="507473"/>
                  </a:lnTo>
                  <a:lnTo>
                    <a:pt x="992659" y="509835"/>
                  </a:lnTo>
                  <a:close/>
                </a:path>
                <a:path w="996950" h="883284">
                  <a:moveTo>
                    <a:pt x="992896" y="507473"/>
                  </a:moveTo>
                  <a:lnTo>
                    <a:pt x="612633" y="507473"/>
                  </a:lnTo>
                  <a:lnTo>
                    <a:pt x="616380" y="504834"/>
                  </a:lnTo>
                  <a:lnTo>
                    <a:pt x="625366" y="497912"/>
                  </a:lnTo>
                  <a:lnTo>
                    <a:pt x="623786" y="500253"/>
                  </a:lnTo>
                  <a:lnTo>
                    <a:pt x="622316" y="502757"/>
                  </a:lnTo>
                  <a:lnTo>
                    <a:pt x="620627" y="505044"/>
                  </a:lnTo>
                  <a:lnTo>
                    <a:pt x="993140" y="505044"/>
                  </a:lnTo>
                  <a:lnTo>
                    <a:pt x="992896" y="507473"/>
                  </a:lnTo>
                  <a:close/>
                </a:path>
                <a:path w="996950" h="883284">
                  <a:moveTo>
                    <a:pt x="607366" y="509456"/>
                  </a:moveTo>
                  <a:close/>
                </a:path>
                <a:path w="996950" h="883284">
                  <a:moveTo>
                    <a:pt x="607935" y="509835"/>
                  </a:moveTo>
                  <a:lnTo>
                    <a:pt x="607366" y="509456"/>
                  </a:lnTo>
                  <a:lnTo>
                    <a:pt x="607935" y="509835"/>
                  </a:lnTo>
                  <a:close/>
                </a:path>
                <a:path w="996950" h="883284">
                  <a:moveTo>
                    <a:pt x="991919" y="517211"/>
                  </a:moveTo>
                  <a:lnTo>
                    <a:pt x="588584" y="517211"/>
                  </a:lnTo>
                  <a:lnTo>
                    <a:pt x="592670" y="515844"/>
                  </a:lnTo>
                  <a:lnTo>
                    <a:pt x="604231" y="509944"/>
                  </a:lnTo>
                  <a:lnTo>
                    <a:pt x="606083" y="509562"/>
                  </a:lnTo>
                  <a:lnTo>
                    <a:pt x="607366" y="509456"/>
                  </a:lnTo>
                  <a:lnTo>
                    <a:pt x="607935" y="509835"/>
                  </a:lnTo>
                  <a:lnTo>
                    <a:pt x="992659" y="509835"/>
                  </a:lnTo>
                  <a:lnTo>
                    <a:pt x="991919" y="517211"/>
                  </a:lnTo>
                  <a:close/>
                </a:path>
                <a:path w="996950" h="883284">
                  <a:moveTo>
                    <a:pt x="990473" y="526881"/>
                  </a:moveTo>
                  <a:lnTo>
                    <a:pt x="544061" y="526881"/>
                  </a:lnTo>
                  <a:lnTo>
                    <a:pt x="551725" y="525816"/>
                  </a:lnTo>
                  <a:lnTo>
                    <a:pt x="568117" y="523336"/>
                  </a:lnTo>
                  <a:lnTo>
                    <a:pt x="567572" y="522846"/>
                  </a:lnTo>
                  <a:lnTo>
                    <a:pt x="566537" y="522628"/>
                  </a:lnTo>
                  <a:lnTo>
                    <a:pt x="565230" y="522465"/>
                  </a:lnTo>
                  <a:lnTo>
                    <a:pt x="567191" y="522029"/>
                  </a:lnTo>
                  <a:lnTo>
                    <a:pt x="569206" y="521648"/>
                  </a:lnTo>
                  <a:lnTo>
                    <a:pt x="571113" y="521104"/>
                  </a:lnTo>
                  <a:lnTo>
                    <a:pt x="574218" y="520396"/>
                  </a:lnTo>
                  <a:lnTo>
                    <a:pt x="585539" y="515844"/>
                  </a:lnTo>
                  <a:lnTo>
                    <a:pt x="594753" y="512720"/>
                  </a:lnTo>
                  <a:lnTo>
                    <a:pt x="589953" y="515639"/>
                  </a:lnTo>
                  <a:lnTo>
                    <a:pt x="588584" y="517211"/>
                  </a:lnTo>
                  <a:lnTo>
                    <a:pt x="991919" y="517211"/>
                  </a:lnTo>
                  <a:lnTo>
                    <a:pt x="991474" y="521648"/>
                  </a:lnTo>
                  <a:lnTo>
                    <a:pt x="991356" y="522538"/>
                  </a:lnTo>
                  <a:lnTo>
                    <a:pt x="990473" y="526881"/>
                  </a:lnTo>
                  <a:close/>
                </a:path>
                <a:path w="996950" h="883284">
                  <a:moveTo>
                    <a:pt x="552531" y="525187"/>
                  </a:moveTo>
                  <a:lnTo>
                    <a:pt x="535053" y="525187"/>
                  </a:lnTo>
                  <a:lnTo>
                    <a:pt x="540343" y="524624"/>
                  </a:lnTo>
                  <a:lnTo>
                    <a:pt x="548732" y="523499"/>
                  </a:lnTo>
                  <a:lnTo>
                    <a:pt x="557826" y="522538"/>
                  </a:lnTo>
                  <a:lnTo>
                    <a:pt x="565230" y="522465"/>
                  </a:lnTo>
                  <a:lnTo>
                    <a:pt x="558367" y="524098"/>
                  </a:lnTo>
                  <a:lnTo>
                    <a:pt x="552531" y="525187"/>
                  </a:lnTo>
                  <a:close/>
                </a:path>
                <a:path w="996950" h="883284">
                  <a:moveTo>
                    <a:pt x="544061" y="526881"/>
                  </a:moveTo>
                  <a:lnTo>
                    <a:pt x="522266" y="526881"/>
                  </a:lnTo>
                  <a:lnTo>
                    <a:pt x="519641" y="526385"/>
                  </a:lnTo>
                  <a:lnTo>
                    <a:pt x="506946" y="524316"/>
                  </a:lnTo>
                  <a:lnTo>
                    <a:pt x="503623" y="523663"/>
                  </a:lnTo>
                  <a:lnTo>
                    <a:pt x="510686" y="523288"/>
                  </a:lnTo>
                  <a:lnTo>
                    <a:pt x="519644" y="523894"/>
                  </a:lnTo>
                  <a:lnTo>
                    <a:pt x="528449" y="524765"/>
                  </a:lnTo>
                  <a:lnTo>
                    <a:pt x="535053" y="525187"/>
                  </a:lnTo>
                  <a:lnTo>
                    <a:pt x="552531" y="525187"/>
                  </a:lnTo>
                  <a:lnTo>
                    <a:pt x="545129" y="526528"/>
                  </a:lnTo>
                  <a:lnTo>
                    <a:pt x="544061" y="52688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4" name="object 2234"/>
            <p:cNvSpPr/>
            <p:nvPr/>
          </p:nvSpPr>
          <p:spPr>
            <a:xfrm>
              <a:off x="7922895" y="7446162"/>
              <a:ext cx="28575" cy="106045"/>
            </a:xfrm>
            <a:custGeom>
              <a:avLst/>
              <a:gdLst/>
              <a:ahLst/>
              <a:cxnLst/>
              <a:rect l="l" t="t" r="r" b="b"/>
              <a:pathLst>
                <a:path w="28575" h="106045">
                  <a:moveTo>
                    <a:pt x="15570" y="91960"/>
                  </a:moveTo>
                  <a:lnTo>
                    <a:pt x="13550" y="92989"/>
                  </a:lnTo>
                  <a:lnTo>
                    <a:pt x="11747" y="94729"/>
                  </a:lnTo>
                  <a:lnTo>
                    <a:pt x="10121" y="96583"/>
                  </a:lnTo>
                  <a:lnTo>
                    <a:pt x="1498" y="104127"/>
                  </a:lnTo>
                  <a:lnTo>
                    <a:pt x="0" y="105765"/>
                  </a:lnTo>
                  <a:lnTo>
                    <a:pt x="3746" y="103124"/>
                  </a:lnTo>
                  <a:lnTo>
                    <a:pt x="12738" y="96202"/>
                  </a:lnTo>
                  <a:lnTo>
                    <a:pt x="13716" y="94843"/>
                  </a:lnTo>
                  <a:lnTo>
                    <a:pt x="15570" y="91960"/>
                  </a:lnTo>
                  <a:close/>
                </a:path>
                <a:path w="28575" h="106045">
                  <a:moveTo>
                    <a:pt x="26187" y="79870"/>
                  </a:moveTo>
                  <a:lnTo>
                    <a:pt x="21564" y="84823"/>
                  </a:lnTo>
                  <a:lnTo>
                    <a:pt x="21399" y="85153"/>
                  </a:lnTo>
                  <a:lnTo>
                    <a:pt x="21285" y="85318"/>
                  </a:lnTo>
                  <a:lnTo>
                    <a:pt x="21170" y="85699"/>
                  </a:lnTo>
                  <a:lnTo>
                    <a:pt x="20955" y="85420"/>
                  </a:lnTo>
                  <a:lnTo>
                    <a:pt x="20739" y="85153"/>
                  </a:lnTo>
                  <a:lnTo>
                    <a:pt x="20637" y="84709"/>
                  </a:lnTo>
                  <a:lnTo>
                    <a:pt x="20637" y="84175"/>
                  </a:lnTo>
                  <a:lnTo>
                    <a:pt x="20358" y="84658"/>
                  </a:lnTo>
                  <a:lnTo>
                    <a:pt x="20091" y="85090"/>
                  </a:lnTo>
                  <a:lnTo>
                    <a:pt x="19812" y="85585"/>
                  </a:lnTo>
                  <a:lnTo>
                    <a:pt x="19164" y="86728"/>
                  </a:lnTo>
                  <a:lnTo>
                    <a:pt x="18338" y="87769"/>
                  </a:lnTo>
                  <a:lnTo>
                    <a:pt x="17640" y="88912"/>
                  </a:lnTo>
                  <a:lnTo>
                    <a:pt x="16332" y="90271"/>
                  </a:lnTo>
                  <a:lnTo>
                    <a:pt x="14909" y="91579"/>
                  </a:lnTo>
                  <a:lnTo>
                    <a:pt x="13550" y="92989"/>
                  </a:lnTo>
                  <a:lnTo>
                    <a:pt x="14262" y="92608"/>
                  </a:lnTo>
                  <a:lnTo>
                    <a:pt x="15570" y="91960"/>
                  </a:lnTo>
                  <a:lnTo>
                    <a:pt x="16383" y="91579"/>
                  </a:lnTo>
                  <a:lnTo>
                    <a:pt x="17094" y="91300"/>
                  </a:lnTo>
                  <a:lnTo>
                    <a:pt x="17805" y="91084"/>
                  </a:lnTo>
                  <a:lnTo>
                    <a:pt x="24993" y="81940"/>
                  </a:lnTo>
                  <a:lnTo>
                    <a:pt x="26187" y="79870"/>
                  </a:lnTo>
                  <a:close/>
                </a:path>
                <a:path w="28575" h="106045">
                  <a:moveTo>
                    <a:pt x="26543" y="15024"/>
                  </a:moveTo>
                  <a:lnTo>
                    <a:pt x="25590" y="8826"/>
                  </a:lnTo>
                  <a:lnTo>
                    <a:pt x="24168" y="0"/>
                  </a:lnTo>
                  <a:lnTo>
                    <a:pt x="23952" y="495"/>
                  </a:lnTo>
                  <a:lnTo>
                    <a:pt x="24231" y="5118"/>
                  </a:lnTo>
                  <a:lnTo>
                    <a:pt x="25603" y="11785"/>
                  </a:lnTo>
                  <a:lnTo>
                    <a:pt x="26466" y="15544"/>
                  </a:lnTo>
                  <a:lnTo>
                    <a:pt x="26543" y="15024"/>
                  </a:lnTo>
                  <a:close/>
                </a:path>
                <a:path w="28575" h="106045">
                  <a:moveTo>
                    <a:pt x="28041" y="62445"/>
                  </a:moveTo>
                  <a:lnTo>
                    <a:pt x="24714" y="68986"/>
                  </a:lnTo>
                  <a:lnTo>
                    <a:pt x="20408" y="80035"/>
                  </a:lnTo>
                  <a:lnTo>
                    <a:pt x="20637" y="84175"/>
                  </a:lnTo>
                  <a:lnTo>
                    <a:pt x="23571" y="78828"/>
                  </a:lnTo>
                  <a:lnTo>
                    <a:pt x="25095" y="76225"/>
                  </a:lnTo>
                  <a:lnTo>
                    <a:pt x="26136" y="74041"/>
                  </a:lnTo>
                  <a:lnTo>
                    <a:pt x="27000" y="72301"/>
                  </a:lnTo>
                  <a:lnTo>
                    <a:pt x="27711" y="70777"/>
                  </a:lnTo>
                  <a:lnTo>
                    <a:pt x="27990" y="68110"/>
                  </a:lnTo>
                  <a:lnTo>
                    <a:pt x="28041" y="65278"/>
                  </a:lnTo>
                  <a:lnTo>
                    <a:pt x="28041" y="62445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35" name="object 2235"/>
          <p:cNvSpPr/>
          <p:nvPr/>
        </p:nvSpPr>
        <p:spPr>
          <a:xfrm>
            <a:off x="8086901" y="8887690"/>
            <a:ext cx="554355" cy="215265"/>
          </a:xfrm>
          <a:custGeom>
            <a:avLst/>
            <a:gdLst/>
            <a:ahLst/>
            <a:cxnLst/>
            <a:rect l="l" t="t" r="r" b="b"/>
            <a:pathLst>
              <a:path w="554354" h="215265">
                <a:moveTo>
                  <a:pt x="553970" y="215094"/>
                </a:moveTo>
                <a:lnTo>
                  <a:pt x="76096" y="215094"/>
                </a:lnTo>
                <a:lnTo>
                  <a:pt x="0" y="0"/>
                </a:lnTo>
                <a:lnTo>
                  <a:pt x="477003" y="0"/>
                </a:lnTo>
                <a:lnTo>
                  <a:pt x="532768" y="154599"/>
                </a:lnTo>
                <a:lnTo>
                  <a:pt x="551192" y="206275"/>
                </a:lnTo>
                <a:lnTo>
                  <a:pt x="553970" y="215094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36" name="object 2236"/>
          <p:cNvGrpSpPr/>
          <p:nvPr/>
        </p:nvGrpSpPr>
        <p:grpSpPr>
          <a:xfrm>
            <a:off x="6993666" y="7417055"/>
            <a:ext cx="1570355" cy="1685925"/>
            <a:chOff x="6993666" y="7417055"/>
            <a:chExt cx="1570355" cy="1685925"/>
          </a:xfrm>
        </p:grpSpPr>
        <p:sp>
          <p:nvSpPr>
            <p:cNvPr id="2237" name="object 2237"/>
            <p:cNvSpPr/>
            <p:nvPr/>
          </p:nvSpPr>
          <p:spPr>
            <a:xfrm>
              <a:off x="6993666" y="8887690"/>
              <a:ext cx="513715" cy="215265"/>
            </a:xfrm>
            <a:custGeom>
              <a:avLst/>
              <a:gdLst/>
              <a:ahLst/>
              <a:cxnLst/>
              <a:rect l="l" t="t" r="r" b="b"/>
              <a:pathLst>
                <a:path w="513715" h="215265">
                  <a:moveTo>
                    <a:pt x="462622" y="215094"/>
                  </a:moveTo>
                  <a:lnTo>
                    <a:pt x="0" y="215094"/>
                  </a:lnTo>
                  <a:lnTo>
                    <a:pt x="23912" y="107465"/>
                  </a:lnTo>
                  <a:lnTo>
                    <a:pt x="48479" y="0"/>
                  </a:lnTo>
                  <a:lnTo>
                    <a:pt x="513117" y="0"/>
                  </a:lnTo>
                  <a:lnTo>
                    <a:pt x="487563" y="107465"/>
                  </a:lnTo>
                  <a:lnTo>
                    <a:pt x="462622" y="215094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8" name="object 2238"/>
            <p:cNvSpPr/>
            <p:nvPr/>
          </p:nvSpPr>
          <p:spPr>
            <a:xfrm>
              <a:off x="7042146" y="7417055"/>
              <a:ext cx="1522095" cy="1470660"/>
            </a:xfrm>
            <a:custGeom>
              <a:avLst/>
              <a:gdLst/>
              <a:ahLst/>
              <a:cxnLst/>
              <a:rect l="l" t="t" r="r" b="b"/>
              <a:pathLst>
                <a:path w="1522095" h="1470659">
                  <a:moveTo>
                    <a:pt x="464638" y="1470634"/>
                  </a:moveTo>
                  <a:lnTo>
                    <a:pt x="0" y="1470634"/>
                  </a:lnTo>
                  <a:lnTo>
                    <a:pt x="11482" y="1421257"/>
                  </a:lnTo>
                  <a:lnTo>
                    <a:pt x="23100" y="1371876"/>
                  </a:lnTo>
                  <a:lnTo>
                    <a:pt x="34730" y="1323002"/>
                  </a:lnTo>
                  <a:lnTo>
                    <a:pt x="46558" y="1273845"/>
                  </a:lnTo>
                  <a:lnTo>
                    <a:pt x="58507" y="1224714"/>
                  </a:lnTo>
                  <a:lnTo>
                    <a:pt x="70576" y="1175610"/>
                  </a:lnTo>
                  <a:lnTo>
                    <a:pt x="82763" y="1126533"/>
                  </a:lnTo>
                  <a:lnTo>
                    <a:pt x="95064" y="1077484"/>
                  </a:lnTo>
                  <a:lnTo>
                    <a:pt x="107479" y="1028461"/>
                  </a:lnTo>
                  <a:lnTo>
                    <a:pt x="120005" y="979465"/>
                  </a:lnTo>
                  <a:lnTo>
                    <a:pt x="132639" y="930497"/>
                  </a:lnTo>
                  <a:lnTo>
                    <a:pt x="145380" y="881556"/>
                  </a:lnTo>
                  <a:lnTo>
                    <a:pt x="158225" y="832642"/>
                  </a:lnTo>
                  <a:lnTo>
                    <a:pt x="171172" y="783756"/>
                  </a:lnTo>
                  <a:lnTo>
                    <a:pt x="184220" y="734898"/>
                  </a:lnTo>
                  <a:lnTo>
                    <a:pt x="197365" y="686067"/>
                  </a:lnTo>
                  <a:lnTo>
                    <a:pt x="210606" y="637264"/>
                  </a:lnTo>
                  <a:lnTo>
                    <a:pt x="223940" y="588489"/>
                  </a:lnTo>
                  <a:lnTo>
                    <a:pt x="237366" y="539742"/>
                  </a:lnTo>
                  <a:lnTo>
                    <a:pt x="250881" y="491022"/>
                  </a:lnTo>
                  <a:lnTo>
                    <a:pt x="264482" y="442331"/>
                  </a:lnTo>
                  <a:lnTo>
                    <a:pt x="278169" y="393668"/>
                  </a:lnTo>
                  <a:lnTo>
                    <a:pt x="291938" y="345034"/>
                  </a:lnTo>
                  <a:lnTo>
                    <a:pt x="305788" y="296427"/>
                  </a:lnTo>
                  <a:lnTo>
                    <a:pt x="319716" y="247849"/>
                  </a:lnTo>
                  <a:lnTo>
                    <a:pt x="333719" y="199300"/>
                  </a:lnTo>
                  <a:lnTo>
                    <a:pt x="347797" y="150779"/>
                  </a:lnTo>
                  <a:lnTo>
                    <a:pt x="352267" y="134825"/>
                  </a:lnTo>
                  <a:lnTo>
                    <a:pt x="356635" y="118197"/>
                  </a:lnTo>
                  <a:lnTo>
                    <a:pt x="360942" y="100956"/>
                  </a:lnTo>
                  <a:lnTo>
                    <a:pt x="365228" y="83164"/>
                  </a:lnTo>
                  <a:lnTo>
                    <a:pt x="366644" y="82402"/>
                  </a:lnTo>
                  <a:lnTo>
                    <a:pt x="413201" y="60525"/>
                  </a:lnTo>
                  <a:lnTo>
                    <a:pt x="459688" y="42758"/>
                  </a:lnTo>
                  <a:lnTo>
                    <a:pt x="506703" y="28461"/>
                  </a:lnTo>
                  <a:lnTo>
                    <a:pt x="554192" y="17377"/>
                  </a:lnTo>
                  <a:lnTo>
                    <a:pt x="602098" y="9247"/>
                  </a:lnTo>
                  <a:lnTo>
                    <a:pt x="650366" y="3813"/>
                  </a:lnTo>
                  <a:lnTo>
                    <a:pt x="698940" y="817"/>
                  </a:lnTo>
                  <a:lnTo>
                    <a:pt x="747765" y="0"/>
                  </a:lnTo>
                  <a:lnTo>
                    <a:pt x="796785" y="1103"/>
                  </a:lnTo>
                  <a:lnTo>
                    <a:pt x="845946" y="3870"/>
                  </a:lnTo>
                  <a:lnTo>
                    <a:pt x="895190" y="8040"/>
                  </a:lnTo>
                  <a:lnTo>
                    <a:pt x="901208" y="8690"/>
                  </a:lnTo>
                  <a:lnTo>
                    <a:pt x="659100" y="8690"/>
                  </a:lnTo>
                  <a:lnTo>
                    <a:pt x="659917" y="10976"/>
                  </a:lnTo>
                  <a:lnTo>
                    <a:pt x="662422" y="17454"/>
                  </a:lnTo>
                  <a:lnTo>
                    <a:pt x="976986" y="17454"/>
                  </a:lnTo>
                  <a:lnTo>
                    <a:pt x="993710" y="19561"/>
                  </a:lnTo>
                  <a:lnTo>
                    <a:pt x="1140733" y="40918"/>
                  </a:lnTo>
                  <a:lnTo>
                    <a:pt x="1152616" y="89219"/>
                  </a:lnTo>
                  <a:lnTo>
                    <a:pt x="1163764" y="137698"/>
                  </a:lnTo>
                  <a:lnTo>
                    <a:pt x="1174294" y="186329"/>
                  </a:lnTo>
                  <a:lnTo>
                    <a:pt x="1184319" y="235086"/>
                  </a:lnTo>
                  <a:lnTo>
                    <a:pt x="1193955" y="283941"/>
                  </a:lnTo>
                  <a:lnTo>
                    <a:pt x="1203318" y="332867"/>
                  </a:lnTo>
                  <a:lnTo>
                    <a:pt x="1212449" y="381444"/>
                  </a:lnTo>
                  <a:lnTo>
                    <a:pt x="750339" y="381444"/>
                  </a:lnTo>
                  <a:lnTo>
                    <a:pt x="736181" y="430925"/>
                  </a:lnTo>
                  <a:lnTo>
                    <a:pt x="722142" y="480441"/>
                  </a:lnTo>
                  <a:lnTo>
                    <a:pt x="708219" y="529991"/>
                  </a:lnTo>
                  <a:lnTo>
                    <a:pt x="694411" y="579573"/>
                  </a:lnTo>
                  <a:lnTo>
                    <a:pt x="680714" y="629188"/>
                  </a:lnTo>
                  <a:lnTo>
                    <a:pt x="667128" y="678832"/>
                  </a:lnTo>
                  <a:lnTo>
                    <a:pt x="653650" y="728506"/>
                  </a:lnTo>
                  <a:lnTo>
                    <a:pt x="640279" y="778207"/>
                  </a:lnTo>
                  <a:lnTo>
                    <a:pt x="627013" y="827935"/>
                  </a:lnTo>
                  <a:lnTo>
                    <a:pt x="613849" y="877689"/>
                  </a:lnTo>
                  <a:lnTo>
                    <a:pt x="600785" y="927467"/>
                  </a:lnTo>
                  <a:lnTo>
                    <a:pt x="587820" y="977268"/>
                  </a:lnTo>
                  <a:lnTo>
                    <a:pt x="574953" y="1027091"/>
                  </a:lnTo>
                  <a:lnTo>
                    <a:pt x="562179" y="1076935"/>
                  </a:lnTo>
                  <a:lnTo>
                    <a:pt x="549499" y="1126798"/>
                  </a:lnTo>
                  <a:lnTo>
                    <a:pt x="536910" y="1176680"/>
                  </a:lnTo>
                  <a:lnTo>
                    <a:pt x="524410" y="1226578"/>
                  </a:lnTo>
                  <a:lnTo>
                    <a:pt x="511996" y="1276493"/>
                  </a:lnTo>
                  <a:lnTo>
                    <a:pt x="499547" y="1326919"/>
                  </a:lnTo>
                  <a:lnTo>
                    <a:pt x="487423" y="1376365"/>
                  </a:lnTo>
                  <a:lnTo>
                    <a:pt x="472581" y="1437386"/>
                  </a:lnTo>
                  <a:lnTo>
                    <a:pt x="464638" y="1470634"/>
                  </a:lnTo>
                  <a:close/>
                </a:path>
                <a:path w="1522095" h="1470659">
                  <a:moveTo>
                    <a:pt x="976986" y="17454"/>
                  </a:moveTo>
                  <a:lnTo>
                    <a:pt x="662422" y="17454"/>
                  </a:lnTo>
                  <a:lnTo>
                    <a:pt x="659100" y="8690"/>
                  </a:lnTo>
                  <a:lnTo>
                    <a:pt x="901208" y="8690"/>
                  </a:lnTo>
                  <a:lnTo>
                    <a:pt x="944463" y="13357"/>
                  </a:lnTo>
                  <a:lnTo>
                    <a:pt x="976986" y="17454"/>
                  </a:lnTo>
                  <a:close/>
                </a:path>
                <a:path w="1522095" h="1470659">
                  <a:moveTo>
                    <a:pt x="1521758" y="1470634"/>
                  </a:moveTo>
                  <a:lnTo>
                    <a:pt x="1044755" y="1470634"/>
                  </a:lnTo>
                  <a:lnTo>
                    <a:pt x="1027450" y="1421257"/>
                  </a:lnTo>
                  <a:lnTo>
                    <a:pt x="1010224" y="1371876"/>
                  </a:lnTo>
                  <a:lnTo>
                    <a:pt x="994623" y="1326919"/>
                  </a:lnTo>
                  <a:lnTo>
                    <a:pt x="978089" y="1278956"/>
                  </a:lnTo>
                  <a:lnTo>
                    <a:pt x="961670" y="1230955"/>
                  </a:lnTo>
                  <a:lnTo>
                    <a:pt x="945382" y="1182911"/>
                  </a:lnTo>
                  <a:lnTo>
                    <a:pt x="929240" y="1134816"/>
                  </a:lnTo>
                  <a:lnTo>
                    <a:pt x="913262" y="1086666"/>
                  </a:lnTo>
                  <a:lnTo>
                    <a:pt x="897345" y="1036820"/>
                  </a:lnTo>
                  <a:lnTo>
                    <a:pt x="882429" y="986965"/>
                  </a:lnTo>
                  <a:lnTo>
                    <a:pt x="868429" y="937085"/>
                  </a:lnTo>
                  <a:lnTo>
                    <a:pt x="855259" y="887159"/>
                  </a:lnTo>
                  <a:lnTo>
                    <a:pt x="842833" y="837171"/>
                  </a:lnTo>
                  <a:lnTo>
                    <a:pt x="831066" y="787102"/>
                  </a:lnTo>
                  <a:lnTo>
                    <a:pt x="819871" y="736933"/>
                  </a:lnTo>
                  <a:lnTo>
                    <a:pt x="809045" y="686067"/>
                  </a:lnTo>
                  <a:lnTo>
                    <a:pt x="798857" y="636225"/>
                  </a:lnTo>
                  <a:lnTo>
                    <a:pt x="788865" y="585650"/>
                  </a:lnTo>
                  <a:lnTo>
                    <a:pt x="779104" y="534902"/>
                  </a:lnTo>
                  <a:lnTo>
                    <a:pt x="768708" y="479801"/>
                  </a:lnTo>
                  <a:lnTo>
                    <a:pt x="750339" y="381444"/>
                  </a:lnTo>
                  <a:lnTo>
                    <a:pt x="1212449" y="381444"/>
                  </a:lnTo>
                  <a:lnTo>
                    <a:pt x="1221703" y="430925"/>
                  </a:lnTo>
                  <a:lnTo>
                    <a:pt x="1231041" y="480441"/>
                  </a:lnTo>
                  <a:lnTo>
                    <a:pt x="1240338" y="528741"/>
                  </a:lnTo>
                  <a:lnTo>
                    <a:pt x="1250062" y="577618"/>
                  </a:lnTo>
                  <a:lnTo>
                    <a:pt x="1260203" y="626404"/>
                  </a:lnTo>
                  <a:lnTo>
                    <a:pt x="1270878" y="675071"/>
                  </a:lnTo>
                  <a:lnTo>
                    <a:pt x="1282201" y="723594"/>
                  </a:lnTo>
                  <a:lnTo>
                    <a:pt x="1294287" y="771945"/>
                  </a:lnTo>
                  <a:lnTo>
                    <a:pt x="1307831" y="822882"/>
                  </a:lnTo>
                  <a:lnTo>
                    <a:pt x="1321963" y="873584"/>
                  </a:lnTo>
                  <a:lnTo>
                    <a:pt x="1336640" y="924068"/>
                  </a:lnTo>
                  <a:lnTo>
                    <a:pt x="1351818" y="974356"/>
                  </a:lnTo>
                  <a:lnTo>
                    <a:pt x="1367455" y="1024466"/>
                  </a:lnTo>
                  <a:lnTo>
                    <a:pt x="1383508" y="1074418"/>
                  </a:lnTo>
                  <a:lnTo>
                    <a:pt x="1399934" y="1124230"/>
                  </a:lnTo>
                  <a:lnTo>
                    <a:pt x="1416690" y="1173922"/>
                  </a:lnTo>
                  <a:lnTo>
                    <a:pt x="1433733" y="1223513"/>
                  </a:lnTo>
                  <a:lnTo>
                    <a:pt x="1451021" y="1273023"/>
                  </a:lnTo>
                  <a:lnTo>
                    <a:pt x="1468510" y="1322471"/>
                  </a:lnTo>
                  <a:lnTo>
                    <a:pt x="1486270" y="1372186"/>
                  </a:lnTo>
                  <a:lnTo>
                    <a:pt x="1503972" y="1421397"/>
                  </a:lnTo>
                  <a:lnTo>
                    <a:pt x="1521758" y="1470634"/>
                  </a:lnTo>
                  <a:close/>
                </a:path>
              </a:pathLst>
            </a:custGeom>
            <a:solidFill>
              <a:srgbClr val="006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9" name="object 2239"/>
            <p:cNvSpPr/>
            <p:nvPr/>
          </p:nvSpPr>
          <p:spPr>
            <a:xfrm>
              <a:off x="8230324" y="7949526"/>
              <a:ext cx="207645" cy="628650"/>
            </a:xfrm>
            <a:custGeom>
              <a:avLst/>
              <a:gdLst/>
              <a:ahLst/>
              <a:cxnLst/>
              <a:rect l="l" t="t" r="r" b="b"/>
              <a:pathLst>
                <a:path w="207645" h="628650">
                  <a:moveTo>
                    <a:pt x="3644" y="194017"/>
                  </a:moveTo>
                  <a:lnTo>
                    <a:pt x="3314" y="193154"/>
                  </a:lnTo>
                  <a:lnTo>
                    <a:pt x="3149" y="192608"/>
                  </a:lnTo>
                  <a:lnTo>
                    <a:pt x="2120" y="192062"/>
                  </a:lnTo>
                  <a:lnTo>
                    <a:pt x="1460" y="192062"/>
                  </a:lnTo>
                  <a:lnTo>
                    <a:pt x="0" y="192176"/>
                  </a:lnTo>
                  <a:lnTo>
                    <a:pt x="482" y="193421"/>
                  </a:lnTo>
                  <a:lnTo>
                    <a:pt x="647" y="194297"/>
                  </a:lnTo>
                  <a:lnTo>
                    <a:pt x="812" y="195008"/>
                  </a:lnTo>
                  <a:lnTo>
                    <a:pt x="1244" y="195707"/>
                  </a:lnTo>
                  <a:lnTo>
                    <a:pt x="2286" y="195541"/>
                  </a:lnTo>
                  <a:lnTo>
                    <a:pt x="3263" y="195008"/>
                  </a:lnTo>
                  <a:lnTo>
                    <a:pt x="3644" y="194017"/>
                  </a:lnTo>
                  <a:close/>
                </a:path>
                <a:path w="207645" h="628650">
                  <a:moveTo>
                    <a:pt x="4406" y="131305"/>
                  </a:moveTo>
                  <a:lnTo>
                    <a:pt x="4292" y="129832"/>
                  </a:lnTo>
                  <a:lnTo>
                    <a:pt x="2882" y="129565"/>
                  </a:lnTo>
                  <a:lnTo>
                    <a:pt x="1143" y="129298"/>
                  </a:lnTo>
                  <a:lnTo>
                    <a:pt x="1409" y="131038"/>
                  </a:lnTo>
                  <a:lnTo>
                    <a:pt x="1295" y="131965"/>
                  </a:lnTo>
                  <a:lnTo>
                    <a:pt x="977" y="133654"/>
                  </a:lnTo>
                  <a:lnTo>
                    <a:pt x="1028" y="135445"/>
                  </a:lnTo>
                  <a:lnTo>
                    <a:pt x="863" y="138277"/>
                  </a:lnTo>
                  <a:lnTo>
                    <a:pt x="3479" y="136537"/>
                  </a:lnTo>
                  <a:lnTo>
                    <a:pt x="4292" y="134632"/>
                  </a:lnTo>
                  <a:lnTo>
                    <a:pt x="4356" y="132448"/>
                  </a:lnTo>
                  <a:lnTo>
                    <a:pt x="4406" y="131305"/>
                  </a:lnTo>
                  <a:close/>
                </a:path>
                <a:path w="207645" h="628650">
                  <a:moveTo>
                    <a:pt x="17094" y="117856"/>
                  </a:moveTo>
                  <a:lnTo>
                    <a:pt x="16713" y="115354"/>
                  </a:lnTo>
                  <a:lnTo>
                    <a:pt x="16662" y="111760"/>
                  </a:lnTo>
                  <a:lnTo>
                    <a:pt x="15570" y="110070"/>
                  </a:lnTo>
                  <a:lnTo>
                    <a:pt x="10502" y="109258"/>
                  </a:lnTo>
                  <a:lnTo>
                    <a:pt x="8928" y="110134"/>
                  </a:lnTo>
                  <a:lnTo>
                    <a:pt x="8001" y="113284"/>
                  </a:lnTo>
                  <a:lnTo>
                    <a:pt x="7505" y="115087"/>
                  </a:lnTo>
                  <a:lnTo>
                    <a:pt x="6146" y="116408"/>
                  </a:lnTo>
                  <a:lnTo>
                    <a:pt x="7950" y="113233"/>
                  </a:lnTo>
                  <a:lnTo>
                    <a:pt x="7620" y="109855"/>
                  </a:lnTo>
                  <a:lnTo>
                    <a:pt x="6096" y="106540"/>
                  </a:lnTo>
                  <a:lnTo>
                    <a:pt x="4457" y="109588"/>
                  </a:lnTo>
                  <a:lnTo>
                    <a:pt x="4076" y="112737"/>
                  </a:lnTo>
                  <a:lnTo>
                    <a:pt x="3530" y="116662"/>
                  </a:lnTo>
                  <a:lnTo>
                    <a:pt x="3594" y="117754"/>
                  </a:lnTo>
                  <a:lnTo>
                    <a:pt x="4953" y="117856"/>
                  </a:lnTo>
                  <a:lnTo>
                    <a:pt x="5600" y="117259"/>
                  </a:lnTo>
                  <a:lnTo>
                    <a:pt x="9093" y="120523"/>
                  </a:lnTo>
                  <a:lnTo>
                    <a:pt x="11163" y="119380"/>
                  </a:lnTo>
                  <a:lnTo>
                    <a:pt x="13119" y="118948"/>
                  </a:lnTo>
                  <a:lnTo>
                    <a:pt x="15405" y="118465"/>
                  </a:lnTo>
                  <a:lnTo>
                    <a:pt x="17094" y="117856"/>
                  </a:lnTo>
                  <a:close/>
                </a:path>
                <a:path w="207645" h="628650">
                  <a:moveTo>
                    <a:pt x="24231" y="35598"/>
                  </a:moveTo>
                  <a:lnTo>
                    <a:pt x="20802" y="30759"/>
                  </a:lnTo>
                  <a:lnTo>
                    <a:pt x="17259" y="30645"/>
                  </a:lnTo>
                  <a:lnTo>
                    <a:pt x="15240" y="33261"/>
                  </a:lnTo>
                  <a:lnTo>
                    <a:pt x="14808" y="35877"/>
                  </a:lnTo>
                  <a:lnTo>
                    <a:pt x="15189" y="36855"/>
                  </a:lnTo>
                  <a:lnTo>
                    <a:pt x="15303" y="37782"/>
                  </a:lnTo>
                  <a:lnTo>
                    <a:pt x="15024" y="38544"/>
                  </a:lnTo>
                  <a:lnTo>
                    <a:pt x="15570" y="40335"/>
                  </a:lnTo>
                  <a:lnTo>
                    <a:pt x="16992" y="41262"/>
                  </a:lnTo>
                  <a:lnTo>
                    <a:pt x="22161" y="41160"/>
                  </a:lnTo>
                  <a:lnTo>
                    <a:pt x="24066" y="39852"/>
                  </a:lnTo>
                  <a:lnTo>
                    <a:pt x="24130" y="37884"/>
                  </a:lnTo>
                  <a:lnTo>
                    <a:pt x="24231" y="35598"/>
                  </a:lnTo>
                  <a:close/>
                </a:path>
                <a:path w="207645" h="628650">
                  <a:moveTo>
                    <a:pt x="25209" y="102666"/>
                  </a:moveTo>
                  <a:lnTo>
                    <a:pt x="24892" y="100926"/>
                  </a:lnTo>
                  <a:lnTo>
                    <a:pt x="24612" y="99085"/>
                  </a:lnTo>
                  <a:lnTo>
                    <a:pt x="22821" y="97497"/>
                  </a:lnTo>
                  <a:lnTo>
                    <a:pt x="21348" y="97942"/>
                  </a:lnTo>
                  <a:lnTo>
                    <a:pt x="19329" y="98425"/>
                  </a:lnTo>
                  <a:lnTo>
                    <a:pt x="18732" y="100063"/>
                  </a:lnTo>
                  <a:lnTo>
                    <a:pt x="18567" y="102997"/>
                  </a:lnTo>
                  <a:lnTo>
                    <a:pt x="21132" y="104902"/>
                  </a:lnTo>
                  <a:lnTo>
                    <a:pt x="22377" y="104902"/>
                  </a:lnTo>
                  <a:lnTo>
                    <a:pt x="23850" y="104800"/>
                  </a:lnTo>
                  <a:lnTo>
                    <a:pt x="25209" y="102666"/>
                  </a:lnTo>
                  <a:close/>
                </a:path>
                <a:path w="207645" h="628650">
                  <a:moveTo>
                    <a:pt x="27012" y="229628"/>
                  </a:moveTo>
                  <a:lnTo>
                    <a:pt x="26581" y="227723"/>
                  </a:lnTo>
                  <a:lnTo>
                    <a:pt x="26733" y="226250"/>
                  </a:lnTo>
                  <a:lnTo>
                    <a:pt x="26797" y="225272"/>
                  </a:lnTo>
                  <a:lnTo>
                    <a:pt x="26962" y="224294"/>
                  </a:lnTo>
                  <a:lnTo>
                    <a:pt x="26898" y="223367"/>
                  </a:lnTo>
                  <a:lnTo>
                    <a:pt x="26898" y="221462"/>
                  </a:lnTo>
                  <a:lnTo>
                    <a:pt x="25920" y="220535"/>
                  </a:lnTo>
                  <a:lnTo>
                    <a:pt x="24015" y="220700"/>
                  </a:lnTo>
                  <a:lnTo>
                    <a:pt x="23037" y="220751"/>
                  </a:lnTo>
                  <a:lnTo>
                    <a:pt x="22059" y="220700"/>
                  </a:lnTo>
                  <a:lnTo>
                    <a:pt x="20967" y="220700"/>
                  </a:lnTo>
                  <a:lnTo>
                    <a:pt x="19608" y="221348"/>
                  </a:lnTo>
                  <a:lnTo>
                    <a:pt x="17589" y="220700"/>
                  </a:lnTo>
                  <a:lnTo>
                    <a:pt x="16662" y="222770"/>
                  </a:lnTo>
                  <a:lnTo>
                    <a:pt x="15735" y="225056"/>
                  </a:lnTo>
                  <a:lnTo>
                    <a:pt x="17475" y="225818"/>
                  </a:lnTo>
                  <a:lnTo>
                    <a:pt x="18732" y="226961"/>
                  </a:lnTo>
                  <a:lnTo>
                    <a:pt x="19278" y="227507"/>
                  </a:lnTo>
                  <a:lnTo>
                    <a:pt x="19608" y="228206"/>
                  </a:lnTo>
                  <a:lnTo>
                    <a:pt x="20205" y="228701"/>
                  </a:lnTo>
                  <a:lnTo>
                    <a:pt x="21678" y="230009"/>
                  </a:lnTo>
                  <a:lnTo>
                    <a:pt x="23368" y="231203"/>
                  </a:lnTo>
                  <a:lnTo>
                    <a:pt x="25374" y="230390"/>
                  </a:lnTo>
                  <a:lnTo>
                    <a:pt x="27012" y="229628"/>
                  </a:lnTo>
                  <a:close/>
                </a:path>
                <a:path w="207645" h="628650">
                  <a:moveTo>
                    <a:pt x="37084" y="202031"/>
                  </a:moveTo>
                  <a:lnTo>
                    <a:pt x="34912" y="200660"/>
                  </a:lnTo>
                  <a:lnTo>
                    <a:pt x="33324" y="200939"/>
                  </a:lnTo>
                  <a:lnTo>
                    <a:pt x="31254" y="201371"/>
                  </a:lnTo>
                  <a:lnTo>
                    <a:pt x="30060" y="203225"/>
                  </a:lnTo>
                  <a:lnTo>
                    <a:pt x="30556" y="205181"/>
                  </a:lnTo>
                  <a:lnTo>
                    <a:pt x="31153" y="207302"/>
                  </a:lnTo>
                  <a:lnTo>
                    <a:pt x="32893" y="207746"/>
                  </a:lnTo>
                  <a:lnTo>
                    <a:pt x="34632" y="207530"/>
                  </a:lnTo>
                  <a:lnTo>
                    <a:pt x="36817" y="207251"/>
                  </a:lnTo>
                  <a:lnTo>
                    <a:pt x="36982" y="205232"/>
                  </a:lnTo>
                  <a:lnTo>
                    <a:pt x="37084" y="202031"/>
                  </a:lnTo>
                  <a:close/>
                </a:path>
                <a:path w="207645" h="628650">
                  <a:moveTo>
                    <a:pt x="37528" y="60807"/>
                  </a:moveTo>
                  <a:lnTo>
                    <a:pt x="36436" y="59118"/>
                  </a:lnTo>
                  <a:lnTo>
                    <a:pt x="33655" y="57873"/>
                  </a:lnTo>
                  <a:lnTo>
                    <a:pt x="32181" y="57162"/>
                  </a:lnTo>
                  <a:lnTo>
                    <a:pt x="30721" y="56883"/>
                  </a:lnTo>
                  <a:lnTo>
                    <a:pt x="28867" y="56946"/>
                  </a:lnTo>
                  <a:lnTo>
                    <a:pt x="26581" y="56794"/>
                  </a:lnTo>
                  <a:lnTo>
                    <a:pt x="26581" y="67500"/>
                  </a:lnTo>
                  <a:lnTo>
                    <a:pt x="26250" y="67945"/>
                  </a:lnTo>
                  <a:lnTo>
                    <a:pt x="26581" y="67500"/>
                  </a:lnTo>
                  <a:lnTo>
                    <a:pt x="26581" y="56794"/>
                  </a:lnTo>
                  <a:lnTo>
                    <a:pt x="24447" y="57759"/>
                  </a:lnTo>
                  <a:lnTo>
                    <a:pt x="22440" y="61302"/>
                  </a:lnTo>
                  <a:lnTo>
                    <a:pt x="23304" y="64668"/>
                  </a:lnTo>
                  <a:lnTo>
                    <a:pt x="24612" y="66636"/>
                  </a:lnTo>
                  <a:lnTo>
                    <a:pt x="23685" y="66903"/>
                  </a:lnTo>
                  <a:lnTo>
                    <a:pt x="23469" y="67564"/>
                  </a:lnTo>
                  <a:lnTo>
                    <a:pt x="23799" y="68859"/>
                  </a:lnTo>
                  <a:lnTo>
                    <a:pt x="24447" y="69405"/>
                  </a:lnTo>
                  <a:lnTo>
                    <a:pt x="24777" y="71043"/>
                  </a:lnTo>
                  <a:lnTo>
                    <a:pt x="26631" y="70497"/>
                  </a:lnTo>
                  <a:lnTo>
                    <a:pt x="27889" y="70116"/>
                  </a:lnTo>
                  <a:lnTo>
                    <a:pt x="27825" y="68922"/>
                  </a:lnTo>
                  <a:lnTo>
                    <a:pt x="27660" y="68046"/>
                  </a:lnTo>
                  <a:lnTo>
                    <a:pt x="27609" y="67564"/>
                  </a:lnTo>
                  <a:lnTo>
                    <a:pt x="27444" y="67233"/>
                  </a:lnTo>
                  <a:lnTo>
                    <a:pt x="27178" y="66967"/>
                  </a:lnTo>
                  <a:lnTo>
                    <a:pt x="29032" y="65544"/>
                  </a:lnTo>
                  <a:lnTo>
                    <a:pt x="29845" y="68046"/>
                  </a:lnTo>
                  <a:lnTo>
                    <a:pt x="31038" y="69088"/>
                  </a:lnTo>
                  <a:lnTo>
                    <a:pt x="31419" y="69469"/>
                  </a:lnTo>
                  <a:lnTo>
                    <a:pt x="31800" y="69621"/>
                  </a:lnTo>
                  <a:lnTo>
                    <a:pt x="32346" y="69469"/>
                  </a:lnTo>
                  <a:lnTo>
                    <a:pt x="32727" y="69405"/>
                  </a:lnTo>
                  <a:lnTo>
                    <a:pt x="33324" y="69088"/>
                  </a:lnTo>
                  <a:lnTo>
                    <a:pt x="33274" y="68592"/>
                  </a:lnTo>
                  <a:lnTo>
                    <a:pt x="33324" y="67995"/>
                  </a:lnTo>
                  <a:lnTo>
                    <a:pt x="33705" y="67284"/>
                  </a:lnTo>
                  <a:lnTo>
                    <a:pt x="34467" y="66192"/>
                  </a:lnTo>
                  <a:lnTo>
                    <a:pt x="35394" y="65379"/>
                  </a:lnTo>
                  <a:lnTo>
                    <a:pt x="36703" y="65430"/>
                  </a:lnTo>
                  <a:lnTo>
                    <a:pt x="36982" y="64782"/>
                  </a:lnTo>
                  <a:lnTo>
                    <a:pt x="37198" y="64071"/>
                  </a:lnTo>
                  <a:lnTo>
                    <a:pt x="37249" y="63360"/>
                  </a:lnTo>
                  <a:lnTo>
                    <a:pt x="37528" y="60807"/>
                  </a:lnTo>
                  <a:close/>
                </a:path>
                <a:path w="207645" h="628650">
                  <a:moveTo>
                    <a:pt x="38773" y="106540"/>
                  </a:moveTo>
                  <a:lnTo>
                    <a:pt x="38341" y="103657"/>
                  </a:lnTo>
                  <a:lnTo>
                    <a:pt x="34861" y="100444"/>
                  </a:lnTo>
                  <a:lnTo>
                    <a:pt x="31038" y="100444"/>
                  </a:lnTo>
                  <a:lnTo>
                    <a:pt x="28422" y="102895"/>
                  </a:lnTo>
                  <a:lnTo>
                    <a:pt x="28041" y="105397"/>
                  </a:lnTo>
                  <a:lnTo>
                    <a:pt x="27990" y="105879"/>
                  </a:lnTo>
                  <a:lnTo>
                    <a:pt x="27990" y="106921"/>
                  </a:lnTo>
                  <a:lnTo>
                    <a:pt x="27940" y="108331"/>
                  </a:lnTo>
                  <a:lnTo>
                    <a:pt x="27724" y="109639"/>
                  </a:lnTo>
                  <a:lnTo>
                    <a:pt x="28651" y="110896"/>
                  </a:lnTo>
                  <a:lnTo>
                    <a:pt x="29133" y="111594"/>
                  </a:lnTo>
                  <a:lnTo>
                    <a:pt x="38341" y="107467"/>
                  </a:lnTo>
                  <a:lnTo>
                    <a:pt x="38773" y="106540"/>
                  </a:lnTo>
                  <a:close/>
                </a:path>
                <a:path w="207645" h="628650">
                  <a:moveTo>
                    <a:pt x="40411" y="42735"/>
                  </a:moveTo>
                  <a:lnTo>
                    <a:pt x="39370" y="36195"/>
                  </a:lnTo>
                  <a:lnTo>
                    <a:pt x="35674" y="32385"/>
                  </a:lnTo>
                  <a:lnTo>
                    <a:pt x="32626" y="32448"/>
                  </a:lnTo>
                  <a:lnTo>
                    <a:pt x="30010" y="32448"/>
                  </a:lnTo>
                  <a:lnTo>
                    <a:pt x="26581" y="37071"/>
                  </a:lnTo>
                  <a:lnTo>
                    <a:pt x="27444" y="39522"/>
                  </a:lnTo>
                  <a:lnTo>
                    <a:pt x="27495" y="39789"/>
                  </a:lnTo>
                  <a:lnTo>
                    <a:pt x="27940" y="40119"/>
                  </a:lnTo>
                  <a:lnTo>
                    <a:pt x="28155" y="40068"/>
                  </a:lnTo>
                  <a:lnTo>
                    <a:pt x="29895" y="39789"/>
                  </a:lnTo>
                  <a:lnTo>
                    <a:pt x="29946" y="40932"/>
                  </a:lnTo>
                  <a:lnTo>
                    <a:pt x="30111" y="42189"/>
                  </a:lnTo>
                  <a:lnTo>
                    <a:pt x="30657" y="45402"/>
                  </a:lnTo>
                  <a:lnTo>
                    <a:pt x="32346" y="46431"/>
                  </a:lnTo>
                  <a:lnTo>
                    <a:pt x="35293" y="45732"/>
                  </a:lnTo>
                  <a:lnTo>
                    <a:pt x="38671" y="44805"/>
                  </a:lnTo>
                  <a:lnTo>
                    <a:pt x="40411" y="42735"/>
                  </a:lnTo>
                  <a:close/>
                </a:path>
                <a:path w="207645" h="628650">
                  <a:moveTo>
                    <a:pt x="42265" y="110566"/>
                  </a:moveTo>
                  <a:lnTo>
                    <a:pt x="42049" y="110515"/>
                  </a:lnTo>
                  <a:lnTo>
                    <a:pt x="42265" y="110566"/>
                  </a:lnTo>
                  <a:close/>
                </a:path>
                <a:path w="207645" h="628650">
                  <a:moveTo>
                    <a:pt x="47053" y="116713"/>
                  </a:moveTo>
                  <a:lnTo>
                    <a:pt x="46786" y="114973"/>
                  </a:lnTo>
                  <a:lnTo>
                    <a:pt x="44767" y="111544"/>
                  </a:lnTo>
                  <a:lnTo>
                    <a:pt x="43510" y="110782"/>
                  </a:lnTo>
                  <a:lnTo>
                    <a:pt x="42265" y="110566"/>
                  </a:lnTo>
                  <a:lnTo>
                    <a:pt x="43357" y="110947"/>
                  </a:lnTo>
                  <a:lnTo>
                    <a:pt x="43510" y="111823"/>
                  </a:lnTo>
                  <a:lnTo>
                    <a:pt x="43078" y="112801"/>
                  </a:lnTo>
                  <a:lnTo>
                    <a:pt x="41833" y="115468"/>
                  </a:lnTo>
                  <a:lnTo>
                    <a:pt x="39535" y="116992"/>
                  </a:lnTo>
                  <a:lnTo>
                    <a:pt x="37960" y="116014"/>
                  </a:lnTo>
                  <a:lnTo>
                    <a:pt x="36703" y="115303"/>
                  </a:lnTo>
                  <a:lnTo>
                    <a:pt x="36982" y="114211"/>
                  </a:lnTo>
                  <a:lnTo>
                    <a:pt x="37960" y="111709"/>
                  </a:lnTo>
                  <a:lnTo>
                    <a:pt x="38836" y="110782"/>
                  </a:lnTo>
                  <a:lnTo>
                    <a:pt x="39916" y="110451"/>
                  </a:lnTo>
                  <a:lnTo>
                    <a:pt x="39763" y="110451"/>
                  </a:lnTo>
                  <a:lnTo>
                    <a:pt x="37363" y="110731"/>
                  </a:lnTo>
                  <a:lnTo>
                    <a:pt x="35242" y="111658"/>
                  </a:lnTo>
                  <a:lnTo>
                    <a:pt x="32016" y="114109"/>
                  </a:lnTo>
                  <a:lnTo>
                    <a:pt x="31203" y="115570"/>
                  </a:lnTo>
                  <a:lnTo>
                    <a:pt x="32296" y="117094"/>
                  </a:lnTo>
                  <a:lnTo>
                    <a:pt x="34036" y="119380"/>
                  </a:lnTo>
                  <a:lnTo>
                    <a:pt x="36156" y="121399"/>
                  </a:lnTo>
                  <a:lnTo>
                    <a:pt x="42151" y="122275"/>
                  </a:lnTo>
                  <a:lnTo>
                    <a:pt x="43840" y="120307"/>
                  </a:lnTo>
                  <a:lnTo>
                    <a:pt x="47053" y="116713"/>
                  </a:lnTo>
                  <a:close/>
                </a:path>
                <a:path w="207645" h="628650">
                  <a:moveTo>
                    <a:pt x="49237" y="6146"/>
                  </a:moveTo>
                  <a:lnTo>
                    <a:pt x="49123" y="4902"/>
                  </a:lnTo>
                  <a:lnTo>
                    <a:pt x="49123" y="3759"/>
                  </a:lnTo>
                  <a:lnTo>
                    <a:pt x="48958" y="215"/>
                  </a:lnTo>
                  <a:lnTo>
                    <a:pt x="48691" y="0"/>
                  </a:lnTo>
                  <a:lnTo>
                    <a:pt x="45199" y="215"/>
                  </a:lnTo>
                  <a:lnTo>
                    <a:pt x="44551" y="215"/>
                  </a:lnTo>
                  <a:lnTo>
                    <a:pt x="43840" y="101"/>
                  </a:lnTo>
                  <a:lnTo>
                    <a:pt x="43192" y="215"/>
                  </a:lnTo>
                  <a:lnTo>
                    <a:pt x="39763" y="647"/>
                  </a:lnTo>
                  <a:lnTo>
                    <a:pt x="39154" y="2120"/>
                  </a:lnTo>
                  <a:lnTo>
                    <a:pt x="41833" y="6527"/>
                  </a:lnTo>
                  <a:lnTo>
                    <a:pt x="43294" y="7353"/>
                  </a:lnTo>
                  <a:lnTo>
                    <a:pt x="44551" y="8496"/>
                  </a:lnTo>
                  <a:lnTo>
                    <a:pt x="46291" y="10121"/>
                  </a:lnTo>
                  <a:lnTo>
                    <a:pt x="48412" y="9575"/>
                  </a:lnTo>
                  <a:lnTo>
                    <a:pt x="49237" y="6146"/>
                  </a:lnTo>
                  <a:close/>
                </a:path>
                <a:path w="207645" h="628650">
                  <a:moveTo>
                    <a:pt x="51739" y="122542"/>
                  </a:moveTo>
                  <a:lnTo>
                    <a:pt x="51689" y="121450"/>
                  </a:lnTo>
                  <a:lnTo>
                    <a:pt x="51409" y="120142"/>
                  </a:lnTo>
                  <a:lnTo>
                    <a:pt x="50812" y="118948"/>
                  </a:lnTo>
                  <a:lnTo>
                    <a:pt x="49237" y="118897"/>
                  </a:lnTo>
                  <a:lnTo>
                    <a:pt x="48094" y="118846"/>
                  </a:lnTo>
                  <a:lnTo>
                    <a:pt x="47332" y="119659"/>
                  </a:lnTo>
                  <a:lnTo>
                    <a:pt x="47434" y="120688"/>
                  </a:lnTo>
                  <a:lnTo>
                    <a:pt x="47650" y="122212"/>
                  </a:lnTo>
                  <a:lnTo>
                    <a:pt x="48856" y="122923"/>
                  </a:lnTo>
                  <a:lnTo>
                    <a:pt x="50266" y="122974"/>
                  </a:lnTo>
                  <a:lnTo>
                    <a:pt x="51028" y="123037"/>
                  </a:lnTo>
                  <a:lnTo>
                    <a:pt x="51739" y="122542"/>
                  </a:lnTo>
                  <a:close/>
                </a:path>
                <a:path w="207645" h="628650">
                  <a:moveTo>
                    <a:pt x="53162" y="31851"/>
                  </a:moveTo>
                  <a:lnTo>
                    <a:pt x="53047" y="29616"/>
                  </a:lnTo>
                  <a:lnTo>
                    <a:pt x="52882" y="27165"/>
                  </a:lnTo>
                  <a:lnTo>
                    <a:pt x="49720" y="24168"/>
                  </a:lnTo>
                  <a:lnTo>
                    <a:pt x="47167" y="24066"/>
                  </a:lnTo>
                  <a:lnTo>
                    <a:pt x="44437" y="23901"/>
                  </a:lnTo>
                  <a:lnTo>
                    <a:pt x="42481" y="26352"/>
                  </a:lnTo>
                  <a:lnTo>
                    <a:pt x="42595" y="29667"/>
                  </a:lnTo>
                  <a:lnTo>
                    <a:pt x="42646" y="32067"/>
                  </a:lnTo>
                  <a:lnTo>
                    <a:pt x="44005" y="33096"/>
                  </a:lnTo>
                  <a:lnTo>
                    <a:pt x="47218" y="33096"/>
                  </a:lnTo>
                  <a:lnTo>
                    <a:pt x="51028" y="33096"/>
                  </a:lnTo>
                  <a:lnTo>
                    <a:pt x="53162" y="31851"/>
                  </a:lnTo>
                  <a:close/>
                </a:path>
                <a:path w="207645" h="628650">
                  <a:moveTo>
                    <a:pt x="56807" y="50355"/>
                  </a:moveTo>
                  <a:lnTo>
                    <a:pt x="56426" y="49377"/>
                  </a:lnTo>
                  <a:lnTo>
                    <a:pt x="55448" y="48183"/>
                  </a:lnTo>
                  <a:lnTo>
                    <a:pt x="53543" y="45732"/>
                  </a:lnTo>
                  <a:lnTo>
                    <a:pt x="50596" y="44691"/>
                  </a:lnTo>
                  <a:lnTo>
                    <a:pt x="47713" y="45618"/>
                  </a:lnTo>
                  <a:lnTo>
                    <a:pt x="46405" y="45999"/>
                  </a:lnTo>
                  <a:lnTo>
                    <a:pt x="45313" y="47091"/>
                  </a:lnTo>
                  <a:lnTo>
                    <a:pt x="44602" y="48615"/>
                  </a:lnTo>
                  <a:lnTo>
                    <a:pt x="47269" y="50190"/>
                  </a:lnTo>
                  <a:lnTo>
                    <a:pt x="47332" y="51447"/>
                  </a:lnTo>
                  <a:lnTo>
                    <a:pt x="45148" y="53835"/>
                  </a:lnTo>
                  <a:lnTo>
                    <a:pt x="44818" y="54165"/>
                  </a:lnTo>
                  <a:lnTo>
                    <a:pt x="44500" y="54546"/>
                  </a:lnTo>
                  <a:lnTo>
                    <a:pt x="44119" y="54927"/>
                  </a:lnTo>
                  <a:lnTo>
                    <a:pt x="44602" y="57429"/>
                  </a:lnTo>
                  <a:lnTo>
                    <a:pt x="46024" y="59550"/>
                  </a:lnTo>
                  <a:lnTo>
                    <a:pt x="50711" y="60540"/>
                  </a:lnTo>
                  <a:lnTo>
                    <a:pt x="53098" y="59016"/>
                  </a:lnTo>
                  <a:lnTo>
                    <a:pt x="55232" y="57213"/>
                  </a:lnTo>
                  <a:lnTo>
                    <a:pt x="55778" y="56781"/>
                  </a:lnTo>
                  <a:lnTo>
                    <a:pt x="56159" y="55689"/>
                  </a:lnTo>
                  <a:lnTo>
                    <a:pt x="52933" y="54279"/>
                  </a:lnTo>
                  <a:lnTo>
                    <a:pt x="54241" y="52806"/>
                  </a:lnTo>
                  <a:lnTo>
                    <a:pt x="56807" y="50355"/>
                  </a:lnTo>
                  <a:close/>
                </a:path>
                <a:path w="207645" h="628650">
                  <a:moveTo>
                    <a:pt x="58331" y="167132"/>
                  </a:moveTo>
                  <a:lnTo>
                    <a:pt x="55118" y="161899"/>
                  </a:lnTo>
                  <a:lnTo>
                    <a:pt x="54470" y="160705"/>
                  </a:lnTo>
                  <a:lnTo>
                    <a:pt x="52616" y="158635"/>
                  </a:lnTo>
                  <a:lnTo>
                    <a:pt x="53594" y="158851"/>
                  </a:lnTo>
                  <a:lnTo>
                    <a:pt x="54521" y="158470"/>
                  </a:lnTo>
                  <a:lnTo>
                    <a:pt x="55384" y="158419"/>
                  </a:lnTo>
                  <a:lnTo>
                    <a:pt x="55448" y="158153"/>
                  </a:lnTo>
                  <a:lnTo>
                    <a:pt x="56095" y="156133"/>
                  </a:lnTo>
                  <a:lnTo>
                    <a:pt x="56159" y="154114"/>
                  </a:lnTo>
                  <a:lnTo>
                    <a:pt x="54622" y="152425"/>
                  </a:lnTo>
                  <a:lnTo>
                    <a:pt x="53263" y="150850"/>
                  </a:lnTo>
                  <a:lnTo>
                    <a:pt x="51689" y="149491"/>
                  </a:lnTo>
                  <a:lnTo>
                    <a:pt x="48145" y="150304"/>
                  </a:lnTo>
                  <a:lnTo>
                    <a:pt x="46951" y="151066"/>
                  </a:lnTo>
                  <a:lnTo>
                    <a:pt x="44881" y="153187"/>
                  </a:lnTo>
                  <a:lnTo>
                    <a:pt x="45961" y="152044"/>
                  </a:lnTo>
                  <a:lnTo>
                    <a:pt x="46024" y="150368"/>
                  </a:lnTo>
                  <a:lnTo>
                    <a:pt x="45427" y="148615"/>
                  </a:lnTo>
                  <a:lnTo>
                    <a:pt x="45910" y="146989"/>
                  </a:lnTo>
                  <a:lnTo>
                    <a:pt x="45643" y="144259"/>
                  </a:lnTo>
                  <a:lnTo>
                    <a:pt x="44170" y="143497"/>
                  </a:lnTo>
                  <a:lnTo>
                    <a:pt x="41668" y="144487"/>
                  </a:lnTo>
                  <a:lnTo>
                    <a:pt x="39484" y="145300"/>
                  </a:lnTo>
                  <a:lnTo>
                    <a:pt x="38506" y="147256"/>
                  </a:lnTo>
                  <a:lnTo>
                    <a:pt x="37033" y="148729"/>
                  </a:lnTo>
                  <a:lnTo>
                    <a:pt x="36004" y="149707"/>
                  </a:lnTo>
                  <a:lnTo>
                    <a:pt x="36271" y="151015"/>
                  </a:lnTo>
                  <a:lnTo>
                    <a:pt x="38392" y="153250"/>
                  </a:lnTo>
                  <a:lnTo>
                    <a:pt x="39865" y="154559"/>
                  </a:lnTo>
                  <a:lnTo>
                    <a:pt x="41503" y="155536"/>
                  </a:lnTo>
                  <a:lnTo>
                    <a:pt x="42265" y="156019"/>
                  </a:lnTo>
                  <a:lnTo>
                    <a:pt x="42976" y="156133"/>
                  </a:lnTo>
                  <a:lnTo>
                    <a:pt x="43561" y="155981"/>
                  </a:lnTo>
                  <a:lnTo>
                    <a:pt x="43243" y="157010"/>
                  </a:lnTo>
                  <a:lnTo>
                    <a:pt x="43129" y="158089"/>
                  </a:lnTo>
                  <a:lnTo>
                    <a:pt x="43408" y="159016"/>
                  </a:lnTo>
                  <a:lnTo>
                    <a:pt x="43954" y="161201"/>
                  </a:lnTo>
                  <a:lnTo>
                    <a:pt x="43675" y="162877"/>
                  </a:lnTo>
                  <a:lnTo>
                    <a:pt x="41668" y="170065"/>
                  </a:lnTo>
                  <a:lnTo>
                    <a:pt x="44005" y="173177"/>
                  </a:lnTo>
                  <a:lnTo>
                    <a:pt x="49123" y="173177"/>
                  </a:lnTo>
                  <a:lnTo>
                    <a:pt x="51955" y="172961"/>
                  </a:lnTo>
                  <a:lnTo>
                    <a:pt x="53378" y="172250"/>
                  </a:lnTo>
                  <a:lnTo>
                    <a:pt x="57569" y="170014"/>
                  </a:lnTo>
                  <a:lnTo>
                    <a:pt x="58331" y="167132"/>
                  </a:lnTo>
                  <a:close/>
                </a:path>
                <a:path w="207645" h="628650">
                  <a:moveTo>
                    <a:pt x="60020" y="124561"/>
                  </a:moveTo>
                  <a:lnTo>
                    <a:pt x="59753" y="122656"/>
                  </a:lnTo>
                  <a:lnTo>
                    <a:pt x="59588" y="121564"/>
                  </a:lnTo>
                  <a:lnTo>
                    <a:pt x="58762" y="121018"/>
                  </a:lnTo>
                  <a:lnTo>
                    <a:pt x="57683" y="121183"/>
                  </a:lnTo>
                  <a:lnTo>
                    <a:pt x="56210" y="121450"/>
                  </a:lnTo>
                  <a:lnTo>
                    <a:pt x="55384" y="122377"/>
                  </a:lnTo>
                  <a:lnTo>
                    <a:pt x="55664" y="124015"/>
                  </a:lnTo>
                  <a:lnTo>
                    <a:pt x="55829" y="124726"/>
                  </a:lnTo>
                  <a:lnTo>
                    <a:pt x="56210" y="125374"/>
                  </a:lnTo>
                  <a:lnTo>
                    <a:pt x="57188" y="125044"/>
                  </a:lnTo>
                  <a:lnTo>
                    <a:pt x="58331" y="124561"/>
                  </a:lnTo>
                  <a:lnTo>
                    <a:pt x="60020" y="124561"/>
                  </a:lnTo>
                  <a:close/>
                </a:path>
                <a:path w="207645" h="628650">
                  <a:moveTo>
                    <a:pt x="62585" y="48717"/>
                  </a:moveTo>
                  <a:lnTo>
                    <a:pt x="62255" y="46926"/>
                  </a:lnTo>
                  <a:lnTo>
                    <a:pt x="61493" y="43383"/>
                  </a:lnTo>
                  <a:lnTo>
                    <a:pt x="61112" y="43218"/>
                  </a:lnTo>
                  <a:lnTo>
                    <a:pt x="60680" y="43116"/>
                  </a:lnTo>
                  <a:lnTo>
                    <a:pt x="60236" y="42900"/>
                  </a:lnTo>
                  <a:lnTo>
                    <a:pt x="58661" y="42240"/>
                  </a:lnTo>
                  <a:lnTo>
                    <a:pt x="57454" y="40881"/>
                  </a:lnTo>
                  <a:lnTo>
                    <a:pt x="56692" y="39306"/>
                  </a:lnTo>
                  <a:lnTo>
                    <a:pt x="55994" y="39738"/>
                  </a:lnTo>
                  <a:lnTo>
                    <a:pt x="55168" y="40335"/>
                  </a:lnTo>
                  <a:lnTo>
                    <a:pt x="54241" y="40500"/>
                  </a:lnTo>
                  <a:lnTo>
                    <a:pt x="54521" y="41160"/>
                  </a:lnTo>
                  <a:lnTo>
                    <a:pt x="55499" y="42240"/>
                  </a:lnTo>
                  <a:lnTo>
                    <a:pt x="57785" y="44475"/>
                  </a:lnTo>
                  <a:lnTo>
                    <a:pt x="60185" y="46647"/>
                  </a:lnTo>
                  <a:lnTo>
                    <a:pt x="62585" y="48717"/>
                  </a:lnTo>
                  <a:close/>
                </a:path>
                <a:path w="207645" h="628650">
                  <a:moveTo>
                    <a:pt x="63893" y="217487"/>
                  </a:moveTo>
                  <a:lnTo>
                    <a:pt x="62420" y="206222"/>
                  </a:lnTo>
                  <a:lnTo>
                    <a:pt x="57950" y="201917"/>
                  </a:lnTo>
                  <a:lnTo>
                    <a:pt x="48641" y="203174"/>
                  </a:lnTo>
                  <a:lnTo>
                    <a:pt x="44386" y="208508"/>
                  </a:lnTo>
                  <a:lnTo>
                    <a:pt x="45148" y="212966"/>
                  </a:lnTo>
                  <a:lnTo>
                    <a:pt x="45961" y="218084"/>
                  </a:lnTo>
                  <a:lnTo>
                    <a:pt x="51193" y="222173"/>
                  </a:lnTo>
                  <a:lnTo>
                    <a:pt x="56045" y="221462"/>
                  </a:lnTo>
                  <a:lnTo>
                    <a:pt x="61442" y="220700"/>
                  </a:lnTo>
                  <a:lnTo>
                    <a:pt x="63893" y="217487"/>
                  </a:lnTo>
                  <a:close/>
                </a:path>
                <a:path w="207645" h="628650">
                  <a:moveTo>
                    <a:pt x="65354" y="296811"/>
                  </a:moveTo>
                  <a:lnTo>
                    <a:pt x="62039" y="294525"/>
                  </a:lnTo>
                  <a:lnTo>
                    <a:pt x="62357" y="295884"/>
                  </a:lnTo>
                  <a:lnTo>
                    <a:pt x="62357" y="296697"/>
                  </a:lnTo>
                  <a:lnTo>
                    <a:pt x="62420" y="297408"/>
                  </a:lnTo>
                  <a:lnTo>
                    <a:pt x="62801" y="298221"/>
                  </a:lnTo>
                  <a:lnTo>
                    <a:pt x="63830" y="298170"/>
                  </a:lnTo>
                  <a:lnTo>
                    <a:pt x="64871" y="297789"/>
                  </a:lnTo>
                  <a:lnTo>
                    <a:pt x="65354" y="296811"/>
                  </a:lnTo>
                  <a:close/>
                </a:path>
                <a:path w="207645" h="628650">
                  <a:moveTo>
                    <a:pt x="65519" y="229628"/>
                  </a:moveTo>
                  <a:lnTo>
                    <a:pt x="65201" y="228587"/>
                  </a:lnTo>
                  <a:lnTo>
                    <a:pt x="62585" y="225653"/>
                  </a:lnTo>
                  <a:lnTo>
                    <a:pt x="60185" y="225704"/>
                  </a:lnTo>
                  <a:lnTo>
                    <a:pt x="58229" y="224726"/>
                  </a:lnTo>
                  <a:lnTo>
                    <a:pt x="55994" y="223634"/>
                  </a:lnTo>
                  <a:lnTo>
                    <a:pt x="54356" y="224942"/>
                  </a:lnTo>
                  <a:lnTo>
                    <a:pt x="54241" y="227342"/>
                  </a:lnTo>
                  <a:lnTo>
                    <a:pt x="54190" y="229793"/>
                  </a:lnTo>
                  <a:lnTo>
                    <a:pt x="55994" y="231317"/>
                  </a:lnTo>
                  <a:lnTo>
                    <a:pt x="57073" y="233603"/>
                  </a:lnTo>
                  <a:lnTo>
                    <a:pt x="57785" y="233654"/>
                  </a:lnTo>
                  <a:lnTo>
                    <a:pt x="58496" y="233934"/>
                  </a:lnTo>
                  <a:lnTo>
                    <a:pt x="60566" y="233108"/>
                  </a:lnTo>
                  <a:lnTo>
                    <a:pt x="62852" y="232295"/>
                  </a:lnTo>
                  <a:lnTo>
                    <a:pt x="64592" y="230606"/>
                  </a:lnTo>
                  <a:lnTo>
                    <a:pt x="65519" y="229628"/>
                  </a:lnTo>
                  <a:close/>
                </a:path>
                <a:path w="207645" h="628650">
                  <a:moveTo>
                    <a:pt x="69608" y="256794"/>
                  </a:moveTo>
                  <a:lnTo>
                    <a:pt x="69494" y="254990"/>
                  </a:lnTo>
                  <a:lnTo>
                    <a:pt x="69176" y="253530"/>
                  </a:lnTo>
                  <a:lnTo>
                    <a:pt x="68300" y="252222"/>
                  </a:lnTo>
                  <a:lnTo>
                    <a:pt x="66611" y="252006"/>
                  </a:lnTo>
                  <a:lnTo>
                    <a:pt x="65036" y="251790"/>
                  </a:lnTo>
                  <a:lnTo>
                    <a:pt x="62801" y="254228"/>
                  </a:lnTo>
                  <a:lnTo>
                    <a:pt x="63068" y="255816"/>
                  </a:lnTo>
                  <a:lnTo>
                    <a:pt x="63449" y="257556"/>
                  </a:lnTo>
                  <a:lnTo>
                    <a:pt x="64757" y="258368"/>
                  </a:lnTo>
                  <a:lnTo>
                    <a:pt x="66395" y="258533"/>
                  </a:lnTo>
                  <a:lnTo>
                    <a:pt x="67970" y="258749"/>
                  </a:lnTo>
                  <a:lnTo>
                    <a:pt x="69608" y="256794"/>
                  </a:lnTo>
                  <a:close/>
                </a:path>
                <a:path w="207645" h="628650">
                  <a:moveTo>
                    <a:pt x="69824" y="94729"/>
                  </a:moveTo>
                  <a:lnTo>
                    <a:pt x="69392" y="94018"/>
                  </a:lnTo>
                  <a:lnTo>
                    <a:pt x="68516" y="93522"/>
                  </a:lnTo>
                  <a:lnTo>
                    <a:pt x="66014" y="93141"/>
                  </a:lnTo>
                  <a:lnTo>
                    <a:pt x="63893" y="92875"/>
                  </a:lnTo>
                  <a:lnTo>
                    <a:pt x="59639" y="93421"/>
                  </a:lnTo>
                  <a:lnTo>
                    <a:pt x="58762" y="95377"/>
                  </a:lnTo>
                  <a:lnTo>
                    <a:pt x="60947" y="98259"/>
                  </a:lnTo>
                  <a:lnTo>
                    <a:pt x="61277" y="98755"/>
                  </a:lnTo>
                  <a:lnTo>
                    <a:pt x="61544" y="99301"/>
                  </a:lnTo>
                  <a:lnTo>
                    <a:pt x="63398" y="101473"/>
                  </a:lnTo>
                  <a:lnTo>
                    <a:pt x="64871" y="103924"/>
                  </a:lnTo>
                  <a:lnTo>
                    <a:pt x="67322" y="103428"/>
                  </a:lnTo>
                  <a:lnTo>
                    <a:pt x="69062" y="103047"/>
                  </a:lnTo>
                  <a:lnTo>
                    <a:pt x="69494" y="101854"/>
                  </a:lnTo>
                  <a:lnTo>
                    <a:pt x="69723" y="100444"/>
                  </a:lnTo>
                  <a:lnTo>
                    <a:pt x="68516" y="100114"/>
                  </a:lnTo>
                  <a:lnTo>
                    <a:pt x="67373" y="98704"/>
                  </a:lnTo>
                  <a:lnTo>
                    <a:pt x="67259" y="96088"/>
                  </a:lnTo>
                  <a:lnTo>
                    <a:pt x="68300" y="94996"/>
                  </a:lnTo>
                  <a:lnTo>
                    <a:pt x="69824" y="94729"/>
                  </a:lnTo>
                  <a:close/>
                </a:path>
                <a:path w="207645" h="628650">
                  <a:moveTo>
                    <a:pt x="74079" y="119278"/>
                  </a:moveTo>
                  <a:lnTo>
                    <a:pt x="71564" y="118135"/>
                  </a:lnTo>
                  <a:lnTo>
                    <a:pt x="71132" y="115417"/>
                  </a:lnTo>
                  <a:lnTo>
                    <a:pt x="72872" y="111277"/>
                  </a:lnTo>
                  <a:lnTo>
                    <a:pt x="71081" y="111760"/>
                  </a:lnTo>
                  <a:lnTo>
                    <a:pt x="69227" y="112039"/>
                  </a:lnTo>
                  <a:lnTo>
                    <a:pt x="66344" y="113944"/>
                  </a:lnTo>
                  <a:lnTo>
                    <a:pt x="65963" y="114973"/>
                  </a:lnTo>
                  <a:lnTo>
                    <a:pt x="67754" y="118351"/>
                  </a:lnTo>
                  <a:lnTo>
                    <a:pt x="69989" y="119278"/>
                  </a:lnTo>
                  <a:lnTo>
                    <a:pt x="72110" y="120205"/>
                  </a:lnTo>
                  <a:lnTo>
                    <a:pt x="72771" y="120040"/>
                  </a:lnTo>
                  <a:lnTo>
                    <a:pt x="73418" y="120091"/>
                  </a:lnTo>
                  <a:lnTo>
                    <a:pt x="73698" y="119761"/>
                  </a:lnTo>
                  <a:lnTo>
                    <a:pt x="73850" y="119608"/>
                  </a:lnTo>
                  <a:lnTo>
                    <a:pt x="74079" y="119278"/>
                  </a:lnTo>
                  <a:close/>
                </a:path>
                <a:path w="207645" h="628650">
                  <a:moveTo>
                    <a:pt x="77076" y="199580"/>
                  </a:moveTo>
                  <a:lnTo>
                    <a:pt x="73748" y="195110"/>
                  </a:lnTo>
                  <a:lnTo>
                    <a:pt x="69723" y="191731"/>
                  </a:lnTo>
                  <a:lnTo>
                    <a:pt x="67868" y="191960"/>
                  </a:lnTo>
                  <a:lnTo>
                    <a:pt x="66662" y="194081"/>
                  </a:lnTo>
                  <a:lnTo>
                    <a:pt x="65417" y="196367"/>
                  </a:lnTo>
                  <a:lnTo>
                    <a:pt x="64757" y="198818"/>
                  </a:lnTo>
                  <a:lnTo>
                    <a:pt x="66230" y="201371"/>
                  </a:lnTo>
                  <a:lnTo>
                    <a:pt x="67043" y="202730"/>
                  </a:lnTo>
                  <a:lnTo>
                    <a:pt x="68084" y="203771"/>
                  </a:lnTo>
                  <a:lnTo>
                    <a:pt x="69875" y="203555"/>
                  </a:lnTo>
                  <a:lnTo>
                    <a:pt x="71247" y="203441"/>
                  </a:lnTo>
                  <a:lnTo>
                    <a:pt x="71894" y="203276"/>
                  </a:lnTo>
                  <a:lnTo>
                    <a:pt x="75984" y="202349"/>
                  </a:lnTo>
                  <a:lnTo>
                    <a:pt x="77076" y="199580"/>
                  </a:lnTo>
                  <a:close/>
                </a:path>
                <a:path w="207645" h="628650">
                  <a:moveTo>
                    <a:pt x="84696" y="326961"/>
                  </a:moveTo>
                  <a:lnTo>
                    <a:pt x="83883" y="325932"/>
                  </a:lnTo>
                  <a:lnTo>
                    <a:pt x="80987" y="325767"/>
                  </a:lnTo>
                  <a:lnTo>
                    <a:pt x="80010" y="325602"/>
                  </a:lnTo>
                  <a:lnTo>
                    <a:pt x="78917" y="325501"/>
                  </a:lnTo>
                  <a:lnTo>
                    <a:pt x="77508" y="325882"/>
                  </a:lnTo>
                  <a:lnTo>
                    <a:pt x="75603" y="325005"/>
                  </a:lnTo>
                  <a:lnTo>
                    <a:pt x="73202" y="329031"/>
                  </a:lnTo>
                  <a:lnTo>
                    <a:pt x="74777" y="330073"/>
                  </a:lnTo>
                  <a:lnTo>
                    <a:pt x="75869" y="331381"/>
                  </a:lnTo>
                  <a:lnTo>
                    <a:pt x="76365" y="331927"/>
                  </a:lnTo>
                  <a:lnTo>
                    <a:pt x="76631" y="332689"/>
                  </a:lnTo>
                  <a:lnTo>
                    <a:pt x="77127" y="333222"/>
                  </a:lnTo>
                  <a:lnTo>
                    <a:pt x="78371" y="334746"/>
                  </a:lnTo>
                  <a:lnTo>
                    <a:pt x="79908" y="336118"/>
                  </a:lnTo>
                  <a:lnTo>
                    <a:pt x="83769" y="335026"/>
                  </a:lnTo>
                  <a:lnTo>
                    <a:pt x="83553" y="333121"/>
                  </a:lnTo>
                  <a:lnTo>
                    <a:pt x="84099" y="330720"/>
                  </a:lnTo>
                  <a:lnTo>
                    <a:pt x="84366" y="329742"/>
                  </a:lnTo>
                  <a:lnTo>
                    <a:pt x="84696" y="326961"/>
                  </a:lnTo>
                  <a:close/>
                </a:path>
                <a:path w="207645" h="628650">
                  <a:moveTo>
                    <a:pt x="85026" y="235775"/>
                  </a:moveTo>
                  <a:lnTo>
                    <a:pt x="84048" y="235610"/>
                  </a:lnTo>
                  <a:lnTo>
                    <a:pt x="81318" y="234962"/>
                  </a:lnTo>
                  <a:lnTo>
                    <a:pt x="80987" y="232511"/>
                  </a:lnTo>
                  <a:lnTo>
                    <a:pt x="78270" y="228485"/>
                  </a:lnTo>
                  <a:lnTo>
                    <a:pt x="77292" y="228485"/>
                  </a:lnTo>
                  <a:lnTo>
                    <a:pt x="75653" y="229895"/>
                  </a:lnTo>
                  <a:lnTo>
                    <a:pt x="73418" y="231914"/>
                  </a:lnTo>
                  <a:lnTo>
                    <a:pt x="73507" y="233273"/>
                  </a:lnTo>
                  <a:lnTo>
                    <a:pt x="73152" y="233172"/>
                  </a:lnTo>
                  <a:lnTo>
                    <a:pt x="71462" y="232625"/>
                  </a:lnTo>
                  <a:lnTo>
                    <a:pt x="71513" y="234416"/>
                  </a:lnTo>
                  <a:lnTo>
                    <a:pt x="71247" y="235292"/>
                  </a:lnTo>
                  <a:lnTo>
                    <a:pt x="70700" y="236918"/>
                  </a:lnTo>
                  <a:lnTo>
                    <a:pt x="70535" y="238671"/>
                  </a:lnTo>
                  <a:lnTo>
                    <a:pt x="69989" y="241490"/>
                  </a:lnTo>
                  <a:lnTo>
                    <a:pt x="72771" y="240131"/>
                  </a:lnTo>
                  <a:lnTo>
                    <a:pt x="73850" y="238340"/>
                  </a:lnTo>
                  <a:lnTo>
                    <a:pt x="74180" y="236220"/>
                  </a:lnTo>
                  <a:lnTo>
                    <a:pt x="74396" y="235077"/>
                  </a:lnTo>
                  <a:lnTo>
                    <a:pt x="74460" y="234099"/>
                  </a:lnTo>
                  <a:lnTo>
                    <a:pt x="76365" y="234962"/>
                  </a:lnTo>
                  <a:lnTo>
                    <a:pt x="78054" y="235775"/>
                  </a:lnTo>
                  <a:lnTo>
                    <a:pt x="79082" y="236321"/>
                  </a:lnTo>
                  <a:lnTo>
                    <a:pt x="78752" y="238607"/>
                  </a:lnTo>
                  <a:lnTo>
                    <a:pt x="78536" y="240347"/>
                  </a:lnTo>
                  <a:lnTo>
                    <a:pt x="80225" y="241223"/>
                  </a:lnTo>
                  <a:lnTo>
                    <a:pt x="81749" y="241274"/>
                  </a:lnTo>
                  <a:lnTo>
                    <a:pt x="83388" y="241388"/>
                  </a:lnTo>
                  <a:lnTo>
                    <a:pt x="84747" y="239649"/>
                  </a:lnTo>
                  <a:lnTo>
                    <a:pt x="84696" y="237845"/>
                  </a:lnTo>
                  <a:lnTo>
                    <a:pt x="84480" y="237083"/>
                  </a:lnTo>
                  <a:lnTo>
                    <a:pt x="85026" y="235775"/>
                  </a:lnTo>
                  <a:close/>
                </a:path>
                <a:path w="207645" h="628650">
                  <a:moveTo>
                    <a:pt x="85344" y="154279"/>
                  </a:moveTo>
                  <a:lnTo>
                    <a:pt x="84810" y="151777"/>
                  </a:lnTo>
                  <a:lnTo>
                    <a:pt x="84201" y="149275"/>
                  </a:lnTo>
                  <a:lnTo>
                    <a:pt x="83667" y="146773"/>
                  </a:lnTo>
                  <a:lnTo>
                    <a:pt x="82626" y="147637"/>
                  </a:lnTo>
                  <a:lnTo>
                    <a:pt x="81432" y="147751"/>
                  </a:lnTo>
                  <a:lnTo>
                    <a:pt x="78270" y="146443"/>
                  </a:lnTo>
                  <a:lnTo>
                    <a:pt x="77012" y="145300"/>
                  </a:lnTo>
                  <a:lnTo>
                    <a:pt x="76365" y="144043"/>
                  </a:lnTo>
                  <a:lnTo>
                    <a:pt x="76085" y="144208"/>
                  </a:lnTo>
                  <a:lnTo>
                    <a:pt x="72656" y="153733"/>
                  </a:lnTo>
                  <a:lnTo>
                    <a:pt x="75107" y="156781"/>
                  </a:lnTo>
                  <a:lnTo>
                    <a:pt x="79362" y="157111"/>
                  </a:lnTo>
                  <a:lnTo>
                    <a:pt x="80721" y="155638"/>
                  </a:lnTo>
                  <a:lnTo>
                    <a:pt x="82956" y="154609"/>
                  </a:lnTo>
                  <a:lnTo>
                    <a:pt x="85344" y="154279"/>
                  </a:lnTo>
                  <a:close/>
                </a:path>
                <a:path w="207645" h="628650">
                  <a:moveTo>
                    <a:pt x="85674" y="374434"/>
                  </a:moveTo>
                  <a:lnTo>
                    <a:pt x="85458" y="373291"/>
                  </a:lnTo>
                  <a:lnTo>
                    <a:pt x="85128" y="371995"/>
                  </a:lnTo>
                  <a:lnTo>
                    <a:pt x="84582" y="370459"/>
                  </a:lnTo>
                  <a:lnTo>
                    <a:pt x="82956" y="370573"/>
                  </a:lnTo>
                  <a:lnTo>
                    <a:pt x="81813" y="370624"/>
                  </a:lnTo>
                  <a:lnTo>
                    <a:pt x="80987" y="371614"/>
                  </a:lnTo>
                  <a:lnTo>
                    <a:pt x="80937" y="372757"/>
                  </a:lnTo>
                  <a:lnTo>
                    <a:pt x="80987" y="374815"/>
                  </a:lnTo>
                  <a:lnTo>
                    <a:pt x="83769" y="375094"/>
                  </a:lnTo>
                  <a:lnTo>
                    <a:pt x="84480" y="375196"/>
                  </a:lnTo>
                  <a:lnTo>
                    <a:pt x="85674" y="374434"/>
                  </a:lnTo>
                  <a:close/>
                </a:path>
                <a:path w="207645" h="628650">
                  <a:moveTo>
                    <a:pt x="87096" y="385051"/>
                  </a:moveTo>
                  <a:lnTo>
                    <a:pt x="86652" y="383743"/>
                  </a:lnTo>
                  <a:lnTo>
                    <a:pt x="85839" y="382663"/>
                  </a:lnTo>
                  <a:lnTo>
                    <a:pt x="85128" y="381787"/>
                  </a:lnTo>
                  <a:lnTo>
                    <a:pt x="84315" y="380923"/>
                  </a:lnTo>
                  <a:lnTo>
                    <a:pt x="82892" y="381406"/>
                  </a:lnTo>
                  <a:lnTo>
                    <a:pt x="82359" y="382003"/>
                  </a:lnTo>
                  <a:lnTo>
                    <a:pt x="80772" y="381952"/>
                  </a:lnTo>
                  <a:lnTo>
                    <a:pt x="81368" y="383260"/>
                  </a:lnTo>
                  <a:lnTo>
                    <a:pt x="82080" y="384835"/>
                  </a:lnTo>
                  <a:lnTo>
                    <a:pt x="83223" y="386143"/>
                  </a:lnTo>
                  <a:lnTo>
                    <a:pt x="84810" y="386956"/>
                  </a:lnTo>
                  <a:lnTo>
                    <a:pt x="85572" y="387337"/>
                  </a:lnTo>
                  <a:lnTo>
                    <a:pt x="85839" y="386791"/>
                  </a:lnTo>
                  <a:lnTo>
                    <a:pt x="86169" y="386359"/>
                  </a:lnTo>
                  <a:lnTo>
                    <a:pt x="87096" y="385051"/>
                  </a:lnTo>
                  <a:close/>
                </a:path>
                <a:path w="207645" h="628650">
                  <a:moveTo>
                    <a:pt x="90957" y="222656"/>
                  </a:moveTo>
                  <a:lnTo>
                    <a:pt x="90906" y="219011"/>
                  </a:lnTo>
                  <a:lnTo>
                    <a:pt x="90855" y="214985"/>
                  </a:lnTo>
                  <a:lnTo>
                    <a:pt x="88341" y="211823"/>
                  </a:lnTo>
                  <a:lnTo>
                    <a:pt x="82892" y="211823"/>
                  </a:lnTo>
                  <a:lnTo>
                    <a:pt x="81102" y="212864"/>
                  </a:lnTo>
                  <a:lnTo>
                    <a:pt x="79959" y="214388"/>
                  </a:lnTo>
                  <a:lnTo>
                    <a:pt x="79908" y="213245"/>
                  </a:lnTo>
                  <a:lnTo>
                    <a:pt x="79743" y="212039"/>
                  </a:lnTo>
                  <a:lnTo>
                    <a:pt x="79362" y="210845"/>
                  </a:lnTo>
                  <a:lnTo>
                    <a:pt x="77343" y="213626"/>
                  </a:lnTo>
                  <a:lnTo>
                    <a:pt x="76530" y="216725"/>
                  </a:lnTo>
                  <a:lnTo>
                    <a:pt x="76250" y="217728"/>
                  </a:lnTo>
                  <a:lnTo>
                    <a:pt x="76250" y="219608"/>
                  </a:lnTo>
                  <a:lnTo>
                    <a:pt x="76200" y="219887"/>
                  </a:lnTo>
                  <a:lnTo>
                    <a:pt x="76149" y="218198"/>
                  </a:lnTo>
                  <a:lnTo>
                    <a:pt x="76250" y="219608"/>
                  </a:lnTo>
                  <a:lnTo>
                    <a:pt x="76250" y="217728"/>
                  </a:lnTo>
                  <a:lnTo>
                    <a:pt x="75717" y="219608"/>
                  </a:lnTo>
                  <a:lnTo>
                    <a:pt x="75438" y="220535"/>
                  </a:lnTo>
                  <a:lnTo>
                    <a:pt x="75387" y="221564"/>
                  </a:lnTo>
                  <a:lnTo>
                    <a:pt x="76200" y="221729"/>
                  </a:lnTo>
                  <a:lnTo>
                    <a:pt x="77228" y="226466"/>
                  </a:lnTo>
                  <a:lnTo>
                    <a:pt x="78981" y="227126"/>
                  </a:lnTo>
                  <a:lnTo>
                    <a:pt x="84099" y="225158"/>
                  </a:lnTo>
                  <a:lnTo>
                    <a:pt x="84315" y="225158"/>
                  </a:lnTo>
                  <a:lnTo>
                    <a:pt x="85293" y="225272"/>
                  </a:lnTo>
                  <a:lnTo>
                    <a:pt x="85725" y="225272"/>
                  </a:lnTo>
                  <a:lnTo>
                    <a:pt x="88785" y="225158"/>
                  </a:lnTo>
                  <a:lnTo>
                    <a:pt x="90957" y="222656"/>
                  </a:lnTo>
                  <a:close/>
                </a:path>
                <a:path w="207645" h="628650">
                  <a:moveTo>
                    <a:pt x="97282" y="309168"/>
                  </a:moveTo>
                  <a:lnTo>
                    <a:pt x="95313" y="307479"/>
                  </a:lnTo>
                  <a:lnTo>
                    <a:pt x="93789" y="307581"/>
                  </a:lnTo>
                  <a:lnTo>
                    <a:pt x="93573" y="307644"/>
                  </a:lnTo>
                  <a:lnTo>
                    <a:pt x="93408" y="307644"/>
                  </a:lnTo>
                  <a:lnTo>
                    <a:pt x="93243" y="307695"/>
                  </a:lnTo>
                  <a:lnTo>
                    <a:pt x="93192" y="307530"/>
                  </a:lnTo>
                  <a:lnTo>
                    <a:pt x="92100" y="305904"/>
                  </a:lnTo>
                  <a:lnTo>
                    <a:pt x="90525" y="305904"/>
                  </a:lnTo>
                  <a:lnTo>
                    <a:pt x="89052" y="306501"/>
                  </a:lnTo>
                  <a:lnTo>
                    <a:pt x="88569" y="306552"/>
                  </a:lnTo>
                  <a:lnTo>
                    <a:pt x="88239" y="306666"/>
                  </a:lnTo>
                  <a:lnTo>
                    <a:pt x="87858" y="306717"/>
                  </a:lnTo>
                  <a:lnTo>
                    <a:pt x="85458" y="307200"/>
                  </a:lnTo>
                  <a:lnTo>
                    <a:pt x="82194" y="307149"/>
                  </a:lnTo>
                  <a:lnTo>
                    <a:pt x="82029" y="310197"/>
                  </a:lnTo>
                  <a:lnTo>
                    <a:pt x="81813" y="313359"/>
                  </a:lnTo>
                  <a:lnTo>
                    <a:pt x="85509" y="313905"/>
                  </a:lnTo>
                  <a:lnTo>
                    <a:pt x="88569" y="316077"/>
                  </a:lnTo>
                  <a:lnTo>
                    <a:pt x="89814" y="315747"/>
                  </a:lnTo>
                  <a:lnTo>
                    <a:pt x="90576" y="314604"/>
                  </a:lnTo>
                  <a:lnTo>
                    <a:pt x="90855" y="314172"/>
                  </a:lnTo>
                  <a:lnTo>
                    <a:pt x="91173" y="313791"/>
                  </a:lnTo>
                  <a:lnTo>
                    <a:pt x="91452" y="313423"/>
                  </a:lnTo>
                  <a:lnTo>
                    <a:pt x="92163" y="314007"/>
                  </a:lnTo>
                  <a:lnTo>
                    <a:pt x="93141" y="314223"/>
                  </a:lnTo>
                  <a:lnTo>
                    <a:pt x="94170" y="314223"/>
                  </a:lnTo>
                  <a:lnTo>
                    <a:pt x="96354" y="314286"/>
                  </a:lnTo>
                  <a:lnTo>
                    <a:pt x="96786" y="312318"/>
                  </a:lnTo>
                  <a:lnTo>
                    <a:pt x="97066" y="310629"/>
                  </a:lnTo>
                  <a:lnTo>
                    <a:pt x="97282" y="309168"/>
                  </a:lnTo>
                  <a:close/>
                </a:path>
                <a:path w="207645" h="628650">
                  <a:moveTo>
                    <a:pt x="98425" y="209054"/>
                  </a:moveTo>
                  <a:lnTo>
                    <a:pt x="97764" y="206489"/>
                  </a:lnTo>
                  <a:lnTo>
                    <a:pt x="97447" y="205130"/>
                  </a:lnTo>
                  <a:lnTo>
                    <a:pt x="96901" y="204584"/>
                  </a:lnTo>
                  <a:lnTo>
                    <a:pt x="96189" y="204254"/>
                  </a:lnTo>
                  <a:lnTo>
                    <a:pt x="95542" y="204317"/>
                  </a:lnTo>
                  <a:lnTo>
                    <a:pt x="93472" y="204584"/>
                  </a:lnTo>
                  <a:lnTo>
                    <a:pt x="92646" y="206108"/>
                  </a:lnTo>
                  <a:lnTo>
                    <a:pt x="92316" y="207911"/>
                  </a:lnTo>
                  <a:lnTo>
                    <a:pt x="92100" y="208940"/>
                  </a:lnTo>
                  <a:lnTo>
                    <a:pt x="94386" y="211226"/>
                  </a:lnTo>
                  <a:lnTo>
                    <a:pt x="95643" y="211340"/>
                  </a:lnTo>
                  <a:lnTo>
                    <a:pt x="96735" y="211442"/>
                  </a:lnTo>
                  <a:lnTo>
                    <a:pt x="97929" y="210350"/>
                  </a:lnTo>
                  <a:lnTo>
                    <a:pt x="98425" y="209054"/>
                  </a:lnTo>
                  <a:close/>
                </a:path>
                <a:path w="207645" h="628650">
                  <a:moveTo>
                    <a:pt x="99453" y="274218"/>
                  </a:moveTo>
                  <a:lnTo>
                    <a:pt x="95542" y="270027"/>
                  </a:lnTo>
                  <a:lnTo>
                    <a:pt x="91071" y="270725"/>
                  </a:lnTo>
                  <a:lnTo>
                    <a:pt x="90690" y="270840"/>
                  </a:lnTo>
                  <a:lnTo>
                    <a:pt x="90309" y="270891"/>
                  </a:lnTo>
                  <a:lnTo>
                    <a:pt x="87096" y="271703"/>
                  </a:lnTo>
                  <a:lnTo>
                    <a:pt x="85890" y="273939"/>
                  </a:lnTo>
                  <a:lnTo>
                    <a:pt x="84963" y="276339"/>
                  </a:lnTo>
                  <a:lnTo>
                    <a:pt x="84086" y="278511"/>
                  </a:lnTo>
                  <a:lnTo>
                    <a:pt x="86601" y="278511"/>
                  </a:lnTo>
                  <a:lnTo>
                    <a:pt x="88341" y="278511"/>
                  </a:lnTo>
                  <a:lnTo>
                    <a:pt x="87198" y="278028"/>
                  </a:lnTo>
                  <a:lnTo>
                    <a:pt x="86982" y="276720"/>
                  </a:lnTo>
                  <a:lnTo>
                    <a:pt x="87744" y="276390"/>
                  </a:lnTo>
                  <a:lnTo>
                    <a:pt x="88887" y="276720"/>
                  </a:lnTo>
                  <a:lnTo>
                    <a:pt x="89763" y="277431"/>
                  </a:lnTo>
                  <a:lnTo>
                    <a:pt x="90055" y="278511"/>
                  </a:lnTo>
                  <a:lnTo>
                    <a:pt x="90309" y="279336"/>
                  </a:lnTo>
                  <a:lnTo>
                    <a:pt x="89598" y="279387"/>
                  </a:lnTo>
                  <a:lnTo>
                    <a:pt x="89217" y="279171"/>
                  </a:lnTo>
                  <a:lnTo>
                    <a:pt x="88493" y="278625"/>
                  </a:lnTo>
                  <a:lnTo>
                    <a:pt x="86677" y="278625"/>
                  </a:lnTo>
                  <a:lnTo>
                    <a:pt x="87960" y="280416"/>
                  </a:lnTo>
                  <a:lnTo>
                    <a:pt x="88722" y="281622"/>
                  </a:lnTo>
                  <a:lnTo>
                    <a:pt x="85725" y="283083"/>
                  </a:lnTo>
                  <a:lnTo>
                    <a:pt x="86766" y="283743"/>
                  </a:lnTo>
                  <a:lnTo>
                    <a:pt x="87744" y="284454"/>
                  </a:lnTo>
                  <a:lnTo>
                    <a:pt x="88620" y="285216"/>
                  </a:lnTo>
                  <a:lnTo>
                    <a:pt x="89649" y="285750"/>
                  </a:lnTo>
                  <a:lnTo>
                    <a:pt x="90474" y="286575"/>
                  </a:lnTo>
                  <a:lnTo>
                    <a:pt x="95427" y="291312"/>
                  </a:lnTo>
                  <a:lnTo>
                    <a:pt x="96685" y="290982"/>
                  </a:lnTo>
                  <a:lnTo>
                    <a:pt x="98971" y="282816"/>
                  </a:lnTo>
                  <a:lnTo>
                    <a:pt x="99288" y="281292"/>
                  </a:lnTo>
                  <a:lnTo>
                    <a:pt x="99352" y="279387"/>
                  </a:lnTo>
                  <a:lnTo>
                    <a:pt x="99415" y="276390"/>
                  </a:lnTo>
                  <a:lnTo>
                    <a:pt x="99453" y="274218"/>
                  </a:lnTo>
                  <a:close/>
                </a:path>
                <a:path w="207645" h="628650">
                  <a:moveTo>
                    <a:pt x="106210" y="334911"/>
                  </a:moveTo>
                  <a:lnTo>
                    <a:pt x="105778" y="331165"/>
                  </a:lnTo>
                  <a:lnTo>
                    <a:pt x="104140" y="329857"/>
                  </a:lnTo>
                  <a:lnTo>
                    <a:pt x="102400" y="330174"/>
                  </a:lnTo>
                  <a:lnTo>
                    <a:pt x="100711" y="330454"/>
                  </a:lnTo>
                  <a:lnTo>
                    <a:pt x="99288" y="332740"/>
                  </a:lnTo>
                  <a:lnTo>
                    <a:pt x="99568" y="334645"/>
                  </a:lnTo>
                  <a:lnTo>
                    <a:pt x="99783" y="336003"/>
                  </a:lnTo>
                  <a:lnTo>
                    <a:pt x="102019" y="337413"/>
                  </a:lnTo>
                  <a:lnTo>
                    <a:pt x="103657" y="337032"/>
                  </a:lnTo>
                  <a:lnTo>
                    <a:pt x="105613" y="336499"/>
                  </a:lnTo>
                  <a:lnTo>
                    <a:pt x="106210" y="334911"/>
                  </a:lnTo>
                  <a:close/>
                </a:path>
                <a:path w="207645" h="628650">
                  <a:moveTo>
                    <a:pt x="112204" y="262394"/>
                  </a:moveTo>
                  <a:lnTo>
                    <a:pt x="110782" y="257124"/>
                  </a:lnTo>
                  <a:lnTo>
                    <a:pt x="110083" y="254558"/>
                  </a:lnTo>
                  <a:lnTo>
                    <a:pt x="107467" y="244538"/>
                  </a:lnTo>
                  <a:lnTo>
                    <a:pt x="106108" y="244767"/>
                  </a:lnTo>
                  <a:lnTo>
                    <a:pt x="104800" y="244271"/>
                  </a:lnTo>
                  <a:lnTo>
                    <a:pt x="102285" y="243179"/>
                  </a:lnTo>
                  <a:lnTo>
                    <a:pt x="101206" y="243243"/>
                  </a:lnTo>
                  <a:lnTo>
                    <a:pt x="100215" y="243624"/>
                  </a:lnTo>
                  <a:lnTo>
                    <a:pt x="100380" y="243014"/>
                  </a:lnTo>
                  <a:lnTo>
                    <a:pt x="99834" y="239585"/>
                  </a:lnTo>
                  <a:lnTo>
                    <a:pt x="101523" y="238061"/>
                  </a:lnTo>
                  <a:lnTo>
                    <a:pt x="104089" y="235610"/>
                  </a:lnTo>
                  <a:lnTo>
                    <a:pt x="104521" y="235013"/>
                  </a:lnTo>
                  <a:lnTo>
                    <a:pt x="104800" y="234416"/>
                  </a:lnTo>
                  <a:lnTo>
                    <a:pt x="103492" y="229082"/>
                  </a:lnTo>
                  <a:lnTo>
                    <a:pt x="103212" y="228866"/>
                  </a:lnTo>
                  <a:lnTo>
                    <a:pt x="103047" y="228650"/>
                  </a:lnTo>
                  <a:lnTo>
                    <a:pt x="102730" y="228434"/>
                  </a:lnTo>
                  <a:lnTo>
                    <a:pt x="100977" y="226910"/>
                  </a:lnTo>
                  <a:lnTo>
                    <a:pt x="98971" y="226148"/>
                  </a:lnTo>
                  <a:lnTo>
                    <a:pt x="97116" y="226034"/>
                  </a:lnTo>
                  <a:lnTo>
                    <a:pt x="92430" y="225983"/>
                  </a:lnTo>
                  <a:lnTo>
                    <a:pt x="89928" y="228485"/>
                  </a:lnTo>
                  <a:lnTo>
                    <a:pt x="90855" y="235343"/>
                  </a:lnTo>
                  <a:lnTo>
                    <a:pt x="90792" y="237629"/>
                  </a:lnTo>
                  <a:lnTo>
                    <a:pt x="90474" y="241173"/>
                  </a:lnTo>
                  <a:lnTo>
                    <a:pt x="90525" y="242417"/>
                  </a:lnTo>
                  <a:lnTo>
                    <a:pt x="91401" y="245681"/>
                  </a:lnTo>
                  <a:lnTo>
                    <a:pt x="93522" y="247484"/>
                  </a:lnTo>
                  <a:lnTo>
                    <a:pt x="95758" y="247370"/>
                  </a:lnTo>
                  <a:lnTo>
                    <a:pt x="96621" y="247103"/>
                  </a:lnTo>
                  <a:lnTo>
                    <a:pt x="97447" y="246608"/>
                  </a:lnTo>
                  <a:lnTo>
                    <a:pt x="96570" y="248577"/>
                  </a:lnTo>
                  <a:lnTo>
                    <a:pt x="96951" y="250482"/>
                  </a:lnTo>
                  <a:lnTo>
                    <a:pt x="98425" y="251942"/>
                  </a:lnTo>
                  <a:lnTo>
                    <a:pt x="98907" y="252488"/>
                  </a:lnTo>
                  <a:lnTo>
                    <a:pt x="99453" y="252933"/>
                  </a:lnTo>
                  <a:lnTo>
                    <a:pt x="100063" y="253365"/>
                  </a:lnTo>
                  <a:lnTo>
                    <a:pt x="100495" y="251891"/>
                  </a:lnTo>
                  <a:lnTo>
                    <a:pt x="101968" y="250698"/>
                  </a:lnTo>
                  <a:lnTo>
                    <a:pt x="103428" y="251028"/>
                  </a:lnTo>
                  <a:lnTo>
                    <a:pt x="105016" y="251345"/>
                  </a:lnTo>
                  <a:lnTo>
                    <a:pt x="106159" y="252272"/>
                  </a:lnTo>
                  <a:lnTo>
                    <a:pt x="106375" y="254012"/>
                  </a:lnTo>
                  <a:lnTo>
                    <a:pt x="106324" y="254558"/>
                  </a:lnTo>
                  <a:lnTo>
                    <a:pt x="106108" y="255054"/>
                  </a:lnTo>
                  <a:lnTo>
                    <a:pt x="105727" y="255485"/>
                  </a:lnTo>
                  <a:lnTo>
                    <a:pt x="105346" y="256032"/>
                  </a:lnTo>
                  <a:lnTo>
                    <a:pt x="104736" y="256527"/>
                  </a:lnTo>
                  <a:lnTo>
                    <a:pt x="104089" y="256794"/>
                  </a:lnTo>
                  <a:lnTo>
                    <a:pt x="103212" y="257670"/>
                  </a:lnTo>
                  <a:lnTo>
                    <a:pt x="109423" y="265226"/>
                  </a:lnTo>
                  <a:lnTo>
                    <a:pt x="110947" y="264579"/>
                  </a:lnTo>
                  <a:lnTo>
                    <a:pt x="112204" y="262394"/>
                  </a:lnTo>
                  <a:close/>
                </a:path>
                <a:path w="207645" h="628650">
                  <a:moveTo>
                    <a:pt x="121742" y="316623"/>
                  </a:moveTo>
                  <a:lnTo>
                    <a:pt x="117919" y="311772"/>
                  </a:lnTo>
                  <a:lnTo>
                    <a:pt x="108559" y="311772"/>
                  </a:lnTo>
                  <a:lnTo>
                    <a:pt x="103657" y="316509"/>
                  </a:lnTo>
                  <a:lnTo>
                    <a:pt x="103809" y="320979"/>
                  </a:lnTo>
                  <a:lnTo>
                    <a:pt x="103924" y="326148"/>
                  </a:lnTo>
                  <a:lnTo>
                    <a:pt x="108559" y="330835"/>
                  </a:lnTo>
                  <a:lnTo>
                    <a:pt x="113461" y="330835"/>
                  </a:lnTo>
                  <a:lnTo>
                    <a:pt x="118846" y="330784"/>
                  </a:lnTo>
                  <a:lnTo>
                    <a:pt x="121678" y="327952"/>
                  </a:lnTo>
                  <a:lnTo>
                    <a:pt x="121742" y="322503"/>
                  </a:lnTo>
                  <a:lnTo>
                    <a:pt x="121742" y="316623"/>
                  </a:lnTo>
                  <a:close/>
                </a:path>
                <a:path w="207645" h="628650">
                  <a:moveTo>
                    <a:pt x="122440" y="496328"/>
                  </a:moveTo>
                  <a:lnTo>
                    <a:pt x="122174" y="495020"/>
                  </a:lnTo>
                  <a:lnTo>
                    <a:pt x="121513" y="493826"/>
                  </a:lnTo>
                  <a:lnTo>
                    <a:pt x="120980" y="492798"/>
                  </a:lnTo>
                  <a:lnTo>
                    <a:pt x="120269" y="491871"/>
                  </a:lnTo>
                  <a:lnTo>
                    <a:pt x="118795" y="492188"/>
                  </a:lnTo>
                  <a:lnTo>
                    <a:pt x="118198" y="492683"/>
                  </a:lnTo>
                  <a:lnTo>
                    <a:pt x="116611" y="492417"/>
                  </a:lnTo>
                  <a:lnTo>
                    <a:pt x="117538" y="495465"/>
                  </a:lnTo>
                  <a:lnTo>
                    <a:pt x="118529" y="496874"/>
                  </a:lnTo>
                  <a:lnTo>
                    <a:pt x="119938" y="497916"/>
                  </a:lnTo>
                  <a:lnTo>
                    <a:pt x="120650" y="498398"/>
                  </a:lnTo>
                  <a:lnTo>
                    <a:pt x="121031" y="497916"/>
                  </a:lnTo>
                  <a:lnTo>
                    <a:pt x="121412" y="497535"/>
                  </a:lnTo>
                  <a:lnTo>
                    <a:pt x="122440" y="496328"/>
                  </a:lnTo>
                  <a:close/>
                </a:path>
                <a:path w="207645" h="628650">
                  <a:moveTo>
                    <a:pt x="122440" y="485711"/>
                  </a:moveTo>
                  <a:lnTo>
                    <a:pt x="119176" y="481355"/>
                  </a:lnTo>
                  <a:lnTo>
                    <a:pt x="118198" y="482231"/>
                  </a:lnTo>
                  <a:lnTo>
                    <a:pt x="118033" y="483374"/>
                  </a:lnTo>
                  <a:lnTo>
                    <a:pt x="117754" y="485394"/>
                  </a:lnTo>
                  <a:lnTo>
                    <a:pt x="120484" y="486041"/>
                  </a:lnTo>
                  <a:lnTo>
                    <a:pt x="121196" y="486257"/>
                  </a:lnTo>
                  <a:lnTo>
                    <a:pt x="122440" y="485711"/>
                  </a:lnTo>
                  <a:close/>
                </a:path>
                <a:path w="207645" h="628650">
                  <a:moveTo>
                    <a:pt x="123863" y="305409"/>
                  </a:moveTo>
                  <a:lnTo>
                    <a:pt x="122389" y="300177"/>
                  </a:lnTo>
                  <a:lnTo>
                    <a:pt x="121412" y="299745"/>
                  </a:lnTo>
                  <a:lnTo>
                    <a:pt x="120751" y="299796"/>
                  </a:lnTo>
                  <a:lnTo>
                    <a:pt x="118414" y="300126"/>
                  </a:lnTo>
                  <a:lnTo>
                    <a:pt x="117221" y="302082"/>
                  </a:lnTo>
                  <a:lnTo>
                    <a:pt x="117703" y="304215"/>
                  </a:lnTo>
                  <a:lnTo>
                    <a:pt x="118198" y="306501"/>
                  </a:lnTo>
                  <a:lnTo>
                    <a:pt x="120154" y="306501"/>
                  </a:lnTo>
                  <a:lnTo>
                    <a:pt x="121793" y="306603"/>
                  </a:lnTo>
                  <a:lnTo>
                    <a:pt x="122656" y="306666"/>
                  </a:lnTo>
                  <a:lnTo>
                    <a:pt x="123367" y="306171"/>
                  </a:lnTo>
                  <a:lnTo>
                    <a:pt x="123863" y="305409"/>
                  </a:lnTo>
                  <a:close/>
                </a:path>
                <a:path w="207645" h="628650">
                  <a:moveTo>
                    <a:pt x="124244" y="373519"/>
                  </a:moveTo>
                  <a:lnTo>
                    <a:pt x="123863" y="372148"/>
                  </a:lnTo>
                  <a:lnTo>
                    <a:pt x="123266" y="370357"/>
                  </a:lnTo>
                  <a:lnTo>
                    <a:pt x="122885" y="368401"/>
                  </a:lnTo>
                  <a:lnTo>
                    <a:pt x="122059" y="366649"/>
                  </a:lnTo>
                  <a:lnTo>
                    <a:pt x="122174" y="366331"/>
                  </a:lnTo>
                  <a:lnTo>
                    <a:pt x="122275" y="366052"/>
                  </a:lnTo>
                  <a:lnTo>
                    <a:pt x="122275" y="365671"/>
                  </a:lnTo>
                  <a:lnTo>
                    <a:pt x="122174" y="364147"/>
                  </a:lnTo>
                  <a:lnTo>
                    <a:pt x="121513" y="362788"/>
                  </a:lnTo>
                  <a:lnTo>
                    <a:pt x="119989" y="362407"/>
                  </a:lnTo>
                  <a:lnTo>
                    <a:pt x="119989" y="369100"/>
                  </a:lnTo>
                  <a:lnTo>
                    <a:pt x="117157" y="368401"/>
                  </a:lnTo>
                  <a:lnTo>
                    <a:pt x="118745" y="368782"/>
                  </a:lnTo>
                  <a:lnTo>
                    <a:pt x="119989" y="369100"/>
                  </a:lnTo>
                  <a:lnTo>
                    <a:pt x="119989" y="362407"/>
                  </a:lnTo>
                  <a:lnTo>
                    <a:pt x="119176" y="362191"/>
                  </a:lnTo>
                  <a:lnTo>
                    <a:pt x="118364" y="362458"/>
                  </a:lnTo>
                  <a:lnTo>
                    <a:pt x="117602" y="363004"/>
                  </a:lnTo>
                  <a:lnTo>
                    <a:pt x="117106" y="362953"/>
                  </a:lnTo>
                  <a:lnTo>
                    <a:pt x="116611" y="362953"/>
                  </a:lnTo>
                  <a:lnTo>
                    <a:pt x="113614" y="363499"/>
                  </a:lnTo>
                  <a:lnTo>
                    <a:pt x="110731" y="367093"/>
                  </a:lnTo>
                  <a:lnTo>
                    <a:pt x="110845" y="371665"/>
                  </a:lnTo>
                  <a:lnTo>
                    <a:pt x="113347" y="374599"/>
                  </a:lnTo>
                  <a:lnTo>
                    <a:pt x="115963" y="375361"/>
                  </a:lnTo>
                  <a:lnTo>
                    <a:pt x="117919" y="375526"/>
                  </a:lnTo>
                  <a:lnTo>
                    <a:pt x="120053" y="375805"/>
                  </a:lnTo>
                  <a:lnTo>
                    <a:pt x="123202" y="374383"/>
                  </a:lnTo>
                  <a:lnTo>
                    <a:pt x="124244" y="373519"/>
                  </a:lnTo>
                  <a:close/>
                </a:path>
                <a:path w="207645" h="628650">
                  <a:moveTo>
                    <a:pt x="127508" y="392734"/>
                  </a:moveTo>
                  <a:lnTo>
                    <a:pt x="125501" y="389407"/>
                  </a:lnTo>
                  <a:lnTo>
                    <a:pt x="124460" y="389089"/>
                  </a:lnTo>
                  <a:lnTo>
                    <a:pt x="122936" y="388645"/>
                  </a:lnTo>
                  <a:lnTo>
                    <a:pt x="120484" y="390169"/>
                  </a:lnTo>
                  <a:lnTo>
                    <a:pt x="119989" y="391909"/>
                  </a:lnTo>
                  <a:lnTo>
                    <a:pt x="119443" y="394093"/>
                  </a:lnTo>
                  <a:lnTo>
                    <a:pt x="120434" y="395998"/>
                  </a:lnTo>
                  <a:lnTo>
                    <a:pt x="122275" y="396544"/>
                  </a:lnTo>
                  <a:lnTo>
                    <a:pt x="124028" y="397090"/>
                  </a:lnTo>
                  <a:lnTo>
                    <a:pt x="126961" y="395401"/>
                  </a:lnTo>
                  <a:lnTo>
                    <a:pt x="127342" y="393712"/>
                  </a:lnTo>
                  <a:lnTo>
                    <a:pt x="127508" y="392734"/>
                  </a:lnTo>
                  <a:close/>
                </a:path>
                <a:path w="207645" h="628650">
                  <a:moveTo>
                    <a:pt x="129476" y="550176"/>
                  </a:moveTo>
                  <a:lnTo>
                    <a:pt x="125603" y="544512"/>
                  </a:lnTo>
                  <a:lnTo>
                    <a:pt x="123583" y="543915"/>
                  </a:lnTo>
                  <a:lnTo>
                    <a:pt x="123151" y="543750"/>
                  </a:lnTo>
                  <a:lnTo>
                    <a:pt x="121297" y="544347"/>
                  </a:lnTo>
                  <a:lnTo>
                    <a:pt x="121246" y="544944"/>
                  </a:lnTo>
                  <a:lnTo>
                    <a:pt x="121513" y="545541"/>
                  </a:lnTo>
                  <a:lnTo>
                    <a:pt x="123698" y="550824"/>
                  </a:lnTo>
                  <a:lnTo>
                    <a:pt x="124841" y="553440"/>
                  </a:lnTo>
                  <a:lnTo>
                    <a:pt x="125056" y="553935"/>
                  </a:lnTo>
                  <a:lnTo>
                    <a:pt x="125603" y="554253"/>
                  </a:lnTo>
                  <a:lnTo>
                    <a:pt x="125882" y="554532"/>
                  </a:lnTo>
                  <a:lnTo>
                    <a:pt x="127292" y="555015"/>
                  </a:lnTo>
                  <a:lnTo>
                    <a:pt x="129311" y="553440"/>
                  </a:lnTo>
                  <a:lnTo>
                    <a:pt x="129362" y="552081"/>
                  </a:lnTo>
                  <a:lnTo>
                    <a:pt x="129476" y="550176"/>
                  </a:lnTo>
                  <a:close/>
                </a:path>
                <a:path w="207645" h="628650">
                  <a:moveTo>
                    <a:pt x="136448" y="569010"/>
                  </a:moveTo>
                  <a:lnTo>
                    <a:pt x="134264" y="566343"/>
                  </a:lnTo>
                  <a:lnTo>
                    <a:pt x="132473" y="566508"/>
                  </a:lnTo>
                  <a:lnTo>
                    <a:pt x="132194" y="566508"/>
                  </a:lnTo>
                  <a:lnTo>
                    <a:pt x="131927" y="566889"/>
                  </a:lnTo>
                  <a:lnTo>
                    <a:pt x="131597" y="567156"/>
                  </a:lnTo>
                  <a:lnTo>
                    <a:pt x="131546" y="568731"/>
                  </a:lnTo>
                  <a:lnTo>
                    <a:pt x="132473" y="569988"/>
                  </a:lnTo>
                  <a:lnTo>
                    <a:pt x="133172" y="571347"/>
                  </a:lnTo>
                  <a:lnTo>
                    <a:pt x="133553" y="572058"/>
                  </a:lnTo>
                  <a:lnTo>
                    <a:pt x="134150" y="572604"/>
                  </a:lnTo>
                  <a:lnTo>
                    <a:pt x="134975" y="572109"/>
                  </a:lnTo>
                  <a:lnTo>
                    <a:pt x="135407" y="571893"/>
                  </a:lnTo>
                  <a:lnTo>
                    <a:pt x="135839" y="571296"/>
                  </a:lnTo>
                  <a:lnTo>
                    <a:pt x="135953" y="570801"/>
                  </a:lnTo>
                  <a:lnTo>
                    <a:pt x="136448" y="569010"/>
                  </a:lnTo>
                  <a:close/>
                </a:path>
                <a:path w="207645" h="628650">
                  <a:moveTo>
                    <a:pt x="139280" y="421855"/>
                  </a:moveTo>
                  <a:lnTo>
                    <a:pt x="138671" y="420497"/>
                  </a:lnTo>
                  <a:lnTo>
                    <a:pt x="137909" y="418922"/>
                  </a:lnTo>
                  <a:lnTo>
                    <a:pt x="136334" y="418693"/>
                  </a:lnTo>
                  <a:lnTo>
                    <a:pt x="134759" y="419074"/>
                  </a:lnTo>
                  <a:lnTo>
                    <a:pt x="134315" y="419138"/>
                  </a:lnTo>
                  <a:lnTo>
                    <a:pt x="133553" y="419138"/>
                  </a:lnTo>
                  <a:lnTo>
                    <a:pt x="131102" y="419303"/>
                  </a:lnTo>
                  <a:lnTo>
                    <a:pt x="127889" y="418807"/>
                  </a:lnTo>
                  <a:lnTo>
                    <a:pt x="127342" y="421805"/>
                  </a:lnTo>
                  <a:lnTo>
                    <a:pt x="126746" y="424903"/>
                  </a:lnTo>
                  <a:lnTo>
                    <a:pt x="130289" y="425881"/>
                  </a:lnTo>
                  <a:lnTo>
                    <a:pt x="132143" y="427685"/>
                  </a:lnTo>
                  <a:lnTo>
                    <a:pt x="133070" y="428447"/>
                  </a:lnTo>
                  <a:lnTo>
                    <a:pt x="134315" y="428282"/>
                  </a:lnTo>
                  <a:lnTo>
                    <a:pt x="135191" y="427240"/>
                  </a:lnTo>
                  <a:lnTo>
                    <a:pt x="136118" y="426262"/>
                  </a:lnTo>
                  <a:lnTo>
                    <a:pt x="137210" y="425399"/>
                  </a:lnTo>
                  <a:lnTo>
                    <a:pt x="137909" y="424307"/>
                  </a:lnTo>
                  <a:lnTo>
                    <a:pt x="138518" y="423164"/>
                  </a:lnTo>
                  <a:lnTo>
                    <a:pt x="139280" y="421855"/>
                  </a:lnTo>
                  <a:close/>
                </a:path>
                <a:path w="207645" h="628650">
                  <a:moveTo>
                    <a:pt x="139979" y="455180"/>
                  </a:moveTo>
                  <a:lnTo>
                    <a:pt x="138734" y="453212"/>
                  </a:lnTo>
                  <a:lnTo>
                    <a:pt x="136766" y="452615"/>
                  </a:lnTo>
                  <a:lnTo>
                    <a:pt x="135077" y="452120"/>
                  </a:lnTo>
                  <a:lnTo>
                    <a:pt x="132791" y="453644"/>
                  </a:lnTo>
                  <a:lnTo>
                    <a:pt x="132410" y="455561"/>
                  </a:lnTo>
                  <a:lnTo>
                    <a:pt x="132143" y="457085"/>
                  </a:lnTo>
                  <a:lnTo>
                    <a:pt x="133451" y="459308"/>
                  </a:lnTo>
                  <a:lnTo>
                    <a:pt x="134924" y="459752"/>
                  </a:lnTo>
                  <a:lnTo>
                    <a:pt x="136550" y="460184"/>
                  </a:lnTo>
                  <a:lnTo>
                    <a:pt x="139052" y="458711"/>
                  </a:lnTo>
                  <a:lnTo>
                    <a:pt x="139496" y="457085"/>
                  </a:lnTo>
                  <a:lnTo>
                    <a:pt x="139979" y="455180"/>
                  </a:lnTo>
                  <a:close/>
                </a:path>
                <a:path w="207645" h="628650">
                  <a:moveTo>
                    <a:pt x="140208" y="473849"/>
                  </a:moveTo>
                  <a:lnTo>
                    <a:pt x="139661" y="470750"/>
                  </a:lnTo>
                  <a:lnTo>
                    <a:pt x="136283" y="465899"/>
                  </a:lnTo>
                  <a:lnTo>
                    <a:pt x="132473" y="465137"/>
                  </a:lnTo>
                  <a:lnTo>
                    <a:pt x="127723" y="467804"/>
                  </a:lnTo>
                  <a:lnTo>
                    <a:pt x="126860" y="469328"/>
                  </a:lnTo>
                  <a:lnTo>
                    <a:pt x="125603" y="472655"/>
                  </a:lnTo>
                  <a:lnTo>
                    <a:pt x="127457" y="473189"/>
                  </a:lnTo>
                  <a:lnTo>
                    <a:pt x="128003" y="474332"/>
                  </a:lnTo>
                  <a:lnTo>
                    <a:pt x="128384" y="475208"/>
                  </a:lnTo>
                  <a:lnTo>
                    <a:pt x="129197" y="476021"/>
                  </a:lnTo>
                  <a:lnTo>
                    <a:pt x="127127" y="477062"/>
                  </a:lnTo>
                  <a:lnTo>
                    <a:pt x="127241" y="477761"/>
                  </a:lnTo>
                  <a:lnTo>
                    <a:pt x="129794" y="480275"/>
                  </a:lnTo>
                  <a:lnTo>
                    <a:pt x="132308" y="481901"/>
                  </a:lnTo>
                  <a:lnTo>
                    <a:pt x="137972" y="481037"/>
                  </a:lnTo>
                  <a:lnTo>
                    <a:pt x="139217" y="478967"/>
                  </a:lnTo>
                  <a:lnTo>
                    <a:pt x="139712" y="475919"/>
                  </a:lnTo>
                  <a:lnTo>
                    <a:pt x="140208" y="473849"/>
                  </a:lnTo>
                  <a:close/>
                </a:path>
                <a:path w="207645" h="628650">
                  <a:moveTo>
                    <a:pt x="148043" y="445592"/>
                  </a:moveTo>
                  <a:lnTo>
                    <a:pt x="146570" y="444119"/>
                  </a:lnTo>
                  <a:lnTo>
                    <a:pt x="143141" y="444233"/>
                  </a:lnTo>
                  <a:lnTo>
                    <a:pt x="141401" y="446354"/>
                  </a:lnTo>
                  <a:lnTo>
                    <a:pt x="141452" y="448208"/>
                  </a:lnTo>
                  <a:lnTo>
                    <a:pt x="141452" y="449618"/>
                  </a:lnTo>
                  <a:lnTo>
                    <a:pt x="143522" y="451307"/>
                  </a:lnTo>
                  <a:lnTo>
                    <a:pt x="145110" y="451091"/>
                  </a:lnTo>
                  <a:lnTo>
                    <a:pt x="147180" y="450875"/>
                  </a:lnTo>
                  <a:lnTo>
                    <a:pt x="147942" y="449351"/>
                  </a:lnTo>
                  <a:lnTo>
                    <a:pt x="148043" y="445592"/>
                  </a:lnTo>
                  <a:close/>
                </a:path>
                <a:path w="207645" h="628650">
                  <a:moveTo>
                    <a:pt x="148590" y="392404"/>
                  </a:moveTo>
                  <a:lnTo>
                    <a:pt x="148539" y="391642"/>
                  </a:lnTo>
                  <a:lnTo>
                    <a:pt x="148158" y="390283"/>
                  </a:lnTo>
                  <a:lnTo>
                    <a:pt x="147713" y="388975"/>
                  </a:lnTo>
                  <a:lnTo>
                    <a:pt x="147332" y="387616"/>
                  </a:lnTo>
                  <a:lnTo>
                    <a:pt x="146088" y="385432"/>
                  </a:lnTo>
                  <a:lnTo>
                    <a:pt x="143954" y="384022"/>
                  </a:lnTo>
                  <a:lnTo>
                    <a:pt x="141452" y="384073"/>
                  </a:lnTo>
                  <a:lnTo>
                    <a:pt x="141071" y="384124"/>
                  </a:lnTo>
                  <a:lnTo>
                    <a:pt x="140690" y="384124"/>
                  </a:lnTo>
                  <a:lnTo>
                    <a:pt x="138671" y="384352"/>
                  </a:lnTo>
                  <a:lnTo>
                    <a:pt x="137528" y="385051"/>
                  </a:lnTo>
                  <a:lnTo>
                    <a:pt x="136601" y="386092"/>
                  </a:lnTo>
                  <a:lnTo>
                    <a:pt x="135839" y="386143"/>
                  </a:lnTo>
                  <a:lnTo>
                    <a:pt x="135191" y="386410"/>
                  </a:lnTo>
                  <a:lnTo>
                    <a:pt x="134975" y="387121"/>
                  </a:lnTo>
                  <a:lnTo>
                    <a:pt x="134759" y="387553"/>
                  </a:lnTo>
                  <a:lnTo>
                    <a:pt x="134810" y="387946"/>
                  </a:lnTo>
                  <a:lnTo>
                    <a:pt x="134962" y="388302"/>
                  </a:lnTo>
                  <a:lnTo>
                    <a:pt x="134696" y="388759"/>
                  </a:lnTo>
                  <a:lnTo>
                    <a:pt x="133553" y="390880"/>
                  </a:lnTo>
                  <a:lnTo>
                    <a:pt x="136067" y="391147"/>
                  </a:lnTo>
                  <a:lnTo>
                    <a:pt x="137147" y="393166"/>
                  </a:lnTo>
                  <a:lnTo>
                    <a:pt x="137756" y="394525"/>
                  </a:lnTo>
                  <a:lnTo>
                    <a:pt x="134594" y="395566"/>
                  </a:lnTo>
                  <a:lnTo>
                    <a:pt x="135521" y="396328"/>
                  </a:lnTo>
                  <a:lnTo>
                    <a:pt x="137147" y="398018"/>
                  </a:lnTo>
                  <a:lnTo>
                    <a:pt x="138137" y="398716"/>
                  </a:lnTo>
                  <a:lnTo>
                    <a:pt x="143090" y="404977"/>
                  </a:lnTo>
                  <a:lnTo>
                    <a:pt x="144348" y="404761"/>
                  </a:lnTo>
                  <a:lnTo>
                    <a:pt x="147662" y="397027"/>
                  </a:lnTo>
                  <a:lnTo>
                    <a:pt x="148209" y="395503"/>
                  </a:lnTo>
                  <a:lnTo>
                    <a:pt x="148424" y="394042"/>
                  </a:lnTo>
                  <a:lnTo>
                    <a:pt x="148590" y="393217"/>
                  </a:lnTo>
                  <a:lnTo>
                    <a:pt x="148590" y="392404"/>
                  </a:lnTo>
                  <a:close/>
                </a:path>
                <a:path w="207645" h="628650">
                  <a:moveTo>
                    <a:pt x="151701" y="433400"/>
                  </a:moveTo>
                  <a:lnTo>
                    <a:pt x="150660" y="430999"/>
                  </a:lnTo>
                  <a:lnTo>
                    <a:pt x="150279" y="428929"/>
                  </a:lnTo>
                  <a:lnTo>
                    <a:pt x="149631" y="424903"/>
                  </a:lnTo>
                  <a:lnTo>
                    <a:pt x="149301" y="424688"/>
                  </a:lnTo>
                  <a:lnTo>
                    <a:pt x="145643" y="425399"/>
                  </a:lnTo>
                  <a:lnTo>
                    <a:pt x="145262" y="425500"/>
                  </a:lnTo>
                  <a:lnTo>
                    <a:pt x="145046" y="425500"/>
                  </a:lnTo>
                  <a:lnTo>
                    <a:pt x="142760" y="425881"/>
                  </a:lnTo>
                  <a:lnTo>
                    <a:pt x="140144" y="426161"/>
                  </a:lnTo>
                  <a:lnTo>
                    <a:pt x="139446" y="428879"/>
                  </a:lnTo>
                  <a:lnTo>
                    <a:pt x="138569" y="432092"/>
                  </a:lnTo>
                  <a:lnTo>
                    <a:pt x="141998" y="432308"/>
                  </a:lnTo>
                  <a:lnTo>
                    <a:pt x="143637" y="433666"/>
                  </a:lnTo>
                  <a:lnTo>
                    <a:pt x="145161" y="434924"/>
                  </a:lnTo>
                  <a:lnTo>
                    <a:pt x="147281" y="436397"/>
                  </a:lnTo>
                  <a:lnTo>
                    <a:pt x="149466" y="434873"/>
                  </a:lnTo>
                  <a:lnTo>
                    <a:pt x="151701" y="433400"/>
                  </a:lnTo>
                  <a:close/>
                </a:path>
                <a:path w="207645" h="628650">
                  <a:moveTo>
                    <a:pt x="153327" y="454952"/>
                  </a:moveTo>
                  <a:lnTo>
                    <a:pt x="152298" y="453974"/>
                  </a:lnTo>
                  <a:lnTo>
                    <a:pt x="150710" y="453377"/>
                  </a:lnTo>
                  <a:lnTo>
                    <a:pt x="148755" y="452666"/>
                  </a:lnTo>
                  <a:lnTo>
                    <a:pt x="145808" y="453974"/>
                  </a:lnTo>
                  <a:lnTo>
                    <a:pt x="145542" y="455777"/>
                  </a:lnTo>
                  <a:lnTo>
                    <a:pt x="145326" y="457682"/>
                  </a:lnTo>
                  <a:lnTo>
                    <a:pt x="146189" y="459092"/>
                  </a:lnTo>
                  <a:lnTo>
                    <a:pt x="148158" y="459689"/>
                  </a:lnTo>
                  <a:lnTo>
                    <a:pt x="150279" y="460400"/>
                  </a:lnTo>
                  <a:lnTo>
                    <a:pt x="152184" y="459308"/>
                  </a:lnTo>
                  <a:lnTo>
                    <a:pt x="152996" y="456539"/>
                  </a:lnTo>
                  <a:lnTo>
                    <a:pt x="153327" y="454952"/>
                  </a:lnTo>
                  <a:close/>
                </a:path>
                <a:path w="207645" h="628650">
                  <a:moveTo>
                    <a:pt x="154635" y="412216"/>
                  </a:moveTo>
                  <a:lnTo>
                    <a:pt x="153657" y="408851"/>
                  </a:lnTo>
                  <a:lnTo>
                    <a:pt x="153111" y="407162"/>
                  </a:lnTo>
                  <a:lnTo>
                    <a:pt x="152946" y="407047"/>
                  </a:lnTo>
                  <a:lnTo>
                    <a:pt x="151206" y="406615"/>
                  </a:lnTo>
                  <a:lnTo>
                    <a:pt x="148920" y="408241"/>
                  </a:lnTo>
                  <a:lnTo>
                    <a:pt x="148323" y="411670"/>
                  </a:lnTo>
                  <a:lnTo>
                    <a:pt x="149682" y="413207"/>
                  </a:lnTo>
                  <a:lnTo>
                    <a:pt x="151752" y="413473"/>
                  </a:lnTo>
                  <a:lnTo>
                    <a:pt x="153162" y="413689"/>
                  </a:lnTo>
                  <a:lnTo>
                    <a:pt x="154089" y="413207"/>
                  </a:lnTo>
                  <a:lnTo>
                    <a:pt x="154635" y="412216"/>
                  </a:lnTo>
                  <a:close/>
                </a:path>
                <a:path w="207645" h="628650">
                  <a:moveTo>
                    <a:pt x="164871" y="445871"/>
                  </a:moveTo>
                  <a:lnTo>
                    <a:pt x="161277" y="434111"/>
                  </a:lnTo>
                  <a:lnTo>
                    <a:pt x="158940" y="436664"/>
                  </a:lnTo>
                  <a:lnTo>
                    <a:pt x="158991" y="439877"/>
                  </a:lnTo>
                  <a:lnTo>
                    <a:pt x="161340" y="443522"/>
                  </a:lnTo>
                  <a:lnTo>
                    <a:pt x="162483" y="445262"/>
                  </a:lnTo>
                  <a:lnTo>
                    <a:pt x="163626" y="446024"/>
                  </a:lnTo>
                  <a:lnTo>
                    <a:pt x="164871" y="445871"/>
                  </a:lnTo>
                  <a:close/>
                </a:path>
                <a:path w="207645" h="628650">
                  <a:moveTo>
                    <a:pt x="171958" y="606082"/>
                  </a:moveTo>
                  <a:lnTo>
                    <a:pt x="169176" y="605053"/>
                  </a:lnTo>
                  <a:lnTo>
                    <a:pt x="162750" y="600100"/>
                  </a:lnTo>
                  <a:lnTo>
                    <a:pt x="159270" y="601345"/>
                  </a:lnTo>
                  <a:lnTo>
                    <a:pt x="157581" y="606958"/>
                  </a:lnTo>
                  <a:lnTo>
                    <a:pt x="156540" y="610603"/>
                  </a:lnTo>
                  <a:lnTo>
                    <a:pt x="157518" y="612508"/>
                  </a:lnTo>
                  <a:lnTo>
                    <a:pt x="161061" y="613486"/>
                  </a:lnTo>
                  <a:lnTo>
                    <a:pt x="162534" y="613867"/>
                  </a:lnTo>
                  <a:lnTo>
                    <a:pt x="164109" y="613918"/>
                  </a:lnTo>
                  <a:lnTo>
                    <a:pt x="165646" y="613435"/>
                  </a:lnTo>
                  <a:lnTo>
                    <a:pt x="168033" y="612622"/>
                  </a:lnTo>
                  <a:lnTo>
                    <a:pt x="170599" y="611860"/>
                  </a:lnTo>
                  <a:lnTo>
                    <a:pt x="171958" y="606082"/>
                  </a:lnTo>
                  <a:close/>
                </a:path>
                <a:path w="207645" h="628650">
                  <a:moveTo>
                    <a:pt x="179641" y="492950"/>
                  </a:moveTo>
                  <a:lnTo>
                    <a:pt x="179311" y="491921"/>
                  </a:lnTo>
                  <a:lnTo>
                    <a:pt x="178981" y="490943"/>
                  </a:lnTo>
                  <a:lnTo>
                    <a:pt x="178663" y="489902"/>
                  </a:lnTo>
                  <a:lnTo>
                    <a:pt x="178765" y="490994"/>
                  </a:lnTo>
                  <a:lnTo>
                    <a:pt x="179095" y="492036"/>
                  </a:lnTo>
                  <a:lnTo>
                    <a:pt x="179641" y="492950"/>
                  </a:lnTo>
                  <a:close/>
                </a:path>
                <a:path w="207645" h="628650">
                  <a:moveTo>
                    <a:pt x="179806" y="552513"/>
                  </a:moveTo>
                  <a:lnTo>
                    <a:pt x="179095" y="550011"/>
                  </a:lnTo>
                  <a:lnTo>
                    <a:pt x="178930" y="543852"/>
                  </a:lnTo>
                  <a:lnTo>
                    <a:pt x="178600" y="543585"/>
                  </a:lnTo>
                  <a:lnTo>
                    <a:pt x="174739" y="543852"/>
                  </a:lnTo>
                  <a:lnTo>
                    <a:pt x="174523" y="543915"/>
                  </a:lnTo>
                  <a:lnTo>
                    <a:pt x="174358" y="543915"/>
                  </a:lnTo>
                  <a:lnTo>
                    <a:pt x="171958" y="543966"/>
                  </a:lnTo>
                  <a:lnTo>
                    <a:pt x="169341" y="543915"/>
                  </a:lnTo>
                  <a:lnTo>
                    <a:pt x="168313" y="546417"/>
                  </a:lnTo>
                  <a:lnTo>
                    <a:pt x="167005" y="549465"/>
                  </a:lnTo>
                  <a:lnTo>
                    <a:pt x="170434" y="550176"/>
                  </a:lnTo>
                  <a:lnTo>
                    <a:pt x="173151" y="553224"/>
                  </a:lnTo>
                  <a:lnTo>
                    <a:pt x="175069" y="554913"/>
                  </a:lnTo>
                  <a:lnTo>
                    <a:pt x="179806" y="552513"/>
                  </a:lnTo>
                  <a:close/>
                </a:path>
                <a:path w="207645" h="628650">
                  <a:moveTo>
                    <a:pt x="183730" y="578815"/>
                  </a:moveTo>
                  <a:lnTo>
                    <a:pt x="178384" y="575538"/>
                  </a:lnTo>
                  <a:lnTo>
                    <a:pt x="177241" y="574890"/>
                  </a:lnTo>
                  <a:lnTo>
                    <a:pt x="175882" y="574509"/>
                  </a:lnTo>
                  <a:lnTo>
                    <a:pt x="175602" y="574344"/>
                  </a:lnTo>
                  <a:lnTo>
                    <a:pt x="171526" y="573252"/>
                  </a:lnTo>
                  <a:lnTo>
                    <a:pt x="168630" y="573582"/>
                  </a:lnTo>
                  <a:lnTo>
                    <a:pt x="164769" y="579081"/>
                  </a:lnTo>
                  <a:lnTo>
                    <a:pt x="165315" y="582244"/>
                  </a:lnTo>
                  <a:lnTo>
                    <a:pt x="167005" y="585939"/>
                  </a:lnTo>
                  <a:lnTo>
                    <a:pt x="167652" y="586600"/>
                  </a:lnTo>
                  <a:lnTo>
                    <a:pt x="170319" y="584631"/>
                  </a:lnTo>
                  <a:lnTo>
                    <a:pt x="171246" y="585889"/>
                  </a:lnTo>
                  <a:lnTo>
                    <a:pt x="172339" y="587032"/>
                  </a:lnTo>
                  <a:lnTo>
                    <a:pt x="174459" y="589267"/>
                  </a:lnTo>
                  <a:lnTo>
                    <a:pt x="175882" y="589648"/>
                  </a:lnTo>
                  <a:lnTo>
                    <a:pt x="183502" y="585127"/>
                  </a:lnTo>
                  <a:lnTo>
                    <a:pt x="183730" y="578815"/>
                  </a:lnTo>
                  <a:close/>
                </a:path>
                <a:path w="207645" h="628650">
                  <a:moveTo>
                    <a:pt x="185788" y="622312"/>
                  </a:moveTo>
                  <a:lnTo>
                    <a:pt x="184645" y="621169"/>
                  </a:lnTo>
                  <a:lnTo>
                    <a:pt x="182092" y="620725"/>
                  </a:lnTo>
                  <a:lnTo>
                    <a:pt x="180289" y="620458"/>
                  </a:lnTo>
                  <a:lnTo>
                    <a:pt x="178930" y="621601"/>
                  </a:lnTo>
                  <a:lnTo>
                    <a:pt x="178498" y="625627"/>
                  </a:lnTo>
                  <a:lnTo>
                    <a:pt x="179857" y="627862"/>
                  </a:lnTo>
                  <a:lnTo>
                    <a:pt x="181495" y="628078"/>
                  </a:lnTo>
                  <a:lnTo>
                    <a:pt x="183565" y="628294"/>
                  </a:lnTo>
                  <a:lnTo>
                    <a:pt x="185407" y="626656"/>
                  </a:lnTo>
                  <a:lnTo>
                    <a:pt x="185635" y="624319"/>
                  </a:lnTo>
                  <a:lnTo>
                    <a:pt x="185788" y="622312"/>
                  </a:lnTo>
                  <a:close/>
                </a:path>
                <a:path w="207645" h="628650">
                  <a:moveTo>
                    <a:pt x="205181" y="571842"/>
                  </a:moveTo>
                  <a:lnTo>
                    <a:pt x="204330" y="569277"/>
                  </a:lnTo>
                  <a:lnTo>
                    <a:pt x="203390" y="566343"/>
                  </a:lnTo>
                  <a:lnTo>
                    <a:pt x="202463" y="563626"/>
                  </a:lnTo>
                  <a:lnTo>
                    <a:pt x="200393" y="562749"/>
                  </a:lnTo>
                  <a:lnTo>
                    <a:pt x="198056" y="563562"/>
                  </a:lnTo>
                  <a:lnTo>
                    <a:pt x="192925" y="569277"/>
                  </a:lnTo>
                  <a:lnTo>
                    <a:pt x="192544" y="572008"/>
                  </a:lnTo>
                  <a:lnTo>
                    <a:pt x="195059" y="574230"/>
                  </a:lnTo>
                  <a:lnTo>
                    <a:pt x="196684" y="575652"/>
                  </a:lnTo>
                  <a:lnTo>
                    <a:pt x="198488" y="576795"/>
                  </a:lnTo>
                  <a:lnTo>
                    <a:pt x="200228" y="578040"/>
                  </a:lnTo>
                  <a:lnTo>
                    <a:pt x="201371" y="578815"/>
                  </a:lnTo>
                  <a:lnTo>
                    <a:pt x="202628" y="579196"/>
                  </a:lnTo>
                  <a:lnTo>
                    <a:pt x="203987" y="578269"/>
                  </a:lnTo>
                  <a:lnTo>
                    <a:pt x="205181" y="577392"/>
                  </a:lnTo>
                  <a:lnTo>
                    <a:pt x="204914" y="576300"/>
                  </a:lnTo>
                  <a:lnTo>
                    <a:pt x="204482" y="575157"/>
                  </a:lnTo>
                  <a:lnTo>
                    <a:pt x="204254" y="574230"/>
                  </a:lnTo>
                  <a:lnTo>
                    <a:pt x="204152" y="572935"/>
                  </a:lnTo>
                  <a:lnTo>
                    <a:pt x="205130" y="571842"/>
                  </a:lnTo>
                  <a:close/>
                </a:path>
                <a:path w="207645" h="628650">
                  <a:moveTo>
                    <a:pt x="207479" y="593458"/>
                  </a:moveTo>
                  <a:lnTo>
                    <a:pt x="206171" y="592416"/>
                  </a:lnTo>
                  <a:lnTo>
                    <a:pt x="204317" y="591985"/>
                  </a:lnTo>
                  <a:lnTo>
                    <a:pt x="202412" y="591489"/>
                  </a:lnTo>
                  <a:lnTo>
                    <a:pt x="201155" y="592366"/>
                  </a:lnTo>
                  <a:lnTo>
                    <a:pt x="200990" y="594156"/>
                  </a:lnTo>
                  <a:lnTo>
                    <a:pt x="200660" y="597204"/>
                  </a:lnTo>
                  <a:lnTo>
                    <a:pt x="198539" y="597966"/>
                  </a:lnTo>
                  <a:lnTo>
                    <a:pt x="196202" y="599059"/>
                  </a:lnTo>
                  <a:lnTo>
                    <a:pt x="191998" y="600913"/>
                  </a:lnTo>
                  <a:lnTo>
                    <a:pt x="191947" y="602157"/>
                  </a:lnTo>
                  <a:lnTo>
                    <a:pt x="196634" y="606031"/>
                  </a:lnTo>
                  <a:lnTo>
                    <a:pt x="200342" y="608482"/>
                  </a:lnTo>
                  <a:lnTo>
                    <a:pt x="200825" y="608317"/>
                  </a:lnTo>
                  <a:lnTo>
                    <a:pt x="204863" y="602932"/>
                  </a:lnTo>
                  <a:lnTo>
                    <a:pt x="206006" y="600481"/>
                  </a:lnTo>
                  <a:lnTo>
                    <a:pt x="206705" y="597865"/>
                  </a:lnTo>
                  <a:lnTo>
                    <a:pt x="206870" y="597154"/>
                  </a:lnTo>
                  <a:lnTo>
                    <a:pt x="207149" y="596392"/>
                  </a:lnTo>
                  <a:lnTo>
                    <a:pt x="207200" y="595630"/>
                  </a:lnTo>
                  <a:lnTo>
                    <a:pt x="207479" y="593458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0" name="object 2240"/>
            <p:cNvSpPr/>
            <p:nvPr/>
          </p:nvSpPr>
          <p:spPr>
            <a:xfrm>
              <a:off x="8140928" y="7662138"/>
              <a:ext cx="196215" cy="567055"/>
            </a:xfrm>
            <a:custGeom>
              <a:avLst/>
              <a:gdLst/>
              <a:ahLst/>
              <a:cxnLst/>
              <a:rect l="l" t="t" r="r" b="b"/>
              <a:pathLst>
                <a:path w="196215" h="567054">
                  <a:moveTo>
                    <a:pt x="4356" y="277368"/>
                  </a:moveTo>
                  <a:lnTo>
                    <a:pt x="4254" y="276059"/>
                  </a:lnTo>
                  <a:lnTo>
                    <a:pt x="4140" y="274967"/>
                  </a:lnTo>
                  <a:lnTo>
                    <a:pt x="3810" y="273824"/>
                  </a:lnTo>
                  <a:lnTo>
                    <a:pt x="2400" y="273507"/>
                  </a:lnTo>
                  <a:lnTo>
                    <a:pt x="1638" y="273773"/>
                  </a:lnTo>
                  <a:lnTo>
                    <a:pt x="330" y="272961"/>
                  </a:lnTo>
                  <a:lnTo>
                    <a:pt x="165" y="274370"/>
                  </a:lnTo>
                  <a:lnTo>
                    <a:pt x="0" y="276009"/>
                  </a:lnTo>
                  <a:lnTo>
                    <a:pt x="330" y="277647"/>
                  </a:lnTo>
                  <a:lnTo>
                    <a:pt x="1257" y="279171"/>
                  </a:lnTo>
                  <a:lnTo>
                    <a:pt x="1689" y="279819"/>
                  </a:lnTo>
                  <a:lnTo>
                    <a:pt x="2667" y="279323"/>
                  </a:lnTo>
                  <a:lnTo>
                    <a:pt x="4140" y="278676"/>
                  </a:lnTo>
                  <a:lnTo>
                    <a:pt x="4356" y="277368"/>
                  </a:lnTo>
                  <a:close/>
                </a:path>
                <a:path w="196215" h="567054">
                  <a:moveTo>
                    <a:pt x="9258" y="265176"/>
                  </a:moveTo>
                  <a:lnTo>
                    <a:pt x="7899" y="264464"/>
                  </a:lnTo>
                  <a:lnTo>
                    <a:pt x="6870" y="263918"/>
                  </a:lnTo>
                  <a:lnTo>
                    <a:pt x="5664" y="264299"/>
                  </a:lnTo>
                  <a:lnTo>
                    <a:pt x="5067" y="265226"/>
                  </a:lnTo>
                  <a:lnTo>
                    <a:pt x="4089" y="267030"/>
                  </a:lnTo>
                  <a:lnTo>
                    <a:pt x="5397" y="267944"/>
                  </a:lnTo>
                  <a:lnTo>
                    <a:pt x="6261" y="268655"/>
                  </a:lnTo>
                  <a:lnTo>
                    <a:pt x="6870" y="269100"/>
                  </a:lnTo>
                  <a:lnTo>
                    <a:pt x="8229" y="269100"/>
                  </a:lnTo>
                  <a:lnTo>
                    <a:pt x="8610" y="267944"/>
                  </a:lnTo>
                  <a:lnTo>
                    <a:pt x="8991" y="266750"/>
                  </a:lnTo>
                  <a:lnTo>
                    <a:pt x="9258" y="265176"/>
                  </a:lnTo>
                  <a:close/>
                </a:path>
                <a:path w="196215" h="567054">
                  <a:moveTo>
                    <a:pt x="29527" y="74955"/>
                  </a:moveTo>
                  <a:lnTo>
                    <a:pt x="28867" y="73977"/>
                  </a:lnTo>
                  <a:lnTo>
                    <a:pt x="28321" y="73647"/>
                  </a:lnTo>
                  <a:lnTo>
                    <a:pt x="27025" y="72999"/>
                  </a:lnTo>
                  <a:lnTo>
                    <a:pt x="26797" y="74307"/>
                  </a:lnTo>
                  <a:lnTo>
                    <a:pt x="26530" y="75120"/>
                  </a:lnTo>
                  <a:lnTo>
                    <a:pt x="26314" y="75780"/>
                  </a:lnTo>
                  <a:lnTo>
                    <a:pt x="26314" y="76593"/>
                  </a:lnTo>
                  <a:lnTo>
                    <a:pt x="27292" y="76974"/>
                  </a:lnTo>
                  <a:lnTo>
                    <a:pt x="28384" y="77025"/>
                  </a:lnTo>
                  <a:lnTo>
                    <a:pt x="29197" y="76377"/>
                  </a:lnTo>
                  <a:lnTo>
                    <a:pt x="29362" y="75501"/>
                  </a:lnTo>
                  <a:lnTo>
                    <a:pt x="29527" y="74955"/>
                  </a:lnTo>
                  <a:close/>
                </a:path>
                <a:path w="196215" h="567054">
                  <a:moveTo>
                    <a:pt x="35026" y="111048"/>
                  </a:moveTo>
                  <a:lnTo>
                    <a:pt x="34759" y="109804"/>
                  </a:lnTo>
                  <a:lnTo>
                    <a:pt x="33007" y="108978"/>
                  </a:lnTo>
                  <a:lnTo>
                    <a:pt x="32143" y="108546"/>
                  </a:lnTo>
                  <a:lnTo>
                    <a:pt x="31381" y="108000"/>
                  </a:lnTo>
                  <a:lnTo>
                    <a:pt x="30454" y="107454"/>
                  </a:lnTo>
                  <a:lnTo>
                    <a:pt x="28981" y="107302"/>
                  </a:lnTo>
                  <a:lnTo>
                    <a:pt x="27559" y="105778"/>
                  </a:lnTo>
                  <a:lnTo>
                    <a:pt x="23863" y="108496"/>
                  </a:lnTo>
                  <a:lnTo>
                    <a:pt x="24955" y="110070"/>
                  </a:lnTo>
                  <a:lnTo>
                    <a:pt x="25654" y="112356"/>
                  </a:lnTo>
                  <a:lnTo>
                    <a:pt x="25603" y="113118"/>
                  </a:lnTo>
                  <a:lnTo>
                    <a:pt x="26365" y="115620"/>
                  </a:lnTo>
                  <a:lnTo>
                    <a:pt x="27241" y="117525"/>
                  </a:lnTo>
                  <a:lnTo>
                    <a:pt x="29311" y="117754"/>
                  </a:lnTo>
                  <a:lnTo>
                    <a:pt x="31102" y="117970"/>
                  </a:lnTo>
                  <a:lnTo>
                    <a:pt x="31648" y="116166"/>
                  </a:lnTo>
                  <a:lnTo>
                    <a:pt x="32524" y="114973"/>
                  </a:lnTo>
                  <a:lnTo>
                    <a:pt x="33070" y="114211"/>
                  </a:lnTo>
                  <a:lnTo>
                    <a:pt x="33667" y="113449"/>
                  </a:lnTo>
                  <a:lnTo>
                    <a:pt x="34150" y="112636"/>
                  </a:lnTo>
                  <a:lnTo>
                    <a:pt x="35026" y="111048"/>
                  </a:lnTo>
                  <a:close/>
                </a:path>
                <a:path w="196215" h="567054">
                  <a:moveTo>
                    <a:pt x="36880" y="343344"/>
                  </a:moveTo>
                  <a:lnTo>
                    <a:pt x="36715" y="343027"/>
                  </a:lnTo>
                  <a:lnTo>
                    <a:pt x="33121" y="341769"/>
                  </a:lnTo>
                  <a:lnTo>
                    <a:pt x="32740" y="341668"/>
                  </a:lnTo>
                  <a:lnTo>
                    <a:pt x="30556" y="340741"/>
                  </a:lnTo>
                  <a:lnTo>
                    <a:pt x="28219" y="339699"/>
                  </a:lnTo>
                  <a:lnTo>
                    <a:pt x="26314" y="341604"/>
                  </a:lnTo>
                  <a:lnTo>
                    <a:pt x="23964" y="343890"/>
                  </a:lnTo>
                  <a:lnTo>
                    <a:pt x="26797" y="345795"/>
                  </a:lnTo>
                  <a:lnTo>
                    <a:pt x="27457" y="347764"/>
                  </a:lnTo>
                  <a:lnTo>
                    <a:pt x="28105" y="349605"/>
                  </a:lnTo>
                  <a:lnTo>
                    <a:pt x="29197" y="351840"/>
                  </a:lnTo>
                  <a:lnTo>
                    <a:pt x="31699" y="351675"/>
                  </a:lnTo>
                  <a:lnTo>
                    <a:pt x="34378" y="351510"/>
                  </a:lnTo>
                  <a:lnTo>
                    <a:pt x="34645" y="349008"/>
                  </a:lnTo>
                  <a:lnTo>
                    <a:pt x="36880" y="343344"/>
                  </a:lnTo>
                  <a:close/>
                </a:path>
                <a:path w="196215" h="567054">
                  <a:moveTo>
                    <a:pt x="41998" y="67233"/>
                  </a:moveTo>
                  <a:lnTo>
                    <a:pt x="41833" y="65328"/>
                  </a:lnTo>
                  <a:lnTo>
                    <a:pt x="40093" y="63906"/>
                  </a:lnTo>
                  <a:lnTo>
                    <a:pt x="37973" y="62280"/>
                  </a:lnTo>
                  <a:lnTo>
                    <a:pt x="36283" y="62280"/>
                  </a:lnTo>
                  <a:lnTo>
                    <a:pt x="32791" y="65760"/>
                  </a:lnTo>
                  <a:lnTo>
                    <a:pt x="30124" y="66471"/>
                  </a:lnTo>
                  <a:lnTo>
                    <a:pt x="31546" y="71043"/>
                  </a:lnTo>
                  <a:lnTo>
                    <a:pt x="33832" y="71043"/>
                  </a:lnTo>
                  <a:lnTo>
                    <a:pt x="36982" y="71970"/>
                  </a:lnTo>
                  <a:lnTo>
                    <a:pt x="38074" y="72237"/>
                  </a:lnTo>
                  <a:lnTo>
                    <a:pt x="38950" y="71856"/>
                  </a:lnTo>
                  <a:lnTo>
                    <a:pt x="39116" y="71805"/>
                  </a:lnTo>
                  <a:lnTo>
                    <a:pt x="39662" y="71526"/>
                  </a:lnTo>
                  <a:lnTo>
                    <a:pt x="40093" y="71043"/>
                  </a:lnTo>
                  <a:lnTo>
                    <a:pt x="40360" y="70218"/>
                  </a:lnTo>
                  <a:lnTo>
                    <a:pt x="41998" y="67233"/>
                  </a:lnTo>
                  <a:close/>
                </a:path>
                <a:path w="196215" h="567054">
                  <a:moveTo>
                    <a:pt x="46736" y="242633"/>
                  </a:moveTo>
                  <a:lnTo>
                    <a:pt x="45974" y="240779"/>
                  </a:lnTo>
                  <a:lnTo>
                    <a:pt x="44335" y="240131"/>
                  </a:lnTo>
                  <a:lnTo>
                    <a:pt x="42811" y="239585"/>
                  </a:lnTo>
                  <a:lnTo>
                    <a:pt x="40474" y="240779"/>
                  </a:lnTo>
                  <a:lnTo>
                    <a:pt x="39281" y="243725"/>
                  </a:lnTo>
                  <a:lnTo>
                    <a:pt x="40424" y="246062"/>
                  </a:lnTo>
                  <a:lnTo>
                    <a:pt x="41998" y="246507"/>
                  </a:lnTo>
                  <a:lnTo>
                    <a:pt x="43903" y="247040"/>
                  </a:lnTo>
                  <a:lnTo>
                    <a:pt x="45212" y="246011"/>
                  </a:lnTo>
                  <a:lnTo>
                    <a:pt x="46736" y="242633"/>
                  </a:lnTo>
                  <a:close/>
                </a:path>
                <a:path w="196215" h="567054">
                  <a:moveTo>
                    <a:pt x="52565" y="374484"/>
                  </a:moveTo>
                  <a:lnTo>
                    <a:pt x="52235" y="372808"/>
                  </a:lnTo>
                  <a:lnTo>
                    <a:pt x="51371" y="371335"/>
                  </a:lnTo>
                  <a:lnTo>
                    <a:pt x="50012" y="368833"/>
                  </a:lnTo>
                  <a:lnTo>
                    <a:pt x="47117" y="368223"/>
                  </a:lnTo>
                  <a:lnTo>
                    <a:pt x="43903" y="369760"/>
                  </a:lnTo>
                  <a:lnTo>
                    <a:pt x="39763" y="371665"/>
                  </a:lnTo>
                  <a:lnTo>
                    <a:pt x="38404" y="374053"/>
                  </a:lnTo>
                  <a:lnTo>
                    <a:pt x="40741" y="378955"/>
                  </a:lnTo>
                  <a:lnTo>
                    <a:pt x="41948" y="380695"/>
                  </a:lnTo>
                  <a:lnTo>
                    <a:pt x="43040" y="382435"/>
                  </a:lnTo>
                  <a:lnTo>
                    <a:pt x="43802" y="383641"/>
                  </a:lnTo>
                  <a:lnTo>
                    <a:pt x="44780" y="384403"/>
                  </a:lnTo>
                  <a:lnTo>
                    <a:pt x="47777" y="383743"/>
                  </a:lnTo>
                  <a:lnTo>
                    <a:pt x="47942" y="382651"/>
                  </a:lnTo>
                  <a:lnTo>
                    <a:pt x="47993" y="381457"/>
                  </a:lnTo>
                  <a:lnTo>
                    <a:pt x="48158" y="380314"/>
                  </a:lnTo>
                  <a:lnTo>
                    <a:pt x="48539" y="379336"/>
                  </a:lnTo>
                  <a:lnTo>
                    <a:pt x="52514" y="377482"/>
                  </a:lnTo>
                  <a:lnTo>
                    <a:pt x="52565" y="374484"/>
                  </a:lnTo>
                  <a:close/>
                </a:path>
                <a:path w="196215" h="567054">
                  <a:moveTo>
                    <a:pt x="53327" y="99783"/>
                  </a:moveTo>
                  <a:lnTo>
                    <a:pt x="52184" y="97497"/>
                  </a:lnTo>
                  <a:lnTo>
                    <a:pt x="48755" y="96354"/>
                  </a:lnTo>
                  <a:lnTo>
                    <a:pt x="46850" y="97282"/>
                  </a:lnTo>
                  <a:lnTo>
                    <a:pt x="46304" y="99187"/>
                  </a:lnTo>
                  <a:lnTo>
                    <a:pt x="45643" y="101307"/>
                  </a:lnTo>
                  <a:lnTo>
                    <a:pt x="46951" y="102501"/>
                  </a:lnTo>
                  <a:lnTo>
                    <a:pt x="50495" y="104025"/>
                  </a:lnTo>
                  <a:lnTo>
                    <a:pt x="51638" y="102450"/>
                  </a:lnTo>
                  <a:lnTo>
                    <a:pt x="52514" y="101041"/>
                  </a:lnTo>
                  <a:lnTo>
                    <a:pt x="53327" y="99783"/>
                  </a:lnTo>
                  <a:close/>
                </a:path>
                <a:path w="196215" h="567054">
                  <a:moveTo>
                    <a:pt x="54686" y="159067"/>
                  </a:moveTo>
                  <a:lnTo>
                    <a:pt x="54584" y="157594"/>
                  </a:lnTo>
                  <a:lnTo>
                    <a:pt x="52019" y="155587"/>
                  </a:lnTo>
                  <a:lnTo>
                    <a:pt x="48920" y="156565"/>
                  </a:lnTo>
                  <a:lnTo>
                    <a:pt x="48374" y="157975"/>
                  </a:lnTo>
                  <a:lnTo>
                    <a:pt x="48323" y="158254"/>
                  </a:lnTo>
                  <a:lnTo>
                    <a:pt x="48323" y="158419"/>
                  </a:lnTo>
                  <a:lnTo>
                    <a:pt x="48260" y="158686"/>
                  </a:lnTo>
                  <a:lnTo>
                    <a:pt x="47447" y="158305"/>
                  </a:lnTo>
                  <a:lnTo>
                    <a:pt x="46570" y="158419"/>
                  </a:lnTo>
                  <a:lnTo>
                    <a:pt x="44564" y="159664"/>
                  </a:lnTo>
                  <a:lnTo>
                    <a:pt x="43688" y="160375"/>
                  </a:lnTo>
                  <a:lnTo>
                    <a:pt x="43091" y="161251"/>
                  </a:lnTo>
                  <a:lnTo>
                    <a:pt x="43573" y="161137"/>
                  </a:lnTo>
                  <a:lnTo>
                    <a:pt x="44069" y="161086"/>
                  </a:lnTo>
                  <a:lnTo>
                    <a:pt x="48755" y="168211"/>
                  </a:lnTo>
                  <a:lnTo>
                    <a:pt x="48755" y="168973"/>
                  </a:lnTo>
                  <a:lnTo>
                    <a:pt x="48704" y="169354"/>
                  </a:lnTo>
                  <a:lnTo>
                    <a:pt x="50546" y="168871"/>
                  </a:lnTo>
                  <a:lnTo>
                    <a:pt x="51473" y="167182"/>
                  </a:lnTo>
                  <a:lnTo>
                    <a:pt x="51041" y="163703"/>
                  </a:lnTo>
                  <a:lnTo>
                    <a:pt x="50825" y="162991"/>
                  </a:lnTo>
                  <a:lnTo>
                    <a:pt x="50546" y="162280"/>
                  </a:lnTo>
                  <a:lnTo>
                    <a:pt x="50063" y="160756"/>
                  </a:lnTo>
                  <a:lnTo>
                    <a:pt x="50393" y="161734"/>
                  </a:lnTo>
                  <a:lnTo>
                    <a:pt x="50546" y="162280"/>
                  </a:lnTo>
                  <a:lnTo>
                    <a:pt x="51854" y="162496"/>
                  </a:lnTo>
                  <a:lnTo>
                    <a:pt x="53543" y="161798"/>
                  </a:lnTo>
                  <a:lnTo>
                    <a:pt x="54203" y="160540"/>
                  </a:lnTo>
                  <a:lnTo>
                    <a:pt x="54686" y="159067"/>
                  </a:lnTo>
                  <a:close/>
                </a:path>
                <a:path w="196215" h="567054">
                  <a:moveTo>
                    <a:pt x="59436" y="26238"/>
                  </a:moveTo>
                  <a:lnTo>
                    <a:pt x="58826" y="26238"/>
                  </a:lnTo>
                  <a:lnTo>
                    <a:pt x="58127" y="26174"/>
                  </a:lnTo>
                  <a:lnTo>
                    <a:pt x="56705" y="25958"/>
                  </a:lnTo>
                  <a:lnTo>
                    <a:pt x="56489" y="25958"/>
                  </a:lnTo>
                  <a:lnTo>
                    <a:pt x="56324" y="25908"/>
                  </a:lnTo>
                  <a:lnTo>
                    <a:pt x="56108" y="25857"/>
                  </a:lnTo>
                  <a:lnTo>
                    <a:pt x="55727" y="26504"/>
                  </a:lnTo>
                  <a:lnTo>
                    <a:pt x="55232" y="27266"/>
                  </a:lnTo>
                  <a:lnTo>
                    <a:pt x="54686" y="28143"/>
                  </a:lnTo>
                  <a:lnTo>
                    <a:pt x="56870" y="27978"/>
                  </a:lnTo>
                  <a:lnTo>
                    <a:pt x="58343" y="27266"/>
                  </a:lnTo>
                  <a:lnTo>
                    <a:pt x="59436" y="26238"/>
                  </a:lnTo>
                  <a:close/>
                </a:path>
                <a:path w="196215" h="567054">
                  <a:moveTo>
                    <a:pt x="63842" y="70497"/>
                  </a:moveTo>
                  <a:lnTo>
                    <a:pt x="62369" y="66192"/>
                  </a:lnTo>
                  <a:lnTo>
                    <a:pt x="59207" y="64401"/>
                  </a:lnTo>
                  <a:lnTo>
                    <a:pt x="55892" y="65328"/>
                  </a:lnTo>
                  <a:lnTo>
                    <a:pt x="54419" y="67170"/>
                  </a:lnTo>
                  <a:lnTo>
                    <a:pt x="54140" y="67551"/>
                  </a:lnTo>
                  <a:lnTo>
                    <a:pt x="52946" y="69519"/>
                  </a:lnTo>
                  <a:lnTo>
                    <a:pt x="52184" y="70599"/>
                  </a:lnTo>
                  <a:lnTo>
                    <a:pt x="58610" y="75234"/>
                  </a:lnTo>
                  <a:lnTo>
                    <a:pt x="61175" y="74091"/>
                  </a:lnTo>
                  <a:lnTo>
                    <a:pt x="61988" y="73647"/>
                  </a:lnTo>
                  <a:lnTo>
                    <a:pt x="62865" y="73050"/>
                  </a:lnTo>
                  <a:lnTo>
                    <a:pt x="63842" y="70497"/>
                  </a:lnTo>
                  <a:close/>
                </a:path>
                <a:path w="196215" h="567054">
                  <a:moveTo>
                    <a:pt x="67386" y="389293"/>
                  </a:moveTo>
                  <a:lnTo>
                    <a:pt x="66560" y="386854"/>
                  </a:lnTo>
                  <a:lnTo>
                    <a:pt x="65366" y="386359"/>
                  </a:lnTo>
                  <a:lnTo>
                    <a:pt x="63563" y="385711"/>
                  </a:lnTo>
                  <a:lnTo>
                    <a:pt x="60579" y="387007"/>
                  </a:lnTo>
                  <a:lnTo>
                    <a:pt x="59753" y="390817"/>
                  </a:lnTo>
                  <a:lnTo>
                    <a:pt x="61277" y="391807"/>
                  </a:lnTo>
                  <a:lnTo>
                    <a:pt x="62484" y="392722"/>
                  </a:lnTo>
                  <a:lnTo>
                    <a:pt x="64058" y="393433"/>
                  </a:lnTo>
                  <a:lnTo>
                    <a:pt x="66128" y="392341"/>
                  </a:lnTo>
                  <a:lnTo>
                    <a:pt x="67386" y="389293"/>
                  </a:lnTo>
                  <a:close/>
                </a:path>
                <a:path w="196215" h="567054">
                  <a:moveTo>
                    <a:pt x="69773" y="191566"/>
                  </a:moveTo>
                  <a:lnTo>
                    <a:pt x="68580" y="186131"/>
                  </a:lnTo>
                  <a:lnTo>
                    <a:pt x="64490" y="184492"/>
                  </a:lnTo>
                  <a:lnTo>
                    <a:pt x="64109" y="184378"/>
                  </a:lnTo>
                  <a:lnTo>
                    <a:pt x="63411" y="184111"/>
                  </a:lnTo>
                  <a:lnTo>
                    <a:pt x="60680" y="183299"/>
                  </a:lnTo>
                  <a:lnTo>
                    <a:pt x="58508" y="184543"/>
                  </a:lnTo>
                  <a:lnTo>
                    <a:pt x="55816" y="186690"/>
                  </a:lnTo>
                  <a:lnTo>
                    <a:pt x="55346" y="183896"/>
                  </a:lnTo>
                  <a:lnTo>
                    <a:pt x="49618" y="180682"/>
                  </a:lnTo>
                  <a:lnTo>
                    <a:pt x="46253" y="181825"/>
                  </a:lnTo>
                  <a:lnTo>
                    <a:pt x="44335" y="184759"/>
                  </a:lnTo>
                  <a:lnTo>
                    <a:pt x="43738" y="185635"/>
                  </a:lnTo>
                  <a:lnTo>
                    <a:pt x="43472" y="186613"/>
                  </a:lnTo>
                  <a:lnTo>
                    <a:pt x="43357" y="187540"/>
                  </a:lnTo>
                  <a:lnTo>
                    <a:pt x="43522" y="187375"/>
                  </a:lnTo>
                  <a:lnTo>
                    <a:pt x="44831" y="186512"/>
                  </a:lnTo>
                  <a:lnTo>
                    <a:pt x="46189" y="185966"/>
                  </a:lnTo>
                  <a:lnTo>
                    <a:pt x="47396" y="187058"/>
                  </a:lnTo>
                  <a:lnTo>
                    <a:pt x="48971" y="189014"/>
                  </a:lnTo>
                  <a:lnTo>
                    <a:pt x="48920" y="191249"/>
                  </a:lnTo>
                  <a:lnTo>
                    <a:pt x="47282" y="192544"/>
                  </a:lnTo>
                  <a:lnTo>
                    <a:pt x="46901" y="192824"/>
                  </a:lnTo>
                  <a:lnTo>
                    <a:pt x="46405" y="193090"/>
                  </a:lnTo>
                  <a:lnTo>
                    <a:pt x="45923" y="193205"/>
                  </a:lnTo>
                  <a:lnTo>
                    <a:pt x="46253" y="193535"/>
                  </a:lnTo>
                  <a:lnTo>
                    <a:pt x="46634" y="193751"/>
                  </a:lnTo>
                  <a:lnTo>
                    <a:pt x="47015" y="193916"/>
                  </a:lnTo>
                  <a:lnTo>
                    <a:pt x="49568" y="195275"/>
                  </a:lnTo>
                  <a:lnTo>
                    <a:pt x="52565" y="194183"/>
                  </a:lnTo>
                  <a:lnTo>
                    <a:pt x="55740" y="188188"/>
                  </a:lnTo>
                  <a:lnTo>
                    <a:pt x="56870" y="188798"/>
                  </a:lnTo>
                  <a:lnTo>
                    <a:pt x="56984" y="190157"/>
                  </a:lnTo>
                  <a:lnTo>
                    <a:pt x="57086" y="191084"/>
                  </a:lnTo>
                  <a:lnTo>
                    <a:pt x="57086" y="192493"/>
                  </a:lnTo>
                  <a:lnTo>
                    <a:pt x="55994" y="192443"/>
                  </a:lnTo>
                  <a:lnTo>
                    <a:pt x="53822" y="192227"/>
                  </a:lnTo>
                  <a:lnTo>
                    <a:pt x="54368" y="193255"/>
                  </a:lnTo>
                  <a:lnTo>
                    <a:pt x="55232" y="195440"/>
                  </a:lnTo>
                  <a:lnTo>
                    <a:pt x="55829" y="196418"/>
                  </a:lnTo>
                  <a:lnTo>
                    <a:pt x="56108" y="197510"/>
                  </a:lnTo>
                  <a:lnTo>
                    <a:pt x="56489" y="198805"/>
                  </a:lnTo>
                  <a:lnTo>
                    <a:pt x="56819" y="199796"/>
                  </a:lnTo>
                  <a:lnTo>
                    <a:pt x="57137" y="200609"/>
                  </a:lnTo>
                  <a:lnTo>
                    <a:pt x="56819" y="200279"/>
                  </a:lnTo>
                  <a:lnTo>
                    <a:pt x="56108" y="199847"/>
                  </a:lnTo>
                  <a:lnTo>
                    <a:pt x="52235" y="197612"/>
                  </a:lnTo>
                  <a:lnTo>
                    <a:pt x="49022" y="198539"/>
                  </a:lnTo>
                  <a:lnTo>
                    <a:pt x="47447" y="202514"/>
                  </a:lnTo>
                  <a:lnTo>
                    <a:pt x="46634" y="204749"/>
                  </a:lnTo>
                  <a:lnTo>
                    <a:pt x="45326" y="206768"/>
                  </a:lnTo>
                  <a:lnTo>
                    <a:pt x="45326" y="217157"/>
                  </a:lnTo>
                  <a:lnTo>
                    <a:pt x="44500" y="216776"/>
                  </a:lnTo>
                  <a:lnTo>
                    <a:pt x="43421" y="216230"/>
                  </a:lnTo>
                  <a:lnTo>
                    <a:pt x="45326" y="217157"/>
                  </a:lnTo>
                  <a:lnTo>
                    <a:pt x="45326" y="206768"/>
                  </a:lnTo>
                  <a:lnTo>
                    <a:pt x="44234" y="208445"/>
                  </a:lnTo>
                  <a:lnTo>
                    <a:pt x="43573" y="209372"/>
                  </a:lnTo>
                  <a:lnTo>
                    <a:pt x="43040" y="210464"/>
                  </a:lnTo>
                  <a:lnTo>
                    <a:pt x="42760" y="211556"/>
                  </a:lnTo>
                  <a:lnTo>
                    <a:pt x="42646" y="211874"/>
                  </a:lnTo>
                  <a:lnTo>
                    <a:pt x="42595" y="212318"/>
                  </a:lnTo>
                  <a:lnTo>
                    <a:pt x="42595" y="212750"/>
                  </a:lnTo>
                  <a:lnTo>
                    <a:pt x="40690" y="211937"/>
                  </a:lnTo>
                  <a:lnTo>
                    <a:pt x="38519" y="211175"/>
                  </a:lnTo>
                  <a:lnTo>
                    <a:pt x="35407" y="215747"/>
                  </a:lnTo>
                  <a:lnTo>
                    <a:pt x="38290" y="218033"/>
                  </a:lnTo>
                  <a:lnTo>
                    <a:pt x="39281" y="220319"/>
                  </a:lnTo>
                  <a:lnTo>
                    <a:pt x="39763" y="221399"/>
                  </a:lnTo>
                  <a:lnTo>
                    <a:pt x="40970" y="221678"/>
                  </a:lnTo>
                  <a:lnTo>
                    <a:pt x="43421" y="220586"/>
                  </a:lnTo>
                  <a:lnTo>
                    <a:pt x="44716" y="220256"/>
                  </a:lnTo>
                  <a:lnTo>
                    <a:pt x="45758" y="219443"/>
                  </a:lnTo>
                  <a:lnTo>
                    <a:pt x="46634" y="218846"/>
                  </a:lnTo>
                  <a:lnTo>
                    <a:pt x="47561" y="218084"/>
                  </a:lnTo>
                  <a:lnTo>
                    <a:pt x="47777" y="217043"/>
                  </a:lnTo>
                  <a:lnTo>
                    <a:pt x="49352" y="216827"/>
                  </a:lnTo>
                  <a:lnTo>
                    <a:pt x="50774" y="216230"/>
                  </a:lnTo>
                  <a:lnTo>
                    <a:pt x="51155" y="215252"/>
                  </a:lnTo>
                  <a:lnTo>
                    <a:pt x="52184" y="212369"/>
                  </a:lnTo>
                  <a:lnTo>
                    <a:pt x="54203" y="211937"/>
                  </a:lnTo>
                  <a:lnTo>
                    <a:pt x="60134" y="210350"/>
                  </a:lnTo>
                  <a:lnTo>
                    <a:pt x="61061" y="207797"/>
                  </a:lnTo>
                  <a:lnTo>
                    <a:pt x="59753" y="204419"/>
                  </a:lnTo>
                  <a:lnTo>
                    <a:pt x="59270" y="203276"/>
                  </a:lnTo>
                  <a:lnTo>
                    <a:pt x="58394" y="201917"/>
                  </a:lnTo>
                  <a:lnTo>
                    <a:pt x="58940" y="202730"/>
                  </a:lnTo>
                  <a:lnTo>
                    <a:pt x="66941" y="196138"/>
                  </a:lnTo>
                  <a:lnTo>
                    <a:pt x="69773" y="191566"/>
                  </a:lnTo>
                  <a:close/>
                </a:path>
                <a:path w="196215" h="567054">
                  <a:moveTo>
                    <a:pt x="70929" y="11747"/>
                  </a:moveTo>
                  <a:lnTo>
                    <a:pt x="70434" y="11150"/>
                  </a:lnTo>
                  <a:lnTo>
                    <a:pt x="70154" y="10388"/>
                  </a:lnTo>
                  <a:lnTo>
                    <a:pt x="70002" y="9575"/>
                  </a:lnTo>
                  <a:lnTo>
                    <a:pt x="69888" y="8864"/>
                  </a:lnTo>
                  <a:lnTo>
                    <a:pt x="69888" y="8483"/>
                  </a:lnTo>
                  <a:lnTo>
                    <a:pt x="69291" y="9194"/>
                  </a:lnTo>
                  <a:lnTo>
                    <a:pt x="68084" y="10718"/>
                  </a:lnTo>
                  <a:lnTo>
                    <a:pt x="67652" y="11264"/>
                  </a:lnTo>
                  <a:lnTo>
                    <a:pt x="67170" y="12141"/>
                  </a:lnTo>
                  <a:lnTo>
                    <a:pt x="68249" y="12954"/>
                  </a:lnTo>
                  <a:lnTo>
                    <a:pt x="69342" y="12738"/>
                  </a:lnTo>
                  <a:lnTo>
                    <a:pt x="69938" y="12407"/>
                  </a:lnTo>
                  <a:lnTo>
                    <a:pt x="70929" y="11747"/>
                  </a:lnTo>
                  <a:close/>
                </a:path>
                <a:path w="196215" h="567054">
                  <a:moveTo>
                    <a:pt x="72555" y="115951"/>
                  </a:moveTo>
                  <a:lnTo>
                    <a:pt x="70980" y="110121"/>
                  </a:lnTo>
                  <a:lnTo>
                    <a:pt x="64985" y="107569"/>
                  </a:lnTo>
                  <a:lnTo>
                    <a:pt x="62915" y="107569"/>
                  </a:lnTo>
                  <a:lnTo>
                    <a:pt x="60896" y="108064"/>
                  </a:lnTo>
                  <a:lnTo>
                    <a:pt x="61112" y="109359"/>
                  </a:lnTo>
                  <a:lnTo>
                    <a:pt x="60960" y="110617"/>
                  </a:lnTo>
                  <a:lnTo>
                    <a:pt x="60413" y="111645"/>
                  </a:lnTo>
                  <a:lnTo>
                    <a:pt x="60134" y="112090"/>
                  </a:lnTo>
                  <a:lnTo>
                    <a:pt x="59817" y="112306"/>
                  </a:lnTo>
                  <a:lnTo>
                    <a:pt x="57632" y="112522"/>
                  </a:lnTo>
                  <a:lnTo>
                    <a:pt x="54749" y="111112"/>
                  </a:lnTo>
                  <a:lnTo>
                    <a:pt x="55448" y="114973"/>
                  </a:lnTo>
                  <a:lnTo>
                    <a:pt x="54965" y="115214"/>
                  </a:lnTo>
                  <a:lnTo>
                    <a:pt x="54965" y="119380"/>
                  </a:lnTo>
                  <a:lnTo>
                    <a:pt x="54800" y="118732"/>
                  </a:lnTo>
                  <a:lnTo>
                    <a:pt x="54635" y="117906"/>
                  </a:lnTo>
                  <a:lnTo>
                    <a:pt x="54965" y="119380"/>
                  </a:lnTo>
                  <a:lnTo>
                    <a:pt x="54965" y="115214"/>
                  </a:lnTo>
                  <a:lnTo>
                    <a:pt x="54635" y="115303"/>
                  </a:lnTo>
                  <a:lnTo>
                    <a:pt x="54140" y="115303"/>
                  </a:lnTo>
                  <a:lnTo>
                    <a:pt x="54038" y="116001"/>
                  </a:lnTo>
                  <a:lnTo>
                    <a:pt x="54038" y="116446"/>
                  </a:lnTo>
                  <a:lnTo>
                    <a:pt x="54368" y="117094"/>
                  </a:lnTo>
                  <a:lnTo>
                    <a:pt x="53759" y="115951"/>
                  </a:lnTo>
                  <a:lnTo>
                    <a:pt x="53441" y="115468"/>
                  </a:lnTo>
                  <a:lnTo>
                    <a:pt x="52997" y="115138"/>
                  </a:lnTo>
                  <a:lnTo>
                    <a:pt x="52133" y="114922"/>
                  </a:lnTo>
                  <a:lnTo>
                    <a:pt x="51155" y="114541"/>
                  </a:lnTo>
                  <a:lnTo>
                    <a:pt x="50279" y="114096"/>
                  </a:lnTo>
                  <a:lnTo>
                    <a:pt x="47117" y="113944"/>
                  </a:lnTo>
                  <a:lnTo>
                    <a:pt x="43091" y="116116"/>
                  </a:lnTo>
                  <a:lnTo>
                    <a:pt x="42379" y="119049"/>
                  </a:lnTo>
                  <a:lnTo>
                    <a:pt x="41833" y="121119"/>
                  </a:lnTo>
                  <a:lnTo>
                    <a:pt x="40855" y="122377"/>
                  </a:lnTo>
                  <a:lnTo>
                    <a:pt x="39433" y="123850"/>
                  </a:lnTo>
                  <a:lnTo>
                    <a:pt x="35788" y="127495"/>
                  </a:lnTo>
                  <a:lnTo>
                    <a:pt x="36334" y="131140"/>
                  </a:lnTo>
                  <a:lnTo>
                    <a:pt x="40640" y="133477"/>
                  </a:lnTo>
                  <a:lnTo>
                    <a:pt x="43091" y="134683"/>
                  </a:lnTo>
                  <a:lnTo>
                    <a:pt x="49085" y="134734"/>
                  </a:lnTo>
                  <a:lnTo>
                    <a:pt x="51092" y="132715"/>
                  </a:lnTo>
                  <a:lnTo>
                    <a:pt x="50825" y="126898"/>
                  </a:lnTo>
                  <a:lnTo>
                    <a:pt x="50825" y="125590"/>
                  </a:lnTo>
                  <a:lnTo>
                    <a:pt x="50546" y="124282"/>
                  </a:lnTo>
                  <a:lnTo>
                    <a:pt x="50228" y="122974"/>
                  </a:lnTo>
                  <a:lnTo>
                    <a:pt x="50927" y="123571"/>
                  </a:lnTo>
                  <a:lnTo>
                    <a:pt x="51422" y="123634"/>
                  </a:lnTo>
                  <a:lnTo>
                    <a:pt x="51917" y="123736"/>
                  </a:lnTo>
                  <a:lnTo>
                    <a:pt x="52616" y="124066"/>
                  </a:lnTo>
                  <a:lnTo>
                    <a:pt x="52844" y="123901"/>
                  </a:lnTo>
                  <a:lnTo>
                    <a:pt x="53873" y="122923"/>
                  </a:lnTo>
                  <a:lnTo>
                    <a:pt x="54635" y="121780"/>
                  </a:lnTo>
                  <a:lnTo>
                    <a:pt x="54851" y="120523"/>
                  </a:lnTo>
                  <a:lnTo>
                    <a:pt x="55778" y="122758"/>
                  </a:lnTo>
                  <a:lnTo>
                    <a:pt x="57467" y="124663"/>
                  </a:lnTo>
                  <a:lnTo>
                    <a:pt x="59588" y="125590"/>
                  </a:lnTo>
                  <a:lnTo>
                    <a:pt x="64490" y="127596"/>
                  </a:lnTo>
                  <a:lnTo>
                    <a:pt x="68148" y="126136"/>
                  </a:lnTo>
                  <a:lnTo>
                    <a:pt x="70269" y="121234"/>
                  </a:lnTo>
                  <a:lnTo>
                    <a:pt x="72555" y="115951"/>
                  </a:lnTo>
                  <a:close/>
                </a:path>
                <a:path w="196215" h="567054">
                  <a:moveTo>
                    <a:pt x="76911" y="226136"/>
                  </a:moveTo>
                  <a:lnTo>
                    <a:pt x="76530" y="224561"/>
                  </a:lnTo>
                  <a:lnTo>
                    <a:pt x="75006" y="223748"/>
                  </a:lnTo>
                  <a:lnTo>
                    <a:pt x="72834" y="222872"/>
                  </a:lnTo>
                  <a:lnTo>
                    <a:pt x="70866" y="223913"/>
                  </a:lnTo>
                  <a:lnTo>
                    <a:pt x="70154" y="225920"/>
                  </a:lnTo>
                  <a:lnTo>
                    <a:pt x="69456" y="228104"/>
                  </a:lnTo>
                  <a:lnTo>
                    <a:pt x="71081" y="229082"/>
                  </a:lnTo>
                  <a:lnTo>
                    <a:pt x="72453" y="230009"/>
                  </a:lnTo>
                  <a:lnTo>
                    <a:pt x="73812" y="230936"/>
                  </a:lnTo>
                  <a:lnTo>
                    <a:pt x="75882" y="229730"/>
                  </a:lnTo>
                  <a:lnTo>
                    <a:pt x="76428" y="227939"/>
                  </a:lnTo>
                  <a:lnTo>
                    <a:pt x="76911" y="226136"/>
                  </a:lnTo>
                  <a:close/>
                </a:path>
                <a:path w="196215" h="567054">
                  <a:moveTo>
                    <a:pt x="82524" y="33909"/>
                  </a:moveTo>
                  <a:lnTo>
                    <a:pt x="82257" y="33477"/>
                  </a:lnTo>
                  <a:lnTo>
                    <a:pt x="82029" y="33045"/>
                  </a:lnTo>
                  <a:lnTo>
                    <a:pt x="81813" y="32715"/>
                  </a:lnTo>
                  <a:lnTo>
                    <a:pt x="80949" y="32283"/>
                  </a:lnTo>
                  <a:lnTo>
                    <a:pt x="80124" y="31737"/>
                  </a:lnTo>
                  <a:lnTo>
                    <a:pt x="79476" y="30975"/>
                  </a:lnTo>
                  <a:lnTo>
                    <a:pt x="78879" y="31076"/>
                  </a:lnTo>
                  <a:lnTo>
                    <a:pt x="78054" y="31356"/>
                  </a:lnTo>
                  <a:lnTo>
                    <a:pt x="76860" y="31902"/>
                  </a:lnTo>
                  <a:lnTo>
                    <a:pt x="76212" y="32169"/>
                  </a:lnTo>
                  <a:lnTo>
                    <a:pt x="75450" y="32664"/>
                  </a:lnTo>
                  <a:lnTo>
                    <a:pt x="72453" y="32118"/>
                  </a:lnTo>
                  <a:lnTo>
                    <a:pt x="70434" y="31953"/>
                  </a:lnTo>
                  <a:lnTo>
                    <a:pt x="69672" y="34124"/>
                  </a:lnTo>
                  <a:lnTo>
                    <a:pt x="69723" y="34340"/>
                  </a:lnTo>
                  <a:lnTo>
                    <a:pt x="69837" y="34671"/>
                  </a:lnTo>
                  <a:lnTo>
                    <a:pt x="70218" y="35166"/>
                  </a:lnTo>
                  <a:lnTo>
                    <a:pt x="73863" y="33528"/>
                  </a:lnTo>
                  <a:lnTo>
                    <a:pt x="73152" y="36626"/>
                  </a:lnTo>
                  <a:lnTo>
                    <a:pt x="73863" y="38760"/>
                  </a:lnTo>
                  <a:lnTo>
                    <a:pt x="74079" y="39077"/>
                  </a:lnTo>
                  <a:lnTo>
                    <a:pt x="74676" y="39243"/>
                  </a:lnTo>
                  <a:lnTo>
                    <a:pt x="76974" y="39789"/>
                  </a:lnTo>
                  <a:lnTo>
                    <a:pt x="79959" y="38595"/>
                  </a:lnTo>
                  <a:lnTo>
                    <a:pt x="82143" y="35547"/>
                  </a:lnTo>
                  <a:lnTo>
                    <a:pt x="82473" y="34721"/>
                  </a:lnTo>
                  <a:lnTo>
                    <a:pt x="82524" y="33909"/>
                  </a:lnTo>
                  <a:close/>
                </a:path>
                <a:path w="196215" h="567054">
                  <a:moveTo>
                    <a:pt x="83566" y="7175"/>
                  </a:moveTo>
                  <a:lnTo>
                    <a:pt x="83019" y="1574"/>
                  </a:lnTo>
                  <a:lnTo>
                    <a:pt x="80454" y="0"/>
                  </a:lnTo>
                  <a:lnTo>
                    <a:pt x="78498" y="533"/>
                  </a:lnTo>
                  <a:lnTo>
                    <a:pt x="76911" y="1739"/>
                  </a:lnTo>
                  <a:lnTo>
                    <a:pt x="77355" y="2120"/>
                  </a:lnTo>
                  <a:lnTo>
                    <a:pt x="77736" y="2603"/>
                  </a:lnTo>
                  <a:lnTo>
                    <a:pt x="78117" y="3263"/>
                  </a:lnTo>
                  <a:lnTo>
                    <a:pt x="78600" y="4025"/>
                  </a:lnTo>
                  <a:lnTo>
                    <a:pt x="79197" y="4787"/>
                  </a:lnTo>
                  <a:lnTo>
                    <a:pt x="79641" y="5600"/>
                  </a:lnTo>
                  <a:lnTo>
                    <a:pt x="80352" y="7175"/>
                  </a:lnTo>
                  <a:lnTo>
                    <a:pt x="80886" y="8813"/>
                  </a:lnTo>
                  <a:lnTo>
                    <a:pt x="80454" y="10287"/>
                  </a:lnTo>
                  <a:lnTo>
                    <a:pt x="81330" y="10121"/>
                  </a:lnTo>
                  <a:lnTo>
                    <a:pt x="82029" y="9740"/>
                  </a:lnTo>
                  <a:lnTo>
                    <a:pt x="82473" y="9029"/>
                  </a:lnTo>
                  <a:lnTo>
                    <a:pt x="83566" y="7175"/>
                  </a:lnTo>
                  <a:close/>
                </a:path>
                <a:path w="196215" h="567054">
                  <a:moveTo>
                    <a:pt x="85902" y="347548"/>
                  </a:moveTo>
                  <a:lnTo>
                    <a:pt x="84378" y="343027"/>
                  </a:lnTo>
                  <a:lnTo>
                    <a:pt x="75285" y="338772"/>
                  </a:lnTo>
                  <a:lnTo>
                    <a:pt x="68364" y="340461"/>
                  </a:lnTo>
                  <a:lnTo>
                    <a:pt x="64719" y="348792"/>
                  </a:lnTo>
                  <a:lnTo>
                    <a:pt x="67271" y="356031"/>
                  </a:lnTo>
                  <a:lnTo>
                    <a:pt x="71310" y="358000"/>
                  </a:lnTo>
                  <a:lnTo>
                    <a:pt x="75768" y="360172"/>
                  </a:lnTo>
                  <a:lnTo>
                    <a:pt x="81381" y="357339"/>
                  </a:lnTo>
                  <a:lnTo>
                    <a:pt x="85902" y="347548"/>
                  </a:lnTo>
                  <a:close/>
                </a:path>
                <a:path w="196215" h="567054">
                  <a:moveTo>
                    <a:pt x="85953" y="140233"/>
                  </a:moveTo>
                  <a:lnTo>
                    <a:pt x="85090" y="139801"/>
                  </a:lnTo>
                  <a:lnTo>
                    <a:pt x="83718" y="138442"/>
                  </a:lnTo>
                  <a:lnTo>
                    <a:pt x="83400" y="138061"/>
                  </a:lnTo>
                  <a:lnTo>
                    <a:pt x="83019" y="137782"/>
                  </a:lnTo>
                  <a:lnTo>
                    <a:pt x="82740" y="137401"/>
                  </a:lnTo>
                  <a:lnTo>
                    <a:pt x="81495" y="135877"/>
                  </a:lnTo>
                  <a:lnTo>
                    <a:pt x="81267" y="133324"/>
                  </a:lnTo>
                  <a:lnTo>
                    <a:pt x="81978" y="131635"/>
                  </a:lnTo>
                  <a:lnTo>
                    <a:pt x="81165" y="131089"/>
                  </a:lnTo>
                  <a:lnTo>
                    <a:pt x="80073" y="131521"/>
                  </a:lnTo>
                  <a:lnTo>
                    <a:pt x="79197" y="132118"/>
                  </a:lnTo>
                  <a:lnTo>
                    <a:pt x="78117" y="132829"/>
                  </a:lnTo>
                  <a:lnTo>
                    <a:pt x="77457" y="134086"/>
                  </a:lnTo>
                  <a:lnTo>
                    <a:pt x="76860" y="134899"/>
                  </a:lnTo>
                  <a:lnTo>
                    <a:pt x="74739" y="140182"/>
                  </a:lnTo>
                  <a:lnTo>
                    <a:pt x="75666" y="141706"/>
                  </a:lnTo>
                  <a:lnTo>
                    <a:pt x="81597" y="142735"/>
                  </a:lnTo>
                  <a:lnTo>
                    <a:pt x="81927" y="142900"/>
                  </a:lnTo>
                  <a:lnTo>
                    <a:pt x="84594" y="143230"/>
                  </a:lnTo>
                  <a:lnTo>
                    <a:pt x="85686" y="142303"/>
                  </a:lnTo>
                  <a:lnTo>
                    <a:pt x="85953" y="140233"/>
                  </a:lnTo>
                  <a:close/>
                </a:path>
                <a:path w="196215" h="567054">
                  <a:moveTo>
                    <a:pt x="87096" y="315582"/>
                  </a:moveTo>
                  <a:lnTo>
                    <a:pt x="82473" y="313740"/>
                  </a:lnTo>
                  <a:lnTo>
                    <a:pt x="79527" y="312915"/>
                  </a:lnTo>
                  <a:lnTo>
                    <a:pt x="74904" y="314274"/>
                  </a:lnTo>
                  <a:lnTo>
                    <a:pt x="74409" y="315417"/>
                  </a:lnTo>
                  <a:lnTo>
                    <a:pt x="74079" y="320052"/>
                  </a:lnTo>
                  <a:lnTo>
                    <a:pt x="75882" y="323049"/>
                  </a:lnTo>
                  <a:lnTo>
                    <a:pt x="78435" y="323532"/>
                  </a:lnTo>
                  <a:lnTo>
                    <a:pt x="81114" y="324129"/>
                  </a:lnTo>
                  <a:lnTo>
                    <a:pt x="85026" y="321792"/>
                  </a:lnTo>
                  <a:lnTo>
                    <a:pt x="86283" y="318528"/>
                  </a:lnTo>
                  <a:lnTo>
                    <a:pt x="86169" y="317436"/>
                  </a:lnTo>
                  <a:lnTo>
                    <a:pt x="87096" y="315582"/>
                  </a:lnTo>
                  <a:close/>
                </a:path>
                <a:path w="196215" h="567054">
                  <a:moveTo>
                    <a:pt x="87426" y="280530"/>
                  </a:moveTo>
                  <a:lnTo>
                    <a:pt x="86283" y="278676"/>
                  </a:lnTo>
                  <a:lnTo>
                    <a:pt x="85902" y="276720"/>
                  </a:lnTo>
                  <a:lnTo>
                    <a:pt x="85737" y="275958"/>
                  </a:lnTo>
                  <a:lnTo>
                    <a:pt x="84924" y="275412"/>
                  </a:lnTo>
                  <a:lnTo>
                    <a:pt x="84162" y="275513"/>
                  </a:lnTo>
                  <a:lnTo>
                    <a:pt x="81762" y="275678"/>
                  </a:lnTo>
                  <a:lnTo>
                    <a:pt x="79260" y="276009"/>
                  </a:lnTo>
                  <a:lnTo>
                    <a:pt x="77292" y="277533"/>
                  </a:lnTo>
                  <a:lnTo>
                    <a:pt x="76149" y="278460"/>
                  </a:lnTo>
                  <a:lnTo>
                    <a:pt x="76149" y="279654"/>
                  </a:lnTo>
                  <a:lnTo>
                    <a:pt x="78219" y="283197"/>
                  </a:lnTo>
                  <a:lnTo>
                    <a:pt x="80352" y="283959"/>
                  </a:lnTo>
                  <a:lnTo>
                    <a:pt x="82854" y="285483"/>
                  </a:lnTo>
                  <a:lnTo>
                    <a:pt x="84874" y="286512"/>
                  </a:lnTo>
                  <a:lnTo>
                    <a:pt x="86283" y="285699"/>
                  </a:lnTo>
                  <a:lnTo>
                    <a:pt x="87426" y="280530"/>
                  </a:lnTo>
                  <a:close/>
                </a:path>
                <a:path w="196215" h="567054">
                  <a:moveTo>
                    <a:pt x="88239" y="359244"/>
                  </a:moveTo>
                  <a:lnTo>
                    <a:pt x="86779" y="357505"/>
                  </a:lnTo>
                  <a:lnTo>
                    <a:pt x="85407" y="357555"/>
                  </a:lnTo>
                  <a:lnTo>
                    <a:pt x="84213" y="357555"/>
                  </a:lnTo>
                  <a:lnTo>
                    <a:pt x="82689" y="359359"/>
                  </a:lnTo>
                  <a:lnTo>
                    <a:pt x="82689" y="360832"/>
                  </a:lnTo>
                  <a:lnTo>
                    <a:pt x="82638" y="362407"/>
                  </a:lnTo>
                  <a:lnTo>
                    <a:pt x="83947" y="363550"/>
                  </a:lnTo>
                  <a:lnTo>
                    <a:pt x="85737" y="363499"/>
                  </a:lnTo>
                  <a:lnTo>
                    <a:pt x="87541" y="363499"/>
                  </a:lnTo>
                  <a:lnTo>
                    <a:pt x="87922" y="362127"/>
                  </a:lnTo>
                  <a:lnTo>
                    <a:pt x="88087" y="360768"/>
                  </a:lnTo>
                  <a:lnTo>
                    <a:pt x="88239" y="359244"/>
                  </a:lnTo>
                  <a:close/>
                </a:path>
                <a:path w="196215" h="567054">
                  <a:moveTo>
                    <a:pt x="89331" y="55473"/>
                  </a:moveTo>
                  <a:lnTo>
                    <a:pt x="88468" y="54114"/>
                  </a:lnTo>
                  <a:lnTo>
                    <a:pt x="85902" y="53670"/>
                  </a:lnTo>
                  <a:lnTo>
                    <a:pt x="83667" y="53238"/>
                  </a:lnTo>
                  <a:lnTo>
                    <a:pt x="81876" y="54381"/>
                  </a:lnTo>
                  <a:lnTo>
                    <a:pt x="79857" y="54927"/>
                  </a:lnTo>
                  <a:lnTo>
                    <a:pt x="78498" y="55257"/>
                  </a:lnTo>
                  <a:lnTo>
                    <a:pt x="78054" y="56502"/>
                  </a:lnTo>
                  <a:lnTo>
                    <a:pt x="78333" y="57594"/>
                  </a:lnTo>
                  <a:lnTo>
                    <a:pt x="78663" y="59004"/>
                  </a:lnTo>
                  <a:lnTo>
                    <a:pt x="79146" y="60312"/>
                  </a:lnTo>
                  <a:lnTo>
                    <a:pt x="79692" y="61620"/>
                  </a:lnTo>
                  <a:lnTo>
                    <a:pt x="80022" y="61506"/>
                  </a:lnTo>
                  <a:lnTo>
                    <a:pt x="80505" y="61671"/>
                  </a:lnTo>
                  <a:lnTo>
                    <a:pt x="81216" y="62547"/>
                  </a:lnTo>
                  <a:lnTo>
                    <a:pt x="83566" y="60477"/>
                  </a:lnTo>
                  <a:lnTo>
                    <a:pt x="83566" y="58623"/>
                  </a:lnTo>
                  <a:lnTo>
                    <a:pt x="85305" y="58839"/>
                  </a:lnTo>
                  <a:lnTo>
                    <a:pt x="85953" y="58902"/>
                  </a:lnTo>
                  <a:lnTo>
                    <a:pt x="86614" y="59004"/>
                  </a:lnTo>
                  <a:lnTo>
                    <a:pt x="87210" y="59169"/>
                  </a:lnTo>
                  <a:lnTo>
                    <a:pt x="87477" y="58737"/>
                  </a:lnTo>
                  <a:lnTo>
                    <a:pt x="87807" y="58305"/>
                  </a:lnTo>
                  <a:lnTo>
                    <a:pt x="88188" y="57861"/>
                  </a:lnTo>
                  <a:lnTo>
                    <a:pt x="89331" y="55473"/>
                  </a:lnTo>
                  <a:close/>
                </a:path>
                <a:path w="196215" h="567054">
                  <a:moveTo>
                    <a:pt x="91516" y="245745"/>
                  </a:moveTo>
                  <a:lnTo>
                    <a:pt x="90970" y="243941"/>
                  </a:lnTo>
                  <a:lnTo>
                    <a:pt x="86664" y="241325"/>
                  </a:lnTo>
                  <a:lnTo>
                    <a:pt x="84810" y="241109"/>
                  </a:lnTo>
                  <a:lnTo>
                    <a:pt x="78435" y="241985"/>
                  </a:lnTo>
                  <a:lnTo>
                    <a:pt x="76365" y="244106"/>
                  </a:lnTo>
                  <a:lnTo>
                    <a:pt x="79425" y="248031"/>
                  </a:lnTo>
                  <a:lnTo>
                    <a:pt x="79908" y="248564"/>
                  </a:lnTo>
                  <a:lnTo>
                    <a:pt x="80187" y="249389"/>
                  </a:lnTo>
                  <a:lnTo>
                    <a:pt x="80670" y="249936"/>
                  </a:lnTo>
                  <a:lnTo>
                    <a:pt x="83997" y="254127"/>
                  </a:lnTo>
                  <a:lnTo>
                    <a:pt x="88138" y="253530"/>
                  </a:lnTo>
                  <a:lnTo>
                    <a:pt x="90258" y="248564"/>
                  </a:lnTo>
                  <a:lnTo>
                    <a:pt x="91516" y="245745"/>
                  </a:lnTo>
                  <a:close/>
                </a:path>
                <a:path w="196215" h="567054">
                  <a:moveTo>
                    <a:pt x="91617" y="20840"/>
                  </a:moveTo>
                  <a:lnTo>
                    <a:pt x="89166" y="8318"/>
                  </a:lnTo>
                  <a:lnTo>
                    <a:pt x="88950" y="7289"/>
                  </a:lnTo>
                  <a:lnTo>
                    <a:pt x="88785" y="6261"/>
                  </a:lnTo>
                  <a:lnTo>
                    <a:pt x="88569" y="5270"/>
                  </a:lnTo>
                  <a:lnTo>
                    <a:pt x="87972" y="5981"/>
                  </a:lnTo>
                  <a:lnTo>
                    <a:pt x="87426" y="6794"/>
                  </a:lnTo>
                  <a:lnTo>
                    <a:pt x="87591" y="7785"/>
                  </a:lnTo>
                  <a:lnTo>
                    <a:pt x="87972" y="8648"/>
                  </a:lnTo>
                  <a:lnTo>
                    <a:pt x="86233" y="9359"/>
                  </a:lnTo>
                  <a:lnTo>
                    <a:pt x="84645" y="10604"/>
                  </a:lnTo>
                  <a:lnTo>
                    <a:pt x="84429" y="11912"/>
                  </a:lnTo>
                  <a:lnTo>
                    <a:pt x="84378" y="12141"/>
                  </a:lnTo>
                  <a:lnTo>
                    <a:pt x="84594" y="12623"/>
                  </a:lnTo>
                  <a:lnTo>
                    <a:pt x="84759" y="12738"/>
                  </a:lnTo>
                  <a:lnTo>
                    <a:pt x="86334" y="13284"/>
                  </a:lnTo>
                  <a:lnTo>
                    <a:pt x="85902" y="14262"/>
                  </a:lnTo>
                  <a:lnTo>
                    <a:pt x="84378" y="18338"/>
                  </a:lnTo>
                  <a:lnTo>
                    <a:pt x="85305" y="19977"/>
                  </a:lnTo>
                  <a:lnTo>
                    <a:pt x="88138" y="20739"/>
                  </a:lnTo>
                  <a:lnTo>
                    <a:pt x="89496" y="21069"/>
                  </a:lnTo>
                  <a:lnTo>
                    <a:pt x="90639" y="21120"/>
                  </a:lnTo>
                  <a:lnTo>
                    <a:pt x="91617" y="20840"/>
                  </a:lnTo>
                  <a:close/>
                </a:path>
                <a:path w="196215" h="567054">
                  <a:moveTo>
                    <a:pt x="94945" y="171488"/>
                  </a:moveTo>
                  <a:lnTo>
                    <a:pt x="92227" y="170942"/>
                  </a:lnTo>
                  <a:lnTo>
                    <a:pt x="90424" y="170611"/>
                  </a:lnTo>
                  <a:lnTo>
                    <a:pt x="89446" y="169354"/>
                  </a:lnTo>
                  <a:lnTo>
                    <a:pt x="88404" y="167894"/>
                  </a:lnTo>
                  <a:lnTo>
                    <a:pt x="86880" y="165874"/>
                  </a:lnTo>
                  <a:lnTo>
                    <a:pt x="84480" y="165760"/>
                  </a:lnTo>
                  <a:lnTo>
                    <a:pt x="80238" y="168211"/>
                  </a:lnTo>
                  <a:lnTo>
                    <a:pt x="79476" y="170180"/>
                  </a:lnTo>
                  <a:lnTo>
                    <a:pt x="80886" y="175780"/>
                  </a:lnTo>
                  <a:lnTo>
                    <a:pt x="82740" y="178562"/>
                  </a:lnTo>
                  <a:lnTo>
                    <a:pt x="86233" y="179920"/>
                  </a:lnTo>
                  <a:lnTo>
                    <a:pt x="89662" y="181330"/>
                  </a:lnTo>
                  <a:lnTo>
                    <a:pt x="94068" y="179044"/>
                  </a:lnTo>
                  <a:lnTo>
                    <a:pt x="94449" y="175399"/>
                  </a:lnTo>
                  <a:lnTo>
                    <a:pt x="94615" y="173774"/>
                  </a:lnTo>
                  <a:lnTo>
                    <a:pt x="94945" y="171488"/>
                  </a:lnTo>
                  <a:close/>
                </a:path>
                <a:path w="196215" h="567054">
                  <a:moveTo>
                    <a:pt x="94996" y="433070"/>
                  </a:moveTo>
                  <a:lnTo>
                    <a:pt x="94399" y="431647"/>
                  </a:lnTo>
                  <a:lnTo>
                    <a:pt x="91020" y="430022"/>
                  </a:lnTo>
                  <a:lnTo>
                    <a:pt x="89065" y="430669"/>
                  </a:lnTo>
                  <a:lnTo>
                    <a:pt x="88303" y="432308"/>
                  </a:lnTo>
                  <a:lnTo>
                    <a:pt x="87972" y="433882"/>
                  </a:lnTo>
                  <a:lnTo>
                    <a:pt x="87757" y="435571"/>
                  </a:lnTo>
                  <a:lnTo>
                    <a:pt x="89547" y="436613"/>
                  </a:lnTo>
                  <a:lnTo>
                    <a:pt x="91135" y="437591"/>
                  </a:lnTo>
                  <a:lnTo>
                    <a:pt x="93522" y="436714"/>
                  </a:lnTo>
                  <a:lnTo>
                    <a:pt x="94234" y="434924"/>
                  </a:lnTo>
                  <a:lnTo>
                    <a:pt x="94996" y="433070"/>
                  </a:lnTo>
                  <a:close/>
                </a:path>
                <a:path w="196215" h="567054">
                  <a:moveTo>
                    <a:pt x="95377" y="39839"/>
                  </a:moveTo>
                  <a:lnTo>
                    <a:pt x="94615" y="36144"/>
                  </a:lnTo>
                  <a:lnTo>
                    <a:pt x="93205" y="28740"/>
                  </a:lnTo>
                  <a:lnTo>
                    <a:pt x="92875" y="27165"/>
                  </a:lnTo>
                  <a:lnTo>
                    <a:pt x="92608" y="25641"/>
                  </a:lnTo>
                  <a:lnTo>
                    <a:pt x="92278" y="24053"/>
                  </a:lnTo>
                  <a:lnTo>
                    <a:pt x="91846" y="24498"/>
                  </a:lnTo>
                  <a:lnTo>
                    <a:pt x="91567" y="25095"/>
                  </a:lnTo>
                  <a:lnTo>
                    <a:pt x="91846" y="27165"/>
                  </a:lnTo>
                  <a:lnTo>
                    <a:pt x="92062" y="28460"/>
                  </a:lnTo>
                  <a:lnTo>
                    <a:pt x="92494" y="29616"/>
                  </a:lnTo>
                  <a:lnTo>
                    <a:pt x="92329" y="29933"/>
                  </a:lnTo>
                  <a:lnTo>
                    <a:pt x="92113" y="30213"/>
                  </a:lnTo>
                  <a:lnTo>
                    <a:pt x="90424" y="33426"/>
                  </a:lnTo>
                  <a:lnTo>
                    <a:pt x="90258" y="36906"/>
                  </a:lnTo>
                  <a:lnTo>
                    <a:pt x="91948" y="38430"/>
                  </a:lnTo>
                  <a:lnTo>
                    <a:pt x="92989" y="39306"/>
                  </a:lnTo>
                  <a:lnTo>
                    <a:pt x="94132" y="39687"/>
                  </a:lnTo>
                  <a:lnTo>
                    <a:pt x="95377" y="39839"/>
                  </a:lnTo>
                  <a:close/>
                </a:path>
                <a:path w="196215" h="567054">
                  <a:moveTo>
                    <a:pt x="96037" y="262077"/>
                  </a:moveTo>
                  <a:lnTo>
                    <a:pt x="95821" y="260553"/>
                  </a:lnTo>
                  <a:lnTo>
                    <a:pt x="94018" y="259461"/>
                  </a:lnTo>
                  <a:lnTo>
                    <a:pt x="92544" y="258635"/>
                  </a:lnTo>
                  <a:lnTo>
                    <a:pt x="89547" y="259892"/>
                  </a:lnTo>
                  <a:lnTo>
                    <a:pt x="88734" y="261581"/>
                  </a:lnTo>
                  <a:lnTo>
                    <a:pt x="87807" y="263436"/>
                  </a:lnTo>
                  <a:lnTo>
                    <a:pt x="88569" y="266319"/>
                  </a:lnTo>
                  <a:lnTo>
                    <a:pt x="90258" y="266966"/>
                  </a:lnTo>
                  <a:lnTo>
                    <a:pt x="91846" y="267677"/>
                  </a:lnTo>
                  <a:lnTo>
                    <a:pt x="93586" y="266484"/>
                  </a:lnTo>
                  <a:lnTo>
                    <a:pt x="94945" y="263652"/>
                  </a:lnTo>
                  <a:lnTo>
                    <a:pt x="96037" y="262077"/>
                  </a:lnTo>
                  <a:close/>
                </a:path>
                <a:path w="196215" h="567054">
                  <a:moveTo>
                    <a:pt x="99136" y="310464"/>
                  </a:moveTo>
                  <a:lnTo>
                    <a:pt x="98755" y="307314"/>
                  </a:lnTo>
                  <a:lnTo>
                    <a:pt x="97561" y="306438"/>
                  </a:lnTo>
                  <a:lnTo>
                    <a:pt x="95542" y="306603"/>
                  </a:lnTo>
                  <a:lnTo>
                    <a:pt x="93802" y="306819"/>
                  </a:lnTo>
                  <a:lnTo>
                    <a:pt x="93256" y="307962"/>
                  </a:lnTo>
                  <a:lnTo>
                    <a:pt x="93141" y="309321"/>
                  </a:lnTo>
                  <a:lnTo>
                    <a:pt x="93091" y="310692"/>
                  </a:lnTo>
                  <a:lnTo>
                    <a:pt x="95275" y="312051"/>
                  </a:lnTo>
                  <a:lnTo>
                    <a:pt x="96964" y="311670"/>
                  </a:lnTo>
                  <a:lnTo>
                    <a:pt x="98158" y="311454"/>
                  </a:lnTo>
                  <a:lnTo>
                    <a:pt x="99136" y="310845"/>
                  </a:lnTo>
                  <a:lnTo>
                    <a:pt x="99136" y="310464"/>
                  </a:lnTo>
                  <a:close/>
                </a:path>
                <a:path w="196215" h="567054">
                  <a:moveTo>
                    <a:pt x="104317" y="188734"/>
                  </a:moveTo>
                  <a:lnTo>
                    <a:pt x="102946" y="184708"/>
                  </a:lnTo>
                  <a:lnTo>
                    <a:pt x="100876" y="183781"/>
                  </a:lnTo>
                  <a:lnTo>
                    <a:pt x="98323" y="182587"/>
                  </a:lnTo>
                  <a:lnTo>
                    <a:pt x="95377" y="183565"/>
                  </a:lnTo>
                  <a:lnTo>
                    <a:pt x="93256" y="188137"/>
                  </a:lnTo>
                  <a:lnTo>
                    <a:pt x="94449" y="190538"/>
                  </a:lnTo>
                  <a:lnTo>
                    <a:pt x="97180" y="191947"/>
                  </a:lnTo>
                  <a:lnTo>
                    <a:pt x="99415" y="193040"/>
                  </a:lnTo>
                  <a:lnTo>
                    <a:pt x="102298" y="192493"/>
                  </a:lnTo>
                  <a:lnTo>
                    <a:pt x="103225" y="190703"/>
                  </a:lnTo>
                  <a:lnTo>
                    <a:pt x="104317" y="188734"/>
                  </a:lnTo>
                  <a:close/>
                </a:path>
                <a:path w="196215" h="567054">
                  <a:moveTo>
                    <a:pt x="104698" y="325170"/>
                  </a:moveTo>
                  <a:lnTo>
                    <a:pt x="104584" y="324243"/>
                  </a:lnTo>
                  <a:lnTo>
                    <a:pt x="104203" y="323265"/>
                  </a:lnTo>
                  <a:lnTo>
                    <a:pt x="103936" y="322503"/>
                  </a:lnTo>
                  <a:lnTo>
                    <a:pt x="103390" y="321741"/>
                  </a:lnTo>
                  <a:lnTo>
                    <a:pt x="101752" y="320865"/>
                  </a:lnTo>
                  <a:lnTo>
                    <a:pt x="98653" y="321741"/>
                  </a:lnTo>
                  <a:lnTo>
                    <a:pt x="98209" y="322719"/>
                  </a:lnTo>
                  <a:lnTo>
                    <a:pt x="97612" y="323964"/>
                  </a:lnTo>
                  <a:lnTo>
                    <a:pt x="99034" y="326148"/>
                  </a:lnTo>
                  <a:lnTo>
                    <a:pt x="100774" y="327342"/>
                  </a:lnTo>
                  <a:lnTo>
                    <a:pt x="102412" y="328485"/>
                  </a:lnTo>
                  <a:lnTo>
                    <a:pt x="103390" y="327342"/>
                  </a:lnTo>
                  <a:lnTo>
                    <a:pt x="104152" y="326364"/>
                  </a:lnTo>
                  <a:lnTo>
                    <a:pt x="104368" y="326097"/>
                  </a:lnTo>
                  <a:lnTo>
                    <a:pt x="104698" y="325170"/>
                  </a:lnTo>
                  <a:close/>
                </a:path>
                <a:path w="196215" h="567054">
                  <a:moveTo>
                    <a:pt x="107035" y="345694"/>
                  </a:moveTo>
                  <a:lnTo>
                    <a:pt x="106057" y="344766"/>
                  </a:lnTo>
                  <a:lnTo>
                    <a:pt x="104965" y="344220"/>
                  </a:lnTo>
                  <a:lnTo>
                    <a:pt x="103555" y="344055"/>
                  </a:lnTo>
                  <a:lnTo>
                    <a:pt x="102349" y="344170"/>
                  </a:lnTo>
                  <a:lnTo>
                    <a:pt x="102133" y="345960"/>
                  </a:lnTo>
                  <a:lnTo>
                    <a:pt x="102031" y="346938"/>
                  </a:lnTo>
                  <a:lnTo>
                    <a:pt x="101650" y="348030"/>
                  </a:lnTo>
                  <a:lnTo>
                    <a:pt x="102730" y="348462"/>
                  </a:lnTo>
                  <a:lnTo>
                    <a:pt x="104419" y="349173"/>
                  </a:lnTo>
                  <a:lnTo>
                    <a:pt x="105727" y="348030"/>
                  </a:lnTo>
                  <a:lnTo>
                    <a:pt x="106438" y="346722"/>
                  </a:lnTo>
                  <a:lnTo>
                    <a:pt x="107035" y="345694"/>
                  </a:lnTo>
                  <a:close/>
                </a:path>
                <a:path w="196215" h="567054">
                  <a:moveTo>
                    <a:pt x="107365" y="427901"/>
                  </a:moveTo>
                  <a:lnTo>
                    <a:pt x="107086" y="426643"/>
                  </a:lnTo>
                  <a:lnTo>
                    <a:pt x="105841" y="425881"/>
                  </a:lnTo>
                  <a:lnTo>
                    <a:pt x="104533" y="425500"/>
                  </a:lnTo>
                  <a:lnTo>
                    <a:pt x="103606" y="425881"/>
                  </a:lnTo>
                  <a:lnTo>
                    <a:pt x="103111" y="427139"/>
                  </a:lnTo>
                  <a:lnTo>
                    <a:pt x="102628" y="428447"/>
                  </a:lnTo>
                  <a:lnTo>
                    <a:pt x="103390" y="429145"/>
                  </a:lnTo>
                  <a:lnTo>
                    <a:pt x="104482" y="429641"/>
                  </a:lnTo>
                  <a:lnTo>
                    <a:pt x="105397" y="430072"/>
                  </a:lnTo>
                  <a:lnTo>
                    <a:pt x="106489" y="430123"/>
                  </a:lnTo>
                  <a:lnTo>
                    <a:pt x="107365" y="427901"/>
                  </a:lnTo>
                  <a:close/>
                </a:path>
                <a:path w="196215" h="567054">
                  <a:moveTo>
                    <a:pt x="109385" y="211175"/>
                  </a:moveTo>
                  <a:lnTo>
                    <a:pt x="101536" y="207200"/>
                  </a:lnTo>
                  <a:lnTo>
                    <a:pt x="101206" y="207035"/>
                  </a:lnTo>
                  <a:lnTo>
                    <a:pt x="100876" y="206819"/>
                  </a:lnTo>
                  <a:lnTo>
                    <a:pt x="96634" y="205397"/>
                  </a:lnTo>
                  <a:lnTo>
                    <a:pt x="92329" y="206375"/>
                  </a:lnTo>
                  <a:lnTo>
                    <a:pt x="89712" y="210845"/>
                  </a:lnTo>
                  <a:lnTo>
                    <a:pt x="89496" y="212915"/>
                  </a:lnTo>
                  <a:lnTo>
                    <a:pt x="89611" y="215087"/>
                  </a:lnTo>
                  <a:lnTo>
                    <a:pt x="89662" y="217373"/>
                  </a:lnTo>
                  <a:lnTo>
                    <a:pt x="91681" y="217919"/>
                  </a:lnTo>
                  <a:lnTo>
                    <a:pt x="93040" y="219176"/>
                  </a:lnTo>
                  <a:lnTo>
                    <a:pt x="94018" y="219989"/>
                  </a:lnTo>
                  <a:lnTo>
                    <a:pt x="94678" y="221246"/>
                  </a:lnTo>
                  <a:lnTo>
                    <a:pt x="98323" y="224777"/>
                  </a:lnTo>
                  <a:lnTo>
                    <a:pt x="101536" y="224891"/>
                  </a:lnTo>
                  <a:lnTo>
                    <a:pt x="109220" y="216827"/>
                  </a:lnTo>
                  <a:lnTo>
                    <a:pt x="109385" y="211175"/>
                  </a:lnTo>
                  <a:close/>
                </a:path>
                <a:path w="196215" h="567054">
                  <a:moveTo>
                    <a:pt x="116573" y="152044"/>
                  </a:moveTo>
                  <a:lnTo>
                    <a:pt x="116027" y="148996"/>
                  </a:lnTo>
                  <a:lnTo>
                    <a:pt x="115430" y="145948"/>
                  </a:lnTo>
                  <a:lnTo>
                    <a:pt x="114884" y="142849"/>
                  </a:lnTo>
                  <a:lnTo>
                    <a:pt x="113411" y="143611"/>
                  </a:lnTo>
                  <a:lnTo>
                    <a:pt x="111887" y="144373"/>
                  </a:lnTo>
                  <a:lnTo>
                    <a:pt x="110464" y="145135"/>
                  </a:lnTo>
                  <a:lnTo>
                    <a:pt x="109601" y="145567"/>
                  </a:lnTo>
                  <a:lnTo>
                    <a:pt x="108889" y="146164"/>
                  </a:lnTo>
                  <a:lnTo>
                    <a:pt x="109004" y="147307"/>
                  </a:lnTo>
                  <a:lnTo>
                    <a:pt x="109156" y="149707"/>
                  </a:lnTo>
                  <a:lnTo>
                    <a:pt x="111125" y="151777"/>
                  </a:lnTo>
                  <a:lnTo>
                    <a:pt x="113792" y="152158"/>
                  </a:lnTo>
                  <a:lnTo>
                    <a:pt x="114719" y="152323"/>
                  </a:lnTo>
                  <a:lnTo>
                    <a:pt x="115697" y="152209"/>
                  </a:lnTo>
                  <a:lnTo>
                    <a:pt x="116573" y="152044"/>
                  </a:lnTo>
                  <a:close/>
                </a:path>
                <a:path w="196215" h="567054">
                  <a:moveTo>
                    <a:pt x="116624" y="255320"/>
                  </a:moveTo>
                  <a:lnTo>
                    <a:pt x="116192" y="253847"/>
                  </a:lnTo>
                  <a:lnTo>
                    <a:pt x="115481" y="251726"/>
                  </a:lnTo>
                  <a:lnTo>
                    <a:pt x="115976" y="248729"/>
                  </a:lnTo>
                  <a:lnTo>
                    <a:pt x="112153" y="247269"/>
                  </a:lnTo>
                  <a:lnTo>
                    <a:pt x="110578" y="247205"/>
                  </a:lnTo>
                  <a:lnTo>
                    <a:pt x="108178" y="246824"/>
                  </a:lnTo>
                  <a:lnTo>
                    <a:pt x="105727" y="246938"/>
                  </a:lnTo>
                  <a:lnTo>
                    <a:pt x="103771" y="246989"/>
                  </a:lnTo>
                  <a:lnTo>
                    <a:pt x="100228" y="251841"/>
                  </a:lnTo>
                  <a:lnTo>
                    <a:pt x="100723" y="256082"/>
                  </a:lnTo>
                  <a:lnTo>
                    <a:pt x="103657" y="258533"/>
                  </a:lnTo>
                  <a:lnTo>
                    <a:pt x="106705" y="258533"/>
                  </a:lnTo>
                  <a:lnTo>
                    <a:pt x="106705" y="260769"/>
                  </a:lnTo>
                  <a:lnTo>
                    <a:pt x="107416" y="262890"/>
                  </a:lnTo>
                  <a:lnTo>
                    <a:pt x="108775" y="263601"/>
                  </a:lnTo>
                  <a:lnTo>
                    <a:pt x="109537" y="264033"/>
                  </a:lnTo>
                  <a:lnTo>
                    <a:pt x="111226" y="263702"/>
                  </a:lnTo>
                  <a:lnTo>
                    <a:pt x="112814" y="263156"/>
                  </a:lnTo>
                  <a:lnTo>
                    <a:pt x="112979" y="263537"/>
                  </a:lnTo>
                  <a:lnTo>
                    <a:pt x="113296" y="263867"/>
                  </a:lnTo>
                  <a:lnTo>
                    <a:pt x="113842" y="263817"/>
                  </a:lnTo>
                  <a:lnTo>
                    <a:pt x="115049" y="263753"/>
                  </a:lnTo>
                  <a:lnTo>
                    <a:pt x="115976" y="263055"/>
                  </a:lnTo>
                  <a:lnTo>
                    <a:pt x="116192" y="261747"/>
                  </a:lnTo>
                  <a:lnTo>
                    <a:pt x="116078" y="261315"/>
                  </a:lnTo>
                  <a:lnTo>
                    <a:pt x="115747" y="260654"/>
                  </a:lnTo>
                  <a:lnTo>
                    <a:pt x="115862" y="259562"/>
                  </a:lnTo>
                  <a:lnTo>
                    <a:pt x="115430" y="258102"/>
                  </a:lnTo>
                  <a:lnTo>
                    <a:pt x="114668" y="256730"/>
                  </a:lnTo>
                  <a:lnTo>
                    <a:pt x="115747" y="256133"/>
                  </a:lnTo>
                  <a:lnTo>
                    <a:pt x="116624" y="255320"/>
                  </a:lnTo>
                  <a:close/>
                </a:path>
                <a:path w="196215" h="567054">
                  <a:moveTo>
                    <a:pt x="119507" y="422122"/>
                  </a:moveTo>
                  <a:lnTo>
                    <a:pt x="118046" y="420662"/>
                  </a:lnTo>
                  <a:lnTo>
                    <a:pt x="114985" y="420662"/>
                  </a:lnTo>
                  <a:lnTo>
                    <a:pt x="113195" y="422186"/>
                  </a:lnTo>
                  <a:lnTo>
                    <a:pt x="113080" y="424738"/>
                  </a:lnTo>
                  <a:lnTo>
                    <a:pt x="114935" y="426529"/>
                  </a:lnTo>
                  <a:lnTo>
                    <a:pt x="118148" y="426643"/>
                  </a:lnTo>
                  <a:lnTo>
                    <a:pt x="119341" y="425551"/>
                  </a:lnTo>
                  <a:lnTo>
                    <a:pt x="119456" y="423862"/>
                  </a:lnTo>
                  <a:lnTo>
                    <a:pt x="119507" y="422122"/>
                  </a:lnTo>
                  <a:close/>
                </a:path>
                <a:path w="196215" h="567054">
                  <a:moveTo>
                    <a:pt x="123431" y="257657"/>
                  </a:moveTo>
                  <a:lnTo>
                    <a:pt x="122237" y="254393"/>
                  </a:lnTo>
                  <a:lnTo>
                    <a:pt x="121412" y="254127"/>
                  </a:lnTo>
                  <a:lnTo>
                    <a:pt x="120053" y="253580"/>
                  </a:lnTo>
                  <a:lnTo>
                    <a:pt x="117500" y="255104"/>
                  </a:lnTo>
                  <a:lnTo>
                    <a:pt x="116890" y="256679"/>
                  </a:lnTo>
                  <a:lnTo>
                    <a:pt x="116573" y="257606"/>
                  </a:lnTo>
                  <a:lnTo>
                    <a:pt x="116509" y="258368"/>
                  </a:lnTo>
                  <a:lnTo>
                    <a:pt x="116789" y="259016"/>
                  </a:lnTo>
                  <a:lnTo>
                    <a:pt x="117055" y="258483"/>
                  </a:lnTo>
                  <a:lnTo>
                    <a:pt x="117386" y="257987"/>
                  </a:lnTo>
                  <a:lnTo>
                    <a:pt x="117881" y="257657"/>
                  </a:lnTo>
                  <a:lnTo>
                    <a:pt x="119126" y="256679"/>
                  </a:lnTo>
                  <a:lnTo>
                    <a:pt x="120497" y="256349"/>
                  </a:lnTo>
                  <a:lnTo>
                    <a:pt x="121577" y="257441"/>
                  </a:lnTo>
                  <a:lnTo>
                    <a:pt x="122123" y="258102"/>
                  </a:lnTo>
                  <a:lnTo>
                    <a:pt x="122504" y="258699"/>
                  </a:lnTo>
                  <a:lnTo>
                    <a:pt x="122669" y="259295"/>
                  </a:lnTo>
                  <a:lnTo>
                    <a:pt x="122834" y="259080"/>
                  </a:lnTo>
                  <a:lnTo>
                    <a:pt x="122999" y="258800"/>
                  </a:lnTo>
                  <a:lnTo>
                    <a:pt x="123101" y="258584"/>
                  </a:lnTo>
                  <a:lnTo>
                    <a:pt x="123431" y="257657"/>
                  </a:lnTo>
                  <a:close/>
                </a:path>
                <a:path w="196215" h="567054">
                  <a:moveTo>
                    <a:pt x="123761" y="190373"/>
                  </a:moveTo>
                  <a:lnTo>
                    <a:pt x="123266" y="187540"/>
                  </a:lnTo>
                  <a:lnTo>
                    <a:pt x="122364" y="182803"/>
                  </a:lnTo>
                  <a:lnTo>
                    <a:pt x="122186" y="181876"/>
                  </a:lnTo>
                  <a:lnTo>
                    <a:pt x="122072" y="182092"/>
                  </a:lnTo>
                  <a:lnTo>
                    <a:pt x="121958" y="182257"/>
                  </a:lnTo>
                  <a:lnTo>
                    <a:pt x="121145" y="182803"/>
                  </a:lnTo>
                  <a:lnTo>
                    <a:pt x="119837" y="182702"/>
                  </a:lnTo>
                  <a:lnTo>
                    <a:pt x="119291" y="182092"/>
                  </a:lnTo>
                  <a:lnTo>
                    <a:pt x="119189" y="181940"/>
                  </a:lnTo>
                  <a:lnTo>
                    <a:pt x="118427" y="182372"/>
                  </a:lnTo>
                  <a:lnTo>
                    <a:pt x="117932" y="183184"/>
                  </a:lnTo>
                  <a:lnTo>
                    <a:pt x="117119" y="186016"/>
                  </a:lnTo>
                  <a:lnTo>
                    <a:pt x="118262" y="189344"/>
                  </a:lnTo>
                  <a:lnTo>
                    <a:pt x="119672" y="190258"/>
                  </a:lnTo>
                  <a:lnTo>
                    <a:pt x="120815" y="190969"/>
                  </a:lnTo>
                  <a:lnTo>
                    <a:pt x="122288" y="191020"/>
                  </a:lnTo>
                  <a:lnTo>
                    <a:pt x="123761" y="190373"/>
                  </a:lnTo>
                  <a:close/>
                </a:path>
                <a:path w="196215" h="567054">
                  <a:moveTo>
                    <a:pt x="124472" y="238721"/>
                  </a:moveTo>
                  <a:lnTo>
                    <a:pt x="122948" y="236156"/>
                  </a:lnTo>
                  <a:lnTo>
                    <a:pt x="122504" y="232676"/>
                  </a:lnTo>
                  <a:lnTo>
                    <a:pt x="121742" y="231533"/>
                  </a:lnTo>
                  <a:lnTo>
                    <a:pt x="120815" y="230822"/>
                  </a:lnTo>
                  <a:lnTo>
                    <a:pt x="120650" y="231317"/>
                  </a:lnTo>
                  <a:lnTo>
                    <a:pt x="120434" y="231851"/>
                  </a:lnTo>
                  <a:lnTo>
                    <a:pt x="119951" y="232346"/>
                  </a:lnTo>
                  <a:lnTo>
                    <a:pt x="118046" y="234632"/>
                  </a:lnTo>
                  <a:lnTo>
                    <a:pt x="118643" y="236753"/>
                  </a:lnTo>
                  <a:lnTo>
                    <a:pt x="119240" y="239153"/>
                  </a:lnTo>
                  <a:lnTo>
                    <a:pt x="119456" y="239966"/>
                  </a:lnTo>
                  <a:lnTo>
                    <a:pt x="119507" y="240677"/>
                  </a:lnTo>
                  <a:lnTo>
                    <a:pt x="119456" y="241325"/>
                  </a:lnTo>
                  <a:lnTo>
                    <a:pt x="120548" y="241388"/>
                  </a:lnTo>
                  <a:lnTo>
                    <a:pt x="121577" y="241325"/>
                  </a:lnTo>
                  <a:lnTo>
                    <a:pt x="122504" y="240461"/>
                  </a:lnTo>
                  <a:lnTo>
                    <a:pt x="124472" y="238721"/>
                  </a:lnTo>
                  <a:close/>
                </a:path>
                <a:path w="196215" h="567054">
                  <a:moveTo>
                    <a:pt x="128168" y="466115"/>
                  </a:moveTo>
                  <a:lnTo>
                    <a:pt x="127952" y="464642"/>
                  </a:lnTo>
                  <a:lnTo>
                    <a:pt x="126860" y="464312"/>
                  </a:lnTo>
                  <a:lnTo>
                    <a:pt x="125615" y="464261"/>
                  </a:lnTo>
                  <a:lnTo>
                    <a:pt x="124688" y="464159"/>
                  </a:lnTo>
                  <a:lnTo>
                    <a:pt x="124523" y="464921"/>
                  </a:lnTo>
                  <a:lnTo>
                    <a:pt x="124409" y="465569"/>
                  </a:lnTo>
                  <a:lnTo>
                    <a:pt x="124193" y="466763"/>
                  </a:lnTo>
                  <a:lnTo>
                    <a:pt x="124790" y="467741"/>
                  </a:lnTo>
                  <a:lnTo>
                    <a:pt x="125933" y="467804"/>
                  </a:lnTo>
                  <a:lnTo>
                    <a:pt x="126923" y="467855"/>
                  </a:lnTo>
                  <a:lnTo>
                    <a:pt x="128003" y="467474"/>
                  </a:lnTo>
                  <a:lnTo>
                    <a:pt x="128168" y="466115"/>
                  </a:lnTo>
                  <a:close/>
                </a:path>
                <a:path w="196215" h="567054">
                  <a:moveTo>
                    <a:pt x="129540" y="355219"/>
                  </a:moveTo>
                  <a:lnTo>
                    <a:pt x="124790" y="352767"/>
                  </a:lnTo>
                  <a:lnTo>
                    <a:pt x="123863" y="353580"/>
                  </a:lnTo>
                  <a:lnTo>
                    <a:pt x="123101" y="354672"/>
                  </a:lnTo>
                  <a:lnTo>
                    <a:pt x="122720" y="355384"/>
                  </a:lnTo>
                  <a:lnTo>
                    <a:pt x="122669" y="355981"/>
                  </a:lnTo>
                  <a:lnTo>
                    <a:pt x="122720" y="356476"/>
                  </a:lnTo>
                  <a:lnTo>
                    <a:pt x="122885" y="357390"/>
                  </a:lnTo>
                  <a:lnTo>
                    <a:pt x="123647" y="358000"/>
                  </a:lnTo>
                  <a:lnTo>
                    <a:pt x="124574" y="358432"/>
                  </a:lnTo>
                  <a:lnTo>
                    <a:pt x="126263" y="359295"/>
                  </a:lnTo>
                  <a:lnTo>
                    <a:pt x="128117" y="358648"/>
                  </a:lnTo>
                  <a:lnTo>
                    <a:pt x="128828" y="356958"/>
                  </a:lnTo>
                  <a:lnTo>
                    <a:pt x="129540" y="355219"/>
                  </a:lnTo>
                  <a:close/>
                </a:path>
                <a:path w="196215" h="567054">
                  <a:moveTo>
                    <a:pt x="129857" y="222707"/>
                  </a:moveTo>
                  <a:lnTo>
                    <a:pt x="129095" y="218795"/>
                  </a:lnTo>
                  <a:lnTo>
                    <a:pt x="128384" y="214871"/>
                  </a:lnTo>
                  <a:lnTo>
                    <a:pt x="127622" y="211010"/>
                  </a:lnTo>
                  <a:lnTo>
                    <a:pt x="125171" y="197891"/>
                  </a:lnTo>
                  <a:lnTo>
                    <a:pt x="123926" y="198043"/>
                  </a:lnTo>
                  <a:lnTo>
                    <a:pt x="122783" y="198374"/>
                  </a:lnTo>
                  <a:lnTo>
                    <a:pt x="122021" y="198970"/>
                  </a:lnTo>
                  <a:lnTo>
                    <a:pt x="120980" y="199682"/>
                  </a:lnTo>
                  <a:lnTo>
                    <a:pt x="123647" y="210350"/>
                  </a:lnTo>
                  <a:lnTo>
                    <a:pt x="123850" y="210629"/>
                  </a:lnTo>
                  <a:lnTo>
                    <a:pt x="122453" y="211061"/>
                  </a:lnTo>
                  <a:lnTo>
                    <a:pt x="121196" y="212090"/>
                  </a:lnTo>
                  <a:lnTo>
                    <a:pt x="118478" y="217106"/>
                  </a:lnTo>
                  <a:lnTo>
                    <a:pt x="119075" y="218732"/>
                  </a:lnTo>
                  <a:lnTo>
                    <a:pt x="122720" y="220370"/>
                  </a:lnTo>
                  <a:lnTo>
                    <a:pt x="123596" y="220700"/>
                  </a:lnTo>
                  <a:lnTo>
                    <a:pt x="124574" y="220916"/>
                  </a:lnTo>
                  <a:lnTo>
                    <a:pt x="124256" y="222326"/>
                  </a:lnTo>
                  <a:lnTo>
                    <a:pt x="124028" y="223151"/>
                  </a:lnTo>
                  <a:lnTo>
                    <a:pt x="124904" y="223367"/>
                  </a:lnTo>
                  <a:lnTo>
                    <a:pt x="125552" y="223469"/>
                  </a:lnTo>
                  <a:lnTo>
                    <a:pt x="126809" y="223748"/>
                  </a:lnTo>
                  <a:lnTo>
                    <a:pt x="128498" y="223367"/>
                  </a:lnTo>
                  <a:lnTo>
                    <a:pt x="129857" y="222707"/>
                  </a:lnTo>
                  <a:close/>
                </a:path>
                <a:path w="196215" h="567054">
                  <a:moveTo>
                    <a:pt x="132905" y="399211"/>
                  </a:moveTo>
                  <a:lnTo>
                    <a:pt x="132753" y="398335"/>
                  </a:lnTo>
                  <a:lnTo>
                    <a:pt x="131660" y="397954"/>
                  </a:lnTo>
                  <a:lnTo>
                    <a:pt x="131495" y="397954"/>
                  </a:lnTo>
                  <a:lnTo>
                    <a:pt x="130683" y="397624"/>
                  </a:lnTo>
                  <a:lnTo>
                    <a:pt x="129971" y="397624"/>
                  </a:lnTo>
                  <a:lnTo>
                    <a:pt x="129311" y="397840"/>
                  </a:lnTo>
                  <a:lnTo>
                    <a:pt x="128231" y="398170"/>
                  </a:lnTo>
                  <a:lnTo>
                    <a:pt x="127355" y="399097"/>
                  </a:lnTo>
                  <a:lnTo>
                    <a:pt x="126758" y="400621"/>
                  </a:lnTo>
                  <a:lnTo>
                    <a:pt x="126377" y="401599"/>
                  </a:lnTo>
                  <a:lnTo>
                    <a:pt x="126098" y="402691"/>
                  </a:lnTo>
                  <a:lnTo>
                    <a:pt x="127355" y="403402"/>
                  </a:lnTo>
                  <a:lnTo>
                    <a:pt x="128930" y="404380"/>
                  </a:lnTo>
                  <a:lnTo>
                    <a:pt x="131229" y="402856"/>
                  </a:lnTo>
                  <a:lnTo>
                    <a:pt x="132473" y="400189"/>
                  </a:lnTo>
                  <a:lnTo>
                    <a:pt x="132905" y="399211"/>
                  </a:lnTo>
                  <a:close/>
                </a:path>
                <a:path w="196215" h="567054">
                  <a:moveTo>
                    <a:pt x="135255" y="251180"/>
                  </a:moveTo>
                  <a:lnTo>
                    <a:pt x="134277" y="245846"/>
                  </a:lnTo>
                  <a:lnTo>
                    <a:pt x="133731" y="243179"/>
                  </a:lnTo>
                  <a:lnTo>
                    <a:pt x="133235" y="243725"/>
                  </a:lnTo>
                  <a:lnTo>
                    <a:pt x="132905" y="244373"/>
                  </a:lnTo>
                  <a:lnTo>
                    <a:pt x="132803" y="245249"/>
                  </a:lnTo>
                  <a:lnTo>
                    <a:pt x="132524" y="247205"/>
                  </a:lnTo>
                  <a:lnTo>
                    <a:pt x="133832" y="250253"/>
                  </a:lnTo>
                  <a:lnTo>
                    <a:pt x="135255" y="251180"/>
                  </a:lnTo>
                  <a:close/>
                </a:path>
                <a:path w="196215" h="567054">
                  <a:moveTo>
                    <a:pt x="136728" y="338836"/>
                  </a:moveTo>
                  <a:lnTo>
                    <a:pt x="136664" y="337578"/>
                  </a:lnTo>
                  <a:lnTo>
                    <a:pt x="133997" y="336003"/>
                  </a:lnTo>
                  <a:lnTo>
                    <a:pt x="133781" y="335838"/>
                  </a:lnTo>
                  <a:lnTo>
                    <a:pt x="133235" y="335572"/>
                  </a:lnTo>
                  <a:lnTo>
                    <a:pt x="132638" y="335191"/>
                  </a:lnTo>
                  <a:lnTo>
                    <a:pt x="129806" y="334314"/>
                  </a:lnTo>
                  <a:lnTo>
                    <a:pt x="126542" y="335457"/>
                  </a:lnTo>
                  <a:lnTo>
                    <a:pt x="125615" y="337197"/>
                  </a:lnTo>
                  <a:lnTo>
                    <a:pt x="124853" y="338721"/>
                  </a:lnTo>
                  <a:lnTo>
                    <a:pt x="125882" y="342201"/>
                  </a:lnTo>
                  <a:lnTo>
                    <a:pt x="129260" y="344766"/>
                  </a:lnTo>
                  <a:lnTo>
                    <a:pt x="131114" y="344436"/>
                  </a:lnTo>
                  <a:lnTo>
                    <a:pt x="133451" y="342315"/>
                  </a:lnTo>
                  <a:lnTo>
                    <a:pt x="133896" y="341934"/>
                  </a:lnTo>
                  <a:lnTo>
                    <a:pt x="134213" y="341553"/>
                  </a:lnTo>
                  <a:lnTo>
                    <a:pt x="134543" y="341223"/>
                  </a:lnTo>
                  <a:lnTo>
                    <a:pt x="136728" y="338836"/>
                  </a:lnTo>
                  <a:close/>
                </a:path>
                <a:path w="196215" h="567054">
                  <a:moveTo>
                    <a:pt x="138633" y="293535"/>
                  </a:moveTo>
                  <a:lnTo>
                    <a:pt x="138518" y="292290"/>
                  </a:lnTo>
                  <a:lnTo>
                    <a:pt x="138518" y="291147"/>
                  </a:lnTo>
                  <a:lnTo>
                    <a:pt x="138353" y="287604"/>
                  </a:lnTo>
                  <a:lnTo>
                    <a:pt x="138087" y="287388"/>
                  </a:lnTo>
                  <a:lnTo>
                    <a:pt x="134594" y="287604"/>
                  </a:lnTo>
                  <a:lnTo>
                    <a:pt x="133946" y="287604"/>
                  </a:lnTo>
                  <a:lnTo>
                    <a:pt x="133235" y="287489"/>
                  </a:lnTo>
                  <a:lnTo>
                    <a:pt x="132588" y="287604"/>
                  </a:lnTo>
                  <a:lnTo>
                    <a:pt x="129159" y="288036"/>
                  </a:lnTo>
                  <a:lnTo>
                    <a:pt x="128549" y="289509"/>
                  </a:lnTo>
                  <a:lnTo>
                    <a:pt x="131229" y="293916"/>
                  </a:lnTo>
                  <a:lnTo>
                    <a:pt x="132689" y="294741"/>
                  </a:lnTo>
                  <a:lnTo>
                    <a:pt x="133946" y="295884"/>
                  </a:lnTo>
                  <a:lnTo>
                    <a:pt x="135686" y="297510"/>
                  </a:lnTo>
                  <a:lnTo>
                    <a:pt x="137807" y="296964"/>
                  </a:lnTo>
                  <a:lnTo>
                    <a:pt x="138633" y="293535"/>
                  </a:lnTo>
                  <a:close/>
                </a:path>
                <a:path w="196215" h="567054">
                  <a:moveTo>
                    <a:pt x="148437" y="466496"/>
                  </a:moveTo>
                  <a:lnTo>
                    <a:pt x="148323" y="465188"/>
                  </a:lnTo>
                  <a:lnTo>
                    <a:pt x="147891" y="465074"/>
                  </a:lnTo>
                  <a:lnTo>
                    <a:pt x="144513" y="464045"/>
                  </a:lnTo>
                  <a:lnTo>
                    <a:pt x="143103" y="464921"/>
                  </a:lnTo>
                  <a:lnTo>
                    <a:pt x="142392" y="467042"/>
                  </a:lnTo>
                  <a:lnTo>
                    <a:pt x="142062" y="467969"/>
                  </a:lnTo>
                  <a:lnTo>
                    <a:pt x="142176" y="468782"/>
                  </a:lnTo>
                  <a:lnTo>
                    <a:pt x="142557" y="469379"/>
                  </a:lnTo>
                  <a:lnTo>
                    <a:pt x="141795" y="469709"/>
                  </a:lnTo>
                  <a:lnTo>
                    <a:pt x="141135" y="470306"/>
                  </a:lnTo>
                  <a:lnTo>
                    <a:pt x="140919" y="471449"/>
                  </a:lnTo>
                  <a:lnTo>
                    <a:pt x="140754" y="472922"/>
                  </a:lnTo>
                  <a:lnTo>
                    <a:pt x="142392" y="474497"/>
                  </a:lnTo>
                  <a:lnTo>
                    <a:pt x="144183" y="474611"/>
                  </a:lnTo>
                  <a:lnTo>
                    <a:pt x="145605" y="474713"/>
                  </a:lnTo>
                  <a:lnTo>
                    <a:pt x="147561" y="473303"/>
                  </a:lnTo>
                  <a:lnTo>
                    <a:pt x="147561" y="471614"/>
                  </a:lnTo>
                  <a:lnTo>
                    <a:pt x="147078" y="470852"/>
                  </a:lnTo>
                  <a:lnTo>
                    <a:pt x="146469" y="470192"/>
                  </a:lnTo>
                  <a:lnTo>
                    <a:pt x="147231" y="469658"/>
                  </a:lnTo>
                  <a:lnTo>
                    <a:pt x="147942" y="468782"/>
                  </a:lnTo>
                  <a:lnTo>
                    <a:pt x="148158" y="467855"/>
                  </a:lnTo>
                  <a:lnTo>
                    <a:pt x="148437" y="466496"/>
                  </a:lnTo>
                  <a:close/>
                </a:path>
                <a:path w="196215" h="567054">
                  <a:moveTo>
                    <a:pt x="150888" y="330771"/>
                  </a:moveTo>
                  <a:lnTo>
                    <a:pt x="150012" y="326148"/>
                  </a:lnTo>
                  <a:lnTo>
                    <a:pt x="149034" y="321525"/>
                  </a:lnTo>
                  <a:lnTo>
                    <a:pt x="148107" y="316890"/>
                  </a:lnTo>
                  <a:lnTo>
                    <a:pt x="147891" y="317106"/>
                  </a:lnTo>
                  <a:lnTo>
                    <a:pt x="147726" y="317220"/>
                  </a:lnTo>
                  <a:lnTo>
                    <a:pt x="145872" y="318693"/>
                  </a:lnTo>
                  <a:lnTo>
                    <a:pt x="145173" y="320979"/>
                  </a:lnTo>
                  <a:lnTo>
                    <a:pt x="145275" y="323316"/>
                  </a:lnTo>
                  <a:lnTo>
                    <a:pt x="145986" y="324294"/>
                  </a:lnTo>
                  <a:lnTo>
                    <a:pt x="146469" y="325767"/>
                  </a:lnTo>
                  <a:lnTo>
                    <a:pt x="146088" y="326631"/>
                  </a:lnTo>
                  <a:lnTo>
                    <a:pt x="146850" y="328269"/>
                  </a:lnTo>
                  <a:lnTo>
                    <a:pt x="148056" y="329628"/>
                  </a:lnTo>
                  <a:lnTo>
                    <a:pt x="149631" y="330288"/>
                  </a:lnTo>
                  <a:lnTo>
                    <a:pt x="150075" y="330504"/>
                  </a:lnTo>
                  <a:lnTo>
                    <a:pt x="150507" y="330606"/>
                  </a:lnTo>
                  <a:lnTo>
                    <a:pt x="150888" y="330771"/>
                  </a:lnTo>
                  <a:close/>
                </a:path>
                <a:path w="196215" h="567054">
                  <a:moveTo>
                    <a:pt x="151434" y="419569"/>
                  </a:moveTo>
                  <a:lnTo>
                    <a:pt x="149364" y="417982"/>
                  </a:lnTo>
                  <a:lnTo>
                    <a:pt x="148323" y="417220"/>
                  </a:lnTo>
                  <a:lnTo>
                    <a:pt x="147015" y="416737"/>
                  </a:lnTo>
                  <a:lnTo>
                    <a:pt x="145821" y="416242"/>
                  </a:lnTo>
                  <a:lnTo>
                    <a:pt x="142113" y="414832"/>
                  </a:lnTo>
                  <a:lnTo>
                    <a:pt x="141846" y="414997"/>
                  </a:lnTo>
                  <a:lnTo>
                    <a:pt x="140157" y="419290"/>
                  </a:lnTo>
                  <a:lnTo>
                    <a:pt x="139776" y="420001"/>
                  </a:lnTo>
                  <a:lnTo>
                    <a:pt x="139611" y="420712"/>
                  </a:lnTo>
                  <a:lnTo>
                    <a:pt x="138468" y="424357"/>
                  </a:lnTo>
                  <a:lnTo>
                    <a:pt x="139661" y="425665"/>
                  </a:lnTo>
                  <a:lnTo>
                    <a:pt x="143421" y="425234"/>
                  </a:lnTo>
                  <a:lnTo>
                    <a:pt x="145389" y="424903"/>
                  </a:lnTo>
                  <a:lnTo>
                    <a:pt x="146913" y="423760"/>
                  </a:lnTo>
                  <a:lnTo>
                    <a:pt x="148602" y="423049"/>
                  </a:lnTo>
                  <a:lnTo>
                    <a:pt x="151053" y="421957"/>
                  </a:lnTo>
                  <a:lnTo>
                    <a:pt x="151434" y="419569"/>
                  </a:lnTo>
                  <a:close/>
                </a:path>
                <a:path w="196215" h="567054">
                  <a:moveTo>
                    <a:pt x="162547" y="386575"/>
                  </a:moveTo>
                  <a:lnTo>
                    <a:pt x="162001" y="383857"/>
                  </a:lnTo>
                  <a:lnTo>
                    <a:pt x="161671" y="382498"/>
                  </a:lnTo>
                  <a:lnTo>
                    <a:pt x="161074" y="382168"/>
                  </a:lnTo>
                  <a:lnTo>
                    <a:pt x="160413" y="382003"/>
                  </a:lnTo>
                  <a:lnTo>
                    <a:pt x="159651" y="382054"/>
                  </a:lnTo>
                  <a:lnTo>
                    <a:pt x="159499" y="382054"/>
                  </a:lnTo>
                  <a:lnTo>
                    <a:pt x="159219" y="382117"/>
                  </a:lnTo>
                  <a:lnTo>
                    <a:pt x="157695" y="382384"/>
                  </a:lnTo>
                  <a:lnTo>
                    <a:pt x="156654" y="383476"/>
                  </a:lnTo>
                  <a:lnTo>
                    <a:pt x="156718" y="384886"/>
                  </a:lnTo>
                  <a:lnTo>
                    <a:pt x="156768" y="386092"/>
                  </a:lnTo>
                  <a:lnTo>
                    <a:pt x="157911" y="387502"/>
                  </a:lnTo>
                  <a:lnTo>
                    <a:pt x="159118" y="387832"/>
                  </a:lnTo>
                  <a:lnTo>
                    <a:pt x="159435" y="387934"/>
                  </a:lnTo>
                  <a:lnTo>
                    <a:pt x="159880" y="387997"/>
                  </a:lnTo>
                  <a:lnTo>
                    <a:pt x="161074" y="387616"/>
                  </a:lnTo>
                  <a:lnTo>
                    <a:pt x="161950" y="387235"/>
                  </a:lnTo>
                  <a:lnTo>
                    <a:pt x="162547" y="386575"/>
                  </a:lnTo>
                  <a:close/>
                </a:path>
                <a:path w="196215" h="567054">
                  <a:moveTo>
                    <a:pt x="167005" y="407263"/>
                  </a:moveTo>
                  <a:lnTo>
                    <a:pt x="164401" y="395020"/>
                  </a:lnTo>
                  <a:lnTo>
                    <a:pt x="163741" y="395668"/>
                  </a:lnTo>
                  <a:lnTo>
                    <a:pt x="163093" y="396646"/>
                  </a:lnTo>
                  <a:lnTo>
                    <a:pt x="162382" y="398221"/>
                  </a:lnTo>
                  <a:lnTo>
                    <a:pt x="162267" y="398665"/>
                  </a:lnTo>
                  <a:lnTo>
                    <a:pt x="160528" y="402805"/>
                  </a:lnTo>
                  <a:lnTo>
                    <a:pt x="160959" y="405523"/>
                  </a:lnTo>
                  <a:lnTo>
                    <a:pt x="163474" y="406666"/>
                  </a:lnTo>
                  <a:lnTo>
                    <a:pt x="164401" y="407098"/>
                  </a:lnTo>
                  <a:lnTo>
                    <a:pt x="165595" y="407314"/>
                  </a:lnTo>
                  <a:lnTo>
                    <a:pt x="167005" y="407263"/>
                  </a:lnTo>
                  <a:close/>
                </a:path>
                <a:path w="196215" h="567054">
                  <a:moveTo>
                    <a:pt x="171907" y="460502"/>
                  </a:moveTo>
                  <a:lnTo>
                    <a:pt x="171475" y="457949"/>
                  </a:lnTo>
                  <a:lnTo>
                    <a:pt x="169456" y="457022"/>
                  </a:lnTo>
                  <a:lnTo>
                    <a:pt x="167170" y="455879"/>
                  </a:lnTo>
                  <a:lnTo>
                    <a:pt x="160693" y="457187"/>
                  </a:lnTo>
                  <a:lnTo>
                    <a:pt x="158889" y="460997"/>
                  </a:lnTo>
                  <a:lnTo>
                    <a:pt x="161175" y="464858"/>
                  </a:lnTo>
                  <a:lnTo>
                    <a:pt x="164236" y="466115"/>
                  </a:lnTo>
                  <a:lnTo>
                    <a:pt x="167170" y="467360"/>
                  </a:lnTo>
                  <a:lnTo>
                    <a:pt x="169519" y="466445"/>
                  </a:lnTo>
                  <a:lnTo>
                    <a:pt x="171907" y="460502"/>
                  </a:lnTo>
                  <a:close/>
                </a:path>
                <a:path w="196215" h="567054">
                  <a:moveTo>
                    <a:pt x="173062" y="434162"/>
                  </a:moveTo>
                  <a:lnTo>
                    <a:pt x="172237" y="430733"/>
                  </a:lnTo>
                  <a:lnTo>
                    <a:pt x="170713" y="423811"/>
                  </a:lnTo>
                  <a:lnTo>
                    <a:pt x="168643" y="424357"/>
                  </a:lnTo>
                  <a:lnTo>
                    <a:pt x="166471" y="425716"/>
                  </a:lnTo>
                  <a:lnTo>
                    <a:pt x="165646" y="427355"/>
                  </a:lnTo>
                  <a:lnTo>
                    <a:pt x="164998" y="428713"/>
                  </a:lnTo>
                  <a:lnTo>
                    <a:pt x="165049" y="430123"/>
                  </a:lnTo>
                  <a:lnTo>
                    <a:pt x="166408" y="432689"/>
                  </a:lnTo>
                  <a:lnTo>
                    <a:pt x="167665" y="433832"/>
                  </a:lnTo>
                  <a:lnTo>
                    <a:pt x="169354" y="434543"/>
                  </a:lnTo>
                  <a:lnTo>
                    <a:pt x="170827" y="435140"/>
                  </a:lnTo>
                  <a:lnTo>
                    <a:pt x="172021" y="435025"/>
                  </a:lnTo>
                  <a:lnTo>
                    <a:pt x="173062" y="434162"/>
                  </a:lnTo>
                  <a:close/>
                </a:path>
                <a:path w="196215" h="567054">
                  <a:moveTo>
                    <a:pt x="177355" y="452996"/>
                  </a:moveTo>
                  <a:lnTo>
                    <a:pt x="174739" y="441667"/>
                  </a:lnTo>
                  <a:lnTo>
                    <a:pt x="172351" y="441998"/>
                  </a:lnTo>
                  <a:lnTo>
                    <a:pt x="170116" y="443026"/>
                  </a:lnTo>
                  <a:lnTo>
                    <a:pt x="168757" y="444500"/>
                  </a:lnTo>
                  <a:lnTo>
                    <a:pt x="168313" y="444881"/>
                  </a:lnTo>
                  <a:lnTo>
                    <a:pt x="167932" y="445376"/>
                  </a:lnTo>
                  <a:lnTo>
                    <a:pt x="166573" y="448589"/>
                  </a:lnTo>
                  <a:lnTo>
                    <a:pt x="169786" y="454139"/>
                  </a:lnTo>
                  <a:lnTo>
                    <a:pt x="172618" y="454406"/>
                  </a:lnTo>
                  <a:lnTo>
                    <a:pt x="172897" y="454406"/>
                  </a:lnTo>
                  <a:lnTo>
                    <a:pt x="173443" y="454139"/>
                  </a:lnTo>
                  <a:lnTo>
                    <a:pt x="174040" y="452018"/>
                  </a:lnTo>
                  <a:lnTo>
                    <a:pt x="175183" y="452450"/>
                  </a:lnTo>
                  <a:lnTo>
                    <a:pt x="176593" y="452831"/>
                  </a:lnTo>
                  <a:lnTo>
                    <a:pt x="177355" y="452996"/>
                  </a:lnTo>
                  <a:close/>
                </a:path>
                <a:path w="196215" h="567054">
                  <a:moveTo>
                    <a:pt x="179705" y="566724"/>
                  </a:moveTo>
                  <a:lnTo>
                    <a:pt x="179489" y="566013"/>
                  </a:lnTo>
                  <a:lnTo>
                    <a:pt x="179158" y="564819"/>
                  </a:lnTo>
                  <a:lnTo>
                    <a:pt x="178282" y="564108"/>
                  </a:lnTo>
                  <a:lnTo>
                    <a:pt x="177139" y="563778"/>
                  </a:lnTo>
                  <a:lnTo>
                    <a:pt x="176872" y="563892"/>
                  </a:lnTo>
                  <a:lnTo>
                    <a:pt x="176377" y="564108"/>
                  </a:lnTo>
                  <a:lnTo>
                    <a:pt x="176593" y="565416"/>
                  </a:lnTo>
                  <a:lnTo>
                    <a:pt x="177736" y="565899"/>
                  </a:lnTo>
                  <a:lnTo>
                    <a:pt x="178612" y="566559"/>
                  </a:lnTo>
                  <a:lnTo>
                    <a:pt x="178993" y="566775"/>
                  </a:lnTo>
                  <a:lnTo>
                    <a:pt x="179705" y="566724"/>
                  </a:lnTo>
                  <a:close/>
                </a:path>
                <a:path w="196215" h="567054">
                  <a:moveTo>
                    <a:pt x="195770" y="541401"/>
                  </a:moveTo>
                  <a:lnTo>
                    <a:pt x="195554" y="539661"/>
                  </a:lnTo>
                  <a:lnTo>
                    <a:pt x="194411" y="538734"/>
                  </a:lnTo>
                  <a:lnTo>
                    <a:pt x="192824" y="538416"/>
                  </a:lnTo>
                  <a:lnTo>
                    <a:pt x="191363" y="538086"/>
                  </a:lnTo>
                  <a:lnTo>
                    <a:pt x="189890" y="539280"/>
                  </a:lnTo>
                  <a:lnTo>
                    <a:pt x="189293" y="541235"/>
                  </a:lnTo>
                  <a:lnTo>
                    <a:pt x="189064" y="543153"/>
                  </a:lnTo>
                  <a:lnTo>
                    <a:pt x="189941" y="544296"/>
                  </a:lnTo>
                  <a:lnTo>
                    <a:pt x="191681" y="544512"/>
                  </a:lnTo>
                  <a:lnTo>
                    <a:pt x="192290" y="544563"/>
                  </a:lnTo>
                  <a:lnTo>
                    <a:pt x="192938" y="544449"/>
                  </a:lnTo>
                  <a:lnTo>
                    <a:pt x="193484" y="544182"/>
                  </a:lnTo>
                  <a:lnTo>
                    <a:pt x="194132" y="543915"/>
                  </a:lnTo>
                  <a:lnTo>
                    <a:pt x="194741" y="543420"/>
                  </a:lnTo>
                  <a:lnTo>
                    <a:pt x="195122" y="542874"/>
                  </a:lnTo>
                  <a:lnTo>
                    <a:pt x="195503" y="542442"/>
                  </a:lnTo>
                  <a:lnTo>
                    <a:pt x="195719" y="541947"/>
                  </a:lnTo>
                  <a:lnTo>
                    <a:pt x="195770" y="54140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1" name="object 2241"/>
            <p:cNvSpPr/>
            <p:nvPr/>
          </p:nvSpPr>
          <p:spPr>
            <a:xfrm>
              <a:off x="8080959" y="7467942"/>
              <a:ext cx="207010" cy="522605"/>
            </a:xfrm>
            <a:custGeom>
              <a:avLst/>
              <a:gdLst/>
              <a:ahLst/>
              <a:cxnLst/>
              <a:rect l="l" t="t" r="r" b="b"/>
              <a:pathLst>
                <a:path w="207009" h="522604">
                  <a:moveTo>
                    <a:pt x="10236" y="170776"/>
                  </a:moveTo>
                  <a:lnTo>
                    <a:pt x="10134" y="170129"/>
                  </a:lnTo>
                  <a:lnTo>
                    <a:pt x="9969" y="169468"/>
                  </a:lnTo>
                  <a:lnTo>
                    <a:pt x="9093" y="168770"/>
                  </a:lnTo>
                  <a:lnTo>
                    <a:pt x="8826" y="167678"/>
                  </a:lnTo>
                  <a:lnTo>
                    <a:pt x="8763" y="166585"/>
                  </a:lnTo>
                  <a:lnTo>
                    <a:pt x="8445" y="165989"/>
                  </a:lnTo>
                  <a:lnTo>
                    <a:pt x="8166" y="165392"/>
                  </a:lnTo>
                  <a:lnTo>
                    <a:pt x="7950" y="164731"/>
                  </a:lnTo>
                  <a:lnTo>
                    <a:pt x="7188" y="162128"/>
                  </a:lnTo>
                  <a:lnTo>
                    <a:pt x="4953" y="161747"/>
                  </a:lnTo>
                  <a:lnTo>
                    <a:pt x="2946" y="163436"/>
                  </a:lnTo>
                  <a:lnTo>
                    <a:pt x="927" y="165176"/>
                  </a:lnTo>
                  <a:lnTo>
                    <a:pt x="1028" y="167792"/>
                  </a:lnTo>
                  <a:lnTo>
                    <a:pt x="0" y="170345"/>
                  </a:lnTo>
                  <a:lnTo>
                    <a:pt x="495" y="170942"/>
                  </a:lnTo>
                  <a:lnTo>
                    <a:pt x="812" y="171754"/>
                  </a:lnTo>
                  <a:lnTo>
                    <a:pt x="2997" y="172745"/>
                  </a:lnTo>
                  <a:lnTo>
                    <a:pt x="5334" y="174053"/>
                  </a:lnTo>
                  <a:lnTo>
                    <a:pt x="7950" y="174104"/>
                  </a:lnTo>
                  <a:lnTo>
                    <a:pt x="9474" y="174155"/>
                  </a:lnTo>
                  <a:lnTo>
                    <a:pt x="10020" y="173126"/>
                  </a:lnTo>
                  <a:lnTo>
                    <a:pt x="10134" y="171538"/>
                  </a:lnTo>
                  <a:lnTo>
                    <a:pt x="10236" y="170776"/>
                  </a:lnTo>
                  <a:close/>
                </a:path>
                <a:path w="207009" h="522604">
                  <a:moveTo>
                    <a:pt x="13728" y="312547"/>
                  </a:moveTo>
                  <a:lnTo>
                    <a:pt x="12369" y="311289"/>
                  </a:lnTo>
                  <a:lnTo>
                    <a:pt x="11112" y="310045"/>
                  </a:lnTo>
                  <a:lnTo>
                    <a:pt x="9474" y="309549"/>
                  </a:lnTo>
                  <a:lnTo>
                    <a:pt x="7848" y="310527"/>
                  </a:lnTo>
                  <a:lnTo>
                    <a:pt x="6261" y="311404"/>
                  </a:lnTo>
                  <a:lnTo>
                    <a:pt x="6096" y="314617"/>
                  </a:lnTo>
                  <a:lnTo>
                    <a:pt x="7569" y="315925"/>
                  </a:lnTo>
                  <a:lnTo>
                    <a:pt x="8928" y="317169"/>
                  </a:lnTo>
                  <a:lnTo>
                    <a:pt x="10401" y="317550"/>
                  </a:lnTo>
                  <a:lnTo>
                    <a:pt x="11442" y="316738"/>
                  </a:lnTo>
                  <a:lnTo>
                    <a:pt x="13449" y="314998"/>
                  </a:lnTo>
                  <a:lnTo>
                    <a:pt x="13728" y="312547"/>
                  </a:lnTo>
                  <a:close/>
                </a:path>
                <a:path w="207009" h="522604">
                  <a:moveTo>
                    <a:pt x="19773" y="183515"/>
                  </a:moveTo>
                  <a:lnTo>
                    <a:pt x="19062" y="182753"/>
                  </a:lnTo>
                  <a:lnTo>
                    <a:pt x="16662" y="182486"/>
                  </a:lnTo>
                  <a:lnTo>
                    <a:pt x="13449" y="182156"/>
                  </a:lnTo>
                  <a:lnTo>
                    <a:pt x="12090" y="183515"/>
                  </a:lnTo>
                  <a:lnTo>
                    <a:pt x="13131" y="186728"/>
                  </a:lnTo>
                  <a:lnTo>
                    <a:pt x="13284" y="187325"/>
                  </a:lnTo>
                  <a:lnTo>
                    <a:pt x="13449" y="187820"/>
                  </a:lnTo>
                  <a:lnTo>
                    <a:pt x="13563" y="188315"/>
                  </a:lnTo>
                  <a:lnTo>
                    <a:pt x="14211" y="188087"/>
                  </a:lnTo>
                  <a:lnTo>
                    <a:pt x="15036" y="187871"/>
                  </a:lnTo>
                  <a:lnTo>
                    <a:pt x="16941" y="187655"/>
                  </a:lnTo>
                  <a:lnTo>
                    <a:pt x="17754" y="187769"/>
                  </a:lnTo>
                  <a:lnTo>
                    <a:pt x="18516" y="187985"/>
                  </a:lnTo>
                  <a:lnTo>
                    <a:pt x="18732" y="187439"/>
                  </a:lnTo>
                  <a:lnTo>
                    <a:pt x="18948" y="186842"/>
                  </a:lnTo>
                  <a:lnTo>
                    <a:pt x="19062" y="186296"/>
                  </a:lnTo>
                  <a:lnTo>
                    <a:pt x="19773" y="183515"/>
                  </a:lnTo>
                  <a:close/>
                </a:path>
                <a:path w="207009" h="522604">
                  <a:moveTo>
                    <a:pt x="21247" y="223431"/>
                  </a:moveTo>
                  <a:lnTo>
                    <a:pt x="21183" y="221792"/>
                  </a:lnTo>
                  <a:lnTo>
                    <a:pt x="19342" y="218744"/>
                  </a:lnTo>
                  <a:lnTo>
                    <a:pt x="16941" y="218414"/>
                  </a:lnTo>
                  <a:lnTo>
                    <a:pt x="13728" y="220751"/>
                  </a:lnTo>
                  <a:lnTo>
                    <a:pt x="13449" y="222338"/>
                  </a:lnTo>
                  <a:lnTo>
                    <a:pt x="14541" y="223913"/>
                  </a:lnTo>
                  <a:lnTo>
                    <a:pt x="15684" y="225488"/>
                  </a:lnTo>
                  <a:lnTo>
                    <a:pt x="18567" y="225983"/>
                  </a:lnTo>
                  <a:lnTo>
                    <a:pt x="20040" y="224840"/>
                  </a:lnTo>
                  <a:lnTo>
                    <a:pt x="21247" y="223431"/>
                  </a:lnTo>
                  <a:close/>
                </a:path>
                <a:path w="207009" h="522604">
                  <a:moveTo>
                    <a:pt x="37960" y="204584"/>
                  </a:moveTo>
                  <a:lnTo>
                    <a:pt x="28384" y="192824"/>
                  </a:lnTo>
                  <a:lnTo>
                    <a:pt x="23533" y="198653"/>
                  </a:lnTo>
                  <a:lnTo>
                    <a:pt x="21678" y="200291"/>
                  </a:lnTo>
                  <a:lnTo>
                    <a:pt x="18630" y="202628"/>
                  </a:lnTo>
                  <a:lnTo>
                    <a:pt x="17653" y="203606"/>
                  </a:lnTo>
                  <a:lnTo>
                    <a:pt x="16941" y="204647"/>
                  </a:lnTo>
                  <a:lnTo>
                    <a:pt x="15633" y="206717"/>
                  </a:lnTo>
                  <a:lnTo>
                    <a:pt x="15735" y="209765"/>
                  </a:lnTo>
                  <a:lnTo>
                    <a:pt x="18630" y="212585"/>
                  </a:lnTo>
                  <a:lnTo>
                    <a:pt x="23317" y="213347"/>
                  </a:lnTo>
                  <a:lnTo>
                    <a:pt x="24777" y="211556"/>
                  </a:lnTo>
                  <a:lnTo>
                    <a:pt x="24942" y="211391"/>
                  </a:lnTo>
                  <a:lnTo>
                    <a:pt x="24726" y="211289"/>
                  </a:lnTo>
                  <a:lnTo>
                    <a:pt x="23964" y="210146"/>
                  </a:lnTo>
                  <a:lnTo>
                    <a:pt x="22987" y="208940"/>
                  </a:lnTo>
                  <a:lnTo>
                    <a:pt x="24676" y="206108"/>
                  </a:lnTo>
                  <a:lnTo>
                    <a:pt x="27457" y="205841"/>
                  </a:lnTo>
                  <a:lnTo>
                    <a:pt x="29248" y="207314"/>
                  </a:lnTo>
                  <a:lnTo>
                    <a:pt x="29362" y="208343"/>
                  </a:lnTo>
                  <a:lnTo>
                    <a:pt x="29197" y="209321"/>
                  </a:lnTo>
                  <a:lnTo>
                    <a:pt x="30124" y="209270"/>
                  </a:lnTo>
                  <a:lnTo>
                    <a:pt x="32575" y="209435"/>
                  </a:lnTo>
                  <a:lnTo>
                    <a:pt x="32956" y="209384"/>
                  </a:lnTo>
                  <a:lnTo>
                    <a:pt x="33388" y="209384"/>
                  </a:lnTo>
                  <a:lnTo>
                    <a:pt x="31369" y="207911"/>
                  </a:lnTo>
                  <a:lnTo>
                    <a:pt x="30937" y="207530"/>
                  </a:lnTo>
                  <a:lnTo>
                    <a:pt x="30670" y="207035"/>
                  </a:lnTo>
                  <a:lnTo>
                    <a:pt x="31051" y="206603"/>
                  </a:lnTo>
                  <a:lnTo>
                    <a:pt x="31369" y="206171"/>
                  </a:lnTo>
                  <a:lnTo>
                    <a:pt x="31813" y="205727"/>
                  </a:lnTo>
                  <a:lnTo>
                    <a:pt x="33223" y="205409"/>
                  </a:lnTo>
                  <a:lnTo>
                    <a:pt x="35356" y="206057"/>
                  </a:lnTo>
                  <a:lnTo>
                    <a:pt x="37198" y="206933"/>
                  </a:lnTo>
                  <a:lnTo>
                    <a:pt x="37693" y="205943"/>
                  </a:lnTo>
                  <a:lnTo>
                    <a:pt x="37960" y="204584"/>
                  </a:lnTo>
                  <a:close/>
                </a:path>
                <a:path w="207009" h="522604">
                  <a:moveTo>
                    <a:pt x="39331" y="182156"/>
                  </a:moveTo>
                  <a:lnTo>
                    <a:pt x="39052" y="180911"/>
                  </a:lnTo>
                  <a:lnTo>
                    <a:pt x="38950" y="179539"/>
                  </a:lnTo>
                  <a:lnTo>
                    <a:pt x="39103" y="178244"/>
                  </a:lnTo>
                  <a:lnTo>
                    <a:pt x="38836" y="177749"/>
                  </a:lnTo>
                  <a:lnTo>
                    <a:pt x="38569" y="177152"/>
                  </a:lnTo>
                  <a:lnTo>
                    <a:pt x="38125" y="176720"/>
                  </a:lnTo>
                  <a:lnTo>
                    <a:pt x="35458" y="173723"/>
                  </a:lnTo>
                  <a:lnTo>
                    <a:pt x="31369" y="173723"/>
                  </a:lnTo>
                  <a:lnTo>
                    <a:pt x="24561" y="179108"/>
                  </a:lnTo>
                  <a:lnTo>
                    <a:pt x="25273" y="184607"/>
                  </a:lnTo>
                  <a:lnTo>
                    <a:pt x="27838" y="187109"/>
                  </a:lnTo>
                  <a:lnTo>
                    <a:pt x="30175" y="189509"/>
                  </a:lnTo>
                  <a:lnTo>
                    <a:pt x="33820" y="189395"/>
                  </a:lnTo>
                  <a:lnTo>
                    <a:pt x="36652" y="186626"/>
                  </a:lnTo>
                  <a:lnTo>
                    <a:pt x="38074" y="185318"/>
                  </a:lnTo>
                  <a:lnTo>
                    <a:pt x="38950" y="183743"/>
                  </a:lnTo>
                  <a:lnTo>
                    <a:pt x="39331" y="182156"/>
                  </a:lnTo>
                  <a:close/>
                </a:path>
                <a:path w="207009" h="522604">
                  <a:moveTo>
                    <a:pt x="41021" y="130987"/>
                  </a:moveTo>
                  <a:lnTo>
                    <a:pt x="40030" y="130162"/>
                  </a:lnTo>
                  <a:lnTo>
                    <a:pt x="38785" y="129019"/>
                  </a:lnTo>
                  <a:lnTo>
                    <a:pt x="37363" y="128206"/>
                  </a:lnTo>
                  <a:lnTo>
                    <a:pt x="35623" y="129349"/>
                  </a:lnTo>
                  <a:lnTo>
                    <a:pt x="34315" y="130276"/>
                  </a:lnTo>
                  <a:lnTo>
                    <a:pt x="34201" y="132778"/>
                  </a:lnTo>
                  <a:lnTo>
                    <a:pt x="35458" y="134251"/>
                  </a:lnTo>
                  <a:lnTo>
                    <a:pt x="36499" y="135509"/>
                  </a:lnTo>
                  <a:lnTo>
                    <a:pt x="39052" y="136042"/>
                  </a:lnTo>
                  <a:lnTo>
                    <a:pt x="39928" y="135229"/>
                  </a:lnTo>
                  <a:lnTo>
                    <a:pt x="40855" y="134302"/>
                  </a:lnTo>
                  <a:lnTo>
                    <a:pt x="41021" y="130987"/>
                  </a:lnTo>
                  <a:close/>
                </a:path>
                <a:path w="207009" h="522604">
                  <a:moveTo>
                    <a:pt x="43141" y="155270"/>
                  </a:moveTo>
                  <a:lnTo>
                    <a:pt x="43027" y="152323"/>
                  </a:lnTo>
                  <a:lnTo>
                    <a:pt x="42862" y="149606"/>
                  </a:lnTo>
                  <a:lnTo>
                    <a:pt x="41338" y="148247"/>
                  </a:lnTo>
                  <a:lnTo>
                    <a:pt x="38722" y="148844"/>
                  </a:lnTo>
                  <a:lnTo>
                    <a:pt x="35953" y="149555"/>
                  </a:lnTo>
                  <a:lnTo>
                    <a:pt x="33553" y="150850"/>
                  </a:lnTo>
                  <a:lnTo>
                    <a:pt x="32626" y="153898"/>
                  </a:lnTo>
                  <a:lnTo>
                    <a:pt x="32080" y="155587"/>
                  </a:lnTo>
                  <a:lnTo>
                    <a:pt x="32029" y="157175"/>
                  </a:lnTo>
                  <a:lnTo>
                    <a:pt x="33553" y="158483"/>
                  </a:lnTo>
                  <a:lnTo>
                    <a:pt x="34099" y="158915"/>
                  </a:lnTo>
                  <a:lnTo>
                    <a:pt x="34645" y="159461"/>
                  </a:lnTo>
                  <a:lnTo>
                    <a:pt x="35242" y="159842"/>
                  </a:lnTo>
                  <a:lnTo>
                    <a:pt x="39001" y="162445"/>
                  </a:lnTo>
                  <a:lnTo>
                    <a:pt x="42049" y="161251"/>
                  </a:lnTo>
                  <a:lnTo>
                    <a:pt x="43141" y="155270"/>
                  </a:lnTo>
                  <a:close/>
                </a:path>
                <a:path w="207009" h="522604">
                  <a:moveTo>
                    <a:pt x="59486" y="73545"/>
                  </a:moveTo>
                  <a:lnTo>
                    <a:pt x="58064" y="72085"/>
                  </a:lnTo>
                  <a:lnTo>
                    <a:pt x="57734" y="71856"/>
                  </a:lnTo>
                  <a:lnTo>
                    <a:pt x="56426" y="72618"/>
                  </a:lnTo>
                  <a:lnTo>
                    <a:pt x="54470" y="72301"/>
                  </a:lnTo>
                  <a:lnTo>
                    <a:pt x="52997" y="72682"/>
                  </a:lnTo>
                  <a:lnTo>
                    <a:pt x="52565" y="73990"/>
                  </a:lnTo>
                  <a:lnTo>
                    <a:pt x="52666" y="75780"/>
                  </a:lnTo>
                  <a:lnTo>
                    <a:pt x="53492" y="76708"/>
                  </a:lnTo>
                  <a:lnTo>
                    <a:pt x="54686" y="78066"/>
                  </a:lnTo>
                  <a:lnTo>
                    <a:pt x="56489" y="78232"/>
                  </a:lnTo>
                  <a:lnTo>
                    <a:pt x="57899" y="77089"/>
                  </a:lnTo>
                  <a:lnTo>
                    <a:pt x="59321" y="75895"/>
                  </a:lnTo>
                  <a:lnTo>
                    <a:pt x="59486" y="73545"/>
                  </a:lnTo>
                  <a:close/>
                </a:path>
                <a:path w="207009" h="522604">
                  <a:moveTo>
                    <a:pt x="63512" y="106210"/>
                  </a:moveTo>
                  <a:lnTo>
                    <a:pt x="63398" y="103987"/>
                  </a:lnTo>
                  <a:lnTo>
                    <a:pt x="61277" y="102514"/>
                  </a:lnTo>
                  <a:lnTo>
                    <a:pt x="59372" y="101155"/>
                  </a:lnTo>
                  <a:lnTo>
                    <a:pt x="56324" y="100990"/>
                  </a:lnTo>
                  <a:lnTo>
                    <a:pt x="53708" y="101701"/>
                  </a:lnTo>
                  <a:lnTo>
                    <a:pt x="53873" y="102019"/>
                  </a:lnTo>
                  <a:lnTo>
                    <a:pt x="54470" y="104140"/>
                  </a:lnTo>
                  <a:lnTo>
                    <a:pt x="53657" y="105397"/>
                  </a:lnTo>
                  <a:lnTo>
                    <a:pt x="50711" y="105892"/>
                  </a:lnTo>
                  <a:lnTo>
                    <a:pt x="49733" y="105829"/>
                  </a:lnTo>
                  <a:lnTo>
                    <a:pt x="48755" y="105613"/>
                  </a:lnTo>
                  <a:lnTo>
                    <a:pt x="47663" y="106870"/>
                  </a:lnTo>
                  <a:lnTo>
                    <a:pt x="46355" y="107683"/>
                  </a:lnTo>
                  <a:lnTo>
                    <a:pt x="44665" y="108559"/>
                  </a:lnTo>
                  <a:lnTo>
                    <a:pt x="44450" y="108724"/>
                  </a:lnTo>
                  <a:lnTo>
                    <a:pt x="47498" y="109702"/>
                  </a:lnTo>
                  <a:lnTo>
                    <a:pt x="48475" y="111061"/>
                  </a:lnTo>
                  <a:lnTo>
                    <a:pt x="47447" y="115036"/>
                  </a:lnTo>
                  <a:lnTo>
                    <a:pt x="45427" y="116179"/>
                  </a:lnTo>
                  <a:lnTo>
                    <a:pt x="43091" y="114973"/>
                  </a:lnTo>
                  <a:lnTo>
                    <a:pt x="42545" y="114757"/>
                  </a:lnTo>
                  <a:lnTo>
                    <a:pt x="42100" y="115417"/>
                  </a:lnTo>
                  <a:lnTo>
                    <a:pt x="41287" y="115582"/>
                  </a:lnTo>
                  <a:lnTo>
                    <a:pt x="40855" y="115900"/>
                  </a:lnTo>
                  <a:lnTo>
                    <a:pt x="40474" y="115900"/>
                  </a:lnTo>
                  <a:lnTo>
                    <a:pt x="40792" y="117043"/>
                  </a:lnTo>
                  <a:lnTo>
                    <a:pt x="41503" y="118249"/>
                  </a:lnTo>
                  <a:lnTo>
                    <a:pt x="42595" y="119443"/>
                  </a:lnTo>
                  <a:lnTo>
                    <a:pt x="43624" y="120370"/>
                  </a:lnTo>
                  <a:lnTo>
                    <a:pt x="44831" y="121564"/>
                  </a:lnTo>
                  <a:lnTo>
                    <a:pt x="51358" y="123799"/>
                  </a:lnTo>
                  <a:lnTo>
                    <a:pt x="54254" y="122326"/>
                  </a:lnTo>
                  <a:lnTo>
                    <a:pt x="55613" y="117322"/>
                  </a:lnTo>
                  <a:lnTo>
                    <a:pt x="56489" y="114439"/>
                  </a:lnTo>
                  <a:lnTo>
                    <a:pt x="56654" y="113017"/>
                  </a:lnTo>
                  <a:lnTo>
                    <a:pt x="56756" y="111493"/>
                  </a:lnTo>
                  <a:lnTo>
                    <a:pt x="57353" y="112369"/>
                  </a:lnTo>
                  <a:lnTo>
                    <a:pt x="58331" y="112915"/>
                  </a:lnTo>
                  <a:lnTo>
                    <a:pt x="58991" y="113512"/>
                  </a:lnTo>
                  <a:lnTo>
                    <a:pt x="59258" y="113347"/>
                  </a:lnTo>
                  <a:lnTo>
                    <a:pt x="61391" y="112420"/>
                  </a:lnTo>
                  <a:lnTo>
                    <a:pt x="63017" y="110947"/>
                  </a:lnTo>
                  <a:lnTo>
                    <a:pt x="63512" y="106210"/>
                  </a:lnTo>
                  <a:close/>
                </a:path>
                <a:path w="207009" h="522604">
                  <a:moveTo>
                    <a:pt x="67373" y="262953"/>
                  </a:moveTo>
                  <a:lnTo>
                    <a:pt x="67056" y="261099"/>
                  </a:lnTo>
                  <a:lnTo>
                    <a:pt x="66179" y="259461"/>
                  </a:lnTo>
                  <a:lnTo>
                    <a:pt x="65532" y="258152"/>
                  </a:lnTo>
                  <a:lnTo>
                    <a:pt x="62915" y="258381"/>
                  </a:lnTo>
                  <a:lnTo>
                    <a:pt x="61226" y="259575"/>
                  </a:lnTo>
                  <a:lnTo>
                    <a:pt x="60896" y="259791"/>
                  </a:lnTo>
                  <a:lnTo>
                    <a:pt x="60629" y="260057"/>
                  </a:lnTo>
                  <a:lnTo>
                    <a:pt x="60350" y="260286"/>
                  </a:lnTo>
                  <a:lnTo>
                    <a:pt x="58331" y="262128"/>
                  </a:lnTo>
                  <a:lnTo>
                    <a:pt x="58013" y="264528"/>
                  </a:lnTo>
                  <a:lnTo>
                    <a:pt x="60947" y="267576"/>
                  </a:lnTo>
                  <a:lnTo>
                    <a:pt x="62585" y="267246"/>
                  </a:lnTo>
                  <a:lnTo>
                    <a:pt x="64770" y="265176"/>
                  </a:lnTo>
                  <a:lnTo>
                    <a:pt x="65582" y="264363"/>
                  </a:lnTo>
                  <a:lnTo>
                    <a:pt x="67373" y="262953"/>
                  </a:lnTo>
                  <a:close/>
                </a:path>
                <a:path w="207009" h="522604">
                  <a:moveTo>
                    <a:pt x="68364" y="45948"/>
                  </a:moveTo>
                  <a:lnTo>
                    <a:pt x="66941" y="43878"/>
                  </a:lnTo>
                  <a:lnTo>
                    <a:pt x="65252" y="41325"/>
                  </a:lnTo>
                  <a:lnTo>
                    <a:pt x="63461" y="40728"/>
                  </a:lnTo>
                  <a:lnTo>
                    <a:pt x="60185" y="42354"/>
                  </a:lnTo>
                  <a:lnTo>
                    <a:pt x="58394" y="43281"/>
                  </a:lnTo>
                  <a:lnTo>
                    <a:pt x="55283" y="43065"/>
                  </a:lnTo>
                  <a:lnTo>
                    <a:pt x="55181" y="48501"/>
                  </a:lnTo>
                  <a:lnTo>
                    <a:pt x="57632" y="49326"/>
                  </a:lnTo>
                  <a:lnTo>
                    <a:pt x="60083" y="51066"/>
                  </a:lnTo>
                  <a:lnTo>
                    <a:pt x="60680" y="51447"/>
                  </a:lnTo>
                  <a:lnTo>
                    <a:pt x="61277" y="51714"/>
                  </a:lnTo>
                  <a:lnTo>
                    <a:pt x="61937" y="51612"/>
                  </a:lnTo>
                  <a:lnTo>
                    <a:pt x="62471" y="51777"/>
                  </a:lnTo>
                  <a:lnTo>
                    <a:pt x="62915" y="52095"/>
                  </a:lnTo>
                  <a:lnTo>
                    <a:pt x="63627" y="52095"/>
                  </a:lnTo>
                  <a:lnTo>
                    <a:pt x="64274" y="51714"/>
                  </a:lnTo>
                  <a:lnTo>
                    <a:pt x="64985" y="50850"/>
                  </a:lnTo>
                  <a:lnTo>
                    <a:pt x="67818" y="48120"/>
                  </a:lnTo>
                  <a:lnTo>
                    <a:pt x="68364" y="45948"/>
                  </a:lnTo>
                  <a:close/>
                </a:path>
                <a:path w="207009" h="522604">
                  <a:moveTo>
                    <a:pt x="71513" y="322948"/>
                  </a:moveTo>
                  <a:lnTo>
                    <a:pt x="69723" y="322237"/>
                  </a:lnTo>
                  <a:lnTo>
                    <a:pt x="67056" y="321144"/>
                  </a:lnTo>
                  <a:lnTo>
                    <a:pt x="64541" y="319405"/>
                  </a:lnTo>
                  <a:lnTo>
                    <a:pt x="59918" y="319570"/>
                  </a:lnTo>
                  <a:lnTo>
                    <a:pt x="58775" y="320001"/>
                  </a:lnTo>
                  <a:lnTo>
                    <a:pt x="58826" y="321691"/>
                  </a:lnTo>
                  <a:lnTo>
                    <a:pt x="58877" y="324573"/>
                  </a:lnTo>
                  <a:lnTo>
                    <a:pt x="59804" y="327520"/>
                  </a:lnTo>
                  <a:lnTo>
                    <a:pt x="62039" y="329044"/>
                  </a:lnTo>
                  <a:lnTo>
                    <a:pt x="64439" y="330669"/>
                  </a:lnTo>
                  <a:lnTo>
                    <a:pt x="66776" y="328168"/>
                  </a:lnTo>
                  <a:lnTo>
                    <a:pt x="68681" y="327571"/>
                  </a:lnTo>
                  <a:lnTo>
                    <a:pt x="71031" y="325615"/>
                  </a:lnTo>
                  <a:lnTo>
                    <a:pt x="71513" y="322948"/>
                  </a:lnTo>
                  <a:close/>
                </a:path>
                <a:path w="207009" h="522604">
                  <a:moveTo>
                    <a:pt x="73533" y="374611"/>
                  </a:moveTo>
                  <a:lnTo>
                    <a:pt x="70485" y="371398"/>
                  </a:lnTo>
                  <a:lnTo>
                    <a:pt x="70269" y="371233"/>
                  </a:lnTo>
                  <a:lnTo>
                    <a:pt x="69888" y="370738"/>
                  </a:lnTo>
                  <a:lnTo>
                    <a:pt x="69443" y="370471"/>
                  </a:lnTo>
                  <a:lnTo>
                    <a:pt x="67157" y="368833"/>
                  </a:lnTo>
                  <a:lnTo>
                    <a:pt x="63246" y="368833"/>
                  </a:lnTo>
                  <a:lnTo>
                    <a:pt x="61607" y="370471"/>
                  </a:lnTo>
                  <a:lnTo>
                    <a:pt x="60248" y="371779"/>
                  </a:lnTo>
                  <a:lnTo>
                    <a:pt x="60134" y="375907"/>
                  </a:lnTo>
                  <a:lnTo>
                    <a:pt x="61391" y="377875"/>
                  </a:lnTo>
                  <a:lnTo>
                    <a:pt x="62852" y="379996"/>
                  </a:lnTo>
                  <a:lnTo>
                    <a:pt x="64985" y="380263"/>
                  </a:lnTo>
                  <a:lnTo>
                    <a:pt x="68846" y="378523"/>
                  </a:lnTo>
                  <a:lnTo>
                    <a:pt x="69392" y="378193"/>
                  </a:lnTo>
                  <a:lnTo>
                    <a:pt x="69888" y="377977"/>
                  </a:lnTo>
                  <a:lnTo>
                    <a:pt x="73367" y="376021"/>
                  </a:lnTo>
                  <a:lnTo>
                    <a:pt x="73533" y="374611"/>
                  </a:lnTo>
                  <a:close/>
                </a:path>
                <a:path w="207009" h="522604">
                  <a:moveTo>
                    <a:pt x="79692" y="283197"/>
                  </a:moveTo>
                  <a:lnTo>
                    <a:pt x="78867" y="277431"/>
                  </a:lnTo>
                  <a:lnTo>
                    <a:pt x="76314" y="274713"/>
                  </a:lnTo>
                  <a:lnTo>
                    <a:pt x="75006" y="273405"/>
                  </a:lnTo>
                  <a:lnTo>
                    <a:pt x="72936" y="273570"/>
                  </a:lnTo>
                  <a:lnTo>
                    <a:pt x="68795" y="278028"/>
                  </a:lnTo>
                  <a:lnTo>
                    <a:pt x="67919" y="282816"/>
                  </a:lnTo>
                  <a:lnTo>
                    <a:pt x="69773" y="284721"/>
                  </a:lnTo>
                  <a:lnTo>
                    <a:pt x="70980" y="285927"/>
                  </a:lnTo>
                  <a:lnTo>
                    <a:pt x="76314" y="286029"/>
                  </a:lnTo>
                  <a:lnTo>
                    <a:pt x="77673" y="284835"/>
                  </a:lnTo>
                  <a:lnTo>
                    <a:pt x="79692" y="283197"/>
                  </a:lnTo>
                  <a:close/>
                </a:path>
                <a:path w="207009" h="522604">
                  <a:moveTo>
                    <a:pt x="86169" y="433514"/>
                  </a:moveTo>
                  <a:lnTo>
                    <a:pt x="85737" y="432536"/>
                  </a:lnTo>
                  <a:lnTo>
                    <a:pt x="84924" y="431660"/>
                  </a:lnTo>
                  <a:lnTo>
                    <a:pt x="84645" y="431660"/>
                  </a:lnTo>
                  <a:lnTo>
                    <a:pt x="84162" y="431609"/>
                  </a:lnTo>
                  <a:lnTo>
                    <a:pt x="83718" y="432803"/>
                  </a:lnTo>
                  <a:lnTo>
                    <a:pt x="84429" y="433781"/>
                  </a:lnTo>
                  <a:lnTo>
                    <a:pt x="84924" y="434708"/>
                  </a:lnTo>
                  <a:lnTo>
                    <a:pt x="85077" y="435038"/>
                  </a:lnTo>
                  <a:lnTo>
                    <a:pt x="85686" y="435356"/>
                  </a:lnTo>
                  <a:lnTo>
                    <a:pt x="85839" y="434657"/>
                  </a:lnTo>
                  <a:lnTo>
                    <a:pt x="86169" y="433514"/>
                  </a:lnTo>
                  <a:close/>
                </a:path>
                <a:path w="207009" h="522604">
                  <a:moveTo>
                    <a:pt x="86880" y="1955"/>
                  </a:moveTo>
                  <a:lnTo>
                    <a:pt x="85902" y="927"/>
                  </a:lnTo>
                  <a:lnTo>
                    <a:pt x="84975" y="0"/>
                  </a:lnTo>
                  <a:lnTo>
                    <a:pt x="82473" y="50"/>
                  </a:lnTo>
                  <a:lnTo>
                    <a:pt x="81267" y="1143"/>
                  </a:lnTo>
                  <a:lnTo>
                    <a:pt x="79959" y="2286"/>
                  </a:lnTo>
                  <a:lnTo>
                    <a:pt x="80022" y="4191"/>
                  </a:lnTo>
                  <a:lnTo>
                    <a:pt x="82740" y="7023"/>
                  </a:lnTo>
                  <a:lnTo>
                    <a:pt x="84099" y="6311"/>
                  </a:lnTo>
                  <a:lnTo>
                    <a:pt x="85305" y="5384"/>
                  </a:lnTo>
                  <a:lnTo>
                    <a:pt x="86664" y="4470"/>
                  </a:lnTo>
                  <a:lnTo>
                    <a:pt x="86880" y="1955"/>
                  </a:lnTo>
                  <a:close/>
                </a:path>
                <a:path w="207009" h="522604">
                  <a:moveTo>
                    <a:pt x="88239" y="381355"/>
                  </a:moveTo>
                  <a:lnTo>
                    <a:pt x="87972" y="379996"/>
                  </a:lnTo>
                  <a:lnTo>
                    <a:pt x="87426" y="377710"/>
                  </a:lnTo>
                  <a:lnTo>
                    <a:pt x="85458" y="376669"/>
                  </a:lnTo>
                  <a:lnTo>
                    <a:pt x="84264" y="374929"/>
                  </a:lnTo>
                  <a:lnTo>
                    <a:pt x="82905" y="373024"/>
                  </a:lnTo>
                  <a:lnTo>
                    <a:pt x="80937" y="373303"/>
                  </a:lnTo>
                  <a:lnTo>
                    <a:pt x="79743" y="375259"/>
                  </a:lnTo>
                  <a:lnTo>
                    <a:pt x="78549" y="377278"/>
                  </a:lnTo>
                  <a:lnTo>
                    <a:pt x="79311" y="379399"/>
                  </a:lnTo>
                  <a:lnTo>
                    <a:pt x="79197" y="381469"/>
                  </a:lnTo>
                  <a:lnTo>
                    <a:pt x="79197" y="381787"/>
                  </a:lnTo>
                  <a:lnTo>
                    <a:pt x="79743" y="382168"/>
                  </a:lnTo>
                  <a:lnTo>
                    <a:pt x="80238" y="382714"/>
                  </a:lnTo>
                  <a:lnTo>
                    <a:pt x="82359" y="382993"/>
                  </a:lnTo>
                  <a:lnTo>
                    <a:pt x="84594" y="383425"/>
                  </a:lnTo>
                  <a:lnTo>
                    <a:pt x="86829" y="382714"/>
                  </a:lnTo>
                  <a:lnTo>
                    <a:pt x="88074" y="382397"/>
                  </a:lnTo>
                  <a:lnTo>
                    <a:pt x="88239" y="381355"/>
                  </a:lnTo>
                  <a:close/>
                </a:path>
                <a:path w="207009" h="522604">
                  <a:moveTo>
                    <a:pt x="88569" y="365188"/>
                  </a:moveTo>
                  <a:lnTo>
                    <a:pt x="88188" y="361861"/>
                  </a:lnTo>
                  <a:lnTo>
                    <a:pt x="86995" y="361213"/>
                  </a:lnTo>
                  <a:lnTo>
                    <a:pt x="85737" y="360451"/>
                  </a:lnTo>
                  <a:lnTo>
                    <a:pt x="84429" y="359740"/>
                  </a:lnTo>
                  <a:lnTo>
                    <a:pt x="83235" y="361480"/>
                  </a:lnTo>
                  <a:lnTo>
                    <a:pt x="81813" y="363385"/>
                  </a:lnTo>
                  <a:lnTo>
                    <a:pt x="81648" y="365455"/>
                  </a:lnTo>
                  <a:lnTo>
                    <a:pt x="83070" y="366382"/>
                  </a:lnTo>
                  <a:lnTo>
                    <a:pt x="84594" y="367309"/>
                  </a:lnTo>
                  <a:lnTo>
                    <a:pt x="86169" y="366712"/>
                  </a:lnTo>
                  <a:lnTo>
                    <a:pt x="87591" y="366331"/>
                  </a:lnTo>
                  <a:lnTo>
                    <a:pt x="88569" y="365188"/>
                  </a:lnTo>
                  <a:close/>
                </a:path>
                <a:path w="207009" h="522604">
                  <a:moveTo>
                    <a:pt x="89827" y="59016"/>
                  </a:moveTo>
                  <a:lnTo>
                    <a:pt x="87858" y="57823"/>
                  </a:lnTo>
                  <a:lnTo>
                    <a:pt x="86614" y="55689"/>
                  </a:lnTo>
                  <a:lnTo>
                    <a:pt x="86766" y="53086"/>
                  </a:lnTo>
                  <a:lnTo>
                    <a:pt x="86829" y="52641"/>
                  </a:lnTo>
                  <a:lnTo>
                    <a:pt x="87045" y="51828"/>
                  </a:lnTo>
                  <a:lnTo>
                    <a:pt x="85953" y="51562"/>
                  </a:lnTo>
                  <a:lnTo>
                    <a:pt x="84696" y="51498"/>
                  </a:lnTo>
                  <a:lnTo>
                    <a:pt x="83502" y="51714"/>
                  </a:lnTo>
                  <a:lnTo>
                    <a:pt x="83007" y="52806"/>
                  </a:lnTo>
                  <a:lnTo>
                    <a:pt x="82245" y="53949"/>
                  </a:lnTo>
                  <a:lnTo>
                    <a:pt x="81165" y="54825"/>
                  </a:lnTo>
                  <a:lnTo>
                    <a:pt x="80175" y="55638"/>
                  </a:lnTo>
                  <a:lnTo>
                    <a:pt x="77889" y="56832"/>
                  </a:lnTo>
                  <a:lnTo>
                    <a:pt x="77673" y="56896"/>
                  </a:lnTo>
                  <a:lnTo>
                    <a:pt x="77343" y="56997"/>
                  </a:lnTo>
                  <a:lnTo>
                    <a:pt x="77127" y="58039"/>
                  </a:lnTo>
                  <a:lnTo>
                    <a:pt x="77025" y="58902"/>
                  </a:lnTo>
                  <a:lnTo>
                    <a:pt x="80403" y="61302"/>
                  </a:lnTo>
                  <a:lnTo>
                    <a:pt x="83007" y="62776"/>
                  </a:lnTo>
                  <a:lnTo>
                    <a:pt x="87210" y="62280"/>
                  </a:lnTo>
                  <a:lnTo>
                    <a:pt x="88353" y="62014"/>
                  </a:lnTo>
                  <a:lnTo>
                    <a:pt x="89115" y="61023"/>
                  </a:lnTo>
                  <a:lnTo>
                    <a:pt x="89446" y="60540"/>
                  </a:lnTo>
                  <a:lnTo>
                    <a:pt x="89712" y="59829"/>
                  </a:lnTo>
                  <a:lnTo>
                    <a:pt x="89827" y="59016"/>
                  </a:lnTo>
                  <a:close/>
                </a:path>
                <a:path w="207009" h="522604">
                  <a:moveTo>
                    <a:pt x="89877" y="326212"/>
                  </a:moveTo>
                  <a:lnTo>
                    <a:pt x="89065" y="325450"/>
                  </a:lnTo>
                  <a:lnTo>
                    <a:pt x="88074" y="324789"/>
                  </a:lnTo>
                  <a:lnTo>
                    <a:pt x="87376" y="324307"/>
                  </a:lnTo>
                  <a:lnTo>
                    <a:pt x="86829" y="324789"/>
                  </a:lnTo>
                  <a:lnTo>
                    <a:pt x="86448" y="325335"/>
                  </a:lnTo>
                  <a:lnTo>
                    <a:pt x="85737" y="326263"/>
                  </a:lnTo>
                  <a:lnTo>
                    <a:pt x="85788" y="327291"/>
                  </a:lnTo>
                  <a:lnTo>
                    <a:pt x="87477" y="328383"/>
                  </a:lnTo>
                  <a:lnTo>
                    <a:pt x="88569" y="328663"/>
                  </a:lnTo>
                  <a:lnTo>
                    <a:pt x="89382" y="327571"/>
                  </a:lnTo>
                  <a:lnTo>
                    <a:pt x="89877" y="326212"/>
                  </a:lnTo>
                  <a:close/>
                </a:path>
                <a:path w="207009" h="522604">
                  <a:moveTo>
                    <a:pt x="95707" y="166268"/>
                  </a:moveTo>
                  <a:lnTo>
                    <a:pt x="92544" y="163207"/>
                  </a:lnTo>
                  <a:lnTo>
                    <a:pt x="90906" y="164134"/>
                  </a:lnTo>
                  <a:lnTo>
                    <a:pt x="89281" y="164630"/>
                  </a:lnTo>
                  <a:lnTo>
                    <a:pt x="89001" y="164795"/>
                  </a:lnTo>
                  <a:lnTo>
                    <a:pt x="88519" y="164960"/>
                  </a:lnTo>
                  <a:lnTo>
                    <a:pt x="87261" y="164960"/>
                  </a:lnTo>
                  <a:lnTo>
                    <a:pt x="86499" y="165277"/>
                  </a:lnTo>
                  <a:lnTo>
                    <a:pt x="85902" y="165608"/>
                  </a:lnTo>
                  <a:lnTo>
                    <a:pt x="84162" y="166700"/>
                  </a:lnTo>
                  <a:lnTo>
                    <a:pt x="83934" y="168935"/>
                  </a:lnTo>
                  <a:lnTo>
                    <a:pt x="85458" y="170345"/>
                  </a:lnTo>
                  <a:lnTo>
                    <a:pt x="87757" y="171437"/>
                  </a:lnTo>
                  <a:lnTo>
                    <a:pt x="89382" y="173774"/>
                  </a:lnTo>
                  <a:lnTo>
                    <a:pt x="92214" y="174053"/>
                  </a:lnTo>
                  <a:lnTo>
                    <a:pt x="94119" y="174205"/>
                  </a:lnTo>
                  <a:lnTo>
                    <a:pt x="95491" y="173507"/>
                  </a:lnTo>
                  <a:lnTo>
                    <a:pt x="95427" y="171818"/>
                  </a:lnTo>
                  <a:lnTo>
                    <a:pt x="95326" y="169316"/>
                  </a:lnTo>
                  <a:lnTo>
                    <a:pt x="95707" y="166268"/>
                  </a:lnTo>
                  <a:close/>
                </a:path>
                <a:path w="207009" h="522604">
                  <a:moveTo>
                    <a:pt x="99136" y="289572"/>
                  </a:moveTo>
                  <a:lnTo>
                    <a:pt x="98869" y="289356"/>
                  </a:lnTo>
                  <a:lnTo>
                    <a:pt x="98539" y="289293"/>
                  </a:lnTo>
                  <a:lnTo>
                    <a:pt x="98323" y="289293"/>
                  </a:lnTo>
                  <a:lnTo>
                    <a:pt x="98539" y="289407"/>
                  </a:lnTo>
                  <a:lnTo>
                    <a:pt x="98869" y="289521"/>
                  </a:lnTo>
                  <a:lnTo>
                    <a:pt x="99136" y="289572"/>
                  </a:lnTo>
                  <a:close/>
                </a:path>
                <a:path w="207009" h="522604">
                  <a:moveTo>
                    <a:pt x="100114" y="433019"/>
                  </a:moveTo>
                  <a:lnTo>
                    <a:pt x="99949" y="431711"/>
                  </a:lnTo>
                  <a:lnTo>
                    <a:pt x="98640" y="431393"/>
                  </a:lnTo>
                  <a:lnTo>
                    <a:pt x="96354" y="430682"/>
                  </a:lnTo>
                  <a:lnTo>
                    <a:pt x="94183" y="429704"/>
                  </a:lnTo>
                  <a:lnTo>
                    <a:pt x="91617" y="429856"/>
                  </a:lnTo>
                  <a:lnTo>
                    <a:pt x="89547" y="430022"/>
                  </a:lnTo>
                  <a:lnTo>
                    <a:pt x="88074" y="431012"/>
                  </a:lnTo>
                  <a:lnTo>
                    <a:pt x="86385" y="435038"/>
                  </a:lnTo>
                  <a:lnTo>
                    <a:pt x="87858" y="439229"/>
                  </a:lnTo>
                  <a:lnTo>
                    <a:pt x="89712" y="440372"/>
                  </a:lnTo>
                  <a:lnTo>
                    <a:pt x="91516" y="441515"/>
                  </a:lnTo>
                  <a:lnTo>
                    <a:pt x="95211" y="441020"/>
                  </a:lnTo>
                  <a:lnTo>
                    <a:pt x="97180" y="439280"/>
                  </a:lnTo>
                  <a:lnTo>
                    <a:pt x="99631" y="436232"/>
                  </a:lnTo>
                  <a:lnTo>
                    <a:pt x="99949" y="434111"/>
                  </a:lnTo>
                  <a:lnTo>
                    <a:pt x="100114" y="433019"/>
                  </a:lnTo>
                  <a:close/>
                </a:path>
                <a:path w="207009" h="522604">
                  <a:moveTo>
                    <a:pt x="101206" y="299529"/>
                  </a:moveTo>
                  <a:lnTo>
                    <a:pt x="100164" y="298335"/>
                  </a:lnTo>
                  <a:lnTo>
                    <a:pt x="99021" y="296913"/>
                  </a:lnTo>
                  <a:lnTo>
                    <a:pt x="96354" y="296481"/>
                  </a:lnTo>
                  <a:lnTo>
                    <a:pt x="95326" y="297522"/>
                  </a:lnTo>
                  <a:lnTo>
                    <a:pt x="94119" y="298602"/>
                  </a:lnTo>
                  <a:lnTo>
                    <a:pt x="94348" y="300456"/>
                  </a:lnTo>
                  <a:lnTo>
                    <a:pt x="97180" y="303784"/>
                  </a:lnTo>
                  <a:lnTo>
                    <a:pt x="98590" y="302577"/>
                  </a:lnTo>
                  <a:lnTo>
                    <a:pt x="99898" y="301650"/>
                  </a:lnTo>
                  <a:lnTo>
                    <a:pt x="101155" y="300786"/>
                  </a:lnTo>
                  <a:lnTo>
                    <a:pt x="101206" y="299529"/>
                  </a:lnTo>
                  <a:close/>
                </a:path>
                <a:path w="207009" h="522604">
                  <a:moveTo>
                    <a:pt x="101422" y="396595"/>
                  </a:moveTo>
                  <a:lnTo>
                    <a:pt x="100774" y="395947"/>
                  </a:lnTo>
                  <a:lnTo>
                    <a:pt x="98806" y="394144"/>
                  </a:lnTo>
                  <a:lnTo>
                    <a:pt x="99631" y="391972"/>
                  </a:lnTo>
                  <a:lnTo>
                    <a:pt x="99466" y="389801"/>
                  </a:lnTo>
                  <a:lnTo>
                    <a:pt x="99250" y="387350"/>
                  </a:lnTo>
                  <a:lnTo>
                    <a:pt x="98488" y="386854"/>
                  </a:lnTo>
                  <a:lnTo>
                    <a:pt x="96418" y="387350"/>
                  </a:lnTo>
                  <a:lnTo>
                    <a:pt x="93637" y="387946"/>
                  </a:lnTo>
                  <a:lnTo>
                    <a:pt x="92875" y="389470"/>
                  </a:lnTo>
                  <a:lnTo>
                    <a:pt x="95707" y="393331"/>
                  </a:lnTo>
                  <a:lnTo>
                    <a:pt x="96304" y="394309"/>
                  </a:lnTo>
                  <a:lnTo>
                    <a:pt x="94996" y="396049"/>
                  </a:lnTo>
                  <a:lnTo>
                    <a:pt x="93903" y="397357"/>
                  </a:lnTo>
                  <a:lnTo>
                    <a:pt x="94996" y="398881"/>
                  </a:lnTo>
                  <a:lnTo>
                    <a:pt x="96253" y="399643"/>
                  </a:lnTo>
                  <a:lnTo>
                    <a:pt x="97561" y="400519"/>
                  </a:lnTo>
                  <a:lnTo>
                    <a:pt x="99517" y="399643"/>
                  </a:lnTo>
                  <a:lnTo>
                    <a:pt x="100279" y="398119"/>
                  </a:lnTo>
                  <a:lnTo>
                    <a:pt x="100444" y="397357"/>
                  </a:lnTo>
                  <a:lnTo>
                    <a:pt x="101422" y="396595"/>
                  </a:lnTo>
                  <a:close/>
                </a:path>
                <a:path w="207009" h="522604">
                  <a:moveTo>
                    <a:pt x="103225" y="340525"/>
                  </a:moveTo>
                  <a:lnTo>
                    <a:pt x="102463" y="337807"/>
                  </a:lnTo>
                  <a:lnTo>
                    <a:pt x="101422" y="337362"/>
                  </a:lnTo>
                  <a:lnTo>
                    <a:pt x="100063" y="336765"/>
                  </a:lnTo>
                  <a:lnTo>
                    <a:pt x="98640" y="336448"/>
                  </a:lnTo>
                  <a:lnTo>
                    <a:pt x="97561" y="337908"/>
                  </a:lnTo>
                  <a:lnTo>
                    <a:pt x="96685" y="339051"/>
                  </a:lnTo>
                  <a:lnTo>
                    <a:pt x="97282" y="341122"/>
                  </a:lnTo>
                  <a:lnTo>
                    <a:pt x="98755" y="342049"/>
                  </a:lnTo>
                  <a:lnTo>
                    <a:pt x="99949" y="342760"/>
                  </a:lnTo>
                  <a:lnTo>
                    <a:pt x="102184" y="342544"/>
                  </a:lnTo>
                  <a:lnTo>
                    <a:pt x="102679" y="341566"/>
                  </a:lnTo>
                  <a:lnTo>
                    <a:pt x="103225" y="340525"/>
                  </a:lnTo>
                  <a:close/>
                </a:path>
                <a:path w="207009" h="522604">
                  <a:moveTo>
                    <a:pt x="105562" y="219887"/>
                  </a:moveTo>
                  <a:lnTo>
                    <a:pt x="105130" y="217766"/>
                  </a:lnTo>
                  <a:lnTo>
                    <a:pt x="103987" y="217170"/>
                  </a:lnTo>
                  <a:lnTo>
                    <a:pt x="102946" y="216623"/>
                  </a:lnTo>
                  <a:lnTo>
                    <a:pt x="100876" y="217385"/>
                  </a:lnTo>
                  <a:lnTo>
                    <a:pt x="100164" y="218630"/>
                  </a:lnTo>
                  <a:lnTo>
                    <a:pt x="99466" y="219938"/>
                  </a:lnTo>
                  <a:lnTo>
                    <a:pt x="100012" y="221513"/>
                  </a:lnTo>
                  <a:lnTo>
                    <a:pt x="101473" y="222275"/>
                  </a:lnTo>
                  <a:lnTo>
                    <a:pt x="103009" y="223100"/>
                  </a:lnTo>
                  <a:lnTo>
                    <a:pt x="103924" y="222123"/>
                  </a:lnTo>
                  <a:lnTo>
                    <a:pt x="104749" y="221081"/>
                  </a:lnTo>
                  <a:lnTo>
                    <a:pt x="105562" y="219887"/>
                  </a:lnTo>
                  <a:close/>
                </a:path>
                <a:path w="207009" h="522604">
                  <a:moveTo>
                    <a:pt x="107848" y="349504"/>
                  </a:moveTo>
                  <a:lnTo>
                    <a:pt x="107416" y="348259"/>
                  </a:lnTo>
                  <a:lnTo>
                    <a:pt x="106159" y="347052"/>
                  </a:lnTo>
                  <a:lnTo>
                    <a:pt x="104800" y="345694"/>
                  </a:lnTo>
                  <a:lnTo>
                    <a:pt x="103111" y="345694"/>
                  </a:lnTo>
                  <a:lnTo>
                    <a:pt x="100164" y="347599"/>
                  </a:lnTo>
                  <a:lnTo>
                    <a:pt x="100444" y="350050"/>
                  </a:lnTo>
                  <a:lnTo>
                    <a:pt x="102019" y="351523"/>
                  </a:lnTo>
                  <a:lnTo>
                    <a:pt x="103822" y="353263"/>
                  </a:lnTo>
                  <a:lnTo>
                    <a:pt x="105016" y="351853"/>
                  </a:lnTo>
                  <a:lnTo>
                    <a:pt x="105943" y="351142"/>
                  </a:lnTo>
                  <a:lnTo>
                    <a:pt x="107848" y="349504"/>
                  </a:lnTo>
                  <a:close/>
                </a:path>
                <a:path w="207009" h="522604">
                  <a:moveTo>
                    <a:pt x="108724" y="362407"/>
                  </a:moveTo>
                  <a:lnTo>
                    <a:pt x="104038" y="355282"/>
                  </a:lnTo>
                  <a:lnTo>
                    <a:pt x="103543" y="355333"/>
                  </a:lnTo>
                  <a:lnTo>
                    <a:pt x="103060" y="355447"/>
                  </a:lnTo>
                  <a:lnTo>
                    <a:pt x="100990" y="355765"/>
                  </a:lnTo>
                  <a:lnTo>
                    <a:pt x="99352" y="357136"/>
                  </a:lnTo>
                  <a:lnTo>
                    <a:pt x="96850" y="360502"/>
                  </a:lnTo>
                  <a:lnTo>
                    <a:pt x="97332" y="362788"/>
                  </a:lnTo>
                  <a:lnTo>
                    <a:pt x="99352" y="365137"/>
                  </a:lnTo>
                  <a:lnTo>
                    <a:pt x="99949" y="366382"/>
                  </a:lnTo>
                  <a:lnTo>
                    <a:pt x="101536" y="366547"/>
                  </a:lnTo>
                  <a:lnTo>
                    <a:pt x="102895" y="367042"/>
                  </a:lnTo>
                  <a:lnTo>
                    <a:pt x="107035" y="368350"/>
                  </a:lnTo>
                  <a:lnTo>
                    <a:pt x="108559" y="367309"/>
                  </a:lnTo>
                  <a:lnTo>
                    <a:pt x="108673" y="363550"/>
                  </a:lnTo>
                  <a:lnTo>
                    <a:pt x="108724" y="363169"/>
                  </a:lnTo>
                  <a:lnTo>
                    <a:pt x="108724" y="362407"/>
                  </a:lnTo>
                  <a:close/>
                </a:path>
                <a:path w="207009" h="522604">
                  <a:moveTo>
                    <a:pt x="108940" y="383209"/>
                  </a:moveTo>
                  <a:lnTo>
                    <a:pt x="107365" y="381254"/>
                  </a:lnTo>
                  <a:lnTo>
                    <a:pt x="106159" y="380161"/>
                  </a:lnTo>
                  <a:lnTo>
                    <a:pt x="104800" y="380707"/>
                  </a:lnTo>
                  <a:lnTo>
                    <a:pt x="103543" y="381571"/>
                  </a:lnTo>
                  <a:lnTo>
                    <a:pt x="103327" y="381736"/>
                  </a:lnTo>
                  <a:lnTo>
                    <a:pt x="101917" y="382930"/>
                  </a:lnTo>
                  <a:lnTo>
                    <a:pt x="101473" y="385165"/>
                  </a:lnTo>
                  <a:lnTo>
                    <a:pt x="103225" y="387400"/>
                  </a:lnTo>
                  <a:lnTo>
                    <a:pt x="104584" y="387781"/>
                  </a:lnTo>
                  <a:lnTo>
                    <a:pt x="105892" y="387400"/>
                  </a:lnTo>
                  <a:lnTo>
                    <a:pt x="106375" y="387286"/>
                  </a:lnTo>
                  <a:lnTo>
                    <a:pt x="106870" y="387019"/>
                  </a:lnTo>
                  <a:lnTo>
                    <a:pt x="107251" y="386740"/>
                  </a:lnTo>
                  <a:lnTo>
                    <a:pt x="108889" y="385445"/>
                  </a:lnTo>
                  <a:lnTo>
                    <a:pt x="108940" y="383209"/>
                  </a:lnTo>
                  <a:close/>
                </a:path>
                <a:path w="207009" h="522604">
                  <a:moveTo>
                    <a:pt x="110197" y="23469"/>
                  </a:moveTo>
                  <a:lnTo>
                    <a:pt x="110032" y="22860"/>
                  </a:lnTo>
                  <a:lnTo>
                    <a:pt x="109918" y="22263"/>
                  </a:lnTo>
                  <a:lnTo>
                    <a:pt x="109753" y="21666"/>
                  </a:lnTo>
                  <a:lnTo>
                    <a:pt x="109702" y="21996"/>
                  </a:lnTo>
                  <a:lnTo>
                    <a:pt x="109651" y="22212"/>
                  </a:lnTo>
                  <a:lnTo>
                    <a:pt x="109651" y="22809"/>
                  </a:lnTo>
                  <a:lnTo>
                    <a:pt x="109918" y="23469"/>
                  </a:lnTo>
                  <a:lnTo>
                    <a:pt x="110197" y="23469"/>
                  </a:lnTo>
                  <a:close/>
                </a:path>
                <a:path w="207009" h="522604">
                  <a:moveTo>
                    <a:pt x="111506" y="420116"/>
                  </a:moveTo>
                  <a:lnTo>
                    <a:pt x="110959" y="418807"/>
                  </a:lnTo>
                  <a:lnTo>
                    <a:pt x="108559" y="416737"/>
                  </a:lnTo>
                  <a:lnTo>
                    <a:pt x="106540" y="417182"/>
                  </a:lnTo>
                  <a:lnTo>
                    <a:pt x="105511" y="418541"/>
                  </a:lnTo>
                  <a:lnTo>
                    <a:pt x="104470" y="420014"/>
                  </a:lnTo>
                  <a:lnTo>
                    <a:pt x="104686" y="421424"/>
                  </a:lnTo>
                  <a:lnTo>
                    <a:pt x="105994" y="422351"/>
                  </a:lnTo>
                  <a:lnTo>
                    <a:pt x="107416" y="423379"/>
                  </a:lnTo>
                  <a:lnTo>
                    <a:pt x="109982" y="422998"/>
                  </a:lnTo>
                  <a:lnTo>
                    <a:pt x="110845" y="421640"/>
                  </a:lnTo>
                  <a:lnTo>
                    <a:pt x="111506" y="420116"/>
                  </a:lnTo>
                  <a:close/>
                </a:path>
                <a:path w="207009" h="522604">
                  <a:moveTo>
                    <a:pt x="111988" y="94564"/>
                  </a:moveTo>
                  <a:lnTo>
                    <a:pt x="111721" y="93916"/>
                  </a:lnTo>
                  <a:lnTo>
                    <a:pt x="111175" y="93586"/>
                  </a:lnTo>
                  <a:lnTo>
                    <a:pt x="109321" y="92710"/>
                  </a:lnTo>
                  <a:lnTo>
                    <a:pt x="107746" y="91300"/>
                  </a:lnTo>
                  <a:lnTo>
                    <a:pt x="105892" y="90487"/>
                  </a:lnTo>
                  <a:lnTo>
                    <a:pt x="104914" y="91948"/>
                  </a:lnTo>
                  <a:lnTo>
                    <a:pt x="103492" y="93091"/>
                  </a:lnTo>
                  <a:lnTo>
                    <a:pt x="101587" y="93535"/>
                  </a:lnTo>
                  <a:lnTo>
                    <a:pt x="101371" y="93586"/>
                  </a:lnTo>
                  <a:lnTo>
                    <a:pt x="100774" y="93586"/>
                  </a:lnTo>
                  <a:lnTo>
                    <a:pt x="100774" y="95377"/>
                  </a:lnTo>
                  <a:lnTo>
                    <a:pt x="101371" y="97066"/>
                  </a:lnTo>
                  <a:lnTo>
                    <a:pt x="101917" y="98755"/>
                  </a:lnTo>
                  <a:lnTo>
                    <a:pt x="102565" y="99136"/>
                  </a:lnTo>
                  <a:lnTo>
                    <a:pt x="103060" y="99682"/>
                  </a:lnTo>
                  <a:lnTo>
                    <a:pt x="103492" y="99682"/>
                  </a:lnTo>
                  <a:lnTo>
                    <a:pt x="104533" y="99631"/>
                  </a:lnTo>
                  <a:lnTo>
                    <a:pt x="106603" y="99301"/>
                  </a:lnTo>
                  <a:lnTo>
                    <a:pt x="106540" y="98539"/>
                  </a:lnTo>
                  <a:lnTo>
                    <a:pt x="106603" y="97828"/>
                  </a:lnTo>
                  <a:lnTo>
                    <a:pt x="106921" y="97396"/>
                  </a:lnTo>
                  <a:lnTo>
                    <a:pt x="107581" y="96253"/>
                  </a:lnTo>
                  <a:lnTo>
                    <a:pt x="110134" y="95211"/>
                  </a:lnTo>
                  <a:lnTo>
                    <a:pt x="111937" y="95275"/>
                  </a:lnTo>
                  <a:lnTo>
                    <a:pt x="111988" y="94564"/>
                  </a:lnTo>
                  <a:close/>
                </a:path>
                <a:path w="207009" h="522604">
                  <a:moveTo>
                    <a:pt x="112433" y="242747"/>
                  </a:moveTo>
                  <a:lnTo>
                    <a:pt x="111823" y="241503"/>
                  </a:lnTo>
                  <a:lnTo>
                    <a:pt x="111823" y="240576"/>
                  </a:lnTo>
                  <a:lnTo>
                    <a:pt x="112153" y="239864"/>
                  </a:lnTo>
                  <a:lnTo>
                    <a:pt x="111937" y="239102"/>
                  </a:lnTo>
                  <a:lnTo>
                    <a:pt x="110794" y="236651"/>
                  </a:lnTo>
                  <a:lnTo>
                    <a:pt x="107416" y="232029"/>
                  </a:lnTo>
                  <a:lnTo>
                    <a:pt x="103492" y="231698"/>
                  </a:lnTo>
                  <a:lnTo>
                    <a:pt x="100063" y="234861"/>
                  </a:lnTo>
                  <a:lnTo>
                    <a:pt x="100012" y="235026"/>
                  </a:lnTo>
                  <a:lnTo>
                    <a:pt x="99783" y="235178"/>
                  </a:lnTo>
                  <a:lnTo>
                    <a:pt x="100063" y="236982"/>
                  </a:lnTo>
                  <a:lnTo>
                    <a:pt x="99085" y="238391"/>
                  </a:lnTo>
                  <a:lnTo>
                    <a:pt x="97942" y="239763"/>
                  </a:lnTo>
                  <a:lnTo>
                    <a:pt x="98323" y="240677"/>
                  </a:lnTo>
                  <a:lnTo>
                    <a:pt x="99085" y="241668"/>
                  </a:lnTo>
                  <a:lnTo>
                    <a:pt x="100990" y="243408"/>
                  </a:lnTo>
                  <a:lnTo>
                    <a:pt x="101752" y="243954"/>
                  </a:lnTo>
                  <a:lnTo>
                    <a:pt x="101638" y="244767"/>
                  </a:lnTo>
                  <a:lnTo>
                    <a:pt x="102082" y="244005"/>
                  </a:lnTo>
                  <a:lnTo>
                    <a:pt x="102616" y="243243"/>
                  </a:lnTo>
                  <a:lnTo>
                    <a:pt x="103441" y="242316"/>
                  </a:lnTo>
                  <a:lnTo>
                    <a:pt x="106540" y="238937"/>
                  </a:lnTo>
                  <a:lnTo>
                    <a:pt x="108508" y="239318"/>
                  </a:lnTo>
                  <a:lnTo>
                    <a:pt x="110134" y="243573"/>
                  </a:lnTo>
                  <a:lnTo>
                    <a:pt x="110413" y="244335"/>
                  </a:lnTo>
                  <a:lnTo>
                    <a:pt x="110845" y="245148"/>
                  </a:lnTo>
                  <a:lnTo>
                    <a:pt x="110680" y="246126"/>
                  </a:lnTo>
                  <a:lnTo>
                    <a:pt x="110680" y="246392"/>
                  </a:lnTo>
                  <a:lnTo>
                    <a:pt x="110629" y="246672"/>
                  </a:lnTo>
                  <a:lnTo>
                    <a:pt x="111772" y="245579"/>
                  </a:lnTo>
                  <a:lnTo>
                    <a:pt x="112318" y="244221"/>
                  </a:lnTo>
                  <a:lnTo>
                    <a:pt x="112433" y="242747"/>
                  </a:lnTo>
                  <a:close/>
                </a:path>
                <a:path w="207009" h="522604">
                  <a:moveTo>
                    <a:pt x="113195" y="137515"/>
                  </a:moveTo>
                  <a:lnTo>
                    <a:pt x="112052" y="136372"/>
                  </a:lnTo>
                  <a:lnTo>
                    <a:pt x="111061" y="135509"/>
                  </a:lnTo>
                  <a:lnTo>
                    <a:pt x="109867" y="135610"/>
                  </a:lnTo>
                  <a:lnTo>
                    <a:pt x="109156" y="136423"/>
                  </a:lnTo>
                  <a:lnTo>
                    <a:pt x="108229" y="137629"/>
                  </a:lnTo>
                  <a:lnTo>
                    <a:pt x="108991" y="138772"/>
                  </a:lnTo>
                  <a:lnTo>
                    <a:pt x="109918" y="139750"/>
                  </a:lnTo>
                  <a:lnTo>
                    <a:pt x="110629" y="140462"/>
                  </a:lnTo>
                  <a:lnTo>
                    <a:pt x="111506" y="140893"/>
                  </a:lnTo>
                  <a:lnTo>
                    <a:pt x="112102" y="139852"/>
                  </a:lnTo>
                  <a:lnTo>
                    <a:pt x="112750" y="138823"/>
                  </a:lnTo>
                  <a:lnTo>
                    <a:pt x="113195" y="137515"/>
                  </a:lnTo>
                  <a:close/>
                </a:path>
                <a:path w="207009" h="522604">
                  <a:moveTo>
                    <a:pt x="118960" y="440855"/>
                  </a:moveTo>
                  <a:lnTo>
                    <a:pt x="117767" y="439712"/>
                  </a:lnTo>
                  <a:lnTo>
                    <a:pt x="117106" y="439064"/>
                  </a:lnTo>
                  <a:lnTo>
                    <a:pt x="113411" y="439013"/>
                  </a:lnTo>
                  <a:lnTo>
                    <a:pt x="112585" y="439610"/>
                  </a:lnTo>
                  <a:lnTo>
                    <a:pt x="111442" y="440639"/>
                  </a:lnTo>
                  <a:lnTo>
                    <a:pt x="111442" y="443369"/>
                  </a:lnTo>
                  <a:lnTo>
                    <a:pt x="112585" y="444665"/>
                  </a:lnTo>
                  <a:lnTo>
                    <a:pt x="114007" y="446189"/>
                  </a:lnTo>
                  <a:lnTo>
                    <a:pt x="116078" y="446468"/>
                  </a:lnTo>
                  <a:lnTo>
                    <a:pt x="117487" y="445211"/>
                  </a:lnTo>
                  <a:lnTo>
                    <a:pt x="118795" y="444131"/>
                  </a:lnTo>
                  <a:lnTo>
                    <a:pt x="118960" y="440855"/>
                  </a:lnTo>
                  <a:close/>
                </a:path>
                <a:path w="207009" h="522604">
                  <a:moveTo>
                    <a:pt x="119456" y="204266"/>
                  </a:moveTo>
                  <a:lnTo>
                    <a:pt x="118579" y="202895"/>
                  </a:lnTo>
                  <a:lnTo>
                    <a:pt x="116725" y="201980"/>
                  </a:lnTo>
                  <a:lnTo>
                    <a:pt x="115316" y="201155"/>
                  </a:lnTo>
                  <a:lnTo>
                    <a:pt x="113728" y="200558"/>
                  </a:lnTo>
                  <a:lnTo>
                    <a:pt x="112153" y="200012"/>
                  </a:lnTo>
                  <a:lnTo>
                    <a:pt x="110299" y="199415"/>
                  </a:lnTo>
                  <a:lnTo>
                    <a:pt x="108889" y="200342"/>
                  </a:lnTo>
                  <a:lnTo>
                    <a:pt x="107848" y="201815"/>
                  </a:lnTo>
                  <a:lnTo>
                    <a:pt x="106603" y="203720"/>
                  </a:lnTo>
                  <a:lnTo>
                    <a:pt x="106603" y="207695"/>
                  </a:lnTo>
                  <a:lnTo>
                    <a:pt x="109207" y="210908"/>
                  </a:lnTo>
                  <a:lnTo>
                    <a:pt x="111772" y="211391"/>
                  </a:lnTo>
                  <a:lnTo>
                    <a:pt x="114439" y="210299"/>
                  </a:lnTo>
                  <a:lnTo>
                    <a:pt x="115036" y="210146"/>
                  </a:lnTo>
                  <a:lnTo>
                    <a:pt x="115582" y="209816"/>
                  </a:lnTo>
                  <a:lnTo>
                    <a:pt x="116128" y="209537"/>
                  </a:lnTo>
                  <a:lnTo>
                    <a:pt x="115963" y="209105"/>
                  </a:lnTo>
                  <a:lnTo>
                    <a:pt x="115316" y="207632"/>
                  </a:lnTo>
                  <a:lnTo>
                    <a:pt x="115912" y="206336"/>
                  </a:lnTo>
                  <a:lnTo>
                    <a:pt x="117551" y="205841"/>
                  </a:lnTo>
                  <a:lnTo>
                    <a:pt x="118198" y="205625"/>
                  </a:lnTo>
                  <a:lnTo>
                    <a:pt x="118795" y="205625"/>
                  </a:lnTo>
                  <a:lnTo>
                    <a:pt x="119341" y="205676"/>
                  </a:lnTo>
                  <a:lnTo>
                    <a:pt x="119456" y="204266"/>
                  </a:lnTo>
                  <a:close/>
                </a:path>
                <a:path w="207009" h="522604">
                  <a:moveTo>
                    <a:pt x="119888" y="84061"/>
                  </a:moveTo>
                  <a:lnTo>
                    <a:pt x="118249" y="83616"/>
                  </a:lnTo>
                  <a:lnTo>
                    <a:pt x="117271" y="82423"/>
                  </a:lnTo>
                  <a:lnTo>
                    <a:pt x="116293" y="81165"/>
                  </a:lnTo>
                  <a:lnTo>
                    <a:pt x="115912" y="80683"/>
                  </a:lnTo>
                  <a:lnTo>
                    <a:pt x="115798" y="80187"/>
                  </a:lnTo>
                  <a:lnTo>
                    <a:pt x="115798" y="79806"/>
                  </a:lnTo>
                  <a:lnTo>
                    <a:pt x="115531" y="81114"/>
                  </a:lnTo>
                  <a:lnTo>
                    <a:pt x="115798" y="82588"/>
                  </a:lnTo>
                  <a:lnTo>
                    <a:pt x="116789" y="83134"/>
                  </a:lnTo>
                  <a:lnTo>
                    <a:pt x="117716" y="83680"/>
                  </a:lnTo>
                  <a:lnTo>
                    <a:pt x="118795" y="84226"/>
                  </a:lnTo>
                  <a:lnTo>
                    <a:pt x="119888" y="84061"/>
                  </a:lnTo>
                  <a:close/>
                </a:path>
                <a:path w="207009" h="522604">
                  <a:moveTo>
                    <a:pt x="124460" y="296430"/>
                  </a:moveTo>
                  <a:lnTo>
                    <a:pt x="124447" y="295503"/>
                  </a:lnTo>
                  <a:lnTo>
                    <a:pt x="124358" y="294246"/>
                  </a:lnTo>
                  <a:lnTo>
                    <a:pt x="122123" y="291960"/>
                  </a:lnTo>
                  <a:lnTo>
                    <a:pt x="119786" y="289458"/>
                  </a:lnTo>
                  <a:lnTo>
                    <a:pt x="117652" y="289293"/>
                  </a:lnTo>
                  <a:lnTo>
                    <a:pt x="113677" y="293001"/>
                  </a:lnTo>
                  <a:lnTo>
                    <a:pt x="112814" y="295503"/>
                  </a:lnTo>
                  <a:lnTo>
                    <a:pt x="113017" y="297522"/>
                  </a:lnTo>
                  <a:lnTo>
                    <a:pt x="115747" y="296430"/>
                  </a:lnTo>
                  <a:lnTo>
                    <a:pt x="117652" y="296697"/>
                  </a:lnTo>
                  <a:lnTo>
                    <a:pt x="119557" y="298932"/>
                  </a:lnTo>
                  <a:lnTo>
                    <a:pt x="119837" y="299364"/>
                  </a:lnTo>
                  <a:lnTo>
                    <a:pt x="120053" y="299808"/>
                  </a:lnTo>
                  <a:lnTo>
                    <a:pt x="121081" y="299427"/>
                  </a:lnTo>
                  <a:lnTo>
                    <a:pt x="121958" y="298932"/>
                  </a:lnTo>
                  <a:lnTo>
                    <a:pt x="124460" y="296430"/>
                  </a:lnTo>
                  <a:close/>
                </a:path>
                <a:path w="207009" h="522604">
                  <a:moveTo>
                    <a:pt x="126098" y="185420"/>
                  </a:moveTo>
                  <a:lnTo>
                    <a:pt x="126047" y="182435"/>
                  </a:lnTo>
                  <a:lnTo>
                    <a:pt x="124955" y="181178"/>
                  </a:lnTo>
                  <a:lnTo>
                    <a:pt x="124625" y="180848"/>
                  </a:lnTo>
                  <a:lnTo>
                    <a:pt x="123698" y="180632"/>
                  </a:lnTo>
                  <a:lnTo>
                    <a:pt x="122720" y="180632"/>
                  </a:lnTo>
                  <a:lnTo>
                    <a:pt x="121856" y="182372"/>
                  </a:lnTo>
                  <a:lnTo>
                    <a:pt x="120815" y="183896"/>
                  </a:lnTo>
                  <a:lnTo>
                    <a:pt x="119341" y="184886"/>
                  </a:lnTo>
                  <a:lnTo>
                    <a:pt x="119405" y="185102"/>
                  </a:lnTo>
                  <a:lnTo>
                    <a:pt x="120484" y="186626"/>
                  </a:lnTo>
                  <a:lnTo>
                    <a:pt x="123596" y="187172"/>
                  </a:lnTo>
                  <a:lnTo>
                    <a:pt x="125006" y="186245"/>
                  </a:lnTo>
                  <a:lnTo>
                    <a:pt x="126098" y="185420"/>
                  </a:lnTo>
                  <a:close/>
                </a:path>
                <a:path w="207009" h="522604">
                  <a:moveTo>
                    <a:pt x="127952" y="275793"/>
                  </a:moveTo>
                  <a:lnTo>
                    <a:pt x="127673" y="273405"/>
                  </a:lnTo>
                  <a:lnTo>
                    <a:pt x="124307" y="269367"/>
                  </a:lnTo>
                  <a:lnTo>
                    <a:pt x="121958" y="269646"/>
                  </a:lnTo>
                  <a:lnTo>
                    <a:pt x="116459" y="272262"/>
                  </a:lnTo>
                  <a:lnTo>
                    <a:pt x="113131" y="272580"/>
                  </a:lnTo>
                  <a:lnTo>
                    <a:pt x="109651" y="271221"/>
                  </a:lnTo>
                  <a:lnTo>
                    <a:pt x="108940" y="270891"/>
                  </a:lnTo>
                  <a:lnTo>
                    <a:pt x="108178" y="270891"/>
                  </a:lnTo>
                  <a:lnTo>
                    <a:pt x="106756" y="270789"/>
                  </a:lnTo>
                  <a:lnTo>
                    <a:pt x="106159" y="270840"/>
                  </a:lnTo>
                  <a:lnTo>
                    <a:pt x="105562" y="271005"/>
                  </a:lnTo>
                  <a:lnTo>
                    <a:pt x="104419" y="272427"/>
                  </a:lnTo>
                  <a:lnTo>
                    <a:pt x="103606" y="273342"/>
                  </a:lnTo>
                  <a:lnTo>
                    <a:pt x="102781" y="273888"/>
                  </a:lnTo>
                  <a:lnTo>
                    <a:pt x="102082" y="274167"/>
                  </a:lnTo>
                  <a:lnTo>
                    <a:pt x="101422" y="276390"/>
                  </a:lnTo>
                  <a:lnTo>
                    <a:pt x="101854" y="279717"/>
                  </a:lnTo>
                  <a:lnTo>
                    <a:pt x="103009" y="280911"/>
                  </a:lnTo>
                  <a:lnTo>
                    <a:pt x="103162" y="281076"/>
                  </a:lnTo>
                  <a:lnTo>
                    <a:pt x="103606" y="281241"/>
                  </a:lnTo>
                  <a:lnTo>
                    <a:pt x="103924" y="281355"/>
                  </a:lnTo>
                  <a:lnTo>
                    <a:pt x="105994" y="280047"/>
                  </a:lnTo>
                  <a:lnTo>
                    <a:pt x="106540" y="281889"/>
                  </a:lnTo>
                  <a:lnTo>
                    <a:pt x="107746" y="284073"/>
                  </a:lnTo>
                  <a:lnTo>
                    <a:pt x="108229" y="285165"/>
                  </a:lnTo>
                  <a:lnTo>
                    <a:pt x="109588" y="285051"/>
                  </a:lnTo>
                  <a:lnTo>
                    <a:pt x="111937" y="284784"/>
                  </a:lnTo>
                  <a:lnTo>
                    <a:pt x="113728" y="286080"/>
                  </a:lnTo>
                  <a:lnTo>
                    <a:pt x="115747" y="287007"/>
                  </a:lnTo>
                  <a:lnTo>
                    <a:pt x="113461" y="284886"/>
                  </a:lnTo>
                  <a:lnTo>
                    <a:pt x="112483" y="282054"/>
                  </a:lnTo>
                  <a:lnTo>
                    <a:pt x="114604" y="277431"/>
                  </a:lnTo>
                  <a:lnTo>
                    <a:pt x="117221" y="276009"/>
                  </a:lnTo>
                  <a:lnTo>
                    <a:pt x="121627" y="276339"/>
                  </a:lnTo>
                  <a:lnTo>
                    <a:pt x="122555" y="276618"/>
                  </a:lnTo>
                  <a:lnTo>
                    <a:pt x="122618" y="279933"/>
                  </a:lnTo>
                  <a:lnTo>
                    <a:pt x="122834" y="281673"/>
                  </a:lnTo>
                  <a:lnTo>
                    <a:pt x="125120" y="280746"/>
                  </a:lnTo>
                  <a:lnTo>
                    <a:pt x="125285" y="279819"/>
                  </a:lnTo>
                  <a:lnTo>
                    <a:pt x="125552" y="278841"/>
                  </a:lnTo>
                  <a:lnTo>
                    <a:pt x="127952" y="275793"/>
                  </a:lnTo>
                  <a:close/>
                </a:path>
                <a:path w="207009" h="522604">
                  <a:moveTo>
                    <a:pt x="130238" y="498513"/>
                  </a:moveTo>
                  <a:lnTo>
                    <a:pt x="129806" y="496443"/>
                  </a:lnTo>
                  <a:lnTo>
                    <a:pt x="128333" y="495731"/>
                  </a:lnTo>
                  <a:lnTo>
                    <a:pt x="126911" y="495033"/>
                  </a:lnTo>
                  <a:lnTo>
                    <a:pt x="125450" y="495084"/>
                  </a:lnTo>
                  <a:lnTo>
                    <a:pt x="123266" y="497484"/>
                  </a:lnTo>
                  <a:lnTo>
                    <a:pt x="124028" y="500151"/>
                  </a:lnTo>
                  <a:lnTo>
                    <a:pt x="125603" y="500913"/>
                  </a:lnTo>
                  <a:lnTo>
                    <a:pt x="127025" y="501561"/>
                  </a:lnTo>
                  <a:lnTo>
                    <a:pt x="128447" y="501446"/>
                  </a:lnTo>
                  <a:lnTo>
                    <a:pt x="130238" y="498513"/>
                  </a:lnTo>
                  <a:close/>
                </a:path>
                <a:path w="207009" h="522604">
                  <a:moveTo>
                    <a:pt x="130670" y="239369"/>
                  </a:moveTo>
                  <a:lnTo>
                    <a:pt x="128498" y="236321"/>
                  </a:lnTo>
                  <a:lnTo>
                    <a:pt x="127736" y="232956"/>
                  </a:lnTo>
                  <a:lnTo>
                    <a:pt x="127025" y="232892"/>
                  </a:lnTo>
                  <a:lnTo>
                    <a:pt x="126479" y="232625"/>
                  </a:lnTo>
                  <a:lnTo>
                    <a:pt x="125984" y="232740"/>
                  </a:lnTo>
                  <a:lnTo>
                    <a:pt x="123977" y="233172"/>
                  </a:lnTo>
                  <a:lnTo>
                    <a:pt x="120484" y="237693"/>
                  </a:lnTo>
                  <a:lnTo>
                    <a:pt x="120319" y="239864"/>
                  </a:lnTo>
                  <a:lnTo>
                    <a:pt x="120218" y="240741"/>
                  </a:lnTo>
                  <a:lnTo>
                    <a:pt x="120599" y="241503"/>
                  </a:lnTo>
                  <a:lnTo>
                    <a:pt x="123151" y="242862"/>
                  </a:lnTo>
                  <a:lnTo>
                    <a:pt x="124955" y="244271"/>
                  </a:lnTo>
                  <a:lnTo>
                    <a:pt x="127241" y="244551"/>
                  </a:lnTo>
                  <a:lnTo>
                    <a:pt x="128549" y="244652"/>
                  </a:lnTo>
                  <a:lnTo>
                    <a:pt x="129527" y="244335"/>
                  </a:lnTo>
                  <a:lnTo>
                    <a:pt x="129806" y="243078"/>
                  </a:lnTo>
                  <a:lnTo>
                    <a:pt x="130670" y="239369"/>
                  </a:lnTo>
                  <a:close/>
                </a:path>
                <a:path w="207009" h="522604">
                  <a:moveTo>
                    <a:pt x="131330" y="343357"/>
                  </a:moveTo>
                  <a:lnTo>
                    <a:pt x="130073" y="341401"/>
                  </a:lnTo>
                  <a:lnTo>
                    <a:pt x="128549" y="338950"/>
                  </a:lnTo>
                  <a:lnTo>
                    <a:pt x="126149" y="337261"/>
                  </a:lnTo>
                  <a:lnTo>
                    <a:pt x="121793" y="338455"/>
                  </a:lnTo>
                  <a:lnTo>
                    <a:pt x="120319" y="340360"/>
                  </a:lnTo>
                  <a:lnTo>
                    <a:pt x="119341" y="344830"/>
                  </a:lnTo>
                  <a:lnTo>
                    <a:pt x="118795" y="347052"/>
                  </a:lnTo>
                  <a:lnTo>
                    <a:pt x="122770" y="350215"/>
                  </a:lnTo>
                  <a:lnTo>
                    <a:pt x="124790" y="348259"/>
                  </a:lnTo>
                  <a:lnTo>
                    <a:pt x="126860" y="347878"/>
                  </a:lnTo>
                  <a:lnTo>
                    <a:pt x="127673" y="347662"/>
                  </a:lnTo>
                  <a:lnTo>
                    <a:pt x="128447" y="346837"/>
                  </a:lnTo>
                  <a:lnTo>
                    <a:pt x="129146" y="346354"/>
                  </a:lnTo>
                  <a:lnTo>
                    <a:pt x="130505" y="344881"/>
                  </a:lnTo>
                  <a:lnTo>
                    <a:pt x="131330" y="343357"/>
                  </a:lnTo>
                  <a:close/>
                </a:path>
                <a:path w="207009" h="522604">
                  <a:moveTo>
                    <a:pt x="138303" y="181610"/>
                  </a:moveTo>
                  <a:lnTo>
                    <a:pt x="137871" y="180365"/>
                  </a:lnTo>
                  <a:lnTo>
                    <a:pt x="136448" y="179539"/>
                  </a:lnTo>
                  <a:lnTo>
                    <a:pt x="135521" y="179819"/>
                  </a:lnTo>
                  <a:lnTo>
                    <a:pt x="134493" y="179870"/>
                  </a:lnTo>
                  <a:lnTo>
                    <a:pt x="133350" y="179768"/>
                  </a:lnTo>
                  <a:lnTo>
                    <a:pt x="133184" y="179984"/>
                  </a:lnTo>
                  <a:lnTo>
                    <a:pt x="132956" y="180200"/>
                  </a:lnTo>
                  <a:lnTo>
                    <a:pt x="132803" y="180530"/>
                  </a:lnTo>
                  <a:lnTo>
                    <a:pt x="132092" y="181559"/>
                  </a:lnTo>
                  <a:lnTo>
                    <a:pt x="133350" y="183680"/>
                  </a:lnTo>
                  <a:lnTo>
                    <a:pt x="134874" y="184175"/>
                  </a:lnTo>
                  <a:lnTo>
                    <a:pt x="136017" y="184556"/>
                  </a:lnTo>
                  <a:lnTo>
                    <a:pt x="137096" y="184556"/>
                  </a:lnTo>
                  <a:lnTo>
                    <a:pt x="137261" y="184175"/>
                  </a:lnTo>
                  <a:lnTo>
                    <a:pt x="138303" y="181610"/>
                  </a:lnTo>
                  <a:close/>
                </a:path>
                <a:path w="207009" h="522604">
                  <a:moveTo>
                    <a:pt x="139446" y="367690"/>
                  </a:moveTo>
                  <a:lnTo>
                    <a:pt x="138684" y="366877"/>
                  </a:lnTo>
                  <a:lnTo>
                    <a:pt x="137756" y="365734"/>
                  </a:lnTo>
                  <a:lnTo>
                    <a:pt x="136334" y="365137"/>
                  </a:lnTo>
                  <a:lnTo>
                    <a:pt x="134924" y="366115"/>
                  </a:lnTo>
                  <a:lnTo>
                    <a:pt x="133731" y="367042"/>
                  </a:lnTo>
                  <a:lnTo>
                    <a:pt x="135191" y="368947"/>
                  </a:lnTo>
                  <a:lnTo>
                    <a:pt x="136118" y="369760"/>
                  </a:lnTo>
                  <a:lnTo>
                    <a:pt x="136944" y="370954"/>
                  </a:lnTo>
                  <a:lnTo>
                    <a:pt x="138404" y="369760"/>
                  </a:lnTo>
                  <a:lnTo>
                    <a:pt x="139395" y="368884"/>
                  </a:lnTo>
                  <a:lnTo>
                    <a:pt x="139446" y="367690"/>
                  </a:lnTo>
                  <a:close/>
                </a:path>
                <a:path w="207009" h="522604">
                  <a:moveTo>
                    <a:pt x="143535" y="201371"/>
                  </a:moveTo>
                  <a:lnTo>
                    <a:pt x="142989" y="195770"/>
                  </a:lnTo>
                  <a:lnTo>
                    <a:pt x="140423" y="194195"/>
                  </a:lnTo>
                  <a:lnTo>
                    <a:pt x="138468" y="194729"/>
                  </a:lnTo>
                  <a:lnTo>
                    <a:pt x="136880" y="195935"/>
                  </a:lnTo>
                  <a:lnTo>
                    <a:pt x="136334" y="195440"/>
                  </a:lnTo>
                  <a:lnTo>
                    <a:pt x="135801" y="195173"/>
                  </a:lnTo>
                  <a:lnTo>
                    <a:pt x="135191" y="195173"/>
                  </a:lnTo>
                  <a:lnTo>
                    <a:pt x="135026" y="195605"/>
                  </a:lnTo>
                  <a:lnTo>
                    <a:pt x="134594" y="195872"/>
                  </a:lnTo>
                  <a:lnTo>
                    <a:pt x="134048" y="196151"/>
                  </a:lnTo>
                  <a:lnTo>
                    <a:pt x="133781" y="196151"/>
                  </a:lnTo>
                  <a:lnTo>
                    <a:pt x="133451" y="196100"/>
                  </a:lnTo>
                  <a:lnTo>
                    <a:pt x="133184" y="196100"/>
                  </a:lnTo>
                  <a:lnTo>
                    <a:pt x="132740" y="196418"/>
                  </a:lnTo>
                  <a:lnTo>
                    <a:pt x="132524" y="196697"/>
                  </a:lnTo>
                  <a:lnTo>
                    <a:pt x="130835" y="198437"/>
                  </a:lnTo>
                  <a:lnTo>
                    <a:pt x="129743" y="200342"/>
                  </a:lnTo>
                  <a:lnTo>
                    <a:pt x="129857" y="202679"/>
                  </a:lnTo>
                  <a:lnTo>
                    <a:pt x="129857" y="203060"/>
                  </a:lnTo>
                  <a:lnTo>
                    <a:pt x="129971" y="203771"/>
                  </a:lnTo>
                  <a:lnTo>
                    <a:pt x="130124" y="204584"/>
                  </a:lnTo>
                  <a:lnTo>
                    <a:pt x="130403" y="205346"/>
                  </a:lnTo>
                  <a:lnTo>
                    <a:pt x="130898" y="205943"/>
                  </a:lnTo>
                  <a:lnTo>
                    <a:pt x="131432" y="206654"/>
                  </a:lnTo>
                  <a:lnTo>
                    <a:pt x="132143" y="207149"/>
                  </a:lnTo>
                  <a:lnTo>
                    <a:pt x="135305" y="207695"/>
                  </a:lnTo>
                  <a:lnTo>
                    <a:pt x="137756" y="207695"/>
                  </a:lnTo>
                  <a:lnTo>
                    <a:pt x="139928" y="205562"/>
                  </a:lnTo>
                  <a:lnTo>
                    <a:pt x="140258" y="205028"/>
                  </a:lnTo>
                  <a:lnTo>
                    <a:pt x="140423" y="204482"/>
                  </a:lnTo>
                  <a:lnTo>
                    <a:pt x="141300" y="204317"/>
                  </a:lnTo>
                  <a:lnTo>
                    <a:pt x="141998" y="203936"/>
                  </a:lnTo>
                  <a:lnTo>
                    <a:pt x="142443" y="203225"/>
                  </a:lnTo>
                  <a:lnTo>
                    <a:pt x="143535" y="201371"/>
                  </a:lnTo>
                  <a:close/>
                </a:path>
                <a:path w="207009" h="522604">
                  <a:moveTo>
                    <a:pt x="144348" y="188366"/>
                  </a:moveTo>
                  <a:lnTo>
                    <a:pt x="143205" y="187223"/>
                  </a:lnTo>
                  <a:lnTo>
                    <a:pt x="142062" y="186029"/>
                  </a:lnTo>
                  <a:lnTo>
                    <a:pt x="139331" y="186131"/>
                  </a:lnTo>
                  <a:lnTo>
                    <a:pt x="138137" y="187439"/>
                  </a:lnTo>
                  <a:lnTo>
                    <a:pt x="137210" y="188468"/>
                  </a:lnTo>
                  <a:lnTo>
                    <a:pt x="137325" y="191084"/>
                  </a:lnTo>
                  <a:lnTo>
                    <a:pt x="138518" y="191909"/>
                  </a:lnTo>
                  <a:lnTo>
                    <a:pt x="139827" y="192887"/>
                  </a:lnTo>
                  <a:lnTo>
                    <a:pt x="141300" y="193916"/>
                  </a:lnTo>
                  <a:lnTo>
                    <a:pt x="142989" y="192341"/>
                  </a:lnTo>
                  <a:lnTo>
                    <a:pt x="144233" y="190982"/>
                  </a:lnTo>
                  <a:lnTo>
                    <a:pt x="144348" y="188366"/>
                  </a:lnTo>
                  <a:close/>
                </a:path>
                <a:path w="207009" h="522604">
                  <a:moveTo>
                    <a:pt x="145605" y="306832"/>
                  </a:moveTo>
                  <a:lnTo>
                    <a:pt x="145542" y="303504"/>
                  </a:lnTo>
                  <a:lnTo>
                    <a:pt x="144297" y="302641"/>
                  </a:lnTo>
                  <a:lnTo>
                    <a:pt x="142989" y="301650"/>
                  </a:lnTo>
                  <a:lnTo>
                    <a:pt x="141516" y="301764"/>
                  </a:lnTo>
                  <a:lnTo>
                    <a:pt x="138849" y="304317"/>
                  </a:lnTo>
                  <a:lnTo>
                    <a:pt x="138734" y="306171"/>
                  </a:lnTo>
                  <a:lnTo>
                    <a:pt x="139928" y="307378"/>
                  </a:lnTo>
                  <a:lnTo>
                    <a:pt x="141401" y="308902"/>
                  </a:lnTo>
                  <a:lnTo>
                    <a:pt x="142989" y="308241"/>
                  </a:lnTo>
                  <a:lnTo>
                    <a:pt x="144513" y="307809"/>
                  </a:lnTo>
                  <a:lnTo>
                    <a:pt x="145605" y="306832"/>
                  </a:lnTo>
                  <a:close/>
                </a:path>
                <a:path w="207009" h="522604">
                  <a:moveTo>
                    <a:pt x="147510" y="428993"/>
                  </a:moveTo>
                  <a:lnTo>
                    <a:pt x="147231" y="427685"/>
                  </a:lnTo>
                  <a:lnTo>
                    <a:pt x="146138" y="426427"/>
                  </a:lnTo>
                  <a:lnTo>
                    <a:pt x="144945" y="425132"/>
                  </a:lnTo>
                  <a:lnTo>
                    <a:pt x="142875" y="425069"/>
                  </a:lnTo>
                  <a:lnTo>
                    <a:pt x="141681" y="426161"/>
                  </a:lnTo>
                  <a:lnTo>
                    <a:pt x="140538" y="427253"/>
                  </a:lnTo>
                  <a:lnTo>
                    <a:pt x="140703" y="429920"/>
                  </a:lnTo>
                  <a:lnTo>
                    <a:pt x="143090" y="432206"/>
                  </a:lnTo>
                  <a:lnTo>
                    <a:pt x="144995" y="431825"/>
                  </a:lnTo>
                  <a:lnTo>
                    <a:pt x="147510" y="428993"/>
                  </a:lnTo>
                  <a:close/>
                </a:path>
                <a:path w="207009" h="522604">
                  <a:moveTo>
                    <a:pt x="150177" y="222173"/>
                  </a:moveTo>
                  <a:lnTo>
                    <a:pt x="149631" y="221081"/>
                  </a:lnTo>
                  <a:lnTo>
                    <a:pt x="138518" y="217601"/>
                  </a:lnTo>
                  <a:lnTo>
                    <a:pt x="132524" y="211772"/>
                  </a:lnTo>
                  <a:lnTo>
                    <a:pt x="129476" y="212204"/>
                  </a:lnTo>
                  <a:lnTo>
                    <a:pt x="127025" y="214553"/>
                  </a:lnTo>
                  <a:lnTo>
                    <a:pt x="125387" y="217055"/>
                  </a:lnTo>
                  <a:lnTo>
                    <a:pt x="123482" y="219557"/>
                  </a:lnTo>
                  <a:lnTo>
                    <a:pt x="123863" y="221132"/>
                  </a:lnTo>
                  <a:lnTo>
                    <a:pt x="127952" y="223647"/>
                  </a:lnTo>
                  <a:lnTo>
                    <a:pt x="127406" y="225717"/>
                  </a:lnTo>
                  <a:lnTo>
                    <a:pt x="124904" y="229412"/>
                  </a:lnTo>
                  <a:lnTo>
                    <a:pt x="125933" y="230289"/>
                  </a:lnTo>
                  <a:lnTo>
                    <a:pt x="127952" y="231203"/>
                  </a:lnTo>
                  <a:lnTo>
                    <a:pt x="129260" y="230886"/>
                  </a:lnTo>
                  <a:lnTo>
                    <a:pt x="129362" y="229362"/>
                  </a:lnTo>
                  <a:lnTo>
                    <a:pt x="129476" y="228815"/>
                  </a:lnTo>
                  <a:lnTo>
                    <a:pt x="130403" y="226148"/>
                  </a:lnTo>
                  <a:lnTo>
                    <a:pt x="132422" y="226314"/>
                  </a:lnTo>
                  <a:lnTo>
                    <a:pt x="134759" y="226745"/>
                  </a:lnTo>
                  <a:lnTo>
                    <a:pt x="135420" y="226860"/>
                  </a:lnTo>
                  <a:lnTo>
                    <a:pt x="136182" y="226364"/>
                  </a:lnTo>
                  <a:lnTo>
                    <a:pt x="138023" y="225552"/>
                  </a:lnTo>
                  <a:lnTo>
                    <a:pt x="138849" y="225272"/>
                  </a:lnTo>
                  <a:lnTo>
                    <a:pt x="139446" y="225171"/>
                  </a:lnTo>
                  <a:lnTo>
                    <a:pt x="138849" y="224510"/>
                  </a:lnTo>
                  <a:lnTo>
                    <a:pt x="138353" y="223748"/>
                  </a:lnTo>
                  <a:lnTo>
                    <a:pt x="138087" y="222821"/>
                  </a:lnTo>
                  <a:lnTo>
                    <a:pt x="137807" y="221462"/>
                  </a:lnTo>
                  <a:lnTo>
                    <a:pt x="138468" y="220484"/>
                  </a:lnTo>
                  <a:lnTo>
                    <a:pt x="141401" y="219989"/>
                  </a:lnTo>
                  <a:lnTo>
                    <a:pt x="143205" y="219938"/>
                  </a:lnTo>
                  <a:lnTo>
                    <a:pt x="147345" y="220484"/>
                  </a:lnTo>
                  <a:lnTo>
                    <a:pt x="148056" y="222224"/>
                  </a:lnTo>
                  <a:lnTo>
                    <a:pt x="146418" y="224574"/>
                  </a:lnTo>
                  <a:lnTo>
                    <a:pt x="145757" y="225272"/>
                  </a:lnTo>
                  <a:lnTo>
                    <a:pt x="144729" y="226250"/>
                  </a:lnTo>
                  <a:lnTo>
                    <a:pt x="143802" y="227888"/>
                  </a:lnTo>
                  <a:lnTo>
                    <a:pt x="141782" y="226910"/>
                  </a:lnTo>
                  <a:lnTo>
                    <a:pt x="141998" y="227241"/>
                  </a:lnTo>
                  <a:lnTo>
                    <a:pt x="143916" y="230555"/>
                  </a:lnTo>
                  <a:lnTo>
                    <a:pt x="145326" y="230670"/>
                  </a:lnTo>
                  <a:lnTo>
                    <a:pt x="148653" y="227672"/>
                  </a:lnTo>
                  <a:lnTo>
                    <a:pt x="148653" y="225933"/>
                  </a:lnTo>
                  <a:lnTo>
                    <a:pt x="150177" y="222173"/>
                  </a:lnTo>
                  <a:close/>
                </a:path>
                <a:path w="207009" h="522604">
                  <a:moveTo>
                    <a:pt x="152577" y="283794"/>
                  </a:moveTo>
                  <a:lnTo>
                    <a:pt x="150939" y="279387"/>
                  </a:lnTo>
                  <a:lnTo>
                    <a:pt x="149631" y="278028"/>
                  </a:lnTo>
                  <a:lnTo>
                    <a:pt x="147180" y="278523"/>
                  </a:lnTo>
                  <a:lnTo>
                    <a:pt x="143535" y="279171"/>
                  </a:lnTo>
                  <a:lnTo>
                    <a:pt x="139928" y="279933"/>
                  </a:lnTo>
                  <a:lnTo>
                    <a:pt x="135470" y="280974"/>
                  </a:lnTo>
                  <a:lnTo>
                    <a:pt x="134645" y="281571"/>
                  </a:lnTo>
                  <a:lnTo>
                    <a:pt x="133616" y="282054"/>
                  </a:lnTo>
                  <a:lnTo>
                    <a:pt x="132308" y="284340"/>
                  </a:lnTo>
                  <a:lnTo>
                    <a:pt x="130670" y="286626"/>
                  </a:lnTo>
                  <a:lnTo>
                    <a:pt x="128117" y="292722"/>
                  </a:lnTo>
                  <a:lnTo>
                    <a:pt x="130454" y="295503"/>
                  </a:lnTo>
                  <a:lnTo>
                    <a:pt x="134378" y="294855"/>
                  </a:lnTo>
                  <a:lnTo>
                    <a:pt x="136398" y="294474"/>
                  </a:lnTo>
                  <a:lnTo>
                    <a:pt x="138252" y="293712"/>
                  </a:lnTo>
                  <a:lnTo>
                    <a:pt x="140258" y="291312"/>
                  </a:lnTo>
                  <a:lnTo>
                    <a:pt x="141566" y="290499"/>
                  </a:lnTo>
                  <a:lnTo>
                    <a:pt x="142392" y="291909"/>
                  </a:lnTo>
                  <a:lnTo>
                    <a:pt x="142709" y="292239"/>
                  </a:lnTo>
                  <a:lnTo>
                    <a:pt x="143040" y="292404"/>
                  </a:lnTo>
                  <a:lnTo>
                    <a:pt x="143421" y="293001"/>
                  </a:lnTo>
                  <a:lnTo>
                    <a:pt x="143852" y="293598"/>
                  </a:lnTo>
                  <a:lnTo>
                    <a:pt x="144297" y="294144"/>
                  </a:lnTo>
                  <a:lnTo>
                    <a:pt x="144894" y="294309"/>
                  </a:lnTo>
                  <a:lnTo>
                    <a:pt x="145440" y="294627"/>
                  </a:lnTo>
                  <a:lnTo>
                    <a:pt x="145821" y="294474"/>
                  </a:lnTo>
                  <a:lnTo>
                    <a:pt x="148158" y="293649"/>
                  </a:lnTo>
                  <a:lnTo>
                    <a:pt x="150279" y="292341"/>
                  </a:lnTo>
                  <a:lnTo>
                    <a:pt x="151917" y="289572"/>
                  </a:lnTo>
                  <a:lnTo>
                    <a:pt x="151815" y="288531"/>
                  </a:lnTo>
                  <a:lnTo>
                    <a:pt x="151320" y="287883"/>
                  </a:lnTo>
                  <a:lnTo>
                    <a:pt x="151917" y="285813"/>
                  </a:lnTo>
                  <a:lnTo>
                    <a:pt x="152577" y="283794"/>
                  </a:lnTo>
                  <a:close/>
                </a:path>
                <a:path w="207009" h="522604">
                  <a:moveTo>
                    <a:pt x="153276" y="341998"/>
                  </a:moveTo>
                  <a:lnTo>
                    <a:pt x="152844" y="341185"/>
                  </a:lnTo>
                  <a:lnTo>
                    <a:pt x="152082" y="340690"/>
                  </a:lnTo>
                  <a:lnTo>
                    <a:pt x="151206" y="340093"/>
                  </a:lnTo>
                  <a:lnTo>
                    <a:pt x="150228" y="339928"/>
                  </a:lnTo>
                  <a:lnTo>
                    <a:pt x="149631" y="341071"/>
                  </a:lnTo>
                  <a:lnTo>
                    <a:pt x="149136" y="341833"/>
                  </a:lnTo>
                  <a:lnTo>
                    <a:pt x="149364" y="342595"/>
                  </a:lnTo>
                  <a:lnTo>
                    <a:pt x="150279" y="343306"/>
                  </a:lnTo>
                  <a:lnTo>
                    <a:pt x="151104" y="343522"/>
                  </a:lnTo>
                  <a:lnTo>
                    <a:pt x="152133" y="343623"/>
                  </a:lnTo>
                  <a:lnTo>
                    <a:pt x="152730" y="342760"/>
                  </a:lnTo>
                  <a:lnTo>
                    <a:pt x="153276" y="341998"/>
                  </a:lnTo>
                  <a:close/>
                </a:path>
                <a:path w="207009" h="522604">
                  <a:moveTo>
                    <a:pt x="153606" y="432536"/>
                  </a:moveTo>
                  <a:lnTo>
                    <a:pt x="153339" y="431546"/>
                  </a:lnTo>
                  <a:lnTo>
                    <a:pt x="152628" y="431393"/>
                  </a:lnTo>
                  <a:lnTo>
                    <a:pt x="151536" y="431063"/>
                  </a:lnTo>
                  <a:lnTo>
                    <a:pt x="150342" y="431609"/>
                  </a:lnTo>
                  <a:lnTo>
                    <a:pt x="149745" y="432638"/>
                  </a:lnTo>
                  <a:lnTo>
                    <a:pt x="149301" y="433298"/>
                  </a:lnTo>
                  <a:lnTo>
                    <a:pt x="149631" y="434162"/>
                  </a:lnTo>
                  <a:lnTo>
                    <a:pt x="150507" y="434594"/>
                  </a:lnTo>
                  <a:lnTo>
                    <a:pt x="151815" y="435140"/>
                  </a:lnTo>
                  <a:lnTo>
                    <a:pt x="152577" y="434492"/>
                  </a:lnTo>
                  <a:lnTo>
                    <a:pt x="153606" y="432536"/>
                  </a:lnTo>
                  <a:close/>
                </a:path>
                <a:path w="207009" h="522604">
                  <a:moveTo>
                    <a:pt x="157035" y="274599"/>
                  </a:moveTo>
                  <a:lnTo>
                    <a:pt x="156222" y="272808"/>
                  </a:lnTo>
                  <a:lnTo>
                    <a:pt x="154584" y="271932"/>
                  </a:lnTo>
                  <a:lnTo>
                    <a:pt x="153060" y="271221"/>
                  </a:lnTo>
                  <a:lnTo>
                    <a:pt x="151485" y="271653"/>
                  </a:lnTo>
                  <a:lnTo>
                    <a:pt x="150825" y="272961"/>
                  </a:lnTo>
                  <a:lnTo>
                    <a:pt x="150126" y="274332"/>
                  </a:lnTo>
                  <a:lnTo>
                    <a:pt x="150888" y="276771"/>
                  </a:lnTo>
                  <a:lnTo>
                    <a:pt x="152349" y="277101"/>
                  </a:lnTo>
                  <a:lnTo>
                    <a:pt x="153720" y="277380"/>
                  </a:lnTo>
                  <a:lnTo>
                    <a:pt x="155346" y="277533"/>
                  </a:lnTo>
                  <a:lnTo>
                    <a:pt x="156222" y="275958"/>
                  </a:lnTo>
                  <a:lnTo>
                    <a:pt x="157035" y="274599"/>
                  </a:lnTo>
                  <a:close/>
                </a:path>
                <a:path w="207009" h="522604">
                  <a:moveTo>
                    <a:pt x="159486" y="358165"/>
                  </a:moveTo>
                  <a:lnTo>
                    <a:pt x="159004" y="356755"/>
                  </a:lnTo>
                  <a:lnTo>
                    <a:pt x="158242" y="354685"/>
                  </a:lnTo>
                  <a:lnTo>
                    <a:pt x="157695" y="352069"/>
                  </a:lnTo>
                  <a:lnTo>
                    <a:pt x="155562" y="351028"/>
                  </a:lnTo>
                  <a:lnTo>
                    <a:pt x="153822" y="350215"/>
                  </a:lnTo>
                  <a:lnTo>
                    <a:pt x="152514" y="352399"/>
                  </a:lnTo>
                  <a:lnTo>
                    <a:pt x="150939" y="353098"/>
                  </a:lnTo>
                  <a:lnTo>
                    <a:pt x="150342" y="353263"/>
                  </a:lnTo>
                  <a:lnTo>
                    <a:pt x="149796" y="353758"/>
                  </a:lnTo>
                  <a:lnTo>
                    <a:pt x="149415" y="354241"/>
                  </a:lnTo>
                  <a:lnTo>
                    <a:pt x="148209" y="355612"/>
                  </a:lnTo>
                  <a:lnTo>
                    <a:pt x="148653" y="357517"/>
                  </a:lnTo>
                  <a:lnTo>
                    <a:pt x="150279" y="358330"/>
                  </a:lnTo>
                  <a:lnTo>
                    <a:pt x="152514" y="358546"/>
                  </a:lnTo>
                  <a:lnTo>
                    <a:pt x="154482" y="360070"/>
                  </a:lnTo>
                  <a:lnTo>
                    <a:pt x="158559" y="359092"/>
                  </a:lnTo>
                  <a:lnTo>
                    <a:pt x="159486" y="358165"/>
                  </a:lnTo>
                  <a:close/>
                </a:path>
                <a:path w="207009" h="522604">
                  <a:moveTo>
                    <a:pt x="160743" y="440321"/>
                  </a:moveTo>
                  <a:lnTo>
                    <a:pt x="159981" y="438899"/>
                  </a:lnTo>
                  <a:lnTo>
                    <a:pt x="157911" y="436829"/>
                  </a:lnTo>
                  <a:lnTo>
                    <a:pt x="155790" y="437756"/>
                  </a:lnTo>
                  <a:lnTo>
                    <a:pt x="154698" y="439229"/>
                  </a:lnTo>
                  <a:lnTo>
                    <a:pt x="154482" y="439496"/>
                  </a:lnTo>
                  <a:lnTo>
                    <a:pt x="154317" y="439775"/>
                  </a:lnTo>
                  <a:lnTo>
                    <a:pt x="154203" y="440093"/>
                  </a:lnTo>
                  <a:lnTo>
                    <a:pt x="153060" y="442163"/>
                  </a:lnTo>
                  <a:lnTo>
                    <a:pt x="153441" y="444233"/>
                  </a:lnTo>
                  <a:lnTo>
                    <a:pt x="156718" y="445922"/>
                  </a:lnTo>
                  <a:lnTo>
                    <a:pt x="157962" y="445274"/>
                  </a:lnTo>
                  <a:lnTo>
                    <a:pt x="159219" y="442874"/>
                  </a:lnTo>
                  <a:lnTo>
                    <a:pt x="159385" y="442607"/>
                  </a:lnTo>
                  <a:lnTo>
                    <a:pt x="159486" y="442328"/>
                  </a:lnTo>
                  <a:lnTo>
                    <a:pt x="159651" y="441998"/>
                  </a:lnTo>
                  <a:lnTo>
                    <a:pt x="160743" y="440321"/>
                  </a:lnTo>
                  <a:close/>
                </a:path>
                <a:path w="207009" h="522604">
                  <a:moveTo>
                    <a:pt x="162052" y="269100"/>
                  </a:moveTo>
                  <a:lnTo>
                    <a:pt x="161886" y="268287"/>
                  </a:lnTo>
                  <a:lnTo>
                    <a:pt x="161721" y="267411"/>
                  </a:lnTo>
                  <a:lnTo>
                    <a:pt x="161556" y="266598"/>
                  </a:lnTo>
                  <a:lnTo>
                    <a:pt x="161239" y="266700"/>
                  </a:lnTo>
                  <a:lnTo>
                    <a:pt x="160959" y="266865"/>
                  </a:lnTo>
                  <a:lnTo>
                    <a:pt x="160693" y="267195"/>
                  </a:lnTo>
                  <a:lnTo>
                    <a:pt x="160083" y="268173"/>
                  </a:lnTo>
                  <a:lnTo>
                    <a:pt x="161010" y="268668"/>
                  </a:lnTo>
                  <a:lnTo>
                    <a:pt x="161721" y="268986"/>
                  </a:lnTo>
                  <a:lnTo>
                    <a:pt x="161937" y="269049"/>
                  </a:lnTo>
                  <a:close/>
                </a:path>
                <a:path w="207009" h="522604">
                  <a:moveTo>
                    <a:pt x="164338" y="323329"/>
                  </a:moveTo>
                  <a:lnTo>
                    <a:pt x="163080" y="322668"/>
                  </a:lnTo>
                  <a:lnTo>
                    <a:pt x="162001" y="322237"/>
                  </a:lnTo>
                  <a:lnTo>
                    <a:pt x="161010" y="322668"/>
                  </a:lnTo>
                  <a:lnTo>
                    <a:pt x="160693" y="323545"/>
                  </a:lnTo>
                  <a:lnTo>
                    <a:pt x="160197" y="324739"/>
                  </a:lnTo>
                  <a:lnTo>
                    <a:pt x="161175" y="325501"/>
                  </a:lnTo>
                  <a:lnTo>
                    <a:pt x="162217" y="326047"/>
                  </a:lnTo>
                  <a:lnTo>
                    <a:pt x="162979" y="326428"/>
                  </a:lnTo>
                  <a:lnTo>
                    <a:pt x="163842" y="326593"/>
                  </a:lnTo>
                  <a:lnTo>
                    <a:pt x="164287" y="324523"/>
                  </a:lnTo>
                  <a:lnTo>
                    <a:pt x="164338" y="323329"/>
                  </a:lnTo>
                  <a:close/>
                </a:path>
                <a:path w="207009" h="522604">
                  <a:moveTo>
                    <a:pt x="176098" y="463943"/>
                  </a:moveTo>
                  <a:lnTo>
                    <a:pt x="173761" y="461378"/>
                  </a:lnTo>
                  <a:lnTo>
                    <a:pt x="171475" y="461327"/>
                  </a:lnTo>
                  <a:lnTo>
                    <a:pt x="168744" y="463677"/>
                  </a:lnTo>
                  <a:lnTo>
                    <a:pt x="168808" y="466344"/>
                  </a:lnTo>
                  <a:lnTo>
                    <a:pt x="171145" y="468680"/>
                  </a:lnTo>
                  <a:lnTo>
                    <a:pt x="173710" y="468731"/>
                  </a:lnTo>
                  <a:lnTo>
                    <a:pt x="174739" y="467753"/>
                  </a:lnTo>
                  <a:lnTo>
                    <a:pt x="175945" y="466725"/>
                  </a:lnTo>
                  <a:lnTo>
                    <a:pt x="176098" y="463943"/>
                  </a:lnTo>
                  <a:close/>
                </a:path>
                <a:path w="207009" h="522604">
                  <a:moveTo>
                    <a:pt x="181063" y="491490"/>
                  </a:moveTo>
                  <a:lnTo>
                    <a:pt x="180733" y="489089"/>
                  </a:lnTo>
                  <a:lnTo>
                    <a:pt x="179044" y="488988"/>
                  </a:lnTo>
                  <a:lnTo>
                    <a:pt x="176479" y="488873"/>
                  </a:lnTo>
                  <a:lnTo>
                    <a:pt x="173977" y="488111"/>
                  </a:lnTo>
                  <a:lnTo>
                    <a:pt x="171424" y="489038"/>
                  </a:lnTo>
                  <a:lnTo>
                    <a:pt x="170167" y="489534"/>
                  </a:lnTo>
                  <a:lnTo>
                    <a:pt x="169354" y="490181"/>
                  </a:lnTo>
                  <a:lnTo>
                    <a:pt x="169837" y="491540"/>
                  </a:lnTo>
                  <a:lnTo>
                    <a:pt x="170662" y="493941"/>
                  </a:lnTo>
                  <a:lnTo>
                    <a:pt x="172237" y="496176"/>
                  </a:lnTo>
                  <a:lnTo>
                    <a:pt x="174523" y="496824"/>
                  </a:lnTo>
                  <a:lnTo>
                    <a:pt x="176974" y="497535"/>
                  </a:lnTo>
                  <a:lnTo>
                    <a:pt x="178231" y="494804"/>
                  </a:lnTo>
                  <a:lnTo>
                    <a:pt x="179641" y="493725"/>
                  </a:lnTo>
                  <a:lnTo>
                    <a:pt x="181063" y="491490"/>
                  </a:lnTo>
                  <a:close/>
                </a:path>
                <a:path w="207009" h="522604">
                  <a:moveTo>
                    <a:pt x="181114" y="423443"/>
                  </a:moveTo>
                  <a:lnTo>
                    <a:pt x="171145" y="416255"/>
                  </a:lnTo>
                  <a:lnTo>
                    <a:pt x="165912" y="420230"/>
                  </a:lnTo>
                  <a:lnTo>
                    <a:pt x="165366" y="423227"/>
                  </a:lnTo>
                  <a:lnTo>
                    <a:pt x="167601" y="427304"/>
                  </a:lnTo>
                  <a:lnTo>
                    <a:pt x="167500" y="429539"/>
                  </a:lnTo>
                  <a:lnTo>
                    <a:pt x="167119" y="435254"/>
                  </a:lnTo>
                  <a:lnTo>
                    <a:pt x="169887" y="438251"/>
                  </a:lnTo>
                  <a:lnTo>
                    <a:pt x="175450" y="438188"/>
                  </a:lnTo>
                  <a:lnTo>
                    <a:pt x="177952" y="438137"/>
                  </a:lnTo>
                  <a:lnTo>
                    <a:pt x="179311" y="437324"/>
                  </a:lnTo>
                  <a:lnTo>
                    <a:pt x="179476" y="434873"/>
                  </a:lnTo>
                  <a:lnTo>
                    <a:pt x="179425" y="434162"/>
                  </a:lnTo>
                  <a:lnTo>
                    <a:pt x="178612" y="430949"/>
                  </a:lnTo>
                  <a:lnTo>
                    <a:pt x="178015" y="428828"/>
                  </a:lnTo>
                  <a:lnTo>
                    <a:pt x="179920" y="426542"/>
                  </a:lnTo>
                  <a:lnTo>
                    <a:pt x="180403" y="426046"/>
                  </a:lnTo>
                  <a:lnTo>
                    <a:pt x="180784" y="425018"/>
                  </a:lnTo>
                  <a:lnTo>
                    <a:pt x="181114" y="423443"/>
                  </a:lnTo>
                  <a:close/>
                </a:path>
                <a:path w="207009" h="522604">
                  <a:moveTo>
                    <a:pt x="181279" y="391325"/>
                  </a:moveTo>
                  <a:lnTo>
                    <a:pt x="181000" y="388429"/>
                  </a:lnTo>
                  <a:lnTo>
                    <a:pt x="180619" y="384898"/>
                  </a:lnTo>
                  <a:lnTo>
                    <a:pt x="175564" y="381254"/>
                  </a:lnTo>
                  <a:lnTo>
                    <a:pt x="171310" y="381520"/>
                  </a:lnTo>
                  <a:lnTo>
                    <a:pt x="168262" y="381685"/>
                  </a:lnTo>
                  <a:lnTo>
                    <a:pt x="164769" y="385826"/>
                  </a:lnTo>
                  <a:lnTo>
                    <a:pt x="164884" y="389305"/>
                  </a:lnTo>
                  <a:lnTo>
                    <a:pt x="164884" y="390182"/>
                  </a:lnTo>
                  <a:lnTo>
                    <a:pt x="168744" y="393382"/>
                  </a:lnTo>
                  <a:lnTo>
                    <a:pt x="169570" y="393230"/>
                  </a:lnTo>
                  <a:lnTo>
                    <a:pt x="169456" y="392950"/>
                  </a:lnTo>
                  <a:lnTo>
                    <a:pt x="169456" y="392569"/>
                  </a:lnTo>
                  <a:lnTo>
                    <a:pt x="169024" y="391045"/>
                  </a:lnTo>
                  <a:lnTo>
                    <a:pt x="169786" y="390944"/>
                  </a:lnTo>
                  <a:lnTo>
                    <a:pt x="171145" y="391426"/>
                  </a:lnTo>
                  <a:lnTo>
                    <a:pt x="171691" y="392023"/>
                  </a:lnTo>
                  <a:lnTo>
                    <a:pt x="172123" y="392404"/>
                  </a:lnTo>
                  <a:lnTo>
                    <a:pt x="172783" y="394474"/>
                  </a:lnTo>
                  <a:lnTo>
                    <a:pt x="173977" y="395351"/>
                  </a:lnTo>
                  <a:lnTo>
                    <a:pt x="175996" y="394906"/>
                  </a:lnTo>
                  <a:lnTo>
                    <a:pt x="178879" y="394373"/>
                  </a:lnTo>
                  <a:lnTo>
                    <a:pt x="181279" y="391325"/>
                  </a:lnTo>
                  <a:close/>
                </a:path>
                <a:path w="207009" h="522604">
                  <a:moveTo>
                    <a:pt x="183184" y="454901"/>
                  </a:moveTo>
                  <a:lnTo>
                    <a:pt x="182638" y="453491"/>
                  </a:lnTo>
                  <a:lnTo>
                    <a:pt x="182473" y="452894"/>
                  </a:lnTo>
                  <a:lnTo>
                    <a:pt x="182092" y="452297"/>
                  </a:lnTo>
                  <a:lnTo>
                    <a:pt x="181546" y="451637"/>
                  </a:lnTo>
                  <a:lnTo>
                    <a:pt x="180467" y="450545"/>
                  </a:lnTo>
                  <a:lnTo>
                    <a:pt x="179095" y="450875"/>
                  </a:lnTo>
                  <a:lnTo>
                    <a:pt x="177850" y="451853"/>
                  </a:lnTo>
                  <a:lnTo>
                    <a:pt x="177355" y="452183"/>
                  </a:lnTo>
                  <a:lnTo>
                    <a:pt x="177025" y="452678"/>
                  </a:lnTo>
                  <a:lnTo>
                    <a:pt x="176758" y="453212"/>
                  </a:lnTo>
                  <a:lnTo>
                    <a:pt x="176098" y="454634"/>
                  </a:lnTo>
                  <a:lnTo>
                    <a:pt x="176161" y="456425"/>
                  </a:lnTo>
                  <a:lnTo>
                    <a:pt x="177088" y="457187"/>
                  </a:lnTo>
                  <a:lnTo>
                    <a:pt x="178498" y="458393"/>
                  </a:lnTo>
                  <a:lnTo>
                    <a:pt x="180086" y="458393"/>
                  </a:lnTo>
                  <a:lnTo>
                    <a:pt x="181610" y="457136"/>
                  </a:lnTo>
                  <a:lnTo>
                    <a:pt x="182803" y="456209"/>
                  </a:lnTo>
                  <a:lnTo>
                    <a:pt x="183184" y="454901"/>
                  </a:lnTo>
                  <a:close/>
                </a:path>
                <a:path w="207009" h="522604">
                  <a:moveTo>
                    <a:pt x="192608" y="431609"/>
                  </a:moveTo>
                  <a:lnTo>
                    <a:pt x="192176" y="429209"/>
                  </a:lnTo>
                  <a:lnTo>
                    <a:pt x="191681" y="426872"/>
                  </a:lnTo>
                  <a:lnTo>
                    <a:pt x="191249" y="424472"/>
                  </a:lnTo>
                  <a:lnTo>
                    <a:pt x="190919" y="424637"/>
                  </a:lnTo>
                  <a:lnTo>
                    <a:pt x="190652" y="424967"/>
                  </a:lnTo>
                  <a:lnTo>
                    <a:pt x="190423" y="425348"/>
                  </a:lnTo>
                  <a:lnTo>
                    <a:pt x="189230" y="427304"/>
                  </a:lnTo>
                  <a:lnTo>
                    <a:pt x="190969" y="429209"/>
                  </a:lnTo>
                  <a:lnTo>
                    <a:pt x="192112" y="430898"/>
                  </a:lnTo>
                  <a:lnTo>
                    <a:pt x="192278" y="431165"/>
                  </a:lnTo>
                  <a:lnTo>
                    <a:pt x="192493" y="431444"/>
                  </a:lnTo>
                  <a:lnTo>
                    <a:pt x="192608" y="431609"/>
                  </a:lnTo>
                  <a:close/>
                </a:path>
                <a:path w="207009" h="522604">
                  <a:moveTo>
                    <a:pt x="193421" y="476351"/>
                  </a:moveTo>
                  <a:lnTo>
                    <a:pt x="192443" y="474281"/>
                  </a:lnTo>
                  <a:lnTo>
                    <a:pt x="190271" y="472325"/>
                  </a:lnTo>
                  <a:lnTo>
                    <a:pt x="188849" y="470852"/>
                  </a:lnTo>
                  <a:lnTo>
                    <a:pt x="186067" y="469773"/>
                  </a:lnTo>
                  <a:lnTo>
                    <a:pt x="180403" y="469874"/>
                  </a:lnTo>
                  <a:lnTo>
                    <a:pt x="177850" y="472605"/>
                  </a:lnTo>
                  <a:lnTo>
                    <a:pt x="177520" y="477774"/>
                  </a:lnTo>
                  <a:lnTo>
                    <a:pt x="178333" y="479234"/>
                  </a:lnTo>
                  <a:lnTo>
                    <a:pt x="180301" y="482015"/>
                  </a:lnTo>
                  <a:lnTo>
                    <a:pt x="181711" y="480771"/>
                  </a:lnTo>
                  <a:lnTo>
                    <a:pt x="183832" y="481037"/>
                  </a:lnTo>
                  <a:lnTo>
                    <a:pt x="184873" y="480822"/>
                  </a:lnTo>
                  <a:lnTo>
                    <a:pt x="184708" y="482295"/>
                  </a:lnTo>
                  <a:lnTo>
                    <a:pt x="184658" y="482993"/>
                  </a:lnTo>
                  <a:lnTo>
                    <a:pt x="185254" y="483323"/>
                  </a:lnTo>
                  <a:lnTo>
                    <a:pt x="185801" y="483209"/>
                  </a:lnTo>
                  <a:lnTo>
                    <a:pt x="188582" y="482561"/>
                  </a:lnTo>
                  <a:lnTo>
                    <a:pt x="191198" y="481368"/>
                  </a:lnTo>
                  <a:lnTo>
                    <a:pt x="192443" y="478637"/>
                  </a:lnTo>
                  <a:lnTo>
                    <a:pt x="193421" y="476351"/>
                  </a:lnTo>
                  <a:close/>
                </a:path>
                <a:path w="207009" h="522604">
                  <a:moveTo>
                    <a:pt x="198653" y="463232"/>
                  </a:moveTo>
                  <a:lnTo>
                    <a:pt x="198551" y="462521"/>
                  </a:lnTo>
                  <a:lnTo>
                    <a:pt x="198386" y="461822"/>
                  </a:lnTo>
                  <a:lnTo>
                    <a:pt x="198272" y="461111"/>
                  </a:lnTo>
                  <a:lnTo>
                    <a:pt x="198005" y="460895"/>
                  </a:lnTo>
                  <a:lnTo>
                    <a:pt x="197840" y="460730"/>
                  </a:lnTo>
                  <a:lnTo>
                    <a:pt x="196481" y="459917"/>
                  </a:lnTo>
                  <a:lnTo>
                    <a:pt x="194183" y="460235"/>
                  </a:lnTo>
                  <a:lnTo>
                    <a:pt x="193535" y="461378"/>
                  </a:lnTo>
                  <a:lnTo>
                    <a:pt x="192874" y="462635"/>
                  </a:lnTo>
                  <a:lnTo>
                    <a:pt x="193535" y="464108"/>
                  </a:lnTo>
                  <a:lnTo>
                    <a:pt x="194945" y="465035"/>
                  </a:lnTo>
                  <a:lnTo>
                    <a:pt x="196799" y="466115"/>
                  </a:lnTo>
                  <a:lnTo>
                    <a:pt x="197675" y="464705"/>
                  </a:lnTo>
                  <a:lnTo>
                    <a:pt x="198488" y="463613"/>
                  </a:lnTo>
                  <a:lnTo>
                    <a:pt x="198602" y="463448"/>
                  </a:lnTo>
                  <a:lnTo>
                    <a:pt x="198653" y="463232"/>
                  </a:lnTo>
                  <a:close/>
                </a:path>
                <a:path w="207009" h="522604">
                  <a:moveTo>
                    <a:pt x="206438" y="519963"/>
                  </a:moveTo>
                  <a:lnTo>
                    <a:pt x="201650" y="516204"/>
                  </a:lnTo>
                  <a:lnTo>
                    <a:pt x="200507" y="519963"/>
                  </a:lnTo>
                  <a:lnTo>
                    <a:pt x="200888" y="521703"/>
                  </a:lnTo>
                  <a:lnTo>
                    <a:pt x="202298" y="522084"/>
                  </a:lnTo>
                  <a:lnTo>
                    <a:pt x="202793" y="522198"/>
                  </a:lnTo>
                  <a:lnTo>
                    <a:pt x="203606" y="522084"/>
                  </a:lnTo>
                  <a:lnTo>
                    <a:pt x="204533" y="521919"/>
                  </a:lnTo>
                  <a:lnTo>
                    <a:pt x="205359" y="521322"/>
                  </a:lnTo>
                  <a:lnTo>
                    <a:pt x="206057" y="520890"/>
                  </a:lnTo>
                  <a:lnTo>
                    <a:pt x="206438" y="519963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2" name="object 2242"/>
            <p:cNvSpPr/>
            <p:nvPr/>
          </p:nvSpPr>
          <p:spPr>
            <a:xfrm>
              <a:off x="8067611" y="7455204"/>
              <a:ext cx="195580" cy="444500"/>
            </a:xfrm>
            <a:custGeom>
              <a:avLst/>
              <a:gdLst/>
              <a:ahLst/>
              <a:cxnLst/>
              <a:rect l="l" t="t" r="r" b="b"/>
              <a:pathLst>
                <a:path w="195579" h="444500">
                  <a:moveTo>
                    <a:pt x="2349" y="241604"/>
                  </a:moveTo>
                  <a:lnTo>
                    <a:pt x="2286" y="240360"/>
                  </a:lnTo>
                  <a:lnTo>
                    <a:pt x="1689" y="239153"/>
                  </a:lnTo>
                  <a:lnTo>
                    <a:pt x="1422" y="239052"/>
                  </a:lnTo>
                  <a:lnTo>
                    <a:pt x="876" y="238772"/>
                  </a:lnTo>
                  <a:lnTo>
                    <a:pt x="0" y="239979"/>
                  </a:lnTo>
                  <a:lnTo>
                    <a:pt x="381" y="241223"/>
                  </a:lnTo>
                  <a:lnTo>
                    <a:pt x="596" y="242366"/>
                  </a:lnTo>
                  <a:lnTo>
                    <a:pt x="660" y="242862"/>
                  </a:lnTo>
                  <a:lnTo>
                    <a:pt x="1257" y="243344"/>
                  </a:lnTo>
                  <a:lnTo>
                    <a:pt x="1638" y="242747"/>
                  </a:lnTo>
                  <a:lnTo>
                    <a:pt x="2349" y="241604"/>
                  </a:lnTo>
                  <a:close/>
                </a:path>
                <a:path w="195579" h="444500">
                  <a:moveTo>
                    <a:pt x="22987" y="112801"/>
                  </a:moveTo>
                  <a:lnTo>
                    <a:pt x="21894" y="112204"/>
                  </a:lnTo>
                  <a:lnTo>
                    <a:pt x="21247" y="112204"/>
                  </a:lnTo>
                  <a:lnTo>
                    <a:pt x="20421" y="111226"/>
                  </a:lnTo>
                  <a:lnTo>
                    <a:pt x="19939" y="112255"/>
                  </a:lnTo>
                  <a:lnTo>
                    <a:pt x="19342" y="113563"/>
                  </a:lnTo>
                  <a:lnTo>
                    <a:pt x="19177" y="114973"/>
                  </a:lnTo>
                  <a:lnTo>
                    <a:pt x="19507" y="116446"/>
                  </a:lnTo>
                  <a:lnTo>
                    <a:pt x="19659" y="117106"/>
                  </a:lnTo>
                  <a:lnTo>
                    <a:pt x="20154" y="116992"/>
                  </a:lnTo>
                  <a:lnTo>
                    <a:pt x="20586" y="116941"/>
                  </a:lnTo>
                  <a:lnTo>
                    <a:pt x="21894" y="116827"/>
                  </a:lnTo>
                  <a:lnTo>
                    <a:pt x="22491" y="115849"/>
                  </a:lnTo>
                  <a:lnTo>
                    <a:pt x="22771" y="114757"/>
                  </a:lnTo>
                  <a:lnTo>
                    <a:pt x="22936" y="113830"/>
                  </a:lnTo>
                  <a:lnTo>
                    <a:pt x="22987" y="112801"/>
                  </a:lnTo>
                  <a:close/>
                </a:path>
                <a:path w="195579" h="444500">
                  <a:moveTo>
                    <a:pt x="27724" y="160439"/>
                  </a:moveTo>
                  <a:lnTo>
                    <a:pt x="26746" y="157822"/>
                  </a:lnTo>
                  <a:lnTo>
                    <a:pt x="26149" y="155968"/>
                  </a:lnTo>
                  <a:lnTo>
                    <a:pt x="24244" y="153847"/>
                  </a:lnTo>
                  <a:lnTo>
                    <a:pt x="19392" y="151561"/>
                  </a:lnTo>
                  <a:lnTo>
                    <a:pt x="16065" y="152755"/>
                  </a:lnTo>
                  <a:lnTo>
                    <a:pt x="14439" y="155587"/>
                  </a:lnTo>
                  <a:lnTo>
                    <a:pt x="13563" y="157010"/>
                  </a:lnTo>
                  <a:lnTo>
                    <a:pt x="13614" y="158635"/>
                  </a:lnTo>
                  <a:lnTo>
                    <a:pt x="14160" y="161798"/>
                  </a:lnTo>
                  <a:lnTo>
                    <a:pt x="15900" y="161366"/>
                  </a:lnTo>
                  <a:lnTo>
                    <a:pt x="16827" y="162013"/>
                  </a:lnTo>
                  <a:lnTo>
                    <a:pt x="17538" y="162560"/>
                  </a:lnTo>
                  <a:lnTo>
                    <a:pt x="18516" y="162775"/>
                  </a:lnTo>
                  <a:lnTo>
                    <a:pt x="17437" y="164515"/>
                  </a:lnTo>
                  <a:lnTo>
                    <a:pt x="17754" y="165011"/>
                  </a:lnTo>
                  <a:lnTo>
                    <a:pt x="18300" y="165176"/>
                  </a:lnTo>
                  <a:lnTo>
                    <a:pt x="20967" y="165823"/>
                  </a:lnTo>
                  <a:lnTo>
                    <a:pt x="23698" y="165938"/>
                  </a:lnTo>
                  <a:lnTo>
                    <a:pt x="25869" y="164134"/>
                  </a:lnTo>
                  <a:lnTo>
                    <a:pt x="27673" y="162610"/>
                  </a:lnTo>
                  <a:lnTo>
                    <a:pt x="27724" y="160439"/>
                  </a:lnTo>
                  <a:close/>
                </a:path>
                <a:path w="195579" h="444500">
                  <a:moveTo>
                    <a:pt x="30772" y="177469"/>
                  </a:moveTo>
                  <a:lnTo>
                    <a:pt x="30721" y="177152"/>
                  </a:lnTo>
                  <a:lnTo>
                    <a:pt x="28270" y="175247"/>
                  </a:lnTo>
                  <a:lnTo>
                    <a:pt x="27940" y="174967"/>
                  </a:lnTo>
                  <a:lnTo>
                    <a:pt x="26416" y="173723"/>
                  </a:lnTo>
                  <a:lnTo>
                    <a:pt x="24841" y="172250"/>
                  </a:lnTo>
                  <a:lnTo>
                    <a:pt x="20269" y="174421"/>
                  </a:lnTo>
                  <a:lnTo>
                    <a:pt x="22009" y="176707"/>
                  </a:lnTo>
                  <a:lnTo>
                    <a:pt x="22059" y="179006"/>
                  </a:lnTo>
                  <a:lnTo>
                    <a:pt x="22110" y="179324"/>
                  </a:lnTo>
                  <a:lnTo>
                    <a:pt x="22174" y="180416"/>
                  </a:lnTo>
                  <a:lnTo>
                    <a:pt x="22440" y="181508"/>
                  </a:lnTo>
                  <a:lnTo>
                    <a:pt x="23317" y="182206"/>
                  </a:lnTo>
                  <a:lnTo>
                    <a:pt x="23583" y="182435"/>
                  </a:lnTo>
                  <a:lnTo>
                    <a:pt x="23964" y="182651"/>
                  </a:lnTo>
                  <a:lnTo>
                    <a:pt x="26581" y="183349"/>
                  </a:lnTo>
                  <a:lnTo>
                    <a:pt x="27508" y="181394"/>
                  </a:lnTo>
                  <a:lnTo>
                    <a:pt x="30772" y="177469"/>
                  </a:lnTo>
                  <a:close/>
                </a:path>
                <a:path w="195579" h="444500">
                  <a:moveTo>
                    <a:pt x="35140" y="205181"/>
                  </a:moveTo>
                  <a:lnTo>
                    <a:pt x="34912" y="203771"/>
                  </a:lnTo>
                  <a:lnTo>
                    <a:pt x="34594" y="202196"/>
                  </a:lnTo>
                  <a:lnTo>
                    <a:pt x="33502" y="201104"/>
                  </a:lnTo>
                  <a:lnTo>
                    <a:pt x="31864" y="200723"/>
                  </a:lnTo>
                  <a:lnTo>
                    <a:pt x="31102" y="200507"/>
                  </a:lnTo>
                  <a:lnTo>
                    <a:pt x="23799" y="203174"/>
                  </a:lnTo>
                  <a:lnTo>
                    <a:pt x="24295" y="207035"/>
                  </a:lnTo>
                  <a:lnTo>
                    <a:pt x="24790" y="208724"/>
                  </a:lnTo>
                  <a:lnTo>
                    <a:pt x="25222" y="210413"/>
                  </a:lnTo>
                  <a:lnTo>
                    <a:pt x="25438" y="211607"/>
                  </a:lnTo>
                  <a:lnTo>
                    <a:pt x="26035" y="212534"/>
                  </a:lnTo>
                  <a:lnTo>
                    <a:pt x="27393" y="212648"/>
                  </a:lnTo>
                  <a:lnTo>
                    <a:pt x="28651" y="212813"/>
                  </a:lnTo>
                  <a:lnTo>
                    <a:pt x="29413" y="211010"/>
                  </a:lnTo>
                  <a:lnTo>
                    <a:pt x="29908" y="210134"/>
                  </a:lnTo>
                  <a:lnTo>
                    <a:pt x="30454" y="209435"/>
                  </a:lnTo>
                  <a:lnTo>
                    <a:pt x="34099" y="209054"/>
                  </a:lnTo>
                  <a:lnTo>
                    <a:pt x="34975" y="206654"/>
                  </a:lnTo>
                  <a:lnTo>
                    <a:pt x="35140" y="205181"/>
                  </a:lnTo>
                  <a:close/>
                </a:path>
                <a:path w="195579" h="444500">
                  <a:moveTo>
                    <a:pt x="39763" y="111328"/>
                  </a:moveTo>
                  <a:lnTo>
                    <a:pt x="39116" y="108940"/>
                  </a:lnTo>
                  <a:lnTo>
                    <a:pt x="38785" y="108229"/>
                  </a:lnTo>
                  <a:lnTo>
                    <a:pt x="38569" y="107353"/>
                  </a:lnTo>
                  <a:lnTo>
                    <a:pt x="36436" y="104140"/>
                  </a:lnTo>
                  <a:lnTo>
                    <a:pt x="34264" y="102019"/>
                  </a:lnTo>
                  <a:lnTo>
                    <a:pt x="29083" y="102997"/>
                  </a:lnTo>
                  <a:lnTo>
                    <a:pt x="27673" y="104254"/>
                  </a:lnTo>
                  <a:lnTo>
                    <a:pt x="26962" y="105994"/>
                  </a:lnTo>
                  <a:lnTo>
                    <a:pt x="26746" y="106045"/>
                  </a:lnTo>
                  <a:lnTo>
                    <a:pt x="26530" y="106159"/>
                  </a:lnTo>
                  <a:lnTo>
                    <a:pt x="26314" y="106324"/>
                  </a:lnTo>
                  <a:lnTo>
                    <a:pt x="25057" y="107467"/>
                  </a:lnTo>
                  <a:lnTo>
                    <a:pt x="25819" y="108559"/>
                  </a:lnTo>
                  <a:lnTo>
                    <a:pt x="26365" y="109372"/>
                  </a:lnTo>
                  <a:lnTo>
                    <a:pt x="26530" y="109258"/>
                  </a:lnTo>
                  <a:lnTo>
                    <a:pt x="26365" y="110299"/>
                  </a:lnTo>
                  <a:lnTo>
                    <a:pt x="22821" y="116497"/>
                  </a:lnTo>
                  <a:lnTo>
                    <a:pt x="23863" y="120154"/>
                  </a:lnTo>
                  <a:lnTo>
                    <a:pt x="31483" y="123901"/>
                  </a:lnTo>
                  <a:lnTo>
                    <a:pt x="33172" y="123139"/>
                  </a:lnTo>
                  <a:lnTo>
                    <a:pt x="33883" y="119989"/>
                  </a:lnTo>
                  <a:lnTo>
                    <a:pt x="34366" y="117703"/>
                  </a:lnTo>
                  <a:lnTo>
                    <a:pt x="34759" y="115633"/>
                  </a:lnTo>
                  <a:lnTo>
                    <a:pt x="39712" y="113563"/>
                  </a:lnTo>
                  <a:lnTo>
                    <a:pt x="39763" y="111328"/>
                  </a:lnTo>
                  <a:close/>
                </a:path>
                <a:path w="195579" h="444500">
                  <a:moveTo>
                    <a:pt x="42710" y="221081"/>
                  </a:moveTo>
                  <a:lnTo>
                    <a:pt x="42595" y="220052"/>
                  </a:lnTo>
                  <a:lnTo>
                    <a:pt x="42049" y="219608"/>
                  </a:lnTo>
                  <a:lnTo>
                    <a:pt x="40805" y="218579"/>
                  </a:lnTo>
                  <a:lnTo>
                    <a:pt x="38023" y="218846"/>
                  </a:lnTo>
                  <a:lnTo>
                    <a:pt x="37261" y="220154"/>
                  </a:lnTo>
                  <a:lnTo>
                    <a:pt x="36334" y="221678"/>
                  </a:lnTo>
                  <a:lnTo>
                    <a:pt x="37312" y="222885"/>
                  </a:lnTo>
                  <a:lnTo>
                    <a:pt x="38023" y="223964"/>
                  </a:lnTo>
                  <a:lnTo>
                    <a:pt x="38188" y="224028"/>
                  </a:lnTo>
                  <a:lnTo>
                    <a:pt x="39382" y="224790"/>
                  </a:lnTo>
                  <a:lnTo>
                    <a:pt x="42545" y="222059"/>
                  </a:lnTo>
                  <a:lnTo>
                    <a:pt x="42710" y="221081"/>
                  </a:lnTo>
                  <a:close/>
                </a:path>
                <a:path w="195579" h="444500">
                  <a:moveTo>
                    <a:pt x="44881" y="126733"/>
                  </a:moveTo>
                  <a:lnTo>
                    <a:pt x="44284" y="125590"/>
                  </a:lnTo>
                  <a:lnTo>
                    <a:pt x="43472" y="124510"/>
                  </a:lnTo>
                  <a:lnTo>
                    <a:pt x="42811" y="123748"/>
                  </a:lnTo>
                  <a:lnTo>
                    <a:pt x="42113" y="124129"/>
                  </a:lnTo>
                  <a:lnTo>
                    <a:pt x="41503" y="124561"/>
                  </a:lnTo>
                  <a:lnTo>
                    <a:pt x="40360" y="125272"/>
                  </a:lnTo>
                  <a:lnTo>
                    <a:pt x="40093" y="126415"/>
                  </a:lnTo>
                  <a:lnTo>
                    <a:pt x="40855" y="127393"/>
                  </a:lnTo>
                  <a:lnTo>
                    <a:pt x="41503" y="128257"/>
                  </a:lnTo>
                  <a:lnTo>
                    <a:pt x="42595" y="128866"/>
                  </a:lnTo>
                  <a:lnTo>
                    <a:pt x="43853" y="127939"/>
                  </a:lnTo>
                  <a:lnTo>
                    <a:pt x="44881" y="126733"/>
                  </a:lnTo>
                  <a:close/>
                </a:path>
                <a:path w="195579" h="444500">
                  <a:moveTo>
                    <a:pt x="53213" y="265010"/>
                  </a:moveTo>
                  <a:lnTo>
                    <a:pt x="53111" y="263715"/>
                  </a:lnTo>
                  <a:lnTo>
                    <a:pt x="51917" y="262572"/>
                  </a:lnTo>
                  <a:lnTo>
                    <a:pt x="50876" y="261480"/>
                  </a:lnTo>
                  <a:lnTo>
                    <a:pt x="49085" y="261480"/>
                  </a:lnTo>
                  <a:lnTo>
                    <a:pt x="48044" y="262572"/>
                  </a:lnTo>
                  <a:lnTo>
                    <a:pt x="47332" y="263766"/>
                  </a:lnTo>
                  <a:lnTo>
                    <a:pt x="46736" y="265074"/>
                  </a:lnTo>
                  <a:lnTo>
                    <a:pt x="47879" y="266433"/>
                  </a:lnTo>
                  <a:lnTo>
                    <a:pt x="48920" y="267576"/>
                  </a:lnTo>
                  <a:lnTo>
                    <a:pt x="51041" y="267525"/>
                  </a:lnTo>
                  <a:lnTo>
                    <a:pt x="53213" y="265010"/>
                  </a:lnTo>
                  <a:close/>
                </a:path>
                <a:path w="195579" h="444500">
                  <a:moveTo>
                    <a:pt x="55448" y="79921"/>
                  </a:moveTo>
                  <a:lnTo>
                    <a:pt x="53708" y="75831"/>
                  </a:lnTo>
                  <a:lnTo>
                    <a:pt x="50876" y="73609"/>
                  </a:lnTo>
                  <a:lnTo>
                    <a:pt x="50876" y="74142"/>
                  </a:lnTo>
                  <a:lnTo>
                    <a:pt x="50825" y="74422"/>
                  </a:lnTo>
                  <a:lnTo>
                    <a:pt x="50380" y="75895"/>
                  </a:lnTo>
                  <a:lnTo>
                    <a:pt x="50279" y="77800"/>
                  </a:lnTo>
                  <a:lnTo>
                    <a:pt x="47713" y="77254"/>
                  </a:lnTo>
                  <a:lnTo>
                    <a:pt x="45643" y="77089"/>
                  </a:lnTo>
                  <a:lnTo>
                    <a:pt x="44335" y="75780"/>
                  </a:lnTo>
                  <a:lnTo>
                    <a:pt x="44564" y="74142"/>
                  </a:lnTo>
                  <a:lnTo>
                    <a:pt x="44665" y="73545"/>
                  </a:lnTo>
                  <a:lnTo>
                    <a:pt x="44996" y="72999"/>
                  </a:lnTo>
                  <a:lnTo>
                    <a:pt x="45427" y="72567"/>
                  </a:lnTo>
                  <a:lnTo>
                    <a:pt x="43307" y="73164"/>
                  </a:lnTo>
                  <a:lnTo>
                    <a:pt x="41236" y="74688"/>
                  </a:lnTo>
                  <a:lnTo>
                    <a:pt x="40043" y="77190"/>
                  </a:lnTo>
                  <a:lnTo>
                    <a:pt x="41948" y="81610"/>
                  </a:lnTo>
                  <a:lnTo>
                    <a:pt x="42710" y="81826"/>
                  </a:lnTo>
                  <a:lnTo>
                    <a:pt x="42760" y="81495"/>
                  </a:lnTo>
                  <a:lnTo>
                    <a:pt x="42875" y="81165"/>
                  </a:lnTo>
                  <a:lnTo>
                    <a:pt x="43141" y="79705"/>
                  </a:lnTo>
                  <a:lnTo>
                    <a:pt x="43853" y="79921"/>
                  </a:lnTo>
                  <a:lnTo>
                    <a:pt x="44399" y="80467"/>
                  </a:lnTo>
                  <a:lnTo>
                    <a:pt x="44831" y="80949"/>
                  </a:lnTo>
                  <a:lnTo>
                    <a:pt x="44996" y="81711"/>
                  </a:lnTo>
                  <a:lnTo>
                    <a:pt x="45262" y="82207"/>
                  </a:lnTo>
                  <a:lnTo>
                    <a:pt x="44945" y="84213"/>
                  </a:lnTo>
                  <a:lnTo>
                    <a:pt x="45593" y="85420"/>
                  </a:lnTo>
                  <a:lnTo>
                    <a:pt x="47447" y="85966"/>
                  </a:lnTo>
                  <a:lnTo>
                    <a:pt x="50165" y="86728"/>
                  </a:lnTo>
                  <a:lnTo>
                    <a:pt x="53492" y="85140"/>
                  </a:lnTo>
                  <a:lnTo>
                    <a:pt x="55448" y="79921"/>
                  </a:lnTo>
                  <a:close/>
                </a:path>
                <a:path w="195579" h="444500">
                  <a:moveTo>
                    <a:pt x="64655" y="263105"/>
                  </a:moveTo>
                  <a:lnTo>
                    <a:pt x="63842" y="262191"/>
                  </a:lnTo>
                  <a:lnTo>
                    <a:pt x="62915" y="261531"/>
                  </a:lnTo>
                  <a:lnTo>
                    <a:pt x="62039" y="261531"/>
                  </a:lnTo>
                  <a:lnTo>
                    <a:pt x="61341" y="262458"/>
                  </a:lnTo>
                  <a:lnTo>
                    <a:pt x="60579" y="263385"/>
                  </a:lnTo>
                  <a:lnTo>
                    <a:pt x="61010" y="264147"/>
                  </a:lnTo>
                  <a:lnTo>
                    <a:pt x="61772" y="264858"/>
                  </a:lnTo>
                  <a:lnTo>
                    <a:pt x="62369" y="265455"/>
                  </a:lnTo>
                  <a:lnTo>
                    <a:pt x="63246" y="265772"/>
                  </a:lnTo>
                  <a:lnTo>
                    <a:pt x="63792" y="265074"/>
                  </a:lnTo>
                  <a:lnTo>
                    <a:pt x="64554" y="264198"/>
                  </a:lnTo>
                  <a:lnTo>
                    <a:pt x="64655" y="263105"/>
                  </a:lnTo>
                  <a:close/>
                </a:path>
                <a:path w="195579" h="444500">
                  <a:moveTo>
                    <a:pt x="65798" y="99352"/>
                  </a:moveTo>
                  <a:lnTo>
                    <a:pt x="65697" y="97663"/>
                  </a:lnTo>
                  <a:lnTo>
                    <a:pt x="64554" y="96735"/>
                  </a:lnTo>
                  <a:lnTo>
                    <a:pt x="63461" y="95821"/>
                  </a:lnTo>
                  <a:lnTo>
                    <a:pt x="61277" y="96202"/>
                  </a:lnTo>
                  <a:lnTo>
                    <a:pt x="60248" y="97396"/>
                  </a:lnTo>
                  <a:lnTo>
                    <a:pt x="59537" y="98259"/>
                  </a:lnTo>
                  <a:lnTo>
                    <a:pt x="59804" y="100444"/>
                  </a:lnTo>
                  <a:lnTo>
                    <a:pt x="60960" y="101206"/>
                  </a:lnTo>
                  <a:lnTo>
                    <a:pt x="62369" y="102184"/>
                  </a:lnTo>
                  <a:lnTo>
                    <a:pt x="63677" y="101688"/>
                  </a:lnTo>
                  <a:lnTo>
                    <a:pt x="64770" y="100495"/>
                  </a:lnTo>
                  <a:lnTo>
                    <a:pt x="65798" y="99352"/>
                  </a:lnTo>
                  <a:close/>
                </a:path>
                <a:path w="195579" h="444500">
                  <a:moveTo>
                    <a:pt x="68961" y="193967"/>
                  </a:moveTo>
                  <a:lnTo>
                    <a:pt x="68910" y="189941"/>
                  </a:lnTo>
                  <a:lnTo>
                    <a:pt x="66294" y="187439"/>
                  </a:lnTo>
                  <a:lnTo>
                    <a:pt x="62801" y="184111"/>
                  </a:lnTo>
                  <a:lnTo>
                    <a:pt x="56819" y="183629"/>
                  </a:lnTo>
                  <a:lnTo>
                    <a:pt x="54203" y="186461"/>
                  </a:lnTo>
                  <a:lnTo>
                    <a:pt x="53213" y="187604"/>
                  </a:lnTo>
                  <a:lnTo>
                    <a:pt x="52616" y="189230"/>
                  </a:lnTo>
                  <a:lnTo>
                    <a:pt x="52451" y="190982"/>
                  </a:lnTo>
                  <a:lnTo>
                    <a:pt x="52298" y="192278"/>
                  </a:lnTo>
                  <a:lnTo>
                    <a:pt x="57467" y="201371"/>
                  </a:lnTo>
                  <a:lnTo>
                    <a:pt x="62699" y="200672"/>
                  </a:lnTo>
                  <a:lnTo>
                    <a:pt x="66344" y="196799"/>
                  </a:lnTo>
                  <a:lnTo>
                    <a:pt x="68961" y="193967"/>
                  </a:lnTo>
                  <a:close/>
                </a:path>
                <a:path w="195579" h="444500">
                  <a:moveTo>
                    <a:pt x="74244" y="77190"/>
                  </a:moveTo>
                  <a:lnTo>
                    <a:pt x="73367" y="76212"/>
                  </a:lnTo>
                  <a:lnTo>
                    <a:pt x="72174" y="75565"/>
                  </a:lnTo>
                  <a:lnTo>
                    <a:pt x="71970" y="75399"/>
                  </a:lnTo>
                  <a:lnTo>
                    <a:pt x="71628" y="75133"/>
                  </a:lnTo>
                  <a:lnTo>
                    <a:pt x="71361" y="74968"/>
                  </a:lnTo>
                  <a:lnTo>
                    <a:pt x="69837" y="73761"/>
                  </a:lnTo>
                  <a:lnTo>
                    <a:pt x="68084" y="71640"/>
                  </a:lnTo>
                  <a:lnTo>
                    <a:pt x="65100" y="73926"/>
                  </a:lnTo>
                  <a:lnTo>
                    <a:pt x="64935" y="74904"/>
                  </a:lnTo>
                  <a:lnTo>
                    <a:pt x="65100" y="75996"/>
                  </a:lnTo>
                  <a:lnTo>
                    <a:pt x="66776" y="75399"/>
                  </a:lnTo>
                  <a:lnTo>
                    <a:pt x="67271" y="76809"/>
                  </a:lnTo>
                  <a:lnTo>
                    <a:pt x="68745" y="77736"/>
                  </a:lnTo>
                  <a:lnTo>
                    <a:pt x="69723" y="78562"/>
                  </a:lnTo>
                  <a:lnTo>
                    <a:pt x="70980" y="79375"/>
                  </a:lnTo>
                  <a:lnTo>
                    <a:pt x="71742" y="80352"/>
                  </a:lnTo>
                  <a:lnTo>
                    <a:pt x="72605" y="80086"/>
                  </a:lnTo>
                  <a:lnTo>
                    <a:pt x="73533" y="79590"/>
                  </a:lnTo>
                  <a:lnTo>
                    <a:pt x="73812" y="78613"/>
                  </a:lnTo>
                  <a:lnTo>
                    <a:pt x="74244" y="77190"/>
                  </a:lnTo>
                  <a:close/>
                </a:path>
                <a:path w="195579" h="444500">
                  <a:moveTo>
                    <a:pt x="75819" y="263550"/>
                  </a:moveTo>
                  <a:lnTo>
                    <a:pt x="75171" y="263055"/>
                  </a:lnTo>
                  <a:lnTo>
                    <a:pt x="74028" y="262343"/>
                  </a:lnTo>
                  <a:lnTo>
                    <a:pt x="72555" y="262509"/>
                  </a:lnTo>
                  <a:lnTo>
                    <a:pt x="71577" y="263385"/>
                  </a:lnTo>
                  <a:lnTo>
                    <a:pt x="70815" y="263982"/>
                  </a:lnTo>
                  <a:lnTo>
                    <a:pt x="70916" y="264960"/>
                  </a:lnTo>
                  <a:lnTo>
                    <a:pt x="71628" y="265772"/>
                  </a:lnTo>
                  <a:lnTo>
                    <a:pt x="72885" y="266865"/>
                  </a:lnTo>
                  <a:lnTo>
                    <a:pt x="73977" y="266484"/>
                  </a:lnTo>
                  <a:lnTo>
                    <a:pt x="75006" y="265391"/>
                  </a:lnTo>
                  <a:lnTo>
                    <a:pt x="75768" y="264693"/>
                  </a:lnTo>
                  <a:lnTo>
                    <a:pt x="75819" y="263550"/>
                  </a:lnTo>
                  <a:close/>
                </a:path>
                <a:path w="195579" h="444500">
                  <a:moveTo>
                    <a:pt x="77025" y="148463"/>
                  </a:moveTo>
                  <a:lnTo>
                    <a:pt x="76530" y="145732"/>
                  </a:lnTo>
                  <a:lnTo>
                    <a:pt x="74193" y="145034"/>
                  </a:lnTo>
                  <a:lnTo>
                    <a:pt x="70916" y="143992"/>
                  </a:lnTo>
                  <a:lnTo>
                    <a:pt x="67551" y="143065"/>
                  </a:lnTo>
                  <a:lnTo>
                    <a:pt x="64008" y="143560"/>
                  </a:lnTo>
                  <a:lnTo>
                    <a:pt x="62534" y="143776"/>
                  </a:lnTo>
                  <a:lnTo>
                    <a:pt x="61937" y="144818"/>
                  </a:lnTo>
                  <a:lnTo>
                    <a:pt x="61988" y="146227"/>
                  </a:lnTo>
                  <a:lnTo>
                    <a:pt x="62318" y="151612"/>
                  </a:lnTo>
                  <a:lnTo>
                    <a:pt x="66776" y="154825"/>
                  </a:lnTo>
                  <a:lnTo>
                    <a:pt x="72072" y="153301"/>
                  </a:lnTo>
                  <a:lnTo>
                    <a:pt x="73596" y="153035"/>
                  </a:lnTo>
                  <a:lnTo>
                    <a:pt x="74904" y="152158"/>
                  </a:lnTo>
                  <a:lnTo>
                    <a:pt x="75768" y="150749"/>
                  </a:lnTo>
                  <a:lnTo>
                    <a:pt x="77025" y="148463"/>
                  </a:lnTo>
                  <a:close/>
                </a:path>
                <a:path w="195579" h="444500">
                  <a:moveTo>
                    <a:pt x="78549" y="168706"/>
                  </a:moveTo>
                  <a:lnTo>
                    <a:pt x="77241" y="167678"/>
                  </a:lnTo>
                  <a:lnTo>
                    <a:pt x="75285" y="165989"/>
                  </a:lnTo>
                  <a:lnTo>
                    <a:pt x="73152" y="164515"/>
                  </a:lnTo>
                  <a:lnTo>
                    <a:pt x="69075" y="164350"/>
                  </a:lnTo>
                  <a:lnTo>
                    <a:pt x="68364" y="165112"/>
                  </a:lnTo>
                  <a:lnTo>
                    <a:pt x="67932" y="166255"/>
                  </a:lnTo>
                  <a:lnTo>
                    <a:pt x="66890" y="168821"/>
                  </a:lnTo>
                  <a:lnTo>
                    <a:pt x="67551" y="171653"/>
                  </a:lnTo>
                  <a:lnTo>
                    <a:pt x="69392" y="172796"/>
                  </a:lnTo>
                  <a:lnTo>
                    <a:pt x="71412" y="173990"/>
                  </a:lnTo>
                  <a:lnTo>
                    <a:pt x="75222" y="173126"/>
                  </a:lnTo>
                  <a:lnTo>
                    <a:pt x="77076" y="170840"/>
                  </a:lnTo>
                  <a:lnTo>
                    <a:pt x="77292" y="169964"/>
                  </a:lnTo>
                  <a:lnTo>
                    <a:pt x="78549" y="168706"/>
                  </a:lnTo>
                  <a:close/>
                </a:path>
                <a:path w="195579" h="444500">
                  <a:moveTo>
                    <a:pt x="86398" y="198221"/>
                  </a:moveTo>
                  <a:lnTo>
                    <a:pt x="85902" y="197180"/>
                  </a:lnTo>
                  <a:lnTo>
                    <a:pt x="85140" y="196481"/>
                  </a:lnTo>
                  <a:lnTo>
                    <a:pt x="84048" y="195986"/>
                  </a:lnTo>
                  <a:lnTo>
                    <a:pt x="83070" y="195719"/>
                  </a:lnTo>
                  <a:lnTo>
                    <a:pt x="82092" y="197840"/>
                  </a:lnTo>
                  <a:lnTo>
                    <a:pt x="81495" y="198653"/>
                  </a:lnTo>
                  <a:lnTo>
                    <a:pt x="82194" y="199250"/>
                  </a:lnTo>
                  <a:lnTo>
                    <a:pt x="83337" y="200291"/>
                  </a:lnTo>
                  <a:lnTo>
                    <a:pt x="84709" y="199745"/>
                  </a:lnTo>
                  <a:lnTo>
                    <a:pt x="85623" y="198920"/>
                  </a:lnTo>
                  <a:lnTo>
                    <a:pt x="86398" y="198221"/>
                  </a:lnTo>
                  <a:close/>
                </a:path>
                <a:path w="195579" h="444500">
                  <a:moveTo>
                    <a:pt x="87312" y="305142"/>
                  </a:moveTo>
                  <a:lnTo>
                    <a:pt x="86995" y="304927"/>
                  </a:lnTo>
                  <a:lnTo>
                    <a:pt x="84543" y="303174"/>
                  </a:lnTo>
                  <a:lnTo>
                    <a:pt x="83235" y="303504"/>
                  </a:lnTo>
                  <a:lnTo>
                    <a:pt x="82092" y="304977"/>
                  </a:lnTo>
                  <a:lnTo>
                    <a:pt x="81051" y="306285"/>
                  </a:lnTo>
                  <a:lnTo>
                    <a:pt x="81546" y="307365"/>
                  </a:lnTo>
                  <a:lnTo>
                    <a:pt x="82410" y="308356"/>
                  </a:lnTo>
                  <a:lnTo>
                    <a:pt x="83337" y="309270"/>
                  </a:lnTo>
                  <a:lnTo>
                    <a:pt x="85686" y="308571"/>
                  </a:lnTo>
                  <a:lnTo>
                    <a:pt x="86448" y="307213"/>
                  </a:lnTo>
                  <a:lnTo>
                    <a:pt x="87045" y="306171"/>
                  </a:lnTo>
                  <a:lnTo>
                    <a:pt x="87312" y="305142"/>
                  </a:lnTo>
                  <a:close/>
                </a:path>
                <a:path w="195579" h="444500">
                  <a:moveTo>
                    <a:pt x="88239" y="140677"/>
                  </a:moveTo>
                  <a:lnTo>
                    <a:pt x="87807" y="138938"/>
                  </a:lnTo>
                  <a:lnTo>
                    <a:pt x="88023" y="137185"/>
                  </a:lnTo>
                  <a:lnTo>
                    <a:pt x="88074" y="136537"/>
                  </a:lnTo>
                  <a:lnTo>
                    <a:pt x="87591" y="135877"/>
                  </a:lnTo>
                  <a:lnTo>
                    <a:pt x="86067" y="135610"/>
                  </a:lnTo>
                  <a:lnTo>
                    <a:pt x="85686" y="136753"/>
                  </a:lnTo>
                  <a:lnTo>
                    <a:pt x="83832" y="138442"/>
                  </a:lnTo>
                  <a:lnTo>
                    <a:pt x="82905" y="138226"/>
                  </a:lnTo>
                  <a:lnTo>
                    <a:pt x="81597" y="137947"/>
                  </a:lnTo>
                  <a:lnTo>
                    <a:pt x="80505" y="137414"/>
                  </a:lnTo>
                  <a:lnTo>
                    <a:pt x="80022" y="136207"/>
                  </a:lnTo>
                  <a:lnTo>
                    <a:pt x="79641" y="136702"/>
                  </a:lnTo>
                  <a:lnTo>
                    <a:pt x="79527" y="137464"/>
                  </a:lnTo>
                  <a:lnTo>
                    <a:pt x="79743" y="138328"/>
                  </a:lnTo>
                  <a:lnTo>
                    <a:pt x="80124" y="140347"/>
                  </a:lnTo>
                  <a:lnTo>
                    <a:pt x="81597" y="141541"/>
                  </a:lnTo>
                  <a:lnTo>
                    <a:pt x="83235" y="143446"/>
                  </a:lnTo>
                  <a:lnTo>
                    <a:pt x="84543" y="144818"/>
                  </a:lnTo>
                  <a:lnTo>
                    <a:pt x="85902" y="144538"/>
                  </a:lnTo>
                  <a:lnTo>
                    <a:pt x="88239" y="140677"/>
                  </a:lnTo>
                  <a:close/>
                </a:path>
                <a:path w="195579" h="444500">
                  <a:moveTo>
                    <a:pt x="90474" y="178625"/>
                  </a:moveTo>
                  <a:lnTo>
                    <a:pt x="89547" y="177584"/>
                  </a:lnTo>
                  <a:lnTo>
                    <a:pt x="88849" y="176872"/>
                  </a:lnTo>
                  <a:lnTo>
                    <a:pt x="86118" y="176771"/>
                  </a:lnTo>
                  <a:lnTo>
                    <a:pt x="84709" y="178295"/>
                  </a:lnTo>
                  <a:lnTo>
                    <a:pt x="85242" y="180416"/>
                  </a:lnTo>
                  <a:lnTo>
                    <a:pt x="86334" y="181825"/>
                  </a:lnTo>
                  <a:lnTo>
                    <a:pt x="87376" y="183134"/>
                  </a:lnTo>
                  <a:lnTo>
                    <a:pt x="88404" y="182537"/>
                  </a:lnTo>
                  <a:lnTo>
                    <a:pt x="89281" y="181940"/>
                  </a:lnTo>
                  <a:lnTo>
                    <a:pt x="90424" y="181229"/>
                  </a:lnTo>
                  <a:lnTo>
                    <a:pt x="90474" y="178625"/>
                  </a:lnTo>
                  <a:close/>
                </a:path>
                <a:path w="195579" h="444500">
                  <a:moveTo>
                    <a:pt x="92824" y="247383"/>
                  </a:moveTo>
                  <a:lnTo>
                    <a:pt x="92062" y="246722"/>
                  </a:lnTo>
                  <a:lnTo>
                    <a:pt x="90538" y="245529"/>
                  </a:lnTo>
                  <a:lnTo>
                    <a:pt x="88849" y="245795"/>
                  </a:lnTo>
                  <a:lnTo>
                    <a:pt x="87426" y="247535"/>
                  </a:lnTo>
                  <a:lnTo>
                    <a:pt x="86829" y="248196"/>
                  </a:lnTo>
                  <a:lnTo>
                    <a:pt x="86334" y="249008"/>
                  </a:lnTo>
                  <a:lnTo>
                    <a:pt x="87160" y="249936"/>
                  </a:lnTo>
                  <a:lnTo>
                    <a:pt x="88138" y="251129"/>
                  </a:lnTo>
                  <a:lnTo>
                    <a:pt x="90373" y="250583"/>
                  </a:lnTo>
                  <a:lnTo>
                    <a:pt x="92113" y="248742"/>
                  </a:lnTo>
                  <a:lnTo>
                    <a:pt x="92760" y="248031"/>
                  </a:lnTo>
                  <a:lnTo>
                    <a:pt x="92824" y="247383"/>
                  </a:lnTo>
                  <a:close/>
                </a:path>
                <a:path w="195579" h="444500">
                  <a:moveTo>
                    <a:pt x="94564" y="92925"/>
                  </a:moveTo>
                  <a:lnTo>
                    <a:pt x="93522" y="91846"/>
                  </a:lnTo>
                  <a:lnTo>
                    <a:pt x="92062" y="90589"/>
                  </a:lnTo>
                  <a:lnTo>
                    <a:pt x="90208" y="90805"/>
                  </a:lnTo>
                  <a:lnTo>
                    <a:pt x="89115" y="92278"/>
                  </a:lnTo>
                  <a:lnTo>
                    <a:pt x="90373" y="92760"/>
                  </a:lnTo>
                  <a:lnTo>
                    <a:pt x="91516" y="93306"/>
                  </a:lnTo>
                  <a:lnTo>
                    <a:pt x="91617" y="95110"/>
                  </a:lnTo>
                  <a:lnTo>
                    <a:pt x="91681" y="95758"/>
                  </a:lnTo>
                  <a:lnTo>
                    <a:pt x="91452" y="96304"/>
                  </a:lnTo>
                  <a:lnTo>
                    <a:pt x="91135" y="96735"/>
                  </a:lnTo>
                  <a:lnTo>
                    <a:pt x="91998" y="96799"/>
                  </a:lnTo>
                  <a:lnTo>
                    <a:pt x="92989" y="96418"/>
                  </a:lnTo>
                  <a:lnTo>
                    <a:pt x="93586" y="95592"/>
                  </a:lnTo>
                  <a:lnTo>
                    <a:pt x="94449" y="94234"/>
                  </a:lnTo>
                  <a:lnTo>
                    <a:pt x="94564" y="92925"/>
                  </a:lnTo>
                  <a:close/>
                </a:path>
                <a:path w="195579" h="444500">
                  <a:moveTo>
                    <a:pt x="97993" y="61950"/>
                  </a:moveTo>
                  <a:lnTo>
                    <a:pt x="97663" y="59232"/>
                  </a:lnTo>
                  <a:lnTo>
                    <a:pt x="95656" y="57492"/>
                  </a:lnTo>
                  <a:lnTo>
                    <a:pt x="95161" y="57111"/>
                  </a:lnTo>
                  <a:lnTo>
                    <a:pt x="94894" y="56946"/>
                  </a:lnTo>
                  <a:lnTo>
                    <a:pt x="92925" y="55587"/>
                  </a:lnTo>
                  <a:lnTo>
                    <a:pt x="90919" y="56019"/>
                  </a:lnTo>
                  <a:lnTo>
                    <a:pt x="86931" y="57429"/>
                  </a:lnTo>
                  <a:lnTo>
                    <a:pt x="88404" y="58953"/>
                  </a:lnTo>
                  <a:lnTo>
                    <a:pt x="88138" y="60045"/>
                  </a:lnTo>
                  <a:lnTo>
                    <a:pt x="87972" y="60858"/>
                  </a:lnTo>
                  <a:lnTo>
                    <a:pt x="87591" y="61950"/>
                  </a:lnTo>
                  <a:lnTo>
                    <a:pt x="85090" y="60921"/>
                  </a:lnTo>
                  <a:lnTo>
                    <a:pt x="85191" y="61849"/>
                  </a:lnTo>
                  <a:lnTo>
                    <a:pt x="85305" y="63855"/>
                  </a:lnTo>
                  <a:lnTo>
                    <a:pt x="85521" y="64782"/>
                  </a:lnTo>
                  <a:lnTo>
                    <a:pt x="85140" y="71208"/>
                  </a:lnTo>
                  <a:lnTo>
                    <a:pt x="86017" y="71920"/>
                  </a:lnTo>
                  <a:lnTo>
                    <a:pt x="90690" y="69735"/>
                  </a:lnTo>
                  <a:lnTo>
                    <a:pt x="90919" y="69684"/>
                  </a:lnTo>
                  <a:lnTo>
                    <a:pt x="91236" y="69570"/>
                  </a:lnTo>
                  <a:lnTo>
                    <a:pt x="93522" y="68376"/>
                  </a:lnTo>
                  <a:lnTo>
                    <a:pt x="94513" y="67564"/>
                  </a:lnTo>
                  <a:lnTo>
                    <a:pt x="95592" y="66687"/>
                  </a:lnTo>
                  <a:lnTo>
                    <a:pt x="96354" y="65544"/>
                  </a:lnTo>
                  <a:lnTo>
                    <a:pt x="97993" y="61950"/>
                  </a:lnTo>
                  <a:close/>
                </a:path>
                <a:path w="195579" h="444500">
                  <a:moveTo>
                    <a:pt x="99898" y="127558"/>
                  </a:moveTo>
                  <a:lnTo>
                    <a:pt x="99466" y="127825"/>
                  </a:lnTo>
                  <a:lnTo>
                    <a:pt x="98488" y="128371"/>
                  </a:lnTo>
                  <a:lnTo>
                    <a:pt x="97066" y="129082"/>
                  </a:lnTo>
                  <a:lnTo>
                    <a:pt x="95821" y="128155"/>
                  </a:lnTo>
                  <a:lnTo>
                    <a:pt x="95110" y="126796"/>
                  </a:lnTo>
                  <a:lnTo>
                    <a:pt x="94615" y="125653"/>
                  </a:lnTo>
                  <a:lnTo>
                    <a:pt x="94449" y="125806"/>
                  </a:lnTo>
                  <a:lnTo>
                    <a:pt x="93141" y="127114"/>
                  </a:lnTo>
                  <a:lnTo>
                    <a:pt x="92989" y="129565"/>
                  </a:lnTo>
                  <a:lnTo>
                    <a:pt x="94132" y="130657"/>
                  </a:lnTo>
                  <a:lnTo>
                    <a:pt x="95211" y="131584"/>
                  </a:lnTo>
                  <a:lnTo>
                    <a:pt x="96901" y="131089"/>
                  </a:lnTo>
                  <a:lnTo>
                    <a:pt x="98806" y="129247"/>
                  </a:lnTo>
                  <a:lnTo>
                    <a:pt x="99466" y="128701"/>
                  </a:lnTo>
                  <a:lnTo>
                    <a:pt x="99796" y="128155"/>
                  </a:lnTo>
                  <a:lnTo>
                    <a:pt x="99898" y="127558"/>
                  </a:lnTo>
                  <a:close/>
                </a:path>
                <a:path w="195579" h="444500">
                  <a:moveTo>
                    <a:pt x="100825" y="113677"/>
                  </a:moveTo>
                  <a:lnTo>
                    <a:pt x="91401" y="107416"/>
                  </a:lnTo>
                  <a:lnTo>
                    <a:pt x="89166" y="108496"/>
                  </a:lnTo>
                  <a:lnTo>
                    <a:pt x="90805" y="113068"/>
                  </a:lnTo>
                  <a:lnTo>
                    <a:pt x="90805" y="113779"/>
                  </a:lnTo>
                  <a:lnTo>
                    <a:pt x="91020" y="114325"/>
                  </a:lnTo>
                  <a:lnTo>
                    <a:pt x="91782" y="116446"/>
                  </a:lnTo>
                  <a:lnTo>
                    <a:pt x="93040" y="117640"/>
                  </a:lnTo>
                  <a:lnTo>
                    <a:pt x="94513" y="117919"/>
                  </a:lnTo>
                  <a:lnTo>
                    <a:pt x="94996" y="117043"/>
                  </a:lnTo>
                  <a:lnTo>
                    <a:pt x="95758" y="116281"/>
                  </a:lnTo>
                  <a:lnTo>
                    <a:pt x="97015" y="115849"/>
                  </a:lnTo>
                  <a:lnTo>
                    <a:pt x="97891" y="115519"/>
                  </a:lnTo>
                  <a:lnTo>
                    <a:pt x="98704" y="115354"/>
                  </a:lnTo>
                  <a:lnTo>
                    <a:pt x="99466" y="115417"/>
                  </a:lnTo>
                  <a:lnTo>
                    <a:pt x="100825" y="113677"/>
                  </a:lnTo>
                  <a:close/>
                </a:path>
                <a:path w="195579" h="444500">
                  <a:moveTo>
                    <a:pt x="101866" y="211937"/>
                  </a:moveTo>
                  <a:lnTo>
                    <a:pt x="101701" y="210743"/>
                  </a:lnTo>
                  <a:lnTo>
                    <a:pt x="100660" y="209651"/>
                  </a:lnTo>
                  <a:lnTo>
                    <a:pt x="99352" y="208343"/>
                  </a:lnTo>
                  <a:lnTo>
                    <a:pt x="97993" y="208889"/>
                  </a:lnTo>
                  <a:lnTo>
                    <a:pt x="96850" y="209702"/>
                  </a:lnTo>
                  <a:lnTo>
                    <a:pt x="95542" y="211010"/>
                  </a:lnTo>
                  <a:lnTo>
                    <a:pt x="96088" y="212153"/>
                  </a:lnTo>
                  <a:lnTo>
                    <a:pt x="98107" y="214274"/>
                  </a:lnTo>
                  <a:lnTo>
                    <a:pt x="99796" y="214274"/>
                  </a:lnTo>
                  <a:lnTo>
                    <a:pt x="100825" y="213131"/>
                  </a:lnTo>
                  <a:lnTo>
                    <a:pt x="101866" y="211937"/>
                  </a:lnTo>
                  <a:close/>
                </a:path>
                <a:path w="195579" h="444500">
                  <a:moveTo>
                    <a:pt x="102082" y="269430"/>
                  </a:moveTo>
                  <a:lnTo>
                    <a:pt x="100228" y="266598"/>
                  </a:lnTo>
                  <a:lnTo>
                    <a:pt x="99352" y="265938"/>
                  </a:lnTo>
                  <a:lnTo>
                    <a:pt x="98488" y="265239"/>
                  </a:lnTo>
                  <a:lnTo>
                    <a:pt x="95923" y="263055"/>
                  </a:lnTo>
                  <a:lnTo>
                    <a:pt x="95656" y="263105"/>
                  </a:lnTo>
                  <a:lnTo>
                    <a:pt x="93586" y="265671"/>
                  </a:lnTo>
                  <a:lnTo>
                    <a:pt x="93141" y="266103"/>
                  </a:lnTo>
                  <a:lnTo>
                    <a:pt x="92659" y="266534"/>
                  </a:lnTo>
                  <a:lnTo>
                    <a:pt x="90424" y="269748"/>
                  </a:lnTo>
                  <a:lnTo>
                    <a:pt x="91020" y="271119"/>
                  </a:lnTo>
                  <a:lnTo>
                    <a:pt x="94183" y="271767"/>
                  </a:lnTo>
                  <a:lnTo>
                    <a:pt x="95821" y="272034"/>
                  </a:lnTo>
                  <a:lnTo>
                    <a:pt x="97345" y="271551"/>
                  </a:lnTo>
                  <a:lnTo>
                    <a:pt x="98920" y="271386"/>
                  </a:lnTo>
                  <a:lnTo>
                    <a:pt x="101155" y="271221"/>
                  </a:lnTo>
                  <a:lnTo>
                    <a:pt x="102082" y="269430"/>
                  </a:lnTo>
                  <a:close/>
                </a:path>
                <a:path w="195579" h="444500">
                  <a:moveTo>
                    <a:pt x="102793" y="47040"/>
                  </a:moveTo>
                  <a:lnTo>
                    <a:pt x="101371" y="42240"/>
                  </a:lnTo>
                  <a:lnTo>
                    <a:pt x="101041" y="40614"/>
                  </a:lnTo>
                  <a:lnTo>
                    <a:pt x="99415" y="39903"/>
                  </a:lnTo>
                  <a:lnTo>
                    <a:pt x="96901" y="38811"/>
                  </a:lnTo>
                  <a:lnTo>
                    <a:pt x="94449" y="37566"/>
                  </a:lnTo>
                  <a:lnTo>
                    <a:pt x="91897" y="36741"/>
                  </a:lnTo>
                  <a:lnTo>
                    <a:pt x="91376" y="36588"/>
                  </a:lnTo>
                  <a:lnTo>
                    <a:pt x="92824" y="36588"/>
                  </a:lnTo>
                  <a:lnTo>
                    <a:pt x="93853" y="35547"/>
                  </a:lnTo>
                  <a:lnTo>
                    <a:pt x="94665" y="34518"/>
                  </a:lnTo>
                  <a:lnTo>
                    <a:pt x="94996" y="33261"/>
                  </a:lnTo>
                  <a:lnTo>
                    <a:pt x="94234" y="32067"/>
                  </a:lnTo>
                  <a:lnTo>
                    <a:pt x="93472" y="30975"/>
                  </a:lnTo>
                  <a:lnTo>
                    <a:pt x="90754" y="30924"/>
                  </a:lnTo>
                  <a:lnTo>
                    <a:pt x="89877" y="31953"/>
                  </a:lnTo>
                  <a:lnTo>
                    <a:pt x="89001" y="33096"/>
                  </a:lnTo>
                  <a:lnTo>
                    <a:pt x="89230" y="34404"/>
                  </a:lnTo>
                  <a:lnTo>
                    <a:pt x="89928" y="35496"/>
                  </a:lnTo>
                  <a:lnTo>
                    <a:pt x="90563" y="36347"/>
                  </a:lnTo>
                  <a:lnTo>
                    <a:pt x="88620" y="35763"/>
                  </a:lnTo>
                  <a:lnTo>
                    <a:pt x="86448" y="37185"/>
                  </a:lnTo>
                  <a:lnTo>
                    <a:pt x="85623" y="40449"/>
                  </a:lnTo>
                  <a:lnTo>
                    <a:pt x="84645" y="44145"/>
                  </a:lnTo>
                  <a:lnTo>
                    <a:pt x="85788" y="46596"/>
                  </a:lnTo>
                  <a:lnTo>
                    <a:pt x="89166" y="47421"/>
                  </a:lnTo>
                  <a:lnTo>
                    <a:pt x="90919" y="47739"/>
                  </a:lnTo>
                  <a:lnTo>
                    <a:pt x="92379" y="47586"/>
                  </a:lnTo>
                  <a:lnTo>
                    <a:pt x="93306" y="51447"/>
                  </a:lnTo>
                  <a:lnTo>
                    <a:pt x="95377" y="52476"/>
                  </a:lnTo>
                  <a:lnTo>
                    <a:pt x="100558" y="51168"/>
                  </a:lnTo>
                  <a:lnTo>
                    <a:pt x="102793" y="47040"/>
                  </a:lnTo>
                  <a:close/>
                </a:path>
                <a:path w="195579" h="444500">
                  <a:moveTo>
                    <a:pt x="107797" y="305523"/>
                  </a:moveTo>
                  <a:lnTo>
                    <a:pt x="104914" y="302742"/>
                  </a:lnTo>
                  <a:lnTo>
                    <a:pt x="99415" y="302031"/>
                  </a:lnTo>
                  <a:lnTo>
                    <a:pt x="98272" y="303174"/>
                  </a:lnTo>
                  <a:lnTo>
                    <a:pt x="96901" y="304596"/>
                  </a:lnTo>
                  <a:lnTo>
                    <a:pt x="97726" y="308292"/>
                  </a:lnTo>
                  <a:lnTo>
                    <a:pt x="99796" y="310095"/>
                  </a:lnTo>
                  <a:lnTo>
                    <a:pt x="101866" y="311886"/>
                  </a:lnTo>
                  <a:lnTo>
                    <a:pt x="103936" y="311835"/>
                  </a:lnTo>
                  <a:lnTo>
                    <a:pt x="105676" y="309880"/>
                  </a:lnTo>
                  <a:lnTo>
                    <a:pt x="107530" y="307746"/>
                  </a:lnTo>
                  <a:lnTo>
                    <a:pt x="107797" y="305523"/>
                  </a:lnTo>
                  <a:close/>
                </a:path>
                <a:path w="195579" h="444500">
                  <a:moveTo>
                    <a:pt x="107911" y="166535"/>
                  </a:moveTo>
                  <a:lnTo>
                    <a:pt x="107696" y="165493"/>
                  </a:lnTo>
                  <a:lnTo>
                    <a:pt x="107086" y="164680"/>
                  </a:lnTo>
                  <a:lnTo>
                    <a:pt x="106324" y="163753"/>
                  </a:lnTo>
                  <a:lnTo>
                    <a:pt x="105346" y="163207"/>
                  </a:lnTo>
                  <a:lnTo>
                    <a:pt x="104254" y="164198"/>
                  </a:lnTo>
                  <a:lnTo>
                    <a:pt x="103492" y="164896"/>
                  </a:lnTo>
                  <a:lnTo>
                    <a:pt x="103390" y="165773"/>
                  </a:lnTo>
                  <a:lnTo>
                    <a:pt x="104203" y="166865"/>
                  </a:lnTo>
                  <a:lnTo>
                    <a:pt x="104965" y="167347"/>
                  </a:lnTo>
                  <a:lnTo>
                    <a:pt x="106006" y="167843"/>
                  </a:lnTo>
                  <a:lnTo>
                    <a:pt x="107911" y="166535"/>
                  </a:lnTo>
                  <a:close/>
                </a:path>
                <a:path w="195579" h="444500">
                  <a:moveTo>
                    <a:pt x="111506" y="222885"/>
                  </a:moveTo>
                  <a:lnTo>
                    <a:pt x="108724" y="217817"/>
                  </a:lnTo>
                  <a:lnTo>
                    <a:pt x="101866" y="217766"/>
                  </a:lnTo>
                  <a:lnTo>
                    <a:pt x="96634" y="219125"/>
                  </a:lnTo>
                  <a:lnTo>
                    <a:pt x="94513" y="220700"/>
                  </a:lnTo>
                  <a:lnTo>
                    <a:pt x="94068" y="226847"/>
                  </a:lnTo>
                  <a:lnTo>
                    <a:pt x="95923" y="229031"/>
                  </a:lnTo>
                  <a:lnTo>
                    <a:pt x="98374" y="230720"/>
                  </a:lnTo>
                  <a:lnTo>
                    <a:pt x="99034" y="231152"/>
                  </a:lnTo>
                  <a:lnTo>
                    <a:pt x="99796" y="231368"/>
                  </a:lnTo>
                  <a:lnTo>
                    <a:pt x="100177" y="230555"/>
                  </a:lnTo>
                  <a:lnTo>
                    <a:pt x="100939" y="228600"/>
                  </a:lnTo>
                  <a:lnTo>
                    <a:pt x="102298" y="229146"/>
                  </a:lnTo>
                  <a:lnTo>
                    <a:pt x="106387" y="230339"/>
                  </a:lnTo>
                  <a:lnTo>
                    <a:pt x="107632" y="229908"/>
                  </a:lnTo>
                  <a:lnTo>
                    <a:pt x="108724" y="227888"/>
                  </a:lnTo>
                  <a:lnTo>
                    <a:pt x="111506" y="222885"/>
                  </a:lnTo>
                  <a:close/>
                </a:path>
                <a:path w="195579" h="444500">
                  <a:moveTo>
                    <a:pt x="116624" y="346621"/>
                  </a:moveTo>
                  <a:lnTo>
                    <a:pt x="115912" y="345478"/>
                  </a:lnTo>
                  <a:lnTo>
                    <a:pt x="115100" y="344500"/>
                  </a:lnTo>
                  <a:lnTo>
                    <a:pt x="114122" y="343408"/>
                  </a:lnTo>
                  <a:lnTo>
                    <a:pt x="111988" y="343357"/>
                  </a:lnTo>
                  <a:lnTo>
                    <a:pt x="111175" y="344335"/>
                  </a:lnTo>
                  <a:lnTo>
                    <a:pt x="110413" y="345211"/>
                  </a:lnTo>
                  <a:lnTo>
                    <a:pt x="110680" y="347332"/>
                  </a:lnTo>
                  <a:lnTo>
                    <a:pt x="112814" y="349338"/>
                  </a:lnTo>
                  <a:lnTo>
                    <a:pt x="114439" y="349123"/>
                  </a:lnTo>
                  <a:lnTo>
                    <a:pt x="115531" y="347878"/>
                  </a:lnTo>
                  <a:lnTo>
                    <a:pt x="116624" y="346621"/>
                  </a:lnTo>
                  <a:close/>
                </a:path>
                <a:path w="195579" h="444500">
                  <a:moveTo>
                    <a:pt x="116624" y="9093"/>
                  </a:moveTo>
                  <a:lnTo>
                    <a:pt x="115201" y="9144"/>
                  </a:lnTo>
                  <a:lnTo>
                    <a:pt x="113957" y="11163"/>
                  </a:lnTo>
                  <a:lnTo>
                    <a:pt x="112598" y="9309"/>
                  </a:lnTo>
                  <a:lnTo>
                    <a:pt x="111721" y="8001"/>
                  </a:lnTo>
                  <a:lnTo>
                    <a:pt x="110909" y="6692"/>
                  </a:lnTo>
                  <a:lnTo>
                    <a:pt x="110744" y="5232"/>
                  </a:lnTo>
                  <a:lnTo>
                    <a:pt x="110629" y="4406"/>
                  </a:lnTo>
                  <a:lnTo>
                    <a:pt x="110680" y="3543"/>
                  </a:lnTo>
                  <a:lnTo>
                    <a:pt x="111175" y="2235"/>
                  </a:lnTo>
                  <a:lnTo>
                    <a:pt x="101422" y="711"/>
                  </a:lnTo>
                  <a:lnTo>
                    <a:pt x="96520" y="0"/>
                  </a:lnTo>
                  <a:lnTo>
                    <a:pt x="98539" y="762"/>
                  </a:lnTo>
                  <a:lnTo>
                    <a:pt x="100063" y="1854"/>
                  </a:lnTo>
                  <a:lnTo>
                    <a:pt x="99415" y="4241"/>
                  </a:lnTo>
                  <a:lnTo>
                    <a:pt x="100279" y="6375"/>
                  </a:lnTo>
                  <a:lnTo>
                    <a:pt x="100825" y="8115"/>
                  </a:lnTo>
                  <a:lnTo>
                    <a:pt x="103225" y="12192"/>
                  </a:lnTo>
                  <a:lnTo>
                    <a:pt x="105562" y="12255"/>
                  </a:lnTo>
                  <a:lnTo>
                    <a:pt x="106768" y="9575"/>
                  </a:lnTo>
                  <a:lnTo>
                    <a:pt x="106984" y="9258"/>
                  </a:lnTo>
                  <a:lnTo>
                    <a:pt x="107149" y="8928"/>
                  </a:lnTo>
                  <a:lnTo>
                    <a:pt x="107251" y="8597"/>
                  </a:lnTo>
                  <a:lnTo>
                    <a:pt x="107416" y="8712"/>
                  </a:lnTo>
                  <a:lnTo>
                    <a:pt x="107530" y="8877"/>
                  </a:lnTo>
                  <a:lnTo>
                    <a:pt x="110744" y="11709"/>
                  </a:lnTo>
                  <a:lnTo>
                    <a:pt x="113792" y="11709"/>
                  </a:lnTo>
                  <a:lnTo>
                    <a:pt x="116624" y="9093"/>
                  </a:lnTo>
                  <a:close/>
                </a:path>
                <a:path w="195579" h="444500">
                  <a:moveTo>
                    <a:pt x="119291" y="123583"/>
                  </a:moveTo>
                  <a:lnTo>
                    <a:pt x="117983" y="121780"/>
                  </a:lnTo>
                  <a:lnTo>
                    <a:pt x="117817" y="121945"/>
                  </a:lnTo>
                  <a:lnTo>
                    <a:pt x="117652" y="122161"/>
                  </a:lnTo>
                  <a:lnTo>
                    <a:pt x="117500" y="122275"/>
                  </a:lnTo>
                  <a:lnTo>
                    <a:pt x="116890" y="122491"/>
                  </a:lnTo>
                  <a:lnTo>
                    <a:pt x="109321" y="120916"/>
                  </a:lnTo>
                  <a:lnTo>
                    <a:pt x="108940" y="120472"/>
                  </a:lnTo>
                  <a:lnTo>
                    <a:pt x="108559" y="119824"/>
                  </a:lnTo>
                  <a:lnTo>
                    <a:pt x="107251" y="120751"/>
                  </a:lnTo>
                  <a:lnTo>
                    <a:pt x="106057" y="121894"/>
                  </a:lnTo>
                  <a:lnTo>
                    <a:pt x="105460" y="124663"/>
                  </a:lnTo>
                  <a:lnTo>
                    <a:pt x="107149" y="127444"/>
                  </a:lnTo>
                  <a:lnTo>
                    <a:pt x="109486" y="128206"/>
                  </a:lnTo>
                  <a:lnTo>
                    <a:pt x="111290" y="128803"/>
                  </a:lnTo>
                  <a:lnTo>
                    <a:pt x="113195" y="129082"/>
                  </a:lnTo>
                  <a:lnTo>
                    <a:pt x="115150" y="129019"/>
                  </a:lnTo>
                  <a:lnTo>
                    <a:pt x="116624" y="129019"/>
                  </a:lnTo>
                  <a:lnTo>
                    <a:pt x="118427" y="128866"/>
                  </a:lnTo>
                  <a:lnTo>
                    <a:pt x="118427" y="127063"/>
                  </a:lnTo>
                  <a:lnTo>
                    <a:pt x="118478" y="125425"/>
                  </a:lnTo>
                  <a:lnTo>
                    <a:pt x="119291" y="123583"/>
                  </a:lnTo>
                  <a:close/>
                </a:path>
                <a:path w="195579" h="444500">
                  <a:moveTo>
                    <a:pt x="120383" y="279933"/>
                  </a:moveTo>
                  <a:lnTo>
                    <a:pt x="117551" y="277698"/>
                  </a:lnTo>
                  <a:lnTo>
                    <a:pt x="114503" y="277698"/>
                  </a:lnTo>
                  <a:lnTo>
                    <a:pt x="112483" y="278739"/>
                  </a:lnTo>
                  <a:lnTo>
                    <a:pt x="112318" y="278790"/>
                  </a:lnTo>
                  <a:lnTo>
                    <a:pt x="111937" y="279006"/>
                  </a:lnTo>
                  <a:lnTo>
                    <a:pt x="111391" y="279438"/>
                  </a:lnTo>
                  <a:lnTo>
                    <a:pt x="109601" y="281190"/>
                  </a:lnTo>
                  <a:lnTo>
                    <a:pt x="110083" y="284124"/>
                  </a:lnTo>
                  <a:lnTo>
                    <a:pt x="112433" y="286194"/>
                  </a:lnTo>
                  <a:lnTo>
                    <a:pt x="113461" y="287070"/>
                  </a:lnTo>
                  <a:lnTo>
                    <a:pt x="114388" y="287337"/>
                  </a:lnTo>
                  <a:lnTo>
                    <a:pt x="115430" y="286905"/>
                  </a:lnTo>
                  <a:lnTo>
                    <a:pt x="116128" y="286626"/>
                  </a:lnTo>
                  <a:lnTo>
                    <a:pt x="116954" y="286080"/>
                  </a:lnTo>
                  <a:lnTo>
                    <a:pt x="117767" y="285165"/>
                  </a:lnTo>
                  <a:lnTo>
                    <a:pt x="118198" y="284619"/>
                  </a:lnTo>
                  <a:lnTo>
                    <a:pt x="118579" y="284175"/>
                  </a:lnTo>
                  <a:lnTo>
                    <a:pt x="118910" y="283743"/>
                  </a:lnTo>
                  <a:lnTo>
                    <a:pt x="120269" y="281673"/>
                  </a:lnTo>
                  <a:lnTo>
                    <a:pt x="120383" y="279933"/>
                  </a:lnTo>
                  <a:close/>
                </a:path>
                <a:path w="195579" h="444500">
                  <a:moveTo>
                    <a:pt x="120548" y="298500"/>
                  </a:moveTo>
                  <a:lnTo>
                    <a:pt x="120167" y="295998"/>
                  </a:lnTo>
                  <a:lnTo>
                    <a:pt x="117983" y="294525"/>
                  </a:lnTo>
                  <a:lnTo>
                    <a:pt x="117716" y="294360"/>
                  </a:lnTo>
                  <a:lnTo>
                    <a:pt x="117119" y="294093"/>
                  </a:lnTo>
                  <a:lnTo>
                    <a:pt x="116840" y="293928"/>
                  </a:lnTo>
                  <a:lnTo>
                    <a:pt x="116624" y="293865"/>
                  </a:lnTo>
                  <a:lnTo>
                    <a:pt x="113626" y="292671"/>
                  </a:lnTo>
                  <a:lnTo>
                    <a:pt x="109702" y="293052"/>
                  </a:lnTo>
                  <a:lnTo>
                    <a:pt x="108077" y="294906"/>
                  </a:lnTo>
                  <a:lnTo>
                    <a:pt x="106438" y="296760"/>
                  </a:lnTo>
                  <a:lnTo>
                    <a:pt x="107467" y="302031"/>
                  </a:lnTo>
                  <a:lnTo>
                    <a:pt x="109918" y="303123"/>
                  </a:lnTo>
                  <a:lnTo>
                    <a:pt x="110464" y="303022"/>
                  </a:lnTo>
                  <a:lnTo>
                    <a:pt x="110909" y="302310"/>
                  </a:lnTo>
                  <a:lnTo>
                    <a:pt x="111290" y="302031"/>
                  </a:lnTo>
                  <a:lnTo>
                    <a:pt x="111887" y="302031"/>
                  </a:lnTo>
                  <a:lnTo>
                    <a:pt x="112217" y="302094"/>
                  </a:lnTo>
                  <a:lnTo>
                    <a:pt x="112483" y="302310"/>
                  </a:lnTo>
                  <a:lnTo>
                    <a:pt x="112750" y="302412"/>
                  </a:lnTo>
                  <a:lnTo>
                    <a:pt x="113296" y="302793"/>
                  </a:lnTo>
                  <a:lnTo>
                    <a:pt x="115862" y="304482"/>
                  </a:lnTo>
                  <a:lnTo>
                    <a:pt x="117652" y="303999"/>
                  </a:lnTo>
                  <a:lnTo>
                    <a:pt x="120548" y="298500"/>
                  </a:lnTo>
                  <a:close/>
                </a:path>
                <a:path w="195579" h="444500">
                  <a:moveTo>
                    <a:pt x="121856" y="29286"/>
                  </a:moveTo>
                  <a:lnTo>
                    <a:pt x="121640" y="28257"/>
                  </a:lnTo>
                  <a:lnTo>
                    <a:pt x="121475" y="27711"/>
                  </a:lnTo>
                  <a:lnTo>
                    <a:pt x="121031" y="27165"/>
                  </a:lnTo>
                  <a:lnTo>
                    <a:pt x="120713" y="26517"/>
                  </a:lnTo>
                  <a:lnTo>
                    <a:pt x="120713" y="25590"/>
                  </a:lnTo>
                  <a:lnTo>
                    <a:pt x="120764" y="25374"/>
                  </a:lnTo>
                  <a:lnTo>
                    <a:pt x="120878" y="25146"/>
                  </a:lnTo>
                  <a:lnTo>
                    <a:pt x="120484" y="23622"/>
                  </a:lnTo>
                  <a:lnTo>
                    <a:pt x="120053" y="22098"/>
                  </a:lnTo>
                  <a:lnTo>
                    <a:pt x="119722" y="20523"/>
                  </a:lnTo>
                  <a:lnTo>
                    <a:pt x="119456" y="20739"/>
                  </a:lnTo>
                  <a:lnTo>
                    <a:pt x="119189" y="20904"/>
                  </a:lnTo>
                  <a:lnTo>
                    <a:pt x="118960" y="21069"/>
                  </a:lnTo>
                  <a:lnTo>
                    <a:pt x="115862" y="24765"/>
                  </a:lnTo>
                  <a:lnTo>
                    <a:pt x="116128" y="26238"/>
                  </a:lnTo>
                  <a:lnTo>
                    <a:pt x="120383" y="28473"/>
                  </a:lnTo>
                  <a:lnTo>
                    <a:pt x="120650" y="28638"/>
                  </a:lnTo>
                  <a:lnTo>
                    <a:pt x="120878" y="28905"/>
                  </a:lnTo>
                  <a:lnTo>
                    <a:pt x="121412" y="29121"/>
                  </a:lnTo>
                  <a:lnTo>
                    <a:pt x="121640" y="29235"/>
                  </a:lnTo>
                  <a:lnTo>
                    <a:pt x="121856" y="29286"/>
                  </a:lnTo>
                  <a:close/>
                </a:path>
                <a:path w="195579" h="444500">
                  <a:moveTo>
                    <a:pt x="123266" y="132016"/>
                  </a:moveTo>
                  <a:lnTo>
                    <a:pt x="123164" y="129082"/>
                  </a:lnTo>
                  <a:lnTo>
                    <a:pt x="122555" y="128638"/>
                  </a:lnTo>
                  <a:lnTo>
                    <a:pt x="121640" y="127825"/>
                  </a:lnTo>
                  <a:lnTo>
                    <a:pt x="119189" y="128371"/>
                  </a:lnTo>
                  <a:lnTo>
                    <a:pt x="117271" y="130708"/>
                  </a:lnTo>
                  <a:lnTo>
                    <a:pt x="117221" y="131914"/>
                  </a:lnTo>
                  <a:lnTo>
                    <a:pt x="118364" y="132994"/>
                  </a:lnTo>
                  <a:lnTo>
                    <a:pt x="119456" y="134086"/>
                  </a:lnTo>
                  <a:lnTo>
                    <a:pt x="121793" y="133870"/>
                  </a:lnTo>
                  <a:lnTo>
                    <a:pt x="122720" y="132727"/>
                  </a:lnTo>
                  <a:lnTo>
                    <a:pt x="123266" y="132016"/>
                  </a:lnTo>
                  <a:close/>
                </a:path>
                <a:path w="195579" h="444500">
                  <a:moveTo>
                    <a:pt x="123380" y="89877"/>
                  </a:moveTo>
                  <a:lnTo>
                    <a:pt x="119024" y="85471"/>
                  </a:lnTo>
                  <a:lnTo>
                    <a:pt x="118859" y="85255"/>
                  </a:lnTo>
                  <a:lnTo>
                    <a:pt x="117221" y="84010"/>
                  </a:lnTo>
                  <a:lnTo>
                    <a:pt x="117221" y="92062"/>
                  </a:lnTo>
                  <a:lnTo>
                    <a:pt x="112369" y="89496"/>
                  </a:lnTo>
                  <a:lnTo>
                    <a:pt x="114668" y="90703"/>
                  </a:lnTo>
                  <a:lnTo>
                    <a:pt x="117221" y="92062"/>
                  </a:lnTo>
                  <a:lnTo>
                    <a:pt x="117221" y="84010"/>
                  </a:lnTo>
                  <a:lnTo>
                    <a:pt x="115862" y="82969"/>
                  </a:lnTo>
                  <a:lnTo>
                    <a:pt x="112102" y="82537"/>
                  </a:lnTo>
                  <a:lnTo>
                    <a:pt x="108839" y="85420"/>
                  </a:lnTo>
                  <a:lnTo>
                    <a:pt x="108077" y="87045"/>
                  </a:lnTo>
                  <a:lnTo>
                    <a:pt x="107530" y="88950"/>
                  </a:lnTo>
                  <a:lnTo>
                    <a:pt x="107530" y="89115"/>
                  </a:lnTo>
                  <a:lnTo>
                    <a:pt x="107467" y="89281"/>
                  </a:lnTo>
                  <a:lnTo>
                    <a:pt x="109918" y="89230"/>
                  </a:lnTo>
                  <a:lnTo>
                    <a:pt x="106057" y="89331"/>
                  </a:lnTo>
                  <a:lnTo>
                    <a:pt x="101485" y="89877"/>
                  </a:lnTo>
                  <a:lnTo>
                    <a:pt x="100609" y="91516"/>
                  </a:lnTo>
                  <a:lnTo>
                    <a:pt x="100342" y="93091"/>
                  </a:lnTo>
                  <a:lnTo>
                    <a:pt x="100012" y="94830"/>
                  </a:lnTo>
                  <a:lnTo>
                    <a:pt x="107416" y="104749"/>
                  </a:lnTo>
                  <a:lnTo>
                    <a:pt x="108343" y="104749"/>
                  </a:lnTo>
                  <a:lnTo>
                    <a:pt x="108673" y="105016"/>
                  </a:lnTo>
                  <a:lnTo>
                    <a:pt x="108889" y="105346"/>
                  </a:lnTo>
                  <a:lnTo>
                    <a:pt x="110794" y="106045"/>
                  </a:lnTo>
                  <a:lnTo>
                    <a:pt x="112699" y="106426"/>
                  </a:lnTo>
                  <a:lnTo>
                    <a:pt x="114719" y="106324"/>
                  </a:lnTo>
                  <a:lnTo>
                    <a:pt x="120713" y="99466"/>
                  </a:lnTo>
                  <a:lnTo>
                    <a:pt x="121412" y="97561"/>
                  </a:lnTo>
                  <a:lnTo>
                    <a:pt x="120269" y="96354"/>
                  </a:lnTo>
                  <a:lnTo>
                    <a:pt x="123215" y="93522"/>
                  </a:lnTo>
                  <a:lnTo>
                    <a:pt x="123380" y="89877"/>
                  </a:lnTo>
                  <a:close/>
                </a:path>
                <a:path w="195579" h="444500">
                  <a:moveTo>
                    <a:pt x="123647" y="55257"/>
                  </a:moveTo>
                  <a:lnTo>
                    <a:pt x="121577" y="54114"/>
                  </a:lnTo>
                  <a:lnTo>
                    <a:pt x="120218" y="53403"/>
                  </a:lnTo>
                  <a:lnTo>
                    <a:pt x="119291" y="50634"/>
                  </a:lnTo>
                  <a:lnTo>
                    <a:pt x="118694" y="48666"/>
                  </a:lnTo>
                  <a:lnTo>
                    <a:pt x="116789" y="47853"/>
                  </a:lnTo>
                  <a:lnTo>
                    <a:pt x="114668" y="48285"/>
                  </a:lnTo>
                  <a:lnTo>
                    <a:pt x="112699" y="48729"/>
                  </a:lnTo>
                  <a:lnTo>
                    <a:pt x="111556" y="50088"/>
                  </a:lnTo>
                  <a:lnTo>
                    <a:pt x="111175" y="54927"/>
                  </a:lnTo>
                  <a:lnTo>
                    <a:pt x="111937" y="57708"/>
                  </a:lnTo>
                  <a:lnTo>
                    <a:pt x="114338" y="59778"/>
                  </a:lnTo>
                  <a:lnTo>
                    <a:pt x="116738" y="61734"/>
                  </a:lnTo>
                  <a:lnTo>
                    <a:pt x="120929" y="61087"/>
                  </a:lnTo>
                  <a:lnTo>
                    <a:pt x="122174" y="58305"/>
                  </a:lnTo>
                  <a:lnTo>
                    <a:pt x="122720" y="56997"/>
                  </a:lnTo>
                  <a:lnTo>
                    <a:pt x="123647" y="55257"/>
                  </a:lnTo>
                  <a:close/>
                </a:path>
                <a:path w="195579" h="444500">
                  <a:moveTo>
                    <a:pt x="126428" y="68872"/>
                  </a:moveTo>
                  <a:lnTo>
                    <a:pt x="125501" y="67284"/>
                  </a:lnTo>
                  <a:lnTo>
                    <a:pt x="125234" y="67398"/>
                  </a:lnTo>
                  <a:lnTo>
                    <a:pt x="125006" y="67449"/>
                  </a:lnTo>
                  <a:lnTo>
                    <a:pt x="124739" y="67449"/>
                  </a:lnTo>
                  <a:lnTo>
                    <a:pt x="123545" y="67564"/>
                  </a:lnTo>
                  <a:lnTo>
                    <a:pt x="122288" y="66687"/>
                  </a:lnTo>
                  <a:lnTo>
                    <a:pt x="121742" y="65544"/>
                  </a:lnTo>
                  <a:lnTo>
                    <a:pt x="120764" y="65595"/>
                  </a:lnTo>
                  <a:lnTo>
                    <a:pt x="119837" y="66040"/>
                  </a:lnTo>
                  <a:lnTo>
                    <a:pt x="119075" y="66802"/>
                  </a:lnTo>
                  <a:lnTo>
                    <a:pt x="117767" y="68211"/>
                  </a:lnTo>
                  <a:lnTo>
                    <a:pt x="118097" y="70446"/>
                  </a:lnTo>
                  <a:lnTo>
                    <a:pt x="119951" y="72301"/>
                  </a:lnTo>
                  <a:lnTo>
                    <a:pt x="120218" y="72517"/>
                  </a:lnTo>
                  <a:lnTo>
                    <a:pt x="121526" y="72136"/>
                  </a:lnTo>
                  <a:lnTo>
                    <a:pt x="122885" y="72351"/>
                  </a:lnTo>
                  <a:lnTo>
                    <a:pt x="123329" y="73494"/>
                  </a:lnTo>
                  <a:lnTo>
                    <a:pt x="124028" y="73545"/>
                  </a:lnTo>
                  <a:lnTo>
                    <a:pt x="124625" y="73329"/>
                  </a:lnTo>
                  <a:lnTo>
                    <a:pt x="125120" y="72948"/>
                  </a:lnTo>
                  <a:lnTo>
                    <a:pt x="126314" y="71805"/>
                  </a:lnTo>
                  <a:lnTo>
                    <a:pt x="126428" y="68872"/>
                  </a:lnTo>
                  <a:close/>
                </a:path>
                <a:path w="195579" h="444500">
                  <a:moveTo>
                    <a:pt x="126542" y="150253"/>
                  </a:moveTo>
                  <a:lnTo>
                    <a:pt x="125399" y="149110"/>
                  </a:lnTo>
                  <a:lnTo>
                    <a:pt x="124409" y="148247"/>
                  </a:lnTo>
                  <a:lnTo>
                    <a:pt x="123215" y="148348"/>
                  </a:lnTo>
                  <a:lnTo>
                    <a:pt x="122504" y="149161"/>
                  </a:lnTo>
                  <a:lnTo>
                    <a:pt x="121577" y="150368"/>
                  </a:lnTo>
                  <a:lnTo>
                    <a:pt x="122339" y="151511"/>
                  </a:lnTo>
                  <a:lnTo>
                    <a:pt x="123266" y="152488"/>
                  </a:lnTo>
                  <a:lnTo>
                    <a:pt x="123977" y="153200"/>
                  </a:lnTo>
                  <a:lnTo>
                    <a:pt x="124853" y="153631"/>
                  </a:lnTo>
                  <a:lnTo>
                    <a:pt x="125450" y="152590"/>
                  </a:lnTo>
                  <a:lnTo>
                    <a:pt x="126098" y="151561"/>
                  </a:lnTo>
                  <a:lnTo>
                    <a:pt x="126542" y="150253"/>
                  </a:lnTo>
                  <a:close/>
                </a:path>
                <a:path w="195579" h="444500">
                  <a:moveTo>
                    <a:pt x="126974" y="265772"/>
                  </a:moveTo>
                  <a:lnTo>
                    <a:pt x="126161" y="265341"/>
                  </a:lnTo>
                  <a:lnTo>
                    <a:pt x="123545" y="263817"/>
                  </a:lnTo>
                  <a:lnTo>
                    <a:pt x="123647" y="261696"/>
                  </a:lnTo>
                  <a:lnTo>
                    <a:pt x="124028" y="259130"/>
                  </a:lnTo>
                  <a:lnTo>
                    <a:pt x="124028" y="258864"/>
                  </a:lnTo>
                  <a:lnTo>
                    <a:pt x="124193" y="257886"/>
                  </a:lnTo>
                  <a:lnTo>
                    <a:pt x="123761" y="257073"/>
                  </a:lnTo>
                  <a:lnTo>
                    <a:pt x="123482" y="256311"/>
                  </a:lnTo>
                  <a:lnTo>
                    <a:pt x="121856" y="252056"/>
                  </a:lnTo>
                  <a:lnTo>
                    <a:pt x="119888" y="251675"/>
                  </a:lnTo>
                  <a:lnTo>
                    <a:pt x="116789" y="255054"/>
                  </a:lnTo>
                  <a:lnTo>
                    <a:pt x="115963" y="255981"/>
                  </a:lnTo>
                  <a:lnTo>
                    <a:pt x="115430" y="256743"/>
                  </a:lnTo>
                  <a:lnTo>
                    <a:pt x="113131" y="260769"/>
                  </a:lnTo>
                  <a:lnTo>
                    <a:pt x="114503" y="263055"/>
                  </a:lnTo>
                  <a:lnTo>
                    <a:pt x="121094" y="264528"/>
                  </a:lnTo>
                  <a:lnTo>
                    <a:pt x="121907" y="265074"/>
                  </a:lnTo>
                  <a:lnTo>
                    <a:pt x="121793" y="267144"/>
                  </a:lnTo>
                  <a:lnTo>
                    <a:pt x="121691" y="268173"/>
                  </a:lnTo>
                  <a:lnTo>
                    <a:pt x="122402" y="269265"/>
                  </a:lnTo>
                  <a:lnTo>
                    <a:pt x="124904" y="269481"/>
                  </a:lnTo>
                  <a:lnTo>
                    <a:pt x="125552" y="268719"/>
                  </a:lnTo>
                  <a:lnTo>
                    <a:pt x="126161" y="267906"/>
                  </a:lnTo>
                  <a:lnTo>
                    <a:pt x="126809" y="267081"/>
                  </a:lnTo>
                  <a:lnTo>
                    <a:pt x="126974" y="265772"/>
                  </a:lnTo>
                  <a:close/>
                </a:path>
                <a:path w="195579" h="444500">
                  <a:moveTo>
                    <a:pt x="129425" y="110515"/>
                  </a:moveTo>
                  <a:lnTo>
                    <a:pt x="127850" y="108496"/>
                  </a:lnTo>
                  <a:lnTo>
                    <a:pt x="125717" y="108013"/>
                  </a:lnTo>
                  <a:lnTo>
                    <a:pt x="123482" y="107950"/>
                  </a:lnTo>
                  <a:lnTo>
                    <a:pt x="120929" y="108991"/>
                  </a:lnTo>
                  <a:lnTo>
                    <a:pt x="120269" y="110134"/>
                  </a:lnTo>
                  <a:lnTo>
                    <a:pt x="119951" y="110566"/>
                  </a:lnTo>
                  <a:lnTo>
                    <a:pt x="119888" y="111277"/>
                  </a:lnTo>
                  <a:lnTo>
                    <a:pt x="119951" y="112039"/>
                  </a:lnTo>
                  <a:lnTo>
                    <a:pt x="120002" y="113614"/>
                  </a:lnTo>
                  <a:lnTo>
                    <a:pt x="120764" y="115468"/>
                  </a:lnTo>
                  <a:lnTo>
                    <a:pt x="121856" y="116344"/>
                  </a:lnTo>
                  <a:lnTo>
                    <a:pt x="123482" y="117106"/>
                  </a:lnTo>
                  <a:lnTo>
                    <a:pt x="125069" y="118897"/>
                  </a:lnTo>
                  <a:lnTo>
                    <a:pt x="129146" y="117157"/>
                  </a:lnTo>
                  <a:lnTo>
                    <a:pt x="128663" y="114706"/>
                  </a:lnTo>
                  <a:lnTo>
                    <a:pt x="129425" y="110515"/>
                  </a:lnTo>
                  <a:close/>
                </a:path>
                <a:path w="195579" h="444500">
                  <a:moveTo>
                    <a:pt x="132092" y="378472"/>
                  </a:moveTo>
                  <a:lnTo>
                    <a:pt x="130619" y="376834"/>
                  </a:lnTo>
                  <a:lnTo>
                    <a:pt x="129425" y="376453"/>
                  </a:lnTo>
                  <a:lnTo>
                    <a:pt x="128231" y="377494"/>
                  </a:lnTo>
                  <a:lnTo>
                    <a:pt x="127685" y="378040"/>
                  </a:lnTo>
                  <a:lnTo>
                    <a:pt x="127520" y="378802"/>
                  </a:lnTo>
                  <a:lnTo>
                    <a:pt x="129044" y="380809"/>
                  </a:lnTo>
                  <a:lnTo>
                    <a:pt x="131445" y="379831"/>
                  </a:lnTo>
                  <a:lnTo>
                    <a:pt x="132041" y="379234"/>
                  </a:lnTo>
                  <a:lnTo>
                    <a:pt x="132092" y="378472"/>
                  </a:lnTo>
                  <a:close/>
                </a:path>
                <a:path w="195579" h="444500">
                  <a:moveTo>
                    <a:pt x="134162" y="441350"/>
                  </a:moveTo>
                  <a:lnTo>
                    <a:pt x="133451" y="440093"/>
                  </a:lnTo>
                  <a:lnTo>
                    <a:pt x="132588" y="439064"/>
                  </a:lnTo>
                  <a:lnTo>
                    <a:pt x="131597" y="439229"/>
                  </a:lnTo>
                  <a:lnTo>
                    <a:pt x="130619" y="440042"/>
                  </a:lnTo>
                  <a:lnTo>
                    <a:pt x="129692" y="440753"/>
                  </a:lnTo>
                  <a:lnTo>
                    <a:pt x="129146" y="441947"/>
                  </a:lnTo>
                  <a:lnTo>
                    <a:pt x="130454" y="443903"/>
                  </a:lnTo>
                  <a:lnTo>
                    <a:pt x="131711" y="443420"/>
                  </a:lnTo>
                  <a:lnTo>
                    <a:pt x="132753" y="442874"/>
                  </a:lnTo>
                  <a:lnTo>
                    <a:pt x="133946" y="442277"/>
                  </a:lnTo>
                  <a:lnTo>
                    <a:pt x="134162" y="441350"/>
                  </a:lnTo>
                  <a:close/>
                </a:path>
                <a:path w="195579" h="444500">
                  <a:moveTo>
                    <a:pt x="134429" y="316293"/>
                  </a:moveTo>
                  <a:lnTo>
                    <a:pt x="134213" y="314998"/>
                  </a:lnTo>
                  <a:lnTo>
                    <a:pt x="134112" y="314172"/>
                  </a:lnTo>
                  <a:lnTo>
                    <a:pt x="133832" y="313359"/>
                  </a:lnTo>
                  <a:lnTo>
                    <a:pt x="133184" y="312102"/>
                  </a:lnTo>
                  <a:lnTo>
                    <a:pt x="132905" y="311670"/>
                  </a:lnTo>
                  <a:lnTo>
                    <a:pt x="131000" y="309435"/>
                  </a:lnTo>
                  <a:lnTo>
                    <a:pt x="129095" y="309168"/>
                  </a:lnTo>
                  <a:lnTo>
                    <a:pt x="126428" y="310261"/>
                  </a:lnTo>
                  <a:lnTo>
                    <a:pt x="125006" y="310857"/>
                  </a:lnTo>
                  <a:lnTo>
                    <a:pt x="123926" y="311785"/>
                  </a:lnTo>
                  <a:lnTo>
                    <a:pt x="122783" y="313029"/>
                  </a:lnTo>
                  <a:lnTo>
                    <a:pt x="121145" y="314553"/>
                  </a:lnTo>
                  <a:lnTo>
                    <a:pt x="120548" y="316623"/>
                  </a:lnTo>
                  <a:lnTo>
                    <a:pt x="127457" y="322237"/>
                  </a:lnTo>
                  <a:lnTo>
                    <a:pt x="127952" y="322237"/>
                  </a:lnTo>
                  <a:lnTo>
                    <a:pt x="128231" y="322173"/>
                  </a:lnTo>
                  <a:lnTo>
                    <a:pt x="128765" y="321906"/>
                  </a:lnTo>
                  <a:lnTo>
                    <a:pt x="128066" y="318046"/>
                  </a:lnTo>
                  <a:lnTo>
                    <a:pt x="130949" y="319455"/>
                  </a:lnTo>
                  <a:lnTo>
                    <a:pt x="133134" y="319239"/>
                  </a:lnTo>
                  <a:lnTo>
                    <a:pt x="133451" y="319024"/>
                  </a:lnTo>
                  <a:lnTo>
                    <a:pt x="133731" y="318579"/>
                  </a:lnTo>
                  <a:lnTo>
                    <a:pt x="134010" y="318046"/>
                  </a:lnTo>
                  <a:lnTo>
                    <a:pt x="134277" y="317550"/>
                  </a:lnTo>
                  <a:lnTo>
                    <a:pt x="134429" y="316293"/>
                  </a:lnTo>
                  <a:close/>
                </a:path>
                <a:path w="195579" h="444500">
                  <a:moveTo>
                    <a:pt x="135420" y="147205"/>
                  </a:moveTo>
                  <a:lnTo>
                    <a:pt x="135305" y="147370"/>
                  </a:lnTo>
                  <a:lnTo>
                    <a:pt x="135420" y="147205"/>
                  </a:lnTo>
                  <a:close/>
                </a:path>
                <a:path w="195579" h="444500">
                  <a:moveTo>
                    <a:pt x="136829" y="246621"/>
                  </a:moveTo>
                  <a:lnTo>
                    <a:pt x="136664" y="244436"/>
                  </a:lnTo>
                  <a:lnTo>
                    <a:pt x="136448" y="242316"/>
                  </a:lnTo>
                  <a:lnTo>
                    <a:pt x="134759" y="241388"/>
                  </a:lnTo>
                  <a:lnTo>
                    <a:pt x="133286" y="241769"/>
                  </a:lnTo>
                  <a:lnTo>
                    <a:pt x="130187" y="242697"/>
                  </a:lnTo>
                  <a:lnTo>
                    <a:pt x="126974" y="241935"/>
                  </a:lnTo>
                  <a:lnTo>
                    <a:pt x="123926" y="242417"/>
                  </a:lnTo>
                  <a:lnTo>
                    <a:pt x="123101" y="242531"/>
                  </a:lnTo>
                  <a:lnTo>
                    <a:pt x="122402" y="242912"/>
                  </a:lnTo>
                  <a:lnTo>
                    <a:pt x="121742" y="243128"/>
                  </a:lnTo>
                  <a:lnTo>
                    <a:pt x="121196" y="245249"/>
                  </a:lnTo>
                  <a:lnTo>
                    <a:pt x="122237" y="246672"/>
                  </a:lnTo>
                  <a:lnTo>
                    <a:pt x="125882" y="250482"/>
                  </a:lnTo>
                  <a:lnTo>
                    <a:pt x="127241" y="251028"/>
                  </a:lnTo>
                  <a:lnTo>
                    <a:pt x="128714" y="250151"/>
                  </a:lnTo>
                  <a:lnTo>
                    <a:pt x="129044" y="249986"/>
                  </a:lnTo>
                  <a:lnTo>
                    <a:pt x="129806" y="247484"/>
                  </a:lnTo>
                  <a:lnTo>
                    <a:pt x="131711" y="247599"/>
                  </a:lnTo>
                  <a:lnTo>
                    <a:pt x="135305" y="247383"/>
                  </a:lnTo>
                  <a:lnTo>
                    <a:pt x="136829" y="246621"/>
                  </a:lnTo>
                  <a:close/>
                </a:path>
                <a:path w="195579" h="444500">
                  <a:moveTo>
                    <a:pt x="137972" y="162941"/>
                  </a:moveTo>
                  <a:lnTo>
                    <a:pt x="137706" y="161582"/>
                  </a:lnTo>
                  <a:lnTo>
                    <a:pt x="137490" y="160705"/>
                  </a:lnTo>
                  <a:lnTo>
                    <a:pt x="136118" y="160756"/>
                  </a:lnTo>
                  <a:lnTo>
                    <a:pt x="135204" y="160540"/>
                  </a:lnTo>
                  <a:lnTo>
                    <a:pt x="133896" y="160223"/>
                  </a:lnTo>
                  <a:lnTo>
                    <a:pt x="132854" y="160756"/>
                  </a:lnTo>
                  <a:lnTo>
                    <a:pt x="131978" y="161467"/>
                  </a:lnTo>
                  <a:lnTo>
                    <a:pt x="131978" y="161150"/>
                  </a:lnTo>
                  <a:lnTo>
                    <a:pt x="132041" y="160870"/>
                  </a:lnTo>
                  <a:lnTo>
                    <a:pt x="131927" y="159346"/>
                  </a:lnTo>
                  <a:lnTo>
                    <a:pt x="130898" y="158915"/>
                  </a:lnTo>
                  <a:lnTo>
                    <a:pt x="126542" y="157607"/>
                  </a:lnTo>
                  <a:lnTo>
                    <a:pt x="121196" y="159562"/>
                  </a:lnTo>
                  <a:lnTo>
                    <a:pt x="119126" y="162610"/>
                  </a:lnTo>
                  <a:lnTo>
                    <a:pt x="118427" y="163588"/>
                  </a:lnTo>
                  <a:lnTo>
                    <a:pt x="118198" y="164960"/>
                  </a:lnTo>
                  <a:lnTo>
                    <a:pt x="115747" y="167462"/>
                  </a:lnTo>
                  <a:lnTo>
                    <a:pt x="117055" y="163703"/>
                  </a:lnTo>
                  <a:lnTo>
                    <a:pt x="113296" y="165874"/>
                  </a:lnTo>
                  <a:lnTo>
                    <a:pt x="110959" y="169799"/>
                  </a:lnTo>
                  <a:lnTo>
                    <a:pt x="111226" y="172135"/>
                  </a:lnTo>
                  <a:lnTo>
                    <a:pt x="111556" y="174320"/>
                  </a:lnTo>
                  <a:lnTo>
                    <a:pt x="113906" y="176009"/>
                  </a:lnTo>
                  <a:lnTo>
                    <a:pt x="117271" y="176326"/>
                  </a:lnTo>
                  <a:lnTo>
                    <a:pt x="118529" y="176390"/>
                  </a:lnTo>
                  <a:lnTo>
                    <a:pt x="119786" y="176225"/>
                  </a:lnTo>
                  <a:lnTo>
                    <a:pt x="123482" y="175133"/>
                  </a:lnTo>
                  <a:lnTo>
                    <a:pt x="127952" y="170129"/>
                  </a:lnTo>
                  <a:lnTo>
                    <a:pt x="130352" y="165722"/>
                  </a:lnTo>
                  <a:lnTo>
                    <a:pt x="130403" y="165874"/>
                  </a:lnTo>
                  <a:lnTo>
                    <a:pt x="130517" y="166039"/>
                  </a:lnTo>
                  <a:lnTo>
                    <a:pt x="131495" y="167182"/>
                  </a:lnTo>
                  <a:lnTo>
                    <a:pt x="136563" y="166751"/>
                  </a:lnTo>
                  <a:lnTo>
                    <a:pt x="137591" y="165493"/>
                  </a:lnTo>
                  <a:lnTo>
                    <a:pt x="137655" y="164350"/>
                  </a:lnTo>
                  <a:lnTo>
                    <a:pt x="137972" y="162941"/>
                  </a:lnTo>
                  <a:close/>
                </a:path>
                <a:path w="195579" h="444500">
                  <a:moveTo>
                    <a:pt x="139725" y="294195"/>
                  </a:moveTo>
                  <a:lnTo>
                    <a:pt x="139179" y="293217"/>
                  </a:lnTo>
                  <a:lnTo>
                    <a:pt x="138633" y="293484"/>
                  </a:lnTo>
                  <a:lnTo>
                    <a:pt x="138468" y="293484"/>
                  </a:lnTo>
                  <a:lnTo>
                    <a:pt x="136182" y="294411"/>
                  </a:lnTo>
                  <a:lnTo>
                    <a:pt x="135966" y="292671"/>
                  </a:lnTo>
                  <a:lnTo>
                    <a:pt x="135966" y="291147"/>
                  </a:lnTo>
                  <a:lnTo>
                    <a:pt x="135902" y="289356"/>
                  </a:lnTo>
                  <a:lnTo>
                    <a:pt x="134975" y="289077"/>
                  </a:lnTo>
                  <a:lnTo>
                    <a:pt x="130568" y="288747"/>
                  </a:lnTo>
                  <a:lnTo>
                    <a:pt x="127952" y="290169"/>
                  </a:lnTo>
                  <a:lnTo>
                    <a:pt x="125831" y="294792"/>
                  </a:lnTo>
                  <a:lnTo>
                    <a:pt x="126809" y="297624"/>
                  </a:lnTo>
                  <a:lnTo>
                    <a:pt x="129146" y="299808"/>
                  </a:lnTo>
                  <a:lnTo>
                    <a:pt x="131711" y="302094"/>
                  </a:lnTo>
                  <a:lnTo>
                    <a:pt x="135039" y="303072"/>
                  </a:lnTo>
                  <a:lnTo>
                    <a:pt x="139115" y="300126"/>
                  </a:lnTo>
                  <a:lnTo>
                    <a:pt x="139560" y="297459"/>
                  </a:lnTo>
                  <a:lnTo>
                    <a:pt x="139661" y="294855"/>
                  </a:lnTo>
                  <a:lnTo>
                    <a:pt x="139725" y="294195"/>
                  </a:lnTo>
                  <a:close/>
                </a:path>
                <a:path w="195579" h="444500">
                  <a:moveTo>
                    <a:pt x="140804" y="430898"/>
                  </a:moveTo>
                  <a:lnTo>
                    <a:pt x="140754" y="430085"/>
                  </a:lnTo>
                  <a:lnTo>
                    <a:pt x="140106" y="429641"/>
                  </a:lnTo>
                  <a:lnTo>
                    <a:pt x="139014" y="428993"/>
                  </a:lnTo>
                  <a:lnTo>
                    <a:pt x="137706" y="428396"/>
                  </a:lnTo>
                  <a:lnTo>
                    <a:pt x="136664" y="429806"/>
                  </a:lnTo>
                  <a:lnTo>
                    <a:pt x="136232" y="430466"/>
                  </a:lnTo>
                  <a:lnTo>
                    <a:pt x="136347" y="431279"/>
                  </a:lnTo>
                  <a:lnTo>
                    <a:pt x="136880" y="431825"/>
                  </a:lnTo>
                  <a:lnTo>
                    <a:pt x="138087" y="432904"/>
                  </a:lnTo>
                  <a:lnTo>
                    <a:pt x="139280" y="432523"/>
                  </a:lnTo>
                  <a:lnTo>
                    <a:pt x="140423" y="431546"/>
                  </a:lnTo>
                  <a:lnTo>
                    <a:pt x="140804" y="430898"/>
                  </a:lnTo>
                  <a:close/>
                </a:path>
                <a:path w="195579" h="444500">
                  <a:moveTo>
                    <a:pt x="144729" y="129082"/>
                  </a:moveTo>
                  <a:lnTo>
                    <a:pt x="144081" y="126034"/>
                  </a:lnTo>
                  <a:lnTo>
                    <a:pt x="143751" y="124447"/>
                  </a:lnTo>
                  <a:lnTo>
                    <a:pt x="143421" y="124726"/>
                  </a:lnTo>
                  <a:lnTo>
                    <a:pt x="143154" y="125107"/>
                  </a:lnTo>
                  <a:lnTo>
                    <a:pt x="143040" y="125590"/>
                  </a:lnTo>
                  <a:lnTo>
                    <a:pt x="142557" y="127279"/>
                  </a:lnTo>
                  <a:lnTo>
                    <a:pt x="143535" y="128257"/>
                  </a:lnTo>
                  <a:lnTo>
                    <a:pt x="144729" y="129082"/>
                  </a:lnTo>
                  <a:close/>
                </a:path>
                <a:path w="195579" h="444500">
                  <a:moveTo>
                    <a:pt x="147180" y="140512"/>
                  </a:moveTo>
                  <a:lnTo>
                    <a:pt x="146748" y="138328"/>
                  </a:lnTo>
                  <a:lnTo>
                    <a:pt x="146253" y="136207"/>
                  </a:lnTo>
                  <a:lnTo>
                    <a:pt x="145821" y="134035"/>
                  </a:lnTo>
                  <a:lnTo>
                    <a:pt x="145605" y="134200"/>
                  </a:lnTo>
                  <a:lnTo>
                    <a:pt x="145440" y="134353"/>
                  </a:lnTo>
                  <a:lnTo>
                    <a:pt x="145326" y="134581"/>
                  </a:lnTo>
                  <a:lnTo>
                    <a:pt x="144183" y="136207"/>
                  </a:lnTo>
                  <a:lnTo>
                    <a:pt x="144678" y="138442"/>
                  </a:lnTo>
                  <a:lnTo>
                    <a:pt x="146532" y="140081"/>
                  </a:lnTo>
                  <a:lnTo>
                    <a:pt x="146748" y="140296"/>
                  </a:lnTo>
                  <a:lnTo>
                    <a:pt x="147180" y="140512"/>
                  </a:lnTo>
                  <a:close/>
                </a:path>
                <a:path w="195579" h="444500">
                  <a:moveTo>
                    <a:pt x="149910" y="153365"/>
                  </a:moveTo>
                  <a:lnTo>
                    <a:pt x="149250" y="150418"/>
                  </a:lnTo>
                  <a:lnTo>
                    <a:pt x="148983" y="149009"/>
                  </a:lnTo>
                  <a:lnTo>
                    <a:pt x="147942" y="146989"/>
                  </a:lnTo>
                  <a:lnTo>
                    <a:pt x="146253" y="145580"/>
                  </a:lnTo>
                  <a:lnTo>
                    <a:pt x="144081" y="144487"/>
                  </a:lnTo>
                  <a:lnTo>
                    <a:pt x="141084" y="142900"/>
                  </a:lnTo>
                  <a:lnTo>
                    <a:pt x="139014" y="144106"/>
                  </a:lnTo>
                  <a:lnTo>
                    <a:pt x="136563" y="146608"/>
                  </a:lnTo>
                  <a:lnTo>
                    <a:pt x="135966" y="146939"/>
                  </a:lnTo>
                  <a:lnTo>
                    <a:pt x="135420" y="147320"/>
                  </a:lnTo>
                  <a:lnTo>
                    <a:pt x="135470" y="148132"/>
                  </a:lnTo>
                  <a:lnTo>
                    <a:pt x="135470" y="149821"/>
                  </a:lnTo>
                  <a:lnTo>
                    <a:pt x="135521" y="152273"/>
                  </a:lnTo>
                  <a:lnTo>
                    <a:pt x="135851" y="154444"/>
                  </a:lnTo>
                  <a:lnTo>
                    <a:pt x="139179" y="154393"/>
                  </a:lnTo>
                  <a:lnTo>
                    <a:pt x="140106" y="154343"/>
                  </a:lnTo>
                  <a:lnTo>
                    <a:pt x="140639" y="154940"/>
                  </a:lnTo>
                  <a:lnTo>
                    <a:pt x="140106" y="156184"/>
                  </a:lnTo>
                  <a:lnTo>
                    <a:pt x="139331" y="157657"/>
                  </a:lnTo>
                  <a:lnTo>
                    <a:pt x="140703" y="158038"/>
                  </a:lnTo>
                  <a:lnTo>
                    <a:pt x="143471" y="158153"/>
                  </a:lnTo>
                  <a:lnTo>
                    <a:pt x="145161" y="157607"/>
                  </a:lnTo>
                  <a:lnTo>
                    <a:pt x="146850" y="157010"/>
                  </a:lnTo>
                  <a:lnTo>
                    <a:pt x="148869" y="156349"/>
                  </a:lnTo>
                  <a:lnTo>
                    <a:pt x="149745" y="155041"/>
                  </a:lnTo>
                  <a:lnTo>
                    <a:pt x="149910" y="153365"/>
                  </a:lnTo>
                  <a:close/>
                </a:path>
                <a:path w="195579" h="444500">
                  <a:moveTo>
                    <a:pt x="153670" y="189725"/>
                  </a:moveTo>
                  <a:lnTo>
                    <a:pt x="153085" y="185039"/>
                  </a:lnTo>
                  <a:lnTo>
                    <a:pt x="153060" y="184010"/>
                  </a:lnTo>
                  <a:lnTo>
                    <a:pt x="152730" y="182372"/>
                  </a:lnTo>
                  <a:lnTo>
                    <a:pt x="152082" y="179273"/>
                  </a:lnTo>
                  <a:lnTo>
                    <a:pt x="150685" y="178015"/>
                  </a:lnTo>
                  <a:lnTo>
                    <a:pt x="150063" y="177469"/>
                  </a:lnTo>
                  <a:lnTo>
                    <a:pt x="145300" y="177152"/>
                  </a:lnTo>
                  <a:lnTo>
                    <a:pt x="144678" y="177088"/>
                  </a:lnTo>
                  <a:lnTo>
                    <a:pt x="143421" y="177152"/>
                  </a:lnTo>
                  <a:lnTo>
                    <a:pt x="143103" y="177076"/>
                  </a:lnTo>
                  <a:lnTo>
                    <a:pt x="143103" y="179705"/>
                  </a:lnTo>
                  <a:lnTo>
                    <a:pt x="143002" y="181444"/>
                  </a:lnTo>
                  <a:lnTo>
                    <a:pt x="142875" y="181775"/>
                  </a:lnTo>
                  <a:lnTo>
                    <a:pt x="140373" y="182372"/>
                  </a:lnTo>
                  <a:lnTo>
                    <a:pt x="139446" y="181444"/>
                  </a:lnTo>
                  <a:lnTo>
                    <a:pt x="138950" y="179984"/>
                  </a:lnTo>
                  <a:lnTo>
                    <a:pt x="138734" y="179158"/>
                  </a:lnTo>
                  <a:lnTo>
                    <a:pt x="139230" y="178562"/>
                  </a:lnTo>
                  <a:lnTo>
                    <a:pt x="141351" y="178015"/>
                  </a:lnTo>
                  <a:lnTo>
                    <a:pt x="142608" y="178346"/>
                  </a:lnTo>
                  <a:lnTo>
                    <a:pt x="143103" y="179705"/>
                  </a:lnTo>
                  <a:lnTo>
                    <a:pt x="143103" y="177076"/>
                  </a:lnTo>
                  <a:lnTo>
                    <a:pt x="142113" y="176822"/>
                  </a:lnTo>
                  <a:lnTo>
                    <a:pt x="139115" y="175945"/>
                  </a:lnTo>
                  <a:lnTo>
                    <a:pt x="136347" y="177317"/>
                  </a:lnTo>
                  <a:lnTo>
                    <a:pt x="133134" y="183299"/>
                  </a:lnTo>
                  <a:lnTo>
                    <a:pt x="130403" y="185039"/>
                  </a:lnTo>
                  <a:lnTo>
                    <a:pt x="122339" y="187871"/>
                  </a:lnTo>
                  <a:lnTo>
                    <a:pt x="121475" y="194576"/>
                  </a:lnTo>
                  <a:lnTo>
                    <a:pt x="124688" y="197345"/>
                  </a:lnTo>
                  <a:lnTo>
                    <a:pt x="126377" y="198869"/>
                  </a:lnTo>
                  <a:lnTo>
                    <a:pt x="128003" y="199199"/>
                  </a:lnTo>
                  <a:lnTo>
                    <a:pt x="129857" y="198869"/>
                  </a:lnTo>
                  <a:lnTo>
                    <a:pt x="131000" y="198602"/>
                  </a:lnTo>
                  <a:lnTo>
                    <a:pt x="131876" y="198221"/>
                  </a:lnTo>
                  <a:lnTo>
                    <a:pt x="132689" y="197624"/>
                  </a:lnTo>
                  <a:lnTo>
                    <a:pt x="134162" y="196634"/>
                  </a:lnTo>
                  <a:lnTo>
                    <a:pt x="135204" y="195110"/>
                  </a:lnTo>
                  <a:lnTo>
                    <a:pt x="136067" y="193370"/>
                  </a:lnTo>
                  <a:lnTo>
                    <a:pt x="137655" y="190373"/>
                  </a:lnTo>
                  <a:lnTo>
                    <a:pt x="138087" y="190271"/>
                  </a:lnTo>
                  <a:lnTo>
                    <a:pt x="141401" y="191249"/>
                  </a:lnTo>
                  <a:lnTo>
                    <a:pt x="142773" y="191630"/>
                  </a:lnTo>
                  <a:lnTo>
                    <a:pt x="144132" y="192125"/>
                  </a:lnTo>
                  <a:lnTo>
                    <a:pt x="145542" y="192341"/>
                  </a:lnTo>
                  <a:lnTo>
                    <a:pt x="145986" y="192443"/>
                  </a:lnTo>
                  <a:lnTo>
                    <a:pt x="146316" y="192506"/>
                  </a:lnTo>
                  <a:lnTo>
                    <a:pt x="146697" y="192506"/>
                  </a:lnTo>
                  <a:lnTo>
                    <a:pt x="147840" y="192608"/>
                  </a:lnTo>
                  <a:lnTo>
                    <a:pt x="148869" y="192557"/>
                  </a:lnTo>
                  <a:lnTo>
                    <a:pt x="152133" y="191630"/>
                  </a:lnTo>
                  <a:lnTo>
                    <a:pt x="153225" y="190271"/>
                  </a:lnTo>
                  <a:lnTo>
                    <a:pt x="153670" y="189725"/>
                  </a:lnTo>
                  <a:close/>
                </a:path>
                <a:path w="195579" h="444500">
                  <a:moveTo>
                    <a:pt x="157797" y="359854"/>
                  </a:moveTo>
                  <a:lnTo>
                    <a:pt x="155841" y="358546"/>
                  </a:lnTo>
                  <a:lnTo>
                    <a:pt x="153276" y="356311"/>
                  </a:lnTo>
                  <a:lnTo>
                    <a:pt x="151371" y="355981"/>
                  </a:lnTo>
                  <a:lnTo>
                    <a:pt x="149631" y="357352"/>
                  </a:lnTo>
                  <a:lnTo>
                    <a:pt x="147612" y="359029"/>
                  </a:lnTo>
                  <a:lnTo>
                    <a:pt x="147231" y="360667"/>
                  </a:lnTo>
                  <a:lnTo>
                    <a:pt x="149796" y="364756"/>
                  </a:lnTo>
                  <a:lnTo>
                    <a:pt x="149847" y="367525"/>
                  </a:lnTo>
                  <a:lnTo>
                    <a:pt x="152412" y="367360"/>
                  </a:lnTo>
                  <a:lnTo>
                    <a:pt x="154584" y="367144"/>
                  </a:lnTo>
                  <a:lnTo>
                    <a:pt x="155079" y="364972"/>
                  </a:lnTo>
                  <a:lnTo>
                    <a:pt x="156057" y="363334"/>
                  </a:lnTo>
                  <a:lnTo>
                    <a:pt x="157149" y="361429"/>
                  </a:lnTo>
                  <a:lnTo>
                    <a:pt x="157797" y="359854"/>
                  </a:lnTo>
                  <a:close/>
                </a:path>
                <a:path w="195579" h="444500">
                  <a:moveTo>
                    <a:pt x="161404" y="234962"/>
                  </a:moveTo>
                  <a:lnTo>
                    <a:pt x="160693" y="233222"/>
                  </a:lnTo>
                  <a:lnTo>
                    <a:pt x="156552" y="232676"/>
                  </a:lnTo>
                  <a:lnTo>
                    <a:pt x="154749" y="232727"/>
                  </a:lnTo>
                  <a:lnTo>
                    <a:pt x="151815" y="233222"/>
                  </a:lnTo>
                  <a:lnTo>
                    <a:pt x="151155" y="234200"/>
                  </a:lnTo>
                  <a:lnTo>
                    <a:pt x="151434" y="235559"/>
                  </a:lnTo>
                  <a:lnTo>
                    <a:pt x="151701" y="236486"/>
                  </a:lnTo>
                  <a:lnTo>
                    <a:pt x="152196" y="237248"/>
                  </a:lnTo>
                  <a:lnTo>
                    <a:pt x="152793" y="237909"/>
                  </a:lnTo>
                  <a:lnTo>
                    <a:pt x="153441" y="238671"/>
                  </a:lnTo>
                  <a:lnTo>
                    <a:pt x="154266" y="239217"/>
                  </a:lnTo>
                  <a:lnTo>
                    <a:pt x="155130" y="239649"/>
                  </a:lnTo>
                  <a:lnTo>
                    <a:pt x="155409" y="239814"/>
                  </a:lnTo>
                  <a:lnTo>
                    <a:pt x="155575" y="239864"/>
                  </a:lnTo>
                  <a:lnTo>
                    <a:pt x="157149" y="240626"/>
                  </a:lnTo>
                  <a:lnTo>
                    <a:pt x="158076" y="238988"/>
                  </a:lnTo>
                  <a:lnTo>
                    <a:pt x="159105" y="238010"/>
                  </a:lnTo>
                  <a:lnTo>
                    <a:pt x="159435" y="237629"/>
                  </a:lnTo>
                  <a:lnTo>
                    <a:pt x="159766" y="237312"/>
                  </a:lnTo>
                  <a:lnTo>
                    <a:pt x="161404" y="234962"/>
                  </a:lnTo>
                  <a:close/>
                </a:path>
                <a:path w="195579" h="444500">
                  <a:moveTo>
                    <a:pt x="164719" y="342099"/>
                  </a:moveTo>
                  <a:lnTo>
                    <a:pt x="164172" y="339432"/>
                  </a:lnTo>
                  <a:lnTo>
                    <a:pt x="164007" y="338505"/>
                  </a:lnTo>
                  <a:lnTo>
                    <a:pt x="163626" y="337527"/>
                  </a:lnTo>
                  <a:lnTo>
                    <a:pt x="161290" y="336067"/>
                  </a:lnTo>
                  <a:lnTo>
                    <a:pt x="156883" y="336448"/>
                  </a:lnTo>
                  <a:lnTo>
                    <a:pt x="155841" y="337591"/>
                  </a:lnTo>
                  <a:lnTo>
                    <a:pt x="155625" y="337858"/>
                  </a:lnTo>
                  <a:lnTo>
                    <a:pt x="155295" y="338569"/>
                  </a:lnTo>
                  <a:lnTo>
                    <a:pt x="154584" y="340258"/>
                  </a:lnTo>
                  <a:lnTo>
                    <a:pt x="154813" y="342811"/>
                  </a:lnTo>
                  <a:lnTo>
                    <a:pt x="156057" y="344335"/>
                  </a:lnTo>
                  <a:lnTo>
                    <a:pt x="156337" y="344716"/>
                  </a:lnTo>
                  <a:lnTo>
                    <a:pt x="156718" y="344995"/>
                  </a:lnTo>
                  <a:lnTo>
                    <a:pt x="157035" y="345376"/>
                  </a:lnTo>
                  <a:lnTo>
                    <a:pt x="158407" y="346735"/>
                  </a:lnTo>
                  <a:lnTo>
                    <a:pt x="159270" y="347167"/>
                  </a:lnTo>
                  <a:lnTo>
                    <a:pt x="159867" y="347383"/>
                  </a:lnTo>
                  <a:lnTo>
                    <a:pt x="160248" y="347383"/>
                  </a:lnTo>
                  <a:lnTo>
                    <a:pt x="161074" y="347497"/>
                  </a:lnTo>
                  <a:lnTo>
                    <a:pt x="161836" y="347548"/>
                  </a:lnTo>
                  <a:lnTo>
                    <a:pt x="162382" y="346671"/>
                  </a:lnTo>
                  <a:lnTo>
                    <a:pt x="163690" y="344449"/>
                  </a:lnTo>
                  <a:lnTo>
                    <a:pt x="164719" y="342099"/>
                  </a:lnTo>
                  <a:close/>
                </a:path>
                <a:path w="195579" h="444500">
                  <a:moveTo>
                    <a:pt x="165430" y="272580"/>
                  </a:moveTo>
                  <a:lnTo>
                    <a:pt x="165315" y="269811"/>
                  </a:lnTo>
                  <a:lnTo>
                    <a:pt x="162433" y="267195"/>
                  </a:lnTo>
                  <a:lnTo>
                    <a:pt x="161886" y="266649"/>
                  </a:lnTo>
                  <a:lnTo>
                    <a:pt x="160528" y="266103"/>
                  </a:lnTo>
                  <a:lnTo>
                    <a:pt x="159931" y="265938"/>
                  </a:lnTo>
                  <a:lnTo>
                    <a:pt x="159270" y="265836"/>
                  </a:lnTo>
                  <a:lnTo>
                    <a:pt x="158623" y="265772"/>
                  </a:lnTo>
                  <a:lnTo>
                    <a:pt x="156883" y="265557"/>
                  </a:lnTo>
                  <a:lnTo>
                    <a:pt x="156883" y="267411"/>
                  </a:lnTo>
                  <a:lnTo>
                    <a:pt x="154533" y="269481"/>
                  </a:lnTo>
                  <a:lnTo>
                    <a:pt x="153822" y="268605"/>
                  </a:lnTo>
                  <a:lnTo>
                    <a:pt x="153339" y="268439"/>
                  </a:lnTo>
                  <a:lnTo>
                    <a:pt x="153009" y="268554"/>
                  </a:lnTo>
                  <a:lnTo>
                    <a:pt x="152463" y="268820"/>
                  </a:lnTo>
                  <a:lnTo>
                    <a:pt x="152298" y="270027"/>
                  </a:lnTo>
                  <a:lnTo>
                    <a:pt x="152082" y="270573"/>
                  </a:lnTo>
                  <a:lnTo>
                    <a:pt x="151269" y="272745"/>
                  </a:lnTo>
                  <a:lnTo>
                    <a:pt x="151371" y="275145"/>
                  </a:lnTo>
                  <a:lnTo>
                    <a:pt x="153009" y="276936"/>
                  </a:lnTo>
                  <a:lnTo>
                    <a:pt x="154584" y="278739"/>
                  </a:lnTo>
                  <a:lnTo>
                    <a:pt x="156768" y="278295"/>
                  </a:lnTo>
                  <a:lnTo>
                    <a:pt x="160642" y="277596"/>
                  </a:lnTo>
                  <a:lnTo>
                    <a:pt x="161836" y="276555"/>
                  </a:lnTo>
                  <a:lnTo>
                    <a:pt x="165430" y="272580"/>
                  </a:lnTo>
                  <a:close/>
                </a:path>
                <a:path w="195579" h="444500">
                  <a:moveTo>
                    <a:pt x="167005" y="250812"/>
                  </a:moveTo>
                  <a:lnTo>
                    <a:pt x="166954" y="249821"/>
                  </a:lnTo>
                  <a:lnTo>
                    <a:pt x="166408" y="249288"/>
                  </a:lnTo>
                  <a:lnTo>
                    <a:pt x="165379" y="248081"/>
                  </a:lnTo>
                  <a:lnTo>
                    <a:pt x="164452" y="248907"/>
                  </a:lnTo>
                  <a:lnTo>
                    <a:pt x="163576" y="249720"/>
                  </a:lnTo>
                  <a:lnTo>
                    <a:pt x="162979" y="250367"/>
                  </a:lnTo>
                  <a:lnTo>
                    <a:pt x="162712" y="251460"/>
                  </a:lnTo>
                  <a:lnTo>
                    <a:pt x="163309" y="251841"/>
                  </a:lnTo>
                  <a:lnTo>
                    <a:pt x="164172" y="252336"/>
                  </a:lnTo>
                  <a:lnTo>
                    <a:pt x="165481" y="252552"/>
                  </a:lnTo>
                  <a:lnTo>
                    <a:pt x="166408" y="251460"/>
                  </a:lnTo>
                  <a:lnTo>
                    <a:pt x="167005" y="250812"/>
                  </a:lnTo>
                  <a:close/>
                </a:path>
                <a:path w="195579" h="444500">
                  <a:moveTo>
                    <a:pt x="174802" y="298818"/>
                  </a:moveTo>
                  <a:lnTo>
                    <a:pt x="173812" y="298170"/>
                  </a:lnTo>
                  <a:lnTo>
                    <a:pt x="173215" y="297789"/>
                  </a:lnTo>
                  <a:lnTo>
                    <a:pt x="172618" y="298005"/>
                  </a:lnTo>
                  <a:lnTo>
                    <a:pt x="172135" y="298551"/>
                  </a:lnTo>
                  <a:lnTo>
                    <a:pt x="171589" y="299427"/>
                  </a:lnTo>
                  <a:lnTo>
                    <a:pt x="171475" y="300405"/>
                  </a:lnTo>
                  <a:lnTo>
                    <a:pt x="172186" y="301167"/>
                  </a:lnTo>
                  <a:lnTo>
                    <a:pt x="172897" y="301980"/>
                  </a:lnTo>
                  <a:lnTo>
                    <a:pt x="173596" y="301218"/>
                  </a:lnTo>
                  <a:lnTo>
                    <a:pt x="174091" y="300621"/>
                  </a:lnTo>
                  <a:lnTo>
                    <a:pt x="174802" y="299694"/>
                  </a:lnTo>
                  <a:lnTo>
                    <a:pt x="174802" y="298818"/>
                  </a:lnTo>
                  <a:close/>
                </a:path>
                <a:path w="195579" h="444500">
                  <a:moveTo>
                    <a:pt x="180136" y="363766"/>
                  </a:moveTo>
                  <a:lnTo>
                    <a:pt x="178993" y="362623"/>
                  </a:lnTo>
                  <a:lnTo>
                    <a:pt x="177850" y="361480"/>
                  </a:lnTo>
                  <a:lnTo>
                    <a:pt x="175831" y="361543"/>
                  </a:lnTo>
                  <a:lnTo>
                    <a:pt x="174802" y="362788"/>
                  </a:lnTo>
                  <a:lnTo>
                    <a:pt x="173926" y="363715"/>
                  </a:lnTo>
                  <a:lnTo>
                    <a:pt x="173875" y="365950"/>
                  </a:lnTo>
                  <a:lnTo>
                    <a:pt x="174637" y="366712"/>
                  </a:lnTo>
                  <a:lnTo>
                    <a:pt x="175615" y="367639"/>
                  </a:lnTo>
                  <a:lnTo>
                    <a:pt x="178015" y="367525"/>
                  </a:lnTo>
                  <a:lnTo>
                    <a:pt x="179044" y="366433"/>
                  </a:lnTo>
                  <a:lnTo>
                    <a:pt x="180136" y="365353"/>
                  </a:lnTo>
                  <a:lnTo>
                    <a:pt x="180136" y="363766"/>
                  </a:lnTo>
                  <a:close/>
                </a:path>
                <a:path w="195579" h="444500">
                  <a:moveTo>
                    <a:pt x="180848" y="308673"/>
                  </a:moveTo>
                  <a:lnTo>
                    <a:pt x="178447" y="306387"/>
                  </a:lnTo>
                  <a:lnTo>
                    <a:pt x="176491" y="306717"/>
                  </a:lnTo>
                  <a:lnTo>
                    <a:pt x="175348" y="308127"/>
                  </a:lnTo>
                  <a:lnTo>
                    <a:pt x="174256" y="309435"/>
                  </a:lnTo>
                  <a:lnTo>
                    <a:pt x="174307" y="311023"/>
                  </a:lnTo>
                  <a:lnTo>
                    <a:pt x="175450" y="311950"/>
                  </a:lnTo>
                  <a:lnTo>
                    <a:pt x="176593" y="312928"/>
                  </a:lnTo>
                  <a:lnTo>
                    <a:pt x="179158" y="312762"/>
                  </a:lnTo>
                  <a:lnTo>
                    <a:pt x="179755" y="311404"/>
                  </a:lnTo>
                  <a:lnTo>
                    <a:pt x="180352" y="310146"/>
                  </a:lnTo>
                  <a:lnTo>
                    <a:pt x="180848" y="308673"/>
                  </a:lnTo>
                  <a:close/>
                </a:path>
                <a:path w="195579" h="444500">
                  <a:moveTo>
                    <a:pt x="195503" y="388810"/>
                  </a:moveTo>
                  <a:lnTo>
                    <a:pt x="195313" y="387731"/>
                  </a:lnTo>
                  <a:lnTo>
                    <a:pt x="195008" y="386359"/>
                  </a:lnTo>
                  <a:lnTo>
                    <a:pt x="194792" y="385114"/>
                  </a:lnTo>
                  <a:lnTo>
                    <a:pt x="194246" y="385051"/>
                  </a:lnTo>
                  <a:lnTo>
                    <a:pt x="193700" y="385216"/>
                  </a:lnTo>
                  <a:lnTo>
                    <a:pt x="192227" y="386689"/>
                  </a:lnTo>
                  <a:lnTo>
                    <a:pt x="191795" y="387731"/>
                  </a:lnTo>
                  <a:lnTo>
                    <a:pt x="192468" y="388810"/>
                  </a:lnTo>
                  <a:lnTo>
                    <a:pt x="193154" y="389636"/>
                  </a:lnTo>
                  <a:lnTo>
                    <a:pt x="194462" y="389737"/>
                  </a:lnTo>
                  <a:lnTo>
                    <a:pt x="195275" y="389191"/>
                  </a:lnTo>
                  <a:lnTo>
                    <a:pt x="195389" y="389026"/>
                  </a:lnTo>
                  <a:lnTo>
                    <a:pt x="195503" y="388810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3" name="object 2243"/>
            <p:cNvSpPr/>
            <p:nvPr/>
          </p:nvSpPr>
          <p:spPr>
            <a:xfrm>
              <a:off x="8002689" y="7432395"/>
              <a:ext cx="213995" cy="281305"/>
            </a:xfrm>
            <a:custGeom>
              <a:avLst/>
              <a:gdLst/>
              <a:ahLst/>
              <a:cxnLst/>
              <a:rect l="l" t="t" r="r" b="b"/>
              <a:pathLst>
                <a:path w="213995" h="281304">
                  <a:moveTo>
                    <a:pt x="11493" y="12357"/>
                  </a:moveTo>
                  <a:lnTo>
                    <a:pt x="3149" y="5499"/>
                  </a:lnTo>
                  <a:lnTo>
                    <a:pt x="4673" y="8382"/>
                  </a:lnTo>
                  <a:lnTo>
                    <a:pt x="9309" y="12357"/>
                  </a:lnTo>
                  <a:lnTo>
                    <a:pt x="9804" y="12852"/>
                  </a:lnTo>
                  <a:lnTo>
                    <a:pt x="10668" y="13335"/>
                  </a:lnTo>
                  <a:lnTo>
                    <a:pt x="11493" y="12357"/>
                  </a:lnTo>
                  <a:close/>
                </a:path>
                <a:path w="213995" h="281304">
                  <a:moveTo>
                    <a:pt x="14541" y="1790"/>
                  </a:moveTo>
                  <a:lnTo>
                    <a:pt x="0" y="0"/>
                  </a:lnTo>
                  <a:lnTo>
                    <a:pt x="266" y="381"/>
                  </a:lnTo>
                  <a:lnTo>
                    <a:pt x="6858" y="6096"/>
                  </a:lnTo>
                  <a:lnTo>
                    <a:pt x="10947" y="5715"/>
                  </a:lnTo>
                  <a:lnTo>
                    <a:pt x="13169" y="3975"/>
                  </a:lnTo>
                  <a:lnTo>
                    <a:pt x="14541" y="1790"/>
                  </a:lnTo>
                  <a:close/>
                </a:path>
                <a:path w="213995" h="281304">
                  <a:moveTo>
                    <a:pt x="25374" y="26123"/>
                  </a:moveTo>
                  <a:lnTo>
                    <a:pt x="20472" y="19113"/>
                  </a:lnTo>
                  <a:lnTo>
                    <a:pt x="19608" y="20027"/>
                  </a:lnTo>
                  <a:lnTo>
                    <a:pt x="18402" y="21234"/>
                  </a:lnTo>
                  <a:lnTo>
                    <a:pt x="19989" y="21932"/>
                  </a:lnTo>
                  <a:lnTo>
                    <a:pt x="20637" y="22542"/>
                  </a:lnTo>
                  <a:lnTo>
                    <a:pt x="21780" y="23685"/>
                  </a:lnTo>
                  <a:lnTo>
                    <a:pt x="23253" y="24549"/>
                  </a:lnTo>
                  <a:lnTo>
                    <a:pt x="25374" y="26123"/>
                  </a:lnTo>
                  <a:close/>
                </a:path>
                <a:path w="213995" h="281304">
                  <a:moveTo>
                    <a:pt x="32080" y="107784"/>
                  </a:moveTo>
                  <a:lnTo>
                    <a:pt x="31153" y="106972"/>
                  </a:lnTo>
                  <a:lnTo>
                    <a:pt x="29464" y="105397"/>
                  </a:lnTo>
                  <a:lnTo>
                    <a:pt x="27990" y="103593"/>
                  </a:lnTo>
                  <a:lnTo>
                    <a:pt x="25819" y="102730"/>
                  </a:lnTo>
                  <a:lnTo>
                    <a:pt x="23964" y="101917"/>
                  </a:lnTo>
                  <a:lnTo>
                    <a:pt x="22275" y="102184"/>
                  </a:lnTo>
                  <a:lnTo>
                    <a:pt x="20853" y="103441"/>
                  </a:lnTo>
                  <a:lnTo>
                    <a:pt x="19164" y="104851"/>
                  </a:lnTo>
                  <a:lnTo>
                    <a:pt x="18618" y="109042"/>
                  </a:lnTo>
                  <a:lnTo>
                    <a:pt x="19710" y="110845"/>
                  </a:lnTo>
                  <a:lnTo>
                    <a:pt x="20802" y="112585"/>
                  </a:lnTo>
                  <a:lnTo>
                    <a:pt x="24066" y="113728"/>
                  </a:lnTo>
                  <a:lnTo>
                    <a:pt x="26517" y="113017"/>
                  </a:lnTo>
                  <a:lnTo>
                    <a:pt x="29895" y="111493"/>
                  </a:lnTo>
                  <a:lnTo>
                    <a:pt x="31699" y="108927"/>
                  </a:lnTo>
                  <a:lnTo>
                    <a:pt x="32080" y="107784"/>
                  </a:lnTo>
                  <a:close/>
                </a:path>
                <a:path w="213995" h="281304">
                  <a:moveTo>
                    <a:pt x="33870" y="48018"/>
                  </a:moveTo>
                  <a:lnTo>
                    <a:pt x="32626" y="43992"/>
                  </a:lnTo>
                  <a:lnTo>
                    <a:pt x="32461" y="43230"/>
                  </a:lnTo>
                  <a:lnTo>
                    <a:pt x="30937" y="40398"/>
                  </a:lnTo>
                  <a:lnTo>
                    <a:pt x="27559" y="38760"/>
                  </a:lnTo>
                  <a:lnTo>
                    <a:pt x="25488" y="39408"/>
                  </a:lnTo>
                  <a:lnTo>
                    <a:pt x="23799" y="40017"/>
                  </a:lnTo>
                  <a:lnTo>
                    <a:pt x="21945" y="43446"/>
                  </a:lnTo>
                  <a:lnTo>
                    <a:pt x="22161" y="45618"/>
                  </a:lnTo>
                  <a:lnTo>
                    <a:pt x="22491" y="48069"/>
                  </a:lnTo>
                  <a:lnTo>
                    <a:pt x="24180" y="49212"/>
                  </a:lnTo>
                  <a:lnTo>
                    <a:pt x="27724" y="49377"/>
                  </a:lnTo>
                  <a:lnTo>
                    <a:pt x="28270" y="49377"/>
                  </a:lnTo>
                  <a:lnTo>
                    <a:pt x="28803" y="49326"/>
                  </a:lnTo>
                  <a:lnTo>
                    <a:pt x="29298" y="49326"/>
                  </a:lnTo>
                  <a:lnTo>
                    <a:pt x="33108" y="49161"/>
                  </a:lnTo>
                  <a:lnTo>
                    <a:pt x="33870" y="48018"/>
                  </a:lnTo>
                  <a:close/>
                </a:path>
                <a:path w="213995" h="281304">
                  <a:moveTo>
                    <a:pt x="41986" y="91020"/>
                  </a:moveTo>
                  <a:lnTo>
                    <a:pt x="40843" y="89547"/>
                  </a:lnTo>
                  <a:lnTo>
                    <a:pt x="39319" y="89115"/>
                  </a:lnTo>
                  <a:lnTo>
                    <a:pt x="37795" y="88734"/>
                  </a:lnTo>
                  <a:lnTo>
                    <a:pt x="35458" y="90208"/>
                  </a:lnTo>
                  <a:lnTo>
                    <a:pt x="35242" y="91567"/>
                  </a:lnTo>
                  <a:lnTo>
                    <a:pt x="35013" y="93141"/>
                  </a:lnTo>
                  <a:lnTo>
                    <a:pt x="36220" y="94449"/>
                  </a:lnTo>
                  <a:lnTo>
                    <a:pt x="38074" y="94780"/>
                  </a:lnTo>
                  <a:lnTo>
                    <a:pt x="40081" y="95046"/>
                  </a:lnTo>
                  <a:lnTo>
                    <a:pt x="41173" y="93522"/>
                  </a:lnTo>
                  <a:lnTo>
                    <a:pt x="41605" y="92278"/>
                  </a:lnTo>
                  <a:lnTo>
                    <a:pt x="41986" y="91020"/>
                  </a:lnTo>
                  <a:close/>
                </a:path>
                <a:path w="213995" h="281304">
                  <a:moveTo>
                    <a:pt x="44386" y="123634"/>
                  </a:moveTo>
                  <a:lnTo>
                    <a:pt x="43840" y="122161"/>
                  </a:lnTo>
                  <a:lnTo>
                    <a:pt x="43573" y="121297"/>
                  </a:lnTo>
                  <a:lnTo>
                    <a:pt x="40411" y="119659"/>
                  </a:lnTo>
                  <a:lnTo>
                    <a:pt x="38074" y="120256"/>
                  </a:lnTo>
                  <a:lnTo>
                    <a:pt x="36931" y="122542"/>
                  </a:lnTo>
                  <a:lnTo>
                    <a:pt x="37363" y="124180"/>
                  </a:lnTo>
                  <a:lnTo>
                    <a:pt x="37846" y="126085"/>
                  </a:lnTo>
                  <a:lnTo>
                    <a:pt x="39535" y="127177"/>
                  </a:lnTo>
                  <a:lnTo>
                    <a:pt x="41287" y="126733"/>
                  </a:lnTo>
                  <a:lnTo>
                    <a:pt x="42862" y="126301"/>
                  </a:lnTo>
                  <a:lnTo>
                    <a:pt x="44386" y="123634"/>
                  </a:lnTo>
                  <a:close/>
                </a:path>
                <a:path w="213995" h="281304">
                  <a:moveTo>
                    <a:pt x="51142" y="113995"/>
                  </a:moveTo>
                  <a:lnTo>
                    <a:pt x="51092" y="112636"/>
                  </a:lnTo>
                  <a:lnTo>
                    <a:pt x="50761" y="111379"/>
                  </a:lnTo>
                  <a:lnTo>
                    <a:pt x="49885" y="111112"/>
                  </a:lnTo>
                  <a:lnTo>
                    <a:pt x="47599" y="111658"/>
                  </a:lnTo>
                  <a:lnTo>
                    <a:pt x="46621" y="112369"/>
                  </a:lnTo>
                  <a:lnTo>
                    <a:pt x="46736" y="113449"/>
                  </a:lnTo>
                  <a:lnTo>
                    <a:pt x="46951" y="114592"/>
                  </a:lnTo>
                  <a:lnTo>
                    <a:pt x="48196" y="114706"/>
                  </a:lnTo>
                  <a:lnTo>
                    <a:pt x="49288" y="114706"/>
                  </a:lnTo>
                  <a:lnTo>
                    <a:pt x="50596" y="114655"/>
                  </a:lnTo>
                  <a:lnTo>
                    <a:pt x="51142" y="113995"/>
                  </a:lnTo>
                  <a:close/>
                </a:path>
                <a:path w="213995" h="281304">
                  <a:moveTo>
                    <a:pt x="51739" y="43446"/>
                  </a:moveTo>
                  <a:lnTo>
                    <a:pt x="51028" y="42354"/>
                  </a:lnTo>
                  <a:lnTo>
                    <a:pt x="50266" y="41160"/>
                  </a:lnTo>
                  <a:lnTo>
                    <a:pt x="49453" y="40068"/>
                  </a:lnTo>
                  <a:lnTo>
                    <a:pt x="47650" y="40932"/>
                  </a:lnTo>
                  <a:lnTo>
                    <a:pt x="45694" y="41973"/>
                  </a:lnTo>
                  <a:lnTo>
                    <a:pt x="44665" y="43713"/>
                  </a:lnTo>
                  <a:lnTo>
                    <a:pt x="45478" y="45021"/>
                  </a:lnTo>
                  <a:lnTo>
                    <a:pt x="46405" y="46545"/>
                  </a:lnTo>
                  <a:lnTo>
                    <a:pt x="47980" y="46659"/>
                  </a:lnTo>
                  <a:lnTo>
                    <a:pt x="49339" y="46977"/>
                  </a:lnTo>
                  <a:lnTo>
                    <a:pt x="50647" y="46380"/>
                  </a:lnTo>
                  <a:lnTo>
                    <a:pt x="51739" y="43446"/>
                  </a:lnTo>
                  <a:close/>
                </a:path>
                <a:path w="213995" h="281304">
                  <a:moveTo>
                    <a:pt x="60350" y="70396"/>
                  </a:moveTo>
                  <a:lnTo>
                    <a:pt x="59855" y="68046"/>
                  </a:lnTo>
                  <a:lnTo>
                    <a:pt x="59258" y="66522"/>
                  </a:lnTo>
                  <a:lnTo>
                    <a:pt x="57848" y="66421"/>
                  </a:lnTo>
                  <a:lnTo>
                    <a:pt x="56476" y="66687"/>
                  </a:lnTo>
                  <a:lnTo>
                    <a:pt x="54571" y="66954"/>
                  </a:lnTo>
                  <a:lnTo>
                    <a:pt x="53162" y="68757"/>
                  </a:lnTo>
                  <a:lnTo>
                    <a:pt x="53428" y="70332"/>
                  </a:lnTo>
                  <a:lnTo>
                    <a:pt x="53759" y="71970"/>
                  </a:lnTo>
                  <a:lnTo>
                    <a:pt x="55613" y="73063"/>
                  </a:lnTo>
                  <a:lnTo>
                    <a:pt x="57454" y="72618"/>
                  </a:lnTo>
                  <a:lnTo>
                    <a:pt x="59372" y="72237"/>
                  </a:lnTo>
                  <a:lnTo>
                    <a:pt x="60350" y="70396"/>
                  </a:lnTo>
                  <a:close/>
                </a:path>
                <a:path w="213995" h="281304">
                  <a:moveTo>
                    <a:pt x="61595" y="107188"/>
                  </a:moveTo>
                  <a:lnTo>
                    <a:pt x="60515" y="105562"/>
                  </a:lnTo>
                  <a:lnTo>
                    <a:pt x="59690" y="104470"/>
                  </a:lnTo>
                  <a:lnTo>
                    <a:pt x="58229" y="105232"/>
                  </a:lnTo>
                  <a:lnTo>
                    <a:pt x="57518" y="105613"/>
                  </a:lnTo>
                  <a:lnTo>
                    <a:pt x="57238" y="106375"/>
                  </a:lnTo>
                  <a:lnTo>
                    <a:pt x="57518" y="107022"/>
                  </a:lnTo>
                  <a:lnTo>
                    <a:pt x="58064" y="108496"/>
                  </a:lnTo>
                  <a:lnTo>
                    <a:pt x="59258" y="108661"/>
                  </a:lnTo>
                  <a:lnTo>
                    <a:pt x="60617" y="108331"/>
                  </a:lnTo>
                  <a:lnTo>
                    <a:pt x="61214" y="107899"/>
                  </a:lnTo>
                  <a:lnTo>
                    <a:pt x="61595" y="107188"/>
                  </a:lnTo>
                  <a:close/>
                </a:path>
                <a:path w="213995" h="281304">
                  <a:moveTo>
                    <a:pt x="61925" y="80022"/>
                  </a:moveTo>
                  <a:lnTo>
                    <a:pt x="61658" y="79159"/>
                  </a:lnTo>
                  <a:lnTo>
                    <a:pt x="60947" y="77190"/>
                  </a:lnTo>
                  <a:lnTo>
                    <a:pt x="57518" y="75349"/>
                  </a:lnTo>
                  <a:lnTo>
                    <a:pt x="53213" y="75831"/>
                  </a:lnTo>
                  <a:lnTo>
                    <a:pt x="51028" y="78282"/>
                  </a:lnTo>
                  <a:lnTo>
                    <a:pt x="50876" y="80302"/>
                  </a:lnTo>
                  <a:lnTo>
                    <a:pt x="51142" y="81330"/>
                  </a:lnTo>
                  <a:lnTo>
                    <a:pt x="51308" y="82423"/>
                  </a:lnTo>
                  <a:lnTo>
                    <a:pt x="51574" y="83400"/>
                  </a:lnTo>
                  <a:lnTo>
                    <a:pt x="52451" y="86779"/>
                  </a:lnTo>
                  <a:lnTo>
                    <a:pt x="54025" y="87261"/>
                  </a:lnTo>
                  <a:lnTo>
                    <a:pt x="57188" y="85471"/>
                  </a:lnTo>
                  <a:lnTo>
                    <a:pt x="58877" y="84429"/>
                  </a:lnTo>
                  <a:lnTo>
                    <a:pt x="60134" y="83070"/>
                  </a:lnTo>
                  <a:lnTo>
                    <a:pt x="61277" y="81546"/>
                  </a:lnTo>
                  <a:lnTo>
                    <a:pt x="61874" y="80848"/>
                  </a:lnTo>
                  <a:lnTo>
                    <a:pt x="61925" y="80022"/>
                  </a:lnTo>
                  <a:close/>
                </a:path>
                <a:path w="213995" h="281304">
                  <a:moveTo>
                    <a:pt x="69989" y="66954"/>
                  </a:moveTo>
                  <a:lnTo>
                    <a:pt x="69824" y="65811"/>
                  </a:lnTo>
                  <a:lnTo>
                    <a:pt x="69723" y="64782"/>
                  </a:lnTo>
                  <a:lnTo>
                    <a:pt x="69176" y="63690"/>
                  </a:lnTo>
                  <a:lnTo>
                    <a:pt x="67868" y="63804"/>
                  </a:lnTo>
                  <a:lnTo>
                    <a:pt x="66992" y="63906"/>
                  </a:lnTo>
                  <a:lnTo>
                    <a:pt x="66116" y="64350"/>
                  </a:lnTo>
                  <a:lnTo>
                    <a:pt x="66065" y="65379"/>
                  </a:lnTo>
                  <a:lnTo>
                    <a:pt x="65963" y="66903"/>
                  </a:lnTo>
                  <a:lnTo>
                    <a:pt x="66941" y="67119"/>
                  </a:lnTo>
                  <a:lnTo>
                    <a:pt x="67970" y="67233"/>
                  </a:lnTo>
                  <a:lnTo>
                    <a:pt x="69062" y="67233"/>
                  </a:lnTo>
                  <a:lnTo>
                    <a:pt x="69989" y="66954"/>
                  </a:lnTo>
                  <a:close/>
                </a:path>
                <a:path w="213995" h="281304">
                  <a:moveTo>
                    <a:pt x="71132" y="53835"/>
                  </a:moveTo>
                  <a:lnTo>
                    <a:pt x="70535" y="53022"/>
                  </a:lnTo>
                  <a:lnTo>
                    <a:pt x="69723" y="52806"/>
                  </a:lnTo>
                  <a:lnTo>
                    <a:pt x="69443" y="52692"/>
                  </a:lnTo>
                  <a:lnTo>
                    <a:pt x="69113" y="52806"/>
                  </a:lnTo>
                  <a:lnTo>
                    <a:pt x="68732" y="53022"/>
                  </a:lnTo>
                  <a:lnTo>
                    <a:pt x="68846" y="52755"/>
                  </a:lnTo>
                  <a:lnTo>
                    <a:pt x="68948" y="52590"/>
                  </a:lnTo>
                  <a:lnTo>
                    <a:pt x="69723" y="50901"/>
                  </a:lnTo>
                  <a:lnTo>
                    <a:pt x="69824" y="49263"/>
                  </a:lnTo>
                  <a:lnTo>
                    <a:pt x="69938" y="46215"/>
                  </a:lnTo>
                  <a:lnTo>
                    <a:pt x="69278" y="45288"/>
                  </a:lnTo>
                  <a:lnTo>
                    <a:pt x="68516" y="44805"/>
                  </a:lnTo>
                  <a:lnTo>
                    <a:pt x="66179" y="43383"/>
                  </a:lnTo>
                  <a:lnTo>
                    <a:pt x="63728" y="43878"/>
                  </a:lnTo>
                  <a:lnTo>
                    <a:pt x="61442" y="45021"/>
                  </a:lnTo>
                  <a:lnTo>
                    <a:pt x="59690" y="45948"/>
                  </a:lnTo>
                  <a:lnTo>
                    <a:pt x="59143" y="48069"/>
                  </a:lnTo>
                  <a:lnTo>
                    <a:pt x="59855" y="50850"/>
                  </a:lnTo>
                  <a:lnTo>
                    <a:pt x="59855" y="52209"/>
                  </a:lnTo>
                  <a:lnTo>
                    <a:pt x="61112" y="53073"/>
                  </a:lnTo>
                  <a:lnTo>
                    <a:pt x="64592" y="56502"/>
                  </a:lnTo>
                  <a:lnTo>
                    <a:pt x="66281" y="56667"/>
                  </a:lnTo>
                  <a:lnTo>
                    <a:pt x="67805" y="54660"/>
                  </a:lnTo>
                  <a:lnTo>
                    <a:pt x="68033" y="55092"/>
                  </a:lnTo>
                  <a:lnTo>
                    <a:pt x="68732" y="55308"/>
                  </a:lnTo>
                  <a:lnTo>
                    <a:pt x="69227" y="55473"/>
                  </a:lnTo>
                  <a:lnTo>
                    <a:pt x="69824" y="55740"/>
                  </a:lnTo>
                  <a:lnTo>
                    <a:pt x="70637" y="55803"/>
                  </a:lnTo>
                  <a:lnTo>
                    <a:pt x="71018" y="54876"/>
                  </a:lnTo>
                  <a:lnTo>
                    <a:pt x="71132" y="53835"/>
                  </a:lnTo>
                  <a:close/>
                </a:path>
                <a:path w="213995" h="281304">
                  <a:moveTo>
                    <a:pt x="72009" y="18834"/>
                  </a:moveTo>
                  <a:lnTo>
                    <a:pt x="61214" y="7620"/>
                  </a:lnTo>
                  <a:lnTo>
                    <a:pt x="58547" y="8978"/>
                  </a:lnTo>
                  <a:lnTo>
                    <a:pt x="55994" y="10337"/>
                  </a:lnTo>
                  <a:lnTo>
                    <a:pt x="55168" y="12852"/>
                  </a:lnTo>
                  <a:lnTo>
                    <a:pt x="55067" y="15570"/>
                  </a:lnTo>
                  <a:lnTo>
                    <a:pt x="54902" y="18186"/>
                  </a:lnTo>
                  <a:lnTo>
                    <a:pt x="55930" y="20574"/>
                  </a:lnTo>
                  <a:lnTo>
                    <a:pt x="57619" y="22263"/>
                  </a:lnTo>
                  <a:lnTo>
                    <a:pt x="59905" y="24447"/>
                  </a:lnTo>
                  <a:lnTo>
                    <a:pt x="62750" y="26289"/>
                  </a:lnTo>
                  <a:lnTo>
                    <a:pt x="66116" y="25311"/>
                  </a:lnTo>
                  <a:lnTo>
                    <a:pt x="70205" y="24218"/>
                  </a:lnTo>
                  <a:lnTo>
                    <a:pt x="72009" y="18834"/>
                  </a:lnTo>
                  <a:close/>
                </a:path>
                <a:path w="213995" h="281304">
                  <a:moveTo>
                    <a:pt x="73914" y="39954"/>
                  </a:moveTo>
                  <a:lnTo>
                    <a:pt x="73317" y="38430"/>
                  </a:lnTo>
                  <a:lnTo>
                    <a:pt x="72707" y="36690"/>
                  </a:lnTo>
                  <a:lnTo>
                    <a:pt x="71348" y="35979"/>
                  </a:lnTo>
                  <a:lnTo>
                    <a:pt x="67970" y="36309"/>
                  </a:lnTo>
                  <a:lnTo>
                    <a:pt x="67208" y="38544"/>
                  </a:lnTo>
                  <a:lnTo>
                    <a:pt x="67919" y="40449"/>
                  </a:lnTo>
                  <a:lnTo>
                    <a:pt x="68681" y="42684"/>
                  </a:lnTo>
                  <a:lnTo>
                    <a:pt x="70319" y="41973"/>
                  </a:lnTo>
                  <a:lnTo>
                    <a:pt x="71462" y="41808"/>
                  </a:lnTo>
                  <a:lnTo>
                    <a:pt x="73748" y="41262"/>
                  </a:lnTo>
                  <a:lnTo>
                    <a:pt x="73914" y="39954"/>
                  </a:lnTo>
                  <a:close/>
                </a:path>
                <a:path w="213995" h="281304">
                  <a:moveTo>
                    <a:pt x="74015" y="124396"/>
                  </a:moveTo>
                  <a:lnTo>
                    <a:pt x="73634" y="122872"/>
                  </a:lnTo>
                  <a:lnTo>
                    <a:pt x="73202" y="121297"/>
                  </a:lnTo>
                  <a:lnTo>
                    <a:pt x="71462" y="120370"/>
                  </a:lnTo>
                  <a:lnTo>
                    <a:pt x="69938" y="120802"/>
                  </a:lnTo>
                  <a:lnTo>
                    <a:pt x="68516" y="121234"/>
                  </a:lnTo>
                  <a:lnTo>
                    <a:pt x="67487" y="123583"/>
                  </a:lnTo>
                  <a:lnTo>
                    <a:pt x="68084" y="125107"/>
                  </a:lnTo>
                  <a:lnTo>
                    <a:pt x="68567" y="126517"/>
                  </a:lnTo>
                  <a:lnTo>
                    <a:pt x="70370" y="127012"/>
                  </a:lnTo>
                  <a:lnTo>
                    <a:pt x="72059" y="126301"/>
                  </a:lnTo>
                  <a:lnTo>
                    <a:pt x="73698" y="125641"/>
                  </a:lnTo>
                  <a:lnTo>
                    <a:pt x="74015" y="124396"/>
                  </a:lnTo>
                  <a:close/>
                </a:path>
                <a:path w="213995" h="281304">
                  <a:moveTo>
                    <a:pt x="76085" y="59613"/>
                  </a:moveTo>
                  <a:lnTo>
                    <a:pt x="75869" y="58902"/>
                  </a:lnTo>
                  <a:lnTo>
                    <a:pt x="75539" y="57645"/>
                  </a:lnTo>
                  <a:lnTo>
                    <a:pt x="74676" y="56832"/>
                  </a:lnTo>
                  <a:lnTo>
                    <a:pt x="73202" y="57213"/>
                  </a:lnTo>
                  <a:lnTo>
                    <a:pt x="72555" y="57429"/>
                  </a:lnTo>
                  <a:lnTo>
                    <a:pt x="72059" y="57975"/>
                  </a:lnTo>
                  <a:lnTo>
                    <a:pt x="72174" y="58788"/>
                  </a:lnTo>
                  <a:lnTo>
                    <a:pt x="72491" y="60325"/>
                  </a:lnTo>
                  <a:lnTo>
                    <a:pt x="74942" y="60540"/>
                  </a:lnTo>
                  <a:lnTo>
                    <a:pt x="75704" y="60261"/>
                  </a:lnTo>
                  <a:lnTo>
                    <a:pt x="76085" y="59613"/>
                  </a:lnTo>
                  <a:close/>
                </a:path>
                <a:path w="213995" h="281304">
                  <a:moveTo>
                    <a:pt x="83172" y="167462"/>
                  </a:moveTo>
                  <a:lnTo>
                    <a:pt x="82740" y="166039"/>
                  </a:lnTo>
                  <a:lnTo>
                    <a:pt x="82194" y="164350"/>
                  </a:lnTo>
                  <a:lnTo>
                    <a:pt x="80340" y="163322"/>
                  </a:lnTo>
                  <a:lnTo>
                    <a:pt x="78486" y="163804"/>
                  </a:lnTo>
                  <a:lnTo>
                    <a:pt x="76962" y="164134"/>
                  </a:lnTo>
                  <a:lnTo>
                    <a:pt x="75920" y="166420"/>
                  </a:lnTo>
                  <a:lnTo>
                    <a:pt x="76466" y="168109"/>
                  </a:lnTo>
                  <a:lnTo>
                    <a:pt x="76962" y="169418"/>
                  </a:lnTo>
                  <a:lnTo>
                    <a:pt x="79082" y="170561"/>
                  </a:lnTo>
                  <a:lnTo>
                    <a:pt x="80391" y="170230"/>
                  </a:lnTo>
                  <a:lnTo>
                    <a:pt x="81864" y="169799"/>
                  </a:lnTo>
                  <a:lnTo>
                    <a:pt x="83172" y="167462"/>
                  </a:lnTo>
                  <a:close/>
                </a:path>
                <a:path w="213995" h="281304">
                  <a:moveTo>
                    <a:pt x="92862" y="70116"/>
                  </a:moveTo>
                  <a:lnTo>
                    <a:pt x="92595" y="69088"/>
                  </a:lnTo>
                  <a:lnTo>
                    <a:pt x="92265" y="67665"/>
                  </a:lnTo>
                  <a:lnTo>
                    <a:pt x="91338" y="66573"/>
                  </a:lnTo>
                  <a:lnTo>
                    <a:pt x="89712" y="66852"/>
                  </a:lnTo>
                  <a:lnTo>
                    <a:pt x="88290" y="67068"/>
                  </a:lnTo>
                  <a:lnTo>
                    <a:pt x="88506" y="68262"/>
                  </a:lnTo>
                  <a:lnTo>
                    <a:pt x="88722" y="69354"/>
                  </a:lnTo>
                  <a:lnTo>
                    <a:pt x="89166" y="70446"/>
                  </a:lnTo>
                  <a:lnTo>
                    <a:pt x="89382" y="71805"/>
                  </a:lnTo>
                  <a:lnTo>
                    <a:pt x="91122" y="71424"/>
                  </a:lnTo>
                  <a:lnTo>
                    <a:pt x="92316" y="71094"/>
                  </a:lnTo>
                  <a:lnTo>
                    <a:pt x="92862" y="70116"/>
                  </a:lnTo>
                  <a:close/>
                </a:path>
                <a:path w="213995" h="281304">
                  <a:moveTo>
                    <a:pt x="93687" y="161963"/>
                  </a:moveTo>
                  <a:lnTo>
                    <a:pt x="93027" y="159346"/>
                  </a:lnTo>
                  <a:lnTo>
                    <a:pt x="92544" y="157924"/>
                  </a:lnTo>
                  <a:lnTo>
                    <a:pt x="91287" y="157657"/>
                  </a:lnTo>
                  <a:lnTo>
                    <a:pt x="87858" y="158254"/>
                  </a:lnTo>
                  <a:lnTo>
                    <a:pt x="86169" y="160655"/>
                  </a:lnTo>
                  <a:lnTo>
                    <a:pt x="86880" y="162179"/>
                  </a:lnTo>
                  <a:lnTo>
                    <a:pt x="87579" y="163804"/>
                  </a:lnTo>
                  <a:lnTo>
                    <a:pt x="88887" y="164465"/>
                  </a:lnTo>
                  <a:lnTo>
                    <a:pt x="90741" y="164033"/>
                  </a:lnTo>
                  <a:lnTo>
                    <a:pt x="92710" y="163652"/>
                  </a:lnTo>
                  <a:lnTo>
                    <a:pt x="93687" y="161963"/>
                  </a:lnTo>
                  <a:close/>
                </a:path>
                <a:path w="213995" h="281304">
                  <a:moveTo>
                    <a:pt x="96304" y="45999"/>
                  </a:moveTo>
                  <a:lnTo>
                    <a:pt x="96075" y="43713"/>
                  </a:lnTo>
                  <a:lnTo>
                    <a:pt x="95808" y="41046"/>
                  </a:lnTo>
                  <a:lnTo>
                    <a:pt x="94500" y="38544"/>
                  </a:lnTo>
                  <a:lnTo>
                    <a:pt x="92760" y="38265"/>
                  </a:lnTo>
                  <a:lnTo>
                    <a:pt x="90309" y="37782"/>
                  </a:lnTo>
                  <a:lnTo>
                    <a:pt x="88239" y="38709"/>
                  </a:lnTo>
                  <a:lnTo>
                    <a:pt x="86715" y="40614"/>
                  </a:lnTo>
                  <a:lnTo>
                    <a:pt x="85458" y="42075"/>
                  </a:lnTo>
                  <a:lnTo>
                    <a:pt x="84099" y="43764"/>
                  </a:lnTo>
                  <a:lnTo>
                    <a:pt x="85026" y="45834"/>
                  </a:lnTo>
                  <a:lnTo>
                    <a:pt x="86118" y="48183"/>
                  </a:lnTo>
                  <a:lnTo>
                    <a:pt x="88671" y="47358"/>
                  </a:lnTo>
                  <a:lnTo>
                    <a:pt x="90639" y="47853"/>
                  </a:lnTo>
                  <a:lnTo>
                    <a:pt x="91401" y="48120"/>
                  </a:lnTo>
                  <a:lnTo>
                    <a:pt x="92316" y="47739"/>
                  </a:lnTo>
                  <a:lnTo>
                    <a:pt x="93141" y="47637"/>
                  </a:lnTo>
                  <a:lnTo>
                    <a:pt x="94932" y="46926"/>
                  </a:lnTo>
                  <a:lnTo>
                    <a:pt x="96304" y="45999"/>
                  </a:lnTo>
                  <a:close/>
                </a:path>
                <a:path w="213995" h="281304">
                  <a:moveTo>
                    <a:pt x="98259" y="33909"/>
                  </a:moveTo>
                  <a:lnTo>
                    <a:pt x="96735" y="32715"/>
                  </a:lnTo>
                  <a:lnTo>
                    <a:pt x="95478" y="31788"/>
                  </a:lnTo>
                  <a:lnTo>
                    <a:pt x="94284" y="30975"/>
                  </a:lnTo>
                  <a:lnTo>
                    <a:pt x="92049" y="31953"/>
                  </a:lnTo>
                  <a:lnTo>
                    <a:pt x="91503" y="33312"/>
                  </a:lnTo>
                  <a:lnTo>
                    <a:pt x="90741" y="35166"/>
                  </a:lnTo>
                  <a:lnTo>
                    <a:pt x="91554" y="37071"/>
                  </a:lnTo>
                  <a:lnTo>
                    <a:pt x="93357" y="37668"/>
                  </a:lnTo>
                  <a:lnTo>
                    <a:pt x="95313" y="38379"/>
                  </a:lnTo>
                  <a:lnTo>
                    <a:pt x="96570" y="37236"/>
                  </a:lnTo>
                  <a:lnTo>
                    <a:pt x="97282" y="35763"/>
                  </a:lnTo>
                  <a:lnTo>
                    <a:pt x="98259" y="33909"/>
                  </a:lnTo>
                  <a:close/>
                </a:path>
                <a:path w="213995" h="281304">
                  <a:moveTo>
                    <a:pt x="109639" y="111163"/>
                  </a:moveTo>
                  <a:lnTo>
                    <a:pt x="108394" y="108331"/>
                  </a:lnTo>
                  <a:lnTo>
                    <a:pt x="107251" y="107188"/>
                  </a:lnTo>
                  <a:lnTo>
                    <a:pt x="105829" y="107632"/>
                  </a:lnTo>
                  <a:lnTo>
                    <a:pt x="103212" y="108331"/>
                  </a:lnTo>
                  <a:lnTo>
                    <a:pt x="100876" y="110083"/>
                  </a:lnTo>
                  <a:lnTo>
                    <a:pt x="97878" y="109258"/>
                  </a:lnTo>
                  <a:lnTo>
                    <a:pt x="97548" y="109207"/>
                  </a:lnTo>
                  <a:lnTo>
                    <a:pt x="96735" y="110083"/>
                  </a:lnTo>
                  <a:lnTo>
                    <a:pt x="95973" y="112141"/>
                  </a:lnTo>
                  <a:lnTo>
                    <a:pt x="94932" y="113512"/>
                  </a:lnTo>
                  <a:lnTo>
                    <a:pt x="95859" y="115138"/>
                  </a:lnTo>
                  <a:lnTo>
                    <a:pt x="95694" y="116230"/>
                  </a:lnTo>
                  <a:lnTo>
                    <a:pt x="95478" y="117373"/>
                  </a:lnTo>
                  <a:lnTo>
                    <a:pt x="94932" y="118465"/>
                  </a:lnTo>
                  <a:lnTo>
                    <a:pt x="96354" y="119494"/>
                  </a:lnTo>
                  <a:lnTo>
                    <a:pt x="97828" y="120637"/>
                  </a:lnTo>
                  <a:lnTo>
                    <a:pt x="99072" y="119926"/>
                  </a:lnTo>
                  <a:lnTo>
                    <a:pt x="100164" y="119227"/>
                  </a:lnTo>
                  <a:lnTo>
                    <a:pt x="102895" y="117259"/>
                  </a:lnTo>
                  <a:lnTo>
                    <a:pt x="105448" y="115189"/>
                  </a:lnTo>
                  <a:lnTo>
                    <a:pt x="108940" y="112255"/>
                  </a:lnTo>
                  <a:lnTo>
                    <a:pt x="109639" y="111163"/>
                  </a:lnTo>
                  <a:close/>
                </a:path>
                <a:path w="213995" h="281304">
                  <a:moveTo>
                    <a:pt x="110680" y="53187"/>
                  </a:moveTo>
                  <a:lnTo>
                    <a:pt x="108940" y="52590"/>
                  </a:lnTo>
                  <a:lnTo>
                    <a:pt x="107848" y="51714"/>
                  </a:lnTo>
                  <a:lnTo>
                    <a:pt x="107137" y="51117"/>
                  </a:lnTo>
                  <a:lnTo>
                    <a:pt x="106489" y="50520"/>
                  </a:lnTo>
                  <a:lnTo>
                    <a:pt x="104190" y="49047"/>
                  </a:lnTo>
                  <a:lnTo>
                    <a:pt x="102997" y="49326"/>
                  </a:lnTo>
                  <a:lnTo>
                    <a:pt x="102133" y="50952"/>
                  </a:lnTo>
                  <a:lnTo>
                    <a:pt x="101688" y="51714"/>
                  </a:lnTo>
                  <a:lnTo>
                    <a:pt x="101142" y="52476"/>
                  </a:lnTo>
                  <a:lnTo>
                    <a:pt x="100596" y="53352"/>
                  </a:lnTo>
                  <a:lnTo>
                    <a:pt x="100330" y="54762"/>
                  </a:lnTo>
                  <a:lnTo>
                    <a:pt x="98806" y="55968"/>
                  </a:lnTo>
                  <a:lnTo>
                    <a:pt x="101206" y="59715"/>
                  </a:lnTo>
                  <a:lnTo>
                    <a:pt x="102781" y="58788"/>
                  </a:lnTo>
                  <a:lnTo>
                    <a:pt x="104305" y="58356"/>
                  </a:lnTo>
                  <a:lnTo>
                    <a:pt x="105016" y="58191"/>
                  </a:lnTo>
                  <a:lnTo>
                    <a:pt x="105778" y="58254"/>
                  </a:lnTo>
                  <a:lnTo>
                    <a:pt x="106426" y="58140"/>
                  </a:lnTo>
                  <a:lnTo>
                    <a:pt x="108229" y="57645"/>
                  </a:lnTo>
                  <a:lnTo>
                    <a:pt x="110020" y="56883"/>
                  </a:lnTo>
                  <a:lnTo>
                    <a:pt x="110401" y="54876"/>
                  </a:lnTo>
                  <a:lnTo>
                    <a:pt x="110680" y="53187"/>
                  </a:lnTo>
                  <a:close/>
                </a:path>
                <a:path w="213995" h="281304">
                  <a:moveTo>
                    <a:pt x="114439" y="65925"/>
                  </a:moveTo>
                  <a:lnTo>
                    <a:pt x="112915" y="64401"/>
                  </a:lnTo>
                  <a:lnTo>
                    <a:pt x="111061" y="64617"/>
                  </a:lnTo>
                  <a:lnTo>
                    <a:pt x="109423" y="64782"/>
                  </a:lnTo>
                  <a:lnTo>
                    <a:pt x="108775" y="65976"/>
                  </a:lnTo>
                  <a:lnTo>
                    <a:pt x="108610" y="67449"/>
                  </a:lnTo>
                  <a:lnTo>
                    <a:pt x="108610" y="69088"/>
                  </a:lnTo>
                  <a:lnTo>
                    <a:pt x="110134" y="70713"/>
                  </a:lnTo>
                  <a:lnTo>
                    <a:pt x="111658" y="70446"/>
                  </a:lnTo>
                  <a:lnTo>
                    <a:pt x="113017" y="70281"/>
                  </a:lnTo>
                  <a:lnTo>
                    <a:pt x="114325" y="69684"/>
                  </a:lnTo>
                  <a:lnTo>
                    <a:pt x="114439" y="65925"/>
                  </a:lnTo>
                  <a:close/>
                </a:path>
                <a:path w="213995" h="281304">
                  <a:moveTo>
                    <a:pt x="115798" y="95211"/>
                  </a:moveTo>
                  <a:lnTo>
                    <a:pt x="114769" y="94615"/>
                  </a:lnTo>
                  <a:lnTo>
                    <a:pt x="113512" y="94399"/>
                  </a:lnTo>
                  <a:lnTo>
                    <a:pt x="112318" y="94234"/>
                  </a:lnTo>
                  <a:lnTo>
                    <a:pt x="111112" y="94615"/>
                  </a:lnTo>
                  <a:lnTo>
                    <a:pt x="109918" y="95808"/>
                  </a:lnTo>
                  <a:lnTo>
                    <a:pt x="109588" y="96354"/>
                  </a:lnTo>
                  <a:lnTo>
                    <a:pt x="109486" y="96951"/>
                  </a:lnTo>
                  <a:lnTo>
                    <a:pt x="109258" y="98590"/>
                  </a:lnTo>
                  <a:lnTo>
                    <a:pt x="110566" y="99898"/>
                  </a:lnTo>
                  <a:lnTo>
                    <a:pt x="112636" y="100063"/>
                  </a:lnTo>
                  <a:lnTo>
                    <a:pt x="115201" y="100609"/>
                  </a:lnTo>
                  <a:lnTo>
                    <a:pt x="115303" y="98704"/>
                  </a:lnTo>
                  <a:lnTo>
                    <a:pt x="115747" y="97231"/>
                  </a:lnTo>
                  <a:lnTo>
                    <a:pt x="115798" y="96951"/>
                  </a:lnTo>
                  <a:lnTo>
                    <a:pt x="115798" y="95211"/>
                  </a:lnTo>
                  <a:close/>
                </a:path>
                <a:path w="213995" h="281304">
                  <a:moveTo>
                    <a:pt x="119392" y="246011"/>
                  </a:moveTo>
                  <a:lnTo>
                    <a:pt x="118795" y="244868"/>
                  </a:lnTo>
                  <a:lnTo>
                    <a:pt x="118465" y="244170"/>
                  </a:lnTo>
                  <a:lnTo>
                    <a:pt x="117055" y="243293"/>
                  </a:lnTo>
                  <a:lnTo>
                    <a:pt x="115468" y="242481"/>
                  </a:lnTo>
                  <a:lnTo>
                    <a:pt x="113626" y="241604"/>
                  </a:lnTo>
                  <a:lnTo>
                    <a:pt x="111493" y="240957"/>
                  </a:lnTo>
                  <a:lnTo>
                    <a:pt x="110083" y="241274"/>
                  </a:lnTo>
                  <a:lnTo>
                    <a:pt x="109639" y="241719"/>
                  </a:lnTo>
                  <a:lnTo>
                    <a:pt x="109321" y="242150"/>
                  </a:lnTo>
                  <a:lnTo>
                    <a:pt x="108940" y="242582"/>
                  </a:lnTo>
                  <a:lnTo>
                    <a:pt x="109207" y="243078"/>
                  </a:lnTo>
                  <a:lnTo>
                    <a:pt x="109639" y="243459"/>
                  </a:lnTo>
                  <a:lnTo>
                    <a:pt x="110299" y="243941"/>
                  </a:lnTo>
                  <a:lnTo>
                    <a:pt x="111010" y="244436"/>
                  </a:lnTo>
                  <a:lnTo>
                    <a:pt x="113080" y="245960"/>
                  </a:lnTo>
                  <a:lnTo>
                    <a:pt x="114490" y="247053"/>
                  </a:lnTo>
                  <a:lnTo>
                    <a:pt x="116293" y="248361"/>
                  </a:lnTo>
                  <a:lnTo>
                    <a:pt x="116890" y="248361"/>
                  </a:lnTo>
                  <a:lnTo>
                    <a:pt x="117221" y="248412"/>
                  </a:lnTo>
                  <a:lnTo>
                    <a:pt x="118529" y="248132"/>
                  </a:lnTo>
                  <a:lnTo>
                    <a:pt x="119392" y="246011"/>
                  </a:lnTo>
                  <a:close/>
                </a:path>
                <a:path w="213995" h="281304">
                  <a:moveTo>
                    <a:pt x="125006" y="18732"/>
                  </a:moveTo>
                  <a:lnTo>
                    <a:pt x="124790" y="17310"/>
                  </a:lnTo>
                  <a:lnTo>
                    <a:pt x="119443" y="16497"/>
                  </a:lnTo>
                  <a:lnTo>
                    <a:pt x="119126" y="16929"/>
                  </a:lnTo>
                  <a:lnTo>
                    <a:pt x="118846" y="17424"/>
                  </a:lnTo>
                  <a:lnTo>
                    <a:pt x="118795" y="17957"/>
                  </a:lnTo>
                  <a:lnTo>
                    <a:pt x="118135" y="17195"/>
                  </a:lnTo>
                  <a:lnTo>
                    <a:pt x="117322" y="16598"/>
                  </a:lnTo>
                  <a:lnTo>
                    <a:pt x="116293" y="16052"/>
                  </a:lnTo>
                  <a:lnTo>
                    <a:pt x="113512" y="15621"/>
                  </a:lnTo>
                  <a:lnTo>
                    <a:pt x="110731" y="15240"/>
                  </a:lnTo>
                  <a:lnTo>
                    <a:pt x="107950" y="14808"/>
                  </a:lnTo>
                  <a:lnTo>
                    <a:pt x="105829" y="15354"/>
                  </a:lnTo>
                  <a:lnTo>
                    <a:pt x="104038" y="16598"/>
                  </a:lnTo>
                  <a:lnTo>
                    <a:pt x="103162" y="18453"/>
                  </a:lnTo>
                  <a:lnTo>
                    <a:pt x="101206" y="22479"/>
                  </a:lnTo>
                  <a:lnTo>
                    <a:pt x="103212" y="28575"/>
                  </a:lnTo>
                  <a:lnTo>
                    <a:pt x="107035" y="30378"/>
                  </a:lnTo>
                  <a:lnTo>
                    <a:pt x="111493" y="32334"/>
                  </a:lnTo>
                  <a:lnTo>
                    <a:pt x="117436" y="30378"/>
                  </a:lnTo>
                  <a:lnTo>
                    <a:pt x="120370" y="24117"/>
                  </a:lnTo>
                  <a:lnTo>
                    <a:pt x="120650" y="22313"/>
                  </a:lnTo>
                  <a:lnTo>
                    <a:pt x="120269" y="20688"/>
                  </a:lnTo>
                  <a:lnTo>
                    <a:pt x="120980" y="21069"/>
                  </a:lnTo>
                  <a:lnTo>
                    <a:pt x="121793" y="21170"/>
                  </a:lnTo>
                  <a:lnTo>
                    <a:pt x="122605" y="21336"/>
                  </a:lnTo>
                  <a:lnTo>
                    <a:pt x="123812" y="21018"/>
                  </a:lnTo>
                  <a:lnTo>
                    <a:pt x="125006" y="18732"/>
                  </a:lnTo>
                  <a:close/>
                </a:path>
                <a:path w="213995" h="281304">
                  <a:moveTo>
                    <a:pt x="126746" y="146608"/>
                  </a:moveTo>
                  <a:lnTo>
                    <a:pt x="125768" y="145249"/>
                  </a:lnTo>
                  <a:lnTo>
                    <a:pt x="122720" y="144272"/>
                  </a:lnTo>
                  <a:lnTo>
                    <a:pt x="120700" y="143776"/>
                  </a:lnTo>
                  <a:lnTo>
                    <a:pt x="118579" y="143827"/>
                  </a:lnTo>
                  <a:lnTo>
                    <a:pt x="115531" y="140779"/>
                  </a:lnTo>
                  <a:lnTo>
                    <a:pt x="113512" y="139585"/>
                  </a:lnTo>
                  <a:lnTo>
                    <a:pt x="111709" y="140728"/>
                  </a:lnTo>
                  <a:lnTo>
                    <a:pt x="109918" y="141922"/>
                  </a:lnTo>
                  <a:lnTo>
                    <a:pt x="110515" y="144272"/>
                  </a:lnTo>
                  <a:lnTo>
                    <a:pt x="110896" y="146939"/>
                  </a:lnTo>
                  <a:lnTo>
                    <a:pt x="110947" y="147091"/>
                  </a:lnTo>
                  <a:lnTo>
                    <a:pt x="111277" y="148844"/>
                  </a:lnTo>
                  <a:lnTo>
                    <a:pt x="112039" y="149758"/>
                  </a:lnTo>
                  <a:lnTo>
                    <a:pt x="113893" y="149440"/>
                  </a:lnTo>
                  <a:lnTo>
                    <a:pt x="115087" y="149275"/>
                  </a:lnTo>
                  <a:lnTo>
                    <a:pt x="116179" y="149225"/>
                  </a:lnTo>
                  <a:lnTo>
                    <a:pt x="117271" y="149377"/>
                  </a:lnTo>
                  <a:lnTo>
                    <a:pt x="117221" y="149707"/>
                  </a:lnTo>
                  <a:lnTo>
                    <a:pt x="117221" y="150037"/>
                  </a:lnTo>
                  <a:lnTo>
                    <a:pt x="117373" y="151180"/>
                  </a:lnTo>
                  <a:lnTo>
                    <a:pt x="117817" y="151447"/>
                  </a:lnTo>
                  <a:lnTo>
                    <a:pt x="119126" y="151447"/>
                  </a:lnTo>
                  <a:lnTo>
                    <a:pt x="119557" y="151130"/>
                  </a:lnTo>
                  <a:lnTo>
                    <a:pt x="120370" y="150964"/>
                  </a:lnTo>
                  <a:lnTo>
                    <a:pt x="120815" y="150304"/>
                  </a:lnTo>
                  <a:lnTo>
                    <a:pt x="121577" y="150634"/>
                  </a:lnTo>
                  <a:lnTo>
                    <a:pt x="123698" y="151726"/>
                  </a:lnTo>
                  <a:lnTo>
                    <a:pt x="125717" y="150583"/>
                  </a:lnTo>
                  <a:lnTo>
                    <a:pt x="126199" y="148615"/>
                  </a:lnTo>
                  <a:lnTo>
                    <a:pt x="126746" y="146608"/>
                  </a:lnTo>
                  <a:close/>
                </a:path>
                <a:path w="213995" h="281304">
                  <a:moveTo>
                    <a:pt x="127723" y="93091"/>
                  </a:moveTo>
                  <a:lnTo>
                    <a:pt x="127292" y="92494"/>
                  </a:lnTo>
                  <a:lnTo>
                    <a:pt x="126746" y="91897"/>
                  </a:lnTo>
                  <a:lnTo>
                    <a:pt x="125933" y="91401"/>
                  </a:lnTo>
                  <a:lnTo>
                    <a:pt x="123748" y="92163"/>
                  </a:lnTo>
                  <a:lnTo>
                    <a:pt x="122885" y="92875"/>
                  </a:lnTo>
                  <a:lnTo>
                    <a:pt x="123050" y="94183"/>
                  </a:lnTo>
                  <a:lnTo>
                    <a:pt x="123266" y="95046"/>
                  </a:lnTo>
                  <a:lnTo>
                    <a:pt x="124345" y="95758"/>
                  </a:lnTo>
                  <a:lnTo>
                    <a:pt x="125107" y="95592"/>
                  </a:lnTo>
                  <a:lnTo>
                    <a:pt x="126034" y="95427"/>
                  </a:lnTo>
                  <a:lnTo>
                    <a:pt x="127723" y="93091"/>
                  </a:lnTo>
                  <a:close/>
                </a:path>
                <a:path w="213995" h="281304">
                  <a:moveTo>
                    <a:pt x="132689" y="77952"/>
                  </a:moveTo>
                  <a:lnTo>
                    <a:pt x="131165" y="75501"/>
                  </a:lnTo>
                  <a:lnTo>
                    <a:pt x="126746" y="75399"/>
                  </a:lnTo>
                  <a:lnTo>
                    <a:pt x="123317" y="75349"/>
                  </a:lnTo>
                  <a:lnTo>
                    <a:pt x="122008" y="76428"/>
                  </a:lnTo>
                  <a:lnTo>
                    <a:pt x="121361" y="79806"/>
                  </a:lnTo>
                  <a:lnTo>
                    <a:pt x="120865" y="82423"/>
                  </a:lnTo>
                  <a:lnTo>
                    <a:pt x="122656" y="85585"/>
                  </a:lnTo>
                  <a:lnTo>
                    <a:pt x="125056" y="86664"/>
                  </a:lnTo>
                  <a:lnTo>
                    <a:pt x="126860" y="87426"/>
                  </a:lnTo>
                  <a:lnTo>
                    <a:pt x="128168" y="86563"/>
                  </a:lnTo>
                  <a:lnTo>
                    <a:pt x="130454" y="82854"/>
                  </a:lnTo>
                  <a:lnTo>
                    <a:pt x="130886" y="81927"/>
                  </a:lnTo>
                  <a:lnTo>
                    <a:pt x="132689" y="77952"/>
                  </a:lnTo>
                  <a:close/>
                </a:path>
                <a:path w="213995" h="281304">
                  <a:moveTo>
                    <a:pt x="132740" y="256908"/>
                  </a:moveTo>
                  <a:lnTo>
                    <a:pt x="132626" y="256463"/>
                  </a:lnTo>
                  <a:lnTo>
                    <a:pt x="132143" y="254889"/>
                  </a:lnTo>
                  <a:lnTo>
                    <a:pt x="129247" y="253796"/>
                  </a:lnTo>
                  <a:lnTo>
                    <a:pt x="127952" y="254723"/>
                  </a:lnTo>
                  <a:lnTo>
                    <a:pt x="127723" y="254889"/>
                  </a:lnTo>
                  <a:lnTo>
                    <a:pt x="127673" y="255270"/>
                  </a:lnTo>
                  <a:lnTo>
                    <a:pt x="127508" y="255600"/>
                  </a:lnTo>
                  <a:lnTo>
                    <a:pt x="128219" y="256908"/>
                  </a:lnTo>
                  <a:lnTo>
                    <a:pt x="129527" y="257441"/>
                  </a:lnTo>
                  <a:lnTo>
                    <a:pt x="130721" y="258203"/>
                  </a:lnTo>
                  <a:lnTo>
                    <a:pt x="131381" y="258597"/>
                  </a:lnTo>
                  <a:lnTo>
                    <a:pt x="132080" y="258699"/>
                  </a:lnTo>
                  <a:lnTo>
                    <a:pt x="132524" y="257987"/>
                  </a:lnTo>
                  <a:lnTo>
                    <a:pt x="132740" y="257556"/>
                  </a:lnTo>
                  <a:lnTo>
                    <a:pt x="132740" y="256908"/>
                  </a:lnTo>
                  <a:close/>
                </a:path>
                <a:path w="213995" h="281304">
                  <a:moveTo>
                    <a:pt x="132740" y="139687"/>
                  </a:moveTo>
                  <a:lnTo>
                    <a:pt x="128219" y="132181"/>
                  </a:lnTo>
                  <a:lnTo>
                    <a:pt x="128003" y="132397"/>
                  </a:lnTo>
                  <a:lnTo>
                    <a:pt x="126034" y="133756"/>
                  </a:lnTo>
                  <a:lnTo>
                    <a:pt x="123266" y="134137"/>
                  </a:lnTo>
                  <a:lnTo>
                    <a:pt x="122123" y="136639"/>
                  </a:lnTo>
                  <a:lnTo>
                    <a:pt x="121513" y="137896"/>
                  </a:lnTo>
                  <a:lnTo>
                    <a:pt x="121678" y="139369"/>
                  </a:lnTo>
                  <a:lnTo>
                    <a:pt x="122936" y="139801"/>
                  </a:lnTo>
                  <a:lnTo>
                    <a:pt x="124294" y="140233"/>
                  </a:lnTo>
                  <a:lnTo>
                    <a:pt x="125603" y="140830"/>
                  </a:lnTo>
                  <a:lnTo>
                    <a:pt x="128003" y="141376"/>
                  </a:lnTo>
                  <a:lnTo>
                    <a:pt x="128981" y="141439"/>
                  </a:lnTo>
                  <a:lnTo>
                    <a:pt x="130073" y="141274"/>
                  </a:lnTo>
                  <a:lnTo>
                    <a:pt x="131927" y="140944"/>
                  </a:lnTo>
                  <a:lnTo>
                    <a:pt x="132740" y="139687"/>
                  </a:lnTo>
                  <a:close/>
                </a:path>
                <a:path w="213995" h="281304">
                  <a:moveTo>
                    <a:pt x="136994" y="57543"/>
                  </a:moveTo>
                  <a:lnTo>
                    <a:pt x="136880" y="56502"/>
                  </a:lnTo>
                  <a:lnTo>
                    <a:pt x="136829" y="55308"/>
                  </a:lnTo>
                  <a:lnTo>
                    <a:pt x="136220" y="54165"/>
                  </a:lnTo>
                  <a:lnTo>
                    <a:pt x="133667" y="53784"/>
                  </a:lnTo>
                  <a:lnTo>
                    <a:pt x="133286" y="54597"/>
                  </a:lnTo>
                  <a:lnTo>
                    <a:pt x="133235" y="55524"/>
                  </a:lnTo>
                  <a:lnTo>
                    <a:pt x="133121" y="57111"/>
                  </a:lnTo>
                  <a:lnTo>
                    <a:pt x="133769" y="57975"/>
                  </a:lnTo>
                  <a:lnTo>
                    <a:pt x="135140" y="57975"/>
                  </a:lnTo>
                  <a:lnTo>
                    <a:pt x="136067" y="57975"/>
                  </a:lnTo>
                  <a:lnTo>
                    <a:pt x="136994" y="57543"/>
                  </a:lnTo>
                  <a:close/>
                </a:path>
                <a:path w="213995" h="281304">
                  <a:moveTo>
                    <a:pt x="137477" y="104800"/>
                  </a:moveTo>
                  <a:lnTo>
                    <a:pt x="137210" y="103924"/>
                  </a:lnTo>
                  <a:lnTo>
                    <a:pt x="136664" y="103162"/>
                  </a:lnTo>
                  <a:lnTo>
                    <a:pt x="135902" y="102184"/>
                  </a:lnTo>
                  <a:lnTo>
                    <a:pt x="134645" y="101371"/>
                  </a:lnTo>
                  <a:lnTo>
                    <a:pt x="133667" y="100545"/>
                  </a:lnTo>
                  <a:lnTo>
                    <a:pt x="133172" y="100228"/>
                  </a:lnTo>
                  <a:lnTo>
                    <a:pt x="132194" y="99618"/>
                  </a:lnTo>
                  <a:lnTo>
                    <a:pt x="131699" y="98209"/>
                  </a:lnTo>
                  <a:lnTo>
                    <a:pt x="130124" y="98755"/>
                  </a:lnTo>
                  <a:lnTo>
                    <a:pt x="128270" y="99517"/>
                  </a:lnTo>
                  <a:lnTo>
                    <a:pt x="128168" y="101142"/>
                  </a:lnTo>
                  <a:lnTo>
                    <a:pt x="127774" y="102184"/>
                  </a:lnTo>
                  <a:lnTo>
                    <a:pt x="127863" y="103924"/>
                  </a:lnTo>
                  <a:lnTo>
                    <a:pt x="128016" y="104800"/>
                  </a:lnTo>
                  <a:lnTo>
                    <a:pt x="128485" y="108013"/>
                  </a:lnTo>
                  <a:lnTo>
                    <a:pt x="129628" y="108775"/>
                  </a:lnTo>
                  <a:lnTo>
                    <a:pt x="131216" y="108280"/>
                  </a:lnTo>
                  <a:lnTo>
                    <a:pt x="132740" y="107848"/>
                  </a:lnTo>
                  <a:lnTo>
                    <a:pt x="134696" y="108165"/>
                  </a:lnTo>
                  <a:lnTo>
                    <a:pt x="135255" y="107848"/>
                  </a:lnTo>
                  <a:lnTo>
                    <a:pt x="136550" y="107086"/>
                  </a:lnTo>
                  <a:lnTo>
                    <a:pt x="136994" y="106641"/>
                  </a:lnTo>
                  <a:lnTo>
                    <a:pt x="137210" y="105879"/>
                  </a:lnTo>
                  <a:lnTo>
                    <a:pt x="137477" y="104800"/>
                  </a:lnTo>
                  <a:close/>
                </a:path>
                <a:path w="213995" h="281304">
                  <a:moveTo>
                    <a:pt x="141947" y="171272"/>
                  </a:moveTo>
                  <a:lnTo>
                    <a:pt x="141452" y="168541"/>
                  </a:lnTo>
                  <a:lnTo>
                    <a:pt x="139115" y="167843"/>
                  </a:lnTo>
                  <a:lnTo>
                    <a:pt x="135839" y="166801"/>
                  </a:lnTo>
                  <a:lnTo>
                    <a:pt x="132473" y="165874"/>
                  </a:lnTo>
                  <a:lnTo>
                    <a:pt x="128930" y="166370"/>
                  </a:lnTo>
                  <a:lnTo>
                    <a:pt x="127457" y="166585"/>
                  </a:lnTo>
                  <a:lnTo>
                    <a:pt x="126860" y="167627"/>
                  </a:lnTo>
                  <a:lnTo>
                    <a:pt x="126911" y="169037"/>
                  </a:lnTo>
                  <a:lnTo>
                    <a:pt x="127241" y="174421"/>
                  </a:lnTo>
                  <a:lnTo>
                    <a:pt x="131699" y="177634"/>
                  </a:lnTo>
                  <a:lnTo>
                    <a:pt x="136994" y="176110"/>
                  </a:lnTo>
                  <a:lnTo>
                    <a:pt x="138518" y="175844"/>
                  </a:lnTo>
                  <a:lnTo>
                    <a:pt x="139827" y="174967"/>
                  </a:lnTo>
                  <a:lnTo>
                    <a:pt x="140690" y="173558"/>
                  </a:lnTo>
                  <a:lnTo>
                    <a:pt x="141947" y="171272"/>
                  </a:lnTo>
                  <a:close/>
                </a:path>
                <a:path w="213995" h="281304">
                  <a:moveTo>
                    <a:pt x="143357" y="66141"/>
                  </a:moveTo>
                  <a:lnTo>
                    <a:pt x="142430" y="64668"/>
                  </a:lnTo>
                  <a:lnTo>
                    <a:pt x="139217" y="64617"/>
                  </a:lnTo>
                  <a:lnTo>
                    <a:pt x="137591" y="64516"/>
                  </a:lnTo>
                  <a:lnTo>
                    <a:pt x="135953" y="65214"/>
                  </a:lnTo>
                  <a:lnTo>
                    <a:pt x="134315" y="65874"/>
                  </a:lnTo>
                  <a:lnTo>
                    <a:pt x="131699" y="66954"/>
                  </a:lnTo>
                  <a:lnTo>
                    <a:pt x="133007" y="68973"/>
                  </a:lnTo>
                  <a:lnTo>
                    <a:pt x="133553" y="70713"/>
                  </a:lnTo>
                  <a:lnTo>
                    <a:pt x="134264" y="72682"/>
                  </a:lnTo>
                  <a:lnTo>
                    <a:pt x="134480" y="75120"/>
                  </a:lnTo>
                  <a:lnTo>
                    <a:pt x="137375" y="74853"/>
                  </a:lnTo>
                  <a:lnTo>
                    <a:pt x="138836" y="74688"/>
                  </a:lnTo>
                  <a:lnTo>
                    <a:pt x="139763" y="73444"/>
                  </a:lnTo>
                  <a:lnTo>
                    <a:pt x="141122" y="71259"/>
                  </a:lnTo>
                  <a:lnTo>
                    <a:pt x="141516" y="70065"/>
                  </a:lnTo>
                  <a:lnTo>
                    <a:pt x="141998" y="68973"/>
                  </a:lnTo>
                  <a:lnTo>
                    <a:pt x="143357" y="66141"/>
                  </a:lnTo>
                  <a:close/>
                </a:path>
                <a:path w="213995" h="281304">
                  <a:moveTo>
                    <a:pt x="145161" y="92494"/>
                  </a:moveTo>
                  <a:lnTo>
                    <a:pt x="142709" y="90639"/>
                  </a:lnTo>
                  <a:lnTo>
                    <a:pt x="141998" y="88785"/>
                  </a:lnTo>
                  <a:lnTo>
                    <a:pt x="141833" y="88252"/>
                  </a:lnTo>
                  <a:lnTo>
                    <a:pt x="141516" y="87922"/>
                  </a:lnTo>
                  <a:lnTo>
                    <a:pt x="141185" y="87642"/>
                  </a:lnTo>
                  <a:lnTo>
                    <a:pt x="140741" y="87325"/>
                  </a:lnTo>
                  <a:lnTo>
                    <a:pt x="140208" y="87160"/>
                  </a:lnTo>
                  <a:lnTo>
                    <a:pt x="139547" y="87261"/>
                  </a:lnTo>
                  <a:lnTo>
                    <a:pt x="139115" y="87325"/>
                  </a:lnTo>
                  <a:lnTo>
                    <a:pt x="138734" y="87426"/>
                  </a:lnTo>
                  <a:lnTo>
                    <a:pt x="138239" y="87706"/>
                  </a:lnTo>
                  <a:lnTo>
                    <a:pt x="136829" y="88188"/>
                  </a:lnTo>
                  <a:lnTo>
                    <a:pt x="135140" y="88900"/>
                  </a:lnTo>
                  <a:lnTo>
                    <a:pt x="133388" y="91833"/>
                  </a:lnTo>
                  <a:lnTo>
                    <a:pt x="133388" y="93205"/>
                  </a:lnTo>
                  <a:lnTo>
                    <a:pt x="135140" y="93967"/>
                  </a:lnTo>
                  <a:lnTo>
                    <a:pt x="135839" y="94234"/>
                  </a:lnTo>
                  <a:lnTo>
                    <a:pt x="136550" y="94348"/>
                  </a:lnTo>
                  <a:lnTo>
                    <a:pt x="137210" y="94665"/>
                  </a:lnTo>
                  <a:lnTo>
                    <a:pt x="139331" y="95542"/>
                  </a:lnTo>
                  <a:lnTo>
                    <a:pt x="141782" y="96570"/>
                  </a:lnTo>
                  <a:lnTo>
                    <a:pt x="143471" y="94513"/>
                  </a:lnTo>
                  <a:lnTo>
                    <a:pt x="145161" y="92494"/>
                  </a:lnTo>
                  <a:close/>
                </a:path>
                <a:path w="213995" h="281304">
                  <a:moveTo>
                    <a:pt x="151206" y="156845"/>
                  </a:moveTo>
                  <a:lnTo>
                    <a:pt x="149517" y="155257"/>
                  </a:lnTo>
                  <a:lnTo>
                    <a:pt x="146253" y="155257"/>
                  </a:lnTo>
                  <a:lnTo>
                    <a:pt x="144614" y="156679"/>
                  </a:lnTo>
                  <a:lnTo>
                    <a:pt x="144729" y="158038"/>
                  </a:lnTo>
                  <a:lnTo>
                    <a:pt x="144729" y="158419"/>
                  </a:lnTo>
                  <a:lnTo>
                    <a:pt x="144830" y="158686"/>
                  </a:lnTo>
                  <a:lnTo>
                    <a:pt x="144945" y="159016"/>
                  </a:lnTo>
                  <a:lnTo>
                    <a:pt x="145427" y="160223"/>
                  </a:lnTo>
                  <a:lnTo>
                    <a:pt x="146519" y="160756"/>
                  </a:lnTo>
                  <a:lnTo>
                    <a:pt x="147828" y="161036"/>
                  </a:lnTo>
                  <a:lnTo>
                    <a:pt x="148755" y="161251"/>
                  </a:lnTo>
                  <a:lnTo>
                    <a:pt x="150609" y="159562"/>
                  </a:lnTo>
                  <a:lnTo>
                    <a:pt x="150990" y="158419"/>
                  </a:lnTo>
                  <a:lnTo>
                    <a:pt x="151041" y="158153"/>
                  </a:lnTo>
                  <a:lnTo>
                    <a:pt x="151206" y="156845"/>
                  </a:lnTo>
                  <a:close/>
                </a:path>
                <a:path w="213995" h="281304">
                  <a:moveTo>
                    <a:pt x="152019" y="43002"/>
                  </a:moveTo>
                  <a:lnTo>
                    <a:pt x="151155" y="40716"/>
                  </a:lnTo>
                  <a:lnTo>
                    <a:pt x="149021" y="38709"/>
                  </a:lnTo>
                  <a:lnTo>
                    <a:pt x="148374" y="38646"/>
                  </a:lnTo>
                  <a:lnTo>
                    <a:pt x="146900" y="41376"/>
                  </a:lnTo>
                  <a:lnTo>
                    <a:pt x="145427" y="39738"/>
                  </a:lnTo>
                  <a:lnTo>
                    <a:pt x="142811" y="36969"/>
                  </a:lnTo>
                  <a:lnTo>
                    <a:pt x="141516" y="37668"/>
                  </a:lnTo>
                  <a:lnTo>
                    <a:pt x="140144" y="38595"/>
                  </a:lnTo>
                  <a:lnTo>
                    <a:pt x="138455" y="39789"/>
                  </a:lnTo>
                  <a:lnTo>
                    <a:pt x="137909" y="41694"/>
                  </a:lnTo>
                  <a:lnTo>
                    <a:pt x="137756" y="43332"/>
                  </a:lnTo>
                  <a:lnTo>
                    <a:pt x="137693" y="46380"/>
                  </a:lnTo>
                  <a:lnTo>
                    <a:pt x="138671" y="47853"/>
                  </a:lnTo>
                  <a:lnTo>
                    <a:pt x="143573" y="50088"/>
                  </a:lnTo>
                  <a:lnTo>
                    <a:pt x="145973" y="49860"/>
                  </a:lnTo>
                  <a:lnTo>
                    <a:pt x="148374" y="49098"/>
                  </a:lnTo>
                  <a:lnTo>
                    <a:pt x="150164" y="48564"/>
                  </a:lnTo>
                  <a:lnTo>
                    <a:pt x="151752" y="47421"/>
                  </a:lnTo>
                  <a:lnTo>
                    <a:pt x="152019" y="43002"/>
                  </a:lnTo>
                  <a:close/>
                </a:path>
                <a:path w="213995" h="281304">
                  <a:moveTo>
                    <a:pt x="154851" y="36258"/>
                  </a:moveTo>
                  <a:lnTo>
                    <a:pt x="154203" y="33972"/>
                  </a:lnTo>
                  <a:lnTo>
                    <a:pt x="152781" y="33147"/>
                  </a:lnTo>
                  <a:lnTo>
                    <a:pt x="151371" y="32613"/>
                  </a:lnTo>
                  <a:lnTo>
                    <a:pt x="149948" y="32613"/>
                  </a:lnTo>
                  <a:lnTo>
                    <a:pt x="148869" y="33807"/>
                  </a:lnTo>
                  <a:lnTo>
                    <a:pt x="147878" y="34950"/>
                  </a:lnTo>
                  <a:lnTo>
                    <a:pt x="148704" y="37998"/>
                  </a:lnTo>
                  <a:lnTo>
                    <a:pt x="150063" y="38544"/>
                  </a:lnTo>
                  <a:lnTo>
                    <a:pt x="151587" y="39192"/>
                  </a:lnTo>
                  <a:lnTo>
                    <a:pt x="152895" y="38595"/>
                  </a:lnTo>
                  <a:lnTo>
                    <a:pt x="153924" y="37401"/>
                  </a:lnTo>
                  <a:lnTo>
                    <a:pt x="154851" y="36258"/>
                  </a:lnTo>
                  <a:close/>
                </a:path>
                <a:path w="213995" h="281304">
                  <a:moveTo>
                    <a:pt x="156603" y="118567"/>
                  </a:moveTo>
                  <a:lnTo>
                    <a:pt x="156540" y="117919"/>
                  </a:lnTo>
                  <a:lnTo>
                    <a:pt x="156438" y="116116"/>
                  </a:lnTo>
                  <a:lnTo>
                    <a:pt x="155295" y="115570"/>
                  </a:lnTo>
                  <a:lnTo>
                    <a:pt x="153924" y="115189"/>
                  </a:lnTo>
                  <a:lnTo>
                    <a:pt x="152996" y="114973"/>
                  </a:lnTo>
                  <a:lnTo>
                    <a:pt x="152019" y="114871"/>
                  </a:lnTo>
                  <a:lnTo>
                    <a:pt x="149402" y="113665"/>
                  </a:lnTo>
                  <a:lnTo>
                    <a:pt x="148158" y="114541"/>
                  </a:lnTo>
                  <a:lnTo>
                    <a:pt x="147180" y="117487"/>
                  </a:lnTo>
                  <a:lnTo>
                    <a:pt x="146850" y="118681"/>
                  </a:lnTo>
                  <a:lnTo>
                    <a:pt x="146634" y="119329"/>
                  </a:lnTo>
                  <a:lnTo>
                    <a:pt x="146469" y="123202"/>
                  </a:lnTo>
                  <a:lnTo>
                    <a:pt x="148094" y="124282"/>
                  </a:lnTo>
                  <a:lnTo>
                    <a:pt x="151041" y="122758"/>
                  </a:lnTo>
                  <a:lnTo>
                    <a:pt x="151472" y="122593"/>
                  </a:lnTo>
                  <a:lnTo>
                    <a:pt x="152019" y="122440"/>
                  </a:lnTo>
                  <a:lnTo>
                    <a:pt x="152463" y="122110"/>
                  </a:lnTo>
                  <a:lnTo>
                    <a:pt x="153708" y="121399"/>
                  </a:lnTo>
                  <a:lnTo>
                    <a:pt x="155295" y="120688"/>
                  </a:lnTo>
                  <a:lnTo>
                    <a:pt x="156057" y="119545"/>
                  </a:lnTo>
                  <a:lnTo>
                    <a:pt x="156375" y="119113"/>
                  </a:lnTo>
                  <a:lnTo>
                    <a:pt x="156603" y="118567"/>
                  </a:lnTo>
                  <a:close/>
                </a:path>
                <a:path w="213995" h="281304">
                  <a:moveTo>
                    <a:pt x="160032" y="175628"/>
                  </a:moveTo>
                  <a:lnTo>
                    <a:pt x="159486" y="174802"/>
                  </a:lnTo>
                  <a:lnTo>
                    <a:pt x="158991" y="174371"/>
                  </a:lnTo>
                  <a:lnTo>
                    <a:pt x="156375" y="172250"/>
                  </a:lnTo>
                  <a:lnTo>
                    <a:pt x="153327" y="172085"/>
                  </a:lnTo>
                  <a:lnTo>
                    <a:pt x="150063" y="172897"/>
                  </a:lnTo>
                  <a:lnTo>
                    <a:pt x="152514" y="174866"/>
                  </a:lnTo>
                  <a:lnTo>
                    <a:pt x="155346" y="175628"/>
                  </a:lnTo>
                  <a:lnTo>
                    <a:pt x="158127" y="176555"/>
                  </a:lnTo>
                  <a:lnTo>
                    <a:pt x="158775" y="176707"/>
                  </a:lnTo>
                  <a:lnTo>
                    <a:pt x="159753" y="176822"/>
                  </a:lnTo>
                  <a:lnTo>
                    <a:pt x="159918" y="176110"/>
                  </a:lnTo>
                  <a:lnTo>
                    <a:pt x="160032" y="175628"/>
                  </a:lnTo>
                  <a:close/>
                </a:path>
                <a:path w="213995" h="281304">
                  <a:moveTo>
                    <a:pt x="168579" y="199250"/>
                  </a:moveTo>
                  <a:lnTo>
                    <a:pt x="168414" y="198323"/>
                  </a:lnTo>
                  <a:lnTo>
                    <a:pt x="167817" y="197078"/>
                  </a:lnTo>
                  <a:lnTo>
                    <a:pt x="166789" y="196316"/>
                  </a:lnTo>
                  <a:lnTo>
                    <a:pt x="165531" y="196634"/>
                  </a:lnTo>
                  <a:lnTo>
                    <a:pt x="164604" y="196850"/>
                  </a:lnTo>
                  <a:lnTo>
                    <a:pt x="166243" y="200507"/>
                  </a:lnTo>
                  <a:lnTo>
                    <a:pt x="166789" y="200507"/>
                  </a:lnTo>
                  <a:lnTo>
                    <a:pt x="167106" y="200393"/>
                  </a:lnTo>
                  <a:lnTo>
                    <a:pt x="167271" y="200342"/>
                  </a:lnTo>
                  <a:lnTo>
                    <a:pt x="167551" y="200177"/>
                  </a:lnTo>
                  <a:lnTo>
                    <a:pt x="168148" y="199847"/>
                  </a:lnTo>
                  <a:lnTo>
                    <a:pt x="168579" y="199250"/>
                  </a:lnTo>
                  <a:close/>
                </a:path>
                <a:path w="213995" h="281304">
                  <a:moveTo>
                    <a:pt x="169557" y="143129"/>
                  </a:moveTo>
                  <a:lnTo>
                    <a:pt x="168097" y="141325"/>
                  </a:lnTo>
                  <a:lnTo>
                    <a:pt x="166027" y="138709"/>
                  </a:lnTo>
                  <a:lnTo>
                    <a:pt x="165201" y="138328"/>
                  </a:lnTo>
                  <a:lnTo>
                    <a:pt x="164388" y="138226"/>
                  </a:lnTo>
                  <a:lnTo>
                    <a:pt x="163626" y="138163"/>
                  </a:lnTo>
                  <a:lnTo>
                    <a:pt x="162814" y="138328"/>
                  </a:lnTo>
                  <a:lnTo>
                    <a:pt x="158559" y="145249"/>
                  </a:lnTo>
                  <a:lnTo>
                    <a:pt x="158889" y="146939"/>
                  </a:lnTo>
                  <a:lnTo>
                    <a:pt x="160032" y="149606"/>
                  </a:lnTo>
                  <a:lnTo>
                    <a:pt x="160743" y="150964"/>
                  </a:lnTo>
                  <a:lnTo>
                    <a:pt x="161988" y="151892"/>
                  </a:lnTo>
                  <a:lnTo>
                    <a:pt x="163410" y="151180"/>
                  </a:lnTo>
                  <a:lnTo>
                    <a:pt x="164388" y="150634"/>
                  </a:lnTo>
                  <a:lnTo>
                    <a:pt x="166560" y="149275"/>
                  </a:lnTo>
                  <a:lnTo>
                    <a:pt x="168097" y="147802"/>
                  </a:lnTo>
                  <a:lnTo>
                    <a:pt x="169557" y="143129"/>
                  </a:lnTo>
                  <a:close/>
                </a:path>
                <a:path w="213995" h="281304">
                  <a:moveTo>
                    <a:pt x="171627" y="135343"/>
                  </a:moveTo>
                  <a:lnTo>
                    <a:pt x="171246" y="134683"/>
                  </a:lnTo>
                  <a:lnTo>
                    <a:pt x="170319" y="134518"/>
                  </a:lnTo>
                  <a:lnTo>
                    <a:pt x="169075" y="134581"/>
                  </a:lnTo>
                  <a:lnTo>
                    <a:pt x="167932" y="134899"/>
                  </a:lnTo>
                  <a:lnTo>
                    <a:pt x="167601" y="136372"/>
                  </a:lnTo>
                  <a:lnTo>
                    <a:pt x="167436" y="137350"/>
                  </a:lnTo>
                  <a:lnTo>
                    <a:pt x="168033" y="138163"/>
                  </a:lnTo>
                  <a:lnTo>
                    <a:pt x="168960" y="138226"/>
                  </a:lnTo>
                  <a:lnTo>
                    <a:pt x="170319" y="138277"/>
                  </a:lnTo>
                  <a:lnTo>
                    <a:pt x="171145" y="137248"/>
                  </a:lnTo>
                  <a:lnTo>
                    <a:pt x="171462" y="136042"/>
                  </a:lnTo>
                  <a:lnTo>
                    <a:pt x="171627" y="135343"/>
                  </a:lnTo>
                  <a:close/>
                </a:path>
                <a:path w="213995" h="281304">
                  <a:moveTo>
                    <a:pt x="174459" y="131089"/>
                  </a:moveTo>
                  <a:lnTo>
                    <a:pt x="174307" y="130162"/>
                  </a:lnTo>
                  <a:lnTo>
                    <a:pt x="174142" y="129514"/>
                  </a:lnTo>
                  <a:lnTo>
                    <a:pt x="174193" y="128701"/>
                  </a:lnTo>
                  <a:lnTo>
                    <a:pt x="173812" y="128155"/>
                  </a:lnTo>
                  <a:lnTo>
                    <a:pt x="173596" y="127825"/>
                  </a:lnTo>
                  <a:lnTo>
                    <a:pt x="173266" y="127558"/>
                  </a:lnTo>
                  <a:lnTo>
                    <a:pt x="172554" y="127558"/>
                  </a:lnTo>
                  <a:lnTo>
                    <a:pt x="172339" y="127558"/>
                  </a:lnTo>
                  <a:lnTo>
                    <a:pt x="171526" y="127660"/>
                  </a:lnTo>
                  <a:lnTo>
                    <a:pt x="170929" y="128257"/>
                  </a:lnTo>
                  <a:lnTo>
                    <a:pt x="170929" y="129133"/>
                  </a:lnTo>
                  <a:lnTo>
                    <a:pt x="170980" y="130441"/>
                  </a:lnTo>
                  <a:lnTo>
                    <a:pt x="171691" y="131419"/>
                  </a:lnTo>
                  <a:lnTo>
                    <a:pt x="173151" y="131368"/>
                  </a:lnTo>
                  <a:lnTo>
                    <a:pt x="173812" y="131368"/>
                  </a:lnTo>
                  <a:lnTo>
                    <a:pt x="174459" y="131089"/>
                  </a:lnTo>
                  <a:close/>
                </a:path>
                <a:path w="213995" h="281304">
                  <a:moveTo>
                    <a:pt x="177622" y="182321"/>
                  </a:moveTo>
                  <a:lnTo>
                    <a:pt x="176479" y="179755"/>
                  </a:lnTo>
                  <a:lnTo>
                    <a:pt x="174904" y="178777"/>
                  </a:lnTo>
                  <a:lnTo>
                    <a:pt x="172935" y="178396"/>
                  </a:lnTo>
                  <a:lnTo>
                    <a:pt x="171958" y="178181"/>
                  </a:lnTo>
                  <a:lnTo>
                    <a:pt x="170599" y="178015"/>
                  </a:lnTo>
                  <a:lnTo>
                    <a:pt x="170167" y="179222"/>
                  </a:lnTo>
                  <a:lnTo>
                    <a:pt x="169862" y="180086"/>
                  </a:lnTo>
                  <a:lnTo>
                    <a:pt x="169341" y="178231"/>
                  </a:lnTo>
                  <a:lnTo>
                    <a:pt x="169621" y="175945"/>
                  </a:lnTo>
                  <a:lnTo>
                    <a:pt x="166725" y="174421"/>
                  </a:lnTo>
                  <a:lnTo>
                    <a:pt x="165150" y="172135"/>
                  </a:lnTo>
                  <a:lnTo>
                    <a:pt x="164007" y="170395"/>
                  </a:lnTo>
                  <a:lnTo>
                    <a:pt x="162814" y="171488"/>
                  </a:lnTo>
                  <a:lnTo>
                    <a:pt x="160299" y="173609"/>
                  </a:lnTo>
                  <a:lnTo>
                    <a:pt x="160845" y="175399"/>
                  </a:lnTo>
                  <a:lnTo>
                    <a:pt x="160248" y="176822"/>
                  </a:lnTo>
                  <a:lnTo>
                    <a:pt x="158826" y="180467"/>
                  </a:lnTo>
                  <a:lnTo>
                    <a:pt x="159372" y="181610"/>
                  </a:lnTo>
                  <a:lnTo>
                    <a:pt x="162750" y="183413"/>
                  </a:lnTo>
                  <a:lnTo>
                    <a:pt x="163842" y="184010"/>
                  </a:lnTo>
                  <a:lnTo>
                    <a:pt x="168033" y="185966"/>
                  </a:lnTo>
                  <a:lnTo>
                    <a:pt x="169405" y="185369"/>
                  </a:lnTo>
                  <a:lnTo>
                    <a:pt x="170002" y="183299"/>
                  </a:lnTo>
                  <a:lnTo>
                    <a:pt x="170383" y="181889"/>
                  </a:lnTo>
                  <a:lnTo>
                    <a:pt x="170065" y="180784"/>
                  </a:lnTo>
                  <a:lnTo>
                    <a:pt x="171246" y="180746"/>
                  </a:lnTo>
                  <a:lnTo>
                    <a:pt x="172072" y="181063"/>
                  </a:lnTo>
                  <a:lnTo>
                    <a:pt x="173532" y="181559"/>
                  </a:lnTo>
                  <a:lnTo>
                    <a:pt x="175120" y="181775"/>
                  </a:lnTo>
                  <a:lnTo>
                    <a:pt x="177622" y="182321"/>
                  </a:lnTo>
                  <a:close/>
                </a:path>
                <a:path w="213995" h="281304">
                  <a:moveTo>
                    <a:pt x="178333" y="272529"/>
                  </a:moveTo>
                  <a:lnTo>
                    <a:pt x="178054" y="270725"/>
                  </a:lnTo>
                  <a:lnTo>
                    <a:pt x="178054" y="270459"/>
                  </a:lnTo>
                  <a:lnTo>
                    <a:pt x="178003" y="270243"/>
                  </a:lnTo>
                  <a:lnTo>
                    <a:pt x="177901" y="270027"/>
                  </a:lnTo>
                  <a:lnTo>
                    <a:pt x="177139" y="267411"/>
                  </a:lnTo>
                  <a:lnTo>
                    <a:pt x="174459" y="267843"/>
                  </a:lnTo>
                  <a:lnTo>
                    <a:pt x="172554" y="267627"/>
                  </a:lnTo>
                  <a:lnTo>
                    <a:pt x="167106" y="266915"/>
                  </a:lnTo>
                  <a:lnTo>
                    <a:pt x="164985" y="269532"/>
                  </a:lnTo>
                  <a:lnTo>
                    <a:pt x="167106" y="278079"/>
                  </a:lnTo>
                  <a:lnTo>
                    <a:pt x="168744" y="279057"/>
                  </a:lnTo>
                  <a:lnTo>
                    <a:pt x="172008" y="278244"/>
                  </a:lnTo>
                  <a:lnTo>
                    <a:pt x="173380" y="277863"/>
                  </a:lnTo>
                  <a:lnTo>
                    <a:pt x="174625" y="277152"/>
                  </a:lnTo>
                  <a:lnTo>
                    <a:pt x="175983" y="275526"/>
                  </a:lnTo>
                  <a:lnTo>
                    <a:pt x="176212" y="275310"/>
                  </a:lnTo>
                  <a:lnTo>
                    <a:pt x="177355" y="273939"/>
                  </a:lnTo>
                  <a:lnTo>
                    <a:pt x="178333" y="272529"/>
                  </a:lnTo>
                  <a:close/>
                </a:path>
                <a:path w="213995" h="281304">
                  <a:moveTo>
                    <a:pt x="178663" y="60261"/>
                  </a:moveTo>
                  <a:lnTo>
                    <a:pt x="178549" y="59016"/>
                  </a:lnTo>
                  <a:lnTo>
                    <a:pt x="178435" y="57873"/>
                  </a:lnTo>
                  <a:lnTo>
                    <a:pt x="177292" y="58026"/>
                  </a:lnTo>
                  <a:lnTo>
                    <a:pt x="176479" y="58254"/>
                  </a:lnTo>
                  <a:lnTo>
                    <a:pt x="175552" y="58470"/>
                  </a:lnTo>
                  <a:lnTo>
                    <a:pt x="174193" y="58521"/>
                  </a:lnTo>
                  <a:lnTo>
                    <a:pt x="174459" y="59944"/>
                  </a:lnTo>
                  <a:lnTo>
                    <a:pt x="174688" y="60972"/>
                  </a:lnTo>
                  <a:lnTo>
                    <a:pt x="175387" y="61785"/>
                  </a:lnTo>
                  <a:lnTo>
                    <a:pt x="176758" y="61734"/>
                  </a:lnTo>
                  <a:lnTo>
                    <a:pt x="177952" y="61239"/>
                  </a:lnTo>
                  <a:lnTo>
                    <a:pt x="178663" y="60261"/>
                  </a:lnTo>
                  <a:close/>
                </a:path>
                <a:path w="213995" h="281304">
                  <a:moveTo>
                    <a:pt x="180022" y="87261"/>
                  </a:moveTo>
                  <a:lnTo>
                    <a:pt x="176974" y="83566"/>
                  </a:lnTo>
                  <a:lnTo>
                    <a:pt x="174955" y="82308"/>
                  </a:lnTo>
                  <a:lnTo>
                    <a:pt x="172173" y="82143"/>
                  </a:lnTo>
                  <a:lnTo>
                    <a:pt x="171907" y="82372"/>
                  </a:lnTo>
                  <a:lnTo>
                    <a:pt x="172237" y="84975"/>
                  </a:lnTo>
                  <a:lnTo>
                    <a:pt x="170434" y="84543"/>
                  </a:lnTo>
                  <a:lnTo>
                    <a:pt x="164884" y="91236"/>
                  </a:lnTo>
                  <a:lnTo>
                    <a:pt x="166128" y="93370"/>
                  </a:lnTo>
                  <a:lnTo>
                    <a:pt x="168097" y="94564"/>
                  </a:lnTo>
                  <a:lnTo>
                    <a:pt x="169341" y="95275"/>
                  </a:lnTo>
                  <a:lnTo>
                    <a:pt x="170865" y="95542"/>
                  </a:lnTo>
                  <a:lnTo>
                    <a:pt x="171996" y="95389"/>
                  </a:lnTo>
                  <a:lnTo>
                    <a:pt x="171627" y="96354"/>
                  </a:lnTo>
                  <a:lnTo>
                    <a:pt x="171691" y="97231"/>
                  </a:lnTo>
                  <a:lnTo>
                    <a:pt x="171742" y="98856"/>
                  </a:lnTo>
                  <a:lnTo>
                    <a:pt x="172885" y="99187"/>
                  </a:lnTo>
                  <a:lnTo>
                    <a:pt x="174244" y="99085"/>
                  </a:lnTo>
                  <a:lnTo>
                    <a:pt x="175387" y="99085"/>
                  </a:lnTo>
                  <a:lnTo>
                    <a:pt x="175768" y="98259"/>
                  </a:lnTo>
                  <a:lnTo>
                    <a:pt x="175666" y="97396"/>
                  </a:lnTo>
                  <a:lnTo>
                    <a:pt x="175501" y="95973"/>
                  </a:lnTo>
                  <a:lnTo>
                    <a:pt x="174307" y="95377"/>
                  </a:lnTo>
                  <a:lnTo>
                    <a:pt x="172072" y="95377"/>
                  </a:lnTo>
                  <a:lnTo>
                    <a:pt x="172453" y="95326"/>
                  </a:lnTo>
                  <a:lnTo>
                    <a:pt x="175285" y="94830"/>
                  </a:lnTo>
                  <a:lnTo>
                    <a:pt x="177292" y="93091"/>
                  </a:lnTo>
                  <a:lnTo>
                    <a:pt x="178828" y="90919"/>
                  </a:lnTo>
                  <a:lnTo>
                    <a:pt x="179857" y="89331"/>
                  </a:lnTo>
                  <a:lnTo>
                    <a:pt x="180022" y="87261"/>
                  </a:lnTo>
                  <a:close/>
                </a:path>
                <a:path w="213995" h="281304">
                  <a:moveTo>
                    <a:pt x="181762" y="31902"/>
                  </a:moveTo>
                  <a:lnTo>
                    <a:pt x="181216" y="29781"/>
                  </a:lnTo>
                  <a:lnTo>
                    <a:pt x="180733" y="27711"/>
                  </a:lnTo>
                  <a:lnTo>
                    <a:pt x="180187" y="25590"/>
                  </a:lnTo>
                  <a:lnTo>
                    <a:pt x="178828" y="25425"/>
                  </a:lnTo>
                  <a:lnTo>
                    <a:pt x="177457" y="25209"/>
                  </a:lnTo>
                  <a:lnTo>
                    <a:pt x="176098" y="25044"/>
                  </a:lnTo>
                  <a:lnTo>
                    <a:pt x="175933" y="25476"/>
                  </a:lnTo>
                  <a:lnTo>
                    <a:pt x="175602" y="26352"/>
                  </a:lnTo>
                  <a:lnTo>
                    <a:pt x="175552" y="27216"/>
                  </a:lnTo>
                  <a:lnTo>
                    <a:pt x="175666" y="28041"/>
                  </a:lnTo>
                  <a:lnTo>
                    <a:pt x="175831" y="29502"/>
                  </a:lnTo>
                  <a:lnTo>
                    <a:pt x="176644" y="30810"/>
                  </a:lnTo>
                  <a:lnTo>
                    <a:pt x="177520" y="32118"/>
                  </a:lnTo>
                  <a:lnTo>
                    <a:pt x="178879" y="33972"/>
                  </a:lnTo>
                  <a:lnTo>
                    <a:pt x="180124" y="31953"/>
                  </a:lnTo>
                  <a:lnTo>
                    <a:pt x="181762" y="31902"/>
                  </a:lnTo>
                  <a:close/>
                </a:path>
                <a:path w="213995" h="281304">
                  <a:moveTo>
                    <a:pt x="183502" y="143560"/>
                  </a:moveTo>
                  <a:lnTo>
                    <a:pt x="183235" y="141376"/>
                  </a:lnTo>
                  <a:lnTo>
                    <a:pt x="182041" y="141058"/>
                  </a:lnTo>
                  <a:lnTo>
                    <a:pt x="179971" y="140449"/>
                  </a:lnTo>
                  <a:lnTo>
                    <a:pt x="178498" y="138925"/>
                  </a:lnTo>
                  <a:lnTo>
                    <a:pt x="176530" y="138328"/>
                  </a:lnTo>
                  <a:lnTo>
                    <a:pt x="174955" y="137782"/>
                  </a:lnTo>
                  <a:lnTo>
                    <a:pt x="174307" y="138925"/>
                  </a:lnTo>
                  <a:lnTo>
                    <a:pt x="173596" y="139915"/>
                  </a:lnTo>
                  <a:lnTo>
                    <a:pt x="172885" y="140830"/>
                  </a:lnTo>
                  <a:lnTo>
                    <a:pt x="173050" y="141757"/>
                  </a:lnTo>
                  <a:lnTo>
                    <a:pt x="173482" y="142633"/>
                  </a:lnTo>
                  <a:lnTo>
                    <a:pt x="173761" y="143065"/>
                  </a:lnTo>
                  <a:lnTo>
                    <a:pt x="173863" y="143281"/>
                  </a:lnTo>
                  <a:lnTo>
                    <a:pt x="174244" y="143725"/>
                  </a:lnTo>
                  <a:lnTo>
                    <a:pt x="181813" y="145300"/>
                  </a:lnTo>
                  <a:lnTo>
                    <a:pt x="182422" y="145084"/>
                  </a:lnTo>
                  <a:lnTo>
                    <a:pt x="182575" y="144970"/>
                  </a:lnTo>
                  <a:lnTo>
                    <a:pt x="182740" y="144754"/>
                  </a:lnTo>
                  <a:lnTo>
                    <a:pt x="182905" y="144589"/>
                  </a:lnTo>
                  <a:lnTo>
                    <a:pt x="183502" y="143560"/>
                  </a:lnTo>
                  <a:close/>
                </a:path>
                <a:path w="213995" h="281304">
                  <a:moveTo>
                    <a:pt x="186397" y="50520"/>
                  </a:moveTo>
                  <a:lnTo>
                    <a:pt x="186182" y="49644"/>
                  </a:lnTo>
                  <a:lnTo>
                    <a:pt x="186016" y="48831"/>
                  </a:lnTo>
                  <a:lnTo>
                    <a:pt x="185801" y="47955"/>
                  </a:lnTo>
                  <a:lnTo>
                    <a:pt x="185686" y="48183"/>
                  </a:lnTo>
                  <a:lnTo>
                    <a:pt x="185635" y="48399"/>
                  </a:lnTo>
                  <a:lnTo>
                    <a:pt x="185635" y="49326"/>
                  </a:lnTo>
                  <a:lnTo>
                    <a:pt x="185953" y="49974"/>
                  </a:lnTo>
                  <a:lnTo>
                    <a:pt x="186397" y="50520"/>
                  </a:lnTo>
                  <a:close/>
                </a:path>
                <a:path w="213995" h="281304">
                  <a:moveTo>
                    <a:pt x="192659" y="88138"/>
                  </a:moveTo>
                  <a:lnTo>
                    <a:pt x="192443" y="86995"/>
                  </a:lnTo>
                  <a:lnTo>
                    <a:pt x="192062" y="85521"/>
                  </a:lnTo>
                  <a:lnTo>
                    <a:pt x="191185" y="84493"/>
                  </a:lnTo>
                  <a:lnTo>
                    <a:pt x="187756" y="84594"/>
                  </a:lnTo>
                  <a:lnTo>
                    <a:pt x="186334" y="85966"/>
                  </a:lnTo>
                  <a:lnTo>
                    <a:pt x="186448" y="87426"/>
                  </a:lnTo>
                  <a:lnTo>
                    <a:pt x="186448" y="87807"/>
                  </a:lnTo>
                  <a:lnTo>
                    <a:pt x="186664" y="88353"/>
                  </a:lnTo>
                  <a:lnTo>
                    <a:pt x="187210" y="89496"/>
                  </a:lnTo>
                  <a:lnTo>
                    <a:pt x="188468" y="90373"/>
                  </a:lnTo>
                  <a:lnTo>
                    <a:pt x="189661" y="90258"/>
                  </a:lnTo>
                  <a:lnTo>
                    <a:pt x="189928" y="90258"/>
                  </a:lnTo>
                  <a:lnTo>
                    <a:pt x="190157" y="90208"/>
                  </a:lnTo>
                  <a:lnTo>
                    <a:pt x="191617" y="89611"/>
                  </a:lnTo>
                  <a:lnTo>
                    <a:pt x="192659" y="88138"/>
                  </a:lnTo>
                  <a:close/>
                </a:path>
                <a:path w="213995" h="281304">
                  <a:moveTo>
                    <a:pt x="197129" y="277215"/>
                  </a:moveTo>
                  <a:lnTo>
                    <a:pt x="196253" y="275361"/>
                  </a:lnTo>
                  <a:lnTo>
                    <a:pt x="195376" y="273672"/>
                  </a:lnTo>
                  <a:lnTo>
                    <a:pt x="194017" y="273291"/>
                  </a:lnTo>
                  <a:lnTo>
                    <a:pt x="191846" y="274154"/>
                  </a:lnTo>
                  <a:lnTo>
                    <a:pt x="191135" y="274383"/>
                  </a:lnTo>
                  <a:lnTo>
                    <a:pt x="190703" y="274866"/>
                  </a:lnTo>
                  <a:lnTo>
                    <a:pt x="190423" y="275412"/>
                  </a:lnTo>
                  <a:lnTo>
                    <a:pt x="190093" y="276123"/>
                  </a:lnTo>
                  <a:lnTo>
                    <a:pt x="190093" y="277050"/>
                  </a:lnTo>
                  <a:lnTo>
                    <a:pt x="190538" y="277977"/>
                  </a:lnTo>
                  <a:lnTo>
                    <a:pt x="190703" y="278295"/>
                  </a:lnTo>
                  <a:lnTo>
                    <a:pt x="191566" y="279768"/>
                  </a:lnTo>
                  <a:lnTo>
                    <a:pt x="193471" y="280695"/>
                  </a:lnTo>
                  <a:lnTo>
                    <a:pt x="194729" y="280149"/>
                  </a:lnTo>
                  <a:lnTo>
                    <a:pt x="196469" y="279438"/>
                  </a:lnTo>
                  <a:lnTo>
                    <a:pt x="197129" y="277215"/>
                  </a:lnTo>
                  <a:close/>
                </a:path>
                <a:path w="213995" h="281304">
                  <a:moveTo>
                    <a:pt x="200342" y="170014"/>
                  </a:moveTo>
                  <a:lnTo>
                    <a:pt x="200228" y="170180"/>
                  </a:lnTo>
                  <a:lnTo>
                    <a:pt x="200342" y="170014"/>
                  </a:lnTo>
                  <a:close/>
                </a:path>
                <a:path w="213995" h="281304">
                  <a:moveTo>
                    <a:pt x="200444" y="147320"/>
                  </a:moveTo>
                  <a:lnTo>
                    <a:pt x="199898" y="145948"/>
                  </a:lnTo>
                  <a:lnTo>
                    <a:pt x="196367" y="143611"/>
                  </a:lnTo>
                  <a:lnTo>
                    <a:pt x="194068" y="144424"/>
                  </a:lnTo>
                  <a:lnTo>
                    <a:pt x="192227" y="143560"/>
                  </a:lnTo>
                  <a:lnTo>
                    <a:pt x="189712" y="143344"/>
                  </a:lnTo>
                  <a:lnTo>
                    <a:pt x="188849" y="144589"/>
                  </a:lnTo>
                  <a:lnTo>
                    <a:pt x="189331" y="146939"/>
                  </a:lnTo>
                  <a:lnTo>
                    <a:pt x="189712" y="148996"/>
                  </a:lnTo>
                  <a:lnTo>
                    <a:pt x="191300" y="150139"/>
                  </a:lnTo>
                  <a:lnTo>
                    <a:pt x="192379" y="151726"/>
                  </a:lnTo>
                  <a:lnTo>
                    <a:pt x="193154" y="152755"/>
                  </a:lnTo>
                  <a:lnTo>
                    <a:pt x="199199" y="148780"/>
                  </a:lnTo>
                  <a:lnTo>
                    <a:pt x="200444" y="147320"/>
                  </a:lnTo>
                  <a:close/>
                </a:path>
                <a:path w="213995" h="281304">
                  <a:moveTo>
                    <a:pt x="200990" y="166255"/>
                  </a:moveTo>
                  <a:lnTo>
                    <a:pt x="199199" y="164731"/>
                  </a:lnTo>
                  <a:lnTo>
                    <a:pt x="198208" y="163918"/>
                  </a:lnTo>
                  <a:lnTo>
                    <a:pt x="197231" y="163156"/>
                  </a:lnTo>
                  <a:lnTo>
                    <a:pt x="195872" y="163703"/>
                  </a:lnTo>
                  <a:lnTo>
                    <a:pt x="194830" y="164084"/>
                  </a:lnTo>
                  <a:lnTo>
                    <a:pt x="193852" y="164515"/>
                  </a:lnTo>
                  <a:lnTo>
                    <a:pt x="193802" y="165773"/>
                  </a:lnTo>
                  <a:lnTo>
                    <a:pt x="193802" y="167297"/>
                  </a:lnTo>
                  <a:lnTo>
                    <a:pt x="194183" y="168656"/>
                  </a:lnTo>
                  <a:lnTo>
                    <a:pt x="195656" y="169367"/>
                  </a:lnTo>
                  <a:lnTo>
                    <a:pt x="197065" y="170014"/>
                  </a:lnTo>
                  <a:lnTo>
                    <a:pt x="200228" y="170014"/>
                  </a:lnTo>
                  <a:lnTo>
                    <a:pt x="200063" y="168224"/>
                  </a:lnTo>
                  <a:lnTo>
                    <a:pt x="200990" y="166255"/>
                  </a:lnTo>
                  <a:close/>
                </a:path>
                <a:path w="213995" h="281304">
                  <a:moveTo>
                    <a:pt x="201320" y="249720"/>
                  </a:moveTo>
                  <a:lnTo>
                    <a:pt x="201104" y="247319"/>
                  </a:lnTo>
                  <a:lnTo>
                    <a:pt x="200444" y="244932"/>
                  </a:lnTo>
                  <a:lnTo>
                    <a:pt x="200228" y="244221"/>
                  </a:lnTo>
                  <a:lnTo>
                    <a:pt x="200063" y="243509"/>
                  </a:lnTo>
                  <a:lnTo>
                    <a:pt x="199301" y="241769"/>
                  </a:lnTo>
                  <a:lnTo>
                    <a:pt x="198488" y="241338"/>
                  </a:lnTo>
                  <a:lnTo>
                    <a:pt x="197065" y="241173"/>
                  </a:lnTo>
                  <a:lnTo>
                    <a:pt x="196469" y="241173"/>
                  </a:lnTo>
                  <a:lnTo>
                    <a:pt x="195821" y="241388"/>
                  </a:lnTo>
                  <a:lnTo>
                    <a:pt x="194183" y="241884"/>
                  </a:lnTo>
                  <a:lnTo>
                    <a:pt x="193586" y="243179"/>
                  </a:lnTo>
                  <a:lnTo>
                    <a:pt x="194233" y="244652"/>
                  </a:lnTo>
                  <a:lnTo>
                    <a:pt x="195224" y="247370"/>
                  </a:lnTo>
                  <a:lnTo>
                    <a:pt x="192773" y="250647"/>
                  </a:lnTo>
                  <a:lnTo>
                    <a:pt x="190538" y="253860"/>
                  </a:lnTo>
                  <a:lnTo>
                    <a:pt x="190855" y="254939"/>
                  </a:lnTo>
                  <a:lnTo>
                    <a:pt x="194564" y="255651"/>
                  </a:lnTo>
                  <a:lnTo>
                    <a:pt x="194729" y="255701"/>
                  </a:lnTo>
                  <a:lnTo>
                    <a:pt x="194945" y="255701"/>
                  </a:lnTo>
                  <a:lnTo>
                    <a:pt x="196367" y="255917"/>
                  </a:lnTo>
                  <a:lnTo>
                    <a:pt x="200393" y="256082"/>
                  </a:lnTo>
                  <a:lnTo>
                    <a:pt x="200723" y="255536"/>
                  </a:lnTo>
                  <a:lnTo>
                    <a:pt x="201104" y="252171"/>
                  </a:lnTo>
                  <a:lnTo>
                    <a:pt x="201320" y="249720"/>
                  </a:lnTo>
                  <a:close/>
                </a:path>
                <a:path w="213995" h="281304">
                  <a:moveTo>
                    <a:pt x="202577" y="119608"/>
                  </a:moveTo>
                  <a:lnTo>
                    <a:pt x="200507" y="110350"/>
                  </a:lnTo>
                  <a:lnTo>
                    <a:pt x="199415" y="105664"/>
                  </a:lnTo>
                  <a:lnTo>
                    <a:pt x="197929" y="106121"/>
                  </a:lnTo>
                  <a:lnTo>
                    <a:pt x="198158" y="105181"/>
                  </a:lnTo>
                  <a:lnTo>
                    <a:pt x="198272" y="104470"/>
                  </a:lnTo>
                  <a:lnTo>
                    <a:pt x="198818" y="102997"/>
                  </a:lnTo>
                  <a:lnTo>
                    <a:pt x="198208" y="100444"/>
                  </a:lnTo>
                  <a:lnTo>
                    <a:pt x="197675" y="97878"/>
                  </a:lnTo>
                  <a:lnTo>
                    <a:pt x="197065" y="95326"/>
                  </a:lnTo>
                  <a:lnTo>
                    <a:pt x="196303" y="95427"/>
                  </a:lnTo>
                  <a:lnTo>
                    <a:pt x="194678" y="95973"/>
                  </a:lnTo>
                  <a:lnTo>
                    <a:pt x="193471" y="96469"/>
                  </a:lnTo>
                  <a:lnTo>
                    <a:pt x="190703" y="98259"/>
                  </a:lnTo>
                  <a:lnTo>
                    <a:pt x="189331" y="99021"/>
                  </a:lnTo>
                  <a:lnTo>
                    <a:pt x="188302" y="96418"/>
                  </a:lnTo>
                  <a:lnTo>
                    <a:pt x="187807" y="95161"/>
                  </a:lnTo>
                  <a:lnTo>
                    <a:pt x="186448" y="94945"/>
                  </a:lnTo>
                  <a:lnTo>
                    <a:pt x="185254" y="95427"/>
                  </a:lnTo>
                  <a:lnTo>
                    <a:pt x="185026" y="95427"/>
                  </a:lnTo>
                  <a:lnTo>
                    <a:pt x="183781" y="96088"/>
                  </a:lnTo>
                  <a:lnTo>
                    <a:pt x="183121" y="97116"/>
                  </a:lnTo>
                  <a:lnTo>
                    <a:pt x="183781" y="99999"/>
                  </a:lnTo>
                  <a:lnTo>
                    <a:pt x="184645" y="100660"/>
                  </a:lnTo>
                  <a:lnTo>
                    <a:pt x="186067" y="100761"/>
                  </a:lnTo>
                  <a:lnTo>
                    <a:pt x="186613" y="100761"/>
                  </a:lnTo>
                  <a:lnTo>
                    <a:pt x="187261" y="100990"/>
                  </a:lnTo>
                  <a:lnTo>
                    <a:pt x="189445" y="99352"/>
                  </a:lnTo>
                  <a:lnTo>
                    <a:pt x="190207" y="100761"/>
                  </a:lnTo>
                  <a:lnTo>
                    <a:pt x="190919" y="101917"/>
                  </a:lnTo>
                  <a:lnTo>
                    <a:pt x="191846" y="103492"/>
                  </a:lnTo>
                  <a:lnTo>
                    <a:pt x="192493" y="105181"/>
                  </a:lnTo>
                  <a:lnTo>
                    <a:pt x="194132" y="106108"/>
                  </a:lnTo>
                  <a:lnTo>
                    <a:pt x="195656" y="107022"/>
                  </a:lnTo>
                  <a:lnTo>
                    <a:pt x="196532" y="106921"/>
                  </a:lnTo>
                  <a:lnTo>
                    <a:pt x="196088" y="107188"/>
                  </a:lnTo>
                  <a:lnTo>
                    <a:pt x="194894" y="108610"/>
                  </a:lnTo>
                  <a:lnTo>
                    <a:pt x="194398" y="109093"/>
                  </a:lnTo>
                  <a:lnTo>
                    <a:pt x="193802" y="110134"/>
                  </a:lnTo>
                  <a:lnTo>
                    <a:pt x="194513" y="110350"/>
                  </a:lnTo>
                  <a:lnTo>
                    <a:pt x="196469" y="110896"/>
                  </a:lnTo>
                  <a:lnTo>
                    <a:pt x="195922" y="112039"/>
                  </a:lnTo>
                  <a:lnTo>
                    <a:pt x="194779" y="113893"/>
                  </a:lnTo>
                  <a:lnTo>
                    <a:pt x="194068" y="114541"/>
                  </a:lnTo>
                  <a:lnTo>
                    <a:pt x="194068" y="115354"/>
                  </a:lnTo>
                  <a:lnTo>
                    <a:pt x="194068" y="115735"/>
                  </a:lnTo>
                  <a:lnTo>
                    <a:pt x="194183" y="116230"/>
                  </a:lnTo>
                  <a:lnTo>
                    <a:pt x="195541" y="117970"/>
                  </a:lnTo>
                  <a:lnTo>
                    <a:pt x="196519" y="119164"/>
                  </a:lnTo>
                  <a:lnTo>
                    <a:pt x="198158" y="119608"/>
                  </a:lnTo>
                  <a:lnTo>
                    <a:pt x="199847" y="120091"/>
                  </a:lnTo>
                  <a:lnTo>
                    <a:pt x="201320" y="120040"/>
                  </a:lnTo>
                  <a:lnTo>
                    <a:pt x="202577" y="119608"/>
                  </a:lnTo>
                  <a:close/>
                </a:path>
                <a:path w="213995" h="281304">
                  <a:moveTo>
                    <a:pt x="208127" y="202793"/>
                  </a:moveTo>
                  <a:lnTo>
                    <a:pt x="207530" y="201155"/>
                  </a:lnTo>
                  <a:lnTo>
                    <a:pt x="206273" y="200825"/>
                  </a:lnTo>
                  <a:lnTo>
                    <a:pt x="204152" y="201371"/>
                  </a:lnTo>
                  <a:lnTo>
                    <a:pt x="203657" y="201968"/>
                  </a:lnTo>
                  <a:lnTo>
                    <a:pt x="203873" y="202793"/>
                  </a:lnTo>
                  <a:lnTo>
                    <a:pt x="204368" y="204254"/>
                  </a:lnTo>
                  <a:lnTo>
                    <a:pt x="205295" y="205181"/>
                  </a:lnTo>
                  <a:lnTo>
                    <a:pt x="206933" y="204800"/>
                  </a:lnTo>
                  <a:lnTo>
                    <a:pt x="207797" y="204584"/>
                  </a:lnTo>
                  <a:lnTo>
                    <a:pt x="208127" y="203720"/>
                  </a:lnTo>
                  <a:lnTo>
                    <a:pt x="208127" y="202793"/>
                  </a:lnTo>
                  <a:close/>
                </a:path>
                <a:path w="213995" h="281304">
                  <a:moveTo>
                    <a:pt x="213626" y="230124"/>
                  </a:moveTo>
                  <a:lnTo>
                    <a:pt x="213461" y="229743"/>
                  </a:lnTo>
                  <a:lnTo>
                    <a:pt x="213144" y="228815"/>
                  </a:lnTo>
                  <a:lnTo>
                    <a:pt x="212318" y="227990"/>
                  </a:lnTo>
                  <a:lnTo>
                    <a:pt x="211124" y="228155"/>
                  </a:lnTo>
                  <a:lnTo>
                    <a:pt x="210146" y="228320"/>
                  </a:lnTo>
                  <a:lnTo>
                    <a:pt x="209550" y="228917"/>
                  </a:lnTo>
                  <a:lnTo>
                    <a:pt x="209702" y="229895"/>
                  </a:lnTo>
                  <a:lnTo>
                    <a:pt x="209816" y="231101"/>
                  </a:lnTo>
                  <a:lnTo>
                    <a:pt x="210527" y="231482"/>
                  </a:lnTo>
                  <a:lnTo>
                    <a:pt x="211455" y="231648"/>
                  </a:lnTo>
                  <a:lnTo>
                    <a:pt x="211721" y="231648"/>
                  </a:lnTo>
                  <a:lnTo>
                    <a:pt x="212051" y="231698"/>
                  </a:lnTo>
                  <a:lnTo>
                    <a:pt x="212318" y="231698"/>
                  </a:lnTo>
                  <a:lnTo>
                    <a:pt x="212864" y="231419"/>
                  </a:lnTo>
                  <a:lnTo>
                    <a:pt x="213296" y="231152"/>
                  </a:lnTo>
                  <a:lnTo>
                    <a:pt x="213461" y="230720"/>
                  </a:lnTo>
                  <a:lnTo>
                    <a:pt x="213575" y="230441"/>
                  </a:lnTo>
                  <a:lnTo>
                    <a:pt x="213626" y="230124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44" name="object 2244"/>
          <p:cNvGrpSpPr/>
          <p:nvPr/>
        </p:nvGrpSpPr>
        <p:grpSpPr>
          <a:xfrm>
            <a:off x="6416977" y="6878115"/>
            <a:ext cx="495934" cy="532130"/>
            <a:chOff x="6416977" y="6878115"/>
            <a:chExt cx="495934" cy="532130"/>
          </a:xfrm>
        </p:grpSpPr>
        <p:sp>
          <p:nvSpPr>
            <p:cNvPr id="2245" name="object 2245"/>
            <p:cNvSpPr/>
            <p:nvPr/>
          </p:nvSpPr>
          <p:spPr>
            <a:xfrm>
              <a:off x="6425445" y="6878115"/>
              <a:ext cx="485140" cy="532130"/>
            </a:xfrm>
            <a:custGeom>
              <a:avLst/>
              <a:gdLst/>
              <a:ahLst/>
              <a:cxnLst/>
              <a:rect l="l" t="t" r="r" b="b"/>
              <a:pathLst>
                <a:path w="485140" h="532129">
                  <a:moveTo>
                    <a:pt x="187087" y="531897"/>
                  </a:moveTo>
                  <a:lnTo>
                    <a:pt x="12725" y="196489"/>
                  </a:lnTo>
                  <a:lnTo>
                    <a:pt x="1457" y="164987"/>
                  </a:lnTo>
                  <a:lnTo>
                    <a:pt x="0" y="135230"/>
                  </a:lnTo>
                  <a:lnTo>
                    <a:pt x="7968" y="110515"/>
                  </a:lnTo>
                  <a:lnTo>
                    <a:pt x="24981" y="94141"/>
                  </a:lnTo>
                  <a:lnTo>
                    <a:pt x="37133" y="90509"/>
                  </a:lnTo>
                  <a:lnTo>
                    <a:pt x="50167" y="91296"/>
                  </a:lnTo>
                  <a:lnTo>
                    <a:pt x="63396" y="96147"/>
                  </a:lnTo>
                  <a:lnTo>
                    <a:pt x="76130" y="104702"/>
                  </a:lnTo>
                  <a:lnTo>
                    <a:pt x="75242" y="86786"/>
                  </a:lnTo>
                  <a:lnTo>
                    <a:pt x="94323" y="50207"/>
                  </a:lnTo>
                  <a:lnTo>
                    <a:pt x="115466" y="45365"/>
                  </a:lnTo>
                  <a:lnTo>
                    <a:pt x="135272" y="51943"/>
                  </a:lnTo>
                  <a:lnTo>
                    <a:pt x="154934" y="66962"/>
                  </a:lnTo>
                  <a:lnTo>
                    <a:pt x="172380" y="89132"/>
                  </a:lnTo>
                  <a:lnTo>
                    <a:pt x="164219" y="62127"/>
                  </a:lnTo>
                  <a:lnTo>
                    <a:pt x="169140" y="17467"/>
                  </a:lnTo>
                  <a:lnTo>
                    <a:pt x="204695" y="0"/>
                  </a:lnTo>
                  <a:lnTo>
                    <a:pt x="226198" y="8274"/>
                  </a:lnTo>
                  <a:lnTo>
                    <a:pt x="247128" y="26165"/>
                  </a:lnTo>
                  <a:lnTo>
                    <a:pt x="264872" y="52058"/>
                  </a:lnTo>
                  <a:lnTo>
                    <a:pt x="351971" y="219082"/>
                  </a:lnTo>
                  <a:lnTo>
                    <a:pt x="359107" y="228826"/>
                  </a:lnTo>
                  <a:lnTo>
                    <a:pt x="380351" y="177761"/>
                  </a:lnTo>
                  <a:lnTo>
                    <a:pt x="406408" y="138414"/>
                  </a:lnTo>
                  <a:lnTo>
                    <a:pt x="447132" y="126587"/>
                  </a:lnTo>
                  <a:lnTo>
                    <a:pt x="466967" y="136732"/>
                  </a:lnTo>
                  <a:lnTo>
                    <a:pt x="479577" y="154747"/>
                  </a:lnTo>
                  <a:lnTo>
                    <a:pt x="484720" y="176089"/>
                  </a:lnTo>
                  <a:lnTo>
                    <a:pt x="482157" y="196217"/>
                  </a:lnTo>
                  <a:lnTo>
                    <a:pt x="452198" y="285608"/>
                  </a:lnTo>
                  <a:lnTo>
                    <a:pt x="395276" y="423778"/>
                  </a:lnTo>
                  <a:lnTo>
                    <a:pt x="187087" y="531897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6" name="object 2246"/>
            <p:cNvSpPr/>
            <p:nvPr/>
          </p:nvSpPr>
          <p:spPr>
            <a:xfrm>
              <a:off x="6772517" y="7087479"/>
              <a:ext cx="57785" cy="92075"/>
            </a:xfrm>
            <a:custGeom>
              <a:avLst/>
              <a:gdLst/>
              <a:ahLst/>
              <a:cxnLst/>
              <a:rect l="l" t="t" r="r" b="b"/>
              <a:pathLst>
                <a:path w="57784" h="92075">
                  <a:moveTo>
                    <a:pt x="43601" y="91733"/>
                  </a:moveTo>
                  <a:lnTo>
                    <a:pt x="36601" y="86098"/>
                  </a:lnTo>
                  <a:lnTo>
                    <a:pt x="759" y="17340"/>
                  </a:lnTo>
                  <a:lnTo>
                    <a:pt x="0" y="8062"/>
                  </a:lnTo>
                  <a:lnTo>
                    <a:pt x="5593" y="1545"/>
                  </a:lnTo>
                  <a:lnTo>
                    <a:pt x="13781" y="0"/>
                  </a:lnTo>
                  <a:lnTo>
                    <a:pt x="20804" y="5635"/>
                  </a:lnTo>
                  <a:lnTo>
                    <a:pt x="56646" y="74339"/>
                  </a:lnTo>
                  <a:lnTo>
                    <a:pt x="57398" y="83648"/>
                  </a:lnTo>
                  <a:lnTo>
                    <a:pt x="51791" y="90181"/>
                  </a:lnTo>
                  <a:lnTo>
                    <a:pt x="43601" y="91733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7" name="object 22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9548" y="6928319"/>
              <a:ext cx="200711" cy="241965"/>
            </a:xfrm>
            <a:prstGeom prst="rect">
              <a:avLst/>
            </a:prstGeom>
          </p:spPr>
        </p:pic>
        <p:sp>
          <p:nvSpPr>
            <p:cNvPr id="2248" name="object 2248"/>
            <p:cNvSpPr/>
            <p:nvPr/>
          </p:nvSpPr>
          <p:spPr>
            <a:xfrm>
              <a:off x="6416977" y="6886820"/>
              <a:ext cx="260985" cy="145415"/>
            </a:xfrm>
            <a:custGeom>
              <a:avLst/>
              <a:gdLst/>
              <a:ahLst/>
              <a:cxnLst/>
              <a:rect l="l" t="t" r="r" b="b"/>
              <a:pathLst>
                <a:path w="260984" h="145415">
                  <a:moveTo>
                    <a:pt x="8073" y="145146"/>
                  </a:moveTo>
                  <a:lnTo>
                    <a:pt x="1549" y="139536"/>
                  </a:lnTo>
                  <a:lnTo>
                    <a:pt x="0" y="131335"/>
                  </a:lnTo>
                  <a:lnTo>
                    <a:pt x="5614" y="124307"/>
                  </a:lnTo>
                  <a:lnTo>
                    <a:pt x="243544" y="727"/>
                  </a:lnTo>
                  <a:lnTo>
                    <a:pt x="252850" y="0"/>
                  </a:lnTo>
                  <a:lnTo>
                    <a:pt x="259368" y="5606"/>
                  </a:lnTo>
                  <a:lnTo>
                    <a:pt x="260902" y="13795"/>
                  </a:lnTo>
                  <a:lnTo>
                    <a:pt x="255255" y="20815"/>
                  </a:lnTo>
                  <a:lnTo>
                    <a:pt x="17380" y="144395"/>
                  </a:lnTo>
                  <a:lnTo>
                    <a:pt x="8073" y="145146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9" name="object 22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5964" y="7016594"/>
              <a:ext cx="96908" cy="67275"/>
            </a:xfrm>
            <a:prstGeom prst="rect">
              <a:avLst/>
            </a:prstGeom>
          </p:spPr>
        </p:pic>
      </p:grpSp>
      <p:sp>
        <p:nvSpPr>
          <p:cNvPr id="2250" name="object 2250"/>
          <p:cNvSpPr/>
          <p:nvPr/>
        </p:nvSpPr>
        <p:spPr>
          <a:xfrm>
            <a:off x="7110501" y="7447203"/>
            <a:ext cx="22860" cy="6985"/>
          </a:xfrm>
          <a:custGeom>
            <a:avLst/>
            <a:gdLst/>
            <a:ahLst/>
            <a:cxnLst/>
            <a:rect l="l" t="t" r="r" b="b"/>
            <a:pathLst>
              <a:path w="22859" h="6984">
                <a:moveTo>
                  <a:pt x="2781" y="1739"/>
                </a:moveTo>
                <a:lnTo>
                  <a:pt x="546" y="165"/>
                </a:lnTo>
                <a:lnTo>
                  <a:pt x="215" y="50"/>
                </a:lnTo>
                <a:lnTo>
                  <a:pt x="0" y="0"/>
                </a:lnTo>
                <a:lnTo>
                  <a:pt x="2781" y="1739"/>
                </a:lnTo>
                <a:close/>
              </a:path>
              <a:path w="22859" h="6984">
                <a:moveTo>
                  <a:pt x="13233" y="4140"/>
                </a:moveTo>
                <a:lnTo>
                  <a:pt x="10896" y="3429"/>
                </a:lnTo>
                <a:lnTo>
                  <a:pt x="10617" y="3429"/>
                </a:lnTo>
                <a:lnTo>
                  <a:pt x="330" y="3975"/>
                </a:lnTo>
                <a:lnTo>
                  <a:pt x="1308" y="4241"/>
                </a:lnTo>
                <a:lnTo>
                  <a:pt x="13233" y="4140"/>
                </a:lnTo>
                <a:close/>
              </a:path>
              <a:path w="22859" h="6984">
                <a:moveTo>
                  <a:pt x="21729" y="3543"/>
                </a:moveTo>
                <a:lnTo>
                  <a:pt x="21564" y="3543"/>
                </a:lnTo>
                <a:lnTo>
                  <a:pt x="21247" y="3594"/>
                </a:lnTo>
                <a:lnTo>
                  <a:pt x="20967" y="3695"/>
                </a:lnTo>
                <a:lnTo>
                  <a:pt x="20701" y="3759"/>
                </a:lnTo>
                <a:lnTo>
                  <a:pt x="21082" y="3695"/>
                </a:lnTo>
                <a:lnTo>
                  <a:pt x="21412" y="3644"/>
                </a:lnTo>
                <a:lnTo>
                  <a:pt x="21729" y="3543"/>
                </a:lnTo>
                <a:close/>
              </a:path>
              <a:path w="22859" h="6984">
                <a:moveTo>
                  <a:pt x="22720" y="6743"/>
                </a:moveTo>
                <a:lnTo>
                  <a:pt x="15963" y="4076"/>
                </a:lnTo>
                <a:lnTo>
                  <a:pt x="14973" y="4140"/>
                </a:lnTo>
                <a:lnTo>
                  <a:pt x="13233" y="4140"/>
                </a:lnTo>
                <a:lnTo>
                  <a:pt x="21844" y="6743"/>
                </a:lnTo>
                <a:lnTo>
                  <a:pt x="22720" y="6743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1" name="object 2251"/>
          <p:cNvSpPr/>
          <p:nvPr/>
        </p:nvSpPr>
        <p:spPr>
          <a:xfrm>
            <a:off x="7031721" y="738068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5">
                <a:moveTo>
                  <a:pt x="11677" y="11847"/>
                </a:moveTo>
                <a:lnTo>
                  <a:pt x="5031" y="5260"/>
                </a:lnTo>
                <a:lnTo>
                  <a:pt x="57" y="223"/>
                </a:lnTo>
                <a:lnTo>
                  <a:pt x="0" y="0"/>
                </a:lnTo>
                <a:lnTo>
                  <a:pt x="3507" y="3277"/>
                </a:lnTo>
                <a:lnTo>
                  <a:pt x="9226" y="8744"/>
                </a:lnTo>
                <a:lnTo>
                  <a:pt x="11840" y="11793"/>
                </a:lnTo>
                <a:lnTo>
                  <a:pt x="11677" y="11847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7407374" y="6627411"/>
            <a:ext cx="787400" cy="873125"/>
          </a:xfrm>
          <a:custGeom>
            <a:avLst/>
            <a:gdLst/>
            <a:ahLst/>
            <a:cxnLst/>
            <a:rect l="l" t="t" r="r" b="b"/>
            <a:pathLst>
              <a:path w="787400" h="873125">
                <a:moveTo>
                  <a:pt x="0" y="872808"/>
                </a:moveTo>
                <a:lnTo>
                  <a:pt x="21785" y="778571"/>
                </a:lnTo>
                <a:lnTo>
                  <a:pt x="33848" y="729174"/>
                </a:lnTo>
                <a:lnTo>
                  <a:pt x="47322" y="679490"/>
                </a:lnTo>
                <a:lnTo>
                  <a:pt x="62680" y="630441"/>
                </a:lnTo>
                <a:lnTo>
                  <a:pt x="80395" y="582951"/>
                </a:lnTo>
                <a:lnTo>
                  <a:pt x="100939" y="537942"/>
                </a:lnTo>
                <a:lnTo>
                  <a:pt x="124787" y="496338"/>
                </a:lnTo>
                <a:lnTo>
                  <a:pt x="152410" y="459061"/>
                </a:lnTo>
                <a:lnTo>
                  <a:pt x="101506" y="443110"/>
                </a:lnTo>
                <a:lnTo>
                  <a:pt x="50276" y="428138"/>
                </a:lnTo>
                <a:lnTo>
                  <a:pt x="67490" y="382815"/>
                </a:lnTo>
                <a:lnTo>
                  <a:pt x="83637" y="337068"/>
                </a:lnTo>
                <a:lnTo>
                  <a:pt x="98912" y="290996"/>
                </a:lnTo>
                <a:lnTo>
                  <a:pt x="113511" y="244702"/>
                </a:lnTo>
                <a:lnTo>
                  <a:pt x="127629" y="198287"/>
                </a:lnTo>
                <a:lnTo>
                  <a:pt x="141461" y="151853"/>
                </a:lnTo>
                <a:lnTo>
                  <a:pt x="151446" y="130045"/>
                </a:lnTo>
                <a:lnTo>
                  <a:pt x="167130" y="109355"/>
                </a:lnTo>
                <a:lnTo>
                  <a:pt x="186716" y="90615"/>
                </a:lnTo>
                <a:lnTo>
                  <a:pt x="208406" y="74656"/>
                </a:lnTo>
                <a:lnTo>
                  <a:pt x="224922" y="59731"/>
                </a:lnTo>
                <a:lnTo>
                  <a:pt x="261712" y="34433"/>
                </a:lnTo>
                <a:lnTo>
                  <a:pt x="329078" y="8383"/>
                </a:lnTo>
                <a:lnTo>
                  <a:pt x="377461" y="218"/>
                </a:lnTo>
                <a:lnTo>
                  <a:pt x="425817" y="0"/>
                </a:lnTo>
                <a:lnTo>
                  <a:pt x="472819" y="7813"/>
                </a:lnTo>
                <a:lnTo>
                  <a:pt x="517139" y="23747"/>
                </a:lnTo>
                <a:lnTo>
                  <a:pt x="557451" y="47886"/>
                </a:lnTo>
                <a:lnTo>
                  <a:pt x="592427" y="80318"/>
                </a:lnTo>
                <a:lnTo>
                  <a:pt x="606331" y="91474"/>
                </a:lnTo>
                <a:lnTo>
                  <a:pt x="641996" y="133833"/>
                </a:lnTo>
                <a:lnTo>
                  <a:pt x="669400" y="179222"/>
                </a:lnTo>
                <a:lnTo>
                  <a:pt x="695511" y="225414"/>
                </a:lnTo>
                <a:lnTo>
                  <a:pt x="720332" y="272350"/>
                </a:lnTo>
                <a:lnTo>
                  <a:pt x="743869" y="319971"/>
                </a:lnTo>
                <a:lnTo>
                  <a:pt x="766126" y="368218"/>
                </a:lnTo>
                <a:lnTo>
                  <a:pt x="787107" y="417033"/>
                </a:lnTo>
                <a:lnTo>
                  <a:pt x="740634" y="436065"/>
                </a:lnTo>
                <a:lnTo>
                  <a:pt x="693008" y="452147"/>
                </a:lnTo>
                <a:lnTo>
                  <a:pt x="644769" y="466596"/>
                </a:lnTo>
                <a:lnTo>
                  <a:pt x="596458" y="480728"/>
                </a:lnTo>
                <a:lnTo>
                  <a:pt x="633157" y="522247"/>
                </a:lnTo>
                <a:lnTo>
                  <a:pt x="666173" y="567262"/>
                </a:lnTo>
                <a:lnTo>
                  <a:pt x="695255" y="614624"/>
                </a:lnTo>
                <a:lnTo>
                  <a:pt x="720152" y="663184"/>
                </a:lnTo>
                <a:lnTo>
                  <a:pt x="740612" y="711793"/>
                </a:lnTo>
                <a:lnTo>
                  <a:pt x="756385" y="759300"/>
                </a:lnTo>
                <a:lnTo>
                  <a:pt x="775504" y="830563"/>
                </a:lnTo>
                <a:lnTo>
                  <a:pt x="677645" y="816040"/>
                </a:lnTo>
                <a:lnTo>
                  <a:pt x="628481" y="809206"/>
                </a:lnTo>
                <a:lnTo>
                  <a:pt x="579235" y="803001"/>
                </a:lnTo>
                <a:lnTo>
                  <a:pt x="529962" y="797684"/>
                </a:lnTo>
                <a:lnTo>
                  <a:pt x="480717" y="793514"/>
                </a:lnTo>
                <a:lnTo>
                  <a:pt x="431557" y="790747"/>
                </a:lnTo>
                <a:lnTo>
                  <a:pt x="382536" y="789644"/>
                </a:lnTo>
                <a:lnTo>
                  <a:pt x="333711" y="790461"/>
                </a:lnTo>
                <a:lnTo>
                  <a:pt x="285137" y="793457"/>
                </a:lnTo>
                <a:lnTo>
                  <a:pt x="236869" y="798891"/>
                </a:lnTo>
                <a:lnTo>
                  <a:pt x="188963" y="807021"/>
                </a:lnTo>
                <a:lnTo>
                  <a:pt x="141475" y="818105"/>
                </a:lnTo>
                <a:lnTo>
                  <a:pt x="94459" y="832402"/>
                </a:lnTo>
                <a:lnTo>
                  <a:pt x="47972" y="850169"/>
                </a:lnTo>
                <a:lnTo>
                  <a:pt x="2069" y="871665"/>
                </a:lnTo>
                <a:lnTo>
                  <a:pt x="0" y="872808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7109745" y="744697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272" y="54"/>
                </a:moveTo>
                <a:lnTo>
                  <a:pt x="0" y="0"/>
                </a:lnTo>
                <a:lnTo>
                  <a:pt x="272" y="54"/>
                </a:lnTo>
                <a:close/>
              </a:path>
              <a:path w="1270" h="634">
                <a:moveTo>
                  <a:pt x="762" y="217"/>
                </a:moveTo>
                <a:lnTo>
                  <a:pt x="544" y="108"/>
                </a:lnTo>
                <a:lnTo>
                  <a:pt x="272" y="54"/>
                </a:lnTo>
                <a:lnTo>
                  <a:pt x="599" y="108"/>
                </a:lnTo>
                <a:lnTo>
                  <a:pt x="762" y="217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6899309" y="7193538"/>
            <a:ext cx="9525" cy="17145"/>
          </a:xfrm>
          <a:custGeom>
            <a:avLst/>
            <a:gdLst/>
            <a:ahLst/>
            <a:cxnLst/>
            <a:rect l="l" t="t" r="r" b="b"/>
            <a:pathLst>
              <a:path w="9525" h="17145">
                <a:moveTo>
                  <a:pt x="9001" y="16949"/>
                </a:moveTo>
                <a:lnTo>
                  <a:pt x="2994" y="5835"/>
                </a:lnTo>
                <a:lnTo>
                  <a:pt x="0" y="182"/>
                </a:lnTo>
                <a:lnTo>
                  <a:pt x="8" y="0"/>
                </a:lnTo>
                <a:lnTo>
                  <a:pt x="3009" y="5299"/>
                </a:lnTo>
                <a:lnTo>
                  <a:pt x="5024" y="9164"/>
                </a:lnTo>
                <a:lnTo>
                  <a:pt x="6985" y="13084"/>
                </a:lnTo>
                <a:lnTo>
                  <a:pt x="9001" y="16949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7120471" y="7432281"/>
            <a:ext cx="57150" cy="19685"/>
          </a:xfrm>
          <a:custGeom>
            <a:avLst/>
            <a:gdLst/>
            <a:ahLst/>
            <a:cxnLst/>
            <a:rect l="l" t="t" r="r" b="b"/>
            <a:pathLst>
              <a:path w="57150" h="19684">
                <a:moveTo>
                  <a:pt x="5994" y="18999"/>
                </a:moveTo>
                <a:lnTo>
                  <a:pt x="5283" y="18783"/>
                </a:lnTo>
                <a:lnTo>
                  <a:pt x="4470" y="18465"/>
                </a:lnTo>
                <a:lnTo>
                  <a:pt x="3594" y="18135"/>
                </a:lnTo>
                <a:lnTo>
                  <a:pt x="2717" y="18186"/>
                </a:lnTo>
                <a:lnTo>
                  <a:pt x="1854" y="18300"/>
                </a:lnTo>
                <a:lnTo>
                  <a:pt x="927" y="18351"/>
                </a:lnTo>
                <a:lnTo>
                  <a:pt x="1790" y="18618"/>
                </a:lnTo>
                <a:lnTo>
                  <a:pt x="2552" y="18846"/>
                </a:lnTo>
                <a:lnTo>
                  <a:pt x="3263" y="19062"/>
                </a:lnTo>
                <a:lnTo>
                  <a:pt x="5003" y="19062"/>
                </a:lnTo>
                <a:lnTo>
                  <a:pt x="5994" y="18999"/>
                </a:lnTo>
                <a:close/>
              </a:path>
              <a:path w="57150" h="19684">
                <a:moveTo>
                  <a:pt x="7137" y="17856"/>
                </a:moveTo>
                <a:lnTo>
                  <a:pt x="2400" y="17208"/>
                </a:lnTo>
                <a:lnTo>
                  <a:pt x="0" y="16776"/>
                </a:lnTo>
                <a:lnTo>
                  <a:pt x="1308" y="17259"/>
                </a:lnTo>
                <a:lnTo>
                  <a:pt x="2552" y="17691"/>
                </a:lnTo>
                <a:lnTo>
                  <a:pt x="3594" y="18135"/>
                </a:lnTo>
                <a:lnTo>
                  <a:pt x="4787" y="18072"/>
                </a:lnTo>
                <a:lnTo>
                  <a:pt x="7137" y="17856"/>
                </a:lnTo>
                <a:close/>
              </a:path>
              <a:path w="57150" h="19684">
                <a:moveTo>
                  <a:pt x="31305" y="14262"/>
                </a:moveTo>
                <a:lnTo>
                  <a:pt x="29171" y="14554"/>
                </a:lnTo>
                <a:lnTo>
                  <a:pt x="19062" y="16446"/>
                </a:lnTo>
                <a:lnTo>
                  <a:pt x="18249" y="16548"/>
                </a:lnTo>
                <a:lnTo>
                  <a:pt x="17322" y="16611"/>
                </a:lnTo>
                <a:lnTo>
                  <a:pt x="16446" y="16776"/>
                </a:lnTo>
                <a:lnTo>
                  <a:pt x="13131" y="17919"/>
                </a:lnTo>
                <a:lnTo>
                  <a:pt x="14808" y="17310"/>
                </a:lnTo>
                <a:lnTo>
                  <a:pt x="16446" y="16776"/>
                </a:lnTo>
                <a:lnTo>
                  <a:pt x="13347" y="17208"/>
                </a:lnTo>
                <a:lnTo>
                  <a:pt x="10236" y="17589"/>
                </a:lnTo>
                <a:lnTo>
                  <a:pt x="7137" y="17856"/>
                </a:lnTo>
                <a:lnTo>
                  <a:pt x="10071" y="18300"/>
                </a:lnTo>
                <a:lnTo>
                  <a:pt x="11493" y="18402"/>
                </a:lnTo>
                <a:lnTo>
                  <a:pt x="11760" y="18465"/>
                </a:lnTo>
                <a:lnTo>
                  <a:pt x="25501" y="15570"/>
                </a:lnTo>
                <a:lnTo>
                  <a:pt x="31305" y="14262"/>
                </a:lnTo>
                <a:close/>
              </a:path>
              <a:path w="57150" h="19684">
                <a:moveTo>
                  <a:pt x="57137" y="0"/>
                </a:moveTo>
                <a:lnTo>
                  <a:pt x="55562" y="762"/>
                </a:lnTo>
                <a:lnTo>
                  <a:pt x="53975" y="1358"/>
                </a:lnTo>
                <a:lnTo>
                  <a:pt x="52400" y="2133"/>
                </a:lnTo>
                <a:lnTo>
                  <a:pt x="49834" y="3759"/>
                </a:lnTo>
                <a:lnTo>
                  <a:pt x="40805" y="8940"/>
                </a:lnTo>
                <a:lnTo>
                  <a:pt x="39001" y="10045"/>
                </a:lnTo>
                <a:lnTo>
                  <a:pt x="44450" y="7073"/>
                </a:lnTo>
                <a:lnTo>
                  <a:pt x="57137" y="0"/>
                </a:lnTo>
                <a:close/>
              </a:path>
            </a:pathLst>
          </a:custGeom>
          <a:solidFill>
            <a:srgbClr val="FF66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56" name="object 2256"/>
          <p:cNvGrpSpPr/>
          <p:nvPr/>
        </p:nvGrpSpPr>
        <p:grpSpPr>
          <a:xfrm>
            <a:off x="6530716" y="6940123"/>
            <a:ext cx="1354455" cy="867410"/>
            <a:chOff x="6530716" y="6940123"/>
            <a:chExt cx="1354455" cy="867410"/>
          </a:xfrm>
        </p:grpSpPr>
        <p:sp>
          <p:nvSpPr>
            <p:cNvPr id="2257" name="object 2257"/>
            <p:cNvSpPr/>
            <p:nvPr/>
          </p:nvSpPr>
          <p:spPr>
            <a:xfrm>
              <a:off x="6530716" y="7089957"/>
              <a:ext cx="401320" cy="321310"/>
            </a:xfrm>
            <a:custGeom>
              <a:avLst/>
              <a:gdLst/>
              <a:ahLst/>
              <a:cxnLst/>
              <a:rect l="l" t="t" r="r" b="b"/>
              <a:pathLst>
                <a:path w="401320" h="321309">
                  <a:moveTo>
                    <a:pt x="81270" y="321253"/>
                  </a:moveTo>
                  <a:lnTo>
                    <a:pt x="58698" y="281336"/>
                  </a:lnTo>
                  <a:lnTo>
                    <a:pt x="37591" y="240613"/>
                  </a:lnTo>
                  <a:lnTo>
                    <a:pt x="18007" y="199175"/>
                  </a:lnTo>
                  <a:lnTo>
                    <a:pt x="0" y="157115"/>
                  </a:lnTo>
                  <a:lnTo>
                    <a:pt x="46196" y="132394"/>
                  </a:lnTo>
                  <a:lnTo>
                    <a:pt x="93300" y="109252"/>
                  </a:lnTo>
                  <a:lnTo>
                    <a:pt x="141447" y="87881"/>
                  </a:lnTo>
                  <a:lnTo>
                    <a:pt x="190774" y="68475"/>
                  </a:lnTo>
                  <a:lnTo>
                    <a:pt x="241415" y="51228"/>
                  </a:lnTo>
                  <a:lnTo>
                    <a:pt x="262849" y="40774"/>
                  </a:lnTo>
                  <a:lnTo>
                    <a:pt x="283583" y="28390"/>
                  </a:lnTo>
                  <a:lnTo>
                    <a:pt x="303714" y="14618"/>
                  </a:lnTo>
                  <a:lnTo>
                    <a:pt x="323340" y="0"/>
                  </a:lnTo>
                  <a:lnTo>
                    <a:pt x="328193" y="12658"/>
                  </a:lnTo>
                  <a:lnTo>
                    <a:pt x="343712" y="50194"/>
                  </a:lnTo>
                  <a:lnTo>
                    <a:pt x="359997" y="85685"/>
                  </a:lnTo>
                  <a:lnTo>
                    <a:pt x="368882" y="103581"/>
                  </a:lnTo>
                  <a:lnTo>
                    <a:pt x="368600" y="103581"/>
                  </a:lnTo>
                  <a:lnTo>
                    <a:pt x="368592" y="103763"/>
                  </a:lnTo>
                  <a:lnTo>
                    <a:pt x="371586" y="109416"/>
                  </a:lnTo>
                  <a:lnTo>
                    <a:pt x="377593" y="120531"/>
                  </a:lnTo>
                  <a:lnTo>
                    <a:pt x="378521" y="120531"/>
                  </a:lnTo>
                  <a:lnTo>
                    <a:pt x="381318" y="125068"/>
                  </a:lnTo>
                  <a:lnTo>
                    <a:pt x="387922" y="135652"/>
                  </a:lnTo>
                  <a:lnTo>
                    <a:pt x="394577" y="146174"/>
                  </a:lnTo>
                  <a:lnTo>
                    <a:pt x="401288" y="156625"/>
                  </a:lnTo>
                  <a:lnTo>
                    <a:pt x="357240" y="183403"/>
                  </a:lnTo>
                  <a:lnTo>
                    <a:pt x="312804" y="209328"/>
                  </a:lnTo>
                  <a:lnTo>
                    <a:pt x="267879" y="234259"/>
                  </a:lnTo>
                  <a:lnTo>
                    <a:pt x="222364" y="258057"/>
                  </a:lnTo>
                  <a:lnTo>
                    <a:pt x="176158" y="280582"/>
                  </a:lnTo>
                  <a:lnTo>
                    <a:pt x="129161" y="301694"/>
                  </a:lnTo>
                  <a:lnTo>
                    <a:pt x="81270" y="321253"/>
                  </a:lnTo>
                  <a:close/>
                </a:path>
                <a:path w="401320" h="321309">
                  <a:moveTo>
                    <a:pt x="371601" y="108880"/>
                  </a:moveTo>
                  <a:lnTo>
                    <a:pt x="368600" y="103581"/>
                  </a:lnTo>
                  <a:lnTo>
                    <a:pt x="368882" y="103581"/>
                  </a:lnTo>
                  <a:lnTo>
                    <a:pt x="369640" y="105015"/>
                  </a:lnTo>
                  <a:lnTo>
                    <a:pt x="371601" y="108880"/>
                  </a:lnTo>
                  <a:close/>
                </a:path>
                <a:path w="401320" h="321309">
                  <a:moveTo>
                    <a:pt x="378521" y="120531"/>
                  </a:moveTo>
                  <a:lnTo>
                    <a:pt x="377593" y="120531"/>
                  </a:lnTo>
                  <a:lnTo>
                    <a:pt x="375578" y="116665"/>
                  </a:lnTo>
                  <a:lnTo>
                    <a:pt x="373617" y="112746"/>
                  </a:lnTo>
                  <a:lnTo>
                    <a:pt x="371601" y="108880"/>
                  </a:lnTo>
                  <a:lnTo>
                    <a:pt x="374761" y="114433"/>
                  </a:lnTo>
                  <a:lnTo>
                    <a:pt x="378521" y="120531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8" name="object 2258"/>
            <p:cNvSpPr/>
            <p:nvPr/>
          </p:nvSpPr>
          <p:spPr>
            <a:xfrm>
              <a:off x="6611987" y="7055551"/>
              <a:ext cx="1177925" cy="751840"/>
            </a:xfrm>
            <a:custGeom>
              <a:avLst/>
              <a:gdLst/>
              <a:ahLst/>
              <a:cxnLst/>
              <a:rect l="l" t="t" r="r" b="b"/>
              <a:pathLst>
                <a:path w="1177925" h="751840">
                  <a:moveTo>
                    <a:pt x="754383" y="187928"/>
                  </a:moveTo>
                  <a:lnTo>
                    <a:pt x="755394" y="186132"/>
                  </a:lnTo>
                  <a:lnTo>
                    <a:pt x="760961" y="176822"/>
                  </a:lnTo>
                  <a:lnTo>
                    <a:pt x="764177" y="171291"/>
                  </a:lnTo>
                  <a:lnTo>
                    <a:pt x="793591" y="116756"/>
                  </a:lnTo>
                  <a:lnTo>
                    <a:pt x="812150" y="78373"/>
                  </a:lnTo>
                  <a:lnTo>
                    <a:pt x="829463" y="39429"/>
                  </a:lnTo>
                  <a:lnTo>
                    <a:pt x="845663" y="0"/>
                  </a:lnTo>
                  <a:lnTo>
                    <a:pt x="894629" y="14226"/>
                  </a:lnTo>
                  <a:lnTo>
                    <a:pt x="943267" y="29336"/>
                  </a:lnTo>
                  <a:lnTo>
                    <a:pt x="991470" y="45553"/>
                  </a:lnTo>
                  <a:lnTo>
                    <a:pt x="1039130" y="63102"/>
                  </a:lnTo>
                  <a:lnTo>
                    <a:pt x="1086139" y="82206"/>
                  </a:lnTo>
                  <a:lnTo>
                    <a:pt x="1132389" y="103089"/>
                  </a:lnTo>
                  <a:lnTo>
                    <a:pt x="1177773" y="125975"/>
                  </a:lnTo>
                  <a:lnTo>
                    <a:pt x="1160112" y="168983"/>
                  </a:lnTo>
                  <a:lnTo>
                    <a:pt x="766026" y="168983"/>
                  </a:lnTo>
                  <a:lnTo>
                    <a:pt x="757927" y="182212"/>
                  </a:lnTo>
                  <a:lnTo>
                    <a:pt x="754383" y="187928"/>
                  </a:lnTo>
                  <a:close/>
                </a:path>
                <a:path w="1177925" h="751840">
                  <a:moveTo>
                    <a:pt x="1087168" y="318749"/>
                  </a:moveTo>
                  <a:lnTo>
                    <a:pt x="645536" y="318749"/>
                  </a:lnTo>
                  <a:lnTo>
                    <a:pt x="655121" y="311633"/>
                  </a:lnTo>
                  <a:lnTo>
                    <a:pt x="664445" y="301756"/>
                  </a:lnTo>
                  <a:lnTo>
                    <a:pt x="673166" y="291134"/>
                  </a:lnTo>
                  <a:lnTo>
                    <a:pt x="680943" y="281783"/>
                  </a:lnTo>
                  <a:lnTo>
                    <a:pt x="697786" y="262356"/>
                  </a:lnTo>
                  <a:lnTo>
                    <a:pt x="714007" y="242403"/>
                  </a:lnTo>
                  <a:lnTo>
                    <a:pt x="729614" y="221970"/>
                  </a:lnTo>
                  <a:lnTo>
                    <a:pt x="744619" y="201103"/>
                  </a:lnTo>
                  <a:lnTo>
                    <a:pt x="750155" y="193826"/>
                  </a:lnTo>
                  <a:lnTo>
                    <a:pt x="756508" y="185716"/>
                  </a:lnTo>
                  <a:lnTo>
                    <a:pt x="762268" y="177271"/>
                  </a:lnTo>
                  <a:lnTo>
                    <a:pt x="766026" y="168983"/>
                  </a:lnTo>
                  <a:lnTo>
                    <a:pt x="1160112" y="168983"/>
                  </a:lnTo>
                  <a:lnTo>
                    <a:pt x="1158477" y="172963"/>
                  </a:lnTo>
                  <a:lnTo>
                    <a:pt x="1137935" y="219241"/>
                  </a:lnTo>
                  <a:lnTo>
                    <a:pt x="1116010" y="264730"/>
                  </a:lnTo>
                  <a:lnTo>
                    <a:pt x="1092566" y="309355"/>
                  </a:lnTo>
                  <a:lnTo>
                    <a:pt x="1087168" y="318749"/>
                  </a:lnTo>
                  <a:close/>
                </a:path>
                <a:path w="1177925" h="751840">
                  <a:moveTo>
                    <a:pt x="519904" y="751746"/>
                  </a:moveTo>
                  <a:lnTo>
                    <a:pt x="469867" y="749591"/>
                  </a:lnTo>
                  <a:lnTo>
                    <a:pt x="418874" y="740229"/>
                  </a:lnTo>
                  <a:lnTo>
                    <a:pt x="370465" y="724186"/>
                  </a:lnTo>
                  <a:lnTo>
                    <a:pt x="324567" y="702320"/>
                  </a:lnTo>
                  <a:lnTo>
                    <a:pt x="281104" y="675492"/>
                  </a:lnTo>
                  <a:lnTo>
                    <a:pt x="240002" y="644560"/>
                  </a:lnTo>
                  <a:lnTo>
                    <a:pt x="201187" y="610384"/>
                  </a:lnTo>
                  <a:lnTo>
                    <a:pt x="164585" y="573824"/>
                  </a:lnTo>
                  <a:lnTo>
                    <a:pt x="130121" y="535738"/>
                  </a:lnTo>
                  <a:lnTo>
                    <a:pt x="97721" y="496987"/>
                  </a:lnTo>
                  <a:lnTo>
                    <a:pt x="71467" y="463153"/>
                  </a:lnTo>
                  <a:lnTo>
                    <a:pt x="46409" y="428262"/>
                  </a:lnTo>
                  <a:lnTo>
                    <a:pt x="22511" y="392296"/>
                  </a:lnTo>
                  <a:lnTo>
                    <a:pt x="0" y="355659"/>
                  </a:lnTo>
                  <a:lnTo>
                    <a:pt x="47890" y="336101"/>
                  </a:lnTo>
                  <a:lnTo>
                    <a:pt x="94887" y="314989"/>
                  </a:lnTo>
                  <a:lnTo>
                    <a:pt x="141093" y="292464"/>
                  </a:lnTo>
                  <a:lnTo>
                    <a:pt x="186608" y="268666"/>
                  </a:lnTo>
                  <a:lnTo>
                    <a:pt x="231533" y="243734"/>
                  </a:lnTo>
                  <a:lnTo>
                    <a:pt x="275969" y="217809"/>
                  </a:lnTo>
                  <a:lnTo>
                    <a:pt x="320017" y="191031"/>
                  </a:lnTo>
                  <a:lnTo>
                    <a:pt x="340032" y="221314"/>
                  </a:lnTo>
                  <a:lnTo>
                    <a:pt x="382676" y="280082"/>
                  </a:lnTo>
                  <a:lnTo>
                    <a:pt x="409557" y="312623"/>
                  </a:lnTo>
                  <a:lnTo>
                    <a:pt x="421034" y="325139"/>
                  </a:lnTo>
                  <a:lnTo>
                    <a:pt x="419733" y="325139"/>
                  </a:lnTo>
                  <a:lnTo>
                    <a:pt x="419790" y="325362"/>
                  </a:lnTo>
                  <a:lnTo>
                    <a:pt x="424765" y="330399"/>
                  </a:lnTo>
                  <a:lnTo>
                    <a:pt x="431411" y="336986"/>
                  </a:lnTo>
                  <a:lnTo>
                    <a:pt x="432208" y="336986"/>
                  </a:lnTo>
                  <a:lnTo>
                    <a:pt x="445519" y="349780"/>
                  </a:lnTo>
                  <a:lnTo>
                    <a:pt x="447239" y="351386"/>
                  </a:lnTo>
                  <a:lnTo>
                    <a:pt x="457068" y="359821"/>
                  </a:lnTo>
                  <a:lnTo>
                    <a:pt x="467144" y="367936"/>
                  </a:lnTo>
                  <a:lnTo>
                    <a:pt x="484358" y="381355"/>
                  </a:lnTo>
                  <a:lnTo>
                    <a:pt x="482722" y="381355"/>
                  </a:lnTo>
                  <a:lnTo>
                    <a:pt x="495523" y="389739"/>
                  </a:lnTo>
                  <a:lnTo>
                    <a:pt x="498184" y="391427"/>
                  </a:lnTo>
                  <a:lnTo>
                    <a:pt x="497756" y="391427"/>
                  </a:lnTo>
                  <a:lnTo>
                    <a:pt x="497920" y="391481"/>
                  </a:lnTo>
                  <a:lnTo>
                    <a:pt x="498301" y="391536"/>
                  </a:lnTo>
                  <a:lnTo>
                    <a:pt x="498519" y="391644"/>
                  </a:lnTo>
                  <a:lnTo>
                    <a:pt x="501406" y="393441"/>
                  </a:lnTo>
                  <a:lnTo>
                    <a:pt x="504148" y="393441"/>
                  </a:lnTo>
                  <a:lnTo>
                    <a:pt x="509413" y="395074"/>
                  </a:lnTo>
                  <a:lnTo>
                    <a:pt x="509141" y="395074"/>
                  </a:lnTo>
                  <a:lnTo>
                    <a:pt x="498846" y="395619"/>
                  </a:lnTo>
                  <a:lnTo>
                    <a:pt x="499826" y="395891"/>
                  </a:lnTo>
                  <a:lnTo>
                    <a:pt x="512114" y="395891"/>
                  </a:lnTo>
                  <a:lnTo>
                    <a:pt x="520362" y="398395"/>
                  </a:lnTo>
                  <a:lnTo>
                    <a:pt x="1038709" y="398395"/>
                  </a:lnTo>
                  <a:lnTo>
                    <a:pt x="1011757" y="437272"/>
                  </a:lnTo>
                  <a:lnTo>
                    <a:pt x="980874" y="477669"/>
                  </a:lnTo>
                  <a:lnTo>
                    <a:pt x="947791" y="516817"/>
                  </a:lnTo>
                  <a:lnTo>
                    <a:pt x="912371" y="554640"/>
                  </a:lnTo>
                  <a:lnTo>
                    <a:pt x="874478" y="591060"/>
                  </a:lnTo>
                  <a:lnTo>
                    <a:pt x="836949" y="623133"/>
                  </a:lnTo>
                  <a:lnTo>
                    <a:pt x="796977" y="652920"/>
                  </a:lnTo>
                  <a:lnTo>
                    <a:pt x="754811" y="679850"/>
                  </a:lnTo>
                  <a:lnTo>
                    <a:pt x="710706" y="703356"/>
                  </a:lnTo>
                  <a:lnTo>
                    <a:pt x="664910" y="722867"/>
                  </a:lnTo>
                  <a:lnTo>
                    <a:pt x="617677" y="737815"/>
                  </a:lnTo>
                  <a:lnTo>
                    <a:pt x="569258" y="747631"/>
                  </a:lnTo>
                  <a:lnTo>
                    <a:pt x="519904" y="751746"/>
                  </a:lnTo>
                  <a:close/>
                </a:path>
                <a:path w="1177925" h="751840">
                  <a:moveTo>
                    <a:pt x="560888" y="378851"/>
                  </a:moveTo>
                  <a:lnTo>
                    <a:pt x="602188" y="351358"/>
                  </a:lnTo>
                  <a:lnTo>
                    <a:pt x="641614" y="321307"/>
                  </a:lnTo>
                  <a:lnTo>
                    <a:pt x="644828" y="318531"/>
                  </a:lnTo>
                  <a:lnTo>
                    <a:pt x="651310" y="313032"/>
                  </a:lnTo>
                  <a:lnTo>
                    <a:pt x="659217" y="305979"/>
                  </a:lnTo>
                  <a:lnTo>
                    <a:pt x="660884" y="304580"/>
                  </a:lnTo>
                  <a:lnTo>
                    <a:pt x="656320" y="308837"/>
                  </a:lnTo>
                  <a:lnTo>
                    <a:pt x="645536" y="318749"/>
                  </a:lnTo>
                  <a:lnTo>
                    <a:pt x="1087168" y="318749"/>
                  </a:lnTo>
                  <a:lnTo>
                    <a:pt x="1067466" y="353038"/>
                  </a:lnTo>
                  <a:lnTo>
                    <a:pt x="1052535" y="376728"/>
                  </a:lnTo>
                  <a:lnTo>
                    <a:pt x="565627" y="376728"/>
                  </a:lnTo>
                  <a:lnTo>
                    <a:pt x="564048" y="377490"/>
                  </a:lnTo>
                  <a:lnTo>
                    <a:pt x="562468" y="378089"/>
                  </a:lnTo>
                  <a:lnTo>
                    <a:pt x="560888" y="378851"/>
                  </a:lnTo>
                  <a:close/>
                </a:path>
                <a:path w="1177925" h="751840">
                  <a:moveTo>
                    <a:pt x="428959" y="333883"/>
                  </a:moveTo>
                  <a:lnTo>
                    <a:pt x="423241" y="328416"/>
                  </a:lnTo>
                  <a:lnTo>
                    <a:pt x="419733" y="325139"/>
                  </a:lnTo>
                  <a:lnTo>
                    <a:pt x="421034" y="325139"/>
                  </a:lnTo>
                  <a:lnTo>
                    <a:pt x="423472" y="327797"/>
                  </a:lnTo>
                  <a:lnTo>
                    <a:pt x="428959" y="333883"/>
                  </a:lnTo>
                  <a:close/>
                </a:path>
                <a:path w="1177925" h="751840">
                  <a:moveTo>
                    <a:pt x="432208" y="336986"/>
                  </a:moveTo>
                  <a:lnTo>
                    <a:pt x="431411" y="336986"/>
                  </a:lnTo>
                  <a:lnTo>
                    <a:pt x="431479" y="336821"/>
                  </a:lnTo>
                  <a:lnTo>
                    <a:pt x="428959" y="333883"/>
                  </a:lnTo>
                  <a:lnTo>
                    <a:pt x="432208" y="336986"/>
                  </a:lnTo>
                  <a:close/>
                </a:path>
                <a:path w="1177925" h="751840">
                  <a:moveTo>
                    <a:pt x="1046204" y="386772"/>
                  </a:moveTo>
                  <a:lnTo>
                    <a:pt x="547495" y="386772"/>
                  </a:lnTo>
                  <a:lnTo>
                    <a:pt x="552943" y="383791"/>
                  </a:lnTo>
                  <a:lnTo>
                    <a:pt x="565627" y="376728"/>
                  </a:lnTo>
                  <a:lnTo>
                    <a:pt x="1052535" y="376728"/>
                  </a:lnTo>
                  <a:lnTo>
                    <a:pt x="1046204" y="386772"/>
                  </a:lnTo>
                  <a:close/>
                </a:path>
                <a:path w="1177925" h="751840">
                  <a:moveTo>
                    <a:pt x="524937" y="393495"/>
                  </a:moveTo>
                  <a:lnTo>
                    <a:pt x="530929" y="391481"/>
                  </a:lnTo>
                  <a:lnTo>
                    <a:pt x="536867" y="389303"/>
                  </a:lnTo>
                  <a:lnTo>
                    <a:pt x="548905" y="384458"/>
                  </a:lnTo>
                  <a:lnTo>
                    <a:pt x="560888" y="378851"/>
                  </a:lnTo>
                  <a:lnTo>
                    <a:pt x="560017" y="379395"/>
                  </a:lnTo>
                  <a:lnTo>
                    <a:pt x="559200" y="379940"/>
                  </a:lnTo>
                  <a:lnTo>
                    <a:pt x="558328" y="380484"/>
                  </a:lnTo>
                  <a:lnTo>
                    <a:pt x="549288" y="385670"/>
                  </a:lnTo>
                  <a:lnTo>
                    <a:pt x="547495" y="386772"/>
                  </a:lnTo>
                  <a:lnTo>
                    <a:pt x="1046204" y="386772"/>
                  </a:lnTo>
                  <a:lnTo>
                    <a:pt x="1043545" y="390991"/>
                  </a:lnTo>
                  <a:lnTo>
                    <a:pt x="539794" y="390991"/>
                  </a:lnTo>
                  <a:lnTo>
                    <a:pt x="537656" y="391279"/>
                  </a:lnTo>
                  <a:lnTo>
                    <a:pt x="527552" y="393169"/>
                  </a:lnTo>
                  <a:lnTo>
                    <a:pt x="526735" y="393278"/>
                  </a:lnTo>
                  <a:lnTo>
                    <a:pt x="525809" y="393332"/>
                  </a:lnTo>
                  <a:lnTo>
                    <a:pt x="524937" y="393495"/>
                  </a:lnTo>
                  <a:close/>
                </a:path>
                <a:path w="1177925" h="751840">
                  <a:moveTo>
                    <a:pt x="487570" y="383859"/>
                  </a:moveTo>
                  <a:lnTo>
                    <a:pt x="485991" y="382988"/>
                  </a:lnTo>
                  <a:lnTo>
                    <a:pt x="484302" y="382226"/>
                  </a:lnTo>
                  <a:lnTo>
                    <a:pt x="482722" y="381355"/>
                  </a:lnTo>
                  <a:lnTo>
                    <a:pt x="484358" y="381355"/>
                  </a:lnTo>
                  <a:lnTo>
                    <a:pt x="487570" y="383859"/>
                  </a:lnTo>
                  <a:close/>
                </a:path>
                <a:path w="1177925" h="751840">
                  <a:moveTo>
                    <a:pt x="1038709" y="398395"/>
                  </a:moveTo>
                  <a:lnTo>
                    <a:pt x="521233" y="398395"/>
                  </a:lnTo>
                  <a:lnTo>
                    <a:pt x="514479" y="395727"/>
                  </a:lnTo>
                  <a:lnTo>
                    <a:pt x="517148" y="395727"/>
                  </a:lnTo>
                  <a:lnTo>
                    <a:pt x="523685" y="395619"/>
                  </a:lnTo>
                  <a:lnTo>
                    <a:pt x="522541" y="395510"/>
                  </a:lnTo>
                  <a:lnTo>
                    <a:pt x="520253" y="395183"/>
                  </a:lnTo>
                  <a:lnTo>
                    <a:pt x="533986" y="392296"/>
                  </a:lnTo>
                  <a:lnTo>
                    <a:pt x="539794" y="390991"/>
                  </a:lnTo>
                  <a:lnTo>
                    <a:pt x="1043545" y="390991"/>
                  </a:lnTo>
                  <a:lnTo>
                    <a:pt x="1040445" y="395891"/>
                  </a:lnTo>
                  <a:lnTo>
                    <a:pt x="1038709" y="398395"/>
                  </a:lnTo>
                  <a:close/>
                </a:path>
                <a:path w="1177925" h="751840">
                  <a:moveTo>
                    <a:pt x="498029" y="391481"/>
                  </a:moveTo>
                  <a:lnTo>
                    <a:pt x="497756" y="391427"/>
                  </a:lnTo>
                  <a:lnTo>
                    <a:pt x="498029" y="391481"/>
                  </a:lnTo>
                  <a:close/>
                </a:path>
                <a:path w="1177925" h="751840">
                  <a:moveTo>
                    <a:pt x="498355" y="391536"/>
                  </a:moveTo>
                  <a:lnTo>
                    <a:pt x="498138" y="391481"/>
                  </a:lnTo>
                  <a:lnTo>
                    <a:pt x="497756" y="391427"/>
                  </a:lnTo>
                  <a:lnTo>
                    <a:pt x="498184" y="391427"/>
                  </a:lnTo>
                  <a:lnTo>
                    <a:pt x="498355" y="391536"/>
                  </a:lnTo>
                  <a:close/>
                </a:path>
                <a:path w="1177925" h="751840">
                  <a:moveTo>
                    <a:pt x="504148" y="393441"/>
                  </a:moveTo>
                  <a:lnTo>
                    <a:pt x="501406" y="393441"/>
                  </a:lnTo>
                  <a:lnTo>
                    <a:pt x="499064" y="391808"/>
                  </a:lnTo>
                  <a:lnTo>
                    <a:pt x="504148" y="393441"/>
                  </a:lnTo>
                  <a:close/>
                </a:path>
                <a:path w="1177925" h="751840">
                  <a:moveTo>
                    <a:pt x="512114" y="395891"/>
                  </a:moveTo>
                  <a:lnTo>
                    <a:pt x="499826" y="395891"/>
                  </a:lnTo>
                  <a:lnTo>
                    <a:pt x="511755" y="395782"/>
                  </a:lnTo>
                  <a:lnTo>
                    <a:pt x="512114" y="39589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9" name="object 2259"/>
            <p:cNvSpPr/>
            <p:nvPr/>
          </p:nvSpPr>
          <p:spPr>
            <a:xfrm>
              <a:off x="7094702" y="7436916"/>
              <a:ext cx="41275" cy="14604"/>
            </a:xfrm>
            <a:custGeom>
              <a:avLst/>
              <a:gdLst/>
              <a:ahLst/>
              <a:cxnLst/>
              <a:rect l="l" t="t" r="r" b="b"/>
              <a:pathLst>
                <a:path w="41275" h="14604">
                  <a:moveTo>
                    <a:pt x="29362" y="13500"/>
                  </a:moveTo>
                  <a:lnTo>
                    <a:pt x="28321" y="13055"/>
                  </a:lnTo>
                  <a:lnTo>
                    <a:pt x="27076" y="12623"/>
                  </a:lnTo>
                  <a:lnTo>
                    <a:pt x="25768" y="12141"/>
                  </a:lnTo>
                  <a:lnTo>
                    <a:pt x="3263" y="1625"/>
                  </a:lnTo>
                  <a:lnTo>
                    <a:pt x="1587" y="863"/>
                  </a:lnTo>
                  <a:lnTo>
                    <a:pt x="0" y="0"/>
                  </a:lnTo>
                  <a:lnTo>
                    <a:pt x="7683" y="5003"/>
                  </a:lnTo>
                  <a:lnTo>
                    <a:pt x="12801" y="8382"/>
                  </a:lnTo>
                  <a:lnTo>
                    <a:pt x="15633" y="10172"/>
                  </a:lnTo>
                  <a:lnTo>
                    <a:pt x="15798" y="10287"/>
                  </a:lnTo>
                  <a:lnTo>
                    <a:pt x="16344" y="10452"/>
                  </a:lnTo>
                  <a:lnTo>
                    <a:pt x="20370" y="11760"/>
                  </a:lnTo>
                  <a:lnTo>
                    <a:pt x="26695" y="13716"/>
                  </a:lnTo>
                  <a:lnTo>
                    <a:pt x="27622" y="13665"/>
                  </a:lnTo>
                  <a:lnTo>
                    <a:pt x="28486" y="13550"/>
                  </a:lnTo>
                  <a:lnTo>
                    <a:pt x="29362" y="13500"/>
                  </a:lnTo>
                  <a:close/>
                </a:path>
                <a:path w="41275" h="14604">
                  <a:moveTo>
                    <a:pt x="40970" y="14262"/>
                  </a:moveTo>
                  <a:lnTo>
                    <a:pt x="39814" y="14147"/>
                  </a:lnTo>
                  <a:lnTo>
                    <a:pt x="37528" y="13830"/>
                  </a:lnTo>
                  <a:lnTo>
                    <a:pt x="37211" y="13931"/>
                  </a:lnTo>
                  <a:lnTo>
                    <a:pt x="36499" y="14046"/>
                  </a:lnTo>
                  <a:lnTo>
                    <a:pt x="36766" y="13982"/>
                  </a:lnTo>
                  <a:lnTo>
                    <a:pt x="37261" y="13766"/>
                  </a:lnTo>
                  <a:lnTo>
                    <a:pt x="35839" y="13665"/>
                  </a:lnTo>
                  <a:lnTo>
                    <a:pt x="32905" y="13220"/>
                  </a:lnTo>
                  <a:lnTo>
                    <a:pt x="30556" y="13436"/>
                  </a:lnTo>
                  <a:lnTo>
                    <a:pt x="29362" y="13500"/>
                  </a:lnTo>
                  <a:lnTo>
                    <a:pt x="31051" y="14147"/>
                  </a:lnTo>
                  <a:lnTo>
                    <a:pt x="31762" y="14363"/>
                  </a:lnTo>
                  <a:lnTo>
                    <a:pt x="34429" y="14363"/>
                  </a:lnTo>
                  <a:lnTo>
                    <a:pt x="40970" y="14262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0" name="object 2260"/>
            <p:cNvSpPr/>
            <p:nvPr/>
          </p:nvSpPr>
          <p:spPr>
            <a:xfrm>
              <a:off x="7686396" y="6940123"/>
              <a:ext cx="198755" cy="506095"/>
            </a:xfrm>
            <a:custGeom>
              <a:avLst/>
              <a:gdLst/>
              <a:ahLst/>
              <a:cxnLst/>
              <a:rect l="l" t="t" r="r" b="b"/>
              <a:pathLst>
                <a:path w="198754" h="506095">
                  <a:moveTo>
                    <a:pt x="13803" y="506071"/>
                  </a:moveTo>
                  <a:lnTo>
                    <a:pt x="5732" y="504561"/>
                  </a:lnTo>
                  <a:lnTo>
                    <a:pt x="0" y="497978"/>
                  </a:lnTo>
                  <a:lnTo>
                    <a:pt x="360" y="488562"/>
                  </a:lnTo>
                  <a:lnTo>
                    <a:pt x="15361" y="460359"/>
                  </a:lnTo>
                  <a:lnTo>
                    <a:pt x="49552" y="405383"/>
                  </a:lnTo>
                  <a:lnTo>
                    <a:pt x="64799" y="376905"/>
                  </a:lnTo>
                  <a:lnTo>
                    <a:pt x="84080" y="332406"/>
                  </a:lnTo>
                  <a:lnTo>
                    <a:pt x="100972" y="287285"/>
                  </a:lnTo>
                  <a:lnTo>
                    <a:pt x="115879" y="241626"/>
                  </a:lnTo>
                  <a:lnTo>
                    <a:pt x="129204" y="195516"/>
                  </a:lnTo>
                  <a:lnTo>
                    <a:pt x="141352" y="149041"/>
                  </a:lnTo>
                  <a:lnTo>
                    <a:pt x="152728" y="102287"/>
                  </a:lnTo>
                  <a:lnTo>
                    <a:pt x="174776" y="8288"/>
                  </a:lnTo>
                  <a:lnTo>
                    <a:pt x="179101" y="2225"/>
                  </a:lnTo>
                  <a:lnTo>
                    <a:pt x="186297" y="0"/>
                  </a:lnTo>
                  <a:lnTo>
                    <a:pt x="193328" y="1919"/>
                  </a:lnTo>
                  <a:lnTo>
                    <a:pt x="196852" y="7771"/>
                  </a:lnTo>
                  <a:lnTo>
                    <a:pt x="185820" y="7771"/>
                  </a:lnTo>
                  <a:lnTo>
                    <a:pt x="177467" y="10542"/>
                  </a:lnTo>
                  <a:lnTo>
                    <a:pt x="177138" y="11119"/>
                  </a:lnTo>
                  <a:lnTo>
                    <a:pt x="174286" y="11119"/>
                  </a:lnTo>
                  <a:lnTo>
                    <a:pt x="172989" y="18394"/>
                  </a:lnTo>
                  <a:lnTo>
                    <a:pt x="172760" y="18795"/>
                  </a:lnTo>
                  <a:lnTo>
                    <a:pt x="172379" y="21299"/>
                  </a:lnTo>
                  <a:lnTo>
                    <a:pt x="172107" y="23804"/>
                  </a:lnTo>
                  <a:lnTo>
                    <a:pt x="171889" y="26308"/>
                  </a:lnTo>
                  <a:lnTo>
                    <a:pt x="174104" y="33474"/>
                  </a:lnTo>
                  <a:lnTo>
                    <a:pt x="180420" y="37291"/>
                  </a:lnTo>
                  <a:lnTo>
                    <a:pt x="191806" y="37291"/>
                  </a:lnTo>
                  <a:lnTo>
                    <a:pt x="175086" y="108323"/>
                  </a:lnTo>
                  <a:lnTo>
                    <a:pt x="163678" y="154952"/>
                  </a:lnTo>
                  <a:lnTo>
                    <a:pt x="151517" y="201300"/>
                  </a:lnTo>
                  <a:lnTo>
                    <a:pt x="138222" y="247298"/>
                  </a:lnTo>
                  <a:lnTo>
                    <a:pt x="123413" y="292878"/>
                  </a:lnTo>
                  <a:lnTo>
                    <a:pt x="106710" y="337972"/>
                  </a:lnTo>
                  <a:lnTo>
                    <a:pt x="87731" y="382512"/>
                  </a:lnTo>
                  <a:lnTo>
                    <a:pt x="36195" y="470583"/>
                  </a:lnTo>
                  <a:lnTo>
                    <a:pt x="20459" y="500267"/>
                  </a:lnTo>
                  <a:lnTo>
                    <a:pt x="13803" y="506071"/>
                  </a:lnTo>
                  <a:close/>
                </a:path>
                <a:path w="198754" h="506095">
                  <a:moveTo>
                    <a:pt x="172198" y="22969"/>
                  </a:moveTo>
                  <a:lnTo>
                    <a:pt x="172234" y="22632"/>
                  </a:lnTo>
                  <a:lnTo>
                    <a:pt x="172989" y="18394"/>
                  </a:lnTo>
                  <a:lnTo>
                    <a:pt x="177467" y="10542"/>
                  </a:lnTo>
                  <a:lnTo>
                    <a:pt x="185820" y="7771"/>
                  </a:lnTo>
                  <a:lnTo>
                    <a:pt x="193458" y="10512"/>
                  </a:lnTo>
                  <a:lnTo>
                    <a:pt x="196020" y="18795"/>
                  </a:lnTo>
                  <a:lnTo>
                    <a:pt x="195769" y="20428"/>
                  </a:lnTo>
                  <a:lnTo>
                    <a:pt x="173469" y="20428"/>
                  </a:lnTo>
                  <a:lnTo>
                    <a:pt x="172198" y="22969"/>
                  </a:lnTo>
                  <a:close/>
                </a:path>
                <a:path w="198754" h="506095">
                  <a:moveTo>
                    <a:pt x="195775" y="20404"/>
                  </a:moveTo>
                  <a:lnTo>
                    <a:pt x="195896" y="18394"/>
                  </a:lnTo>
                  <a:lnTo>
                    <a:pt x="193458" y="10512"/>
                  </a:lnTo>
                  <a:lnTo>
                    <a:pt x="185820" y="7771"/>
                  </a:lnTo>
                  <a:lnTo>
                    <a:pt x="196852" y="7771"/>
                  </a:lnTo>
                  <a:lnTo>
                    <a:pt x="197164" y="8288"/>
                  </a:lnTo>
                  <a:lnTo>
                    <a:pt x="198064" y="14494"/>
                  </a:lnTo>
                  <a:lnTo>
                    <a:pt x="197164" y="14494"/>
                  </a:lnTo>
                  <a:lnTo>
                    <a:pt x="195775" y="20404"/>
                  </a:lnTo>
                  <a:close/>
                </a:path>
                <a:path w="198754" h="506095">
                  <a:moveTo>
                    <a:pt x="172989" y="18394"/>
                  </a:moveTo>
                  <a:lnTo>
                    <a:pt x="174286" y="11119"/>
                  </a:lnTo>
                  <a:lnTo>
                    <a:pt x="174776" y="14494"/>
                  </a:lnTo>
                  <a:lnTo>
                    <a:pt x="175213" y="14494"/>
                  </a:lnTo>
                  <a:lnTo>
                    <a:pt x="172989" y="18394"/>
                  </a:lnTo>
                  <a:close/>
                </a:path>
                <a:path w="198754" h="506095">
                  <a:moveTo>
                    <a:pt x="175213" y="14494"/>
                  </a:moveTo>
                  <a:lnTo>
                    <a:pt x="174776" y="14494"/>
                  </a:lnTo>
                  <a:lnTo>
                    <a:pt x="174286" y="11119"/>
                  </a:lnTo>
                  <a:lnTo>
                    <a:pt x="177138" y="11119"/>
                  </a:lnTo>
                  <a:lnTo>
                    <a:pt x="175213" y="14494"/>
                  </a:lnTo>
                  <a:close/>
                </a:path>
                <a:path w="198754" h="506095">
                  <a:moveTo>
                    <a:pt x="196485" y="26308"/>
                  </a:moveTo>
                  <a:lnTo>
                    <a:pt x="195094" y="26308"/>
                  </a:lnTo>
                  <a:lnTo>
                    <a:pt x="195638" y="21299"/>
                  </a:lnTo>
                  <a:lnTo>
                    <a:pt x="195775" y="20404"/>
                  </a:lnTo>
                  <a:lnTo>
                    <a:pt x="197164" y="14494"/>
                  </a:lnTo>
                  <a:lnTo>
                    <a:pt x="198064" y="14494"/>
                  </a:lnTo>
                  <a:lnTo>
                    <a:pt x="198199" y="15420"/>
                  </a:lnTo>
                  <a:lnTo>
                    <a:pt x="196782" y="25709"/>
                  </a:lnTo>
                  <a:lnTo>
                    <a:pt x="196485" y="26308"/>
                  </a:lnTo>
                  <a:close/>
                </a:path>
                <a:path w="198754" h="506095">
                  <a:moveTo>
                    <a:pt x="172234" y="22632"/>
                  </a:moveTo>
                  <a:lnTo>
                    <a:pt x="172379" y="21299"/>
                  </a:lnTo>
                  <a:lnTo>
                    <a:pt x="172760" y="18795"/>
                  </a:lnTo>
                  <a:lnTo>
                    <a:pt x="172989" y="18394"/>
                  </a:lnTo>
                  <a:lnTo>
                    <a:pt x="172234" y="22632"/>
                  </a:lnTo>
                  <a:close/>
                </a:path>
                <a:path w="198754" h="506095">
                  <a:moveTo>
                    <a:pt x="195094" y="26308"/>
                  </a:moveTo>
                  <a:lnTo>
                    <a:pt x="194430" y="26127"/>
                  </a:lnTo>
                  <a:lnTo>
                    <a:pt x="195775" y="20404"/>
                  </a:lnTo>
                  <a:lnTo>
                    <a:pt x="195638" y="21299"/>
                  </a:lnTo>
                  <a:lnTo>
                    <a:pt x="195094" y="26308"/>
                  </a:lnTo>
                  <a:close/>
                </a:path>
                <a:path w="198754" h="506095">
                  <a:moveTo>
                    <a:pt x="180420" y="37291"/>
                  </a:moveTo>
                  <a:lnTo>
                    <a:pt x="174104" y="33474"/>
                  </a:lnTo>
                  <a:lnTo>
                    <a:pt x="171889" y="26308"/>
                  </a:lnTo>
                  <a:lnTo>
                    <a:pt x="172107" y="23804"/>
                  </a:lnTo>
                  <a:lnTo>
                    <a:pt x="172198" y="22969"/>
                  </a:lnTo>
                  <a:lnTo>
                    <a:pt x="173469" y="20428"/>
                  </a:lnTo>
                  <a:lnTo>
                    <a:pt x="194430" y="26127"/>
                  </a:lnTo>
                  <a:lnTo>
                    <a:pt x="192862" y="32797"/>
                  </a:lnTo>
                  <a:lnTo>
                    <a:pt x="187891" y="37087"/>
                  </a:lnTo>
                  <a:lnTo>
                    <a:pt x="180420" y="37291"/>
                  </a:lnTo>
                  <a:close/>
                </a:path>
                <a:path w="198754" h="506095">
                  <a:moveTo>
                    <a:pt x="194430" y="26127"/>
                  </a:moveTo>
                  <a:lnTo>
                    <a:pt x="173469" y="20428"/>
                  </a:lnTo>
                  <a:lnTo>
                    <a:pt x="195769" y="20428"/>
                  </a:lnTo>
                  <a:lnTo>
                    <a:pt x="194430" y="26127"/>
                  </a:lnTo>
                  <a:close/>
                </a:path>
                <a:path w="198754" h="506095">
                  <a:moveTo>
                    <a:pt x="172190" y="23041"/>
                  </a:moveTo>
                  <a:close/>
                </a:path>
                <a:path w="198754" h="506095">
                  <a:moveTo>
                    <a:pt x="192862" y="32797"/>
                  </a:moveTo>
                  <a:lnTo>
                    <a:pt x="194430" y="26127"/>
                  </a:lnTo>
                  <a:lnTo>
                    <a:pt x="195094" y="26308"/>
                  </a:lnTo>
                  <a:lnTo>
                    <a:pt x="196485" y="26308"/>
                  </a:lnTo>
                  <a:lnTo>
                    <a:pt x="193568" y="32187"/>
                  </a:lnTo>
                  <a:lnTo>
                    <a:pt x="192862" y="32797"/>
                  </a:lnTo>
                  <a:close/>
                </a:path>
                <a:path w="198754" h="506095">
                  <a:moveTo>
                    <a:pt x="191806" y="37291"/>
                  </a:moveTo>
                  <a:lnTo>
                    <a:pt x="180420" y="37291"/>
                  </a:lnTo>
                  <a:lnTo>
                    <a:pt x="187891" y="37087"/>
                  </a:lnTo>
                  <a:lnTo>
                    <a:pt x="192862" y="32797"/>
                  </a:lnTo>
                  <a:lnTo>
                    <a:pt x="191806" y="37291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61" name="object 2261"/>
          <p:cNvSpPr/>
          <p:nvPr/>
        </p:nvSpPr>
        <p:spPr>
          <a:xfrm>
            <a:off x="7895926" y="8883608"/>
            <a:ext cx="501015" cy="219710"/>
          </a:xfrm>
          <a:custGeom>
            <a:avLst/>
            <a:gdLst/>
            <a:ahLst/>
            <a:cxnLst/>
            <a:rect l="l" t="t" r="r" b="b"/>
            <a:pathLst>
              <a:path w="501015" h="219709">
                <a:moveTo>
                  <a:pt x="500970" y="219177"/>
                </a:moveTo>
                <a:lnTo>
                  <a:pt x="0" y="219177"/>
                </a:lnTo>
                <a:lnTo>
                  <a:pt x="5089" y="174997"/>
                </a:lnTo>
                <a:lnTo>
                  <a:pt x="19686" y="133852"/>
                </a:lnTo>
                <a:lnTo>
                  <a:pt x="42783" y="96621"/>
                </a:lnTo>
                <a:lnTo>
                  <a:pt x="73372" y="64185"/>
                </a:lnTo>
                <a:lnTo>
                  <a:pt x="110447" y="37424"/>
                </a:lnTo>
                <a:lnTo>
                  <a:pt x="153000" y="17220"/>
                </a:lnTo>
                <a:lnTo>
                  <a:pt x="200024" y="4451"/>
                </a:lnTo>
                <a:lnTo>
                  <a:pt x="250512" y="0"/>
                </a:lnTo>
                <a:lnTo>
                  <a:pt x="300982" y="4451"/>
                </a:lnTo>
                <a:lnTo>
                  <a:pt x="347992" y="17220"/>
                </a:lnTo>
                <a:lnTo>
                  <a:pt x="390536" y="37424"/>
                </a:lnTo>
                <a:lnTo>
                  <a:pt x="427604" y="64185"/>
                </a:lnTo>
                <a:lnTo>
                  <a:pt x="458190" y="96621"/>
                </a:lnTo>
                <a:lnTo>
                  <a:pt x="481285" y="133852"/>
                </a:lnTo>
                <a:lnTo>
                  <a:pt x="495881" y="174997"/>
                </a:lnTo>
                <a:lnTo>
                  <a:pt x="500970" y="219177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6786404" y="8887690"/>
            <a:ext cx="501015" cy="215265"/>
          </a:xfrm>
          <a:custGeom>
            <a:avLst/>
            <a:gdLst/>
            <a:ahLst/>
            <a:cxnLst/>
            <a:rect l="l" t="t" r="r" b="b"/>
            <a:pathLst>
              <a:path w="501015" h="215265">
                <a:moveTo>
                  <a:pt x="500970" y="215094"/>
                </a:moveTo>
                <a:lnTo>
                  <a:pt x="0" y="215094"/>
                </a:lnTo>
                <a:lnTo>
                  <a:pt x="5161" y="170607"/>
                </a:lnTo>
                <a:lnTo>
                  <a:pt x="19959" y="129207"/>
                </a:lnTo>
                <a:lnTo>
                  <a:pt x="43366" y="91793"/>
                </a:lnTo>
                <a:lnTo>
                  <a:pt x="74355" y="59265"/>
                </a:lnTo>
                <a:lnTo>
                  <a:pt x="111896" y="32524"/>
                </a:lnTo>
                <a:lnTo>
                  <a:pt x="154961" y="12469"/>
                </a:lnTo>
                <a:lnTo>
                  <a:pt x="202523" y="0"/>
                </a:lnTo>
                <a:lnTo>
                  <a:pt x="298447" y="0"/>
                </a:lnTo>
                <a:lnTo>
                  <a:pt x="346009" y="12469"/>
                </a:lnTo>
                <a:lnTo>
                  <a:pt x="389074" y="32524"/>
                </a:lnTo>
                <a:lnTo>
                  <a:pt x="426615" y="59265"/>
                </a:lnTo>
                <a:lnTo>
                  <a:pt x="457603" y="91793"/>
                </a:lnTo>
                <a:lnTo>
                  <a:pt x="481011" y="129207"/>
                </a:lnTo>
                <a:lnTo>
                  <a:pt x="495809" y="170607"/>
                </a:lnTo>
                <a:lnTo>
                  <a:pt x="500970" y="215094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63" name="object 2263"/>
          <p:cNvGrpSpPr/>
          <p:nvPr/>
        </p:nvGrpSpPr>
        <p:grpSpPr>
          <a:xfrm>
            <a:off x="7492634" y="6161687"/>
            <a:ext cx="467995" cy="352425"/>
            <a:chOff x="7492634" y="6161687"/>
            <a:chExt cx="467995" cy="352425"/>
          </a:xfrm>
        </p:grpSpPr>
        <p:pic>
          <p:nvPicPr>
            <p:cNvPr id="2264" name="object 22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09753" y="6356601"/>
              <a:ext cx="84503" cy="93243"/>
            </a:xfrm>
            <a:prstGeom prst="rect">
              <a:avLst/>
            </a:prstGeom>
          </p:spPr>
        </p:pic>
        <p:sp>
          <p:nvSpPr>
            <p:cNvPr id="2265" name="object 2265"/>
            <p:cNvSpPr/>
            <p:nvPr/>
          </p:nvSpPr>
          <p:spPr>
            <a:xfrm>
              <a:off x="7558202" y="6365747"/>
              <a:ext cx="87630" cy="147955"/>
            </a:xfrm>
            <a:custGeom>
              <a:avLst/>
              <a:gdLst/>
              <a:ahLst/>
              <a:cxnLst/>
              <a:rect l="l" t="t" r="r" b="b"/>
              <a:pathLst>
                <a:path w="87629" h="147954">
                  <a:moveTo>
                    <a:pt x="49568" y="127876"/>
                  </a:moveTo>
                  <a:lnTo>
                    <a:pt x="49187" y="125095"/>
                  </a:lnTo>
                  <a:lnTo>
                    <a:pt x="49060" y="124231"/>
                  </a:lnTo>
                  <a:lnTo>
                    <a:pt x="48945" y="123355"/>
                  </a:lnTo>
                  <a:lnTo>
                    <a:pt x="48641" y="121119"/>
                  </a:lnTo>
                  <a:lnTo>
                    <a:pt x="42862" y="117690"/>
                  </a:lnTo>
                  <a:lnTo>
                    <a:pt x="37858" y="114808"/>
                  </a:lnTo>
                  <a:lnTo>
                    <a:pt x="29514" y="116116"/>
                  </a:lnTo>
                  <a:lnTo>
                    <a:pt x="26746" y="122377"/>
                  </a:lnTo>
                  <a:lnTo>
                    <a:pt x="26746" y="123355"/>
                  </a:lnTo>
                  <a:lnTo>
                    <a:pt x="25857" y="123952"/>
                  </a:lnTo>
                  <a:lnTo>
                    <a:pt x="26746" y="123355"/>
                  </a:lnTo>
                  <a:lnTo>
                    <a:pt x="26746" y="122377"/>
                  </a:lnTo>
                  <a:lnTo>
                    <a:pt x="25793" y="123990"/>
                  </a:lnTo>
                  <a:lnTo>
                    <a:pt x="24841" y="124663"/>
                  </a:lnTo>
                  <a:lnTo>
                    <a:pt x="24384" y="124802"/>
                  </a:lnTo>
                  <a:lnTo>
                    <a:pt x="24218" y="124663"/>
                  </a:lnTo>
                  <a:lnTo>
                    <a:pt x="23964" y="124447"/>
                  </a:lnTo>
                  <a:lnTo>
                    <a:pt x="22758" y="123418"/>
                  </a:lnTo>
                  <a:lnTo>
                    <a:pt x="22796" y="123621"/>
                  </a:lnTo>
                  <a:lnTo>
                    <a:pt x="23368" y="124447"/>
                  </a:lnTo>
                  <a:lnTo>
                    <a:pt x="22771" y="123621"/>
                  </a:lnTo>
                  <a:lnTo>
                    <a:pt x="22580" y="123329"/>
                  </a:lnTo>
                  <a:lnTo>
                    <a:pt x="22758" y="123583"/>
                  </a:lnTo>
                  <a:lnTo>
                    <a:pt x="22682" y="123355"/>
                  </a:lnTo>
                  <a:lnTo>
                    <a:pt x="22656" y="121666"/>
                  </a:lnTo>
                  <a:lnTo>
                    <a:pt x="22428" y="122923"/>
                  </a:lnTo>
                  <a:lnTo>
                    <a:pt x="23304" y="117043"/>
                  </a:lnTo>
                  <a:lnTo>
                    <a:pt x="20853" y="110782"/>
                  </a:lnTo>
                  <a:lnTo>
                    <a:pt x="8826" y="107454"/>
                  </a:lnTo>
                  <a:lnTo>
                    <a:pt x="927" y="110832"/>
                  </a:lnTo>
                  <a:lnTo>
                    <a:pt x="0" y="117043"/>
                  </a:lnTo>
                  <a:lnTo>
                    <a:pt x="12" y="126492"/>
                  </a:lnTo>
                  <a:lnTo>
                    <a:pt x="2882" y="135166"/>
                  </a:lnTo>
                  <a:lnTo>
                    <a:pt x="8534" y="142227"/>
                  </a:lnTo>
                  <a:lnTo>
                    <a:pt x="16878" y="146824"/>
                  </a:lnTo>
                  <a:lnTo>
                    <a:pt x="25717" y="147828"/>
                  </a:lnTo>
                  <a:lnTo>
                    <a:pt x="34378" y="145694"/>
                  </a:lnTo>
                  <a:lnTo>
                    <a:pt x="41821" y="140830"/>
                  </a:lnTo>
                  <a:lnTo>
                    <a:pt x="47002" y="133591"/>
                  </a:lnTo>
                  <a:lnTo>
                    <a:pt x="49568" y="127876"/>
                  </a:lnTo>
                  <a:close/>
                </a:path>
                <a:path w="87629" h="147954">
                  <a:moveTo>
                    <a:pt x="87591" y="5384"/>
                  </a:moveTo>
                  <a:lnTo>
                    <a:pt x="80886" y="0"/>
                  </a:lnTo>
                  <a:lnTo>
                    <a:pt x="68249" y="0"/>
                  </a:lnTo>
                  <a:lnTo>
                    <a:pt x="64325" y="5384"/>
                  </a:lnTo>
                  <a:lnTo>
                    <a:pt x="63563" y="11645"/>
                  </a:lnTo>
                  <a:lnTo>
                    <a:pt x="58826" y="48768"/>
                  </a:lnTo>
                  <a:lnTo>
                    <a:pt x="65532" y="54165"/>
                  </a:lnTo>
                  <a:lnTo>
                    <a:pt x="78168" y="54165"/>
                  </a:lnTo>
                  <a:lnTo>
                    <a:pt x="82080" y="48768"/>
                  </a:lnTo>
                  <a:lnTo>
                    <a:pt x="87591" y="5384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6" name="object 2266"/>
            <p:cNvSpPr/>
            <p:nvPr/>
          </p:nvSpPr>
          <p:spPr>
            <a:xfrm>
              <a:off x="7492631" y="6161696"/>
              <a:ext cx="467995" cy="324485"/>
            </a:xfrm>
            <a:custGeom>
              <a:avLst/>
              <a:gdLst/>
              <a:ahLst/>
              <a:cxnLst/>
              <a:rect l="l" t="t" r="r" b="b"/>
              <a:pathLst>
                <a:path w="467995" h="324485">
                  <a:moveTo>
                    <a:pt x="467626" y="177965"/>
                  </a:moveTo>
                  <a:lnTo>
                    <a:pt x="459511" y="131610"/>
                  </a:lnTo>
                  <a:lnTo>
                    <a:pt x="441807" y="89395"/>
                  </a:lnTo>
                  <a:lnTo>
                    <a:pt x="414820" y="53136"/>
                  </a:lnTo>
                  <a:lnTo>
                    <a:pt x="378879" y="24612"/>
                  </a:lnTo>
                  <a:lnTo>
                    <a:pt x="336689" y="6527"/>
                  </a:lnTo>
                  <a:lnTo>
                    <a:pt x="291947" y="0"/>
                  </a:lnTo>
                  <a:lnTo>
                    <a:pt x="246380" y="4457"/>
                  </a:lnTo>
                  <a:lnTo>
                    <a:pt x="201714" y="19316"/>
                  </a:lnTo>
                  <a:lnTo>
                    <a:pt x="159689" y="44005"/>
                  </a:lnTo>
                  <a:lnTo>
                    <a:pt x="126784" y="73660"/>
                  </a:lnTo>
                  <a:lnTo>
                    <a:pt x="13004" y="49110"/>
                  </a:lnTo>
                  <a:lnTo>
                    <a:pt x="5676" y="50457"/>
                  </a:lnTo>
                  <a:lnTo>
                    <a:pt x="927" y="56121"/>
                  </a:lnTo>
                  <a:lnTo>
                    <a:pt x="0" y="63296"/>
                  </a:lnTo>
                  <a:lnTo>
                    <a:pt x="4127" y="69138"/>
                  </a:lnTo>
                  <a:lnTo>
                    <a:pt x="431228" y="323926"/>
                  </a:lnTo>
                  <a:lnTo>
                    <a:pt x="453796" y="275920"/>
                  </a:lnTo>
                  <a:lnTo>
                    <a:pt x="465823" y="226669"/>
                  </a:lnTo>
                  <a:lnTo>
                    <a:pt x="467626" y="177965"/>
                  </a:lnTo>
                  <a:close/>
                </a:path>
              </a:pathLst>
            </a:custGeom>
            <a:solidFill>
              <a:srgbClr val="FFA6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67" name="object 226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28045" y="8871413"/>
            <a:ext cx="116016" cy="118197"/>
          </a:xfrm>
          <a:prstGeom prst="rect">
            <a:avLst/>
          </a:prstGeom>
        </p:spPr>
      </p:pic>
      <p:sp>
        <p:nvSpPr>
          <p:cNvPr id="2268" name="object 2268"/>
          <p:cNvSpPr/>
          <p:nvPr/>
        </p:nvSpPr>
        <p:spPr>
          <a:xfrm>
            <a:off x="7303498" y="9030672"/>
            <a:ext cx="31115" cy="77470"/>
          </a:xfrm>
          <a:custGeom>
            <a:avLst/>
            <a:gdLst/>
            <a:ahLst/>
            <a:cxnLst/>
            <a:rect l="l" t="t" r="r" b="b"/>
            <a:pathLst>
              <a:path w="31115" h="77470">
                <a:moveTo>
                  <a:pt x="9505" y="77264"/>
                </a:moveTo>
                <a:lnTo>
                  <a:pt x="2235" y="72376"/>
                </a:lnTo>
                <a:lnTo>
                  <a:pt x="0" y="63184"/>
                </a:lnTo>
                <a:lnTo>
                  <a:pt x="8660" y="7927"/>
                </a:lnTo>
                <a:lnTo>
                  <a:pt x="13477" y="613"/>
                </a:lnTo>
                <a:lnTo>
                  <a:pt x="21618" y="0"/>
                </a:lnTo>
                <a:lnTo>
                  <a:pt x="28890" y="4888"/>
                </a:lnTo>
                <a:lnTo>
                  <a:pt x="31103" y="14079"/>
                </a:lnTo>
                <a:lnTo>
                  <a:pt x="22442" y="69336"/>
                </a:lnTo>
                <a:lnTo>
                  <a:pt x="17633" y="76651"/>
                </a:lnTo>
                <a:lnTo>
                  <a:pt x="9505" y="7726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69" name="object 226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72038" y="8881049"/>
            <a:ext cx="182381" cy="123837"/>
          </a:xfrm>
          <a:prstGeom prst="rect">
            <a:avLst/>
          </a:prstGeom>
        </p:spPr>
      </p:pic>
      <p:sp>
        <p:nvSpPr>
          <p:cNvPr id="2270" name="object 2270"/>
          <p:cNvSpPr/>
          <p:nvPr/>
        </p:nvSpPr>
        <p:spPr>
          <a:xfrm>
            <a:off x="8435516" y="9030495"/>
            <a:ext cx="23495" cy="85725"/>
          </a:xfrm>
          <a:custGeom>
            <a:avLst/>
            <a:gdLst/>
            <a:ahLst/>
            <a:cxnLst/>
            <a:rect l="l" t="t" r="r" b="b"/>
            <a:pathLst>
              <a:path w="23495" h="85725">
                <a:moveTo>
                  <a:pt x="11602" y="85716"/>
                </a:moveTo>
                <a:lnTo>
                  <a:pt x="3625" y="82896"/>
                </a:lnTo>
                <a:lnTo>
                  <a:pt x="0" y="74467"/>
                </a:lnTo>
                <a:lnTo>
                  <a:pt x="0" y="11207"/>
                </a:lnTo>
                <a:lnTo>
                  <a:pt x="3625" y="2794"/>
                </a:lnTo>
                <a:lnTo>
                  <a:pt x="11602" y="0"/>
                </a:lnTo>
                <a:lnTo>
                  <a:pt x="19578" y="2809"/>
                </a:lnTo>
                <a:lnTo>
                  <a:pt x="23204" y="11207"/>
                </a:lnTo>
                <a:lnTo>
                  <a:pt x="23204" y="74467"/>
                </a:lnTo>
                <a:lnTo>
                  <a:pt x="19578" y="82912"/>
                </a:lnTo>
                <a:lnTo>
                  <a:pt x="11602" y="85716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71" name="object 2271"/>
          <p:cNvGrpSpPr/>
          <p:nvPr/>
        </p:nvGrpSpPr>
        <p:grpSpPr>
          <a:xfrm>
            <a:off x="4652118" y="6462768"/>
            <a:ext cx="457834" cy="405130"/>
            <a:chOff x="4652118" y="6462768"/>
            <a:chExt cx="457834" cy="405130"/>
          </a:xfrm>
        </p:grpSpPr>
        <p:sp>
          <p:nvSpPr>
            <p:cNvPr id="2272" name="object 2272"/>
            <p:cNvSpPr/>
            <p:nvPr/>
          </p:nvSpPr>
          <p:spPr>
            <a:xfrm>
              <a:off x="4652118" y="6462768"/>
              <a:ext cx="457834" cy="405130"/>
            </a:xfrm>
            <a:custGeom>
              <a:avLst/>
              <a:gdLst/>
              <a:ahLst/>
              <a:cxnLst/>
              <a:rect l="l" t="t" r="r" b="b"/>
              <a:pathLst>
                <a:path w="457835" h="405129">
                  <a:moveTo>
                    <a:pt x="5392" y="404744"/>
                  </a:moveTo>
                  <a:lnTo>
                    <a:pt x="0" y="82511"/>
                  </a:lnTo>
                  <a:lnTo>
                    <a:pt x="119128" y="80551"/>
                  </a:lnTo>
                  <a:lnTo>
                    <a:pt x="199091" y="16420"/>
                  </a:lnTo>
                  <a:lnTo>
                    <a:pt x="218276" y="5359"/>
                  </a:lnTo>
                  <a:lnTo>
                    <a:pt x="242021" y="0"/>
                  </a:lnTo>
                  <a:lnTo>
                    <a:pt x="266921" y="2020"/>
                  </a:lnTo>
                  <a:lnTo>
                    <a:pt x="289568" y="13099"/>
                  </a:lnTo>
                  <a:lnTo>
                    <a:pt x="302732" y="30865"/>
                  </a:lnTo>
                  <a:lnTo>
                    <a:pt x="304023" y="51269"/>
                  </a:lnTo>
                  <a:lnTo>
                    <a:pt x="295336" y="72010"/>
                  </a:lnTo>
                  <a:lnTo>
                    <a:pt x="278565" y="90786"/>
                  </a:lnTo>
                  <a:lnTo>
                    <a:pt x="228233" y="131671"/>
                  </a:lnTo>
                  <a:lnTo>
                    <a:pt x="250131" y="132161"/>
                  </a:lnTo>
                  <a:lnTo>
                    <a:pt x="360707" y="130310"/>
                  </a:lnTo>
                  <a:lnTo>
                    <a:pt x="406046" y="135614"/>
                  </a:lnTo>
                  <a:lnTo>
                    <a:pt x="452091" y="166720"/>
                  </a:lnTo>
                  <a:lnTo>
                    <a:pt x="457230" y="185621"/>
                  </a:lnTo>
                  <a:lnTo>
                    <a:pt x="446697" y="209660"/>
                  </a:lnTo>
                  <a:lnTo>
                    <a:pt x="428040" y="221144"/>
                  </a:lnTo>
                  <a:lnTo>
                    <a:pt x="410251" y="224665"/>
                  </a:lnTo>
                  <a:lnTo>
                    <a:pt x="402323" y="224818"/>
                  </a:lnTo>
                  <a:lnTo>
                    <a:pt x="368551" y="221987"/>
                  </a:lnTo>
                  <a:lnTo>
                    <a:pt x="403345" y="224995"/>
                  </a:lnTo>
                  <a:lnTo>
                    <a:pt x="431894" y="232127"/>
                  </a:lnTo>
                  <a:lnTo>
                    <a:pt x="450750" y="244832"/>
                  </a:lnTo>
                  <a:lnTo>
                    <a:pt x="456467" y="264560"/>
                  </a:lnTo>
                  <a:lnTo>
                    <a:pt x="456522" y="267935"/>
                  </a:lnTo>
                  <a:lnTo>
                    <a:pt x="453922" y="281913"/>
                  </a:lnTo>
                  <a:lnTo>
                    <a:pt x="443932" y="292420"/>
                  </a:lnTo>
                  <a:lnTo>
                    <a:pt x="428050" y="300457"/>
                  </a:lnTo>
                  <a:lnTo>
                    <a:pt x="407770" y="307023"/>
                  </a:lnTo>
                  <a:lnTo>
                    <a:pt x="424341" y="313538"/>
                  </a:lnTo>
                  <a:lnTo>
                    <a:pt x="437062" y="322110"/>
                  </a:lnTo>
                  <a:lnTo>
                    <a:pt x="445473" y="332326"/>
                  </a:lnTo>
                  <a:lnTo>
                    <a:pt x="449114" y="343771"/>
                  </a:lnTo>
                  <a:lnTo>
                    <a:pt x="442611" y="369957"/>
                  </a:lnTo>
                  <a:lnTo>
                    <a:pt x="420176" y="386874"/>
                  </a:lnTo>
                  <a:lnTo>
                    <a:pt x="386118" y="396136"/>
                  </a:lnTo>
                  <a:lnTo>
                    <a:pt x="344747" y="399355"/>
                  </a:lnTo>
                  <a:lnTo>
                    <a:pt x="5392" y="404744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3" name="object 2273"/>
            <p:cNvSpPr/>
            <p:nvPr/>
          </p:nvSpPr>
          <p:spPr>
            <a:xfrm>
              <a:off x="4789830" y="6579361"/>
              <a:ext cx="297180" cy="202565"/>
            </a:xfrm>
            <a:custGeom>
              <a:avLst/>
              <a:gdLst/>
              <a:ahLst/>
              <a:cxnLst/>
              <a:rect l="l" t="t" r="r" b="b"/>
              <a:pathLst>
                <a:path w="297179" h="202565">
                  <a:moveTo>
                    <a:pt x="118287" y="11417"/>
                  </a:moveTo>
                  <a:lnTo>
                    <a:pt x="115493" y="3479"/>
                  </a:lnTo>
                  <a:lnTo>
                    <a:pt x="107073" y="0"/>
                  </a:lnTo>
                  <a:lnTo>
                    <a:pt x="11264" y="1587"/>
                  </a:lnTo>
                  <a:lnTo>
                    <a:pt x="2832" y="5359"/>
                  </a:lnTo>
                  <a:lnTo>
                    <a:pt x="0" y="13385"/>
                  </a:lnTo>
                  <a:lnTo>
                    <a:pt x="2806" y="21323"/>
                  </a:lnTo>
                  <a:lnTo>
                    <a:pt x="11264" y="24828"/>
                  </a:lnTo>
                  <a:lnTo>
                    <a:pt x="107073" y="23253"/>
                  </a:lnTo>
                  <a:lnTo>
                    <a:pt x="115481" y="19469"/>
                  </a:lnTo>
                  <a:lnTo>
                    <a:pt x="118287" y="11417"/>
                  </a:lnTo>
                  <a:close/>
                </a:path>
                <a:path w="297179" h="202565">
                  <a:moveTo>
                    <a:pt x="250177" y="95110"/>
                  </a:moveTo>
                  <a:lnTo>
                    <a:pt x="249250" y="95110"/>
                  </a:lnTo>
                  <a:lnTo>
                    <a:pt x="248704" y="95135"/>
                  </a:lnTo>
                  <a:lnTo>
                    <a:pt x="249415" y="95135"/>
                  </a:lnTo>
                  <a:lnTo>
                    <a:pt x="250177" y="95110"/>
                  </a:lnTo>
                  <a:close/>
                </a:path>
                <a:path w="297179" h="202565">
                  <a:moveTo>
                    <a:pt x="295757" y="105981"/>
                  </a:moveTo>
                  <a:lnTo>
                    <a:pt x="292963" y="98044"/>
                  </a:lnTo>
                  <a:lnTo>
                    <a:pt x="285864" y="95110"/>
                  </a:lnTo>
                  <a:lnTo>
                    <a:pt x="284543" y="94564"/>
                  </a:lnTo>
                  <a:lnTo>
                    <a:pt x="250761" y="95110"/>
                  </a:lnTo>
                  <a:lnTo>
                    <a:pt x="250494" y="95123"/>
                  </a:lnTo>
                  <a:lnTo>
                    <a:pt x="249415" y="95135"/>
                  </a:lnTo>
                  <a:lnTo>
                    <a:pt x="247992" y="95161"/>
                  </a:lnTo>
                  <a:lnTo>
                    <a:pt x="246735" y="95173"/>
                  </a:lnTo>
                  <a:lnTo>
                    <a:pt x="238340" y="98945"/>
                  </a:lnTo>
                  <a:lnTo>
                    <a:pt x="246710" y="95173"/>
                  </a:lnTo>
                  <a:lnTo>
                    <a:pt x="212699" y="95770"/>
                  </a:lnTo>
                  <a:lnTo>
                    <a:pt x="204292" y="99517"/>
                  </a:lnTo>
                  <a:lnTo>
                    <a:pt x="201485" y="107543"/>
                  </a:lnTo>
                  <a:lnTo>
                    <a:pt x="204279" y="115481"/>
                  </a:lnTo>
                  <a:lnTo>
                    <a:pt x="212699" y="118960"/>
                  </a:lnTo>
                  <a:lnTo>
                    <a:pt x="247065" y="118414"/>
                  </a:lnTo>
                  <a:lnTo>
                    <a:pt x="249288" y="118376"/>
                  </a:lnTo>
                  <a:lnTo>
                    <a:pt x="249885" y="118364"/>
                  </a:lnTo>
                  <a:lnTo>
                    <a:pt x="250494" y="118351"/>
                  </a:lnTo>
                  <a:lnTo>
                    <a:pt x="284543" y="117754"/>
                  </a:lnTo>
                  <a:lnTo>
                    <a:pt x="292938" y="114007"/>
                  </a:lnTo>
                  <a:lnTo>
                    <a:pt x="295757" y="105981"/>
                  </a:lnTo>
                  <a:close/>
                </a:path>
                <a:path w="297179" h="202565">
                  <a:moveTo>
                    <a:pt x="297167" y="189496"/>
                  </a:moveTo>
                  <a:lnTo>
                    <a:pt x="294373" y="181559"/>
                  </a:lnTo>
                  <a:lnTo>
                    <a:pt x="285953" y="178079"/>
                  </a:lnTo>
                  <a:lnTo>
                    <a:pt x="214058" y="179273"/>
                  </a:lnTo>
                  <a:lnTo>
                    <a:pt x="205651" y="183032"/>
                  </a:lnTo>
                  <a:lnTo>
                    <a:pt x="202844" y="191058"/>
                  </a:lnTo>
                  <a:lnTo>
                    <a:pt x="205638" y="199009"/>
                  </a:lnTo>
                  <a:lnTo>
                    <a:pt x="214058" y="202526"/>
                  </a:lnTo>
                  <a:lnTo>
                    <a:pt x="285953" y="201269"/>
                  </a:lnTo>
                  <a:lnTo>
                    <a:pt x="294360" y="197523"/>
                  </a:lnTo>
                  <a:lnTo>
                    <a:pt x="297167" y="189496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74" name="object 22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47471" y="6469104"/>
              <a:ext cx="112389" cy="66001"/>
            </a:xfrm>
            <a:prstGeom prst="rect">
              <a:avLst/>
            </a:prstGeom>
          </p:spPr>
        </p:pic>
      </p:grpSp>
      <p:grpSp>
        <p:nvGrpSpPr>
          <p:cNvPr id="2275" name="object 2275"/>
          <p:cNvGrpSpPr/>
          <p:nvPr/>
        </p:nvGrpSpPr>
        <p:grpSpPr>
          <a:xfrm>
            <a:off x="5760597" y="5792304"/>
            <a:ext cx="475615" cy="521970"/>
            <a:chOff x="5760597" y="5792304"/>
            <a:chExt cx="475615" cy="521970"/>
          </a:xfrm>
        </p:grpSpPr>
        <p:sp>
          <p:nvSpPr>
            <p:cNvPr id="2276" name="object 2276"/>
            <p:cNvSpPr/>
            <p:nvPr/>
          </p:nvSpPr>
          <p:spPr>
            <a:xfrm>
              <a:off x="5760597" y="5792304"/>
              <a:ext cx="475615" cy="521970"/>
            </a:xfrm>
            <a:custGeom>
              <a:avLst/>
              <a:gdLst/>
              <a:ahLst/>
              <a:cxnLst/>
              <a:rect l="l" t="t" r="r" b="b"/>
              <a:pathLst>
                <a:path w="475614" h="521970">
                  <a:moveTo>
                    <a:pt x="183738" y="521602"/>
                  </a:moveTo>
                  <a:lnTo>
                    <a:pt x="132699" y="414082"/>
                  </a:lnTo>
                  <a:lnTo>
                    <a:pt x="41187" y="367862"/>
                  </a:lnTo>
                  <a:lnTo>
                    <a:pt x="23182" y="354960"/>
                  </a:lnTo>
                  <a:lnTo>
                    <a:pt x="8471" y="335566"/>
                  </a:lnTo>
                  <a:lnTo>
                    <a:pt x="0" y="312068"/>
                  </a:lnTo>
                  <a:lnTo>
                    <a:pt x="715" y="286855"/>
                  </a:lnTo>
                  <a:lnTo>
                    <a:pt x="11460" y="267546"/>
                  </a:lnTo>
                  <a:lnTo>
                    <a:pt x="29517" y="257940"/>
                  </a:lnTo>
                  <a:lnTo>
                    <a:pt x="52007" y="257266"/>
                  </a:lnTo>
                  <a:lnTo>
                    <a:pt x="76049" y="264752"/>
                  </a:lnTo>
                  <a:lnTo>
                    <a:pt x="134115" y="293660"/>
                  </a:lnTo>
                  <a:lnTo>
                    <a:pt x="125509" y="273517"/>
                  </a:lnTo>
                  <a:lnTo>
                    <a:pt x="78064" y="173619"/>
                  </a:lnTo>
                  <a:lnTo>
                    <a:pt x="64141" y="130212"/>
                  </a:lnTo>
                  <a:lnTo>
                    <a:pt x="63949" y="97681"/>
                  </a:lnTo>
                  <a:lnTo>
                    <a:pt x="73430" y="75450"/>
                  </a:lnTo>
                  <a:lnTo>
                    <a:pt x="88523" y="62941"/>
                  </a:lnTo>
                  <a:lnTo>
                    <a:pt x="114775" y="62588"/>
                  </a:lnTo>
                  <a:lnTo>
                    <a:pt x="132964" y="74816"/>
                  </a:lnTo>
                  <a:lnTo>
                    <a:pt x="143544" y="89545"/>
                  </a:lnTo>
                  <a:lnTo>
                    <a:pt x="146970" y="96694"/>
                  </a:lnTo>
                  <a:lnTo>
                    <a:pt x="158355" y="128596"/>
                  </a:lnTo>
                  <a:lnTo>
                    <a:pt x="146688" y="95714"/>
                  </a:lnTo>
                  <a:lnTo>
                    <a:pt x="141373" y="66786"/>
                  </a:lnTo>
                  <a:lnTo>
                    <a:pt x="145149" y="44361"/>
                  </a:lnTo>
                  <a:lnTo>
                    <a:pt x="160751" y="30985"/>
                  </a:lnTo>
                  <a:lnTo>
                    <a:pt x="163802" y="29515"/>
                  </a:lnTo>
                  <a:lnTo>
                    <a:pt x="177619" y="26128"/>
                  </a:lnTo>
                  <a:lnTo>
                    <a:pt x="191323" y="30883"/>
                  </a:lnTo>
                  <a:lnTo>
                    <a:pt x="205212" y="42017"/>
                  </a:lnTo>
                  <a:lnTo>
                    <a:pt x="219580" y="57769"/>
                  </a:lnTo>
                  <a:lnTo>
                    <a:pt x="218672" y="39971"/>
                  </a:lnTo>
                  <a:lnTo>
                    <a:pt x="221221" y="24846"/>
                  </a:lnTo>
                  <a:lnTo>
                    <a:pt x="227049" y="12968"/>
                  </a:lnTo>
                  <a:lnTo>
                    <a:pt x="235976" y="4908"/>
                  </a:lnTo>
                  <a:lnTo>
                    <a:pt x="262497" y="0"/>
                  </a:lnTo>
                  <a:lnTo>
                    <a:pt x="287186" y="13414"/>
                  </a:lnTo>
                  <a:lnTo>
                    <a:pt x="309719" y="40568"/>
                  </a:lnTo>
                  <a:lnTo>
                    <a:pt x="329775" y="76878"/>
                  </a:lnTo>
                  <a:lnTo>
                    <a:pt x="475050" y="383432"/>
                  </a:lnTo>
                  <a:lnTo>
                    <a:pt x="183738" y="521602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7" name="object 2277"/>
            <p:cNvSpPr/>
            <p:nvPr/>
          </p:nvSpPr>
          <p:spPr>
            <a:xfrm>
              <a:off x="5787453" y="5824283"/>
              <a:ext cx="227329" cy="346710"/>
            </a:xfrm>
            <a:custGeom>
              <a:avLst/>
              <a:gdLst/>
              <a:ahLst/>
              <a:cxnLst/>
              <a:rect l="l" t="t" r="r" b="b"/>
              <a:pathLst>
                <a:path w="227329" h="346710">
                  <a:moveTo>
                    <a:pt x="27012" y="228803"/>
                  </a:moveTo>
                  <a:lnTo>
                    <a:pt x="23698" y="220395"/>
                  </a:lnTo>
                  <a:lnTo>
                    <a:pt x="15811" y="217601"/>
                  </a:lnTo>
                  <a:lnTo>
                    <a:pt x="7721" y="220408"/>
                  </a:lnTo>
                  <a:lnTo>
                    <a:pt x="3759" y="228803"/>
                  </a:lnTo>
                  <a:lnTo>
                    <a:pt x="0" y="328536"/>
                  </a:lnTo>
                  <a:lnTo>
                    <a:pt x="3289" y="336931"/>
                  </a:lnTo>
                  <a:lnTo>
                    <a:pt x="11176" y="339725"/>
                  </a:lnTo>
                  <a:lnTo>
                    <a:pt x="19265" y="336931"/>
                  </a:lnTo>
                  <a:lnTo>
                    <a:pt x="23202" y="328536"/>
                  </a:lnTo>
                  <a:lnTo>
                    <a:pt x="27012" y="228803"/>
                  </a:lnTo>
                  <a:close/>
                </a:path>
                <a:path w="227329" h="346710">
                  <a:moveTo>
                    <a:pt x="148831" y="338112"/>
                  </a:moveTo>
                  <a:lnTo>
                    <a:pt x="148374" y="328701"/>
                  </a:lnTo>
                  <a:lnTo>
                    <a:pt x="107302" y="242201"/>
                  </a:lnTo>
                  <a:lnTo>
                    <a:pt x="100558" y="236435"/>
                  </a:lnTo>
                  <a:lnTo>
                    <a:pt x="92456" y="237947"/>
                  </a:lnTo>
                  <a:lnTo>
                    <a:pt x="86753" y="244500"/>
                  </a:lnTo>
                  <a:lnTo>
                    <a:pt x="87210" y="253898"/>
                  </a:lnTo>
                  <a:lnTo>
                    <a:pt x="128282" y="340461"/>
                  </a:lnTo>
                  <a:lnTo>
                    <a:pt x="135026" y="346214"/>
                  </a:lnTo>
                  <a:lnTo>
                    <a:pt x="143129" y="344690"/>
                  </a:lnTo>
                  <a:lnTo>
                    <a:pt x="148831" y="338112"/>
                  </a:lnTo>
                  <a:close/>
                </a:path>
                <a:path w="227329" h="346710">
                  <a:moveTo>
                    <a:pt x="151282" y="115874"/>
                  </a:moveTo>
                  <a:lnTo>
                    <a:pt x="150825" y="106476"/>
                  </a:lnTo>
                  <a:lnTo>
                    <a:pt x="144500" y="93179"/>
                  </a:lnTo>
                  <a:lnTo>
                    <a:pt x="136232" y="75793"/>
                  </a:lnTo>
                  <a:lnTo>
                    <a:pt x="136245" y="76212"/>
                  </a:lnTo>
                  <a:lnTo>
                    <a:pt x="136207" y="75730"/>
                  </a:lnTo>
                  <a:lnTo>
                    <a:pt x="131889" y="66586"/>
                  </a:lnTo>
                  <a:lnTo>
                    <a:pt x="120002" y="41579"/>
                  </a:lnTo>
                  <a:lnTo>
                    <a:pt x="113245" y="35826"/>
                  </a:lnTo>
                  <a:lnTo>
                    <a:pt x="105143" y="37338"/>
                  </a:lnTo>
                  <a:lnTo>
                    <a:pt x="99441" y="43891"/>
                  </a:lnTo>
                  <a:lnTo>
                    <a:pt x="99898" y="53289"/>
                  </a:lnTo>
                  <a:lnTo>
                    <a:pt x="114490" y="83985"/>
                  </a:lnTo>
                  <a:lnTo>
                    <a:pt x="114046" y="74650"/>
                  </a:lnTo>
                  <a:lnTo>
                    <a:pt x="114477" y="83553"/>
                  </a:lnTo>
                  <a:lnTo>
                    <a:pt x="114515" y="84035"/>
                  </a:lnTo>
                  <a:lnTo>
                    <a:pt x="116128" y="87426"/>
                  </a:lnTo>
                  <a:lnTo>
                    <a:pt x="114515" y="84035"/>
                  </a:lnTo>
                  <a:lnTo>
                    <a:pt x="115582" y="86334"/>
                  </a:lnTo>
                  <a:lnTo>
                    <a:pt x="115722" y="86639"/>
                  </a:lnTo>
                  <a:lnTo>
                    <a:pt x="130733" y="118186"/>
                  </a:lnTo>
                  <a:lnTo>
                    <a:pt x="137477" y="123939"/>
                  </a:lnTo>
                  <a:lnTo>
                    <a:pt x="145580" y="122440"/>
                  </a:lnTo>
                  <a:lnTo>
                    <a:pt x="151282" y="115874"/>
                  </a:lnTo>
                  <a:close/>
                </a:path>
                <a:path w="227329" h="346710">
                  <a:moveTo>
                    <a:pt x="226783" y="80060"/>
                  </a:moveTo>
                  <a:lnTo>
                    <a:pt x="226326" y="70662"/>
                  </a:lnTo>
                  <a:lnTo>
                    <a:pt x="195491" y="5765"/>
                  </a:lnTo>
                  <a:lnTo>
                    <a:pt x="188747" y="0"/>
                  </a:lnTo>
                  <a:lnTo>
                    <a:pt x="180644" y="1511"/>
                  </a:lnTo>
                  <a:lnTo>
                    <a:pt x="174942" y="8064"/>
                  </a:lnTo>
                  <a:lnTo>
                    <a:pt x="175399" y="17462"/>
                  </a:lnTo>
                  <a:lnTo>
                    <a:pt x="206222" y="82359"/>
                  </a:lnTo>
                  <a:lnTo>
                    <a:pt x="212979" y="88125"/>
                  </a:lnTo>
                  <a:lnTo>
                    <a:pt x="221081" y="86614"/>
                  </a:lnTo>
                  <a:lnTo>
                    <a:pt x="226783" y="80060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78" name="object 2278"/>
          <p:cNvGrpSpPr/>
          <p:nvPr/>
        </p:nvGrpSpPr>
        <p:grpSpPr>
          <a:xfrm>
            <a:off x="5072689" y="5416456"/>
            <a:ext cx="438784" cy="808355"/>
            <a:chOff x="5072689" y="5416456"/>
            <a:chExt cx="438784" cy="808355"/>
          </a:xfrm>
        </p:grpSpPr>
        <p:sp>
          <p:nvSpPr>
            <p:cNvPr id="2279" name="object 2279"/>
            <p:cNvSpPr/>
            <p:nvPr/>
          </p:nvSpPr>
          <p:spPr>
            <a:xfrm>
              <a:off x="5072689" y="5416456"/>
              <a:ext cx="438784" cy="439420"/>
            </a:xfrm>
            <a:custGeom>
              <a:avLst/>
              <a:gdLst/>
              <a:ahLst/>
              <a:cxnLst/>
              <a:rect l="l" t="t" r="r" b="b"/>
              <a:pathLst>
                <a:path w="438785" h="439420">
                  <a:moveTo>
                    <a:pt x="357529" y="236816"/>
                  </a:moveTo>
                  <a:lnTo>
                    <a:pt x="115260" y="236816"/>
                  </a:lnTo>
                  <a:lnTo>
                    <a:pt x="122396" y="235945"/>
                  </a:lnTo>
                  <a:lnTo>
                    <a:pt x="128769" y="231862"/>
                  </a:lnTo>
                  <a:lnTo>
                    <a:pt x="133835" y="226853"/>
                  </a:lnTo>
                  <a:lnTo>
                    <a:pt x="145989" y="208874"/>
                  </a:lnTo>
                  <a:lnTo>
                    <a:pt x="151443" y="187629"/>
                  </a:lnTo>
                  <a:lnTo>
                    <a:pt x="151606" y="164873"/>
                  </a:lnTo>
                  <a:lnTo>
                    <a:pt x="147889" y="142361"/>
                  </a:lnTo>
                  <a:lnTo>
                    <a:pt x="142074" y="120589"/>
                  </a:lnTo>
                  <a:lnTo>
                    <a:pt x="136177" y="98802"/>
                  </a:lnTo>
                  <a:lnTo>
                    <a:pt x="132078" y="76882"/>
                  </a:lnTo>
                  <a:lnTo>
                    <a:pt x="137681" y="32812"/>
                  </a:lnTo>
                  <a:lnTo>
                    <a:pt x="168279" y="1934"/>
                  </a:lnTo>
                  <a:lnTo>
                    <a:pt x="189287" y="0"/>
                  </a:lnTo>
                  <a:lnTo>
                    <a:pt x="205786" y="7260"/>
                  </a:lnTo>
                  <a:lnTo>
                    <a:pt x="219069" y="20027"/>
                  </a:lnTo>
                  <a:lnTo>
                    <a:pt x="230329" y="35805"/>
                  </a:lnTo>
                  <a:lnTo>
                    <a:pt x="240762" y="52099"/>
                  </a:lnTo>
                  <a:lnTo>
                    <a:pt x="253431" y="67080"/>
                  </a:lnTo>
                  <a:lnTo>
                    <a:pt x="269318" y="78482"/>
                  </a:lnTo>
                  <a:lnTo>
                    <a:pt x="286492" y="83281"/>
                  </a:lnTo>
                  <a:lnTo>
                    <a:pt x="428285" y="83281"/>
                  </a:lnTo>
                  <a:lnTo>
                    <a:pt x="426079" y="87166"/>
                  </a:lnTo>
                  <a:lnTo>
                    <a:pt x="412004" y="102364"/>
                  </a:lnTo>
                  <a:lnTo>
                    <a:pt x="396168" y="115740"/>
                  </a:lnTo>
                  <a:lnTo>
                    <a:pt x="337012" y="162287"/>
                  </a:lnTo>
                  <a:lnTo>
                    <a:pt x="323848" y="174546"/>
                  </a:lnTo>
                  <a:lnTo>
                    <a:pt x="313365" y="189112"/>
                  </a:lnTo>
                  <a:lnTo>
                    <a:pt x="308877" y="204393"/>
                  </a:lnTo>
                  <a:lnTo>
                    <a:pt x="313698" y="218796"/>
                  </a:lnTo>
                  <a:lnTo>
                    <a:pt x="325451" y="227117"/>
                  </a:lnTo>
                  <a:lnTo>
                    <a:pt x="355124" y="235225"/>
                  </a:lnTo>
                  <a:lnTo>
                    <a:pt x="357529" y="236816"/>
                  </a:lnTo>
                  <a:close/>
                </a:path>
                <a:path w="438785" h="439420">
                  <a:moveTo>
                    <a:pt x="428285" y="83281"/>
                  </a:moveTo>
                  <a:lnTo>
                    <a:pt x="286492" y="83281"/>
                  </a:lnTo>
                  <a:lnTo>
                    <a:pt x="303022" y="78448"/>
                  </a:lnTo>
                  <a:lnTo>
                    <a:pt x="308864" y="73225"/>
                  </a:lnTo>
                  <a:lnTo>
                    <a:pt x="313562" y="66880"/>
                  </a:lnTo>
                  <a:lnTo>
                    <a:pt x="317607" y="59921"/>
                  </a:lnTo>
                  <a:lnTo>
                    <a:pt x="321488" y="52861"/>
                  </a:lnTo>
                  <a:lnTo>
                    <a:pt x="332773" y="36769"/>
                  </a:lnTo>
                  <a:lnTo>
                    <a:pt x="347014" y="23259"/>
                  </a:lnTo>
                  <a:lnTo>
                    <a:pt x="363717" y="13526"/>
                  </a:lnTo>
                  <a:lnTo>
                    <a:pt x="382387" y="8764"/>
                  </a:lnTo>
                  <a:lnTo>
                    <a:pt x="401809" y="10695"/>
                  </a:lnTo>
                  <a:lnTo>
                    <a:pt x="419413" y="19224"/>
                  </a:lnTo>
                  <a:lnTo>
                    <a:pt x="432544" y="33071"/>
                  </a:lnTo>
                  <a:lnTo>
                    <a:pt x="438546" y="50956"/>
                  </a:lnTo>
                  <a:lnTo>
                    <a:pt x="435793" y="70058"/>
                  </a:lnTo>
                  <a:lnTo>
                    <a:pt x="428285" y="83281"/>
                  </a:lnTo>
                  <a:close/>
                </a:path>
                <a:path w="438785" h="439420">
                  <a:moveTo>
                    <a:pt x="197798" y="435238"/>
                  </a:moveTo>
                  <a:lnTo>
                    <a:pt x="162107" y="433329"/>
                  </a:lnTo>
                  <a:lnTo>
                    <a:pt x="151030" y="430020"/>
                  </a:lnTo>
                  <a:lnTo>
                    <a:pt x="154691" y="422927"/>
                  </a:lnTo>
                  <a:lnTo>
                    <a:pt x="157251" y="404982"/>
                  </a:lnTo>
                  <a:lnTo>
                    <a:pt x="136556" y="355080"/>
                  </a:lnTo>
                  <a:lnTo>
                    <a:pt x="91293" y="323975"/>
                  </a:lnTo>
                  <a:lnTo>
                    <a:pt x="60476" y="311263"/>
                  </a:lnTo>
                  <a:lnTo>
                    <a:pt x="45364" y="304407"/>
                  </a:lnTo>
                  <a:lnTo>
                    <a:pt x="7721" y="272141"/>
                  </a:lnTo>
                  <a:lnTo>
                    <a:pt x="0" y="240953"/>
                  </a:lnTo>
                  <a:lnTo>
                    <a:pt x="7475" y="222279"/>
                  </a:lnTo>
                  <a:lnTo>
                    <a:pt x="22911" y="208990"/>
                  </a:lnTo>
                  <a:lnTo>
                    <a:pt x="42444" y="203203"/>
                  </a:lnTo>
                  <a:lnTo>
                    <a:pt x="62206" y="207037"/>
                  </a:lnTo>
                  <a:lnTo>
                    <a:pt x="75451" y="215977"/>
                  </a:lnTo>
                  <a:lnTo>
                    <a:pt x="87977" y="226377"/>
                  </a:lnTo>
                  <a:lnTo>
                    <a:pt x="100881" y="234551"/>
                  </a:lnTo>
                  <a:lnTo>
                    <a:pt x="115260" y="236816"/>
                  </a:lnTo>
                  <a:lnTo>
                    <a:pt x="357529" y="236816"/>
                  </a:lnTo>
                  <a:lnTo>
                    <a:pt x="367244" y="243240"/>
                  </a:lnTo>
                  <a:lnTo>
                    <a:pt x="372776" y="256966"/>
                  </a:lnTo>
                  <a:lnTo>
                    <a:pt x="369749" y="272045"/>
                  </a:lnTo>
                  <a:lnTo>
                    <a:pt x="360840" y="286563"/>
                  </a:lnTo>
                  <a:lnTo>
                    <a:pt x="348723" y="298606"/>
                  </a:lnTo>
                  <a:lnTo>
                    <a:pt x="331229" y="311928"/>
                  </a:lnTo>
                  <a:lnTo>
                    <a:pt x="314250" y="325935"/>
                  </a:lnTo>
                  <a:lnTo>
                    <a:pt x="300427" y="341860"/>
                  </a:lnTo>
                  <a:lnTo>
                    <a:pt x="292400" y="360940"/>
                  </a:lnTo>
                  <a:lnTo>
                    <a:pt x="291359" y="369019"/>
                  </a:lnTo>
                  <a:lnTo>
                    <a:pt x="290766" y="377190"/>
                  </a:lnTo>
                  <a:lnTo>
                    <a:pt x="289765" y="385239"/>
                  </a:lnTo>
                  <a:lnTo>
                    <a:pt x="232977" y="428960"/>
                  </a:lnTo>
                  <a:lnTo>
                    <a:pt x="197798" y="435238"/>
                  </a:lnTo>
                  <a:close/>
                </a:path>
                <a:path w="438785" h="439420">
                  <a:moveTo>
                    <a:pt x="146418" y="438953"/>
                  </a:moveTo>
                  <a:lnTo>
                    <a:pt x="127898" y="423111"/>
                  </a:lnTo>
                  <a:lnTo>
                    <a:pt x="151030" y="430020"/>
                  </a:lnTo>
                  <a:lnTo>
                    <a:pt x="146418" y="438953"/>
                  </a:lnTo>
                  <a:close/>
                </a:path>
              </a:pathLst>
            </a:custGeom>
            <a:solidFill>
              <a:srgbClr val="0012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0" name="object 2280"/>
            <p:cNvSpPr/>
            <p:nvPr/>
          </p:nvSpPr>
          <p:spPr>
            <a:xfrm>
              <a:off x="5088546" y="5697438"/>
              <a:ext cx="351155" cy="527050"/>
            </a:xfrm>
            <a:custGeom>
              <a:avLst/>
              <a:gdLst/>
              <a:ahLst/>
              <a:cxnLst/>
              <a:rect l="l" t="t" r="r" b="b"/>
              <a:pathLst>
                <a:path w="351154" h="527050">
                  <a:moveTo>
                    <a:pt x="111518" y="526928"/>
                  </a:moveTo>
                  <a:lnTo>
                    <a:pt x="72669" y="513999"/>
                  </a:lnTo>
                  <a:lnTo>
                    <a:pt x="40309" y="490384"/>
                  </a:lnTo>
                  <a:lnTo>
                    <a:pt x="16222" y="458503"/>
                  </a:lnTo>
                  <a:lnTo>
                    <a:pt x="2191" y="420776"/>
                  </a:lnTo>
                  <a:lnTo>
                    <a:pt x="0" y="379622"/>
                  </a:lnTo>
                  <a:lnTo>
                    <a:pt x="11432" y="337462"/>
                  </a:lnTo>
                  <a:lnTo>
                    <a:pt x="87093" y="169404"/>
                  </a:lnTo>
                  <a:lnTo>
                    <a:pt x="74071" y="169319"/>
                  </a:lnTo>
                  <a:lnTo>
                    <a:pt x="39539" y="150731"/>
                  </a:lnTo>
                  <a:lnTo>
                    <a:pt x="26664" y="111139"/>
                  </a:lnTo>
                  <a:lnTo>
                    <a:pt x="32224" y="91062"/>
                  </a:lnTo>
                  <a:lnTo>
                    <a:pt x="45531" y="74079"/>
                  </a:lnTo>
                  <a:lnTo>
                    <a:pt x="64393" y="63561"/>
                  </a:lnTo>
                  <a:lnTo>
                    <a:pt x="85104" y="61190"/>
                  </a:lnTo>
                  <a:lnTo>
                    <a:pt x="105202" y="66760"/>
                  </a:lnTo>
                  <a:lnTo>
                    <a:pt x="122226" y="80067"/>
                  </a:lnTo>
                  <a:lnTo>
                    <a:pt x="125440" y="84259"/>
                  </a:lnTo>
                  <a:lnTo>
                    <a:pt x="158068" y="11690"/>
                  </a:lnTo>
                  <a:lnTo>
                    <a:pt x="162105" y="5806"/>
                  </a:lnTo>
                  <a:lnTo>
                    <a:pt x="167771" y="1816"/>
                  </a:lnTo>
                  <a:lnTo>
                    <a:pt x="174468" y="0"/>
                  </a:lnTo>
                  <a:lnTo>
                    <a:pt x="181600" y="638"/>
                  </a:lnTo>
                  <a:lnTo>
                    <a:pt x="237222" y="22173"/>
                  </a:lnTo>
                  <a:lnTo>
                    <a:pt x="270585" y="42591"/>
                  </a:lnTo>
                  <a:lnTo>
                    <a:pt x="302488" y="71005"/>
                  </a:lnTo>
                  <a:lnTo>
                    <a:pt x="329060" y="108588"/>
                  </a:lnTo>
                  <a:lnTo>
                    <a:pt x="346432" y="156513"/>
                  </a:lnTo>
                  <a:lnTo>
                    <a:pt x="350733" y="215950"/>
                  </a:lnTo>
                  <a:lnTo>
                    <a:pt x="348606" y="224003"/>
                  </a:lnTo>
                  <a:lnTo>
                    <a:pt x="343645" y="230309"/>
                  </a:lnTo>
                  <a:lnTo>
                    <a:pt x="336631" y="234186"/>
                  </a:lnTo>
                  <a:lnTo>
                    <a:pt x="328345" y="234950"/>
                  </a:lnTo>
                  <a:lnTo>
                    <a:pt x="269135" y="227873"/>
                  </a:lnTo>
                  <a:lnTo>
                    <a:pt x="268427" y="393916"/>
                  </a:lnTo>
                  <a:lnTo>
                    <a:pt x="260609" y="439007"/>
                  </a:lnTo>
                  <a:lnTo>
                    <a:pt x="239019" y="478095"/>
                  </a:lnTo>
                  <a:lnTo>
                    <a:pt x="205960" y="507894"/>
                  </a:lnTo>
                  <a:lnTo>
                    <a:pt x="163733" y="525118"/>
                  </a:lnTo>
                  <a:lnTo>
                    <a:pt x="155072" y="526751"/>
                  </a:lnTo>
                  <a:lnTo>
                    <a:pt x="111518" y="526928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1" name="object 228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8958" y="5749260"/>
              <a:ext cx="198111" cy="138956"/>
            </a:xfrm>
            <a:prstGeom prst="rect">
              <a:avLst/>
            </a:prstGeom>
          </p:spPr>
        </p:pic>
        <p:sp>
          <p:nvSpPr>
            <p:cNvPr id="2282" name="object 2282"/>
            <p:cNvSpPr/>
            <p:nvPr/>
          </p:nvSpPr>
          <p:spPr>
            <a:xfrm>
              <a:off x="5145190" y="5792368"/>
              <a:ext cx="59055" cy="41275"/>
            </a:xfrm>
            <a:custGeom>
              <a:avLst/>
              <a:gdLst/>
              <a:ahLst/>
              <a:cxnLst/>
              <a:rect l="l" t="t" r="r" b="b"/>
              <a:pathLst>
                <a:path w="59054" h="41275">
                  <a:moveTo>
                    <a:pt x="45483" y="40993"/>
                  </a:moveTo>
                  <a:lnTo>
                    <a:pt x="7135" y="22756"/>
                  </a:lnTo>
                  <a:lnTo>
                    <a:pt x="1470" y="20034"/>
                  </a:lnTo>
                  <a:lnTo>
                    <a:pt x="0" y="11922"/>
                  </a:lnTo>
                  <a:lnTo>
                    <a:pt x="6318" y="1088"/>
                  </a:lnTo>
                  <a:lnTo>
                    <a:pt x="13236" y="0"/>
                  </a:lnTo>
                  <a:lnTo>
                    <a:pt x="57249" y="20959"/>
                  </a:lnTo>
                  <a:lnTo>
                    <a:pt x="58719" y="29071"/>
                  </a:lnTo>
                  <a:lnTo>
                    <a:pt x="52401" y="39850"/>
                  </a:lnTo>
                  <a:lnTo>
                    <a:pt x="45483" y="40993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83" name="object 2283"/>
          <p:cNvGrpSpPr/>
          <p:nvPr/>
        </p:nvGrpSpPr>
        <p:grpSpPr>
          <a:xfrm>
            <a:off x="5631672" y="5290426"/>
            <a:ext cx="1007744" cy="1010285"/>
            <a:chOff x="5631672" y="5290426"/>
            <a:chExt cx="1007744" cy="1010285"/>
          </a:xfrm>
        </p:grpSpPr>
        <p:sp>
          <p:nvSpPr>
            <p:cNvPr id="2284" name="object 2284"/>
            <p:cNvSpPr/>
            <p:nvPr/>
          </p:nvSpPr>
          <p:spPr>
            <a:xfrm>
              <a:off x="5631663" y="5290438"/>
              <a:ext cx="1007744" cy="1010285"/>
            </a:xfrm>
            <a:custGeom>
              <a:avLst/>
              <a:gdLst/>
              <a:ahLst/>
              <a:cxnLst/>
              <a:rect l="l" t="t" r="r" b="b"/>
              <a:pathLst>
                <a:path w="1007745" h="1010285">
                  <a:moveTo>
                    <a:pt x="1007503" y="638746"/>
                  </a:moveTo>
                  <a:lnTo>
                    <a:pt x="502335" y="0"/>
                  </a:lnTo>
                  <a:lnTo>
                    <a:pt x="324167" y="131597"/>
                  </a:lnTo>
                  <a:lnTo>
                    <a:pt x="285318" y="82473"/>
                  </a:lnTo>
                  <a:lnTo>
                    <a:pt x="139344" y="190322"/>
                  </a:lnTo>
                  <a:lnTo>
                    <a:pt x="178168" y="239420"/>
                  </a:lnTo>
                  <a:lnTo>
                    <a:pt x="0" y="371005"/>
                  </a:lnTo>
                  <a:lnTo>
                    <a:pt x="505218" y="1009700"/>
                  </a:lnTo>
                  <a:lnTo>
                    <a:pt x="1007503" y="638746"/>
                  </a:lnTo>
                  <a:close/>
                </a:path>
              </a:pathLst>
            </a:custGeom>
            <a:solidFill>
              <a:srgbClr val="0C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5" name="object 2285"/>
            <p:cNvSpPr/>
            <p:nvPr/>
          </p:nvSpPr>
          <p:spPr>
            <a:xfrm>
              <a:off x="5736528" y="5395496"/>
              <a:ext cx="798195" cy="800100"/>
            </a:xfrm>
            <a:custGeom>
              <a:avLst/>
              <a:gdLst/>
              <a:ahLst/>
              <a:cxnLst/>
              <a:rect l="l" t="t" r="r" b="b"/>
              <a:pathLst>
                <a:path w="798195" h="800100">
                  <a:moveTo>
                    <a:pt x="400035" y="799567"/>
                  </a:moveTo>
                  <a:lnTo>
                    <a:pt x="0" y="293760"/>
                  </a:lnTo>
                  <a:lnTo>
                    <a:pt x="397802" y="0"/>
                  </a:lnTo>
                  <a:lnTo>
                    <a:pt x="797838" y="505806"/>
                  </a:lnTo>
                  <a:lnTo>
                    <a:pt x="400035" y="799567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6" name="object 2286"/>
            <p:cNvSpPr/>
            <p:nvPr/>
          </p:nvSpPr>
          <p:spPr>
            <a:xfrm>
              <a:off x="5864597" y="5519409"/>
              <a:ext cx="260985" cy="200660"/>
            </a:xfrm>
            <a:custGeom>
              <a:avLst/>
              <a:gdLst/>
              <a:ahLst/>
              <a:cxnLst/>
              <a:rect l="l" t="t" r="r" b="b"/>
              <a:pathLst>
                <a:path w="260985" h="200660">
                  <a:moveTo>
                    <a:pt x="8020" y="200352"/>
                  </a:moveTo>
                  <a:lnTo>
                    <a:pt x="1763" y="195101"/>
                  </a:lnTo>
                  <a:lnTo>
                    <a:pt x="0" y="186533"/>
                  </a:lnTo>
                  <a:lnTo>
                    <a:pt x="4895" y="178449"/>
                  </a:lnTo>
                  <a:lnTo>
                    <a:pt x="243969" y="1845"/>
                  </a:lnTo>
                  <a:lnTo>
                    <a:pt x="252578" y="0"/>
                  </a:lnTo>
                  <a:lnTo>
                    <a:pt x="258839" y="5254"/>
                  </a:lnTo>
                  <a:lnTo>
                    <a:pt x="260606" y="13826"/>
                  </a:lnTo>
                  <a:lnTo>
                    <a:pt x="255734" y="21933"/>
                  </a:lnTo>
                  <a:lnTo>
                    <a:pt x="16606" y="198484"/>
                  </a:lnTo>
                  <a:lnTo>
                    <a:pt x="8020" y="200352"/>
                  </a:lnTo>
                  <a:close/>
                </a:path>
              </a:pathLst>
            </a:custGeom>
            <a:solidFill>
              <a:srgbClr val="0C11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7" name="object 228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91265" y="5594186"/>
              <a:ext cx="172014" cy="134969"/>
            </a:xfrm>
            <a:prstGeom prst="rect">
              <a:avLst/>
            </a:prstGeom>
          </p:spPr>
        </p:pic>
      </p:grpSp>
      <p:sp>
        <p:nvSpPr>
          <p:cNvPr id="2288" name="object 2288"/>
          <p:cNvSpPr/>
          <p:nvPr/>
        </p:nvSpPr>
        <p:spPr>
          <a:xfrm>
            <a:off x="5009400" y="5475579"/>
            <a:ext cx="330200" cy="381635"/>
          </a:xfrm>
          <a:custGeom>
            <a:avLst/>
            <a:gdLst/>
            <a:ahLst/>
            <a:cxnLst/>
            <a:rect l="l" t="t" r="r" b="b"/>
            <a:pathLst>
              <a:path w="330200" h="381635">
                <a:moveTo>
                  <a:pt x="330098" y="7607"/>
                </a:moveTo>
                <a:lnTo>
                  <a:pt x="326504" y="2451"/>
                </a:lnTo>
                <a:lnTo>
                  <a:pt x="320573" y="0"/>
                </a:lnTo>
                <a:lnTo>
                  <a:pt x="314388" y="1905"/>
                </a:lnTo>
                <a:lnTo>
                  <a:pt x="236728" y="66332"/>
                </a:lnTo>
                <a:lnTo>
                  <a:pt x="234861" y="65455"/>
                </a:lnTo>
                <a:lnTo>
                  <a:pt x="185013" y="55168"/>
                </a:lnTo>
                <a:lnTo>
                  <a:pt x="136372" y="56857"/>
                </a:lnTo>
                <a:lnTo>
                  <a:pt x="91389" y="70154"/>
                </a:lnTo>
                <a:lnTo>
                  <a:pt x="52590" y="94627"/>
                </a:lnTo>
                <a:lnTo>
                  <a:pt x="22428" y="129895"/>
                </a:lnTo>
                <a:lnTo>
                  <a:pt x="4445" y="172669"/>
                </a:lnTo>
                <a:lnTo>
                  <a:pt x="0" y="218313"/>
                </a:lnTo>
                <a:lnTo>
                  <a:pt x="8331" y="264426"/>
                </a:lnTo>
                <a:lnTo>
                  <a:pt x="28676" y="308610"/>
                </a:lnTo>
                <a:lnTo>
                  <a:pt x="60261" y="348488"/>
                </a:lnTo>
                <a:lnTo>
                  <a:pt x="102336" y="381635"/>
                </a:lnTo>
                <a:lnTo>
                  <a:pt x="283400" y="88150"/>
                </a:lnTo>
                <a:lnTo>
                  <a:pt x="329260" y="13779"/>
                </a:lnTo>
                <a:lnTo>
                  <a:pt x="330098" y="7607"/>
                </a:lnTo>
                <a:close/>
              </a:path>
            </a:pathLst>
          </a:custGeom>
          <a:solidFill>
            <a:srgbClr val="FFA61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89" name="object 228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55958" y="6749385"/>
            <a:ext cx="79823" cy="151186"/>
          </a:xfrm>
          <a:prstGeom prst="rect">
            <a:avLst/>
          </a:prstGeom>
        </p:spPr>
      </p:pic>
      <p:sp>
        <p:nvSpPr>
          <p:cNvPr id="2290" name="object 2290"/>
          <p:cNvSpPr/>
          <p:nvPr/>
        </p:nvSpPr>
        <p:spPr>
          <a:xfrm>
            <a:off x="2772920" y="6594106"/>
            <a:ext cx="262255" cy="185420"/>
          </a:xfrm>
          <a:custGeom>
            <a:avLst/>
            <a:gdLst/>
            <a:ahLst/>
            <a:cxnLst/>
            <a:rect l="l" t="t" r="r" b="b"/>
            <a:pathLst>
              <a:path w="262255" h="185420">
                <a:moveTo>
                  <a:pt x="261502" y="131099"/>
                </a:moveTo>
                <a:lnTo>
                  <a:pt x="239182" y="131099"/>
                </a:lnTo>
                <a:lnTo>
                  <a:pt x="245385" y="124845"/>
                </a:lnTo>
                <a:lnTo>
                  <a:pt x="253453" y="116781"/>
                </a:lnTo>
                <a:lnTo>
                  <a:pt x="231037" y="107592"/>
                </a:lnTo>
                <a:lnTo>
                  <a:pt x="198492" y="13671"/>
                </a:lnTo>
                <a:lnTo>
                  <a:pt x="199241" y="4740"/>
                </a:lnTo>
                <a:lnTo>
                  <a:pt x="206036" y="0"/>
                </a:lnTo>
                <a:lnTo>
                  <a:pt x="214670" y="557"/>
                </a:lnTo>
                <a:lnTo>
                  <a:pt x="220934" y="7519"/>
                </a:lnTo>
                <a:lnTo>
                  <a:pt x="261553" y="124845"/>
                </a:lnTo>
                <a:lnTo>
                  <a:pt x="261630" y="130881"/>
                </a:lnTo>
                <a:lnTo>
                  <a:pt x="261502" y="131099"/>
                </a:lnTo>
                <a:close/>
              </a:path>
              <a:path w="262255" h="185420">
                <a:moveTo>
                  <a:pt x="36366" y="185247"/>
                </a:moveTo>
                <a:lnTo>
                  <a:pt x="30365" y="181651"/>
                </a:lnTo>
                <a:lnTo>
                  <a:pt x="27943" y="174325"/>
                </a:lnTo>
                <a:lnTo>
                  <a:pt x="26595" y="137062"/>
                </a:lnTo>
                <a:lnTo>
                  <a:pt x="21463" y="100646"/>
                </a:lnTo>
                <a:lnTo>
                  <a:pt x="12623" y="65170"/>
                </a:lnTo>
                <a:lnTo>
                  <a:pt x="0" y="30112"/>
                </a:lnTo>
                <a:lnTo>
                  <a:pt x="297" y="21403"/>
                </a:lnTo>
                <a:lnTo>
                  <a:pt x="6951" y="16747"/>
                </a:lnTo>
                <a:lnTo>
                  <a:pt x="15741" y="17235"/>
                </a:lnTo>
                <a:lnTo>
                  <a:pt x="22442" y="23960"/>
                </a:lnTo>
                <a:lnTo>
                  <a:pt x="35514" y="60515"/>
                </a:lnTo>
                <a:lnTo>
                  <a:pt x="44618" y="97673"/>
                </a:lnTo>
                <a:lnTo>
                  <a:pt x="49811" y="135565"/>
                </a:lnTo>
                <a:lnTo>
                  <a:pt x="49894" y="137978"/>
                </a:lnTo>
                <a:lnTo>
                  <a:pt x="29523" y="168500"/>
                </a:lnTo>
                <a:lnTo>
                  <a:pt x="51148" y="174325"/>
                </a:lnTo>
                <a:lnTo>
                  <a:pt x="53103" y="174325"/>
                </a:lnTo>
                <a:lnTo>
                  <a:pt x="49568" y="180204"/>
                </a:lnTo>
                <a:lnTo>
                  <a:pt x="43562" y="184851"/>
                </a:lnTo>
                <a:lnTo>
                  <a:pt x="36366" y="185247"/>
                </a:lnTo>
                <a:close/>
              </a:path>
              <a:path w="262255" h="185420">
                <a:moveTo>
                  <a:pt x="53103" y="174325"/>
                </a:moveTo>
                <a:lnTo>
                  <a:pt x="51148" y="174325"/>
                </a:lnTo>
                <a:lnTo>
                  <a:pt x="49894" y="137978"/>
                </a:lnTo>
                <a:lnTo>
                  <a:pt x="80944" y="92065"/>
                </a:lnTo>
                <a:lnTo>
                  <a:pt x="124604" y="65670"/>
                </a:lnTo>
                <a:lnTo>
                  <a:pt x="140276" y="69663"/>
                </a:lnTo>
                <a:lnTo>
                  <a:pt x="155520" y="76065"/>
                </a:lnTo>
                <a:lnTo>
                  <a:pt x="169568" y="82375"/>
                </a:lnTo>
                <a:lnTo>
                  <a:pt x="191566" y="91412"/>
                </a:lnTo>
                <a:lnTo>
                  <a:pt x="130185" y="91412"/>
                </a:lnTo>
                <a:lnTo>
                  <a:pt x="105900" y="100072"/>
                </a:lnTo>
                <a:lnTo>
                  <a:pt x="83719" y="124893"/>
                </a:lnTo>
                <a:lnTo>
                  <a:pt x="64662" y="155100"/>
                </a:lnTo>
                <a:lnTo>
                  <a:pt x="53103" y="174325"/>
                </a:lnTo>
                <a:close/>
              </a:path>
              <a:path w="262255" h="185420">
                <a:moveTo>
                  <a:pt x="253335" y="139469"/>
                </a:moveTo>
                <a:lnTo>
                  <a:pt x="247298" y="139211"/>
                </a:lnTo>
                <a:lnTo>
                  <a:pt x="184330" y="113351"/>
                </a:lnTo>
                <a:lnTo>
                  <a:pt x="171519" y="107420"/>
                </a:lnTo>
                <a:lnTo>
                  <a:pt x="157707" y="100646"/>
                </a:lnTo>
                <a:lnTo>
                  <a:pt x="143670" y="94740"/>
                </a:lnTo>
                <a:lnTo>
                  <a:pt x="130185" y="91412"/>
                </a:lnTo>
                <a:lnTo>
                  <a:pt x="191566" y="91412"/>
                </a:lnTo>
                <a:lnTo>
                  <a:pt x="231037" y="107592"/>
                </a:lnTo>
                <a:lnTo>
                  <a:pt x="239182" y="131099"/>
                </a:lnTo>
                <a:lnTo>
                  <a:pt x="261502" y="131099"/>
                </a:lnTo>
                <a:lnTo>
                  <a:pt x="258499" y="136216"/>
                </a:lnTo>
                <a:lnTo>
                  <a:pt x="253335" y="139469"/>
                </a:lnTo>
                <a:close/>
              </a:path>
              <a:path w="262255" h="185420">
                <a:moveTo>
                  <a:pt x="239182" y="131099"/>
                </a:moveTo>
                <a:lnTo>
                  <a:pt x="231037" y="107592"/>
                </a:lnTo>
                <a:lnTo>
                  <a:pt x="253453" y="116781"/>
                </a:lnTo>
                <a:lnTo>
                  <a:pt x="243921" y="126308"/>
                </a:lnTo>
                <a:lnTo>
                  <a:pt x="239182" y="131099"/>
                </a:lnTo>
                <a:close/>
              </a:path>
              <a:path w="262255" h="185420">
                <a:moveTo>
                  <a:pt x="51148" y="174325"/>
                </a:moveTo>
                <a:lnTo>
                  <a:pt x="29523" y="168500"/>
                </a:lnTo>
                <a:lnTo>
                  <a:pt x="49894" y="137978"/>
                </a:lnTo>
                <a:lnTo>
                  <a:pt x="51148" y="174325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5072853" y="6126244"/>
            <a:ext cx="262255" cy="191770"/>
          </a:xfrm>
          <a:custGeom>
            <a:avLst/>
            <a:gdLst/>
            <a:ahLst/>
            <a:cxnLst/>
            <a:rect l="l" t="t" r="r" b="b"/>
            <a:pathLst>
              <a:path w="262254" h="191770">
                <a:moveTo>
                  <a:pt x="7571" y="162511"/>
                </a:moveTo>
                <a:lnTo>
                  <a:pt x="0" y="157067"/>
                </a:lnTo>
                <a:lnTo>
                  <a:pt x="108" y="149445"/>
                </a:lnTo>
                <a:lnTo>
                  <a:pt x="1268" y="113863"/>
                </a:lnTo>
                <a:lnTo>
                  <a:pt x="7531" y="43146"/>
                </a:lnTo>
                <a:lnTo>
                  <a:pt x="17429" y="609"/>
                </a:lnTo>
                <a:lnTo>
                  <a:pt x="25581" y="0"/>
                </a:lnTo>
                <a:lnTo>
                  <a:pt x="32843" y="4891"/>
                </a:lnTo>
                <a:lnTo>
                  <a:pt x="35024" y="14106"/>
                </a:lnTo>
                <a:lnTo>
                  <a:pt x="30230" y="47808"/>
                </a:lnTo>
                <a:lnTo>
                  <a:pt x="26697" y="81572"/>
                </a:lnTo>
                <a:lnTo>
                  <a:pt x="24507" y="113863"/>
                </a:lnTo>
                <a:lnTo>
                  <a:pt x="24387" y="115856"/>
                </a:lnTo>
                <a:lnTo>
                  <a:pt x="23903" y="130980"/>
                </a:lnTo>
                <a:lnTo>
                  <a:pt x="8606" y="138231"/>
                </a:lnTo>
                <a:lnTo>
                  <a:pt x="13508" y="141987"/>
                </a:lnTo>
                <a:lnTo>
                  <a:pt x="18411" y="145689"/>
                </a:lnTo>
                <a:lnTo>
                  <a:pt x="23313" y="149445"/>
                </a:lnTo>
                <a:lnTo>
                  <a:pt x="38062" y="149445"/>
                </a:lnTo>
                <a:lnTo>
                  <a:pt x="36310" y="150732"/>
                </a:lnTo>
                <a:lnTo>
                  <a:pt x="14816" y="160660"/>
                </a:lnTo>
                <a:lnTo>
                  <a:pt x="7571" y="162511"/>
                </a:lnTo>
                <a:close/>
              </a:path>
              <a:path w="262254" h="191770">
                <a:moveTo>
                  <a:pt x="249026" y="173835"/>
                </a:moveTo>
                <a:lnTo>
                  <a:pt x="224693" y="173835"/>
                </a:lnTo>
                <a:lnTo>
                  <a:pt x="241742" y="166866"/>
                </a:lnTo>
                <a:lnTo>
                  <a:pt x="229464" y="159108"/>
                </a:lnTo>
                <a:lnTo>
                  <a:pt x="232917" y="148448"/>
                </a:lnTo>
                <a:lnTo>
                  <a:pt x="237574" y="123437"/>
                </a:lnTo>
                <a:lnTo>
                  <a:pt x="237689" y="122382"/>
                </a:lnTo>
                <a:lnTo>
                  <a:pt x="238825" y="97041"/>
                </a:lnTo>
                <a:lnTo>
                  <a:pt x="236295" y="70398"/>
                </a:lnTo>
                <a:lnTo>
                  <a:pt x="238476" y="61184"/>
                </a:lnTo>
                <a:lnTo>
                  <a:pt x="245739" y="56298"/>
                </a:lnTo>
                <a:lnTo>
                  <a:pt x="253890" y="56924"/>
                </a:lnTo>
                <a:lnTo>
                  <a:pt x="258737" y="64246"/>
                </a:lnTo>
                <a:lnTo>
                  <a:pt x="261742" y="93952"/>
                </a:lnTo>
                <a:lnTo>
                  <a:pt x="260932" y="122382"/>
                </a:lnTo>
                <a:lnTo>
                  <a:pt x="260831" y="123437"/>
                </a:lnTo>
                <a:lnTo>
                  <a:pt x="256087" y="151506"/>
                </a:lnTo>
                <a:lnTo>
                  <a:pt x="249026" y="173835"/>
                </a:lnTo>
                <a:close/>
              </a:path>
              <a:path w="262254" h="191770">
                <a:moveTo>
                  <a:pt x="38062" y="149445"/>
                </a:moveTo>
                <a:lnTo>
                  <a:pt x="23313" y="149445"/>
                </a:lnTo>
                <a:lnTo>
                  <a:pt x="23903" y="130980"/>
                </a:lnTo>
                <a:lnTo>
                  <a:pt x="34401" y="126005"/>
                </a:lnTo>
                <a:lnTo>
                  <a:pt x="58297" y="108812"/>
                </a:lnTo>
                <a:lnTo>
                  <a:pt x="83030" y="94448"/>
                </a:lnTo>
                <a:lnTo>
                  <a:pt x="111338" y="90704"/>
                </a:lnTo>
                <a:lnTo>
                  <a:pt x="124777" y="94313"/>
                </a:lnTo>
                <a:lnTo>
                  <a:pt x="137423" y="100585"/>
                </a:lnTo>
                <a:lnTo>
                  <a:pt x="149447" y="108205"/>
                </a:lnTo>
                <a:lnTo>
                  <a:pt x="158464" y="114168"/>
                </a:lnTo>
                <a:lnTo>
                  <a:pt x="96740" y="114168"/>
                </a:lnTo>
                <a:lnTo>
                  <a:pt x="75582" y="122382"/>
                </a:lnTo>
                <a:lnTo>
                  <a:pt x="56003" y="136271"/>
                </a:lnTo>
                <a:lnTo>
                  <a:pt x="38062" y="149445"/>
                </a:lnTo>
                <a:close/>
              </a:path>
              <a:path w="262254" h="191770">
                <a:moveTo>
                  <a:pt x="236894" y="191310"/>
                </a:moveTo>
                <a:lnTo>
                  <a:pt x="161724" y="143729"/>
                </a:lnTo>
                <a:lnTo>
                  <a:pt x="147403" y="133950"/>
                </a:lnTo>
                <a:lnTo>
                  <a:pt x="131193" y="123437"/>
                </a:lnTo>
                <a:lnTo>
                  <a:pt x="114002" y="115679"/>
                </a:lnTo>
                <a:lnTo>
                  <a:pt x="96740" y="114168"/>
                </a:lnTo>
                <a:lnTo>
                  <a:pt x="158464" y="114168"/>
                </a:lnTo>
                <a:lnTo>
                  <a:pt x="161016" y="115856"/>
                </a:lnTo>
                <a:lnTo>
                  <a:pt x="229464" y="159108"/>
                </a:lnTo>
                <a:lnTo>
                  <a:pt x="224693" y="173835"/>
                </a:lnTo>
                <a:lnTo>
                  <a:pt x="249026" y="173835"/>
                </a:lnTo>
                <a:lnTo>
                  <a:pt x="247080" y="179987"/>
                </a:lnTo>
                <a:lnTo>
                  <a:pt x="244466" y="186628"/>
                </a:lnTo>
                <a:lnTo>
                  <a:pt x="236894" y="191310"/>
                </a:lnTo>
                <a:close/>
              </a:path>
              <a:path w="262254" h="191770">
                <a:moveTo>
                  <a:pt x="23313" y="149445"/>
                </a:moveTo>
                <a:lnTo>
                  <a:pt x="18411" y="145689"/>
                </a:lnTo>
                <a:lnTo>
                  <a:pt x="13508" y="141987"/>
                </a:lnTo>
                <a:lnTo>
                  <a:pt x="8606" y="138231"/>
                </a:lnTo>
                <a:lnTo>
                  <a:pt x="23903" y="130980"/>
                </a:lnTo>
                <a:lnTo>
                  <a:pt x="23313" y="149445"/>
                </a:lnTo>
                <a:close/>
              </a:path>
              <a:path w="262254" h="191770">
                <a:moveTo>
                  <a:pt x="224693" y="173835"/>
                </a:moveTo>
                <a:lnTo>
                  <a:pt x="229464" y="159108"/>
                </a:lnTo>
                <a:lnTo>
                  <a:pt x="241742" y="166866"/>
                </a:lnTo>
                <a:lnTo>
                  <a:pt x="224693" y="173835"/>
                </a:lnTo>
                <a:close/>
              </a:path>
            </a:pathLst>
          </a:custGeom>
          <a:solidFill>
            <a:srgbClr val="0015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5104609" y="8498917"/>
            <a:ext cx="23495" cy="93980"/>
          </a:xfrm>
          <a:custGeom>
            <a:avLst/>
            <a:gdLst/>
            <a:ahLst/>
            <a:cxnLst/>
            <a:rect l="l" t="t" r="r" b="b"/>
            <a:pathLst>
              <a:path w="23495" h="93979">
                <a:moveTo>
                  <a:pt x="11629" y="93610"/>
                </a:moveTo>
                <a:lnTo>
                  <a:pt x="3634" y="90803"/>
                </a:lnTo>
                <a:lnTo>
                  <a:pt x="0" y="82382"/>
                </a:lnTo>
                <a:lnTo>
                  <a:pt x="0" y="11228"/>
                </a:lnTo>
                <a:lnTo>
                  <a:pt x="3634" y="2807"/>
                </a:lnTo>
                <a:lnTo>
                  <a:pt x="11629" y="0"/>
                </a:lnTo>
                <a:lnTo>
                  <a:pt x="19624" y="2807"/>
                </a:lnTo>
                <a:lnTo>
                  <a:pt x="23259" y="11228"/>
                </a:lnTo>
                <a:lnTo>
                  <a:pt x="23259" y="82382"/>
                </a:lnTo>
                <a:lnTo>
                  <a:pt x="19624" y="90803"/>
                </a:lnTo>
                <a:lnTo>
                  <a:pt x="11629" y="9361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5705916" y="8483096"/>
            <a:ext cx="23495" cy="93980"/>
          </a:xfrm>
          <a:custGeom>
            <a:avLst/>
            <a:gdLst/>
            <a:ahLst/>
            <a:cxnLst/>
            <a:rect l="l" t="t" r="r" b="b"/>
            <a:pathLst>
              <a:path w="23495" h="93979">
                <a:moveTo>
                  <a:pt x="11629" y="93624"/>
                </a:moveTo>
                <a:lnTo>
                  <a:pt x="3634" y="90814"/>
                </a:lnTo>
                <a:lnTo>
                  <a:pt x="0" y="82416"/>
                </a:lnTo>
                <a:lnTo>
                  <a:pt x="0" y="11207"/>
                </a:lnTo>
                <a:lnTo>
                  <a:pt x="3634" y="2794"/>
                </a:lnTo>
                <a:lnTo>
                  <a:pt x="11629" y="0"/>
                </a:lnTo>
                <a:lnTo>
                  <a:pt x="19624" y="2809"/>
                </a:lnTo>
                <a:lnTo>
                  <a:pt x="23259" y="11207"/>
                </a:lnTo>
                <a:lnTo>
                  <a:pt x="23259" y="82416"/>
                </a:lnTo>
                <a:lnTo>
                  <a:pt x="19624" y="90829"/>
                </a:lnTo>
                <a:lnTo>
                  <a:pt x="11629" y="93624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94" name="object 2294"/>
          <p:cNvGrpSpPr/>
          <p:nvPr/>
        </p:nvGrpSpPr>
        <p:grpSpPr>
          <a:xfrm>
            <a:off x="2717141" y="7173305"/>
            <a:ext cx="1278890" cy="802640"/>
            <a:chOff x="2717141" y="7173305"/>
            <a:chExt cx="1278890" cy="802640"/>
          </a:xfrm>
        </p:grpSpPr>
        <p:sp>
          <p:nvSpPr>
            <p:cNvPr id="2295" name="object 2295"/>
            <p:cNvSpPr/>
            <p:nvPr/>
          </p:nvSpPr>
          <p:spPr>
            <a:xfrm>
              <a:off x="2717141" y="7173305"/>
              <a:ext cx="881380" cy="671195"/>
            </a:xfrm>
            <a:custGeom>
              <a:avLst/>
              <a:gdLst/>
              <a:ahLst/>
              <a:cxnLst/>
              <a:rect l="l" t="t" r="r" b="b"/>
              <a:pathLst>
                <a:path w="881379" h="671195">
                  <a:moveTo>
                    <a:pt x="768750" y="671033"/>
                  </a:moveTo>
                  <a:lnTo>
                    <a:pt x="720740" y="654722"/>
                  </a:lnTo>
                  <a:lnTo>
                    <a:pt x="673135" y="637251"/>
                  </a:lnTo>
                  <a:lnTo>
                    <a:pt x="625950" y="618655"/>
                  </a:lnTo>
                  <a:lnTo>
                    <a:pt x="579204" y="598967"/>
                  </a:lnTo>
                  <a:lnTo>
                    <a:pt x="532913" y="578224"/>
                  </a:lnTo>
                  <a:lnTo>
                    <a:pt x="487092" y="556458"/>
                  </a:lnTo>
                  <a:lnTo>
                    <a:pt x="441759" y="533705"/>
                  </a:lnTo>
                  <a:lnTo>
                    <a:pt x="396930" y="509998"/>
                  </a:lnTo>
                  <a:lnTo>
                    <a:pt x="353734" y="485927"/>
                  </a:lnTo>
                  <a:lnTo>
                    <a:pt x="311023" y="460820"/>
                  </a:lnTo>
                  <a:lnTo>
                    <a:pt x="268908" y="434634"/>
                  </a:lnTo>
                  <a:lnTo>
                    <a:pt x="227498" y="407325"/>
                  </a:lnTo>
                  <a:lnTo>
                    <a:pt x="186903" y="378851"/>
                  </a:lnTo>
                  <a:lnTo>
                    <a:pt x="147234" y="349168"/>
                  </a:lnTo>
                  <a:lnTo>
                    <a:pt x="108598" y="318234"/>
                  </a:lnTo>
                  <a:lnTo>
                    <a:pt x="71108" y="286005"/>
                  </a:lnTo>
                  <a:lnTo>
                    <a:pt x="34872" y="252437"/>
                  </a:lnTo>
                  <a:lnTo>
                    <a:pt x="0" y="217489"/>
                  </a:lnTo>
                  <a:lnTo>
                    <a:pt x="37837" y="183398"/>
                  </a:lnTo>
                  <a:lnTo>
                    <a:pt x="76985" y="150821"/>
                  </a:lnTo>
                  <a:lnTo>
                    <a:pt x="117180" y="119455"/>
                  </a:lnTo>
                  <a:lnTo>
                    <a:pt x="158156" y="88994"/>
                  </a:lnTo>
                  <a:lnTo>
                    <a:pt x="199651" y="59135"/>
                  </a:lnTo>
                  <a:lnTo>
                    <a:pt x="283140" y="0"/>
                  </a:lnTo>
                  <a:lnTo>
                    <a:pt x="296291" y="12115"/>
                  </a:lnTo>
                  <a:lnTo>
                    <a:pt x="309743" y="23960"/>
                  </a:lnTo>
                  <a:lnTo>
                    <a:pt x="377541" y="77472"/>
                  </a:lnTo>
                  <a:lnTo>
                    <a:pt x="418839" y="106925"/>
                  </a:lnTo>
                  <a:lnTo>
                    <a:pt x="461268" y="135164"/>
                  </a:lnTo>
                  <a:lnTo>
                    <a:pt x="504749" y="162176"/>
                  </a:lnTo>
                  <a:lnTo>
                    <a:pt x="549207" y="187946"/>
                  </a:lnTo>
                  <a:lnTo>
                    <a:pt x="594565" y="212460"/>
                  </a:lnTo>
                  <a:lnTo>
                    <a:pt x="640747" y="235706"/>
                  </a:lnTo>
                  <a:lnTo>
                    <a:pt x="687324" y="257503"/>
                  </a:lnTo>
                  <a:lnTo>
                    <a:pt x="684395" y="257503"/>
                  </a:lnTo>
                  <a:lnTo>
                    <a:pt x="684908" y="257774"/>
                  </a:lnTo>
                  <a:lnTo>
                    <a:pt x="695977" y="262566"/>
                  </a:lnTo>
                  <a:lnTo>
                    <a:pt x="698958" y="262566"/>
                  </a:lnTo>
                  <a:lnTo>
                    <a:pt x="735278" y="278334"/>
                  </a:lnTo>
                  <a:lnTo>
                    <a:pt x="783473" y="297689"/>
                  </a:lnTo>
                  <a:lnTo>
                    <a:pt x="832186" y="315720"/>
                  </a:lnTo>
                  <a:lnTo>
                    <a:pt x="881342" y="332413"/>
                  </a:lnTo>
                  <a:lnTo>
                    <a:pt x="867513" y="381151"/>
                  </a:lnTo>
                  <a:lnTo>
                    <a:pt x="852522" y="429819"/>
                  </a:lnTo>
                  <a:lnTo>
                    <a:pt x="836616" y="478385"/>
                  </a:lnTo>
                  <a:lnTo>
                    <a:pt x="820039" y="526821"/>
                  </a:lnTo>
                  <a:lnTo>
                    <a:pt x="803039" y="575094"/>
                  </a:lnTo>
                  <a:lnTo>
                    <a:pt x="768750" y="671033"/>
                  </a:lnTo>
                  <a:close/>
                </a:path>
                <a:path w="881379" h="671195">
                  <a:moveTo>
                    <a:pt x="698958" y="262566"/>
                  </a:moveTo>
                  <a:lnTo>
                    <a:pt x="695977" y="262566"/>
                  </a:lnTo>
                  <a:lnTo>
                    <a:pt x="689672" y="259764"/>
                  </a:lnTo>
                  <a:lnTo>
                    <a:pt x="684395" y="257503"/>
                  </a:lnTo>
                  <a:lnTo>
                    <a:pt x="687324" y="257503"/>
                  </a:lnTo>
                  <a:lnTo>
                    <a:pt x="698958" y="26256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6" name="object 2296"/>
            <p:cNvSpPr/>
            <p:nvPr/>
          </p:nvSpPr>
          <p:spPr>
            <a:xfrm>
              <a:off x="3482896" y="7513395"/>
              <a:ext cx="513080" cy="462280"/>
            </a:xfrm>
            <a:custGeom>
              <a:avLst/>
              <a:gdLst/>
              <a:ahLst/>
              <a:cxnLst/>
              <a:rect l="l" t="t" r="r" b="b"/>
              <a:pathLst>
                <a:path w="513079" h="462279">
                  <a:moveTo>
                    <a:pt x="396392" y="462036"/>
                  </a:moveTo>
                  <a:lnTo>
                    <a:pt x="360781" y="458977"/>
                  </a:lnTo>
                  <a:lnTo>
                    <a:pt x="320671" y="447119"/>
                  </a:lnTo>
                  <a:lnTo>
                    <a:pt x="0" y="328548"/>
                  </a:lnTo>
                  <a:lnTo>
                    <a:pt x="121361" y="0"/>
                  </a:lnTo>
                  <a:lnTo>
                    <a:pt x="233953" y="41538"/>
                  </a:lnTo>
                  <a:lnTo>
                    <a:pt x="334125" y="5716"/>
                  </a:lnTo>
                  <a:lnTo>
                    <a:pt x="356492" y="1548"/>
                  </a:lnTo>
                  <a:lnTo>
                    <a:pt x="380902" y="4797"/>
                  </a:lnTo>
                  <a:lnTo>
                    <a:pt x="403494" y="15936"/>
                  </a:lnTo>
                  <a:lnTo>
                    <a:pt x="420407" y="35440"/>
                  </a:lnTo>
                  <a:lnTo>
                    <a:pt x="425798" y="58266"/>
                  </a:lnTo>
                  <a:lnTo>
                    <a:pt x="419005" y="79428"/>
                  </a:lnTo>
                  <a:lnTo>
                    <a:pt x="402713" y="97283"/>
                  </a:lnTo>
                  <a:lnTo>
                    <a:pt x="379609" y="110187"/>
                  </a:lnTo>
                  <a:lnTo>
                    <a:pt x="316313" y="133215"/>
                  </a:lnTo>
                  <a:lnTo>
                    <a:pt x="336685" y="141708"/>
                  </a:lnTo>
                  <a:lnTo>
                    <a:pt x="441215" y="180306"/>
                  </a:lnTo>
                  <a:lnTo>
                    <a:pt x="481680" y="202213"/>
                  </a:lnTo>
                  <a:lnTo>
                    <a:pt x="504368" y="226533"/>
                  </a:lnTo>
                  <a:lnTo>
                    <a:pt x="512706" y="250578"/>
                  </a:lnTo>
                  <a:lnTo>
                    <a:pt x="510121" y="271658"/>
                  </a:lnTo>
                  <a:lnTo>
                    <a:pt x="490791" y="292137"/>
                  </a:lnTo>
                  <a:lnTo>
                    <a:pt x="468764" y="296959"/>
                  </a:lnTo>
                  <a:lnTo>
                    <a:pt x="450680" y="294043"/>
                  </a:lnTo>
                  <a:lnTo>
                    <a:pt x="443176" y="291311"/>
                  </a:lnTo>
                  <a:lnTo>
                    <a:pt x="412618" y="276067"/>
                  </a:lnTo>
                  <a:lnTo>
                    <a:pt x="444095" y="291819"/>
                  </a:lnTo>
                  <a:lnTo>
                    <a:pt x="468090" y="309480"/>
                  </a:lnTo>
                  <a:lnTo>
                    <a:pt x="480800" y="329244"/>
                  </a:lnTo>
                  <a:lnTo>
                    <a:pt x="478419" y="351304"/>
                  </a:lnTo>
                  <a:lnTo>
                    <a:pt x="477166" y="354788"/>
                  </a:lnTo>
                  <a:lnTo>
                    <a:pt x="469234" y="368021"/>
                  </a:lnTo>
                  <a:lnTo>
                    <a:pt x="455745" y="375026"/>
                  </a:lnTo>
                  <a:lnTo>
                    <a:pt x="437702" y="377357"/>
                  </a:lnTo>
                  <a:lnTo>
                    <a:pt x="416104" y="376564"/>
                  </a:lnTo>
                  <a:lnTo>
                    <a:pt x="429093" y="389249"/>
                  </a:lnTo>
                  <a:lnTo>
                    <a:pt x="437654" y="402587"/>
                  </a:lnTo>
                  <a:lnTo>
                    <a:pt x="441528" y="416006"/>
                  </a:lnTo>
                  <a:lnTo>
                    <a:pt x="440453" y="428936"/>
                  </a:lnTo>
                  <a:lnTo>
                    <a:pt x="424088" y="453091"/>
                  </a:lnTo>
                  <a:lnTo>
                    <a:pt x="396392" y="462036"/>
                  </a:lnTo>
                  <a:close/>
                </a:path>
              </a:pathLst>
            </a:custGeom>
            <a:solidFill>
              <a:srgbClr val="FF66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7" name="object 2297"/>
            <p:cNvSpPr/>
            <p:nvPr/>
          </p:nvSpPr>
          <p:spPr>
            <a:xfrm>
              <a:off x="3838359" y="7776400"/>
              <a:ext cx="115570" cy="127635"/>
            </a:xfrm>
            <a:custGeom>
              <a:avLst/>
              <a:gdLst/>
              <a:ahLst/>
              <a:cxnLst/>
              <a:rect l="l" t="t" r="r" b="b"/>
              <a:pathLst>
                <a:path w="115570" h="127634">
                  <a:moveTo>
                    <a:pt x="83667" y="121551"/>
                  </a:moveTo>
                  <a:lnTo>
                    <a:pt x="83286" y="115049"/>
                  </a:lnTo>
                  <a:lnTo>
                    <a:pt x="78117" y="110248"/>
                  </a:lnTo>
                  <a:lnTo>
                    <a:pt x="10198" y="85153"/>
                  </a:lnTo>
                  <a:lnTo>
                    <a:pt x="3543" y="85598"/>
                  </a:lnTo>
                  <a:lnTo>
                    <a:pt x="0" y="90665"/>
                  </a:lnTo>
                  <a:lnTo>
                    <a:pt x="393" y="97167"/>
                  </a:lnTo>
                  <a:lnTo>
                    <a:pt x="5562" y="101968"/>
                  </a:lnTo>
                  <a:lnTo>
                    <a:pt x="73494" y="127012"/>
                  </a:lnTo>
                  <a:lnTo>
                    <a:pt x="80124" y="126593"/>
                  </a:lnTo>
                  <a:lnTo>
                    <a:pt x="83667" y="121551"/>
                  </a:lnTo>
                  <a:close/>
                </a:path>
                <a:path w="115570" h="127634">
                  <a:moveTo>
                    <a:pt x="115125" y="36372"/>
                  </a:moveTo>
                  <a:lnTo>
                    <a:pt x="114719" y="29857"/>
                  </a:lnTo>
                  <a:lnTo>
                    <a:pt x="109550" y="25044"/>
                  </a:lnTo>
                  <a:lnTo>
                    <a:pt x="77444" y="13208"/>
                  </a:lnTo>
                  <a:lnTo>
                    <a:pt x="73863" y="11874"/>
                  </a:lnTo>
                  <a:lnTo>
                    <a:pt x="71589" y="11049"/>
                  </a:lnTo>
                  <a:lnTo>
                    <a:pt x="71589" y="29565"/>
                  </a:lnTo>
                  <a:lnTo>
                    <a:pt x="70675" y="29197"/>
                  </a:lnTo>
                  <a:lnTo>
                    <a:pt x="71539" y="29540"/>
                  </a:lnTo>
                  <a:lnTo>
                    <a:pt x="71589" y="11049"/>
                  </a:lnTo>
                  <a:lnTo>
                    <a:pt x="41630" y="0"/>
                  </a:lnTo>
                  <a:lnTo>
                    <a:pt x="35001" y="431"/>
                  </a:lnTo>
                  <a:lnTo>
                    <a:pt x="31445" y="5473"/>
                  </a:lnTo>
                  <a:lnTo>
                    <a:pt x="31826" y="11963"/>
                  </a:lnTo>
                  <a:lnTo>
                    <a:pt x="36995" y="16776"/>
                  </a:lnTo>
                  <a:lnTo>
                    <a:pt x="72732" y="29997"/>
                  </a:lnTo>
                  <a:lnTo>
                    <a:pt x="72847" y="29603"/>
                  </a:lnTo>
                  <a:lnTo>
                    <a:pt x="72847" y="29997"/>
                  </a:lnTo>
                  <a:lnTo>
                    <a:pt x="104914" y="41871"/>
                  </a:lnTo>
                  <a:lnTo>
                    <a:pt x="111569" y="41440"/>
                  </a:lnTo>
                  <a:lnTo>
                    <a:pt x="115125" y="36372"/>
                  </a:lnTo>
                  <a:close/>
                </a:path>
              </a:pathLst>
            </a:custGeom>
            <a:solidFill>
              <a:srgbClr val="0015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98" name="object 229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13072" y="7510527"/>
              <a:ext cx="88462" cy="102047"/>
            </a:xfrm>
            <a:prstGeom prst="rect">
              <a:avLst/>
            </a:prstGeom>
          </p:spPr>
        </p:pic>
        <p:pic>
          <p:nvPicPr>
            <p:cNvPr id="2299" name="object 229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50912" y="7674593"/>
              <a:ext cx="81652" cy="81442"/>
            </a:xfrm>
            <a:prstGeom prst="rect">
              <a:avLst/>
            </a:prstGeom>
          </p:spPr>
        </p:pic>
        <p:pic>
          <p:nvPicPr>
            <p:cNvPr id="2300" name="object 230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36632" y="7630442"/>
              <a:ext cx="81652" cy="81497"/>
            </a:xfrm>
            <a:prstGeom prst="rect">
              <a:avLst/>
            </a:prstGeom>
          </p:spPr>
        </p:pic>
      </p:grpSp>
      <p:grpSp>
        <p:nvGrpSpPr>
          <p:cNvPr id="2301" name="object 2301"/>
          <p:cNvGrpSpPr/>
          <p:nvPr/>
        </p:nvGrpSpPr>
        <p:grpSpPr>
          <a:xfrm>
            <a:off x="6139070" y="6339222"/>
            <a:ext cx="114300" cy="199390"/>
            <a:chOff x="6139070" y="6339222"/>
            <a:chExt cx="114300" cy="199390"/>
          </a:xfrm>
        </p:grpSpPr>
        <p:pic>
          <p:nvPicPr>
            <p:cNvPr id="2302" name="object 230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39070" y="6457086"/>
              <a:ext cx="80998" cy="81170"/>
            </a:xfrm>
            <a:prstGeom prst="rect">
              <a:avLst/>
            </a:prstGeom>
          </p:spPr>
        </p:pic>
        <p:pic>
          <p:nvPicPr>
            <p:cNvPr id="2303" name="object 230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72243" y="6339222"/>
              <a:ext cx="80944" cy="81170"/>
            </a:xfrm>
            <a:prstGeom prst="rect">
              <a:avLst/>
            </a:prstGeom>
          </p:spPr>
        </p:pic>
      </p:grpSp>
      <p:grpSp>
        <p:nvGrpSpPr>
          <p:cNvPr id="2304" name="object 2304"/>
          <p:cNvGrpSpPr/>
          <p:nvPr/>
        </p:nvGrpSpPr>
        <p:grpSpPr>
          <a:xfrm>
            <a:off x="6692744" y="7408753"/>
            <a:ext cx="149225" cy="181610"/>
            <a:chOff x="6692744" y="7408753"/>
            <a:chExt cx="149225" cy="181610"/>
          </a:xfrm>
        </p:grpSpPr>
        <p:pic>
          <p:nvPicPr>
            <p:cNvPr id="2305" name="object 230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61822" y="7509856"/>
              <a:ext cx="79943" cy="80182"/>
            </a:xfrm>
            <a:prstGeom prst="rect">
              <a:avLst/>
            </a:prstGeom>
          </p:spPr>
        </p:pic>
        <p:pic>
          <p:nvPicPr>
            <p:cNvPr id="2306" name="object 230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92744" y="7408753"/>
              <a:ext cx="79920" cy="80189"/>
            </a:xfrm>
            <a:prstGeom prst="rect">
              <a:avLst/>
            </a:prstGeom>
          </p:spPr>
        </p:pic>
      </p:grpSp>
      <p:grpSp>
        <p:nvGrpSpPr>
          <p:cNvPr id="2307" name="object 2307"/>
          <p:cNvGrpSpPr/>
          <p:nvPr/>
        </p:nvGrpSpPr>
        <p:grpSpPr>
          <a:xfrm>
            <a:off x="4327470" y="6686008"/>
            <a:ext cx="196215" cy="125730"/>
            <a:chOff x="4327470" y="6686008"/>
            <a:chExt cx="196215" cy="125730"/>
          </a:xfrm>
        </p:grpSpPr>
        <p:pic>
          <p:nvPicPr>
            <p:cNvPr id="2308" name="object 23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41751" y="6730160"/>
              <a:ext cx="81652" cy="81497"/>
            </a:xfrm>
            <a:prstGeom prst="rect">
              <a:avLst/>
            </a:prstGeom>
          </p:spPr>
        </p:pic>
        <p:pic>
          <p:nvPicPr>
            <p:cNvPr id="2309" name="object 230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27470" y="6686008"/>
              <a:ext cx="81652" cy="81551"/>
            </a:xfrm>
            <a:prstGeom prst="rect">
              <a:avLst/>
            </a:prstGeom>
          </p:spPr>
        </p:pic>
      </p:grpSp>
      <p:grpSp>
        <p:nvGrpSpPr>
          <p:cNvPr id="2310" name="object 2310"/>
          <p:cNvGrpSpPr/>
          <p:nvPr/>
        </p:nvGrpSpPr>
        <p:grpSpPr>
          <a:xfrm>
            <a:off x="3513672" y="6659496"/>
            <a:ext cx="196215" cy="125730"/>
            <a:chOff x="3513672" y="6659496"/>
            <a:chExt cx="196215" cy="125730"/>
          </a:xfrm>
        </p:grpSpPr>
        <p:pic>
          <p:nvPicPr>
            <p:cNvPr id="2311" name="object 231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27952" y="6703593"/>
              <a:ext cx="81652" cy="81551"/>
            </a:xfrm>
            <a:prstGeom prst="rect">
              <a:avLst/>
            </a:prstGeom>
          </p:spPr>
        </p:pic>
        <p:pic>
          <p:nvPicPr>
            <p:cNvPr id="2312" name="object 231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13672" y="6659496"/>
              <a:ext cx="81597" cy="81497"/>
            </a:xfrm>
            <a:prstGeom prst="rect">
              <a:avLst/>
            </a:prstGeom>
          </p:spPr>
        </p:pic>
      </p:grpSp>
      <p:sp>
        <p:nvSpPr>
          <p:cNvPr id="2313" name="object 2313"/>
          <p:cNvSpPr txBox="1">
            <a:spLocks noGrp="1"/>
          </p:cNvSpPr>
          <p:nvPr>
            <p:ph type="title"/>
          </p:nvPr>
        </p:nvSpPr>
        <p:spPr>
          <a:xfrm>
            <a:off x="2446721" y="943616"/>
            <a:ext cx="5393690" cy="356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52169">
              <a:lnSpc>
                <a:spcPct val="116300"/>
              </a:lnSpc>
              <a:spcBef>
                <a:spcPts val="95"/>
              </a:spcBef>
            </a:pPr>
            <a:r>
              <a:rPr sz="10000" spc="-330" dirty="0">
                <a:solidFill>
                  <a:srgbClr val="CFBC9E"/>
                </a:solidFill>
              </a:rPr>
              <a:t>DATA </a:t>
            </a:r>
            <a:r>
              <a:rPr sz="10000" spc="-325" dirty="0">
                <a:solidFill>
                  <a:srgbClr val="CFBC9E"/>
                </a:solidFill>
              </a:rPr>
              <a:t> </a:t>
            </a:r>
            <a:r>
              <a:rPr sz="10000" spc="170" dirty="0">
                <a:solidFill>
                  <a:srgbClr val="CFBC9E"/>
                </a:solidFill>
              </a:rPr>
              <a:t>P</a:t>
            </a:r>
            <a:r>
              <a:rPr sz="10000" spc="-1050" dirty="0">
                <a:solidFill>
                  <a:srgbClr val="CFBC9E"/>
                </a:solidFill>
              </a:rPr>
              <a:t>I</a:t>
            </a:r>
            <a:r>
              <a:rPr sz="10000" spc="170" dirty="0">
                <a:solidFill>
                  <a:srgbClr val="CFBC9E"/>
                </a:solidFill>
              </a:rPr>
              <a:t>P</a:t>
            </a:r>
            <a:r>
              <a:rPr sz="10000" spc="-850" dirty="0">
                <a:solidFill>
                  <a:srgbClr val="CFBC9E"/>
                </a:solidFill>
              </a:rPr>
              <a:t>E</a:t>
            </a:r>
            <a:r>
              <a:rPr sz="10000" spc="-865" dirty="0">
                <a:solidFill>
                  <a:srgbClr val="CFBC9E"/>
                </a:solidFill>
              </a:rPr>
              <a:t>L</a:t>
            </a:r>
            <a:r>
              <a:rPr sz="10000" spc="-1050" dirty="0">
                <a:solidFill>
                  <a:srgbClr val="CFBC9E"/>
                </a:solidFill>
              </a:rPr>
              <a:t>I</a:t>
            </a:r>
            <a:r>
              <a:rPr sz="10000" spc="390" dirty="0">
                <a:solidFill>
                  <a:srgbClr val="CFBC9E"/>
                </a:solidFill>
              </a:rPr>
              <a:t>N</a:t>
            </a:r>
            <a:r>
              <a:rPr sz="10000" spc="-844" dirty="0">
                <a:solidFill>
                  <a:srgbClr val="CFBC9E"/>
                </a:solidFill>
              </a:rPr>
              <a:t>E</a:t>
            </a:r>
            <a:endParaRPr sz="10000"/>
          </a:p>
        </p:txBody>
      </p:sp>
      <p:sp>
        <p:nvSpPr>
          <p:cNvPr id="2314" name="object 2314"/>
          <p:cNvSpPr txBox="1"/>
          <p:nvPr/>
        </p:nvSpPr>
        <p:spPr>
          <a:xfrm>
            <a:off x="3139224" y="9645427"/>
            <a:ext cx="399097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95" dirty="0">
                <a:solidFill>
                  <a:srgbClr val="CFBC9E"/>
                </a:solidFill>
                <a:latin typeface="Verdana"/>
                <a:cs typeface="Verdana"/>
              </a:rPr>
              <a:t>SIMPLIFIED</a:t>
            </a:r>
            <a:endParaRPr sz="5100" dirty="0">
              <a:latin typeface="Verdana"/>
              <a:cs typeface="Verdana"/>
            </a:endParaRPr>
          </a:p>
        </p:txBody>
      </p:sp>
      <p:sp>
        <p:nvSpPr>
          <p:cNvPr id="2315" name="object 2315"/>
          <p:cNvSpPr txBox="1"/>
          <p:nvPr/>
        </p:nvSpPr>
        <p:spPr>
          <a:xfrm>
            <a:off x="2069963" y="11271040"/>
            <a:ext cx="678511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000" spc="600" dirty="0">
                <a:solidFill>
                  <a:srgbClr val="CFBC9E"/>
                </a:solidFill>
                <a:latin typeface="Verdana"/>
                <a:cs typeface="Verdana"/>
              </a:rPr>
              <a:t>BY </a:t>
            </a:r>
            <a:r>
              <a:rPr lang="en-US" sz="3000" spc="600" dirty="0">
                <a:solidFill>
                  <a:srgbClr val="CFBC9E"/>
                </a:solidFill>
                <a:latin typeface="Verdana"/>
                <a:cs typeface="Verdana"/>
              </a:rPr>
              <a:t>PRABHAT</a:t>
            </a:r>
            <a:r>
              <a:rPr sz="3000" spc="600" dirty="0">
                <a:solidFill>
                  <a:srgbClr val="CFBC9E"/>
                </a:solidFill>
                <a:latin typeface="Verdana"/>
                <a:cs typeface="Verdana"/>
              </a:rPr>
              <a:t> </a:t>
            </a:r>
            <a:r>
              <a:rPr lang="en-US" sz="3000" spc="600" dirty="0">
                <a:solidFill>
                  <a:srgbClr val="CFBC9E"/>
                </a:solidFill>
                <a:latin typeface="Verdana"/>
                <a:cs typeface="Verdana"/>
              </a:rPr>
              <a:t>PATHAK</a:t>
            </a:r>
            <a:endParaRPr sz="3000" spc="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378" y="3659088"/>
            <a:ext cx="152400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378" y="4325837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378" y="4992587"/>
            <a:ext cx="152400" cy="1523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12887" y="3424683"/>
            <a:ext cx="1581150" cy="1574800"/>
            <a:chOff x="412887" y="3424683"/>
            <a:chExt cx="1581150" cy="15748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389" y="4266263"/>
              <a:ext cx="102009" cy="1020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389" y="4062244"/>
              <a:ext cx="102009" cy="1020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2404" y="3960634"/>
              <a:ext cx="612140" cy="764540"/>
            </a:xfrm>
            <a:custGeom>
              <a:avLst/>
              <a:gdLst/>
              <a:ahLst/>
              <a:cxnLst/>
              <a:rect l="l" t="t" r="r" b="b"/>
              <a:pathLst>
                <a:path w="612140" h="764539">
                  <a:moveTo>
                    <a:pt x="612051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0" y="764540"/>
                  </a:lnTo>
                  <a:lnTo>
                    <a:pt x="153009" y="764540"/>
                  </a:lnTo>
                  <a:lnTo>
                    <a:pt x="153009" y="152400"/>
                  </a:lnTo>
                  <a:lnTo>
                    <a:pt x="612051" y="152400"/>
                  </a:lnTo>
                  <a:lnTo>
                    <a:pt x="612051" y="0"/>
                  </a:lnTo>
                  <a:close/>
                </a:path>
              </a:pathLst>
            </a:custGeom>
            <a:solidFill>
              <a:srgbClr val="F0D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5413" y="4113250"/>
              <a:ext cx="1071245" cy="714375"/>
            </a:xfrm>
            <a:custGeom>
              <a:avLst/>
              <a:gdLst/>
              <a:ahLst/>
              <a:cxnLst/>
              <a:rect l="l" t="t" r="r" b="b"/>
              <a:pathLst>
                <a:path w="1071245" h="714375">
                  <a:moveTo>
                    <a:pt x="612063" y="0"/>
                  </a:moveTo>
                  <a:lnTo>
                    <a:pt x="0" y="0"/>
                  </a:lnTo>
                  <a:lnTo>
                    <a:pt x="0" y="714070"/>
                  </a:lnTo>
                  <a:lnTo>
                    <a:pt x="153022" y="714070"/>
                  </a:lnTo>
                  <a:lnTo>
                    <a:pt x="153022" y="204025"/>
                  </a:lnTo>
                  <a:lnTo>
                    <a:pt x="157035" y="184251"/>
                  </a:lnTo>
                  <a:lnTo>
                    <a:pt x="167982" y="168021"/>
                  </a:lnTo>
                  <a:lnTo>
                    <a:pt x="184200" y="157048"/>
                  </a:lnTo>
                  <a:lnTo>
                    <a:pt x="204025" y="153022"/>
                  </a:lnTo>
                  <a:lnTo>
                    <a:pt x="612063" y="153022"/>
                  </a:lnTo>
                  <a:lnTo>
                    <a:pt x="612063" y="0"/>
                  </a:lnTo>
                  <a:close/>
                </a:path>
                <a:path w="1071245" h="714375">
                  <a:moveTo>
                    <a:pt x="1071105" y="255028"/>
                  </a:moveTo>
                  <a:lnTo>
                    <a:pt x="663067" y="255028"/>
                  </a:lnTo>
                  <a:lnTo>
                    <a:pt x="663067" y="663067"/>
                  </a:lnTo>
                  <a:lnTo>
                    <a:pt x="1071105" y="663067"/>
                  </a:lnTo>
                  <a:lnTo>
                    <a:pt x="1071105" y="255028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8438" y="4266263"/>
              <a:ext cx="510540" cy="612140"/>
            </a:xfrm>
            <a:custGeom>
              <a:avLst/>
              <a:gdLst/>
              <a:ahLst/>
              <a:cxnLst/>
              <a:rect l="l" t="t" r="r" b="b"/>
              <a:pathLst>
                <a:path w="510540" h="612139">
                  <a:moveTo>
                    <a:pt x="459043" y="612058"/>
                  </a:moveTo>
                  <a:lnTo>
                    <a:pt x="51004" y="612058"/>
                  </a:lnTo>
                  <a:lnTo>
                    <a:pt x="31183" y="608039"/>
                  </a:lnTo>
                  <a:lnTo>
                    <a:pt x="14967" y="597090"/>
                  </a:lnTo>
                  <a:lnTo>
                    <a:pt x="4018" y="580874"/>
                  </a:lnTo>
                  <a:lnTo>
                    <a:pt x="0" y="561053"/>
                  </a:lnTo>
                  <a:lnTo>
                    <a:pt x="0" y="51004"/>
                  </a:lnTo>
                  <a:lnTo>
                    <a:pt x="4018" y="31225"/>
                  </a:lnTo>
                  <a:lnTo>
                    <a:pt x="14967" y="15005"/>
                  </a:lnTo>
                  <a:lnTo>
                    <a:pt x="31183" y="4033"/>
                  </a:lnTo>
                  <a:lnTo>
                    <a:pt x="51004" y="0"/>
                  </a:lnTo>
                  <a:lnTo>
                    <a:pt x="459043" y="0"/>
                  </a:lnTo>
                  <a:lnTo>
                    <a:pt x="478864" y="4033"/>
                  </a:lnTo>
                  <a:lnTo>
                    <a:pt x="495080" y="15005"/>
                  </a:lnTo>
                  <a:lnTo>
                    <a:pt x="506029" y="31225"/>
                  </a:lnTo>
                  <a:lnTo>
                    <a:pt x="510048" y="51004"/>
                  </a:lnTo>
                  <a:lnTo>
                    <a:pt x="510048" y="102009"/>
                  </a:lnTo>
                  <a:lnTo>
                    <a:pt x="510048" y="561053"/>
                  </a:lnTo>
                  <a:lnTo>
                    <a:pt x="506029" y="580874"/>
                  </a:lnTo>
                  <a:lnTo>
                    <a:pt x="495080" y="597090"/>
                  </a:lnTo>
                  <a:lnTo>
                    <a:pt x="478864" y="608039"/>
                  </a:lnTo>
                  <a:lnTo>
                    <a:pt x="459043" y="612058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6476" y="3450186"/>
              <a:ext cx="612140" cy="612140"/>
            </a:xfrm>
            <a:custGeom>
              <a:avLst/>
              <a:gdLst/>
              <a:ahLst/>
              <a:cxnLst/>
              <a:rect l="l" t="t" r="r" b="b"/>
              <a:pathLst>
                <a:path w="612139" h="612139">
                  <a:moveTo>
                    <a:pt x="507785" y="76569"/>
                  </a:moveTo>
                  <a:lnTo>
                    <a:pt x="181729" y="76569"/>
                  </a:lnTo>
                  <a:lnTo>
                    <a:pt x="192921" y="75761"/>
                  </a:lnTo>
                  <a:lnTo>
                    <a:pt x="203720" y="72422"/>
                  </a:lnTo>
                  <a:lnTo>
                    <a:pt x="209896" y="69832"/>
                  </a:lnTo>
                  <a:lnTo>
                    <a:pt x="212985" y="68637"/>
                  </a:lnTo>
                  <a:lnTo>
                    <a:pt x="223009" y="63259"/>
                  </a:lnTo>
                  <a:lnTo>
                    <a:pt x="231539" y="55873"/>
                  </a:lnTo>
                  <a:lnTo>
                    <a:pt x="238313" y="46825"/>
                  </a:lnTo>
                  <a:lnTo>
                    <a:pt x="243069" y="36460"/>
                  </a:lnTo>
                  <a:lnTo>
                    <a:pt x="250704" y="21643"/>
                  </a:lnTo>
                  <a:lnTo>
                    <a:pt x="262308" y="10123"/>
                  </a:lnTo>
                  <a:lnTo>
                    <a:pt x="276845" y="2657"/>
                  </a:lnTo>
                  <a:lnTo>
                    <a:pt x="293277" y="0"/>
                  </a:lnTo>
                  <a:lnTo>
                    <a:pt x="318780" y="0"/>
                  </a:lnTo>
                  <a:lnTo>
                    <a:pt x="361353" y="21643"/>
                  </a:lnTo>
                  <a:lnTo>
                    <a:pt x="373744" y="46825"/>
                  </a:lnTo>
                  <a:lnTo>
                    <a:pt x="380519" y="55873"/>
                  </a:lnTo>
                  <a:lnTo>
                    <a:pt x="389048" y="63259"/>
                  </a:lnTo>
                  <a:lnTo>
                    <a:pt x="399073" y="68637"/>
                  </a:lnTo>
                  <a:lnTo>
                    <a:pt x="402161" y="69832"/>
                  </a:lnTo>
                  <a:lnTo>
                    <a:pt x="408337" y="72422"/>
                  </a:lnTo>
                  <a:lnTo>
                    <a:pt x="414713" y="75212"/>
                  </a:lnTo>
                  <a:lnTo>
                    <a:pt x="421586" y="76507"/>
                  </a:lnTo>
                  <a:lnTo>
                    <a:pt x="507699" y="76507"/>
                  </a:lnTo>
                  <a:close/>
                </a:path>
                <a:path w="612139" h="612139">
                  <a:moveTo>
                    <a:pt x="143971" y="546287"/>
                  </a:moveTo>
                  <a:lnTo>
                    <a:pt x="98722" y="531466"/>
                  </a:lnTo>
                  <a:lnTo>
                    <a:pt x="69010" y="495977"/>
                  </a:lnTo>
                  <a:lnTo>
                    <a:pt x="65051" y="476078"/>
                  </a:lnTo>
                  <a:lnTo>
                    <a:pt x="65051" y="468009"/>
                  </a:lnTo>
                  <a:lnTo>
                    <a:pt x="67043" y="459840"/>
                  </a:lnTo>
                  <a:lnTo>
                    <a:pt x="70928" y="452169"/>
                  </a:lnTo>
                  <a:lnTo>
                    <a:pt x="74930" y="441482"/>
                  </a:lnTo>
                  <a:lnTo>
                    <a:pt x="76569" y="430328"/>
                  </a:lnTo>
                  <a:lnTo>
                    <a:pt x="75761" y="419136"/>
                  </a:lnTo>
                  <a:lnTo>
                    <a:pt x="72422" y="408337"/>
                  </a:lnTo>
                  <a:lnTo>
                    <a:pt x="69832" y="402161"/>
                  </a:lnTo>
                  <a:lnTo>
                    <a:pt x="68637" y="399073"/>
                  </a:lnTo>
                  <a:lnTo>
                    <a:pt x="63259" y="389048"/>
                  </a:lnTo>
                  <a:lnTo>
                    <a:pt x="55873" y="380519"/>
                  </a:lnTo>
                  <a:lnTo>
                    <a:pt x="46825" y="373744"/>
                  </a:lnTo>
                  <a:lnTo>
                    <a:pt x="36460" y="368988"/>
                  </a:lnTo>
                  <a:lnTo>
                    <a:pt x="21643" y="361353"/>
                  </a:lnTo>
                  <a:lnTo>
                    <a:pt x="10123" y="349749"/>
                  </a:lnTo>
                  <a:lnTo>
                    <a:pt x="2657" y="335212"/>
                  </a:lnTo>
                  <a:lnTo>
                    <a:pt x="0" y="318780"/>
                  </a:lnTo>
                  <a:lnTo>
                    <a:pt x="0" y="293277"/>
                  </a:lnTo>
                  <a:lnTo>
                    <a:pt x="21643" y="250704"/>
                  </a:lnTo>
                  <a:lnTo>
                    <a:pt x="46825" y="238313"/>
                  </a:lnTo>
                  <a:lnTo>
                    <a:pt x="55873" y="231539"/>
                  </a:lnTo>
                  <a:lnTo>
                    <a:pt x="63259" y="223009"/>
                  </a:lnTo>
                  <a:lnTo>
                    <a:pt x="68637" y="212985"/>
                  </a:lnTo>
                  <a:lnTo>
                    <a:pt x="69832" y="209896"/>
                  </a:lnTo>
                  <a:lnTo>
                    <a:pt x="72422" y="203720"/>
                  </a:lnTo>
                  <a:lnTo>
                    <a:pt x="75212" y="197344"/>
                  </a:lnTo>
                  <a:lnTo>
                    <a:pt x="76507" y="190471"/>
                  </a:lnTo>
                  <a:lnTo>
                    <a:pt x="76507" y="175428"/>
                  </a:lnTo>
                  <a:lnTo>
                    <a:pt x="74714" y="167260"/>
                  </a:lnTo>
                  <a:lnTo>
                    <a:pt x="70928" y="159888"/>
                  </a:lnTo>
                  <a:lnTo>
                    <a:pt x="65795" y="144048"/>
                  </a:lnTo>
                  <a:lnTo>
                    <a:pt x="80591" y="98722"/>
                  </a:lnTo>
                  <a:lnTo>
                    <a:pt x="116080" y="69010"/>
                  </a:lnTo>
                  <a:lnTo>
                    <a:pt x="135979" y="65051"/>
                  </a:lnTo>
                  <a:lnTo>
                    <a:pt x="144048" y="65051"/>
                  </a:lnTo>
                  <a:lnTo>
                    <a:pt x="152217" y="67043"/>
                  </a:lnTo>
                  <a:lnTo>
                    <a:pt x="159888" y="70928"/>
                  </a:lnTo>
                  <a:lnTo>
                    <a:pt x="170575" y="74930"/>
                  </a:lnTo>
                  <a:lnTo>
                    <a:pt x="181729" y="76569"/>
                  </a:lnTo>
                  <a:lnTo>
                    <a:pt x="507785" y="76569"/>
                  </a:lnTo>
                  <a:lnTo>
                    <a:pt x="513335" y="80591"/>
                  </a:lnTo>
                  <a:lnTo>
                    <a:pt x="543047" y="116080"/>
                  </a:lnTo>
                  <a:lnTo>
                    <a:pt x="547007" y="135979"/>
                  </a:lnTo>
                  <a:lnTo>
                    <a:pt x="547007" y="144048"/>
                  </a:lnTo>
                  <a:lnTo>
                    <a:pt x="545014" y="152217"/>
                  </a:lnTo>
                  <a:lnTo>
                    <a:pt x="544611" y="153014"/>
                  </a:lnTo>
                  <a:lnTo>
                    <a:pt x="306029" y="153014"/>
                  </a:lnTo>
                  <a:lnTo>
                    <a:pt x="257714" y="160827"/>
                  </a:lnTo>
                  <a:lnTo>
                    <a:pt x="215717" y="182575"/>
                  </a:lnTo>
                  <a:lnTo>
                    <a:pt x="182575" y="215717"/>
                  </a:lnTo>
                  <a:lnTo>
                    <a:pt x="160827" y="257714"/>
                  </a:lnTo>
                  <a:lnTo>
                    <a:pt x="153014" y="306029"/>
                  </a:lnTo>
                  <a:lnTo>
                    <a:pt x="160827" y="354343"/>
                  </a:lnTo>
                  <a:lnTo>
                    <a:pt x="182575" y="396341"/>
                  </a:lnTo>
                  <a:lnTo>
                    <a:pt x="215717" y="429483"/>
                  </a:lnTo>
                  <a:lnTo>
                    <a:pt x="257714" y="451230"/>
                  </a:lnTo>
                  <a:lnTo>
                    <a:pt x="306029" y="459043"/>
                  </a:lnTo>
                  <a:lnTo>
                    <a:pt x="543357" y="459043"/>
                  </a:lnTo>
                  <a:lnTo>
                    <a:pt x="546262" y="468009"/>
                  </a:lnTo>
                  <a:lnTo>
                    <a:pt x="531466" y="513335"/>
                  </a:lnTo>
                  <a:lnTo>
                    <a:pt x="508422" y="535488"/>
                  </a:lnTo>
                  <a:lnTo>
                    <a:pt x="430328" y="535488"/>
                  </a:lnTo>
                  <a:lnTo>
                    <a:pt x="429465" y="535550"/>
                  </a:lnTo>
                  <a:lnTo>
                    <a:pt x="175428" y="535550"/>
                  </a:lnTo>
                  <a:lnTo>
                    <a:pt x="167260" y="537344"/>
                  </a:lnTo>
                  <a:lnTo>
                    <a:pt x="159888" y="541129"/>
                  </a:lnTo>
                  <a:lnTo>
                    <a:pt x="143971" y="546287"/>
                  </a:lnTo>
                  <a:close/>
                </a:path>
                <a:path w="612139" h="612139">
                  <a:moveTo>
                    <a:pt x="507699" y="76507"/>
                  </a:moveTo>
                  <a:lnTo>
                    <a:pt x="436629" y="76507"/>
                  </a:lnTo>
                  <a:lnTo>
                    <a:pt x="444798" y="74714"/>
                  </a:lnTo>
                  <a:lnTo>
                    <a:pt x="452169" y="70928"/>
                  </a:lnTo>
                  <a:lnTo>
                    <a:pt x="468087" y="65770"/>
                  </a:lnTo>
                  <a:lnTo>
                    <a:pt x="484396" y="65823"/>
                  </a:lnTo>
                  <a:lnTo>
                    <a:pt x="499884" y="70844"/>
                  </a:lnTo>
                  <a:lnTo>
                    <a:pt x="507699" y="76507"/>
                  </a:lnTo>
                  <a:close/>
                </a:path>
                <a:path w="612139" h="612139">
                  <a:moveTo>
                    <a:pt x="543357" y="459043"/>
                  </a:moveTo>
                  <a:lnTo>
                    <a:pt x="306029" y="459043"/>
                  </a:lnTo>
                  <a:lnTo>
                    <a:pt x="354343" y="451230"/>
                  </a:lnTo>
                  <a:lnTo>
                    <a:pt x="396341" y="429483"/>
                  </a:lnTo>
                  <a:lnTo>
                    <a:pt x="429483" y="396341"/>
                  </a:lnTo>
                  <a:lnTo>
                    <a:pt x="451230" y="354343"/>
                  </a:lnTo>
                  <a:lnTo>
                    <a:pt x="459043" y="306029"/>
                  </a:lnTo>
                  <a:lnTo>
                    <a:pt x="451230" y="257714"/>
                  </a:lnTo>
                  <a:lnTo>
                    <a:pt x="429483" y="215717"/>
                  </a:lnTo>
                  <a:lnTo>
                    <a:pt x="396341" y="182575"/>
                  </a:lnTo>
                  <a:lnTo>
                    <a:pt x="354343" y="160827"/>
                  </a:lnTo>
                  <a:lnTo>
                    <a:pt x="306029" y="153014"/>
                  </a:lnTo>
                  <a:lnTo>
                    <a:pt x="544611" y="153014"/>
                  </a:lnTo>
                  <a:lnTo>
                    <a:pt x="541129" y="159888"/>
                  </a:lnTo>
                  <a:lnTo>
                    <a:pt x="537127" y="170575"/>
                  </a:lnTo>
                  <a:lnTo>
                    <a:pt x="535488" y="181729"/>
                  </a:lnTo>
                  <a:lnTo>
                    <a:pt x="536296" y="192921"/>
                  </a:lnTo>
                  <a:lnTo>
                    <a:pt x="539635" y="203720"/>
                  </a:lnTo>
                  <a:lnTo>
                    <a:pt x="542225" y="209896"/>
                  </a:lnTo>
                  <a:lnTo>
                    <a:pt x="543420" y="212985"/>
                  </a:lnTo>
                  <a:lnTo>
                    <a:pt x="548798" y="223009"/>
                  </a:lnTo>
                  <a:lnTo>
                    <a:pt x="556184" y="231539"/>
                  </a:lnTo>
                  <a:lnTo>
                    <a:pt x="565232" y="238313"/>
                  </a:lnTo>
                  <a:lnTo>
                    <a:pt x="575597" y="243069"/>
                  </a:lnTo>
                  <a:lnTo>
                    <a:pt x="590414" y="250704"/>
                  </a:lnTo>
                  <a:lnTo>
                    <a:pt x="601934" y="262308"/>
                  </a:lnTo>
                  <a:lnTo>
                    <a:pt x="609401" y="276845"/>
                  </a:lnTo>
                  <a:lnTo>
                    <a:pt x="612058" y="293277"/>
                  </a:lnTo>
                  <a:lnTo>
                    <a:pt x="612058" y="318780"/>
                  </a:lnTo>
                  <a:lnTo>
                    <a:pt x="590414" y="361353"/>
                  </a:lnTo>
                  <a:lnTo>
                    <a:pt x="565232" y="373744"/>
                  </a:lnTo>
                  <a:lnTo>
                    <a:pt x="556184" y="380519"/>
                  </a:lnTo>
                  <a:lnTo>
                    <a:pt x="548798" y="389048"/>
                  </a:lnTo>
                  <a:lnTo>
                    <a:pt x="543420" y="399073"/>
                  </a:lnTo>
                  <a:lnTo>
                    <a:pt x="542225" y="402161"/>
                  </a:lnTo>
                  <a:lnTo>
                    <a:pt x="539635" y="408337"/>
                  </a:lnTo>
                  <a:lnTo>
                    <a:pt x="536845" y="414713"/>
                  </a:lnTo>
                  <a:lnTo>
                    <a:pt x="535550" y="421586"/>
                  </a:lnTo>
                  <a:lnTo>
                    <a:pt x="535550" y="436629"/>
                  </a:lnTo>
                  <a:lnTo>
                    <a:pt x="537344" y="444798"/>
                  </a:lnTo>
                  <a:lnTo>
                    <a:pt x="541129" y="452169"/>
                  </a:lnTo>
                  <a:lnTo>
                    <a:pt x="543357" y="459043"/>
                  </a:lnTo>
                  <a:close/>
                </a:path>
                <a:path w="612139" h="612139">
                  <a:moveTo>
                    <a:pt x="476078" y="547007"/>
                  </a:moveTo>
                  <a:lnTo>
                    <a:pt x="468009" y="547007"/>
                  </a:lnTo>
                  <a:lnTo>
                    <a:pt x="459840" y="545014"/>
                  </a:lnTo>
                  <a:lnTo>
                    <a:pt x="452169" y="541129"/>
                  </a:lnTo>
                  <a:lnTo>
                    <a:pt x="441482" y="537127"/>
                  </a:lnTo>
                  <a:lnTo>
                    <a:pt x="430328" y="535488"/>
                  </a:lnTo>
                  <a:lnTo>
                    <a:pt x="508422" y="535488"/>
                  </a:lnTo>
                  <a:lnTo>
                    <a:pt x="505132" y="538181"/>
                  </a:lnTo>
                  <a:lnTo>
                    <a:pt x="495977" y="543047"/>
                  </a:lnTo>
                  <a:lnTo>
                    <a:pt x="486186" y="546007"/>
                  </a:lnTo>
                  <a:lnTo>
                    <a:pt x="476078" y="547007"/>
                  </a:lnTo>
                  <a:close/>
                </a:path>
                <a:path w="612139" h="612139">
                  <a:moveTo>
                    <a:pt x="318780" y="612058"/>
                  </a:moveTo>
                  <a:lnTo>
                    <a:pt x="293277" y="612058"/>
                  </a:lnTo>
                  <a:lnTo>
                    <a:pt x="276845" y="609401"/>
                  </a:lnTo>
                  <a:lnTo>
                    <a:pt x="262308" y="601934"/>
                  </a:lnTo>
                  <a:lnTo>
                    <a:pt x="250704" y="590414"/>
                  </a:lnTo>
                  <a:lnTo>
                    <a:pt x="243069" y="575597"/>
                  </a:lnTo>
                  <a:lnTo>
                    <a:pt x="238313" y="565232"/>
                  </a:lnTo>
                  <a:lnTo>
                    <a:pt x="231539" y="556184"/>
                  </a:lnTo>
                  <a:lnTo>
                    <a:pt x="223009" y="548798"/>
                  </a:lnTo>
                  <a:lnTo>
                    <a:pt x="212985" y="543420"/>
                  </a:lnTo>
                  <a:lnTo>
                    <a:pt x="209896" y="542225"/>
                  </a:lnTo>
                  <a:lnTo>
                    <a:pt x="203720" y="539635"/>
                  </a:lnTo>
                  <a:lnTo>
                    <a:pt x="197344" y="536845"/>
                  </a:lnTo>
                  <a:lnTo>
                    <a:pt x="190471" y="535550"/>
                  </a:lnTo>
                  <a:lnTo>
                    <a:pt x="429465" y="535550"/>
                  </a:lnTo>
                  <a:lnTo>
                    <a:pt x="419136" y="536296"/>
                  </a:lnTo>
                  <a:lnTo>
                    <a:pt x="408337" y="539635"/>
                  </a:lnTo>
                  <a:lnTo>
                    <a:pt x="402161" y="542225"/>
                  </a:lnTo>
                  <a:lnTo>
                    <a:pt x="399073" y="543420"/>
                  </a:lnTo>
                  <a:lnTo>
                    <a:pt x="389048" y="548798"/>
                  </a:lnTo>
                  <a:lnTo>
                    <a:pt x="380519" y="556184"/>
                  </a:lnTo>
                  <a:lnTo>
                    <a:pt x="373744" y="565232"/>
                  </a:lnTo>
                  <a:lnTo>
                    <a:pt x="368988" y="575597"/>
                  </a:lnTo>
                  <a:lnTo>
                    <a:pt x="361353" y="590414"/>
                  </a:lnTo>
                  <a:lnTo>
                    <a:pt x="349749" y="601934"/>
                  </a:lnTo>
                  <a:lnTo>
                    <a:pt x="335212" y="609401"/>
                  </a:lnTo>
                  <a:lnTo>
                    <a:pt x="318780" y="612058"/>
                  </a:lnTo>
                  <a:close/>
                </a:path>
              </a:pathLst>
            </a:custGeom>
            <a:solidFill>
              <a:srgbClr val="FFC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9491" y="360320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69" h="306070">
                  <a:moveTo>
                    <a:pt x="153014" y="306029"/>
                  </a:moveTo>
                  <a:lnTo>
                    <a:pt x="104700" y="298215"/>
                  </a:lnTo>
                  <a:lnTo>
                    <a:pt x="62702" y="276468"/>
                  </a:lnTo>
                  <a:lnTo>
                    <a:pt x="29560" y="243326"/>
                  </a:lnTo>
                  <a:lnTo>
                    <a:pt x="7813" y="201328"/>
                  </a:lnTo>
                  <a:lnTo>
                    <a:pt x="0" y="153014"/>
                  </a:lnTo>
                  <a:lnTo>
                    <a:pt x="7813" y="104700"/>
                  </a:lnTo>
                  <a:lnTo>
                    <a:pt x="29560" y="62702"/>
                  </a:lnTo>
                  <a:lnTo>
                    <a:pt x="62702" y="29560"/>
                  </a:lnTo>
                  <a:lnTo>
                    <a:pt x="104700" y="7813"/>
                  </a:lnTo>
                  <a:lnTo>
                    <a:pt x="153014" y="0"/>
                  </a:lnTo>
                  <a:lnTo>
                    <a:pt x="201328" y="7813"/>
                  </a:lnTo>
                  <a:lnTo>
                    <a:pt x="243326" y="29560"/>
                  </a:lnTo>
                  <a:lnTo>
                    <a:pt x="276468" y="62702"/>
                  </a:lnTo>
                  <a:lnTo>
                    <a:pt x="296822" y="102009"/>
                  </a:lnTo>
                  <a:lnTo>
                    <a:pt x="153014" y="102009"/>
                  </a:lnTo>
                  <a:lnTo>
                    <a:pt x="133193" y="106028"/>
                  </a:lnTo>
                  <a:lnTo>
                    <a:pt x="116977" y="116977"/>
                  </a:lnTo>
                  <a:lnTo>
                    <a:pt x="106028" y="133193"/>
                  </a:lnTo>
                  <a:lnTo>
                    <a:pt x="102009" y="153014"/>
                  </a:lnTo>
                  <a:lnTo>
                    <a:pt x="106028" y="172835"/>
                  </a:lnTo>
                  <a:lnTo>
                    <a:pt x="116977" y="189051"/>
                  </a:lnTo>
                  <a:lnTo>
                    <a:pt x="133193" y="200000"/>
                  </a:lnTo>
                  <a:lnTo>
                    <a:pt x="153014" y="204019"/>
                  </a:lnTo>
                  <a:lnTo>
                    <a:pt x="296822" y="204019"/>
                  </a:lnTo>
                  <a:lnTo>
                    <a:pt x="276468" y="243326"/>
                  </a:lnTo>
                  <a:lnTo>
                    <a:pt x="243326" y="276468"/>
                  </a:lnTo>
                  <a:lnTo>
                    <a:pt x="201328" y="298215"/>
                  </a:lnTo>
                  <a:lnTo>
                    <a:pt x="153014" y="306029"/>
                  </a:lnTo>
                  <a:close/>
                </a:path>
                <a:path w="306069" h="306070">
                  <a:moveTo>
                    <a:pt x="296822" y="204019"/>
                  </a:moveTo>
                  <a:lnTo>
                    <a:pt x="153014" y="204019"/>
                  </a:lnTo>
                  <a:lnTo>
                    <a:pt x="172835" y="200000"/>
                  </a:lnTo>
                  <a:lnTo>
                    <a:pt x="189051" y="189051"/>
                  </a:lnTo>
                  <a:lnTo>
                    <a:pt x="200000" y="172835"/>
                  </a:lnTo>
                  <a:lnTo>
                    <a:pt x="204019" y="153014"/>
                  </a:lnTo>
                  <a:lnTo>
                    <a:pt x="200000" y="133193"/>
                  </a:lnTo>
                  <a:lnTo>
                    <a:pt x="189051" y="116977"/>
                  </a:lnTo>
                  <a:lnTo>
                    <a:pt x="172835" y="106028"/>
                  </a:lnTo>
                  <a:lnTo>
                    <a:pt x="153014" y="102009"/>
                  </a:lnTo>
                  <a:lnTo>
                    <a:pt x="296822" y="102009"/>
                  </a:lnTo>
                  <a:lnTo>
                    <a:pt x="298215" y="104700"/>
                  </a:lnTo>
                  <a:lnTo>
                    <a:pt x="306029" y="153014"/>
                  </a:lnTo>
                  <a:lnTo>
                    <a:pt x="298215" y="201328"/>
                  </a:lnTo>
                  <a:lnTo>
                    <a:pt x="296822" y="204019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3988" y="3577698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5" h="357504">
                  <a:moveTo>
                    <a:pt x="178516" y="357033"/>
                  </a:moveTo>
                  <a:lnTo>
                    <a:pt x="131118" y="350645"/>
                  </a:lnTo>
                  <a:lnTo>
                    <a:pt x="88491" y="332623"/>
                  </a:lnTo>
                  <a:lnTo>
                    <a:pt x="52349" y="304684"/>
                  </a:lnTo>
                  <a:lnTo>
                    <a:pt x="24410" y="268542"/>
                  </a:lnTo>
                  <a:lnTo>
                    <a:pt x="6388" y="225915"/>
                  </a:lnTo>
                  <a:lnTo>
                    <a:pt x="0" y="178516"/>
                  </a:lnTo>
                  <a:lnTo>
                    <a:pt x="6388" y="131118"/>
                  </a:lnTo>
                  <a:lnTo>
                    <a:pt x="24410" y="88491"/>
                  </a:lnTo>
                  <a:lnTo>
                    <a:pt x="52349" y="52349"/>
                  </a:lnTo>
                  <a:lnTo>
                    <a:pt x="88491" y="24410"/>
                  </a:lnTo>
                  <a:lnTo>
                    <a:pt x="131118" y="6388"/>
                  </a:lnTo>
                  <a:lnTo>
                    <a:pt x="178516" y="0"/>
                  </a:lnTo>
                  <a:lnTo>
                    <a:pt x="225915" y="6388"/>
                  </a:lnTo>
                  <a:lnTo>
                    <a:pt x="268542" y="24410"/>
                  </a:lnTo>
                  <a:lnTo>
                    <a:pt x="302944" y="51004"/>
                  </a:lnTo>
                  <a:lnTo>
                    <a:pt x="178516" y="51004"/>
                  </a:lnTo>
                  <a:lnTo>
                    <a:pt x="128922" y="61038"/>
                  </a:lnTo>
                  <a:lnTo>
                    <a:pt x="88386" y="88386"/>
                  </a:lnTo>
                  <a:lnTo>
                    <a:pt x="61038" y="128922"/>
                  </a:lnTo>
                  <a:lnTo>
                    <a:pt x="51004" y="178516"/>
                  </a:lnTo>
                  <a:lnTo>
                    <a:pt x="61038" y="228111"/>
                  </a:lnTo>
                  <a:lnTo>
                    <a:pt x="88386" y="268647"/>
                  </a:lnTo>
                  <a:lnTo>
                    <a:pt x="128922" y="295995"/>
                  </a:lnTo>
                  <a:lnTo>
                    <a:pt x="178516" y="306029"/>
                  </a:lnTo>
                  <a:lnTo>
                    <a:pt x="302944" y="306029"/>
                  </a:lnTo>
                  <a:lnTo>
                    <a:pt x="268542" y="332623"/>
                  </a:lnTo>
                  <a:lnTo>
                    <a:pt x="225915" y="350645"/>
                  </a:lnTo>
                  <a:lnTo>
                    <a:pt x="178516" y="357033"/>
                  </a:lnTo>
                  <a:close/>
                </a:path>
                <a:path w="357505" h="357504">
                  <a:moveTo>
                    <a:pt x="302944" y="306029"/>
                  </a:moveTo>
                  <a:lnTo>
                    <a:pt x="178516" y="306029"/>
                  </a:lnTo>
                  <a:lnTo>
                    <a:pt x="228111" y="295995"/>
                  </a:lnTo>
                  <a:lnTo>
                    <a:pt x="268647" y="268647"/>
                  </a:lnTo>
                  <a:lnTo>
                    <a:pt x="295995" y="228111"/>
                  </a:lnTo>
                  <a:lnTo>
                    <a:pt x="306029" y="178516"/>
                  </a:lnTo>
                  <a:lnTo>
                    <a:pt x="295995" y="128922"/>
                  </a:lnTo>
                  <a:lnTo>
                    <a:pt x="268647" y="88386"/>
                  </a:lnTo>
                  <a:lnTo>
                    <a:pt x="228111" y="61038"/>
                  </a:lnTo>
                  <a:lnTo>
                    <a:pt x="178516" y="51004"/>
                  </a:lnTo>
                  <a:lnTo>
                    <a:pt x="302944" y="51004"/>
                  </a:lnTo>
                  <a:lnTo>
                    <a:pt x="304684" y="52349"/>
                  </a:lnTo>
                  <a:lnTo>
                    <a:pt x="332623" y="88491"/>
                  </a:lnTo>
                  <a:lnTo>
                    <a:pt x="350645" y="131118"/>
                  </a:lnTo>
                  <a:lnTo>
                    <a:pt x="357033" y="178516"/>
                  </a:lnTo>
                  <a:lnTo>
                    <a:pt x="350645" y="225915"/>
                  </a:lnTo>
                  <a:lnTo>
                    <a:pt x="332623" y="268542"/>
                  </a:lnTo>
                  <a:lnTo>
                    <a:pt x="304684" y="304684"/>
                  </a:lnTo>
                  <a:lnTo>
                    <a:pt x="302944" y="306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5998" y="3679708"/>
              <a:ext cx="153014" cy="15301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3891" y="3424683"/>
              <a:ext cx="1530350" cy="1574800"/>
            </a:xfrm>
            <a:custGeom>
              <a:avLst/>
              <a:gdLst/>
              <a:ahLst/>
              <a:cxnLst/>
              <a:rect l="l" t="t" r="r" b="b"/>
              <a:pathLst>
                <a:path w="1530350" h="1574800">
                  <a:moveTo>
                    <a:pt x="1285780" y="50800"/>
                  </a:moveTo>
                  <a:lnTo>
                    <a:pt x="1111447" y="50800"/>
                  </a:lnTo>
                  <a:lnTo>
                    <a:pt x="1122768" y="25400"/>
                  </a:lnTo>
                  <a:lnTo>
                    <a:pt x="1139925" y="12700"/>
                  </a:lnTo>
                  <a:lnTo>
                    <a:pt x="1161473" y="0"/>
                  </a:lnTo>
                  <a:lnTo>
                    <a:pt x="1235754" y="0"/>
                  </a:lnTo>
                  <a:lnTo>
                    <a:pt x="1257301" y="12700"/>
                  </a:lnTo>
                  <a:lnTo>
                    <a:pt x="1274459" y="25400"/>
                  </a:lnTo>
                  <a:lnTo>
                    <a:pt x="1285780" y="50800"/>
                  </a:lnTo>
                  <a:close/>
                </a:path>
                <a:path w="1530350" h="1574800">
                  <a:moveTo>
                    <a:pt x="1152740" y="76200"/>
                  </a:moveTo>
                  <a:lnTo>
                    <a:pt x="1079270" y="76200"/>
                  </a:lnTo>
                  <a:lnTo>
                    <a:pt x="1086243" y="63500"/>
                  </a:lnTo>
                  <a:lnTo>
                    <a:pt x="1103378" y="63500"/>
                  </a:lnTo>
                  <a:lnTo>
                    <a:pt x="1108857" y="50800"/>
                  </a:lnTo>
                  <a:lnTo>
                    <a:pt x="1163814" y="50800"/>
                  </a:lnTo>
                  <a:lnTo>
                    <a:pt x="1159862" y="63500"/>
                  </a:lnTo>
                  <a:lnTo>
                    <a:pt x="1152740" y="76200"/>
                  </a:lnTo>
                  <a:close/>
                </a:path>
                <a:path w="1530350" h="1574800">
                  <a:moveTo>
                    <a:pt x="1468481" y="241300"/>
                  </a:moveTo>
                  <a:lnTo>
                    <a:pt x="1410005" y="241300"/>
                  </a:lnTo>
                  <a:lnTo>
                    <a:pt x="1408809" y="228600"/>
                  </a:lnTo>
                  <a:lnTo>
                    <a:pt x="1403856" y="215900"/>
                  </a:lnTo>
                  <a:lnTo>
                    <a:pt x="1402583" y="203200"/>
                  </a:lnTo>
                  <a:lnTo>
                    <a:pt x="1404971" y="177800"/>
                  </a:lnTo>
                  <a:lnTo>
                    <a:pt x="1411001" y="165100"/>
                  </a:lnTo>
                  <a:lnTo>
                    <a:pt x="1413667" y="165100"/>
                  </a:lnTo>
                  <a:lnTo>
                    <a:pt x="1413653" y="152400"/>
                  </a:lnTo>
                  <a:lnTo>
                    <a:pt x="1411043" y="139700"/>
                  </a:lnTo>
                  <a:lnTo>
                    <a:pt x="1405920" y="139700"/>
                  </a:lnTo>
                  <a:lnTo>
                    <a:pt x="1387989" y="114300"/>
                  </a:lnTo>
                  <a:lnTo>
                    <a:pt x="1282492" y="114300"/>
                  </a:lnTo>
                  <a:lnTo>
                    <a:pt x="1267470" y="101600"/>
                  </a:lnTo>
                  <a:lnTo>
                    <a:pt x="1254661" y="88900"/>
                  </a:lnTo>
                  <a:lnTo>
                    <a:pt x="1244486" y="76200"/>
                  </a:lnTo>
                  <a:lnTo>
                    <a:pt x="1237365" y="63500"/>
                  </a:lnTo>
                  <a:lnTo>
                    <a:pt x="1233413" y="50800"/>
                  </a:lnTo>
                  <a:lnTo>
                    <a:pt x="1288370" y="50800"/>
                  </a:lnTo>
                  <a:lnTo>
                    <a:pt x="1293849" y="63500"/>
                  </a:lnTo>
                  <a:lnTo>
                    <a:pt x="1310983" y="63500"/>
                  </a:lnTo>
                  <a:lnTo>
                    <a:pt x="1317957" y="76200"/>
                  </a:lnTo>
                  <a:lnTo>
                    <a:pt x="1424051" y="76200"/>
                  </a:lnTo>
                  <a:lnTo>
                    <a:pt x="1441982" y="101600"/>
                  </a:lnTo>
                  <a:lnTo>
                    <a:pt x="1456541" y="114300"/>
                  </a:lnTo>
                  <a:lnTo>
                    <a:pt x="1464010" y="139700"/>
                  </a:lnTo>
                  <a:lnTo>
                    <a:pt x="1464102" y="165100"/>
                  </a:lnTo>
                  <a:lnTo>
                    <a:pt x="1456527" y="190500"/>
                  </a:lnTo>
                  <a:lnTo>
                    <a:pt x="1452940" y="203200"/>
                  </a:lnTo>
                  <a:lnTo>
                    <a:pt x="1452542" y="203200"/>
                  </a:lnTo>
                  <a:lnTo>
                    <a:pt x="1455630" y="215900"/>
                  </a:lnTo>
                  <a:lnTo>
                    <a:pt x="1458419" y="215900"/>
                  </a:lnTo>
                  <a:lnTo>
                    <a:pt x="1462504" y="228600"/>
                  </a:lnTo>
                  <a:lnTo>
                    <a:pt x="1468481" y="241300"/>
                  </a:lnTo>
                  <a:close/>
                </a:path>
                <a:path w="1530350" h="1574800">
                  <a:moveTo>
                    <a:pt x="987222" y="241300"/>
                  </a:moveTo>
                  <a:lnTo>
                    <a:pt x="928746" y="241300"/>
                  </a:lnTo>
                  <a:lnTo>
                    <a:pt x="934723" y="228600"/>
                  </a:lnTo>
                  <a:lnTo>
                    <a:pt x="938807" y="215900"/>
                  </a:lnTo>
                  <a:lnTo>
                    <a:pt x="941597" y="215900"/>
                  </a:lnTo>
                  <a:lnTo>
                    <a:pt x="944685" y="203200"/>
                  </a:lnTo>
                  <a:lnTo>
                    <a:pt x="944286" y="203200"/>
                  </a:lnTo>
                  <a:lnTo>
                    <a:pt x="940700" y="190500"/>
                  </a:lnTo>
                  <a:lnTo>
                    <a:pt x="933124" y="165100"/>
                  </a:lnTo>
                  <a:lnTo>
                    <a:pt x="933216" y="139700"/>
                  </a:lnTo>
                  <a:lnTo>
                    <a:pt x="940686" y="114300"/>
                  </a:lnTo>
                  <a:lnTo>
                    <a:pt x="955245" y="101600"/>
                  </a:lnTo>
                  <a:lnTo>
                    <a:pt x="973176" y="76200"/>
                  </a:lnTo>
                  <a:lnTo>
                    <a:pt x="993226" y="63500"/>
                  </a:lnTo>
                  <a:lnTo>
                    <a:pt x="1063929" y="63500"/>
                  </a:lnTo>
                  <a:lnTo>
                    <a:pt x="1071201" y="76200"/>
                  </a:lnTo>
                  <a:lnTo>
                    <a:pt x="1152740" y="76200"/>
                  </a:lnTo>
                  <a:lnTo>
                    <a:pt x="1142565" y="88900"/>
                  </a:lnTo>
                  <a:lnTo>
                    <a:pt x="1129757" y="101600"/>
                  </a:lnTo>
                  <a:lnTo>
                    <a:pt x="1114734" y="114300"/>
                  </a:lnTo>
                  <a:lnTo>
                    <a:pt x="1009238" y="114300"/>
                  </a:lnTo>
                  <a:lnTo>
                    <a:pt x="991307" y="139700"/>
                  </a:lnTo>
                  <a:lnTo>
                    <a:pt x="986184" y="139700"/>
                  </a:lnTo>
                  <a:lnTo>
                    <a:pt x="983574" y="152400"/>
                  </a:lnTo>
                  <a:lnTo>
                    <a:pt x="983560" y="165100"/>
                  </a:lnTo>
                  <a:lnTo>
                    <a:pt x="986226" y="165100"/>
                  </a:lnTo>
                  <a:lnTo>
                    <a:pt x="992256" y="177800"/>
                  </a:lnTo>
                  <a:lnTo>
                    <a:pt x="994644" y="203200"/>
                  </a:lnTo>
                  <a:lnTo>
                    <a:pt x="993371" y="215900"/>
                  </a:lnTo>
                  <a:lnTo>
                    <a:pt x="988418" y="228600"/>
                  </a:lnTo>
                  <a:lnTo>
                    <a:pt x="987222" y="241300"/>
                  </a:lnTo>
                  <a:close/>
                </a:path>
                <a:path w="1530350" h="1574800">
                  <a:moveTo>
                    <a:pt x="1424051" y="76200"/>
                  </a:moveTo>
                  <a:lnTo>
                    <a:pt x="1326026" y="76200"/>
                  </a:lnTo>
                  <a:lnTo>
                    <a:pt x="1333298" y="63500"/>
                  </a:lnTo>
                  <a:lnTo>
                    <a:pt x="1404001" y="63500"/>
                  </a:lnTo>
                  <a:lnTo>
                    <a:pt x="1424051" y="76200"/>
                  </a:lnTo>
                  <a:close/>
                </a:path>
                <a:path w="1530350" h="1574800">
                  <a:moveTo>
                    <a:pt x="1073716" y="127000"/>
                  </a:moveTo>
                  <a:lnTo>
                    <a:pt x="1057058" y="114300"/>
                  </a:lnTo>
                  <a:lnTo>
                    <a:pt x="1090412" y="114300"/>
                  </a:lnTo>
                  <a:lnTo>
                    <a:pt x="1073716" y="127000"/>
                  </a:lnTo>
                  <a:close/>
                </a:path>
                <a:path w="1530350" h="1574800">
                  <a:moveTo>
                    <a:pt x="1323473" y="127000"/>
                  </a:moveTo>
                  <a:lnTo>
                    <a:pt x="1306773" y="114300"/>
                  </a:lnTo>
                  <a:lnTo>
                    <a:pt x="1340155" y="114300"/>
                  </a:lnTo>
                  <a:lnTo>
                    <a:pt x="1323473" y="127000"/>
                  </a:lnTo>
                  <a:close/>
                </a:path>
                <a:path w="1530350" h="1574800">
                  <a:moveTo>
                    <a:pt x="985031" y="406400"/>
                  </a:moveTo>
                  <a:lnTo>
                    <a:pt x="899022" y="406400"/>
                  </a:lnTo>
                  <a:lnTo>
                    <a:pt x="881975" y="381000"/>
                  </a:lnTo>
                  <a:lnTo>
                    <a:pt x="870979" y="368300"/>
                  </a:lnTo>
                  <a:lnTo>
                    <a:pt x="867082" y="342900"/>
                  </a:lnTo>
                  <a:lnTo>
                    <a:pt x="867082" y="317500"/>
                  </a:lnTo>
                  <a:lnTo>
                    <a:pt x="870964" y="292100"/>
                  </a:lnTo>
                  <a:lnTo>
                    <a:pt x="881925" y="266700"/>
                  </a:lnTo>
                  <a:lnTo>
                    <a:pt x="898938" y="254000"/>
                  </a:lnTo>
                  <a:lnTo>
                    <a:pt x="920976" y="241300"/>
                  </a:lnTo>
                  <a:lnTo>
                    <a:pt x="985031" y="241300"/>
                  </a:lnTo>
                  <a:lnTo>
                    <a:pt x="952684" y="279400"/>
                  </a:lnTo>
                  <a:lnTo>
                    <a:pt x="923279" y="292100"/>
                  </a:lnTo>
                  <a:lnTo>
                    <a:pt x="919446" y="304800"/>
                  </a:lnTo>
                  <a:lnTo>
                    <a:pt x="918087" y="317500"/>
                  </a:lnTo>
                  <a:lnTo>
                    <a:pt x="918087" y="342900"/>
                  </a:lnTo>
                  <a:lnTo>
                    <a:pt x="919446" y="342900"/>
                  </a:lnTo>
                  <a:lnTo>
                    <a:pt x="923279" y="355600"/>
                  </a:lnTo>
                  <a:lnTo>
                    <a:pt x="929224" y="355600"/>
                  </a:lnTo>
                  <a:lnTo>
                    <a:pt x="936915" y="368300"/>
                  </a:lnTo>
                  <a:lnTo>
                    <a:pt x="952684" y="368300"/>
                  </a:lnTo>
                  <a:lnTo>
                    <a:pt x="966240" y="381000"/>
                  </a:lnTo>
                  <a:lnTo>
                    <a:pt x="977162" y="393700"/>
                  </a:lnTo>
                  <a:lnTo>
                    <a:pt x="985031" y="406400"/>
                  </a:lnTo>
                  <a:close/>
                </a:path>
                <a:path w="1530350" h="1574800">
                  <a:moveTo>
                    <a:pt x="1498289" y="406400"/>
                  </a:moveTo>
                  <a:lnTo>
                    <a:pt x="1412196" y="406400"/>
                  </a:lnTo>
                  <a:lnTo>
                    <a:pt x="1420064" y="393700"/>
                  </a:lnTo>
                  <a:lnTo>
                    <a:pt x="1430987" y="381000"/>
                  </a:lnTo>
                  <a:lnTo>
                    <a:pt x="1444543" y="368300"/>
                  </a:lnTo>
                  <a:lnTo>
                    <a:pt x="1460312" y="368300"/>
                  </a:lnTo>
                  <a:lnTo>
                    <a:pt x="1468003" y="355600"/>
                  </a:lnTo>
                  <a:lnTo>
                    <a:pt x="1473947" y="355600"/>
                  </a:lnTo>
                  <a:lnTo>
                    <a:pt x="1477781" y="342900"/>
                  </a:lnTo>
                  <a:lnTo>
                    <a:pt x="1479140" y="342900"/>
                  </a:lnTo>
                  <a:lnTo>
                    <a:pt x="1479140" y="317500"/>
                  </a:lnTo>
                  <a:lnTo>
                    <a:pt x="1477781" y="304800"/>
                  </a:lnTo>
                  <a:lnTo>
                    <a:pt x="1473947" y="292100"/>
                  </a:lnTo>
                  <a:lnTo>
                    <a:pt x="1460312" y="292100"/>
                  </a:lnTo>
                  <a:lnTo>
                    <a:pt x="1444543" y="279400"/>
                  </a:lnTo>
                  <a:lnTo>
                    <a:pt x="1430987" y="266700"/>
                  </a:lnTo>
                  <a:lnTo>
                    <a:pt x="1420064" y="254000"/>
                  </a:lnTo>
                  <a:lnTo>
                    <a:pt x="1412196" y="241300"/>
                  </a:lnTo>
                  <a:lnTo>
                    <a:pt x="1476151" y="241300"/>
                  </a:lnTo>
                  <a:lnTo>
                    <a:pt x="1498205" y="254000"/>
                  </a:lnTo>
                  <a:lnTo>
                    <a:pt x="1515252" y="266700"/>
                  </a:lnTo>
                  <a:lnTo>
                    <a:pt x="1526247" y="292100"/>
                  </a:lnTo>
                  <a:lnTo>
                    <a:pt x="1530145" y="317500"/>
                  </a:lnTo>
                  <a:lnTo>
                    <a:pt x="1530145" y="342900"/>
                  </a:lnTo>
                  <a:lnTo>
                    <a:pt x="1526263" y="368300"/>
                  </a:lnTo>
                  <a:lnTo>
                    <a:pt x="1515302" y="381000"/>
                  </a:lnTo>
                  <a:lnTo>
                    <a:pt x="1498289" y="406400"/>
                  </a:lnTo>
                  <a:close/>
                </a:path>
                <a:path w="1530350" h="1574800">
                  <a:moveTo>
                    <a:pt x="987222" y="419100"/>
                  </a:moveTo>
                  <a:lnTo>
                    <a:pt x="928746" y="419100"/>
                  </a:lnTo>
                  <a:lnTo>
                    <a:pt x="921075" y="406400"/>
                  </a:lnTo>
                  <a:lnTo>
                    <a:pt x="986126" y="406400"/>
                  </a:lnTo>
                  <a:lnTo>
                    <a:pt x="987222" y="419100"/>
                  </a:lnTo>
                  <a:close/>
                </a:path>
                <a:path w="1530350" h="1574800">
                  <a:moveTo>
                    <a:pt x="1468481" y="419100"/>
                  </a:moveTo>
                  <a:lnTo>
                    <a:pt x="1410005" y="419100"/>
                  </a:lnTo>
                  <a:lnTo>
                    <a:pt x="1411100" y="406400"/>
                  </a:lnTo>
                  <a:lnTo>
                    <a:pt x="1476251" y="406400"/>
                  </a:lnTo>
                  <a:lnTo>
                    <a:pt x="1468481" y="419100"/>
                  </a:lnTo>
                  <a:close/>
                </a:path>
                <a:path w="1530350" h="1574800">
                  <a:moveTo>
                    <a:pt x="1040349" y="596900"/>
                  </a:moveTo>
                  <a:lnTo>
                    <a:pt x="1016199" y="596900"/>
                  </a:lnTo>
                  <a:lnTo>
                    <a:pt x="993226" y="584200"/>
                  </a:lnTo>
                  <a:lnTo>
                    <a:pt x="973176" y="571500"/>
                  </a:lnTo>
                  <a:lnTo>
                    <a:pt x="955245" y="546100"/>
                  </a:lnTo>
                  <a:lnTo>
                    <a:pt x="940686" y="533400"/>
                  </a:lnTo>
                  <a:lnTo>
                    <a:pt x="933216" y="508000"/>
                  </a:lnTo>
                  <a:lnTo>
                    <a:pt x="933124" y="482600"/>
                  </a:lnTo>
                  <a:lnTo>
                    <a:pt x="940700" y="457200"/>
                  </a:lnTo>
                  <a:lnTo>
                    <a:pt x="944286" y="457200"/>
                  </a:lnTo>
                  <a:lnTo>
                    <a:pt x="944685" y="444500"/>
                  </a:lnTo>
                  <a:lnTo>
                    <a:pt x="941597" y="431800"/>
                  </a:lnTo>
                  <a:lnTo>
                    <a:pt x="938807" y="431800"/>
                  </a:lnTo>
                  <a:lnTo>
                    <a:pt x="934723" y="419100"/>
                  </a:lnTo>
                  <a:lnTo>
                    <a:pt x="988418" y="419100"/>
                  </a:lnTo>
                  <a:lnTo>
                    <a:pt x="993371" y="431800"/>
                  </a:lnTo>
                  <a:lnTo>
                    <a:pt x="994644" y="444500"/>
                  </a:lnTo>
                  <a:lnTo>
                    <a:pt x="992256" y="469900"/>
                  </a:lnTo>
                  <a:lnTo>
                    <a:pt x="986226" y="482600"/>
                  </a:lnTo>
                  <a:lnTo>
                    <a:pt x="983560" y="495300"/>
                  </a:lnTo>
                  <a:lnTo>
                    <a:pt x="986184" y="508000"/>
                  </a:lnTo>
                  <a:lnTo>
                    <a:pt x="991307" y="520700"/>
                  </a:lnTo>
                  <a:lnTo>
                    <a:pt x="1009238" y="533400"/>
                  </a:lnTo>
                  <a:lnTo>
                    <a:pt x="1016235" y="533400"/>
                  </a:lnTo>
                  <a:lnTo>
                    <a:pt x="1024268" y="546100"/>
                  </a:lnTo>
                  <a:lnTo>
                    <a:pt x="1129799" y="546100"/>
                  </a:lnTo>
                  <a:lnTo>
                    <a:pt x="1142603" y="558800"/>
                  </a:lnTo>
                  <a:lnTo>
                    <a:pt x="1152754" y="571500"/>
                  </a:lnTo>
                  <a:lnTo>
                    <a:pt x="1159862" y="584200"/>
                  </a:lnTo>
                  <a:lnTo>
                    <a:pt x="1063929" y="584200"/>
                  </a:lnTo>
                  <a:lnTo>
                    <a:pt x="1040349" y="596900"/>
                  </a:lnTo>
                  <a:close/>
                </a:path>
                <a:path w="1530350" h="1574800">
                  <a:moveTo>
                    <a:pt x="1441982" y="546100"/>
                  </a:moveTo>
                  <a:lnTo>
                    <a:pt x="1372959" y="546100"/>
                  </a:lnTo>
                  <a:lnTo>
                    <a:pt x="1380992" y="533400"/>
                  </a:lnTo>
                  <a:lnTo>
                    <a:pt x="1387989" y="533400"/>
                  </a:lnTo>
                  <a:lnTo>
                    <a:pt x="1405920" y="520700"/>
                  </a:lnTo>
                  <a:lnTo>
                    <a:pt x="1411043" y="508000"/>
                  </a:lnTo>
                  <a:lnTo>
                    <a:pt x="1413653" y="495300"/>
                  </a:lnTo>
                  <a:lnTo>
                    <a:pt x="1411001" y="482600"/>
                  </a:lnTo>
                  <a:lnTo>
                    <a:pt x="1404971" y="469900"/>
                  </a:lnTo>
                  <a:lnTo>
                    <a:pt x="1402583" y="444500"/>
                  </a:lnTo>
                  <a:lnTo>
                    <a:pt x="1403856" y="431800"/>
                  </a:lnTo>
                  <a:lnTo>
                    <a:pt x="1408809" y="419100"/>
                  </a:lnTo>
                  <a:lnTo>
                    <a:pt x="1462504" y="419100"/>
                  </a:lnTo>
                  <a:lnTo>
                    <a:pt x="1458419" y="431800"/>
                  </a:lnTo>
                  <a:lnTo>
                    <a:pt x="1455630" y="431800"/>
                  </a:lnTo>
                  <a:lnTo>
                    <a:pt x="1452542" y="444500"/>
                  </a:lnTo>
                  <a:lnTo>
                    <a:pt x="1452940" y="457200"/>
                  </a:lnTo>
                  <a:lnTo>
                    <a:pt x="1456527" y="457200"/>
                  </a:lnTo>
                  <a:lnTo>
                    <a:pt x="1464102" y="482600"/>
                  </a:lnTo>
                  <a:lnTo>
                    <a:pt x="1464010" y="508000"/>
                  </a:lnTo>
                  <a:lnTo>
                    <a:pt x="1456541" y="533400"/>
                  </a:lnTo>
                  <a:lnTo>
                    <a:pt x="1441982" y="546100"/>
                  </a:lnTo>
                  <a:close/>
                </a:path>
                <a:path w="1530350" h="1574800">
                  <a:moveTo>
                    <a:pt x="525640" y="1422400"/>
                  </a:moveTo>
                  <a:lnTo>
                    <a:pt x="306029" y="1422400"/>
                  </a:lnTo>
                  <a:lnTo>
                    <a:pt x="306029" y="1320800"/>
                  </a:lnTo>
                  <a:lnTo>
                    <a:pt x="153014" y="1320800"/>
                  </a:lnTo>
                  <a:lnTo>
                    <a:pt x="153014" y="508000"/>
                  </a:lnTo>
                  <a:lnTo>
                    <a:pt x="816077" y="508000"/>
                  </a:lnTo>
                  <a:lnTo>
                    <a:pt x="816077" y="558800"/>
                  </a:lnTo>
                  <a:lnTo>
                    <a:pt x="204019" y="558800"/>
                  </a:lnTo>
                  <a:lnTo>
                    <a:pt x="204019" y="1270000"/>
                  </a:lnTo>
                  <a:lnTo>
                    <a:pt x="357033" y="1270000"/>
                  </a:lnTo>
                  <a:lnTo>
                    <a:pt x="357033" y="1371600"/>
                  </a:lnTo>
                  <a:lnTo>
                    <a:pt x="510048" y="1371600"/>
                  </a:lnTo>
                  <a:lnTo>
                    <a:pt x="510048" y="1397000"/>
                  </a:lnTo>
                  <a:lnTo>
                    <a:pt x="512057" y="1409700"/>
                  </a:lnTo>
                  <a:lnTo>
                    <a:pt x="517532" y="1409700"/>
                  </a:lnTo>
                  <a:lnTo>
                    <a:pt x="525640" y="1422400"/>
                  </a:lnTo>
                  <a:close/>
                </a:path>
                <a:path w="1530350" h="1574800">
                  <a:moveTo>
                    <a:pt x="1129799" y="546100"/>
                  </a:moveTo>
                  <a:lnTo>
                    <a:pt x="1032731" y="546100"/>
                  </a:lnTo>
                  <a:lnTo>
                    <a:pt x="1041016" y="533400"/>
                  </a:lnTo>
                  <a:lnTo>
                    <a:pt x="1114734" y="533400"/>
                  </a:lnTo>
                  <a:lnTo>
                    <a:pt x="1129799" y="546100"/>
                  </a:lnTo>
                  <a:close/>
                </a:path>
                <a:path w="1530350" h="1574800">
                  <a:moveTo>
                    <a:pt x="1288370" y="596900"/>
                  </a:moveTo>
                  <a:lnTo>
                    <a:pt x="1233413" y="596900"/>
                  </a:lnTo>
                  <a:lnTo>
                    <a:pt x="1237365" y="584200"/>
                  </a:lnTo>
                  <a:lnTo>
                    <a:pt x="1244472" y="571500"/>
                  </a:lnTo>
                  <a:lnTo>
                    <a:pt x="1254624" y="558800"/>
                  </a:lnTo>
                  <a:lnTo>
                    <a:pt x="1267428" y="546100"/>
                  </a:lnTo>
                  <a:lnTo>
                    <a:pt x="1282492" y="533400"/>
                  </a:lnTo>
                  <a:lnTo>
                    <a:pt x="1356210" y="533400"/>
                  </a:lnTo>
                  <a:lnTo>
                    <a:pt x="1364496" y="546100"/>
                  </a:lnTo>
                  <a:lnTo>
                    <a:pt x="1441982" y="546100"/>
                  </a:lnTo>
                  <a:lnTo>
                    <a:pt x="1424051" y="571500"/>
                  </a:lnTo>
                  <a:lnTo>
                    <a:pt x="1404001" y="584200"/>
                  </a:lnTo>
                  <a:lnTo>
                    <a:pt x="1293849" y="584200"/>
                  </a:lnTo>
                  <a:lnTo>
                    <a:pt x="1288370" y="596900"/>
                  </a:lnTo>
                  <a:close/>
                </a:path>
                <a:path w="1530350" h="1574800">
                  <a:moveTo>
                    <a:pt x="816077" y="660400"/>
                  </a:moveTo>
                  <a:lnTo>
                    <a:pt x="765072" y="660400"/>
                  </a:lnTo>
                  <a:lnTo>
                    <a:pt x="765072" y="558800"/>
                  </a:lnTo>
                  <a:lnTo>
                    <a:pt x="816077" y="558800"/>
                  </a:lnTo>
                  <a:lnTo>
                    <a:pt x="816077" y="660400"/>
                  </a:lnTo>
                  <a:close/>
                </a:path>
                <a:path w="1530350" h="1574800">
                  <a:moveTo>
                    <a:pt x="1163814" y="596900"/>
                  </a:moveTo>
                  <a:lnTo>
                    <a:pt x="1108857" y="596900"/>
                  </a:lnTo>
                  <a:lnTo>
                    <a:pt x="1103378" y="584200"/>
                  </a:lnTo>
                  <a:lnTo>
                    <a:pt x="1159862" y="584200"/>
                  </a:lnTo>
                  <a:lnTo>
                    <a:pt x="1163814" y="596900"/>
                  </a:lnTo>
                  <a:close/>
                </a:path>
                <a:path w="1530350" h="1574800">
                  <a:moveTo>
                    <a:pt x="1381028" y="596900"/>
                  </a:moveTo>
                  <a:lnTo>
                    <a:pt x="1356878" y="596900"/>
                  </a:lnTo>
                  <a:lnTo>
                    <a:pt x="1333298" y="584200"/>
                  </a:lnTo>
                  <a:lnTo>
                    <a:pt x="1404001" y="584200"/>
                  </a:lnTo>
                  <a:lnTo>
                    <a:pt x="1381028" y="596900"/>
                  </a:lnTo>
                  <a:close/>
                </a:path>
                <a:path w="1530350" h="1574800">
                  <a:moveTo>
                    <a:pt x="1224116" y="914400"/>
                  </a:moveTo>
                  <a:lnTo>
                    <a:pt x="1173111" y="914400"/>
                  </a:lnTo>
                  <a:lnTo>
                    <a:pt x="1173111" y="660400"/>
                  </a:lnTo>
                  <a:lnTo>
                    <a:pt x="1152759" y="647700"/>
                  </a:lnTo>
                  <a:lnTo>
                    <a:pt x="1135069" y="635000"/>
                  </a:lnTo>
                  <a:lnTo>
                    <a:pt x="1120984" y="622300"/>
                  </a:lnTo>
                  <a:lnTo>
                    <a:pt x="1111447" y="596900"/>
                  </a:lnTo>
                  <a:lnTo>
                    <a:pt x="1169811" y="596900"/>
                  </a:lnTo>
                  <a:lnTo>
                    <a:pt x="1177359" y="609600"/>
                  </a:lnTo>
                  <a:lnTo>
                    <a:pt x="1281011" y="609600"/>
                  </a:lnTo>
                  <a:lnTo>
                    <a:pt x="1276243" y="622300"/>
                  </a:lnTo>
                  <a:lnTo>
                    <a:pt x="1262158" y="635000"/>
                  </a:lnTo>
                  <a:lnTo>
                    <a:pt x="1244468" y="647700"/>
                  </a:lnTo>
                  <a:lnTo>
                    <a:pt x="1224116" y="660400"/>
                  </a:lnTo>
                  <a:lnTo>
                    <a:pt x="1224116" y="914400"/>
                  </a:lnTo>
                  <a:close/>
                </a:path>
                <a:path w="1530350" h="1574800">
                  <a:moveTo>
                    <a:pt x="1281011" y="609600"/>
                  </a:moveTo>
                  <a:lnTo>
                    <a:pt x="1219868" y="609600"/>
                  </a:lnTo>
                  <a:lnTo>
                    <a:pt x="1227416" y="596900"/>
                  </a:lnTo>
                  <a:lnTo>
                    <a:pt x="1285780" y="596900"/>
                  </a:lnTo>
                  <a:lnTo>
                    <a:pt x="1281011" y="609600"/>
                  </a:lnTo>
                  <a:close/>
                </a:path>
                <a:path w="1530350" h="1574800">
                  <a:moveTo>
                    <a:pt x="357033" y="1270000"/>
                  </a:moveTo>
                  <a:lnTo>
                    <a:pt x="306029" y="1270000"/>
                  </a:lnTo>
                  <a:lnTo>
                    <a:pt x="306029" y="660400"/>
                  </a:lnTo>
                  <a:lnTo>
                    <a:pt x="969092" y="660400"/>
                  </a:lnTo>
                  <a:lnTo>
                    <a:pt x="969092" y="711200"/>
                  </a:lnTo>
                  <a:lnTo>
                    <a:pt x="357033" y="711200"/>
                  </a:lnTo>
                  <a:lnTo>
                    <a:pt x="357033" y="1270000"/>
                  </a:lnTo>
                  <a:close/>
                </a:path>
                <a:path w="1530350" h="1574800">
                  <a:moveTo>
                    <a:pt x="510048" y="1371600"/>
                  </a:moveTo>
                  <a:lnTo>
                    <a:pt x="459043" y="1371600"/>
                  </a:lnTo>
                  <a:lnTo>
                    <a:pt x="459043" y="889000"/>
                  </a:lnTo>
                  <a:lnTo>
                    <a:pt x="465058" y="850900"/>
                  </a:lnTo>
                  <a:lnTo>
                    <a:pt x="481457" y="838200"/>
                  </a:lnTo>
                  <a:lnTo>
                    <a:pt x="505777" y="812800"/>
                  </a:lnTo>
                  <a:lnTo>
                    <a:pt x="918087" y="812800"/>
                  </a:lnTo>
                  <a:lnTo>
                    <a:pt x="918087" y="711200"/>
                  </a:lnTo>
                  <a:lnTo>
                    <a:pt x="969092" y="711200"/>
                  </a:lnTo>
                  <a:lnTo>
                    <a:pt x="969092" y="812800"/>
                  </a:lnTo>
                  <a:lnTo>
                    <a:pt x="989543" y="825500"/>
                  </a:lnTo>
                  <a:lnTo>
                    <a:pt x="1005689" y="838200"/>
                  </a:lnTo>
                  <a:lnTo>
                    <a:pt x="1016288" y="863600"/>
                  </a:lnTo>
                  <a:lnTo>
                    <a:pt x="517532" y="863600"/>
                  </a:lnTo>
                  <a:lnTo>
                    <a:pt x="512057" y="876300"/>
                  </a:lnTo>
                  <a:lnTo>
                    <a:pt x="510048" y="889000"/>
                  </a:lnTo>
                  <a:lnTo>
                    <a:pt x="510048" y="1016000"/>
                  </a:lnTo>
                  <a:lnTo>
                    <a:pt x="1020096" y="1016000"/>
                  </a:lnTo>
                  <a:lnTo>
                    <a:pt x="1020096" y="1066800"/>
                  </a:lnTo>
                  <a:lnTo>
                    <a:pt x="510048" y="1066800"/>
                  </a:lnTo>
                  <a:lnTo>
                    <a:pt x="510048" y="1219200"/>
                  </a:lnTo>
                  <a:lnTo>
                    <a:pt x="1020096" y="1219200"/>
                  </a:lnTo>
                  <a:lnTo>
                    <a:pt x="1020096" y="1270000"/>
                  </a:lnTo>
                  <a:lnTo>
                    <a:pt x="510048" y="1270000"/>
                  </a:lnTo>
                  <a:lnTo>
                    <a:pt x="510048" y="1371600"/>
                  </a:lnTo>
                  <a:close/>
                </a:path>
                <a:path w="1530350" h="1574800">
                  <a:moveTo>
                    <a:pt x="1020096" y="1016000"/>
                  </a:moveTo>
                  <a:lnTo>
                    <a:pt x="969092" y="1016000"/>
                  </a:lnTo>
                  <a:lnTo>
                    <a:pt x="969092" y="889000"/>
                  </a:lnTo>
                  <a:lnTo>
                    <a:pt x="967082" y="876300"/>
                  </a:lnTo>
                  <a:lnTo>
                    <a:pt x="961608" y="863600"/>
                  </a:lnTo>
                  <a:lnTo>
                    <a:pt x="1016288" y="863600"/>
                  </a:lnTo>
                  <a:lnTo>
                    <a:pt x="1020096" y="889000"/>
                  </a:lnTo>
                  <a:lnTo>
                    <a:pt x="1020096" y="914400"/>
                  </a:lnTo>
                  <a:lnTo>
                    <a:pt x="1428135" y="914400"/>
                  </a:lnTo>
                  <a:lnTo>
                    <a:pt x="1428135" y="965200"/>
                  </a:lnTo>
                  <a:lnTo>
                    <a:pt x="1020096" y="965200"/>
                  </a:lnTo>
                  <a:lnTo>
                    <a:pt x="1020096" y="1016000"/>
                  </a:lnTo>
                  <a:close/>
                </a:path>
                <a:path w="1530350" h="1574800">
                  <a:moveTo>
                    <a:pt x="1428135" y="1320800"/>
                  </a:moveTo>
                  <a:lnTo>
                    <a:pt x="1377130" y="1320800"/>
                  </a:lnTo>
                  <a:lnTo>
                    <a:pt x="1377130" y="965200"/>
                  </a:lnTo>
                  <a:lnTo>
                    <a:pt x="1428135" y="965200"/>
                  </a:lnTo>
                  <a:lnTo>
                    <a:pt x="1428135" y="1320800"/>
                  </a:lnTo>
                  <a:close/>
                </a:path>
                <a:path w="1530350" h="1574800">
                  <a:moveTo>
                    <a:pt x="1177382" y="1574800"/>
                  </a:moveTo>
                  <a:lnTo>
                    <a:pt x="46733" y="1574800"/>
                  </a:lnTo>
                  <a:lnTo>
                    <a:pt x="22414" y="1549400"/>
                  </a:lnTo>
                  <a:lnTo>
                    <a:pt x="6014" y="1524000"/>
                  </a:lnTo>
                  <a:lnTo>
                    <a:pt x="0" y="1498600"/>
                  </a:lnTo>
                  <a:lnTo>
                    <a:pt x="0" y="1016000"/>
                  </a:lnTo>
                  <a:lnTo>
                    <a:pt x="51004" y="1016000"/>
                  </a:lnTo>
                  <a:lnTo>
                    <a:pt x="51004" y="1498600"/>
                  </a:lnTo>
                  <a:lnTo>
                    <a:pt x="53014" y="1511300"/>
                  </a:lnTo>
                  <a:lnTo>
                    <a:pt x="58488" y="1511300"/>
                  </a:lnTo>
                  <a:lnTo>
                    <a:pt x="66596" y="1524000"/>
                  </a:lnTo>
                  <a:lnTo>
                    <a:pt x="1218101" y="1524000"/>
                  </a:lnTo>
                  <a:lnTo>
                    <a:pt x="1201702" y="1549400"/>
                  </a:lnTo>
                  <a:lnTo>
                    <a:pt x="1177382" y="1574800"/>
                  </a:lnTo>
                  <a:close/>
                </a:path>
                <a:path w="1530350" h="1574800">
                  <a:moveTo>
                    <a:pt x="1020096" y="1219200"/>
                  </a:moveTo>
                  <a:lnTo>
                    <a:pt x="969092" y="1219200"/>
                  </a:lnTo>
                  <a:lnTo>
                    <a:pt x="969092" y="1066800"/>
                  </a:lnTo>
                  <a:lnTo>
                    <a:pt x="1020096" y="1066800"/>
                  </a:lnTo>
                  <a:lnTo>
                    <a:pt x="1020096" y="1219200"/>
                  </a:lnTo>
                  <a:close/>
                </a:path>
                <a:path w="1530350" h="1574800">
                  <a:moveTo>
                    <a:pt x="943589" y="1473200"/>
                  </a:moveTo>
                  <a:lnTo>
                    <a:pt x="511818" y="1473200"/>
                  </a:lnTo>
                  <a:lnTo>
                    <a:pt x="491158" y="1460500"/>
                  </a:lnTo>
                  <a:lnTo>
                    <a:pt x="474738" y="1447800"/>
                  </a:lnTo>
                  <a:lnTo>
                    <a:pt x="463725" y="1422400"/>
                  </a:lnTo>
                  <a:lnTo>
                    <a:pt x="953500" y="1422400"/>
                  </a:lnTo>
                  <a:lnTo>
                    <a:pt x="961608" y="1409700"/>
                  </a:lnTo>
                  <a:lnTo>
                    <a:pt x="967082" y="1409700"/>
                  </a:lnTo>
                  <a:lnTo>
                    <a:pt x="969092" y="1397000"/>
                  </a:lnTo>
                  <a:lnTo>
                    <a:pt x="969092" y="1270000"/>
                  </a:lnTo>
                  <a:lnTo>
                    <a:pt x="1020096" y="1270000"/>
                  </a:lnTo>
                  <a:lnTo>
                    <a:pt x="1020096" y="1320800"/>
                  </a:lnTo>
                  <a:lnTo>
                    <a:pt x="1428135" y="1320800"/>
                  </a:lnTo>
                  <a:lnTo>
                    <a:pt x="1428135" y="1371600"/>
                  </a:lnTo>
                  <a:lnTo>
                    <a:pt x="1020096" y="1371600"/>
                  </a:lnTo>
                  <a:lnTo>
                    <a:pt x="1020096" y="1397000"/>
                  </a:lnTo>
                  <a:lnTo>
                    <a:pt x="1014082" y="1422400"/>
                  </a:lnTo>
                  <a:lnTo>
                    <a:pt x="997682" y="1447800"/>
                  </a:lnTo>
                  <a:lnTo>
                    <a:pt x="973363" y="1460500"/>
                  </a:lnTo>
                  <a:lnTo>
                    <a:pt x="943589" y="1473200"/>
                  </a:lnTo>
                  <a:close/>
                </a:path>
                <a:path w="1530350" h="1574800">
                  <a:moveTo>
                    <a:pt x="1218101" y="1524000"/>
                  </a:moveTo>
                  <a:lnTo>
                    <a:pt x="1157519" y="1524000"/>
                  </a:lnTo>
                  <a:lnTo>
                    <a:pt x="1165627" y="1511300"/>
                  </a:lnTo>
                  <a:lnTo>
                    <a:pt x="1171101" y="1511300"/>
                  </a:lnTo>
                  <a:lnTo>
                    <a:pt x="1173111" y="1498600"/>
                  </a:lnTo>
                  <a:lnTo>
                    <a:pt x="1173111" y="1371600"/>
                  </a:lnTo>
                  <a:lnTo>
                    <a:pt x="1224116" y="1371600"/>
                  </a:lnTo>
                  <a:lnTo>
                    <a:pt x="1224116" y="1498600"/>
                  </a:lnTo>
                  <a:lnTo>
                    <a:pt x="1218101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887" y="4036742"/>
              <a:ext cx="153014" cy="1530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87" y="4240761"/>
              <a:ext cx="153014" cy="1530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3880" y="3607091"/>
              <a:ext cx="1326515" cy="1195070"/>
            </a:xfrm>
            <a:custGeom>
              <a:avLst/>
              <a:gdLst/>
              <a:ahLst/>
              <a:cxnLst/>
              <a:rect l="l" t="t" r="r" b="b"/>
              <a:pathLst>
                <a:path w="1326514" h="1195070">
                  <a:moveTo>
                    <a:pt x="612063" y="1143723"/>
                  </a:moveTo>
                  <a:lnTo>
                    <a:pt x="561060" y="1143723"/>
                  </a:lnTo>
                  <a:lnTo>
                    <a:pt x="561060" y="1194727"/>
                  </a:lnTo>
                  <a:lnTo>
                    <a:pt x="612063" y="1194727"/>
                  </a:lnTo>
                  <a:lnTo>
                    <a:pt x="612063" y="1143723"/>
                  </a:lnTo>
                  <a:close/>
                </a:path>
                <a:path w="1326514" h="1195070">
                  <a:moveTo>
                    <a:pt x="612063" y="735685"/>
                  </a:moveTo>
                  <a:lnTo>
                    <a:pt x="561060" y="735685"/>
                  </a:lnTo>
                  <a:lnTo>
                    <a:pt x="561060" y="786688"/>
                  </a:lnTo>
                  <a:lnTo>
                    <a:pt x="612063" y="786688"/>
                  </a:lnTo>
                  <a:lnTo>
                    <a:pt x="612063" y="735685"/>
                  </a:lnTo>
                  <a:close/>
                </a:path>
                <a:path w="1326514" h="1195070">
                  <a:moveTo>
                    <a:pt x="714070" y="1143723"/>
                  </a:moveTo>
                  <a:lnTo>
                    <a:pt x="663067" y="1143723"/>
                  </a:lnTo>
                  <a:lnTo>
                    <a:pt x="663067" y="1194727"/>
                  </a:lnTo>
                  <a:lnTo>
                    <a:pt x="714070" y="1194727"/>
                  </a:lnTo>
                  <a:lnTo>
                    <a:pt x="714070" y="1143723"/>
                  </a:lnTo>
                  <a:close/>
                </a:path>
                <a:path w="1326514" h="1195070">
                  <a:moveTo>
                    <a:pt x="714070" y="939698"/>
                  </a:moveTo>
                  <a:lnTo>
                    <a:pt x="663067" y="939698"/>
                  </a:lnTo>
                  <a:lnTo>
                    <a:pt x="663067" y="990714"/>
                  </a:lnTo>
                  <a:lnTo>
                    <a:pt x="714070" y="990714"/>
                  </a:lnTo>
                  <a:lnTo>
                    <a:pt x="714070" y="939698"/>
                  </a:lnTo>
                  <a:close/>
                </a:path>
                <a:path w="1326514" h="1195070">
                  <a:moveTo>
                    <a:pt x="714070" y="735685"/>
                  </a:moveTo>
                  <a:lnTo>
                    <a:pt x="663067" y="735685"/>
                  </a:lnTo>
                  <a:lnTo>
                    <a:pt x="663067" y="786688"/>
                  </a:lnTo>
                  <a:lnTo>
                    <a:pt x="714070" y="786688"/>
                  </a:lnTo>
                  <a:lnTo>
                    <a:pt x="714070" y="735685"/>
                  </a:lnTo>
                  <a:close/>
                </a:path>
                <a:path w="1326514" h="1195070">
                  <a:moveTo>
                    <a:pt x="816076" y="1143723"/>
                  </a:moveTo>
                  <a:lnTo>
                    <a:pt x="765073" y="1143723"/>
                  </a:lnTo>
                  <a:lnTo>
                    <a:pt x="765073" y="1194727"/>
                  </a:lnTo>
                  <a:lnTo>
                    <a:pt x="816076" y="1194727"/>
                  </a:lnTo>
                  <a:lnTo>
                    <a:pt x="816076" y="1143723"/>
                  </a:lnTo>
                  <a:close/>
                </a:path>
                <a:path w="1326514" h="1195070">
                  <a:moveTo>
                    <a:pt x="816076" y="939698"/>
                  </a:moveTo>
                  <a:lnTo>
                    <a:pt x="765073" y="939698"/>
                  </a:lnTo>
                  <a:lnTo>
                    <a:pt x="765073" y="990714"/>
                  </a:lnTo>
                  <a:lnTo>
                    <a:pt x="816076" y="990714"/>
                  </a:lnTo>
                  <a:lnTo>
                    <a:pt x="816076" y="939698"/>
                  </a:lnTo>
                  <a:close/>
                </a:path>
                <a:path w="1326514" h="1195070">
                  <a:moveTo>
                    <a:pt x="816076" y="735685"/>
                  </a:moveTo>
                  <a:lnTo>
                    <a:pt x="765073" y="735685"/>
                  </a:lnTo>
                  <a:lnTo>
                    <a:pt x="765073" y="786688"/>
                  </a:lnTo>
                  <a:lnTo>
                    <a:pt x="816076" y="786688"/>
                  </a:lnTo>
                  <a:lnTo>
                    <a:pt x="816076" y="735685"/>
                  </a:lnTo>
                  <a:close/>
                </a:path>
                <a:path w="1326514" h="1195070">
                  <a:moveTo>
                    <a:pt x="838695" y="149123"/>
                  </a:moveTo>
                  <a:lnTo>
                    <a:pt x="600113" y="0"/>
                  </a:lnTo>
                  <a:lnTo>
                    <a:pt x="573011" y="43230"/>
                  </a:lnTo>
                  <a:lnTo>
                    <a:pt x="701624" y="123621"/>
                  </a:lnTo>
                  <a:lnTo>
                    <a:pt x="76517" y="123621"/>
                  </a:lnTo>
                  <a:lnTo>
                    <a:pt x="46736" y="129641"/>
                  </a:lnTo>
                  <a:lnTo>
                    <a:pt x="22415" y="146037"/>
                  </a:lnTo>
                  <a:lnTo>
                    <a:pt x="6019" y="170357"/>
                  </a:lnTo>
                  <a:lnTo>
                    <a:pt x="0" y="200139"/>
                  </a:lnTo>
                  <a:lnTo>
                    <a:pt x="0" y="378650"/>
                  </a:lnTo>
                  <a:lnTo>
                    <a:pt x="51015" y="378650"/>
                  </a:lnTo>
                  <a:lnTo>
                    <a:pt x="51015" y="200139"/>
                  </a:lnTo>
                  <a:lnTo>
                    <a:pt x="53022" y="190220"/>
                  </a:lnTo>
                  <a:lnTo>
                    <a:pt x="58496" y="182118"/>
                  </a:lnTo>
                  <a:lnTo>
                    <a:pt x="66598" y="176644"/>
                  </a:lnTo>
                  <a:lnTo>
                    <a:pt x="76517" y="174637"/>
                  </a:lnTo>
                  <a:lnTo>
                    <a:pt x="701624" y="174637"/>
                  </a:lnTo>
                  <a:lnTo>
                    <a:pt x="573011" y="255028"/>
                  </a:lnTo>
                  <a:lnTo>
                    <a:pt x="600113" y="298259"/>
                  </a:lnTo>
                  <a:lnTo>
                    <a:pt x="838695" y="149123"/>
                  </a:lnTo>
                  <a:close/>
                </a:path>
                <a:path w="1326514" h="1195070">
                  <a:moveTo>
                    <a:pt x="918095" y="939698"/>
                  </a:moveTo>
                  <a:lnTo>
                    <a:pt x="867092" y="939698"/>
                  </a:lnTo>
                  <a:lnTo>
                    <a:pt x="867092" y="990714"/>
                  </a:lnTo>
                  <a:lnTo>
                    <a:pt x="918095" y="990714"/>
                  </a:lnTo>
                  <a:lnTo>
                    <a:pt x="918095" y="939698"/>
                  </a:lnTo>
                  <a:close/>
                </a:path>
                <a:path w="1326514" h="1195070">
                  <a:moveTo>
                    <a:pt x="1122108" y="1041717"/>
                  </a:moveTo>
                  <a:lnTo>
                    <a:pt x="1071105" y="1041717"/>
                  </a:lnTo>
                  <a:lnTo>
                    <a:pt x="1071105" y="1092720"/>
                  </a:lnTo>
                  <a:lnTo>
                    <a:pt x="1122108" y="1092720"/>
                  </a:lnTo>
                  <a:lnTo>
                    <a:pt x="1122108" y="1041717"/>
                  </a:lnTo>
                  <a:close/>
                </a:path>
                <a:path w="1326514" h="1195070">
                  <a:moveTo>
                    <a:pt x="1224127" y="1041717"/>
                  </a:moveTo>
                  <a:lnTo>
                    <a:pt x="1173111" y="1041717"/>
                  </a:lnTo>
                  <a:lnTo>
                    <a:pt x="1173111" y="1092720"/>
                  </a:lnTo>
                  <a:lnTo>
                    <a:pt x="1224127" y="1092720"/>
                  </a:lnTo>
                  <a:lnTo>
                    <a:pt x="1224127" y="1041717"/>
                  </a:lnTo>
                  <a:close/>
                </a:path>
                <a:path w="1326514" h="1195070">
                  <a:moveTo>
                    <a:pt x="1326134" y="1041717"/>
                  </a:moveTo>
                  <a:lnTo>
                    <a:pt x="1275130" y="1041717"/>
                  </a:lnTo>
                  <a:lnTo>
                    <a:pt x="1275130" y="1092720"/>
                  </a:lnTo>
                  <a:lnTo>
                    <a:pt x="1326134" y="1092720"/>
                  </a:lnTo>
                  <a:lnTo>
                    <a:pt x="1326134" y="1041717"/>
                  </a:lnTo>
                  <a:close/>
                </a:path>
                <a:path w="1326514" h="1195070">
                  <a:moveTo>
                    <a:pt x="1326134" y="939698"/>
                  </a:moveTo>
                  <a:lnTo>
                    <a:pt x="1071105" y="939698"/>
                  </a:lnTo>
                  <a:lnTo>
                    <a:pt x="1071105" y="990714"/>
                  </a:lnTo>
                  <a:lnTo>
                    <a:pt x="1326134" y="990714"/>
                  </a:lnTo>
                  <a:lnTo>
                    <a:pt x="1326134" y="939698"/>
                  </a:lnTo>
                  <a:close/>
                </a:path>
                <a:path w="1326514" h="1195070">
                  <a:moveTo>
                    <a:pt x="1326134" y="837692"/>
                  </a:moveTo>
                  <a:lnTo>
                    <a:pt x="1071105" y="837692"/>
                  </a:lnTo>
                  <a:lnTo>
                    <a:pt x="1071105" y="888695"/>
                  </a:lnTo>
                  <a:lnTo>
                    <a:pt x="1326134" y="888695"/>
                  </a:lnTo>
                  <a:lnTo>
                    <a:pt x="1326134" y="8376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36464" y="8711580"/>
            <a:ext cx="1939289" cy="647700"/>
            <a:chOff x="336464" y="8711580"/>
            <a:chExt cx="1939289" cy="647700"/>
          </a:xfrm>
        </p:grpSpPr>
        <p:sp>
          <p:nvSpPr>
            <p:cNvPr id="20" name="object 20"/>
            <p:cNvSpPr/>
            <p:nvPr/>
          </p:nvSpPr>
          <p:spPr>
            <a:xfrm>
              <a:off x="578573" y="8885199"/>
              <a:ext cx="691515" cy="300990"/>
            </a:xfrm>
            <a:custGeom>
              <a:avLst/>
              <a:gdLst/>
              <a:ahLst/>
              <a:cxnLst/>
              <a:rect l="l" t="t" r="r" b="b"/>
              <a:pathLst>
                <a:path w="691515" h="300990">
                  <a:moveTo>
                    <a:pt x="229425" y="258559"/>
                  </a:moveTo>
                  <a:lnTo>
                    <a:pt x="49707" y="258559"/>
                  </a:lnTo>
                  <a:lnTo>
                    <a:pt x="49707" y="114"/>
                  </a:lnTo>
                  <a:lnTo>
                    <a:pt x="0" y="114"/>
                  </a:lnTo>
                  <a:lnTo>
                    <a:pt x="0" y="258559"/>
                  </a:lnTo>
                  <a:lnTo>
                    <a:pt x="0" y="300367"/>
                  </a:lnTo>
                  <a:lnTo>
                    <a:pt x="229425" y="300367"/>
                  </a:lnTo>
                  <a:lnTo>
                    <a:pt x="229425" y="258559"/>
                  </a:lnTo>
                  <a:close/>
                </a:path>
                <a:path w="691515" h="300990">
                  <a:moveTo>
                    <a:pt x="324116" y="0"/>
                  </a:moveTo>
                  <a:lnTo>
                    <a:pt x="274193" y="0"/>
                  </a:lnTo>
                  <a:lnTo>
                    <a:pt x="274193" y="300405"/>
                  </a:lnTo>
                  <a:lnTo>
                    <a:pt x="324116" y="300405"/>
                  </a:lnTo>
                  <a:lnTo>
                    <a:pt x="324116" y="0"/>
                  </a:lnTo>
                  <a:close/>
                </a:path>
                <a:path w="691515" h="300990">
                  <a:moveTo>
                    <a:pt x="691083" y="0"/>
                  </a:moveTo>
                  <a:lnTo>
                    <a:pt x="637717" y="0"/>
                  </a:lnTo>
                  <a:lnTo>
                    <a:pt x="570166" y="160134"/>
                  </a:lnTo>
                  <a:lnTo>
                    <a:pt x="544499" y="225145"/>
                  </a:lnTo>
                  <a:lnTo>
                    <a:pt x="536765" y="245275"/>
                  </a:lnTo>
                  <a:lnTo>
                    <a:pt x="531926" y="259270"/>
                  </a:lnTo>
                  <a:lnTo>
                    <a:pt x="531075" y="259270"/>
                  </a:lnTo>
                  <a:lnTo>
                    <a:pt x="518325" y="222961"/>
                  </a:lnTo>
                  <a:lnTo>
                    <a:pt x="491705" y="156159"/>
                  </a:lnTo>
                  <a:lnTo>
                    <a:pt x="426758" y="0"/>
                  </a:lnTo>
                  <a:lnTo>
                    <a:pt x="371805" y="0"/>
                  </a:lnTo>
                  <a:lnTo>
                    <a:pt x="501624" y="300405"/>
                  </a:lnTo>
                  <a:lnTo>
                    <a:pt x="559130" y="300405"/>
                  </a:lnTo>
                  <a:lnTo>
                    <a:pt x="691083" y="0"/>
                  </a:lnTo>
                  <a:close/>
                </a:path>
              </a:pathLst>
            </a:custGeom>
            <a:solidFill>
              <a:srgbClr val="ED1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432" y="8885310"/>
              <a:ext cx="240326" cy="30025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36461" y="8711590"/>
              <a:ext cx="1939289" cy="647700"/>
            </a:xfrm>
            <a:custGeom>
              <a:avLst/>
              <a:gdLst/>
              <a:ahLst/>
              <a:cxnLst/>
              <a:rect l="l" t="t" r="r" b="b"/>
              <a:pathLst>
                <a:path w="1939289" h="647700">
                  <a:moveTo>
                    <a:pt x="1725282" y="323811"/>
                  </a:moveTo>
                  <a:lnTo>
                    <a:pt x="1719516" y="281063"/>
                  </a:lnTo>
                  <a:lnTo>
                    <a:pt x="1703222" y="242646"/>
                  </a:lnTo>
                  <a:lnTo>
                    <a:pt x="1677949" y="210096"/>
                  </a:lnTo>
                  <a:lnTo>
                    <a:pt x="1645234" y="184937"/>
                  </a:lnTo>
                  <a:lnTo>
                    <a:pt x="1606638" y="168732"/>
                  </a:lnTo>
                  <a:lnTo>
                    <a:pt x="1563674" y="162991"/>
                  </a:lnTo>
                  <a:lnTo>
                    <a:pt x="1520710" y="168732"/>
                  </a:lnTo>
                  <a:lnTo>
                    <a:pt x="1482102" y="184937"/>
                  </a:lnTo>
                  <a:lnTo>
                    <a:pt x="1449387" y="210096"/>
                  </a:lnTo>
                  <a:lnTo>
                    <a:pt x="1424127" y="242646"/>
                  </a:lnTo>
                  <a:lnTo>
                    <a:pt x="1407833" y="281063"/>
                  </a:lnTo>
                  <a:lnTo>
                    <a:pt x="1402054" y="323811"/>
                  </a:lnTo>
                  <a:lnTo>
                    <a:pt x="1407833" y="366560"/>
                  </a:lnTo>
                  <a:lnTo>
                    <a:pt x="1424127" y="404977"/>
                  </a:lnTo>
                  <a:lnTo>
                    <a:pt x="1449387" y="437527"/>
                  </a:lnTo>
                  <a:lnTo>
                    <a:pt x="1482102" y="462686"/>
                  </a:lnTo>
                  <a:lnTo>
                    <a:pt x="1520710" y="478891"/>
                  </a:lnTo>
                  <a:lnTo>
                    <a:pt x="1563674" y="484632"/>
                  </a:lnTo>
                  <a:lnTo>
                    <a:pt x="1606638" y="478891"/>
                  </a:lnTo>
                  <a:lnTo>
                    <a:pt x="1645234" y="462686"/>
                  </a:lnTo>
                  <a:lnTo>
                    <a:pt x="1677949" y="437527"/>
                  </a:lnTo>
                  <a:lnTo>
                    <a:pt x="1703222" y="404977"/>
                  </a:lnTo>
                  <a:lnTo>
                    <a:pt x="1719516" y="366560"/>
                  </a:lnTo>
                  <a:lnTo>
                    <a:pt x="1725282" y="323811"/>
                  </a:lnTo>
                  <a:close/>
                </a:path>
                <a:path w="1939289" h="647700">
                  <a:moveTo>
                    <a:pt x="1938845" y="323811"/>
                  </a:moveTo>
                  <a:lnTo>
                    <a:pt x="1935314" y="276021"/>
                  </a:lnTo>
                  <a:lnTo>
                    <a:pt x="1925040" y="230390"/>
                  </a:lnTo>
                  <a:lnTo>
                    <a:pt x="1908556" y="187426"/>
                  </a:lnTo>
                  <a:lnTo>
                    <a:pt x="1905952" y="182765"/>
                  </a:lnTo>
                  <a:lnTo>
                    <a:pt x="1905952" y="323811"/>
                  </a:lnTo>
                  <a:lnTo>
                    <a:pt x="1902117" y="370967"/>
                  </a:lnTo>
                  <a:lnTo>
                    <a:pt x="1891017" y="415721"/>
                  </a:lnTo>
                  <a:lnTo>
                    <a:pt x="1873262" y="457466"/>
                  </a:lnTo>
                  <a:lnTo>
                    <a:pt x="1849437" y="495617"/>
                  </a:lnTo>
                  <a:lnTo>
                    <a:pt x="1820189" y="529539"/>
                  </a:lnTo>
                  <a:lnTo>
                    <a:pt x="1786089" y="558660"/>
                  </a:lnTo>
                  <a:lnTo>
                    <a:pt x="1747761" y="582358"/>
                  </a:lnTo>
                  <a:lnTo>
                    <a:pt x="1705800" y="600036"/>
                  </a:lnTo>
                  <a:lnTo>
                    <a:pt x="1660829" y="611073"/>
                  </a:lnTo>
                  <a:lnTo>
                    <a:pt x="1613446" y="614895"/>
                  </a:lnTo>
                  <a:lnTo>
                    <a:pt x="325399" y="614895"/>
                  </a:lnTo>
                  <a:lnTo>
                    <a:pt x="278015" y="611073"/>
                  </a:lnTo>
                  <a:lnTo>
                    <a:pt x="233045" y="600036"/>
                  </a:lnTo>
                  <a:lnTo>
                    <a:pt x="191084" y="582358"/>
                  </a:lnTo>
                  <a:lnTo>
                    <a:pt x="152755" y="558660"/>
                  </a:lnTo>
                  <a:lnTo>
                    <a:pt x="118656" y="529539"/>
                  </a:lnTo>
                  <a:lnTo>
                    <a:pt x="89395" y="495617"/>
                  </a:lnTo>
                  <a:lnTo>
                    <a:pt x="65582" y="457466"/>
                  </a:lnTo>
                  <a:lnTo>
                    <a:pt x="47828" y="415721"/>
                  </a:lnTo>
                  <a:lnTo>
                    <a:pt x="36728" y="370967"/>
                  </a:lnTo>
                  <a:lnTo>
                    <a:pt x="32893" y="323811"/>
                  </a:lnTo>
                  <a:lnTo>
                    <a:pt x="36728" y="276656"/>
                  </a:lnTo>
                  <a:lnTo>
                    <a:pt x="47828" y="231902"/>
                  </a:lnTo>
                  <a:lnTo>
                    <a:pt x="65582" y="190157"/>
                  </a:lnTo>
                  <a:lnTo>
                    <a:pt x="89395" y="152006"/>
                  </a:lnTo>
                  <a:lnTo>
                    <a:pt x="118656" y="118084"/>
                  </a:lnTo>
                  <a:lnTo>
                    <a:pt x="152755" y="88963"/>
                  </a:lnTo>
                  <a:lnTo>
                    <a:pt x="191084" y="65265"/>
                  </a:lnTo>
                  <a:lnTo>
                    <a:pt x="233045" y="47586"/>
                  </a:lnTo>
                  <a:lnTo>
                    <a:pt x="278015" y="36550"/>
                  </a:lnTo>
                  <a:lnTo>
                    <a:pt x="325399" y="32727"/>
                  </a:lnTo>
                  <a:lnTo>
                    <a:pt x="1613446" y="32727"/>
                  </a:lnTo>
                  <a:lnTo>
                    <a:pt x="1660829" y="36550"/>
                  </a:lnTo>
                  <a:lnTo>
                    <a:pt x="1705800" y="47586"/>
                  </a:lnTo>
                  <a:lnTo>
                    <a:pt x="1747761" y="65265"/>
                  </a:lnTo>
                  <a:lnTo>
                    <a:pt x="1786089" y="88963"/>
                  </a:lnTo>
                  <a:lnTo>
                    <a:pt x="1820189" y="118084"/>
                  </a:lnTo>
                  <a:lnTo>
                    <a:pt x="1849437" y="152006"/>
                  </a:lnTo>
                  <a:lnTo>
                    <a:pt x="1873262" y="190157"/>
                  </a:lnTo>
                  <a:lnTo>
                    <a:pt x="1891017" y="231902"/>
                  </a:lnTo>
                  <a:lnTo>
                    <a:pt x="1902117" y="276656"/>
                  </a:lnTo>
                  <a:lnTo>
                    <a:pt x="1905952" y="323811"/>
                  </a:lnTo>
                  <a:lnTo>
                    <a:pt x="1905952" y="182765"/>
                  </a:lnTo>
                  <a:lnTo>
                    <a:pt x="1886343" y="147612"/>
                  </a:lnTo>
                  <a:lnTo>
                    <a:pt x="1858937" y="111480"/>
                  </a:lnTo>
                  <a:lnTo>
                    <a:pt x="1826818" y="79514"/>
                  </a:lnTo>
                  <a:lnTo>
                    <a:pt x="1790496" y="52235"/>
                  </a:lnTo>
                  <a:lnTo>
                    <a:pt x="1755190" y="32727"/>
                  </a:lnTo>
                  <a:lnTo>
                    <a:pt x="1750504" y="30137"/>
                  </a:lnTo>
                  <a:lnTo>
                    <a:pt x="1707324" y="13728"/>
                  </a:lnTo>
                  <a:lnTo>
                    <a:pt x="1661464" y="3517"/>
                  </a:lnTo>
                  <a:lnTo>
                    <a:pt x="1613446" y="0"/>
                  </a:lnTo>
                  <a:lnTo>
                    <a:pt x="325399" y="0"/>
                  </a:lnTo>
                  <a:lnTo>
                    <a:pt x="277380" y="3517"/>
                  </a:lnTo>
                  <a:lnTo>
                    <a:pt x="231521" y="13728"/>
                  </a:lnTo>
                  <a:lnTo>
                    <a:pt x="188341" y="30137"/>
                  </a:lnTo>
                  <a:lnTo>
                    <a:pt x="148336" y="52235"/>
                  </a:lnTo>
                  <a:lnTo>
                    <a:pt x="112026" y="79514"/>
                  </a:lnTo>
                  <a:lnTo>
                    <a:pt x="79908" y="111480"/>
                  </a:lnTo>
                  <a:lnTo>
                    <a:pt x="52489" y="147612"/>
                  </a:lnTo>
                  <a:lnTo>
                    <a:pt x="30289" y="187426"/>
                  </a:lnTo>
                  <a:lnTo>
                    <a:pt x="13792" y="230390"/>
                  </a:lnTo>
                  <a:lnTo>
                    <a:pt x="3530" y="276021"/>
                  </a:lnTo>
                  <a:lnTo>
                    <a:pt x="0" y="323811"/>
                  </a:lnTo>
                  <a:lnTo>
                    <a:pt x="3530" y="371602"/>
                  </a:lnTo>
                  <a:lnTo>
                    <a:pt x="13792" y="417233"/>
                  </a:lnTo>
                  <a:lnTo>
                    <a:pt x="30289" y="460197"/>
                  </a:lnTo>
                  <a:lnTo>
                    <a:pt x="52489" y="500011"/>
                  </a:lnTo>
                  <a:lnTo>
                    <a:pt x="79908" y="536143"/>
                  </a:lnTo>
                  <a:lnTo>
                    <a:pt x="112026" y="568109"/>
                  </a:lnTo>
                  <a:lnTo>
                    <a:pt x="148336" y="595388"/>
                  </a:lnTo>
                  <a:lnTo>
                    <a:pt x="188341" y="617486"/>
                  </a:lnTo>
                  <a:lnTo>
                    <a:pt x="231521" y="633895"/>
                  </a:lnTo>
                  <a:lnTo>
                    <a:pt x="277380" y="644105"/>
                  </a:lnTo>
                  <a:lnTo>
                    <a:pt x="325399" y="647623"/>
                  </a:lnTo>
                  <a:lnTo>
                    <a:pt x="1613446" y="647623"/>
                  </a:lnTo>
                  <a:lnTo>
                    <a:pt x="1661464" y="644105"/>
                  </a:lnTo>
                  <a:lnTo>
                    <a:pt x="1707324" y="633895"/>
                  </a:lnTo>
                  <a:lnTo>
                    <a:pt x="1750504" y="617486"/>
                  </a:lnTo>
                  <a:lnTo>
                    <a:pt x="1755190" y="614895"/>
                  </a:lnTo>
                  <a:lnTo>
                    <a:pt x="1790496" y="595388"/>
                  </a:lnTo>
                  <a:lnTo>
                    <a:pt x="1826818" y="568109"/>
                  </a:lnTo>
                  <a:lnTo>
                    <a:pt x="1858937" y="536143"/>
                  </a:lnTo>
                  <a:lnTo>
                    <a:pt x="1886343" y="500011"/>
                  </a:lnTo>
                  <a:lnTo>
                    <a:pt x="1908556" y="460197"/>
                  </a:lnTo>
                  <a:lnTo>
                    <a:pt x="1925040" y="417233"/>
                  </a:lnTo>
                  <a:lnTo>
                    <a:pt x="1935314" y="371602"/>
                  </a:lnTo>
                  <a:lnTo>
                    <a:pt x="1938845" y="323811"/>
                  </a:lnTo>
                  <a:close/>
                </a:path>
              </a:pathLst>
            </a:custGeom>
            <a:solidFill>
              <a:srgbClr val="ED1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976324" y="905981"/>
            <a:ext cx="8342630" cy="913130"/>
          </a:xfrm>
          <a:custGeom>
            <a:avLst/>
            <a:gdLst/>
            <a:ahLst/>
            <a:cxnLst/>
            <a:rect l="l" t="t" r="r" b="b"/>
            <a:pathLst>
              <a:path w="8342630" h="913130">
                <a:moveTo>
                  <a:pt x="8114109" y="912925"/>
                </a:moveTo>
                <a:lnTo>
                  <a:pt x="228144" y="912925"/>
                </a:lnTo>
                <a:lnTo>
                  <a:pt x="182165" y="908288"/>
                </a:lnTo>
                <a:lnTo>
                  <a:pt x="139340" y="894989"/>
                </a:lnTo>
                <a:lnTo>
                  <a:pt x="100586" y="873946"/>
                </a:lnTo>
                <a:lnTo>
                  <a:pt x="66822" y="846077"/>
                </a:lnTo>
                <a:lnTo>
                  <a:pt x="38963" y="812300"/>
                </a:lnTo>
                <a:lnTo>
                  <a:pt x="17928" y="773531"/>
                </a:lnTo>
                <a:lnTo>
                  <a:pt x="4635" y="730690"/>
                </a:lnTo>
                <a:lnTo>
                  <a:pt x="0" y="684693"/>
                </a:lnTo>
                <a:lnTo>
                  <a:pt x="0" y="228231"/>
                </a:lnTo>
                <a:lnTo>
                  <a:pt x="4635" y="182234"/>
                </a:lnTo>
                <a:lnTo>
                  <a:pt x="17928" y="139393"/>
                </a:lnTo>
                <a:lnTo>
                  <a:pt x="38963" y="100624"/>
                </a:lnTo>
                <a:lnTo>
                  <a:pt x="66822" y="66847"/>
                </a:lnTo>
                <a:lnTo>
                  <a:pt x="100586" y="38978"/>
                </a:lnTo>
                <a:lnTo>
                  <a:pt x="139340" y="17935"/>
                </a:lnTo>
                <a:lnTo>
                  <a:pt x="182165" y="4636"/>
                </a:lnTo>
                <a:lnTo>
                  <a:pt x="228144" y="0"/>
                </a:lnTo>
                <a:lnTo>
                  <a:pt x="8114109" y="0"/>
                </a:lnTo>
                <a:lnTo>
                  <a:pt x="8160088" y="4636"/>
                </a:lnTo>
                <a:lnTo>
                  <a:pt x="8202913" y="17935"/>
                </a:lnTo>
                <a:lnTo>
                  <a:pt x="8241667" y="38978"/>
                </a:lnTo>
                <a:lnTo>
                  <a:pt x="8275431" y="66847"/>
                </a:lnTo>
                <a:lnTo>
                  <a:pt x="8303290" y="100624"/>
                </a:lnTo>
                <a:lnTo>
                  <a:pt x="8324325" y="139393"/>
                </a:lnTo>
                <a:lnTo>
                  <a:pt x="8337618" y="182234"/>
                </a:lnTo>
                <a:lnTo>
                  <a:pt x="8342254" y="228231"/>
                </a:lnTo>
                <a:lnTo>
                  <a:pt x="8342254" y="684693"/>
                </a:lnTo>
                <a:lnTo>
                  <a:pt x="8337618" y="730690"/>
                </a:lnTo>
                <a:lnTo>
                  <a:pt x="8324325" y="773531"/>
                </a:lnTo>
                <a:lnTo>
                  <a:pt x="8303290" y="812300"/>
                </a:lnTo>
                <a:lnTo>
                  <a:pt x="8275431" y="846077"/>
                </a:lnTo>
                <a:lnTo>
                  <a:pt x="8241667" y="873946"/>
                </a:lnTo>
                <a:lnTo>
                  <a:pt x="8202913" y="894989"/>
                </a:lnTo>
                <a:lnTo>
                  <a:pt x="8160088" y="908288"/>
                </a:lnTo>
                <a:lnTo>
                  <a:pt x="8114109" y="9129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90663" y="1010558"/>
            <a:ext cx="7916545" cy="706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50" b="1" spc="-254" dirty="0">
                <a:latin typeface="Tahoma"/>
                <a:cs typeface="Tahoma"/>
              </a:rPr>
              <a:t>C</a:t>
            </a:r>
            <a:r>
              <a:rPr sz="4450" b="1" spc="-260" dirty="0">
                <a:latin typeface="Tahoma"/>
                <a:cs typeface="Tahoma"/>
              </a:rPr>
              <a:t>o</a:t>
            </a:r>
            <a:r>
              <a:rPr sz="4450" b="1" spc="-515" dirty="0">
                <a:latin typeface="Tahoma"/>
                <a:cs typeface="Tahoma"/>
              </a:rPr>
              <a:t>mm</a:t>
            </a:r>
            <a:r>
              <a:rPr sz="4450" b="1" spc="-260" dirty="0">
                <a:latin typeface="Tahoma"/>
                <a:cs typeface="Tahoma"/>
              </a:rPr>
              <a:t>o</a:t>
            </a:r>
            <a:r>
              <a:rPr sz="4450" b="1" spc="-405" dirty="0">
                <a:latin typeface="Tahoma"/>
                <a:cs typeface="Tahoma"/>
              </a:rPr>
              <a:t>n</a:t>
            </a:r>
            <a:r>
              <a:rPr sz="4450" b="1" spc="-409" dirty="0">
                <a:latin typeface="Tahoma"/>
                <a:cs typeface="Tahoma"/>
              </a:rPr>
              <a:t> </a:t>
            </a:r>
            <a:r>
              <a:rPr sz="4450" b="1" spc="-155" dirty="0">
                <a:latin typeface="Tahoma"/>
                <a:cs typeface="Tahoma"/>
              </a:rPr>
              <a:t>t</a:t>
            </a:r>
            <a:r>
              <a:rPr sz="4450" b="1" spc="-305" dirty="0">
                <a:latin typeface="Tahoma"/>
                <a:cs typeface="Tahoma"/>
              </a:rPr>
              <a:t>yp</a:t>
            </a:r>
            <a:r>
              <a:rPr sz="4450" b="1" spc="-200" dirty="0">
                <a:latin typeface="Tahoma"/>
                <a:cs typeface="Tahoma"/>
              </a:rPr>
              <a:t>e</a:t>
            </a:r>
            <a:r>
              <a:rPr sz="4450" b="1" spc="-45" dirty="0">
                <a:latin typeface="Tahoma"/>
                <a:cs typeface="Tahoma"/>
              </a:rPr>
              <a:t>s</a:t>
            </a:r>
            <a:r>
              <a:rPr sz="4450" b="1" spc="480" dirty="0">
                <a:latin typeface="Tahoma"/>
                <a:cs typeface="Tahoma"/>
              </a:rPr>
              <a:t> </a:t>
            </a:r>
            <a:r>
              <a:rPr sz="4450" b="1" spc="-260" dirty="0">
                <a:latin typeface="Tahoma"/>
                <a:cs typeface="Tahoma"/>
              </a:rPr>
              <a:t>o</a:t>
            </a:r>
            <a:r>
              <a:rPr sz="4450" b="1" spc="25" dirty="0">
                <a:latin typeface="Tahoma"/>
                <a:cs typeface="Tahoma"/>
              </a:rPr>
              <a:t>f</a:t>
            </a:r>
            <a:r>
              <a:rPr sz="4450" b="1" spc="-409" dirty="0">
                <a:latin typeface="Tahoma"/>
                <a:cs typeface="Tahoma"/>
              </a:rPr>
              <a:t> </a:t>
            </a:r>
            <a:r>
              <a:rPr sz="4450" b="1" spc="-315" dirty="0">
                <a:latin typeface="Tahoma"/>
                <a:cs typeface="Tahoma"/>
              </a:rPr>
              <a:t>d</a:t>
            </a:r>
            <a:r>
              <a:rPr sz="4450" b="1" spc="-305" dirty="0">
                <a:latin typeface="Tahoma"/>
                <a:cs typeface="Tahoma"/>
              </a:rPr>
              <a:t>a</a:t>
            </a:r>
            <a:r>
              <a:rPr sz="4450" b="1" spc="-155" dirty="0">
                <a:latin typeface="Tahoma"/>
                <a:cs typeface="Tahoma"/>
              </a:rPr>
              <a:t>t</a:t>
            </a:r>
            <a:r>
              <a:rPr sz="4450" b="1" spc="-305" dirty="0">
                <a:latin typeface="Tahoma"/>
                <a:cs typeface="Tahoma"/>
              </a:rPr>
              <a:t>a</a:t>
            </a:r>
            <a:r>
              <a:rPr sz="4450" b="1" spc="-409" dirty="0">
                <a:latin typeface="Tahoma"/>
                <a:cs typeface="Tahoma"/>
              </a:rPr>
              <a:t> </a:t>
            </a:r>
            <a:r>
              <a:rPr sz="4450" b="1" spc="-305" dirty="0">
                <a:latin typeface="Tahoma"/>
                <a:cs typeface="Tahoma"/>
              </a:rPr>
              <a:t>p</a:t>
            </a:r>
            <a:r>
              <a:rPr sz="4450" b="1" spc="-185" dirty="0">
                <a:latin typeface="Tahoma"/>
                <a:cs typeface="Tahoma"/>
              </a:rPr>
              <a:t>i</a:t>
            </a:r>
            <a:r>
              <a:rPr sz="4450" b="1" spc="-305" dirty="0">
                <a:latin typeface="Tahoma"/>
                <a:cs typeface="Tahoma"/>
              </a:rPr>
              <a:t>p</a:t>
            </a:r>
            <a:r>
              <a:rPr sz="4450" b="1" spc="-200" dirty="0">
                <a:latin typeface="Tahoma"/>
                <a:cs typeface="Tahoma"/>
              </a:rPr>
              <a:t>e</a:t>
            </a:r>
            <a:r>
              <a:rPr sz="4450" b="1" spc="-229" dirty="0">
                <a:latin typeface="Tahoma"/>
                <a:cs typeface="Tahoma"/>
              </a:rPr>
              <a:t>l</a:t>
            </a:r>
            <a:r>
              <a:rPr sz="4450" b="1" spc="-185" dirty="0">
                <a:latin typeface="Tahoma"/>
                <a:cs typeface="Tahoma"/>
              </a:rPr>
              <a:t>i</a:t>
            </a:r>
            <a:r>
              <a:rPr sz="4450" b="1" spc="-405" dirty="0">
                <a:latin typeface="Tahoma"/>
                <a:cs typeface="Tahoma"/>
              </a:rPr>
              <a:t>n</a:t>
            </a:r>
            <a:r>
              <a:rPr sz="4450" b="1" spc="-200" dirty="0">
                <a:latin typeface="Tahoma"/>
                <a:cs typeface="Tahoma"/>
              </a:rPr>
              <a:t>e</a:t>
            </a:r>
            <a:endParaRPr sz="4450">
              <a:latin typeface="Tahoma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7732" y="8304752"/>
            <a:ext cx="152400" cy="1523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7732" y="8971502"/>
            <a:ext cx="152400" cy="1523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32119" y="10300239"/>
            <a:ext cx="161924" cy="1619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32119" y="10966989"/>
            <a:ext cx="161924" cy="16192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197852" y="2640091"/>
            <a:ext cx="7060565" cy="866902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900" spc="-210" dirty="0">
                <a:latin typeface="Verdana"/>
                <a:cs typeface="Verdana"/>
              </a:rPr>
              <a:t>B</a:t>
            </a:r>
            <a:r>
              <a:rPr sz="3900" spc="-229" dirty="0">
                <a:latin typeface="Verdana"/>
                <a:cs typeface="Verdana"/>
              </a:rPr>
              <a:t>a</a:t>
            </a:r>
            <a:r>
              <a:rPr sz="3900" spc="-114" dirty="0">
                <a:latin typeface="Verdana"/>
                <a:cs typeface="Verdana"/>
              </a:rPr>
              <a:t>t</a:t>
            </a:r>
            <a:r>
              <a:rPr sz="3900" spc="140" dirty="0">
                <a:latin typeface="Verdana"/>
                <a:cs typeface="Verdana"/>
              </a:rPr>
              <a:t>c</a:t>
            </a:r>
            <a:r>
              <a:rPr sz="3900" spc="-180" dirty="0">
                <a:latin typeface="Verdana"/>
                <a:cs typeface="Verdana"/>
              </a:rPr>
              <a:t>h</a:t>
            </a:r>
            <a:r>
              <a:rPr sz="3900" spc="-360" dirty="0">
                <a:latin typeface="Verdana"/>
                <a:cs typeface="Verdana"/>
              </a:rPr>
              <a:t> </a:t>
            </a:r>
            <a:r>
              <a:rPr sz="3900" spc="-204" dirty="0">
                <a:latin typeface="Verdana"/>
                <a:cs typeface="Verdana"/>
              </a:rPr>
              <a:t>D</a:t>
            </a:r>
            <a:r>
              <a:rPr sz="3900" spc="-229" dirty="0">
                <a:latin typeface="Verdana"/>
                <a:cs typeface="Verdana"/>
              </a:rPr>
              <a:t>a</a:t>
            </a:r>
            <a:r>
              <a:rPr sz="3900" spc="-114" dirty="0">
                <a:latin typeface="Verdana"/>
                <a:cs typeface="Verdana"/>
              </a:rPr>
              <a:t>t</a:t>
            </a:r>
            <a:r>
              <a:rPr sz="3900" spc="-225" dirty="0">
                <a:latin typeface="Verdana"/>
                <a:cs typeface="Verdana"/>
              </a:rPr>
              <a:t>a</a:t>
            </a:r>
            <a:r>
              <a:rPr sz="3900" spc="-360" dirty="0">
                <a:latin typeface="Verdana"/>
                <a:cs typeface="Verdana"/>
              </a:rPr>
              <a:t> </a:t>
            </a:r>
            <a:r>
              <a:rPr sz="3900" spc="60" dirty="0">
                <a:latin typeface="Verdana"/>
                <a:cs typeface="Verdana"/>
              </a:rPr>
              <a:t>P</a:t>
            </a:r>
            <a:r>
              <a:rPr sz="3900" spc="-15" dirty="0">
                <a:latin typeface="Verdana"/>
                <a:cs typeface="Verdana"/>
              </a:rPr>
              <a:t>i</a:t>
            </a:r>
            <a:r>
              <a:rPr sz="3900" spc="5" dirty="0">
                <a:latin typeface="Verdana"/>
                <a:cs typeface="Verdana"/>
              </a:rPr>
              <a:t>p</a:t>
            </a:r>
            <a:r>
              <a:rPr sz="3900" spc="-125" dirty="0">
                <a:latin typeface="Verdana"/>
                <a:cs typeface="Verdana"/>
              </a:rPr>
              <a:t>e</a:t>
            </a:r>
            <a:r>
              <a:rPr sz="3900" spc="-15" dirty="0">
                <a:latin typeface="Verdana"/>
                <a:cs typeface="Verdana"/>
              </a:rPr>
              <a:t>li</a:t>
            </a:r>
            <a:r>
              <a:rPr sz="3900" spc="-185" dirty="0">
                <a:latin typeface="Verdana"/>
                <a:cs typeface="Verdana"/>
              </a:rPr>
              <a:t>n</a:t>
            </a:r>
            <a:r>
              <a:rPr sz="3900" spc="-125" dirty="0">
                <a:latin typeface="Verdana"/>
                <a:cs typeface="Verdana"/>
              </a:rPr>
              <a:t>e</a:t>
            </a:r>
            <a:r>
              <a:rPr sz="3900" spc="-560" dirty="0">
                <a:latin typeface="Verdana"/>
                <a:cs typeface="Verdana"/>
              </a:rPr>
              <a:t>:</a:t>
            </a:r>
            <a:endParaRPr sz="3900">
              <a:latin typeface="Verdana"/>
              <a:cs typeface="Verdana"/>
            </a:endParaRPr>
          </a:p>
          <a:p>
            <a:pPr marL="568960" marR="5080">
              <a:lnSpc>
                <a:spcPts val="5250"/>
              </a:lnSpc>
              <a:spcBef>
                <a:spcPts val="195"/>
              </a:spcBef>
            </a:pPr>
            <a:r>
              <a:rPr sz="3750" spc="75" dirty="0">
                <a:latin typeface="Tahoma"/>
                <a:cs typeface="Tahoma"/>
              </a:rPr>
              <a:t>Processes</a:t>
            </a:r>
            <a:r>
              <a:rPr sz="3750" spc="-204" dirty="0">
                <a:latin typeface="Tahoma"/>
                <a:cs typeface="Tahoma"/>
              </a:rPr>
              <a:t> </a:t>
            </a:r>
            <a:r>
              <a:rPr sz="3750" spc="15" dirty="0">
                <a:latin typeface="Tahoma"/>
                <a:cs typeface="Tahoma"/>
              </a:rPr>
              <a:t>data</a:t>
            </a:r>
            <a:r>
              <a:rPr sz="3750" spc="-204" dirty="0">
                <a:latin typeface="Tahoma"/>
                <a:cs typeface="Tahoma"/>
              </a:rPr>
              <a:t> </a:t>
            </a:r>
            <a:r>
              <a:rPr sz="3750" spc="-5" dirty="0">
                <a:latin typeface="Tahoma"/>
                <a:cs typeface="Tahoma"/>
              </a:rPr>
              <a:t>in</a:t>
            </a:r>
            <a:r>
              <a:rPr sz="3750" spc="-200" dirty="0">
                <a:latin typeface="Tahoma"/>
                <a:cs typeface="Tahoma"/>
              </a:rPr>
              <a:t> </a:t>
            </a:r>
            <a:r>
              <a:rPr sz="3750" spc="15" dirty="0">
                <a:latin typeface="Tahoma"/>
                <a:cs typeface="Tahoma"/>
              </a:rPr>
              <a:t>large</a:t>
            </a:r>
            <a:r>
              <a:rPr sz="3750" spc="-204" dirty="0">
                <a:latin typeface="Tahoma"/>
                <a:cs typeface="Tahoma"/>
              </a:rPr>
              <a:t> </a:t>
            </a:r>
            <a:r>
              <a:rPr sz="3750" dirty="0">
                <a:latin typeface="Tahoma"/>
                <a:cs typeface="Tahoma"/>
              </a:rPr>
              <a:t>chunks </a:t>
            </a:r>
            <a:r>
              <a:rPr sz="3750" spc="-1160" dirty="0">
                <a:latin typeface="Tahoma"/>
                <a:cs typeface="Tahoma"/>
              </a:rPr>
              <a:t> </a:t>
            </a:r>
            <a:r>
              <a:rPr sz="3750" spc="85" dirty="0">
                <a:latin typeface="Tahoma"/>
                <a:cs typeface="Tahoma"/>
              </a:rPr>
              <a:t>At</a:t>
            </a:r>
            <a:r>
              <a:rPr sz="3750" spc="-200" dirty="0">
                <a:latin typeface="Tahoma"/>
                <a:cs typeface="Tahoma"/>
              </a:rPr>
              <a:t> </a:t>
            </a:r>
            <a:r>
              <a:rPr sz="3750" spc="114" dirty="0">
                <a:latin typeface="Tahoma"/>
                <a:cs typeface="Tahoma"/>
              </a:rPr>
              <a:t>specific</a:t>
            </a:r>
            <a:r>
              <a:rPr sz="3750" spc="-200" dirty="0">
                <a:latin typeface="Tahoma"/>
                <a:cs typeface="Tahoma"/>
              </a:rPr>
              <a:t> </a:t>
            </a:r>
            <a:r>
              <a:rPr sz="3750" spc="-10" dirty="0">
                <a:latin typeface="Tahoma"/>
                <a:cs typeface="Tahoma"/>
              </a:rPr>
              <a:t>intervals.</a:t>
            </a:r>
            <a:endParaRPr sz="3750">
              <a:latin typeface="Tahoma"/>
              <a:cs typeface="Tahoma"/>
            </a:endParaRPr>
          </a:p>
          <a:p>
            <a:pPr marL="568960" marR="554990">
              <a:lnSpc>
                <a:spcPts val="5250"/>
              </a:lnSpc>
            </a:pPr>
            <a:r>
              <a:rPr sz="3750" spc="100" dirty="0">
                <a:latin typeface="Tahoma"/>
                <a:cs typeface="Tahoma"/>
              </a:rPr>
              <a:t>Used</a:t>
            </a:r>
            <a:r>
              <a:rPr sz="3750" spc="-235" dirty="0">
                <a:latin typeface="Tahoma"/>
                <a:cs typeface="Tahoma"/>
              </a:rPr>
              <a:t> </a:t>
            </a:r>
            <a:r>
              <a:rPr sz="3750" spc="-45" dirty="0">
                <a:latin typeface="Tahoma"/>
                <a:cs typeface="Tahoma"/>
              </a:rPr>
              <a:t>for</a:t>
            </a:r>
            <a:r>
              <a:rPr sz="3750" spc="-229" dirty="0">
                <a:latin typeface="Tahoma"/>
                <a:cs typeface="Tahoma"/>
              </a:rPr>
              <a:t> </a:t>
            </a:r>
            <a:r>
              <a:rPr sz="3750" spc="65" dirty="0">
                <a:latin typeface="Tahoma"/>
                <a:cs typeface="Tahoma"/>
              </a:rPr>
              <a:t>non-time-sensitive </a:t>
            </a:r>
            <a:r>
              <a:rPr sz="3750" spc="-1155" dirty="0">
                <a:latin typeface="Tahoma"/>
                <a:cs typeface="Tahoma"/>
              </a:rPr>
              <a:t> </a:t>
            </a:r>
            <a:r>
              <a:rPr sz="3750" spc="15" dirty="0">
                <a:latin typeface="Tahoma"/>
                <a:cs typeface="Tahoma"/>
              </a:rPr>
              <a:t>data</a:t>
            </a:r>
            <a:endParaRPr sz="3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900">
              <a:latin typeface="Tahoma"/>
              <a:cs typeface="Tahoma"/>
            </a:endParaRPr>
          </a:p>
          <a:p>
            <a:pPr marL="895350" marR="401955" indent="-683260">
              <a:lnSpc>
                <a:spcPct val="116100"/>
              </a:lnSpc>
              <a:spcBef>
                <a:spcPts val="3904"/>
              </a:spcBef>
            </a:pPr>
            <a:r>
              <a:rPr sz="3950" spc="-220" dirty="0">
                <a:latin typeface="Verdana"/>
                <a:cs typeface="Verdana"/>
              </a:rPr>
              <a:t>S</a:t>
            </a:r>
            <a:r>
              <a:rPr sz="3950" spc="-110" dirty="0">
                <a:latin typeface="Verdana"/>
                <a:cs typeface="Verdana"/>
              </a:rPr>
              <a:t>t</a:t>
            </a:r>
            <a:r>
              <a:rPr sz="3950" spc="-275" dirty="0">
                <a:latin typeface="Verdana"/>
                <a:cs typeface="Verdana"/>
              </a:rPr>
              <a:t>r</a:t>
            </a:r>
            <a:r>
              <a:rPr sz="3950" spc="-114" dirty="0">
                <a:latin typeface="Verdana"/>
                <a:cs typeface="Verdana"/>
              </a:rPr>
              <a:t>e</a:t>
            </a:r>
            <a:r>
              <a:rPr sz="3950" spc="-225" dirty="0">
                <a:latin typeface="Verdana"/>
                <a:cs typeface="Verdana"/>
              </a:rPr>
              <a:t>a</a:t>
            </a:r>
            <a:r>
              <a:rPr sz="3950" spc="-440" dirty="0">
                <a:latin typeface="Verdana"/>
                <a:cs typeface="Verdana"/>
              </a:rPr>
              <a:t>m</a:t>
            </a:r>
            <a:r>
              <a:rPr sz="3950" spc="-10" dirty="0">
                <a:latin typeface="Verdana"/>
                <a:cs typeface="Verdana"/>
              </a:rPr>
              <a:t>i</a:t>
            </a:r>
            <a:r>
              <a:rPr sz="3950" spc="-175" dirty="0">
                <a:latin typeface="Verdana"/>
                <a:cs typeface="Verdana"/>
              </a:rPr>
              <a:t>n</a:t>
            </a:r>
            <a:r>
              <a:rPr sz="3950" spc="-30" dirty="0">
                <a:latin typeface="Verdana"/>
                <a:cs typeface="Verdana"/>
              </a:rPr>
              <a:t>g</a:t>
            </a:r>
            <a:r>
              <a:rPr sz="3950" spc="-360" dirty="0">
                <a:latin typeface="Verdana"/>
                <a:cs typeface="Verdana"/>
              </a:rPr>
              <a:t> </a:t>
            </a:r>
            <a:r>
              <a:rPr sz="3950" spc="-195" dirty="0">
                <a:latin typeface="Verdana"/>
                <a:cs typeface="Verdana"/>
              </a:rPr>
              <a:t>D</a:t>
            </a:r>
            <a:r>
              <a:rPr sz="3950" spc="-225" dirty="0">
                <a:latin typeface="Verdana"/>
                <a:cs typeface="Verdana"/>
              </a:rPr>
              <a:t>a</a:t>
            </a:r>
            <a:r>
              <a:rPr sz="3950" spc="-110" dirty="0">
                <a:latin typeface="Verdana"/>
                <a:cs typeface="Verdana"/>
              </a:rPr>
              <a:t>t</a:t>
            </a:r>
            <a:r>
              <a:rPr sz="3950" spc="-220" dirty="0">
                <a:latin typeface="Verdana"/>
                <a:cs typeface="Verdana"/>
              </a:rPr>
              <a:t>a</a:t>
            </a:r>
            <a:r>
              <a:rPr sz="3950" spc="-360" dirty="0">
                <a:latin typeface="Verdana"/>
                <a:cs typeface="Verdana"/>
              </a:rPr>
              <a:t> </a:t>
            </a:r>
            <a:r>
              <a:rPr sz="3950" spc="75" dirty="0">
                <a:latin typeface="Verdana"/>
                <a:cs typeface="Verdana"/>
              </a:rPr>
              <a:t>P</a:t>
            </a:r>
            <a:r>
              <a:rPr sz="3950" spc="-10" dirty="0">
                <a:latin typeface="Verdana"/>
                <a:cs typeface="Verdana"/>
              </a:rPr>
              <a:t>i</a:t>
            </a:r>
            <a:r>
              <a:rPr sz="3950" spc="20" dirty="0">
                <a:latin typeface="Verdana"/>
                <a:cs typeface="Verdana"/>
              </a:rPr>
              <a:t>p</a:t>
            </a:r>
            <a:r>
              <a:rPr sz="3950" spc="-114" dirty="0">
                <a:latin typeface="Verdana"/>
                <a:cs typeface="Verdana"/>
              </a:rPr>
              <a:t>e</a:t>
            </a:r>
            <a:r>
              <a:rPr sz="3950" spc="-10" dirty="0">
                <a:latin typeface="Verdana"/>
                <a:cs typeface="Verdana"/>
              </a:rPr>
              <a:t>li</a:t>
            </a:r>
            <a:r>
              <a:rPr sz="3950" spc="-175" dirty="0">
                <a:latin typeface="Verdana"/>
                <a:cs typeface="Verdana"/>
              </a:rPr>
              <a:t>n</a:t>
            </a:r>
            <a:r>
              <a:rPr sz="3950" spc="-114" dirty="0">
                <a:latin typeface="Verdana"/>
                <a:cs typeface="Verdana"/>
              </a:rPr>
              <a:t>e</a:t>
            </a:r>
            <a:r>
              <a:rPr sz="3950" spc="-475" dirty="0">
                <a:latin typeface="Verdana"/>
                <a:cs typeface="Verdana"/>
              </a:rPr>
              <a:t>:  </a:t>
            </a:r>
            <a:r>
              <a:rPr sz="3750" spc="75" dirty="0">
                <a:latin typeface="Tahoma"/>
                <a:cs typeface="Tahoma"/>
              </a:rPr>
              <a:t>Processes</a:t>
            </a:r>
            <a:r>
              <a:rPr sz="3750" spc="-215" dirty="0">
                <a:latin typeface="Tahoma"/>
                <a:cs typeface="Tahoma"/>
              </a:rPr>
              <a:t> </a:t>
            </a:r>
            <a:r>
              <a:rPr sz="3750" spc="15" dirty="0">
                <a:latin typeface="Tahoma"/>
                <a:cs typeface="Tahoma"/>
              </a:rPr>
              <a:t>data</a:t>
            </a:r>
            <a:r>
              <a:rPr sz="3750" spc="-215" dirty="0">
                <a:latin typeface="Tahoma"/>
                <a:cs typeface="Tahoma"/>
              </a:rPr>
              <a:t> </a:t>
            </a:r>
            <a:r>
              <a:rPr sz="3750" spc="-5" dirty="0">
                <a:latin typeface="Tahoma"/>
                <a:cs typeface="Tahoma"/>
              </a:rPr>
              <a:t>in</a:t>
            </a:r>
            <a:r>
              <a:rPr sz="3750" spc="-210" dirty="0">
                <a:latin typeface="Tahoma"/>
                <a:cs typeface="Tahoma"/>
              </a:rPr>
              <a:t> </a:t>
            </a:r>
            <a:r>
              <a:rPr sz="3750" spc="45" dirty="0">
                <a:latin typeface="Tahoma"/>
                <a:cs typeface="Tahoma"/>
              </a:rPr>
              <a:t>real-time </a:t>
            </a:r>
            <a:r>
              <a:rPr sz="3750" spc="-1160" dirty="0">
                <a:latin typeface="Tahoma"/>
                <a:cs typeface="Tahoma"/>
              </a:rPr>
              <a:t> </a:t>
            </a:r>
            <a:r>
              <a:rPr sz="3750" spc="15" dirty="0">
                <a:latin typeface="Tahoma"/>
                <a:cs typeface="Tahoma"/>
              </a:rPr>
              <a:t>Commonly </a:t>
            </a:r>
            <a:r>
              <a:rPr sz="3750" spc="50" dirty="0">
                <a:latin typeface="Tahoma"/>
                <a:cs typeface="Tahoma"/>
              </a:rPr>
              <a:t>used </a:t>
            </a:r>
            <a:r>
              <a:rPr sz="3750" spc="-45" dirty="0">
                <a:latin typeface="Tahoma"/>
                <a:cs typeface="Tahoma"/>
              </a:rPr>
              <a:t>for </a:t>
            </a:r>
            <a:r>
              <a:rPr sz="3750" spc="100" dirty="0">
                <a:latin typeface="Tahoma"/>
                <a:cs typeface="Tahoma"/>
              </a:rPr>
              <a:t>time- </a:t>
            </a:r>
            <a:r>
              <a:rPr sz="3750" spc="105" dirty="0">
                <a:latin typeface="Tahoma"/>
                <a:cs typeface="Tahoma"/>
              </a:rPr>
              <a:t> </a:t>
            </a:r>
            <a:r>
              <a:rPr sz="3750" spc="15" dirty="0">
                <a:latin typeface="Tahoma"/>
                <a:cs typeface="Tahoma"/>
              </a:rPr>
              <a:t>sensitive</a:t>
            </a:r>
            <a:r>
              <a:rPr sz="3750" spc="-200" dirty="0">
                <a:latin typeface="Tahoma"/>
                <a:cs typeface="Tahoma"/>
              </a:rPr>
              <a:t> </a:t>
            </a:r>
            <a:r>
              <a:rPr sz="3750" spc="15" dirty="0">
                <a:latin typeface="Tahoma"/>
                <a:cs typeface="Tahoma"/>
              </a:rPr>
              <a:t>data</a:t>
            </a:r>
            <a:endParaRPr sz="3750">
              <a:latin typeface="Tahoma"/>
              <a:cs typeface="Tahoma"/>
            </a:endParaRPr>
          </a:p>
          <a:p>
            <a:pPr marL="1709420" marR="919480">
              <a:lnSpc>
                <a:spcPts val="5250"/>
              </a:lnSpc>
              <a:spcBef>
                <a:spcPts val="105"/>
              </a:spcBef>
            </a:pPr>
            <a:r>
              <a:rPr sz="3750" spc="15" dirty="0">
                <a:latin typeface="Tahoma"/>
                <a:cs typeface="Tahoma"/>
              </a:rPr>
              <a:t>financial</a:t>
            </a:r>
            <a:r>
              <a:rPr sz="3750" spc="-229" dirty="0">
                <a:latin typeface="Tahoma"/>
                <a:cs typeface="Tahoma"/>
              </a:rPr>
              <a:t> </a:t>
            </a:r>
            <a:r>
              <a:rPr sz="3750" dirty="0">
                <a:latin typeface="Tahoma"/>
                <a:cs typeface="Tahoma"/>
              </a:rPr>
              <a:t>transactions </a:t>
            </a:r>
            <a:r>
              <a:rPr sz="3750" spc="-1155" dirty="0">
                <a:latin typeface="Tahoma"/>
                <a:cs typeface="Tahoma"/>
              </a:rPr>
              <a:t> </a:t>
            </a:r>
            <a:r>
              <a:rPr sz="3750" spc="80" dirty="0">
                <a:latin typeface="Tahoma"/>
                <a:cs typeface="Tahoma"/>
              </a:rPr>
              <a:t>social</a:t>
            </a:r>
            <a:r>
              <a:rPr sz="3750" spc="-210" dirty="0">
                <a:latin typeface="Tahoma"/>
                <a:cs typeface="Tahoma"/>
              </a:rPr>
              <a:t> </a:t>
            </a:r>
            <a:r>
              <a:rPr sz="3750" spc="10" dirty="0">
                <a:latin typeface="Tahoma"/>
                <a:cs typeface="Tahoma"/>
              </a:rPr>
              <a:t>media</a:t>
            </a:r>
            <a:r>
              <a:rPr sz="3750" spc="-210" dirty="0">
                <a:latin typeface="Tahoma"/>
                <a:cs typeface="Tahoma"/>
              </a:rPr>
              <a:t> </a:t>
            </a:r>
            <a:r>
              <a:rPr sz="3750" spc="60" dirty="0">
                <a:latin typeface="Tahoma"/>
                <a:cs typeface="Tahoma"/>
              </a:rPr>
              <a:t>feeds.</a:t>
            </a:r>
            <a:endParaRPr sz="3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846" y="2421634"/>
            <a:ext cx="152400" cy="152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846" y="3755134"/>
            <a:ext cx="152400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846" y="4421883"/>
            <a:ext cx="152400" cy="152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25996" y="1466626"/>
            <a:ext cx="298894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spc="-330" dirty="0"/>
              <a:t>E</a:t>
            </a:r>
            <a:r>
              <a:rPr sz="3950" spc="-430" dirty="0"/>
              <a:t>T</a:t>
            </a:r>
            <a:r>
              <a:rPr sz="3950" spc="-335" dirty="0"/>
              <a:t>L</a:t>
            </a:r>
            <a:r>
              <a:rPr sz="3950" spc="-360" dirty="0"/>
              <a:t> </a:t>
            </a:r>
            <a:r>
              <a:rPr sz="3950" spc="75" dirty="0"/>
              <a:t>P</a:t>
            </a:r>
            <a:r>
              <a:rPr sz="3950" spc="-10" dirty="0"/>
              <a:t>i</a:t>
            </a:r>
            <a:r>
              <a:rPr sz="3950" spc="20" dirty="0"/>
              <a:t>p</a:t>
            </a:r>
            <a:r>
              <a:rPr sz="3950" spc="-114" dirty="0"/>
              <a:t>e</a:t>
            </a:r>
            <a:r>
              <a:rPr sz="3950" spc="-10" dirty="0"/>
              <a:t>li</a:t>
            </a:r>
            <a:r>
              <a:rPr sz="3950" spc="-175" dirty="0"/>
              <a:t>n</a:t>
            </a:r>
            <a:r>
              <a:rPr sz="3950" spc="-114" dirty="0"/>
              <a:t>e</a:t>
            </a:r>
            <a:r>
              <a:rPr sz="3950" spc="-560" dirty="0"/>
              <a:t>:</a:t>
            </a:r>
            <a:endParaRPr sz="3950"/>
          </a:p>
        </p:txBody>
      </p:sp>
      <p:grpSp>
        <p:nvGrpSpPr>
          <p:cNvPr id="6" name="object 6"/>
          <p:cNvGrpSpPr/>
          <p:nvPr/>
        </p:nvGrpSpPr>
        <p:grpSpPr>
          <a:xfrm>
            <a:off x="470819" y="2381042"/>
            <a:ext cx="1866900" cy="1866900"/>
            <a:chOff x="470819" y="2381042"/>
            <a:chExt cx="1866900" cy="1866900"/>
          </a:xfrm>
        </p:grpSpPr>
        <p:sp>
          <p:nvSpPr>
            <p:cNvPr id="7" name="object 7"/>
            <p:cNvSpPr/>
            <p:nvPr/>
          </p:nvSpPr>
          <p:spPr>
            <a:xfrm>
              <a:off x="1434381" y="2923045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4">
                  <a:moveTo>
                    <a:pt x="451669" y="903338"/>
                  </a:moveTo>
                  <a:lnTo>
                    <a:pt x="402532" y="900684"/>
                  </a:lnTo>
                  <a:lnTo>
                    <a:pt x="354909" y="892905"/>
                  </a:lnTo>
                  <a:lnTo>
                    <a:pt x="309077" y="880280"/>
                  </a:lnTo>
                  <a:lnTo>
                    <a:pt x="265315" y="863086"/>
                  </a:lnTo>
                  <a:lnTo>
                    <a:pt x="223900" y="841600"/>
                  </a:lnTo>
                  <a:lnTo>
                    <a:pt x="185111" y="816098"/>
                  </a:lnTo>
                  <a:lnTo>
                    <a:pt x="149224" y="786859"/>
                  </a:lnTo>
                  <a:lnTo>
                    <a:pt x="116519" y="754160"/>
                  </a:lnTo>
                  <a:lnTo>
                    <a:pt x="87273" y="718278"/>
                  </a:lnTo>
                  <a:lnTo>
                    <a:pt x="61764" y="679490"/>
                  </a:lnTo>
                  <a:lnTo>
                    <a:pt x="40270" y="638074"/>
                  </a:lnTo>
                  <a:lnTo>
                    <a:pt x="23069" y="594306"/>
                  </a:lnTo>
                  <a:lnTo>
                    <a:pt x="10438" y="548464"/>
                  </a:lnTo>
                  <a:lnTo>
                    <a:pt x="2655" y="500826"/>
                  </a:lnTo>
                  <a:lnTo>
                    <a:pt x="0" y="451669"/>
                  </a:lnTo>
                  <a:lnTo>
                    <a:pt x="2655" y="402532"/>
                  </a:lnTo>
                  <a:lnTo>
                    <a:pt x="10438" y="354909"/>
                  </a:lnTo>
                  <a:lnTo>
                    <a:pt x="23069" y="309077"/>
                  </a:lnTo>
                  <a:lnTo>
                    <a:pt x="40270" y="265315"/>
                  </a:lnTo>
                  <a:lnTo>
                    <a:pt x="61764" y="223900"/>
                  </a:lnTo>
                  <a:lnTo>
                    <a:pt x="87273" y="185111"/>
                  </a:lnTo>
                  <a:lnTo>
                    <a:pt x="116519" y="149224"/>
                  </a:lnTo>
                  <a:lnTo>
                    <a:pt x="149224" y="116519"/>
                  </a:lnTo>
                  <a:lnTo>
                    <a:pt x="185111" y="87273"/>
                  </a:lnTo>
                  <a:lnTo>
                    <a:pt x="223900" y="61764"/>
                  </a:lnTo>
                  <a:lnTo>
                    <a:pt x="265315" y="40270"/>
                  </a:lnTo>
                  <a:lnTo>
                    <a:pt x="309077" y="23069"/>
                  </a:lnTo>
                  <a:lnTo>
                    <a:pt x="354909" y="10438"/>
                  </a:lnTo>
                  <a:lnTo>
                    <a:pt x="402532" y="2655"/>
                  </a:lnTo>
                  <a:lnTo>
                    <a:pt x="451669" y="0"/>
                  </a:lnTo>
                  <a:lnTo>
                    <a:pt x="500806" y="2655"/>
                  </a:lnTo>
                  <a:lnTo>
                    <a:pt x="548429" y="10438"/>
                  </a:lnTo>
                  <a:lnTo>
                    <a:pt x="594261" y="23069"/>
                  </a:lnTo>
                  <a:lnTo>
                    <a:pt x="638023" y="40270"/>
                  </a:lnTo>
                  <a:lnTo>
                    <a:pt x="679438" y="61764"/>
                  </a:lnTo>
                  <a:lnTo>
                    <a:pt x="718227" y="87273"/>
                  </a:lnTo>
                  <a:lnTo>
                    <a:pt x="754113" y="116519"/>
                  </a:lnTo>
                  <a:lnTo>
                    <a:pt x="786818" y="149224"/>
                  </a:lnTo>
                  <a:lnTo>
                    <a:pt x="787904" y="150556"/>
                  </a:lnTo>
                  <a:lnTo>
                    <a:pt x="451669" y="150556"/>
                  </a:lnTo>
                  <a:lnTo>
                    <a:pt x="402880" y="154503"/>
                  </a:lnTo>
                  <a:lnTo>
                    <a:pt x="356577" y="165928"/>
                  </a:lnTo>
                  <a:lnTo>
                    <a:pt x="313386" y="184207"/>
                  </a:lnTo>
                  <a:lnTo>
                    <a:pt x="273929" y="208716"/>
                  </a:lnTo>
                  <a:lnTo>
                    <a:pt x="238831" y="238831"/>
                  </a:lnTo>
                  <a:lnTo>
                    <a:pt x="208716" y="273929"/>
                  </a:lnTo>
                  <a:lnTo>
                    <a:pt x="184207" y="313386"/>
                  </a:lnTo>
                  <a:lnTo>
                    <a:pt x="165928" y="356577"/>
                  </a:lnTo>
                  <a:lnTo>
                    <a:pt x="154503" y="402880"/>
                  </a:lnTo>
                  <a:lnTo>
                    <a:pt x="150556" y="451669"/>
                  </a:lnTo>
                  <a:lnTo>
                    <a:pt x="154503" y="500458"/>
                  </a:lnTo>
                  <a:lnTo>
                    <a:pt x="165928" y="546760"/>
                  </a:lnTo>
                  <a:lnTo>
                    <a:pt x="184207" y="589952"/>
                  </a:lnTo>
                  <a:lnTo>
                    <a:pt x="208716" y="629408"/>
                  </a:lnTo>
                  <a:lnTo>
                    <a:pt x="238831" y="664506"/>
                  </a:lnTo>
                  <a:lnTo>
                    <a:pt x="273929" y="694622"/>
                  </a:lnTo>
                  <a:lnTo>
                    <a:pt x="313386" y="719131"/>
                  </a:lnTo>
                  <a:lnTo>
                    <a:pt x="356577" y="737410"/>
                  </a:lnTo>
                  <a:lnTo>
                    <a:pt x="402880" y="748835"/>
                  </a:lnTo>
                  <a:lnTo>
                    <a:pt x="451669" y="752782"/>
                  </a:lnTo>
                  <a:lnTo>
                    <a:pt x="787942" y="752782"/>
                  </a:lnTo>
                  <a:lnTo>
                    <a:pt x="786818" y="754160"/>
                  </a:lnTo>
                  <a:lnTo>
                    <a:pt x="754113" y="786859"/>
                  </a:lnTo>
                  <a:lnTo>
                    <a:pt x="718227" y="816098"/>
                  </a:lnTo>
                  <a:lnTo>
                    <a:pt x="679438" y="841600"/>
                  </a:lnTo>
                  <a:lnTo>
                    <a:pt x="638023" y="863086"/>
                  </a:lnTo>
                  <a:lnTo>
                    <a:pt x="594261" y="880280"/>
                  </a:lnTo>
                  <a:lnTo>
                    <a:pt x="548429" y="892905"/>
                  </a:lnTo>
                  <a:lnTo>
                    <a:pt x="500806" y="900684"/>
                  </a:lnTo>
                  <a:lnTo>
                    <a:pt x="451669" y="903338"/>
                  </a:lnTo>
                  <a:close/>
                </a:path>
                <a:path w="903605" h="903604">
                  <a:moveTo>
                    <a:pt x="787942" y="752782"/>
                  </a:moveTo>
                  <a:lnTo>
                    <a:pt x="451669" y="752782"/>
                  </a:lnTo>
                  <a:lnTo>
                    <a:pt x="500458" y="748835"/>
                  </a:lnTo>
                  <a:lnTo>
                    <a:pt x="546760" y="737410"/>
                  </a:lnTo>
                  <a:lnTo>
                    <a:pt x="589952" y="719131"/>
                  </a:lnTo>
                  <a:lnTo>
                    <a:pt x="629408" y="694622"/>
                  </a:lnTo>
                  <a:lnTo>
                    <a:pt x="664506" y="664506"/>
                  </a:lnTo>
                  <a:lnTo>
                    <a:pt x="694622" y="629408"/>
                  </a:lnTo>
                  <a:lnTo>
                    <a:pt x="719131" y="589952"/>
                  </a:lnTo>
                  <a:lnTo>
                    <a:pt x="737410" y="546760"/>
                  </a:lnTo>
                  <a:lnTo>
                    <a:pt x="748835" y="500458"/>
                  </a:lnTo>
                  <a:lnTo>
                    <a:pt x="752782" y="451669"/>
                  </a:lnTo>
                  <a:lnTo>
                    <a:pt x="748835" y="402880"/>
                  </a:lnTo>
                  <a:lnTo>
                    <a:pt x="737410" y="356577"/>
                  </a:lnTo>
                  <a:lnTo>
                    <a:pt x="719131" y="313386"/>
                  </a:lnTo>
                  <a:lnTo>
                    <a:pt x="694622" y="273929"/>
                  </a:lnTo>
                  <a:lnTo>
                    <a:pt x="664506" y="238831"/>
                  </a:lnTo>
                  <a:lnTo>
                    <a:pt x="629408" y="208716"/>
                  </a:lnTo>
                  <a:lnTo>
                    <a:pt x="589952" y="184207"/>
                  </a:lnTo>
                  <a:lnTo>
                    <a:pt x="546760" y="165928"/>
                  </a:lnTo>
                  <a:lnTo>
                    <a:pt x="500458" y="154503"/>
                  </a:lnTo>
                  <a:lnTo>
                    <a:pt x="451669" y="150556"/>
                  </a:lnTo>
                  <a:lnTo>
                    <a:pt x="787904" y="150556"/>
                  </a:lnTo>
                  <a:lnTo>
                    <a:pt x="816064" y="185111"/>
                  </a:lnTo>
                  <a:lnTo>
                    <a:pt x="841573" y="223900"/>
                  </a:lnTo>
                  <a:lnTo>
                    <a:pt x="863068" y="265315"/>
                  </a:lnTo>
                  <a:lnTo>
                    <a:pt x="880269" y="309077"/>
                  </a:lnTo>
                  <a:lnTo>
                    <a:pt x="892900" y="354909"/>
                  </a:lnTo>
                  <a:lnTo>
                    <a:pt x="900682" y="402532"/>
                  </a:lnTo>
                  <a:lnTo>
                    <a:pt x="903338" y="451669"/>
                  </a:lnTo>
                  <a:lnTo>
                    <a:pt x="900682" y="500826"/>
                  </a:lnTo>
                  <a:lnTo>
                    <a:pt x="892900" y="548464"/>
                  </a:lnTo>
                  <a:lnTo>
                    <a:pt x="880269" y="594306"/>
                  </a:lnTo>
                  <a:lnTo>
                    <a:pt x="863068" y="638074"/>
                  </a:lnTo>
                  <a:lnTo>
                    <a:pt x="841573" y="679490"/>
                  </a:lnTo>
                  <a:lnTo>
                    <a:pt x="816064" y="718278"/>
                  </a:lnTo>
                  <a:lnTo>
                    <a:pt x="787942" y="752782"/>
                  </a:lnTo>
                  <a:close/>
                </a:path>
              </a:pathLst>
            </a:custGeom>
            <a:solidFill>
              <a:srgbClr val="F0B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5605" y="3809564"/>
              <a:ext cx="241300" cy="438784"/>
            </a:xfrm>
            <a:custGeom>
              <a:avLst/>
              <a:gdLst/>
              <a:ahLst/>
              <a:cxnLst/>
              <a:rect l="l" t="t" r="r" b="b"/>
              <a:pathLst>
                <a:path w="241300" h="438785">
                  <a:moveTo>
                    <a:pt x="120445" y="438378"/>
                  </a:moveTo>
                  <a:lnTo>
                    <a:pt x="73589" y="428903"/>
                  </a:lnTo>
                  <a:lnTo>
                    <a:pt x="35301" y="403076"/>
                  </a:lnTo>
                  <a:lnTo>
                    <a:pt x="9474" y="364788"/>
                  </a:lnTo>
                  <a:lnTo>
                    <a:pt x="0" y="317932"/>
                  </a:lnTo>
                  <a:lnTo>
                    <a:pt x="0" y="0"/>
                  </a:lnTo>
                  <a:lnTo>
                    <a:pt x="29758" y="7145"/>
                  </a:lnTo>
                  <a:lnTo>
                    <a:pt x="60222" y="12350"/>
                  </a:lnTo>
                  <a:lnTo>
                    <a:pt x="60222" y="317932"/>
                  </a:lnTo>
                  <a:lnTo>
                    <a:pt x="64967" y="341336"/>
                  </a:lnTo>
                  <a:lnTo>
                    <a:pt x="77895" y="360482"/>
                  </a:lnTo>
                  <a:lnTo>
                    <a:pt x="97042" y="373410"/>
                  </a:lnTo>
                  <a:lnTo>
                    <a:pt x="120445" y="378155"/>
                  </a:lnTo>
                  <a:lnTo>
                    <a:pt x="143848" y="373410"/>
                  </a:lnTo>
                  <a:lnTo>
                    <a:pt x="162994" y="360482"/>
                  </a:lnTo>
                  <a:lnTo>
                    <a:pt x="175922" y="341336"/>
                  </a:lnTo>
                  <a:lnTo>
                    <a:pt x="180667" y="317932"/>
                  </a:lnTo>
                  <a:lnTo>
                    <a:pt x="180667" y="12350"/>
                  </a:lnTo>
                  <a:lnTo>
                    <a:pt x="211131" y="7145"/>
                  </a:lnTo>
                  <a:lnTo>
                    <a:pt x="240890" y="0"/>
                  </a:lnTo>
                  <a:lnTo>
                    <a:pt x="240890" y="317932"/>
                  </a:lnTo>
                  <a:lnTo>
                    <a:pt x="231416" y="364788"/>
                  </a:lnTo>
                  <a:lnTo>
                    <a:pt x="205588" y="403076"/>
                  </a:lnTo>
                  <a:lnTo>
                    <a:pt x="167301" y="428903"/>
                  </a:lnTo>
                  <a:lnTo>
                    <a:pt x="120445" y="438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0814" y="2501493"/>
              <a:ext cx="1445895" cy="1746885"/>
            </a:xfrm>
            <a:custGeom>
              <a:avLst/>
              <a:gdLst/>
              <a:ahLst/>
              <a:cxnLst/>
              <a:rect l="l" t="t" r="r" b="b"/>
              <a:pathLst>
                <a:path w="1445895" h="1746885">
                  <a:moveTo>
                    <a:pt x="782891" y="1340065"/>
                  </a:moveTo>
                  <a:lnTo>
                    <a:pt x="765327" y="1285671"/>
                  </a:lnTo>
                  <a:lnTo>
                    <a:pt x="719264" y="1252093"/>
                  </a:lnTo>
                  <a:lnTo>
                    <a:pt x="712800" y="1249184"/>
                  </a:lnTo>
                  <a:lnTo>
                    <a:pt x="707288" y="1245133"/>
                  </a:lnTo>
                  <a:lnTo>
                    <a:pt x="702881" y="1240091"/>
                  </a:lnTo>
                  <a:lnTo>
                    <a:pt x="699731" y="1234211"/>
                  </a:lnTo>
                  <a:lnTo>
                    <a:pt x="698207" y="1230210"/>
                  </a:lnTo>
                  <a:lnTo>
                    <a:pt x="696556" y="1226210"/>
                  </a:lnTo>
                  <a:lnTo>
                    <a:pt x="694905" y="1222324"/>
                  </a:lnTo>
                  <a:lnTo>
                    <a:pt x="692937" y="1215948"/>
                  </a:lnTo>
                  <a:lnTo>
                    <a:pt x="692480" y="1209294"/>
                  </a:lnTo>
                  <a:lnTo>
                    <a:pt x="693508" y="1202563"/>
                  </a:lnTo>
                  <a:lnTo>
                    <a:pt x="695972" y="1195984"/>
                  </a:lnTo>
                  <a:lnTo>
                    <a:pt x="702919" y="1174343"/>
                  </a:lnTo>
                  <a:lnTo>
                    <a:pt x="704913" y="1168146"/>
                  </a:lnTo>
                  <a:lnTo>
                    <a:pt x="704811" y="1139621"/>
                  </a:lnTo>
                  <a:lnTo>
                    <a:pt x="695985" y="1112507"/>
                  </a:lnTo>
                  <a:lnTo>
                    <a:pt x="678802" y="1088834"/>
                  </a:lnTo>
                  <a:lnTo>
                    <a:pt x="657618" y="1067650"/>
                  </a:lnTo>
                  <a:lnTo>
                    <a:pt x="638822" y="1053973"/>
                  </a:lnTo>
                  <a:lnTo>
                    <a:pt x="633945" y="1050417"/>
                  </a:lnTo>
                  <a:lnTo>
                    <a:pt x="606831" y="1041603"/>
                  </a:lnTo>
                  <a:lnTo>
                    <a:pt x="578307" y="1041527"/>
                  </a:lnTo>
                  <a:lnTo>
                    <a:pt x="572109" y="1043533"/>
                  </a:lnTo>
                  <a:lnTo>
                    <a:pt x="572109" y="1355013"/>
                  </a:lnTo>
                  <a:lnTo>
                    <a:pt x="565658" y="1403019"/>
                  </a:lnTo>
                  <a:lnTo>
                    <a:pt x="547433" y="1446174"/>
                  </a:lnTo>
                  <a:lnTo>
                    <a:pt x="519188" y="1482750"/>
                  </a:lnTo>
                  <a:lnTo>
                    <a:pt x="482612" y="1510995"/>
                  </a:lnTo>
                  <a:lnTo>
                    <a:pt x="439458" y="1529219"/>
                  </a:lnTo>
                  <a:lnTo>
                    <a:pt x="391452" y="1535671"/>
                  </a:lnTo>
                  <a:lnTo>
                    <a:pt x="343433" y="1529219"/>
                  </a:lnTo>
                  <a:lnTo>
                    <a:pt x="300278" y="1510995"/>
                  </a:lnTo>
                  <a:lnTo>
                    <a:pt x="263702" y="1482750"/>
                  </a:lnTo>
                  <a:lnTo>
                    <a:pt x="235458" y="1446174"/>
                  </a:lnTo>
                  <a:lnTo>
                    <a:pt x="217233" y="1403019"/>
                  </a:lnTo>
                  <a:lnTo>
                    <a:pt x="210781" y="1355013"/>
                  </a:lnTo>
                  <a:lnTo>
                    <a:pt x="217233" y="1306995"/>
                  </a:lnTo>
                  <a:lnTo>
                    <a:pt x="235458" y="1263840"/>
                  </a:lnTo>
                  <a:lnTo>
                    <a:pt x="263702" y="1227264"/>
                  </a:lnTo>
                  <a:lnTo>
                    <a:pt x="300278" y="1199019"/>
                  </a:lnTo>
                  <a:lnTo>
                    <a:pt x="343433" y="1180795"/>
                  </a:lnTo>
                  <a:lnTo>
                    <a:pt x="391452" y="1174343"/>
                  </a:lnTo>
                  <a:lnTo>
                    <a:pt x="439458" y="1180795"/>
                  </a:lnTo>
                  <a:lnTo>
                    <a:pt x="482612" y="1199019"/>
                  </a:lnTo>
                  <a:lnTo>
                    <a:pt x="519188" y="1227264"/>
                  </a:lnTo>
                  <a:lnTo>
                    <a:pt x="547433" y="1263840"/>
                  </a:lnTo>
                  <a:lnTo>
                    <a:pt x="565658" y="1306995"/>
                  </a:lnTo>
                  <a:lnTo>
                    <a:pt x="572109" y="1355013"/>
                  </a:lnTo>
                  <a:lnTo>
                    <a:pt x="572109" y="1043533"/>
                  </a:lnTo>
                  <a:lnTo>
                    <a:pt x="550519" y="1050467"/>
                  </a:lnTo>
                  <a:lnTo>
                    <a:pt x="543928" y="1052931"/>
                  </a:lnTo>
                  <a:lnTo>
                    <a:pt x="537159" y="1053973"/>
                  </a:lnTo>
                  <a:lnTo>
                    <a:pt x="536524" y="1053922"/>
                  </a:lnTo>
                  <a:lnTo>
                    <a:pt x="530504" y="1053515"/>
                  </a:lnTo>
                  <a:lnTo>
                    <a:pt x="524129" y="1051547"/>
                  </a:lnTo>
                  <a:lnTo>
                    <a:pt x="520242" y="1049896"/>
                  </a:lnTo>
                  <a:lnTo>
                    <a:pt x="516356" y="1048372"/>
                  </a:lnTo>
                  <a:lnTo>
                    <a:pt x="512356" y="1046721"/>
                  </a:lnTo>
                  <a:lnTo>
                    <a:pt x="506412" y="1043571"/>
                  </a:lnTo>
                  <a:lnTo>
                    <a:pt x="501370" y="1039190"/>
                  </a:lnTo>
                  <a:lnTo>
                    <a:pt x="497281" y="1033653"/>
                  </a:lnTo>
                  <a:lnTo>
                    <a:pt x="494423" y="1027315"/>
                  </a:lnTo>
                  <a:lnTo>
                    <a:pt x="480999" y="1001179"/>
                  </a:lnTo>
                  <a:lnTo>
                    <a:pt x="460743" y="981087"/>
                  </a:lnTo>
                  <a:lnTo>
                    <a:pt x="435330" y="968159"/>
                  </a:lnTo>
                  <a:lnTo>
                    <a:pt x="406387" y="963561"/>
                  </a:lnTo>
                  <a:lnTo>
                    <a:pt x="376504" y="963561"/>
                  </a:lnTo>
                  <a:lnTo>
                    <a:pt x="322148" y="981151"/>
                  </a:lnTo>
                  <a:lnTo>
                    <a:pt x="288582" y="1027188"/>
                  </a:lnTo>
                  <a:lnTo>
                    <a:pt x="285635" y="1033653"/>
                  </a:lnTo>
                  <a:lnTo>
                    <a:pt x="281559" y="1039164"/>
                  </a:lnTo>
                  <a:lnTo>
                    <a:pt x="276440" y="1043622"/>
                  </a:lnTo>
                  <a:lnTo>
                    <a:pt x="270408" y="1046835"/>
                  </a:lnTo>
                  <a:lnTo>
                    <a:pt x="262648" y="1049896"/>
                  </a:lnTo>
                  <a:lnTo>
                    <a:pt x="258762" y="1051547"/>
                  </a:lnTo>
                  <a:lnTo>
                    <a:pt x="252387" y="1053465"/>
                  </a:lnTo>
                  <a:lnTo>
                    <a:pt x="245732" y="1053922"/>
                  </a:lnTo>
                  <a:lnTo>
                    <a:pt x="239001" y="1052931"/>
                  </a:lnTo>
                  <a:lnTo>
                    <a:pt x="232422" y="1050480"/>
                  </a:lnTo>
                  <a:lnTo>
                    <a:pt x="204584" y="1041539"/>
                  </a:lnTo>
                  <a:lnTo>
                    <a:pt x="148945" y="1050467"/>
                  </a:lnTo>
                  <a:lnTo>
                    <a:pt x="104089" y="1088834"/>
                  </a:lnTo>
                  <a:lnTo>
                    <a:pt x="78041" y="1139621"/>
                  </a:lnTo>
                  <a:lnTo>
                    <a:pt x="77965" y="1168146"/>
                  </a:lnTo>
                  <a:lnTo>
                    <a:pt x="86918" y="1195984"/>
                  </a:lnTo>
                  <a:lnTo>
                    <a:pt x="89382" y="1202563"/>
                  </a:lnTo>
                  <a:lnTo>
                    <a:pt x="90411" y="1209294"/>
                  </a:lnTo>
                  <a:lnTo>
                    <a:pt x="89954" y="1215948"/>
                  </a:lnTo>
                  <a:lnTo>
                    <a:pt x="87985" y="1222324"/>
                  </a:lnTo>
                  <a:lnTo>
                    <a:pt x="86334" y="1226210"/>
                  </a:lnTo>
                  <a:lnTo>
                    <a:pt x="84683" y="1230210"/>
                  </a:lnTo>
                  <a:lnTo>
                    <a:pt x="63627" y="1252093"/>
                  </a:lnTo>
                  <a:lnTo>
                    <a:pt x="37668" y="1265440"/>
                  </a:lnTo>
                  <a:lnTo>
                    <a:pt x="17564" y="1285671"/>
                  </a:lnTo>
                  <a:lnTo>
                    <a:pt x="4597" y="1311109"/>
                  </a:lnTo>
                  <a:lnTo>
                    <a:pt x="0" y="1340065"/>
                  </a:lnTo>
                  <a:lnTo>
                    <a:pt x="0" y="1369949"/>
                  </a:lnTo>
                  <a:lnTo>
                    <a:pt x="17589" y="1424343"/>
                  </a:lnTo>
                  <a:lnTo>
                    <a:pt x="63754" y="1457921"/>
                  </a:lnTo>
                  <a:lnTo>
                    <a:pt x="70142" y="1460842"/>
                  </a:lnTo>
                  <a:lnTo>
                    <a:pt x="75615" y="1464881"/>
                  </a:lnTo>
                  <a:lnTo>
                    <a:pt x="80010" y="1469923"/>
                  </a:lnTo>
                  <a:lnTo>
                    <a:pt x="83159" y="1475803"/>
                  </a:lnTo>
                  <a:lnTo>
                    <a:pt x="84683" y="1479804"/>
                  </a:lnTo>
                  <a:lnTo>
                    <a:pt x="86334" y="1483804"/>
                  </a:lnTo>
                  <a:lnTo>
                    <a:pt x="87985" y="1487690"/>
                  </a:lnTo>
                  <a:lnTo>
                    <a:pt x="89954" y="1494066"/>
                  </a:lnTo>
                  <a:lnTo>
                    <a:pt x="90411" y="1500733"/>
                  </a:lnTo>
                  <a:lnTo>
                    <a:pt x="89382" y="1507451"/>
                  </a:lnTo>
                  <a:lnTo>
                    <a:pt x="86918" y="1514030"/>
                  </a:lnTo>
                  <a:lnTo>
                    <a:pt x="77965" y="1541868"/>
                  </a:lnTo>
                  <a:lnTo>
                    <a:pt x="86855" y="1597507"/>
                  </a:lnTo>
                  <a:lnTo>
                    <a:pt x="125272" y="1642364"/>
                  </a:lnTo>
                  <a:lnTo>
                    <a:pt x="176060" y="1668411"/>
                  </a:lnTo>
                  <a:lnTo>
                    <a:pt x="204584" y="1668487"/>
                  </a:lnTo>
                  <a:lnTo>
                    <a:pt x="232371" y="1659547"/>
                  </a:lnTo>
                  <a:lnTo>
                    <a:pt x="239001" y="1657070"/>
                  </a:lnTo>
                  <a:lnTo>
                    <a:pt x="245732" y="1656041"/>
                  </a:lnTo>
                  <a:lnTo>
                    <a:pt x="252387" y="1656499"/>
                  </a:lnTo>
                  <a:lnTo>
                    <a:pt x="258762" y="1658467"/>
                  </a:lnTo>
                  <a:lnTo>
                    <a:pt x="266534" y="1661769"/>
                  </a:lnTo>
                  <a:lnTo>
                    <a:pt x="270535" y="1663293"/>
                  </a:lnTo>
                  <a:lnTo>
                    <a:pt x="276479" y="1666443"/>
                  </a:lnTo>
                  <a:lnTo>
                    <a:pt x="281546" y="1670837"/>
                  </a:lnTo>
                  <a:lnTo>
                    <a:pt x="285610" y="1676361"/>
                  </a:lnTo>
                  <a:lnTo>
                    <a:pt x="288467" y="1682699"/>
                  </a:lnTo>
                  <a:lnTo>
                    <a:pt x="301891" y="1708835"/>
                  </a:lnTo>
                  <a:lnTo>
                    <a:pt x="322148" y="1728927"/>
                  </a:lnTo>
                  <a:lnTo>
                    <a:pt x="347560" y="1741855"/>
                  </a:lnTo>
                  <a:lnTo>
                    <a:pt x="376504" y="1746453"/>
                  </a:lnTo>
                  <a:lnTo>
                    <a:pt x="406387" y="1746453"/>
                  </a:lnTo>
                  <a:lnTo>
                    <a:pt x="460743" y="1728876"/>
                  </a:lnTo>
                  <a:lnTo>
                    <a:pt x="494309" y="1682826"/>
                  </a:lnTo>
                  <a:lnTo>
                    <a:pt x="497255" y="1676361"/>
                  </a:lnTo>
                  <a:lnTo>
                    <a:pt x="501319" y="1670850"/>
                  </a:lnTo>
                  <a:lnTo>
                    <a:pt x="506399" y="1666443"/>
                  </a:lnTo>
                  <a:lnTo>
                    <a:pt x="512356" y="1663293"/>
                  </a:lnTo>
                  <a:lnTo>
                    <a:pt x="516356" y="1661769"/>
                  </a:lnTo>
                  <a:lnTo>
                    <a:pt x="520242" y="1660118"/>
                  </a:lnTo>
                  <a:lnTo>
                    <a:pt x="524129" y="1658353"/>
                  </a:lnTo>
                  <a:lnTo>
                    <a:pt x="530504" y="1656461"/>
                  </a:lnTo>
                  <a:lnTo>
                    <a:pt x="536930" y="1656041"/>
                  </a:lnTo>
                  <a:lnTo>
                    <a:pt x="537159" y="1656029"/>
                  </a:lnTo>
                  <a:lnTo>
                    <a:pt x="543890" y="1657070"/>
                  </a:lnTo>
                  <a:lnTo>
                    <a:pt x="550468" y="1659534"/>
                  </a:lnTo>
                  <a:lnTo>
                    <a:pt x="578307" y="1668475"/>
                  </a:lnTo>
                  <a:lnTo>
                    <a:pt x="633945" y="1659547"/>
                  </a:lnTo>
                  <a:lnTo>
                    <a:pt x="678802" y="1621193"/>
                  </a:lnTo>
                  <a:lnTo>
                    <a:pt x="704811" y="1570393"/>
                  </a:lnTo>
                  <a:lnTo>
                    <a:pt x="704913" y="1541868"/>
                  </a:lnTo>
                  <a:lnTo>
                    <a:pt x="702919" y="1535671"/>
                  </a:lnTo>
                  <a:lnTo>
                    <a:pt x="695972" y="1514030"/>
                  </a:lnTo>
                  <a:lnTo>
                    <a:pt x="693508" y="1507451"/>
                  </a:lnTo>
                  <a:lnTo>
                    <a:pt x="692480" y="1500733"/>
                  </a:lnTo>
                  <a:lnTo>
                    <a:pt x="692937" y="1494066"/>
                  </a:lnTo>
                  <a:lnTo>
                    <a:pt x="694905" y="1487690"/>
                  </a:lnTo>
                  <a:lnTo>
                    <a:pt x="696556" y="1483804"/>
                  </a:lnTo>
                  <a:lnTo>
                    <a:pt x="698207" y="1479804"/>
                  </a:lnTo>
                  <a:lnTo>
                    <a:pt x="719264" y="1457921"/>
                  </a:lnTo>
                  <a:lnTo>
                    <a:pt x="745223" y="1444574"/>
                  </a:lnTo>
                  <a:lnTo>
                    <a:pt x="765327" y="1424343"/>
                  </a:lnTo>
                  <a:lnTo>
                    <a:pt x="778294" y="1398905"/>
                  </a:lnTo>
                  <a:lnTo>
                    <a:pt x="782891" y="1369949"/>
                  </a:lnTo>
                  <a:lnTo>
                    <a:pt x="782891" y="1340065"/>
                  </a:lnTo>
                  <a:close/>
                </a:path>
                <a:path w="1445895" h="1746885">
                  <a:moveTo>
                    <a:pt x="1445336" y="180670"/>
                  </a:moveTo>
                  <a:lnTo>
                    <a:pt x="1144231" y="180670"/>
                  </a:lnTo>
                  <a:lnTo>
                    <a:pt x="1144231" y="240893"/>
                  </a:lnTo>
                  <a:lnTo>
                    <a:pt x="1445336" y="240893"/>
                  </a:lnTo>
                  <a:lnTo>
                    <a:pt x="1445336" y="180670"/>
                  </a:lnTo>
                  <a:close/>
                </a:path>
                <a:path w="1445895" h="1746885">
                  <a:moveTo>
                    <a:pt x="1445336" y="0"/>
                  </a:moveTo>
                  <a:lnTo>
                    <a:pt x="1144231" y="0"/>
                  </a:lnTo>
                  <a:lnTo>
                    <a:pt x="1144231" y="120446"/>
                  </a:lnTo>
                  <a:lnTo>
                    <a:pt x="1445336" y="120446"/>
                  </a:lnTo>
                  <a:lnTo>
                    <a:pt x="1445336" y="0"/>
                  </a:lnTo>
                  <a:close/>
                </a:path>
              </a:pathLst>
            </a:custGeom>
            <a:solidFill>
              <a:srgbClr val="F0BC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1261" y="2381046"/>
              <a:ext cx="1686560" cy="1325245"/>
            </a:xfrm>
            <a:custGeom>
              <a:avLst/>
              <a:gdLst/>
              <a:ahLst/>
              <a:cxnLst/>
              <a:rect l="l" t="t" r="r" b="b"/>
              <a:pathLst>
                <a:path w="1686560" h="1325245">
                  <a:moveTo>
                    <a:pt x="1626006" y="993673"/>
                  </a:moveTo>
                  <a:lnTo>
                    <a:pt x="1622412" y="944791"/>
                  </a:lnTo>
                  <a:lnTo>
                    <a:pt x="1611960" y="898105"/>
                  </a:lnTo>
                  <a:lnTo>
                    <a:pt x="1595183" y="854151"/>
                  </a:lnTo>
                  <a:lnTo>
                    <a:pt x="1572577" y="813435"/>
                  </a:lnTo>
                  <a:lnTo>
                    <a:pt x="1565783" y="804443"/>
                  </a:lnTo>
                  <a:lnTo>
                    <a:pt x="1565783" y="993673"/>
                  </a:lnTo>
                  <a:lnTo>
                    <a:pt x="1561414" y="1042339"/>
                  </a:lnTo>
                  <a:lnTo>
                    <a:pt x="1548790" y="1088161"/>
                  </a:lnTo>
                  <a:lnTo>
                    <a:pt x="1528724" y="1130376"/>
                  </a:lnTo>
                  <a:lnTo>
                    <a:pt x="1501952" y="1168209"/>
                  </a:lnTo>
                  <a:lnTo>
                    <a:pt x="1469263" y="1200886"/>
                  </a:lnTo>
                  <a:lnTo>
                    <a:pt x="1431429" y="1227632"/>
                  </a:lnTo>
                  <a:lnTo>
                    <a:pt x="1389227" y="1247698"/>
                  </a:lnTo>
                  <a:lnTo>
                    <a:pt x="1343418" y="1260309"/>
                  </a:lnTo>
                  <a:lnTo>
                    <a:pt x="1294777" y="1264678"/>
                  </a:lnTo>
                  <a:lnTo>
                    <a:pt x="1246149" y="1260309"/>
                  </a:lnTo>
                  <a:lnTo>
                    <a:pt x="1200340" y="1247698"/>
                  </a:lnTo>
                  <a:lnTo>
                    <a:pt x="1158125" y="1227632"/>
                  </a:lnTo>
                  <a:lnTo>
                    <a:pt x="1120305" y="1200886"/>
                  </a:lnTo>
                  <a:lnTo>
                    <a:pt x="1087615" y="1168209"/>
                  </a:lnTo>
                  <a:lnTo>
                    <a:pt x="1060843" y="1130376"/>
                  </a:lnTo>
                  <a:lnTo>
                    <a:pt x="1040765" y="1088161"/>
                  </a:lnTo>
                  <a:lnTo>
                    <a:pt x="1028153" y="1042339"/>
                  </a:lnTo>
                  <a:lnTo>
                    <a:pt x="1023785" y="993673"/>
                  </a:lnTo>
                  <a:lnTo>
                    <a:pt x="1028153" y="945032"/>
                  </a:lnTo>
                  <a:lnTo>
                    <a:pt x="1040765" y="899236"/>
                  </a:lnTo>
                  <a:lnTo>
                    <a:pt x="1060843" y="857021"/>
                  </a:lnTo>
                  <a:lnTo>
                    <a:pt x="1087615" y="819188"/>
                  </a:lnTo>
                  <a:lnTo>
                    <a:pt x="1120305" y="786498"/>
                  </a:lnTo>
                  <a:lnTo>
                    <a:pt x="1158125" y="759739"/>
                  </a:lnTo>
                  <a:lnTo>
                    <a:pt x="1200340" y="739660"/>
                  </a:lnTo>
                  <a:lnTo>
                    <a:pt x="1246149" y="727049"/>
                  </a:lnTo>
                  <a:lnTo>
                    <a:pt x="1294777" y="722668"/>
                  </a:lnTo>
                  <a:lnTo>
                    <a:pt x="1343418" y="727049"/>
                  </a:lnTo>
                  <a:lnTo>
                    <a:pt x="1389227" y="739660"/>
                  </a:lnTo>
                  <a:lnTo>
                    <a:pt x="1431429" y="759739"/>
                  </a:lnTo>
                  <a:lnTo>
                    <a:pt x="1469263" y="786498"/>
                  </a:lnTo>
                  <a:lnTo>
                    <a:pt x="1501952" y="819188"/>
                  </a:lnTo>
                  <a:lnTo>
                    <a:pt x="1528724" y="857021"/>
                  </a:lnTo>
                  <a:lnTo>
                    <a:pt x="1548790" y="899236"/>
                  </a:lnTo>
                  <a:lnTo>
                    <a:pt x="1561414" y="945032"/>
                  </a:lnTo>
                  <a:lnTo>
                    <a:pt x="1565783" y="993673"/>
                  </a:lnTo>
                  <a:lnTo>
                    <a:pt x="1565783" y="804443"/>
                  </a:lnTo>
                  <a:lnTo>
                    <a:pt x="1511985" y="743788"/>
                  </a:lnTo>
                  <a:lnTo>
                    <a:pt x="1475016" y="715873"/>
                  </a:lnTo>
                  <a:lnTo>
                    <a:pt x="1434299" y="693280"/>
                  </a:lnTo>
                  <a:lnTo>
                    <a:pt x="1390345" y="676490"/>
                  </a:lnTo>
                  <a:lnTo>
                    <a:pt x="1343672" y="666051"/>
                  </a:lnTo>
                  <a:lnTo>
                    <a:pt x="1294777" y="662444"/>
                  </a:lnTo>
                  <a:lnTo>
                    <a:pt x="1245895" y="666051"/>
                  </a:lnTo>
                  <a:lnTo>
                    <a:pt x="1199222" y="676490"/>
                  </a:lnTo>
                  <a:lnTo>
                    <a:pt x="1155255" y="693280"/>
                  </a:lnTo>
                  <a:lnTo>
                    <a:pt x="1114539" y="715873"/>
                  </a:lnTo>
                  <a:lnTo>
                    <a:pt x="1077582" y="743788"/>
                  </a:lnTo>
                  <a:lnTo>
                    <a:pt x="1044892" y="776478"/>
                  </a:lnTo>
                  <a:lnTo>
                    <a:pt x="1016990" y="813435"/>
                  </a:lnTo>
                  <a:lnTo>
                    <a:pt x="994384" y="854151"/>
                  </a:lnTo>
                  <a:lnTo>
                    <a:pt x="977607" y="898105"/>
                  </a:lnTo>
                  <a:lnTo>
                    <a:pt x="967155" y="944791"/>
                  </a:lnTo>
                  <a:lnTo>
                    <a:pt x="963561" y="993673"/>
                  </a:lnTo>
                  <a:lnTo>
                    <a:pt x="967155" y="1042555"/>
                  </a:lnTo>
                  <a:lnTo>
                    <a:pt x="977607" y="1089240"/>
                  </a:lnTo>
                  <a:lnTo>
                    <a:pt x="994384" y="1133195"/>
                  </a:lnTo>
                  <a:lnTo>
                    <a:pt x="1016990" y="1173911"/>
                  </a:lnTo>
                  <a:lnTo>
                    <a:pt x="1044892" y="1210868"/>
                  </a:lnTo>
                  <a:lnTo>
                    <a:pt x="1077582" y="1243571"/>
                  </a:lnTo>
                  <a:lnTo>
                    <a:pt x="1114539" y="1271473"/>
                  </a:lnTo>
                  <a:lnTo>
                    <a:pt x="1155255" y="1294066"/>
                  </a:lnTo>
                  <a:lnTo>
                    <a:pt x="1199222" y="1310855"/>
                  </a:lnTo>
                  <a:lnTo>
                    <a:pt x="1245895" y="1321295"/>
                  </a:lnTo>
                  <a:lnTo>
                    <a:pt x="1294777" y="1324902"/>
                  </a:lnTo>
                  <a:lnTo>
                    <a:pt x="1343672" y="1321295"/>
                  </a:lnTo>
                  <a:lnTo>
                    <a:pt x="1390345" y="1310855"/>
                  </a:lnTo>
                  <a:lnTo>
                    <a:pt x="1434299" y="1294066"/>
                  </a:lnTo>
                  <a:lnTo>
                    <a:pt x="1475016" y="1271473"/>
                  </a:lnTo>
                  <a:lnTo>
                    <a:pt x="1511985" y="1243571"/>
                  </a:lnTo>
                  <a:lnTo>
                    <a:pt x="1544675" y="1210868"/>
                  </a:lnTo>
                  <a:lnTo>
                    <a:pt x="1572577" y="1173911"/>
                  </a:lnTo>
                  <a:lnTo>
                    <a:pt x="1595183" y="1133195"/>
                  </a:lnTo>
                  <a:lnTo>
                    <a:pt x="1611960" y="1089240"/>
                  </a:lnTo>
                  <a:lnTo>
                    <a:pt x="1622412" y="1042555"/>
                  </a:lnTo>
                  <a:lnTo>
                    <a:pt x="1626006" y="993673"/>
                  </a:lnTo>
                  <a:close/>
                </a:path>
                <a:path w="1686560" h="1325245">
                  <a:moveTo>
                    <a:pt x="1686229" y="295935"/>
                  </a:moveTo>
                  <a:lnTo>
                    <a:pt x="1671091" y="245859"/>
                  </a:lnTo>
                  <a:lnTo>
                    <a:pt x="1583423" y="155727"/>
                  </a:lnTo>
                  <a:lnTo>
                    <a:pt x="1583423" y="240893"/>
                  </a:lnTo>
                  <a:lnTo>
                    <a:pt x="1475447" y="240893"/>
                  </a:lnTo>
                  <a:lnTo>
                    <a:pt x="1463751" y="238518"/>
                  </a:lnTo>
                  <a:lnTo>
                    <a:pt x="1454200" y="232067"/>
                  </a:lnTo>
                  <a:lnTo>
                    <a:pt x="1447711" y="222478"/>
                  </a:lnTo>
                  <a:lnTo>
                    <a:pt x="1445336" y="210781"/>
                  </a:lnTo>
                  <a:lnTo>
                    <a:pt x="1445336" y="102806"/>
                  </a:lnTo>
                  <a:lnTo>
                    <a:pt x="1583423" y="240893"/>
                  </a:lnTo>
                  <a:lnTo>
                    <a:pt x="1583423" y="155727"/>
                  </a:lnTo>
                  <a:lnTo>
                    <a:pt x="1530502" y="102806"/>
                  </a:lnTo>
                  <a:lnTo>
                    <a:pt x="1487919" y="60223"/>
                  </a:lnTo>
                  <a:lnTo>
                    <a:pt x="1454162" y="26466"/>
                  </a:lnTo>
                  <a:lnTo>
                    <a:pt x="1440383" y="15138"/>
                  </a:lnTo>
                  <a:lnTo>
                    <a:pt x="1424876" y="6832"/>
                  </a:lnTo>
                  <a:lnTo>
                    <a:pt x="1408049" y="1739"/>
                  </a:lnTo>
                  <a:lnTo>
                    <a:pt x="1390294" y="0"/>
                  </a:lnTo>
                  <a:lnTo>
                    <a:pt x="993673" y="0"/>
                  </a:lnTo>
                  <a:lnTo>
                    <a:pt x="958519" y="7099"/>
                  </a:lnTo>
                  <a:lnTo>
                    <a:pt x="929805" y="26466"/>
                  </a:lnTo>
                  <a:lnTo>
                    <a:pt x="910437" y="55181"/>
                  </a:lnTo>
                  <a:lnTo>
                    <a:pt x="903338" y="90335"/>
                  </a:lnTo>
                  <a:lnTo>
                    <a:pt x="903338" y="391452"/>
                  </a:lnTo>
                  <a:lnTo>
                    <a:pt x="540232" y="391452"/>
                  </a:lnTo>
                  <a:lnTo>
                    <a:pt x="530059" y="342265"/>
                  </a:lnTo>
                  <a:lnTo>
                    <a:pt x="511403" y="296748"/>
                  </a:lnTo>
                  <a:lnTo>
                    <a:pt x="485152" y="255790"/>
                  </a:lnTo>
                  <a:lnTo>
                    <a:pt x="481774" y="252158"/>
                  </a:lnTo>
                  <a:lnTo>
                    <a:pt x="481774" y="421563"/>
                  </a:lnTo>
                  <a:lnTo>
                    <a:pt x="476199" y="469823"/>
                  </a:lnTo>
                  <a:lnTo>
                    <a:pt x="460324" y="514172"/>
                  </a:lnTo>
                  <a:lnTo>
                    <a:pt x="435406" y="553313"/>
                  </a:lnTo>
                  <a:lnTo>
                    <a:pt x="402742" y="585965"/>
                  </a:lnTo>
                  <a:lnTo>
                    <a:pt x="363601" y="610882"/>
                  </a:lnTo>
                  <a:lnTo>
                    <a:pt x="319265" y="626757"/>
                  </a:lnTo>
                  <a:lnTo>
                    <a:pt x="271005" y="632333"/>
                  </a:lnTo>
                  <a:lnTo>
                    <a:pt x="222732" y="626757"/>
                  </a:lnTo>
                  <a:lnTo>
                    <a:pt x="178396" y="610882"/>
                  </a:lnTo>
                  <a:lnTo>
                    <a:pt x="139255" y="585965"/>
                  </a:lnTo>
                  <a:lnTo>
                    <a:pt x="106591" y="553313"/>
                  </a:lnTo>
                  <a:lnTo>
                    <a:pt x="81673" y="514172"/>
                  </a:lnTo>
                  <a:lnTo>
                    <a:pt x="65798" y="469823"/>
                  </a:lnTo>
                  <a:lnTo>
                    <a:pt x="60223" y="421563"/>
                  </a:lnTo>
                  <a:lnTo>
                    <a:pt x="65798" y="373291"/>
                  </a:lnTo>
                  <a:lnTo>
                    <a:pt x="81673" y="328955"/>
                  </a:lnTo>
                  <a:lnTo>
                    <a:pt x="106591" y="289814"/>
                  </a:lnTo>
                  <a:lnTo>
                    <a:pt x="139255" y="257149"/>
                  </a:lnTo>
                  <a:lnTo>
                    <a:pt x="178396" y="232244"/>
                  </a:lnTo>
                  <a:lnTo>
                    <a:pt x="222732" y="216357"/>
                  </a:lnTo>
                  <a:lnTo>
                    <a:pt x="271005" y="210781"/>
                  </a:lnTo>
                  <a:lnTo>
                    <a:pt x="319265" y="216357"/>
                  </a:lnTo>
                  <a:lnTo>
                    <a:pt x="363601" y="232244"/>
                  </a:lnTo>
                  <a:lnTo>
                    <a:pt x="402742" y="257149"/>
                  </a:lnTo>
                  <a:lnTo>
                    <a:pt x="435406" y="289814"/>
                  </a:lnTo>
                  <a:lnTo>
                    <a:pt x="460324" y="328955"/>
                  </a:lnTo>
                  <a:lnTo>
                    <a:pt x="476199" y="373291"/>
                  </a:lnTo>
                  <a:lnTo>
                    <a:pt x="481774" y="421563"/>
                  </a:lnTo>
                  <a:lnTo>
                    <a:pt x="481774" y="252158"/>
                  </a:lnTo>
                  <a:lnTo>
                    <a:pt x="452196" y="220281"/>
                  </a:lnTo>
                  <a:lnTo>
                    <a:pt x="413423" y="191109"/>
                  </a:lnTo>
                  <a:lnTo>
                    <a:pt x="369697" y="169176"/>
                  </a:lnTo>
                  <a:lnTo>
                    <a:pt x="321932" y="155359"/>
                  </a:lnTo>
                  <a:lnTo>
                    <a:pt x="271005" y="150558"/>
                  </a:lnTo>
                  <a:lnTo>
                    <a:pt x="222364" y="154940"/>
                  </a:lnTo>
                  <a:lnTo>
                    <a:pt x="176555" y="167551"/>
                  </a:lnTo>
                  <a:lnTo>
                    <a:pt x="134353" y="187617"/>
                  </a:lnTo>
                  <a:lnTo>
                    <a:pt x="96520" y="214388"/>
                  </a:lnTo>
                  <a:lnTo>
                    <a:pt x="63830" y="247078"/>
                  </a:lnTo>
                  <a:lnTo>
                    <a:pt x="37058" y="284911"/>
                  </a:lnTo>
                  <a:lnTo>
                    <a:pt x="16979" y="327113"/>
                  </a:lnTo>
                  <a:lnTo>
                    <a:pt x="4368" y="372922"/>
                  </a:lnTo>
                  <a:lnTo>
                    <a:pt x="0" y="421563"/>
                  </a:lnTo>
                  <a:lnTo>
                    <a:pt x="4800" y="472490"/>
                  </a:lnTo>
                  <a:lnTo>
                    <a:pt x="18618" y="520268"/>
                  </a:lnTo>
                  <a:lnTo>
                    <a:pt x="40551" y="563981"/>
                  </a:lnTo>
                  <a:lnTo>
                    <a:pt x="69723" y="602754"/>
                  </a:lnTo>
                  <a:lnTo>
                    <a:pt x="105219" y="635711"/>
                  </a:lnTo>
                  <a:lnTo>
                    <a:pt x="146189" y="661962"/>
                  </a:lnTo>
                  <a:lnTo>
                    <a:pt x="191706" y="680618"/>
                  </a:lnTo>
                  <a:lnTo>
                    <a:pt x="240893" y="690791"/>
                  </a:lnTo>
                  <a:lnTo>
                    <a:pt x="240893" y="1085303"/>
                  </a:lnTo>
                  <a:lnTo>
                    <a:pt x="245833" y="1084478"/>
                  </a:lnTo>
                  <a:lnTo>
                    <a:pt x="250888" y="1084008"/>
                  </a:lnTo>
                  <a:lnTo>
                    <a:pt x="291109" y="1084008"/>
                  </a:lnTo>
                  <a:lnTo>
                    <a:pt x="296164" y="1084478"/>
                  </a:lnTo>
                  <a:lnTo>
                    <a:pt x="301104" y="1085303"/>
                  </a:lnTo>
                  <a:lnTo>
                    <a:pt x="301104" y="1084008"/>
                  </a:lnTo>
                  <a:lnTo>
                    <a:pt x="301104" y="690791"/>
                  </a:lnTo>
                  <a:lnTo>
                    <a:pt x="346811" y="681647"/>
                  </a:lnTo>
                  <a:lnTo>
                    <a:pt x="389407" y="665162"/>
                  </a:lnTo>
                  <a:lnTo>
                    <a:pt x="428180" y="642048"/>
                  </a:lnTo>
                  <a:lnTo>
                    <a:pt x="439635" y="632333"/>
                  </a:lnTo>
                  <a:lnTo>
                    <a:pt x="462445" y="613003"/>
                  </a:lnTo>
                  <a:lnTo>
                    <a:pt x="491490" y="578739"/>
                  </a:lnTo>
                  <a:lnTo>
                    <a:pt x="514604" y="539965"/>
                  </a:lnTo>
                  <a:lnTo>
                    <a:pt x="531088" y="497370"/>
                  </a:lnTo>
                  <a:lnTo>
                    <a:pt x="540232" y="451675"/>
                  </a:lnTo>
                  <a:lnTo>
                    <a:pt x="903338" y="451675"/>
                  </a:lnTo>
                  <a:lnTo>
                    <a:pt x="903338" y="769251"/>
                  </a:lnTo>
                  <a:lnTo>
                    <a:pt x="916660" y="747585"/>
                  </a:lnTo>
                  <a:lnTo>
                    <a:pt x="931202" y="726719"/>
                  </a:lnTo>
                  <a:lnTo>
                    <a:pt x="946848" y="706716"/>
                  </a:lnTo>
                  <a:lnTo>
                    <a:pt x="963561" y="687616"/>
                  </a:lnTo>
                  <a:lnTo>
                    <a:pt x="963561" y="451675"/>
                  </a:lnTo>
                  <a:lnTo>
                    <a:pt x="963561" y="391452"/>
                  </a:lnTo>
                  <a:lnTo>
                    <a:pt x="963561" y="90335"/>
                  </a:lnTo>
                  <a:lnTo>
                    <a:pt x="965936" y="78638"/>
                  </a:lnTo>
                  <a:lnTo>
                    <a:pt x="972400" y="69062"/>
                  </a:lnTo>
                  <a:lnTo>
                    <a:pt x="981964" y="62598"/>
                  </a:lnTo>
                  <a:lnTo>
                    <a:pt x="993673" y="60223"/>
                  </a:lnTo>
                  <a:lnTo>
                    <a:pt x="1385112" y="60223"/>
                  </a:lnTo>
                  <a:lnTo>
                    <a:pt x="1385112" y="210781"/>
                  </a:lnTo>
                  <a:lnTo>
                    <a:pt x="1392212" y="245935"/>
                  </a:lnTo>
                  <a:lnTo>
                    <a:pt x="1411579" y="274650"/>
                  </a:lnTo>
                  <a:lnTo>
                    <a:pt x="1440294" y="294017"/>
                  </a:lnTo>
                  <a:lnTo>
                    <a:pt x="1475447" y="301117"/>
                  </a:lnTo>
                  <a:lnTo>
                    <a:pt x="1626006" y="301117"/>
                  </a:lnTo>
                  <a:lnTo>
                    <a:pt x="1626006" y="687616"/>
                  </a:lnTo>
                  <a:lnTo>
                    <a:pt x="1642706" y="706716"/>
                  </a:lnTo>
                  <a:lnTo>
                    <a:pt x="1658366" y="726719"/>
                  </a:lnTo>
                  <a:lnTo>
                    <a:pt x="1672894" y="747585"/>
                  </a:lnTo>
                  <a:lnTo>
                    <a:pt x="1686229" y="769251"/>
                  </a:lnTo>
                  <a:lnTo>
                    <a:pt x="1686229" y="2959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932" y="3766161"/>
              <a:ext cx="180667" cy="18066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1484" y="2501493"/>
              <a:ext cx="1505585" cy="1565910"/>
            </a:xfrm>
            <a:custGeom>
              <a:avLst/>
              <a:gdLst/>
              <a:ahLst/>
              <a:cxnLst/>
              <a:rect l="l" t="t" r="r" b="b"/>
              <a:pathLst>
                <a:path w="1505585" h="1565910">
                  <a:moveTo>
                    <a:pt x="352513" y="262178"/>
                  </a:moveTo>
                  <a:lnTo>
                    <a:pt x="309930" y="219595"/>
                  </a:lnTo>
                  <a:lnTo>
                    <a:pt x="150558" y="378980"/>
                  </a:lnTo>
                  <a:lnTo>
                    <a:pt x="111620" y="340042"/>
                  </a:lnTo>
                  <a:lnTo>
                    <a:pt x="69037" y="382625"/>
                  </a:lnTo>
                  <a:lnTo>
                    <a:pt x="150558" y="464134"/>
                  </a:lnTo>
                  <a:lnTo>
                    <a:pt x="352513" y="262178"/>
                  </a:lnTo>
                  <a:close/>
                </a:path>
                <a:path w="1505585" h="1565910">
                  <a:moveTo>
                    <a:pt x="421551" y="1355013"/>
                  </a:moveTo>
                  <a:lnTo>
                    <a:pt x="415975" y="1306741"/>
                  </a:lnTo>
                  <a:lnTo>
                    <a:pt x="400100" y="1262405"/>
                  </a:lnTo>
                  <a:lnTo>
                    <a:pt x="375183" y="1223264"/>
                  </a:lnTo>
                  <a:lnTo>
                    <a:pt x="361327" y="1209408"/>
                  </a:lnTo>
                  <a:lnTo>
                    <a:pt x="361327" y="1355013"/>
                  </a:lnTo>
                  <a:lnTo>
                    <a:pt x="353644" y="1402549"/>
                  </a:lnTo>
                  <a:lnTo>
                    <a:pt x="332257" y="1443875"/>
                  </a:lnTo>
                  <a:lnTo>
                    <a:pt x="299643" y="1476489"/>
                  </a:lnTo>
                  <a:lnTo>
                    <a:pt x="258318" y="1497876"/>
                  </a:lnTo>
                  <a:lnTo>
                    <a:pt x="210781" y="1505559"/>
                  </a:lnTo>
                  <a:lnTo>
                    <a:pt x="163233" y="1497876"/>
                  </a:lnTo>
                  <a:lnTo>
                    <a:pt x="121907" y="1476489"/>
                  </a:lnTo>
                  <a:lnTo>
                    <a:pt x="89293" y="1443875"/>
                  </a:lnTo>
                  <a:lnTo>
                    <a:pt x="67906" y="1402549"/>
                  </a:lnTo>
                  <a:lnTo>
                    <a:pt x="60223" y="1355013"/>
                  </a:lnTo>
                  <a:lnTo>
                    <a:pt x="67906" y="1307465"/>
                  </a:lnTo>
                  <a:lnTo>
                    <a:pt x="89293" y="1266139"/>
                  </a:lnTo>
                  <a:lnTo>
                    <a:pt x="121907" y="1233525"/>
                  </a:lnTo>
                  <a:lnTo>
                    <a:pt x="163233" y="1212138"/>
                  </a:lnTo>
                  <a:lnTo>
                    <a:pt x="210781" y="1204455"/>
                  </a:lnTo>
                  <a:lnTo>
                    <a:pt x="258318" y="1212138"/>
                  </a:lnTo>
                  <a:lnTo>
                    <a:pt x="299643" y="1233525"/>
                  </a:lnTo>
                  <a:lnTo>
                    <a:pt x="332257" y="1266139"/>
                  </a:lnTo>
                  <a:lnTo>
                    <a:pt x="353644" y="1307465"/>
                  </a:lnTo>
                  <a:lnTo>
                    <a:pt x="361327" y="1355013"/>
                  </a:lnTo>
                  <a:lnTo>
                    <a:pt x="361327" y="1209408"/>
                  </a:lnTo>
                  <a:lnTo>
                    <a:pt x="356374" y="1204455"/>
                  </a:lnTo>
                  <a:lnTo>
                    <a:pt x="342519" y="1190599"/>
                  </a:lnTo>
                  <a:lnTo>
                    <a:pt x="303377" y="1165682"/>
                  </a:lnTo>
                  <a:lnTo>
                    <a:pt x="259041" y="1149807"/>
                  </a:lnTo>
                  <a:lnTo>
                    <a:pt x="210781" y="1144231"/>
                  </a:lnTo>
                  <a:lnTo>
                    <a:pt x="162509" y="1149807"/>
                  </a:lnTo>
                  <a:lnTo>
                    <a:pt x="118173" y="1165682"/>
                  </a:lnTo>
                  <a:lnTo>
                    <a:pt x="79032" y="1190599"/>
                  </a:lnTo>
                  <a:lnTo>
                    <a:pt x="46367" y="1223264"/>
                  </a:lnTo>
                  <a:lnTo>
                    <a:pt x="21450" y="1262405"/>
                  </a:lnTo>
                  <a:lnTo>
                    <a:pt x="5575" y="1306741"/>
                  </a:lnTo>
                  <a:lnTo>
                    <a:pt x="0" y="1355013"/>
                  </a:lnTo>
                  <a:lnTo>
                    <a:pt x="5575" y="1403273"/>
                  </a:lnTo>
                  <a:lnTo>
                    <a:pt x="21450" y="1447622"/>
                  </a:lnTo>
                  <a:lnTo>
                    <a:pt x="46367" y="1486750"/>
                  </a:lnTo>
                  <a:lnTo>
                    <a:pt x="79032" y="1519415"/>
                  </a:lnTo>
                  <a:lnTo>
                    <a:pt x="118173" y="1544332"/>
                  </a:lnTo>
                  <a:lnTo>
                    <a:pt x="162509" y="1560207"/>
                  </a:lnTo>
                  <a:lnTo>
                    <a:pt x="210781" y="1565783"/>
                  </a:lnTo>
                  <a:lnTo>
                    <a:pt x="259041" y="1560207"/>
                  </a:lnTo>
                  <a:lnTo>
                    <a:pt x="303377" y="1544332"/>
                  </a:lnTo>
                  <a:lnTo>
                    <a:pt x="342519" y="1519415"/>
                  </a:lnTo>
                  <a:lnTo>
                    <a:pt x="356374" y="1505559"/>
                  </a:lnTo>
                  <a:lnTo>
                    <a:pt x="375183" y="1486750"/>
                  </a:lnTo>
                  <a:lnTo>
                    <a:pt x="400100" y="1447622"/>
                  </a:lnTo>
                  <a:lnTo>
                    <a:pt x="415975" y="1403273"/>
                  </a:lnTo>
                  <a:lnTo>
                    <a:pt x="421551" y="1355013"/>
                  </a:lnTo>
                  <a:close/>
                </a:path>
                <a:path w="1505585" h="1565910">
                  <a:moveTo>
                    <a:pt x="1023785" y="0"/>
                  </a:moveTo>
                  <a:lnTo>
                    <a:pt x="963561" y="0"/>
                  </a:lnTo>
                  <a:lnTo>
                    <a:pt x="963561" y="60223"/>
                  </a:lnTo>
                  <a:lnTo>
                    <a:pt x="1023785" y="60223"/>
                  </a:lnTo>
                  <a:lnTo>
                    <a:pt x="1023785" y="0"/>
                  </a:lnTo>
                  <a:close/>
                </a:path>
                <a:path w="1505585" h="1565910">
                  <a:moveTo>
                    <a:pt x="1084008" y="843114"/>
                  </a:moveTo>
                  <a:lnTo>
                    <a:pt x="1023785" y="843114"/>
                  </a:lnTo>
                  <a:lnTo>
                    <a:pt x="1023785" y="903338"/>
                  </a:lnTo>
                  <a:lnTo>
                    <a:pt x="1084008" y="903338"/>
                  </a:lnTo>
                  <a:lnTo>
                    <a:pt x="1084008" y="843114"/>
                  </a:lnTo>
                  <a:close/>
                </a:path>
                <a:path w="1505585" h="1565910">
                  <a:moveTo>
                    <a:pt x="1204442" y="843114"/>
                  </a:moveTo>
                  <a:lnTo>
                    <a:pt x="1144231" y="843114"/>
                  </a:lnTo>
                  <a:lnTo>
                    <a:pt x="1144231" y="903338"/>
                  </a:lnTo>
                  <a:lnTo>
                    <a:pt x="1204442" y="903338"/>
                  </a:lnTo>
                  <a:lnTo>
                    <a:pt x="1204442" y="843114"/>
                  </a:lnTo>
                  <a:close/>
                </a:path>
                <a:path w="1505585" h="1565910">
                  <a:moveTo>
                    <a:pt x="1264666" y="120446"/>
                  </a:moveTo>
                  <a:lnTo>
                    <a:pt x="963561" y="120446"/>
                  </a:lnTo>
                  <a:lnTo>
                    <a:pt x="963561" y="180670"/>
                  </a:lnTo>
                  <a:lnTo>
                    <a:pt x="1264666" y="180670"/>
                  </a:lnTo>
                  <a:lnTo>
                    <a:pt x="1264666" y="120446"/>
                  </a:lnTo>
                  <a:close/>
                </a:path>
                <a:path w="1505585" h="1565910">
                  <a:moveTo>
                    <a:pt x="1264666" y="0"/>
                  </a:moveTo>
                  <a:lnTo>
                    <a:pt x="1084008" y="0"/>
                  </a:lnTo>
                  <a:lnTo>
                    <a:pt x="1084008" y="60223"/>
                  </a:lnTo>
                  <a:lnTo>
                    <a:pt x="1264666" y="60223"/>
                  </a:lnTo>
                  <a:lnTo>
                    <a:pt x="1264666" y="0"/>
                  </a:lnTo>
                  <a:close/>
                </a:path>
                <a:path w="1505585" h="1565910">
                  <a:moveTo>
                    <a:pt x="1324889" y="843114"/>
                  </a:moveTo>
                  <a:lnTo>
                    <a:pt x="1264666" y="843114"/>
                  </a:lnTo>
                  <a:lnTo>
                    <a:pt x="1264666" y="903338"/>
                  </a:lnTo>
                  <a:lnTo>
                    <a:pt x="1324889" y="903338"/>
                  </a:lnTo>
                  <a:lnTo>
                    <a:pt x="1324889" y="843114"/>
                  </a:lnTo>
                  <a:close/>
                </a:path>
                <a:path w="1505585" h="1565910">
                  <a:moveTo>
                    <a:pt x="1445336" y="843114"/>
                  </a:moveTo>
                  <a:lnTo>
                    <a:pt x="1385112" y="843114"/>
                  </a:lnTo>
                  <a:lnTo>
                    <a:pt x="1385112" y="903338"/>
                  </a:lnTo>
                  <a:lnTo>
                    <a:pt x="1445336" y="903338"/>
                  </a:lnTo>
                  <a:lnTo>
                    <a:pt x="1445336" y="843114"/>
                  </a:lnTo>
                  <a:close/>
                </a:path>
                <a:path w="1505585" h="1565910">
                  <a:moveTo>
                    <a:pt x="1505559" y="240893"/>
                  </a:moveTo>
                  <a:lnTo>
                    <a:pt x="963561" y="240893"/>
                  </a:lnTo>
                  <a:lnTo>
                    <a:pt x="963561" y="301117"/>
                  </a:lnTo>
                  <a:lnTo>
                    <a:pt x="1505559" y="301117"/>
                  </a:lnTo>
                  <a:lnTo>
                    <a:pt x="1505559" y="240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916161" y="8916219"/>
            <a:ext cx="421640" cy="542290"/>
            <a:chOff x="1916161" y="8916219"/>
            <a:chExt cx="421640" cy="542290"/>
          </a:xfrm>
        </p:grpSpPr>
        <p:sp>
          <p:nvSpPr>
            <p:cNvPr id="14" name="object 14"/>
            <p:cNvSpPr/>
            <p:nvPr/>
          </p:nvSpPr>
          <p:spPr>
            <a:xfrm>
              <a:off x="1946273" y="8977179"/>
              <a:ext cx="331470" cy="421640"/>
            </a:xfrm>
            <a:custGeom>
              <a:avLst/>
              <a:gdLst/>
              <a:ahLst/>
              <a:cxnLst/>
              <a:rect l="l" t="t" r="r" b="b"/>
              <a:pathLst>
                <a:path w="331469" h="421640">
                  <a:moveTo>
                    <a:pt x="0" y="421639"/>
                  </a:moveTo>
                  <a:lnTo>
                    <a:pt x="331224" y="421639"/>
                  </a:lnTo>
                  <a:lnTo>
                    <a:pt x="331224" y="0"/>
                  </a:lnTo>
                  <a:lnTo>
                    <a:pt x="0" y="0"/>
                  </a:lnTo>
                  <a:lnTo>
                    <a:pt x="0" y="421639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16150" y="8916225"/>
              <a:ext cx="421640" cy="542290"/>
            </a:xfrm>
            <a:custGeom>
              <a:avLst/>
              <a:gdLst/>
              <a:ahLst/>
              <a:cxnLst/>
              <a:rect l="l" t="t" r="r" b="b"/>
              <a:pathLst>
                <a:path w="421639" h="542290">
                  <a:moveTo>
                    <a:pt x="301117" y="361619"/>
                  </a:moveTo>
                  <a:lnTo>
                    <a:pt x="120446" y="361619"/>
                  </a:lnTo>
                  <a:lnTo>
                    <a:pt x="120446" y="421843"/>
                  </a:lnTo>
                  <a:lnTo>
                    <a:pt x="301117" y="421843"/>
                  </a:lnTo>
                  <a:lnTo>
                    <a:pt x="301117" y="361619"/>
                  </a:lnTo>
                  <a:close/>
                </a:path>
                <a:path w="421639" h="542290">
                  <a:moveTo>
                    <a:pt x="301117" y="241173"/>
                  </a:moveTo>
                  <a:lnTo>
                    <a:pt x="120446" y="241173"/>
                  </a:lnTo>
                  <a:lnTo>
                    <a:pt x="120446" y="301396"/>
                  </a:lnTo>
                  <a:lnTo>
                    <a:pt x="301117" y="301396"/>
                  </a:lnTo>
                  <a:lnTo>
                    <a:pt x="301117" y="241173"/>
                  </a:lnTo>
                  <a:close/>
                </a:path>
                <a:path w="421639" h="542290">
                  <a:moveTo>
                    <a:pt x="301117" y="120726"/>
                  </a:moveTo>
                  <a:lnTo>
                    <a:pt x="120446" y="120726"/>
                  </a:lnTo>
                  <a:lnTo>
                    <a:pt x="120446" y="180949"/>
                  </a:lnTo>
                  <a:lnTo>
                    <a:pt x="301117" y="180949"/>
                  </a:lnTo>
                  <a:lnTo>
                    <a:pt x="301117" y="120726"/>
                  </a:lnTo>
                  <a:close/>
                </a:path>
                <a:path w="421639" h="542290">
                  <a:moveTo>
                    <a:pt x="421563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0" y="482600"/>
                  </a:lnTo>
                  <a:lnTo>
                    <a:pt x="0" y="542290"/>
                  </a:lnTo>
                  <a:lnTo>
                    <a:pt x="421563" y="542290"/>
                  </a:lnTo>
                  <a:lnTo>
                    <a:pt x="421563" y="482600"/>
                  </a:lnTo>
                  <a:lnTo>
                    <a:pt x="60223" y="482600"/>
                  </a:lnTo>
                  <a:lnTo>
                    <a:pt x="60223" y="60960"/>
                  </a:lnTo>
                  <a:lnTo>
                    <a:pt x="361340" y="60960"/>
                  </a:lnTo>
                  <a:lnTo>
                    <a:pt x="361340" y="482066"/>
                  </a:lnTo>
                  <a:lnTo>
                    <a:pt x="421563" y="482066"/>
                  </a:lnTo>
                  <a:lnTo>
                    <a:pt x="421563" y="60960"/>
                  </a:lnTo>
                  <a:lnTo>
                    <a:pt x="421563" y="60515"/>
                  </a:lnTo>
                  <a:lnTo>
                    <a:pt x="421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16161" y="8254548"/>
            <a:ext cx="421640" cy="541020"/>
            <a:chOff x="1916161" y="8254548"/>
            <a:chExt cx="421640" cy="541020"/>
          </a:xfrm>
        </p:grpSpPr>
        <p:sp>
          <p:nvSpPr>
            <p:cNvPr id="17" name="object 17"/>
            <p:cNvSpPr/>
            <p:nvPr/>
          </p:nvSpPr>
          <p:spPr>
            <a:xfrm>
              <a:off x="1946273" y="8314238"/>
              <a:ext cx="331470" cy="421640"/>
            </a:xfrm>
            <a:custGeom>
              <a:avLst/>
              <a:gdLst/>
              <a:ahLst/>
              <a:cxnLst/>
              <a:rect l="l" t="t" r="r" b="b"/>
              <a:pathLst>
                <a:path w="331469" h="421640">
                  <a:moveTo>
                    <a:pt x="0" y="421640"/>
                  </a:moveTo>
                  <a:lnTo>
                    <a:pt x="331224" y="421640"/>
                  </a:lnTo>
                  <a:lnTo>
                    <a:pt x="331224" y="0"/>
                  </a:lnTo>
                  <a:lnTo>
                    <a:pt x="0" y="0"/>
                  </a:lnTo>
                  <a:lnTo>
                    <a:pt x="0" y="421640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6150" y="8254555"/>
              <a:ext cx="421640" cy="541020"/>
            </a:xfrm>
            <a:custGeom>
              <a:avLst/>
              <a:gdLst/>
              <a:ahLst/>
              <a:cxnLst/>
              <a:rect l="l" t="t" r="r" b="b"/>
              <a:pathLst>
                <a:path w="421639" h="541020">
                  <a:moveTo>
                    <a:pt x="301117" y="360845"/>
                  </a:moveTo>
                  <a:lnTo>
                    <a:pt x="120446" y="360845"/>
                  </a:lnTo>
                  <a:lnTo>
                    <a:pt x="120446" y="421068"/>
                  </a:lnTo>
                  <a:lnTo>
                    <a:pt x="301117" y="421068"/>
                  </a:lnTo>
                  <a:lnTo>
                    <a:pt x="301117" y="360845"/>
                  </a:lnTo>
                  <a:close/>
                </a:path>
                <a:path w="421639" h="541020">
                  <a:moveTo>
                    <a:pt x="301117" y="240398"/>
                  </a:moveTo>
                  <a:lnTo>
                    <a:pt x="120446" y="240398"/>
                  </a:lnTo>
                  <a:lnTo>
                    <a:pt x="120446" y="300621"/>
                  </a:lnTo>
                  <a:lnTo>
                    <a:pt x="301117" y="300621"/>
                  </a:lnTo>
                  <a:lnTo>
                    <a:pt x="301117" y="240398"/>
                  </a:lnTo>
                  <a:close/>
                </a:path>
                <a:path w="421639" h="541020">
                  <a:moveTo>
                    <a:pt x="301117" y="119951"/>
                  </a:moveTo>
                  <a:lnTo>
                    <a:pt x="120446" y="119951"/>
                  </a:lnTo>
                  <a:lnTo>
                    <a:pt x="120446" y="180174"/>
                  </a:lnTo>
                  <a:lnTo>
                    <a:pt x="301117" y="180174"/>
                  </a:lnTo>
                  <a:lnTo>
                    <a:pt x="301117" y="119951"/>
                  </a:lnTo>
                  <a:close/>
                </a:path>
                <a:path w="421639" h="541020">
                  <a:moveTo>
                    <a:pt x="421563" y="59728"/>
                  </a:moveTo>
                  <a:lnTo>
                    <a:pt x="361340" y="59728"/>
                  </a:lnTo>
                  <a:lnTo>
                    <a:pt x="361340" y="481291"/>
                  </a:lnTo>
                  <a:lnTo>
                    <a:pt x="421563" y="481291"/>
                  </a:lnTo>
                  <a:lnTo>
                    <a:pt x="421563" y="59728"/>
                  </a:lnTo>
                  <a:close/>
                </a:path>
                <a:path w="421639" h="541020">
                  <a:moveTo>
                    <a:pt x="421563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0" y="481330"/>
                  </a:lnTo>
                  <a:lnTo>
                    <a:pt x="0" y="541020"/>
                  </a:lnTo>
                  <a:lnTo>
                    <a:pt x="421563" y="541020"/>
                  </a:lnTo>
                  <a:lnTo>
                    <a:pt x="421563" y="481330"/>
                  </a:lnTo>
                  <a:lnTo>
                    <a:pt x="60223" y="481330"/>
                  </a:lnTo>
                  <a:lnTo>
                    <a:pt x="60223" y="59690"/>
                  </a:lnTo>
                  <a:lnTo>
                    <a:pt x="421563" y="59690"/>
                  </a:lnTo>
                  <a:lnTo>
                    <a:pt x="421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916161" y="7591608"/>
            <a:ext cx="421640" cy="542290"/>
            <a:chOff x="1916161" y="7591608"/>
            <a:chExt cx="421640" cy="542290"/>
          </a:xfrm>
        </p:grpSpPr>
        <p:sp>
          <p:nvSpPr>
            <p:cNvPr id="20" name="object 20"/>
            <p:cNvSpPr/>
            <p:nvPr/>
          </p:nvSpPr>
          <p:spPr>
            <a:xfrm>
              <a:off x="1946273" y="7651298"/>
              <a:ext cx="331470" cy="421640"/>
            </a:xfrm>
            <a:custGeom>
              <a:avLst/>
              <a:gdLst/>
              <a:ahLst/>
              <a:cxnLst/>
              <a:rect l="l" t="t" r="r" b="b"/>
              <a:pathLst>
                <a:path w="331469" h="421640">
                  <a:moveTo>
                    <a:pt x="0" y="421640"/>
                  </a:moveTo>
                  <a:lnTo>
                    <a:pt x="331224" y="421640"/>
                  </a:lnTo>
                  <a:lnTo>
                    <a:pt x="331224" y="0"/>
                  </a:lnTo>
                  <a:lnTo>
                    <a:pt x="0" y="0"/>
                  </a:lnTo>
                  <a:lnTo>
                    <a:pt x="0" y="421640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6150" y="7591614"/>
              <a:ext cx="421640" cy="542290"/>
            </a:xfrm>
            <a:custGeom>
              <a:avLst/>
              <a:gdLst/>
              <a:ahLst/>
              <a:cxnLst/>
              <a:rect l="l" t="t" r="r" b="b"/>
              <a:pathLst>
                <a:path w="421639" h="542290">
                  <a:moveTo>
                    <a:pt x="301117" y="361340"/>
                  </a:moveTo>
                  <a:lnTo>
                    <a:pt x="120446" y="361340"/>
                  </a:lnTo>
                  <a:lnTo>
                    <a:pt x="120446" y="421563"/>
                  </a:lnTo>
                  <a:lnTo>
                    <a:pt x="301117" y="421563"/>
                  </a:lnTo>
                  <a:lnTo>
                    <a:pt x="301117" y="361340"/>
                  </a:lnTo>
                  <a:close/>
                </a:path>
                <a:path w="421639" h="542290">
                  <a:moveTo>
                    <a:pt x="301117" y="240893"/>
                  </a:moveTo>
                  <a:lnTo>
                    <a:pt x="120446" y="240893"/>
                  </a:lnTo>
                  <a:lnTo>
                    <a:pt x="120446" y="301117"/>
                  </a:lnTo>
                  <a:lnTo>
                    <a:pt x="301117" y="301117"/>
                  </a:lnTo>
                  <a:lnTo>
                    <a:pt x="301117" y="240893"/>
                  </a:lnTo>
                  <a:close/>
                </a:path>
                <a:path w="421639" h="542290">
                  <a:moveTo>
                    <a:pt x="301117" y="120446"/>
                  </a:moveTo>
                  <a:lnTo>
                    <a:pt x="120446" y="120446"/>
                  </a:lnTo>
                  <a:lnTo>
                    <a:pt x="120446" y="180670"/>
                  </a:lnTo>
                  <a:lnTo>
                    <a:pt x="301117" y="180670"/>
                  </a:lnTo>
                  <a:lnTo>
                    <a:pt x="301117" y="120446"/>
                  </a:lnTo>
                  <a:close/>
                </a:path>
                <a:path w="421639" h="542290">
                  <a:moveTo>
                    <a:pt x="421563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0" y="481330"/>
                  </a:lnTo>
                  <a:lnTo>
                    <a:pt x="0" y="542290"/>
                  </a:lnTo>
                  <a:lnTo>
                    <a:pt x="421563" y="542290"/>
                  </a:lnTo>
                  <a:lnTo>
                    <a:pt x="421563" y="481774"/>
                  </a:lnTo>
                  <a:lnTo>
                    <a:pt x="421563" y="481330"/>
                  </a:lnTo>
                  <a:lnTo>
                    <a:pt x="421563" y="60223"/>
                  </a:lnTo>
                  <a:lnTo>
                    <a:pt x="361340" y="60223"/>
                  </a:lnTo>
                  <a:lnTo>
                    <a:pt x="361340" y="481330"/>
                  </a:lnTo>
                  <a:lnTo>
                    <a:pt x="60223" y="481330"/>
                  </a:lnTo>
                  <a:lnTo>
                    <a:pt x="60223" y="59690"/>
                  </a:lnTo>
                  <a:lnTo>
                    <a:pt x="421563" y="59690"/>
                  </a:lnTo>
                  <a:lnTo>
                    <a:pt x="421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464492" y="8494947"/>
            <a:ext cx="391795" cy="60325"/>
          </a:xfrm>
          <a:custGeom>
            <a:avLst/>
            <a:gdLst/>
            <a:ahLst/>
            <a:cxnLst/>
            <a:rect l="l" t="t" r="r" b="b"/>
            <a:pathLst>
              <a:path w="391794" h="60325">
                <a:moveTo>
                  <a:pt x="391446" y="60222"/>
                </a:moveTo>
                <a:lnTo>
                  <a:pt x="0" y="60222"/>
                </a:lnTo>
                <a:lnTo>
                  <a:pt x="0" y="0"/>
                </a:lnTo>
                <a:lnTo>
                  <a:pt x="391446" y="0"/>
                </a:lnTo>
                <a:lnTo>
                  <a:pt x="391446" y="6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64492" y="8615392"/>
            <a:ext cx="391795" cy="602615"/>
          </a:xfrm>
          <a:custGeom>
            <a:avLst/>
            <a:gdLst/>
            <a:ahLst/>
            <a:cxnLst/>
            <a:rect l="l" t="t" r="r" b="b"/>
            <a:pathLst>
              <a:path w="391794" h="602615">
                <a:moveTo>
                  <a:pt x="391446" y="602225"/>
                </a:moveTo>
                <a:lnTo>
                  <a:pt x="301112" y="602225"/>
                </a:lnTo>
                <a:lnTo>
                  <a:pt x="265987" y="595114"/>
                </a:lnTo>
                <a:lnTo>
                  <a:pt x="237269" y="575735"/>
                </a:lnTo>
                <a:lnTo>
                  <a:pt x="217889" y="547017"/>
                </a:lnTo>
                <a:lnTo>
                  <a:pt x="210779" y="511891"/>
                </a:lnTo>
                <a:lnTo>
                  <a:pt x="210779" y="90333"/>
                </a:lnTo>
                <a:lnTo>
                  <a:pt x="208411" y="78629"/>
                </a:lnTo>
                <a:lnTo>
                  <a:pt x="201956" y="69056"/>
                </a:lnTo>
                <a:lnTo>
                  <a:pt x="192384" y="62594"/>
                </a:lnTo>
                <a:lnTo>
                  <a:pt x="180667" y="60222"/>
                </a:lnTo>
                <a:lnTo>
                  <a:pt x="0" y="60222"/>
                </a:lnTo>
                <a:lnTo>
                  <a:pt x="0" y="0"/>
                </a:lnTo>
                <a:lnTo>
                  <a:pt x="180667" y="0"/>
                </a:lnTo>
                <a:lnTo>
                  <a:pt x="215793" y="7110"/>
                </a:lnTo>
                <a:lnTo>
                  <a:pt x="244511" y="26490"/>
                </a:lnTo>
                <a:lnTo>
                  <a:pt x="263890" y="55208"/>
                </a:lnTo>
                <a:lnTo>
                  <a:pt x="271001" y="90333"/>
                </a:lnTo>
                <a:lnTo>
                  <a:pt x="271001" y="511891"/>
                </a:lnTo>
                <a:lnTo>
                  <a:pt x="273369" y="523596"/>
                </a:lnTo>
                <a:lnTo>
                  <a:pt x="279824" y="533169"/>
                </a:lnTo>
                <a:lnTo>
                  <a:pt x="289395" y="539631"/>
                </a:lnTo>
                <a:lnTo>
                  <a:pt x="301112" y="542003"/>
                </a:lnTo>
                <a:lnTo>
                  <a:pt x="391446" y="542003"/>
                </a:lnTo>
                <a:lnTo>
                  <a:pt x="391446" y="60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4492" y="7832499"/>
            <a:ext cx="391795" cy="602615"/>
          </a:xfrm>
          <a:custGeom>
            <a:avLst/>
            <a:gdLst/>
            <a:ahLst/>
            <a:cxnLst/>
            <a:rect l="l" t="t" r="r" b="b"/>
            <a:pathLst>
              <a:path w="391794" h="602615">
                <a:moveTo>
                  <a:pt x="180667" y="602225"/>
                </a:moveTo>
                <a:lnTo>
                  <a:pt x="0" y="602225"/>
                </a:lnTo>
                <a:lnTo>
                  <a:pt x="0" y="542003"/>
                </a:lnTo>
                <a:lnTo>
                  <a:pt x="180667" y="542003"/>
                </a:lnTo>
                <a:lnTo>
                  <a:pt x="192384" y="539631"/>
                </a:lnTo>
                <a:lnTo>
                  <a:pt x="201956" y="533169"/>
                </a:lnTo>
                <a:lnTo>
                  <a:pt x="208411" y="523596"/>
                </a:lnTo>
                <a:lnTo>
                  <a:pt x="210779" y="511891"/>
                </a:lnTo>
                <a:lnTo>
                  <a:pt x="210779" y="90333"/>
                </a:lnTo>
                <a:lnTo>
                  <a:pt x="217889" y="55208"/>
                </a:lnTo>
                <a:lnTo>
                  <a:pt x="237269" y="26490"/>
                </a:lnTo>
                <a:lnTo>
                  <a:pt x="265987" y="7110"/>
                </a:lnTo>
                <a:lnTo>
                  <a:pt x="301112" y="0"/>
                </a:lnTo>
                <a:lnTo>
                  <a:pt x="391446" y="0"/>
                </a:lnTo>
                <a:lnTo>
                  <a:pt x="391446" y="60222"/>
                </a:lnTo>
                <a:lnTo>
                  <a:pt x="301112" y="60222"/>
                </a:lnTo>
                <a:lnTo>
                  <a:pt x="289395" y="62594"/>
                </a:lnTo>
                <a:lnTo>
                  <a:pt x="279824" y="69056"/>
                </a:lnTo>
                <a:lnTo>
                  <a:pt x="273369" y="78629"/>
                </a:lnTo>
                <a:lnTo>
                  <a:pt x="271001" y="90333"/>
                </a:lnTo>
                <a:lnTo>
                  <a:pt x="271001" y="511891"/>
                </a:lnTo>
                <a:lnTo>
                  <a:pt x="263890" y="547017"/>
                </a:lnTo>
                <a:lnTo>
                  <a:pt x="244511" y="575735"/>
                </a:lnTo>
                <a:lnTo>
                  <a:pt x="215793" y="595114"/>
                </a:lnTo>
                <a:lnTo>
                  <a:pt x="180667" y="60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70819" y="8043278"/>
            <a:ext cx="933450" cy="963930"/>
            <a:chOff x="470819" y="8043278"/>
            <a:chExt cx="933450" cy="963930"/>
          </a:xfrm>
        </p:grpSpPr>
        <p:sp>
          <p:nvSpPr>
            <p:cNvPr id="26" name="object 26"/>
            <p:cNvSpPr/>
            <p:nvPr/>
          </p:nvSpPr>
          <p:spPr>
            <a:xfrm>
              <a:off x="500926" y="8073389"/>
              <a:ext cx="481965" cy="903605"/>
            </a:xfrm>
            <a:custGeom>
              <a:avLst/>
              <a:gdLst/>
              <a:ahLst/>
              <a:cxnLst/>
              <a:rect l="l" t="t" r="r" b="b"/>
              <a:pathLst>
                <a:path w="481965" h="903604">
                  <a:moveTo>
                    <a:pt x="481774" y="0"/>
                  </a:moveTo>
                  <a:lnTo>
                    <a:pt x="60223" y="0"/>
                  </a:lnTo>
                  <a:lnTo>
                    <a:pt x="36842" y="4762"/>
                  </a:lnTo>
                  <a:lnTo>
                    <a:pt x="17691" y="17691"/>
                  </a:lnTo>
                  <a:lnTo>
                    <a:pt x="4749" y="36842"/>
                  </a:lnTo>
                  <a:lnTo>
                    <a:pt x="0" y="60223"/>
                  </a:lnTo>
                  <a:lnTo>
                    <a:pt x="0" y="240893"/>
                  </a:lnTo>
                  <a:lnTo>
                    <a:pt x="4749" y="264274"/>
                  </a:lnTo>
                  <a:lnTo>
                    <a:pt x="17691" y="283425"/>
                  </a:lnTo>
                  <a:lnTo>
                    <a:pt x="36842" y="296367"/>
                  </a:lnTo>
                  <a:lnTo>
                    <a:pt x="60223" y="301117"/>
                  </a:lnTo>
                  <a:lnTo>
                    <a:pt x="36842" y="305866"/>
                  </a:lnTo>
                  <a:lnTo>
                    <a:pt x="17691" y="318808"/>
                  </a:lnTo>
                  <a:lnTo>
                    <a:pt x="4749" y="337959"/>
                  </a:lnTo>
                  <a:lnTo>
                    <a:pt x="0" y="361340"/>
                  </a:lnTo>
                  <a:lnTo>
                    <a:pt x="0" y="542010"/>
                  </a:lnTo>
                  <a:lnTo>
                    <a:pt x="4749" y="565391"/>
                  </a:lnTo>
                  <a:lnTo>
                    <a:pt x="17691" y="584542"/>
                  </a:lnTo>
                  <a:lnTo>
                    <a:pt x="36842" y="597484"/>
                  </a:lnTo>
                  <a:lnTo>
                    <a:pt x="60223" y="602234"/>
                  </a:lnTo>
                  <a:lnTo>
                    <a:pt x="36842" y="606983"/>
                  </a:lnTo>
                  <a:lnTo>
                    <a:pt x="17691" y="619925"/>
                  </a:lnTo>
                  <a:lnTo>
                    <a:pt x="4749" y="639076"/>
                  </a:lnTo>
                  <a:lnTo>
                    <a:pt x="0" y="662457"/>
                  </a:lnTo>
                  <a:lnTo>
                    <a:pt x="0" y="843127"/>
                  </a:lnTo>
                  <a:lnTo>
                    <a:pt x="4749" y="866508"/>
                  </a:lnTo>
                  <a:lnTo>
                    <a:pt x="17691" y="885659"/>
                  </a:lnTo>
                  <a:lnTo>
                    <a:pt x="36842" y="898588"/>
                  </a:lnTo>
                  <a:lnTo>
                    <a:pt x="60223" y="903351"/>
                  </a:lnTo>
                  <a:lnTo>
                    <a:pt x="481774" y="903351"/>
                  </a:lnTo>
                  <a:lnTo>
                    <a:pt x="481774" y="602234"/>
                  </a:lnTo>
                  <a:lnTo>
                    <a:pt x="481774" y="451675"/>
                  </a:lnTo>
                  <a:lnTo>
                    <a:pt x="481774" y="301117"/>
                  </a:lnTo>
                  <a:lnTo>
                    <a:pt x="481774" y="0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82700" y="8073389"/>
              <a:ext cx="301625" cy="903605"/>
            </a:xfrm>
            <a:custGeom>
              <a:avLst/>
              <a:gdLst/>
              <a:ahLst/>
              <a:cxnLst/>
              <a:rect l="l" t="t" r="r" b="b"/>
              <a:pathLst>
                <a:path w="301625" h="903604">
                  <a:moveTo>
                    <a:pt x="301117" y="679323"/>
                  </a:moveTo>
                  <a:lnTo>
                    <a:pt x="251739" y="728395"/>
                  </a:lnTo>
                  <a:lnTo>
                    <a:pt x="214693" y="709726"/>
                  </a:lnTo>
                  <a:lnTo>
                    <a:pt x="195567" y="720331"/>
                  </a:lnTo>
                  <a:lnTo>
                    <a:pt x="175666" y="729526"/>
                  </a:lnTo>
                  <a:lnTo>
                    <a:pt x="155041" y="737247"/>
                  </a:lnTo>
                  <a:lnTo>
                    <a:pt x="133692" y="743458"/>
                  </a:lnTo>
                  <a:lnTo>
                    <a:pt x="120446" y="782904"/>
                  </a:lnTo>
                  <a:lnTo>
                    <a:pt x="0" y="782904"/>
                  </a:lnTo>
                  <a:lnTo>
                    <a:pt x="0" y="903351"/>
                  </a:lnTo>
                  <a:lnTo>
                    <a:pt x="240893" y="903351"/>
                  </a:lnTo>
                  <a:lnTo>
                    <a:pt x="264274" y="898588"/>
                  </a:lnTo>
                  <a:lnTo>
                    <a:pt x="283425" y="885659"/>
                  </a:lnTo>
                  <a:lnTo>
                    <a:pt x="296367" y="866508"/>
                  </a:lnTo>
                  <a:lnTo>
                    <a:pt x="301117" y="843127"/>
                  </a:lnTo>
                  <a:lnTo>
                    <a:pt x="301117" y="679323"/>
                  </a:lnTo>
                  <a:close/>
                </a:path>
                <a:path w="301625" h="903604">
                  <a:moveTo>
                    <a:pt x="301117" y="60223"/>
                  </a:moveTo>
                  <a:lnTo>
                    <a:pt x="296367" y="36842"/>
                  </a:lnTo>
                  <a:lnTo>
                    <a:pt x="283425" y="17691"/>
                  </a:lnTo>
                  <a:lnTo>
                    <a:pt x="264274" y="4762"/>
                  </a:lnTo>
                  <a:lnTo>
                    <a:pt x="240893" y="0"/>
                  </a:lnTo>
                  <a:lnTo>
                    <a:pt x="0" y="0"/>
                  </a:lnTo>
                  <a:lnTo>
                    <a:pt x="0" y="120446"/>
                  </a:lnTo>
                  <a:lnTo>
                    <a:pt x="120446" y="120446"/>
                  </a:lnTo>
                  <a:lnTo>
                    <a:pt x="133692" y="159893"/>
                  </a:lnTo>
                  <a:lnTo>
                    <a:pt x="155041" y="166103"/>
                  </a:lnTo>
                  <a:lnTo>
                    <a:pt x="175666" y="173824"/>
                  </a:lnTo>
                  <a:lnTo>
                    <a:pt x="195567" y="183019"/>
                  </a:lnTo>
                  <a:lnTo>
                    <a:pt x="214693" y="193624"/>
                  </a:lnTo>
                  <a:lnTo>
                    <a:pt x="251739" y="174955"/>
                  </a:lnTo>
                  <a:lnTo>
                    <a:pt x="301117" y="224332"/>
                  </a:lnTo>
                  <a:lnTo>
                    <a:pt x="301117" y="60223"/>
                  </a:lnTo>
                  <a:close/>
                </a:path>
              </a:pathLst>
            </a:custGeom>
            <a:solidFill>
              <a:srgbClr val="FFE9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2711" y="8193834"/>
              <a:ext cx="391795" cy="662940"/>
            </a:xfrm>
            <a:custGeom>
              <a:avLst/>
              <a:gdLst/>
              <a:ahLst/>
              <a:cxnLst/>
              <a:rect l="l" t="t" r="r" b="b"/>
              <a:pathLst>
                <a:path w="391794" h="662940">
                  <a:moveTo>
                    <a:pt x="120445" y="662448"/>
                  </a:moveTo>
                  <a:lnTo>
                    <a:pt x="0" y="662448"/>
                  </a:lnTo>
                  <a:lnTo>
                    <a:pt x="0" y="501654"/>
                  </a:lnTo>
                  <a:lnTo>
                    <a:pt x="14448" y="506048"/>
                  </a:lnTo>
                  <a:lnTo>
                    <a:pt x="29320" y="509257"/>
                  </a:lnTo>
                  <a:lnTo>
                    <a:pt x="44588" y="511223"/>
                  </a:lnTo>
                  <a:lnTo>
                    <a:pt x="60222" y="511891"/>
                  </a:lnTo>
                  <a:lnTo>
                    <a:pt x="108212" y="505430"/>
                  </a:lnTo>
                  <a:lnTo>
                    <a:pt x="151359" y="487200"/>
                  </a:lnTo>
                  <a:lnTo>
                    <a:pt x="187932" y="458933"/>
                  </a:lnTo>
                  <a:lnTo>
                    <a:pt x="216199" y="422361"/>
                  </a:lnTo>
                  <a:lnTo>
                    <a:pt x="234428" y="379214"/>
                  </a:lnTo>
                  <a:lnTo>
                    <a:pt x="240890" y="331224"/>
                  </a:lnTo>
                  <a:lnTo>
                    <a:pt x="234428" y="283234"/>
                  </a:lnTo>
                  <a:lnTo>
                    <a:pt x="216199" y="240087"/>
                  </a:lnTo>
                  <a:lnTo>
                    <a:pt x="187932" y="203514"/>
                  </a:lnTo>
                  <a:lnTo>
                    <a:pt x="151359" y="175247"/>
                  </a:lnTo>
                  <a:lnTo>
                    <a:pt x="108212" y="157017"/>
                  </a:lnTo>
                  <a:lnTo>
                    <a:pt x="60222" y="150556"/>
                  </a:lnTo>
                  <a:lnTo>
                    <a:pt x="44588" y="151224"/>
                  </a:lnTo>
                  <a:lnTo>
                    <a:pt x="29320" y="153191"/>
                  </a:lnTo>
                  <a:lnTo>
                    <a:pt x="14448" y="156399"/>
                  </a:lnTo>
                  <a:lnTo>
                    <a:pt x="0" y="160794"/>
                  </a:lnTo>
                  <a:lnTo>
                    <a:pt x="0" y="0"/>
                  </a:lnTo>
                  <a:lnTo>
                    <a:pt x="120445" y="0"/>
                  </a:lnTo>
                  <a:lnTo>
                    <a:pt x="133694" y="39445"/>
                  </a:lnTo>
                  <a:lnTo>
                    <a:pt x="155030" y="45646"/>
                  </a:lnTo>
                  <a:lnTo>
                    <a:pt x="175661" y="53372"/>
                  </a:lnTo>
                  <a:lnTo>
                    <a:pt x="195558" y="62565"/>
                  </a:lnTo>
                  <a:lnTo>
                    <a:pt x="214693" y="73170"/>
                  </a:lnTo>
                  <a:lnTo>
                    <a:pt x="251730" y="54501"/>
                  </a:lnTo>
                  <a:lnTo>
                    <a:pt x="336945" y="139716"/>
                  </a:lnTo>
                  <a:lnTo>
                    <a:pt x="318276" y="176753"/>
                  </a:lnTo>
                  <a:lnTo>
                    <a:pt x="328881" y="195888"/>
                  </a:lnTo>
                  <a:lnTo>
                    <a:pt x="338074" y="215785"/>
                  </a:lnTo>
                  <a:lnTo>
                    <a:pt x="345799" y="236415"/>
                  </a:lnTo>
                  <a:lnTo>
                    <a:pt x="352000" y="257752"/>
                  </a:lnTo>
                  <a:lnTo>
                    <a:pt x="391446" y="271001"/>
                  </a:lnTo>
                  <a:lnTo>
                    <a:pt x="391446" y="391446"/>
                  </a:lnTo>
                  <a:lnTo>
                    <a:pt x="352000" y="404695"/>
                  </a:lnTo>
                  <a:lnTo>
                    <a:pt x="345799" y="426032"/>
                  </a:lnTo>
                  <a:lnTo>
                    <a:pt x="338074" y="446663"/>
                  </a:lnTo>
                  <a:lnTo>
                    <a:pt x="328881" y="466560"/>
                  </a:lnTo>
                  <a:lnTo>
                    <a:pt x="318276" y="485695"/>
                  </a:lnTo>
                  <a:lnTo>
                    <a:pt x="336945" y="522732"/>
                  </a:lnTo>
                  <a:lnTo>
                    <a:pt x="251730" y="607946"/>
                  </a:lnTo>
                  <a:lnTo>
                    <a:pt x="214693" y="589278"/>
                  </a:lnTo>
                  <a:lnTo>
                    <a:pt x="195558" y="599882"/>
                  </a:lnTo>
                  <a:lnTo>
                    <a:pt x="175661" y="609076"/>
                  </a:lnTo>
                  <a:lnTo>
                    <a:pt x="155030" y="616801"/>
                  </a:lnTo>
                  <a:lnTo>
                    <a:pt x="133694" y="623002"/>
                  </a:lnTo>
                  <a:lnTo>
                    <a:pt x="120445" y="662448"/>
                  </a:lnTo>
                  <a:close/>
                </a:path>
              </a:pathLst>
            </a:custGeom>
            <a:solidFill>
              <a:srgbClr val="A0D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2711" y="8344390"/>
              <a:ext cx="241300" cy="361950"/>
            </a:xfrm>
            <a:custGeom>
              <a:avLst/>
              <a:gdLst/>
              <a:ahLst/>
              <a:cxnLst/>
              <a:rect l="l" t="t" r="r" b="b"/>
              <a:pathLst>
                <a:path w="241300" h="361950">
                  <a:moveTo>
                    <a:pt x="0" y="180667"/>
                  </a:moveTo>
                  <a:lnTo>
                    <a:pt x="0" y="10237"/>
                  </a:lnTo>
                  <a:lnTo>
                    <a:pt x="14448" y="5843"/>
                  </a:lnTo>
                  <a:lnTo>
                    <a:pt x="29320" y="2634"/>
                  </a:lnTo>
                  <a:lnTo>
                    <a:pt x="44588" y="668"/>
                  </a:lnTo>
                  <a:lnTo>
                    <a:pt x="60222" y="0"/>
                  </a:lnTo>
                  <a:lnTo>
                    <a:pt x="108212" y="6461"/>
                  </a:lnTo>
                  <a:lnTo>
                    <a:pt x="151359" y="24691"/>
                  </a:lnTo>
                  <a:lnTo>
                    <a:pt x="187932" y="52958"/>
                  </a:lnTo>
                  <a:lnTo>
                    <a:pt x="216199" y="89530"/>
                  </a:lnTo>
                  <a:lnTo>
                    <a:pt x="229260" y="120445"/>
                  </a:lnTo>
                  <a:lnTo>
                    <a:pt x="60222" y="120445"/>
                  </a:lnTo>
                  <a:lnTo>
                    <a:pt x="36839" y="125197"/>
                  </a:lnTo>
                  <a:lnTo>
                    <a:pt x="17690" y="138135"/>
                  </a:lnTo>
                  <a:lnTo>
                    <a:pt x="4751" y="157284"/>
                  </a:lnTo>
                  <a:lnTo>
                    <a:pt x="0" y="180667"/>
                  </a:lnTo>
                  <a:close/>
                </a:path>
                <a:path w="241300" h="361950">
                  <a:moveTo>
                    <a:pt x="229260" y="240890"/>
                  </a:moveTo>
                  <a:lnTo>
                    <a:pt x="60222" y="240890"/>
                  </a:lnTo>
                  <a:lnTo>
                    <a:pt x="83605" y="236138"/>
                  </a:lnTo>
                  <a:lnTo>
                    <a:pt x="102754" y="223199"/>
                  </a:lnTo>
                  <a:lnTo>
                    <a:pt x="115693" y="204051"/>
                  </a:lnTo>
                  <a:lnTo>
                    <a:pt x="120445" y="180667"/>
                  </a:lnTo>
                  <a:lnTo>
                    <a:pt x="115693" y="157284"/>
                  </a:lnTo>
                  <a:lnTo>
                    <a:pt x="102754" y="138135"/>
                  </a:lnTo>
                  <a:lnTo>
                    <a:pt x="83605" y="125197"/>
                  </a:lnTo>
                  <a:lnTo>
                    <a:pt x="60222" y="120445"/>
                  </a:lnTo>
                  <a:lnTo>
                    <a:pt x="229260" y="120445"/>
                  </a:lnTo>
                  <a:lnTo>
                    <a:pt x="234428" y="132677"/>
                  </a:lnTo>
                  <a:lnTo>
                    <a:pt x="240890" y="180667"/>
                  </a:lnTo>
                  <a:lnTo>
                    <a:pt x="234428" y="228657"/>
                  </a:lnTo>
                  <a:lnTo>
                    <a:pt x="229260" y="240890"/>
                  </a:lnTo>
                  <a:close/>
                </a:path>
                <a:path w="241300" h="361950">
                  <a:moveTo>
                    <a:pt x="60222" y="361335"/>
                  </a:moveTo>
                  <a:lnTo>
                    <a:pt x="44588" y="360667"/>
                  </a:lnTo>
                  <a:lnTo>
                    <a:pt x="29320" y="358700"/>
                  </a:lnTo>
                  <a:lnTo>
                    <a:pt x="14448" y="355492"/>
                  </a:lnTo>
                  <a:lnTo>
                    <a:pt x="0" y="351097"/>
                  </a:lnTo>
                  <a:lnTo>
                    <a:pt x="0" y="180667"/>
                  </a:lnTo>
                  <a:lnTo>
                    <a:pt x="4751" y="204051"/>
                  </a:lnTo>
                  <a:lnTo>
                    <a:pt x="17690" y="223199"/>
                  </a:lnTo>
                  <a:lnTo>
                    <a:pt x="36839" y="236138"/>
                  </a:lnTo>
                  <a:lnTo>
                    <a:pt x="60222" y="240890"/>
                  </a:lnTo>
                  <a:lnTo>
                    <a:pt x="229260" y="240890"/>
                  </a:lnTo>
                  <a:lnTo>
                    <a:pt x="216199" y="271804"/>
                  </a:lnTo>
                  <a:lnTo>
                    <a:pt x="187932" y="308377"/>
                  </a:lnTo>
                  <a:lnTo>
                    <a:pt x="151359" y="336644"/>
                  </a:lnTo>
                  <a:lnTo>
                    <a:pt x="108212" y="354874"/>
                  </a:lnTo>
                  <a:lnTo>
                    <a:pt x="60222" y="361335"/>
                  </a:lnTo>
                  <a:close/>
                </a:path>
              </a:pathLst>
            </a:custGeom>
            <a:solidFill>
              <a:srgbClr val="B4D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0814" y="8043290"/>
              <a:ext cx="933450" cy="963930"/>
            </a:xfrm>
            <a:custGeom>
              <a:avLst/>
              <a:gdLst/>
              <a:ahLst/>
              <a:cxnLst/>
              <a:rect l="l" t="t" r="r" b="b"/>
              <a:pathLst>
                <a:path w="933450" h="963929">
                  <a:moveTo>
                    <a:pt x="180670" y="722668"/>
                  </a:moveTo>
                  <a:lnTo>
                    <a:pt x="120446" y="722668"/>
                  </a:lnTo>
                  <a:lnTo>
                    <a:pt x="120446" y="843114"/>
                  </a:lnTo>
                  <a:lnTo>
                    <a:pt x="180670" y="843114"/>
                  </a:lnTo>
                  <a:lnTo>
                    <a:pt x="180670" y="722668"/>
                  </a:lnTo>
                  <a:close/>
                </a:path>
                <a:path w="933450" h="963929">
                  <a:moveTo>
                    <a:pt x="180670" y="120434"/>
                  </a:moveTo>
                  <a:lnTo>
                    <a:pt x="120446" y="120434"/>
                  </a:lnTo>
                  <a:lnTo>
                    <a:pt x="120446" y="240880"/>
                  </a:lnTo>
                  <a:lnTo>
                    <a:pt x="180670" y="240880"/>
                  </a:lnTo>
                  <a:lnTo>
                    <a:pt x="180670" y="120434"/>
                  </a:lnTo>
                  <a:close/>
                </a:path>
                <a:path w="933450" h="963929">
                  <a:moveTo>
                    <a:pt x="301117" y="722668"/>
                  </a:moveTo>
                  <a:lnTo>
                    <a:pt x="240893" y="722668"/>
                  </a:lnTo>
                  <a:lnTo>
                    <a:pt x="240893" y="843114"/>
                  </a:lnTo>
                  <a:lnTo>
                    <a:pt x="301117" y="843114"/>
                  </a:lnTo>
                  <a:lnTo>
                    <a:pt x="301117" y="722668"/>
                  </a:lnTo>
                  <a:close/>
                </a:path>
                <a:path w="933450" h="963929">
                  <a:moveTo>
                    <a:pt x="301117" y="120434"/>
                  </a:moveTo>
                  <a:lnTo>
                    <a:pt x="240893" y="120434"/>
                  </a:lnTo>
                  <a:lnTo>
                    <a:pt x="240893" y="240880"/>
                  </a:lnTo>
                  <a:lnTo>
                    <a:pt x="301117" y="240880"/>
                  </a:lnTo>
                  <a:lnTo>
                    <a:pt x="301117" y="120434"/>
                  </a:lnTo>
                  <a:close/>
                </a:path>
                <a:path w="933450" h="963929">
                  <a:moveTo>
                    <a:pt x="933450" y="399872"/>
                  </a:moveTo>
                  <a:lnTo>
                    <a:pt x="888555" y="384911"/>
                  </a:lnTo>
                  <a:lnTo>
                    <a:pt x="883564" y="369887"/>
                  </a:lnTo>
                  <a:lnTo>
                    <a:pt x="877862" y="355130"/>
                  </a:lnTo>
                  <a:lnTo>
                    <a:pt x="873226" y="344665"/>
                  </a:lnTo>
                  <a:lnTo>
                    <a:pt x="873226" y="443268"/>
                  </a:lnTo>
                  <a:lnTo>
                    <a:pt x="873226" y="520280"/>
                  </a:lnTo>
                  <a:lnTo>
                    <a:pt x="838682" y="531787"/>
                  </a:lnTo>
                  <a:lnTo>
                    <a:pt x="834656" y="547814"/>
                  </a:lnTo>
                  <a:lnTo>
                    <a:pt x="829132" y="566839"/>
                  </a:lnTo>
                  <a:lnTo>
                    <a:pt x="822223" y="585368"/>
                  </a:lnTo>
                  <a:lnTo>
                    <a:pt x="814031" y="603250"/>
                  </a:lnTo>
                  <a:lnTo>
                    <a:pt x="804456" y="620674"/>
                  </a:lnTo>
                  <a:lnTo>
                    <a:pt x="795985" y="634834"/>
                  </a:lnTo>
                  <a:lnTo>
                    <a:pt x="812279" y="667435"/>
                  </a:lnTo>
                  <a:lnTo>
                    <a:pt x="782891" y="696823"/>
                  </a:lnTo>
                  <a:lnTo>
                    <a:pt x="782891" y="782015"/>
                  </a:lnTo>
                  <a:lnTo>
                    <a:pt x="782891" y="873226"/>
                  </a:lnTo>
                  <a:lnTo>
                    <a:pt x="780529" y="884923"/>
                  </a:lnTo>
                  <a:lnTo>
                    <a:pt x="774065" y="894499"/>
                  </a:lnTo>
                  <a:lnTo>
                    <a:pt x="764501" y="900963"/>
                  </a:lnTo>
                  <a:lnTo>
                    <a:pt x="752779" y="903338"/>
                  </a:lnTo>
                  <a:lnTo>
                    <a:pt x="541997" y="903338"/>
                  </a:lnTo>
                  <a:lnTo>
                    <a:pt x="541997" y="843114"/>
                  </a:lnTo>
                  <a:lnTo>
                    <a:pt x="654050" y="843114"/>
                  </a:lnTo>
                  <a:lnTo>
                    <a:pt x="669010" y="798207"/>
                  </a:lnTo>
                  <a:lnTo>
                    <a:pt x="709269" y="782891"/>
                  </a:lnTo>
                  <a:lnTo>
                    <a:pt x="727367" y="774065"/>
                  </a:lnTo>
                  <a:lnTo>
                    <a:pt x="769708" y="795235"/>
                  </a:lnTo>
                  <a:lnTo>
                    <a:pt x="782891" y="782015"/>
                  </a:lnTo>
                  <a:lnTo>
                    <a:pt x="782891" y="696823"/>
                  </a:lnTo>
                  <a:lnTo>
                    <a:pt x="757809" y="721906"/>
                  </a:lnTo>
                  <a:lnTo>
                    <a:pt x="725170" y="705624"/>
                  </a:lnTo>
                  <a:lnTo>
                    <a:pt x="675728" y="731875"/>
                  </a:lnTo>
                  <a:lnTo>
                    <a:pt x="638149" y="744283"/>
                  </a:lnTo>
                  <a:lnTo>
                    <a:pt x="622160" y="748284"/>
                  </a:lnTo>
                  <a:lnTo>
                    <a:pt x="610628" y="782891"/>
                  </a:lnTo>
                  <a:lnTo>
                    <a:pt x="541997" y="782891"/>
                  </a:lnTo>
                  <a:lnTo>
                    <a:pt x="541997" y="690029"/>
                  </a:lnTo>
                  <a:lnTo>
                    <a:pt x="549478" y="691019"/>
                  </a:lnTo>
                  <a:lnTo>
                    <a:pt x="556983" y="691819"/>
                  </a:lnTo>
                  <a:lnTo>
                    <a:pt x="564527" y="692353"/>
                  </a:lnTo>
                  <a:lnTo>
                    <a:pt x="572109" y="692556"/>
                  </a:lnTo>
                  <a:lnTo>
                    <a:pt x="594004" y="690029"/>
                  </a:lnTo>
                  <a:lnTo>
                    <a:pt x="664718" y="671093"/>
                  </a:lnTo>
                  <a:lnTo>
                    <a:pt x="703859" y="646188"/>
                  </a:lnTo>
                  <a:lnTo>
                    <a:pt x="717715" y="632333"/>
                  </a:lnTo>
                  <a:lnTo>
                    <a:pt x="736523" y="613524"/>
                  </a:lnTo>
                  <a:lnTo>
                    <a:pt x="761428" y="574395"/>
                  </a:lnTo>
                  <a:lnTo>
                    <a:pt x="777316" y="530047"/>
                  </a:lnTo>
                  <a:lnTo>
                    <a:pt x="782891" y="481774"/>
                  </a:lnTo>
                  <a:lnTo>
                    <a:pt x="777316" y="433501"/>
                  </a:lnTo>
                  <a:lnTo>
                    <a:pt x="761428" y="389153"/>
                  </a:lnTo>
                  <a:lnTo>
                    <a:pt x="736523" y="350024"/>
                  </a:lnTo>
                  <a:lnTo>
                    <a:pt x="722668" y="336169"/>
                  </a:lnTo>
                  <a:lnTo>
                    <a:pt x="722668" y="481774"/>
                  </a:lnTo>
                  <a:lnTo>
                    <a:pt x="714984" y="529310"/>
                  </a:lnTo>
                  <a:lnTo>
                    <a:pt x="693597" y="570598"/>
                  </a:lnTo>
                  <a:lnTo>
                    <a:pt x="660971" y="603250"/>
                  </a:lnTo>
                  <a:lnTo>
                    <a:pt x="619645" y="624636"/>
                  </a:lnTo>
                  <a:lnTo>
                    <a:pt x="572109" y="632333"/>
                  </a:lnTo>
                  <a:lnTo>
                    <a:pt x="564476" y="632091"/>
                  </a:lnTo>
                  <a:lnTo>
                    <a:pt x="556920" y="631418"/>
                  </a:lnTo>
                  <a:lnTo>
                    <a:pt x="549440" y="630364"/>
                  </a:lnTo>
                  <a:lnTo>
                    <a:pt x="541997" y="628992"/>
                  </a:lnTo>
                  <a:lnTo>
                    <a:pt x="541997" y="602221"/>
                  </a:lnTo>
                  <a:lnTo>
                    <a:pt x="541997" y="566572"/>
                  </a:lnTo>
                  <a:lnTo>
                    <a:pt x="549211" y="568858"/>
                  </a:lnTo>
                  <a:lnTo>
                    <a:pt x="556628" y="570598"/>
                  </a:lnTo>
                  <a:lnTo>
                    <a:pt x="564261" y="571715"/>
                  </a:lnTo>
                  <a:lnTo>
                    <a:pt x="572109" y="572109"/>
                  </a:lnTo>
                  <a:lnTo>
                    <a:pt x="599478" y="566572"/>
                  </a:lnTo>
                  <a:lnTo>
                    <a:pt x="635952" y="545617"/>
                  </a:lnTo>
                  <a:lnTo>
                    <a:pt x="656348" y="511886"/>
                  </a:lnTo>
                  <a:lnTo>
                    <a:pt x="662444" y="481774"/>
                  </a:lnTo>
                  <a:lnTo>
                    <a:pt x="656348" y="451662"/>
                  </a:lnTo>
                  <a:lnTo>
                    <a:pt x="655332" y="446646"/>
                  </a:lnTo>
                  <a:lnTo>
                    <a:pt x="635952" y="417931"/>
                  </a:lnTo>
                  <a:lnTo>
                    <a:pt x="607237" y="398551"/>
                  </a:lnTo>
                  <a:lnTo>
                    <a:pt x="602221" y="397535"/>
                  </a:lnTo>
                  <a:lnTo>
                    <a:pt x="602221" y="481774"/>
                  </a:lnTo>
                  <a:lnTo>
                    <a:pt x="599859" y="493483"/>
                  </a:lnTo>
                  <a:lnTo>
                    <a:pt x="593407" y="503047"/>
                  </a:lnTo>
                  <a:lnTo>
                    <a:pt x="583831" y="509511"/>
                  </a:lnTo>
                  <a:lnTo>
                    <a:pt x="572109" y="511886"/>
                  </a:lnTo>
                  <a:lnTo>
                    <a:pt x="560400" y="509511"/>
                  </a:lnTo>
                  <a:lnTo>
                    <a:pt x="550824" y="503047"/>
                  </a:lnTo>
                  <a:lnTo>
                    <a:pt x="544372" y="493483"/>
                  </a:lnTo>
                  <a:lnTo>
                    <a:pt x="541997" y="481774"/>
                  </a:lnTo>
                  <a:lnTo>
                    <a:pt x="544372" y="470065"/>
                  </a:lnTo>
                  <a:lnTo>
                    <a:pt x="550824" y="460502"/>
                  </a:lnTo>
                  <a:lnTo>
                    <a:pt x="560400" y="454037"/>
                  </a:lnTo>
                  <a:lnTo>
                    <a:pt x="572109" y="451662"/>
                  </a:lnTo>
                  <a:lnTo>
                    <a:pt x="583831" y="454037"/>
                  </a:lnTo>
                  <a:lnTo>
                    <a:pt x="593407" y="460502"/>
                  </a:lnTo>
                  <a:lnTo>
                    <a:pt x="599859" y="470065"/>
                  </a:lnTo>
                  <a:lnTo>
                    <a:pt x="602221" y="481774"/>
                  </a:lnTo>
                  <a:lnTo>
                    <a:pt x="602221" y="397535"/>
                  </a:lnTo>
                  <a:lnTo>
                    <a:pt x="599478" y="396976"/>
                  </a:lnTo>
                  <a:lnTo>
                    <a:pt x="572109" y="391439"/>
                  </a:lnTo>
                  <a:lnTo>
                    <a:pt x="564261" y="391833"/>
                  </a:lnTo>
                  <a:lnTo>
                    <a:pt x="556628" y="392950"/>
                  </a:lnTo>
                  <a:lnTo>
                    <a:pt x="549211" y="394690"/>
                  </a:lnTo>
                  <a:lnTo>
                    <a:pt x="541997" y="396976"/>
                  </a:lnTo>
                  <a:lnTo>
                    <a:pt x="541997" y="361327"/>
                  </a:lnTo>
                  <a:lnTo>
                    <a:pt x="541997" y="334556"/>
                  </a:lnTo>
                  <a:lnTo>
                    <a:pt x="549440" y="333184"/>
                  </a:lnTo>
                  <a:lnTo>
                    <a:pt x="556920" y="332130"/>
                  </a:lnTo>
                  <a:lnTo>
                    <a:pt x="564476" y="331457"/>
                  </a:lnTo>
                  <a:lnTo>
                    <a:pt x="572109" y="331216"/>
                  </a:lnTo>
                  <a:lnTo>
                    <a:pt x="619645" y="338912"/>
                  </a:lnTo>
                  <a:lnTo>
                    <a:pt x="660971" y="360299"/>
                  </a:lnTo>
                  <a:lnTo>
                    <a:pt x="693585" y="392912"/>
                  </a:lnTo>
                  <a:lnTo>
                    <a:pt x="714984" y="434238"/>
                  </a:lnTo>
                  <a:lnTo>
                    <a:pt x="722668" y="481774"/>
                  </a:lnTo>
                  <a:lnTo>
                    <a:pt x="722668" y="336169"/>
                  </a:lnTo>
                  <a:lnTo>
                    <a:pt x="717715" y="331216"/>
                  </a:lnTo>
                  <a:lnTo>
                    <a:pt x="703859" y="317360"/>
                  </a:lnTo>
                  <a:lnTo>
                    <a:pt x="678319" y="301104"/>
                  </a:lnTo>
                  <a:lnTo>
                    <a:pt x="664718" y="292455"/>
                  </a:lnTo>
                  <a:lnTo>
                    <a:pt x="620382" y="276567"/>
                  </a:lnTo>
                  <a:lnTo>
                    <a:pt x="594004" y="273519"/>
                  </a:lnTo>
                  <a:lnTo>
                    <a:pt x="572109" y="270992"/>
                  </a:lnTo>
                  <a:lnTo>
                    <a:pt x="564527" y="271195"/>
                  </a:lnTo>
                  <a:lnTo>
                    <a:pt x="556983" y="271729"/>
                  </a:lnTo>
                  <a:lnTo>
                    <a:pt x="549478" y="272529"/>
                  </a:lnTo>
                  <a:lnTo>
                    <a:pt x="541997" y="273519"/>
                  </a:lnTo>
                  <a:lnTo>
                    <a:pt x="541997" y="180657"/>
                  </a:lnTo>
                  <a:lnTo>
                    <a:pt x="610628" y="180657"/>
                  </a:lnTo>
                  <a:lnTo>
                    <a:pt x="622160" y="215226"/>
                  </a:lnTo>
                  <a:lnTo>
                    <a:pt x="638149" y="219240"/>
                  </a:lnTo>
                  <a:lnTo>
                    <a:pt x="675728" y="231660"/>
                  </a:lnTo>
                  <a:lnTo>
                    <a:pt x="711022" y="249402"/>
                  </a:lnTo>
                  <a:lnTo>
                    <a:pt x="725170" y="257898"/>
                  </a:lnTo>
                  <a:lnTo>
                    <a:pt x="757809" y="241604"/>
                  </a:lnTo>
                  <a:lnTo>
                    <a:pt x="812279" y="296075"/>
                  </a:lnTo>
                  <a:lnTo>
                    <a:pt x="795985" y="328688"/>
                  </a:lnTo>
                  <a:lnTo>
                    <a:pt x="804456" y="342836"/>
                  </a:lnTo>
                  <a:lnTo>
                    <a:pt x="822223" y="378142"/>
                  </a:lnTo>
                  <a:lnTo>
                    <a:pt x="834656" y="415709"/>
                  </a:lnTo>
                  <a:lnTo>
                    <a:pt x="838682" y="431723"/>
                  </a:lnTo>
                  <a:lnTo>
                    <a:pt x="873226" y="443268"/>
                  </a:lnTo>
                  <a:lnTo>
                    <a:pt x="873226" y="344665"/>
                  </a:lnTo>
                  <a:lnTo>
                    <a:pt x="871461" y="340677"/>
                  </a:lnTo>
                  <a:lnTo>
                    <a:pt x="864374" y="326555"/>
                  </a:lnTo>
                  <a:lnTo>
                    <a:pt x="885545" y="284213"/>
                  </a:lnTo>
                  <a:lnTo>
                    <a:pt x="843114" y="241782"/>
                  </a:lnTo>
                  <a:lnTo>
                    <a:pt x="843114" y="241604"/>
                  </a:lnTo>
                  <a:lnTo>
                    <a:pt x="843114" y="189484"/>
                  </a:lnTo>
                  <a:lnTo>
                    <a:pt x="843114" y="181533"/>
                  </a:lnTo>
                  <a:lnTo>
                    <a:pt x="843114" y="90322"/>
                  </a:lnTo>
                  <a:lnTo>
                    <a:pt x="837018" y="60210"/>
                  </a:lnTo>
                  <a:lnTo>
                    <a:pt x="836002" y="55206"/>
                  </a:lnTo>
                  <a:lnTo>
                    <a:pt x="816622" y="26479"/>
                  </a:lnTo>
                  <a:lnTo>
                    <a:pt x="787908" y="7099"/>
                  </a:lnTo>
                  <a:lnTo>
                    <a:pt x="782891" y="6096"/>
                  </a:lnTo>
                  <a:lnTo>
                    <a:pt x="782891" y="90322"/>
                  </a:lnTo>
                  <a:lnTo>
                    <a:pt x="782891" y="181533"/>
                  </a:lnTo>
                  <a:lnTo>
                    <a:pt x="769708" y="168313"/>
                  </a:lnTo>
                  <a:lnTo>
                    <a:pt x="727367" y="189484"/>
                  </a:lnTo>
                  <a:lnTo>
                    <a:pt x="713244" y="182397"/>
                  </a:lnTo>
                  <a:lnTo>
                    <a:pt x="709307" y="180657"/>
                  </a:lnTo>
                  <a:lnTo>
                    <a:pt x="698792" y="176009"/>
                  </a:lnTo>
                  <a:lnTo>
                    <a:pt x="684034" y="170319"/>
                  </a:lnTo>
                  <a:lnTo>
                    <a:pt x="669010" y="165328"/>
                  </a:lnTo>
                  <a:lnTo>
                    <a:pt x="654050" y="120434"/>
                  </a:lnTo>
                  <a:lnTo>
                    <a:pt x="541997" y="120434"/>
                  </a:lnTo>
                  <a:lnTo>
                    <a:pt x="541997" y="60210"/>
                  </a:lnTo>
                  <a:lnTo>
                    <a:pt x="752779" y="60210"/>
                  </a:lnTo>
                  <a:lnTo>
                    <a:pt x="764501" y="62585"/>
                  </a:lnTo>
                  <a:lnTo>
                    <a:pt x="774065" y="69049"/>
                  </a:lnTo>
                  <a:lnTo>
                    <a:pt x="780529" y="78625"/>
                  </a:lnTo>
                  <a:lnTo>
                    <a:pt x="782891" y="90322"/>
                  </a:lnTo>
                  <a:lnTo>
                    <a:pt x="782891" y="6096"/>
                  </a:lnTo>
                  <a:lnTo>
                    <a:pt x="752779" y="0"/>
                  </a:lnTo>
                  <a:lnTo>
                    <a:pt x="481774" y="0"/>
                  </a:lnTo>
                  <a:lnTo>
                    <a:pt x="481774" y="60210"/>
                  </a:lnTo>
                  <a:lnTo>
                    <a:pt x="481774" y="301104"/>
                  </a:lnTo>
                  <a:lnTo>
                    <a:pt x="481774" y="361327"/>
                  </a:lnTo>
                  <a:lnTo>
                    <a:pt x="481774" y="602221"/>
                  </a:lnTo>
                  <a:lnTo>
                    <a:pt x="481774" y="662444"/>
                  </a:lnTo>
                  <a:lnTo>
                    <a:pt x="481774" y="903338"/>
                  </a:lnTo>
                  <a:lnTo>
                    <a:pt x="90335" y="903338"/>
                  </a:lnTo>
                  <a:lnTo>
                    <a:pt x="78613" y="900963"/>
                  </a:lnTo>
                  <a:lnTo>
                    <a:pt x="69049" y="894499"/>
                  </a:lnTo>
                  <a:lnTo>
                    <a:pt x="62585" y="884923"/>
                  </a:lnTo>
                  <a:lnTo>
                    <a:pt x="60223" y="873226"/>
                  </a:lnTo>
                  <a:lnTo>
                    <a:pt x="60261" y="692353"/>
                  </a:lnTo>
                  <a:lnTo>
                    <a:pt x="62585" y="680847"/>
                  </a:lnTo>
                  <a:lnTo>
                    <a:pt x="69049" y="671271"/>
                  </a:lnTo>
                  <a:lnTo>
                    <a:pt x="78613" y="664819"/>
                  </a:lnTo>
                  <a:lnTo>
                    <a:pt x="90335" y="662444"/>
                  </a:lnTo>
                  <a:lnTo>
                    <a:pt x="481774" y="662444"/>
                  </a:lnTo>
                  <a:lnTo>
                    <a:pt x="481774" y="602221"/>
                  </a:lnTo>
                  <a:lnTo>
                    <a:pt x="90335" y="602221"/>
                  </a:lnTo>
                  <a:lnTo>
                    <a:pt x="78613" y="599846"/>
                  </a:lnTo>
                  <a:lnTo>
                    <a:pt x="69049" y="593382"/>
                  </a:lnTo>
                  <a:lnTo>
                    <a:pt x="62585" y="583806"/>
                  </a:lnTo>
                  <a:lnTo>
                    <a:pt x="60223" y="572109"/>
                  </a:lnTo>
                  <a:lnTo>
                    <a:pt x="60223" y="391439"/>
                  </a:lnTo>
                  <a:lnTo>
                    <a:pt x="62585" y="379730"/>
                  </a:lnTo>
                  <a:lnTo>
                    <a:pt x="69049" y="370166"/>
                  </a:lnTo>
                  <a:lnTo>
                    <a:pt x="78613" y="363702"/>
                  </a:lnTo>
                  <a:lnTo>
                    <a:pt x="90335" y="361327"/>
                  </a:lnTo>
                  <a:lnTo>
                    <a:pt x="481774" y="361327"/>
                  </a:lnTo>
                  <a:lnTo>
                    <a:pt x="481774" y="301104"/>
                  </a:lnTo>
                  <a:lnTo>
                    <a:pt x="90335" y="301104"/>
                  </a:lnTo>
                  <a:lnTo>
                    <a:pt x="78613" y="298729"/>
                  </a:lnTo>
                  <a:lnTo>
                    <a:pt x="69049" y="292277"/>
                  </a:lnTo>
                  <a:lnTo>
                    <a:pt x="62585" y="282702"/>
                  </a:lnTo>
                  <a:lnTo>
                    <a:pt x="60261" y="271195"/>
                  </a:lnTo>
                  <a:lnTo>
                    <a:pt x="60223" y="90322"/>
                  </a:lnTo>
                  <a:lnTo>
                    <a:pt x="62585" y="78625"/>
                  </a:lnTo>
                  <a:lnTo>
                    <a:pt x="69049" y="69049"/>
                  </a:lnTo>
                  <a:lnTo>
                    <a:pt x="78613" y="62585"/>
                  </a:lnTo>
                  <a:lnTo>
                    <a:pt x="90335" y="60210"/>
                  </a:lnTo>
                  <a:lnTo>
                    <a:pt x="481774" y="60210"/>
                  </a:lnTo>
                  <a:lnTo>
                    <a:pt x="481774" y="0"/>
                  </a:lnTo>
                  <a:lnTo>
                    <a:pt x="90335" y="0"/>
                  </a:lnTo>
                  <a:lnTo>
                    <a:pt x="55206" y="7099"/>
                  </a:lnTo>
                  <a:lnTo>
                    <a:pt x="26492" y="26479"/>
                  </a:lnTo>
                  <a:lnTo>
                    <a:pt x="7112" y="55206"/>
                  </a:lnTo>
                  <a:lnTo>
                    <a:pt x="0" y="90322"/>
                  </a:lnTo>
                  <a:lnTo>
                    <a:pt x="76" y="271729"/>
                  </a:lnTo>
                  <a:lnTo>
                    <a:pt x="1638" y="287947"/>
                  </a:lnTo>
                  <a:lnTo>
                    <a:pt x="6337" y="303809"/>
                  </a:lnTo>
                  <a:lnTo>
                    <a:pt x="13728" y="318312"/>
                  </a:lnTo>
                  <a:lnTo>
                    <a:pt x="23482" y="331216"/>
                  </a:lnTo>
                  <a:lnTo>
                    <a:pt x="13728" y="344119"/>
                  </a:lnTo>
                  <a:lnTo>
                    <a:pt x="6337" y="358635"/>
                  </a:lnTo>
                  <a:lnTo>
                    <a:pt x="1638" y="374484"/>
                  </a:lnTo>
                  <a:lnTo>
                    <a:pt x="0" y="391439"/>
                  </a:lnTo>
                  <a:lnTo>
                    <a:pt x="0" y="572109"/>
                  </a:lnTo>
                  <a:lnTo>
                    <a:pt x="1638" y="589064"/>
                  </a:lnTo>
                  <a:lnTo>
                    <a:pt x="6337" y="604913"/>
                  </a:lnTo>
                  <a:lnTo>
                    <a:pt x="13728" y="619429"/>
                  </a:lnTo>
                  <a:lnTo>
                    <a:pt x="23482" y="632333"/>
                  </a:lnTo>
                  <a:lnTo>
                    <a:pt x="13728" y="645236"/>
                  </a:lnTo>
                  <a:lnTo>
                    <a:pt x="6337" y="659739"/>
                  </a:lnTo>
                  <a:lnTo>
                    <a:pt x="1638" y="675601"/>
                  </a:lnTo>
                  <a:lnTo>
                    <a:pt x="76" y="691819"/>
                  </a:lnTo>
                  <a:lnTo>
                    <a:pt x="0" y="873226"/>
                  </a:lnTo>
                  <a:lnTo>
                    <a:pt x="7112" y="908342"/>
                  </a:lnTo>
                  <a:lnTo>
                    <a:pt x="26492" y="937069"/>
                  </a:lnTo>
                  <a:lnTo>
                    <a:pt x="55206" y="956449"/>
                  </a:lnTo>
                  <a:lnTo>
                    <a:pt x="90335" y="963549"/>
                  </a:lnTo>
                  <a:lnTo>
                    <a:pt x="752779" y="963549"/>
                  </a:lnTo>
                  <a:lnTo>
                    <a:pt x="816622" y="937069"/>
                  </a:lnTo>
                  <a:lnTo>
                    <a:pt x="837018" y="903338"/>
                  </a:lnTo>
                  <a:lnTo>
                    <a:pt x="843114" y="873226"/>
                  </a:lnTo>
                  <a:lnTo>
                    <a:pt x="843114" y="782015"/>
                  </a:lnTo>
                  <a:lnTo>
                    <a:pt x="843114" y="774065"/>
                  </a:lnTo>
                  <a:lnTo>
                    <a:pt x="843114" y="721906"/>
                  </a:lnTo>
                  <a:lnTo>
                    <a:pt x="843114" y="721766"/>
                  </a:lnTo>
                  <a:lnTo>
                    <a:pt x="885545" y="679335"/>
                  </a:lnTo>
                  <a:lnTo>
                    <a:pt x="864374" y="636993"/>
                  </a:lnTo>
                  <a:lnTo>
                    <a:pt x="871461" y="622858"/>
                  </a:lnTo>
                  <a:lnTo>
                    <a:pt x="877862" y="608406"/>
                  </a:lnTo>
                  <a:lnTo>
                    <a:pt x="883564" y="593661"/>
                  </a:lnTo>
                  <a:lnTo>
                    <a:pt x="888555" y="578637"/>
                  </a:lnTo>
                  <a:lnTo>
                    <a:pt x="933450" y="563702"/>
                  </a:lnTo>
                  <a:lnTo>
                    <a:pt x="933450" y="399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476" y="7465666"/>
            <a:ext cx="152400" cy="15239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476" y="8799165"/>
            <a:ext cx="152400" cy="1523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7476" y="10132665"/>
            <a:ext cx="152400" cy="152399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5625" marR="434340">
              <a:lnSpc>
                <a:spcPct val="116700"/>
              </a:lnSpc>
              <a:spcBef>
                <a:spcPts val="95"/>
              </a:spcBef>
            </a:pPr>
            <a:r>
              <a:rPr spc="-315" dirty="0">
                <a:latin typeface="Verdana"/>
                <a:cs typeface="Verdana"/>
              </a:rPr>
              <a:t>E</a:t>
            </a:r>
            <a:r>
              <a:rPr spc="-50" dirty="0"/>
              <a:t>x</a:t>
            </a:r>
            <a:r>
              <a:rPr spc="-30" dirty="0"/>
              <a:t>t</a:t>
            </a:r>
            <a:r>
              <a:rPr spc="-165" dirty="0"/>
              <a:t>r</a:t>
            </a:r>
            <a:r>
              <a:rPr spc="-50" dirty="0"/>
              <a:t>a</a:t>
            </a:r>
            <a:r>
              <a:rPr spc="270" dirty="0"/>
              <a:t>c</a:t>
            </a:r>
            <a:r>
              <a:rPr spc="-30" dirty="0"/>
              <a:t>t</a:t>
            </a:r>
            <a:r>
              <a:rPr spc="40" dirty="0"/>
              <a:t>s</a:t>
            </a:r>
            <a:r>
              <a:rPr spc="-195" dirty="0"/>
              <a:t> </a:t>
            </a:r>
            <a:r>
              <a:rPr spc="185" dirty="0"/>
              <a:t>d</a:t>
            </a:r>
            <a:r>
              <a:rPr spc="-50" dirty="0"/>
              <a:t>a</a:t>
            </a:r>
            <a:r>
              <a:rPr spc="-30" dirty="0"/>
              <a:t>t</a:t>
            </a:r>
            <a:r>
              <a:rPr spc="-45" dirty="0"/>
              <a:t>a</a:t>
            </a:r>
            <a:r>
              <a:rPr spc="-195" dirty="0"/>
              <a:t> </a:t>
            </a:r>
            <a:r>
              <a:rPr spc="-60" dirty="0"/>
              <a:t>f</a:t>
            </a:r>
            <a:r>
              <a:rPr spc="-165" dirty="0"/>
              <a:t>r</a:t>
            </a:r>
            <a:r>
              <a:rPr spc="80" dirty="0"/>
              <a:t>o</a:t>
            </a:r>
            <a:r>
              <a:rPr spc="-229" dirty="0"/>
              <a:t>m</a:t>
            </a:r>
            <a:r>
              <a:rPr spc="-195" dirty="0"/>
              <a:t> </a:t>
            </a:r>
            <a:r>
              <a:rPr spc="-105" dirty="0"/>
              <a:t>v</a:t>
            </a:r>
            <a:r>
              <a:rPr spc="-50" dirty="0"/>
              <a:t>a</a:t>
            </a:r>
            <a:r>
              <a:rPr spc="-165" dirty="0"/>
              <a:t>r</a:t>
            </a:r>
            <a:r>
              <a:rPr spc="65" dirty="0"/>
              <a:t>i</a:t>
            </a:r>
            <a:r>
              <a:rPr spc="80" dirty="0"/>
              <a:t>o</a:t>
            </a:r>
            <a:r>
              <a:rPr spc="-85" dirty="0"/>
              <a:t>u</a:t>
            </a:r>
            <a:r>
              <a:rPr spc="30" dirty="0"/>
              <a:t>s  </a:t>
            </a:r>
            <a:r>
              <a:rPr spc="35" dirty="0"/>
              <a:t>sources</a:t>
            </a:r>
          </a:p>
          <a:p>
            <a:pPr marL="555625">
              <a:lnSpc>
                <a:spcPct val="100000"/>
              </a:lnSpc>
              <a:spcBef>
                <a:spcPts val="750"/>
              </a:spcBef>
            </a:pPr>
            <a:r>
              <a:rPr spc="-405" dirty="0">
                <a:latin typeface="Verdana"/>
                <a:cs typeface="Verdana"/>
              </a:rPr>
              <a:t>T</a:t>
            </a:r>
            <a:r>
              <a:rPr spc="-165" dirty="0"/>
              <a:t>r</a:t>
            </a:r>
            <a:r>
              <a:rPr spc="-50" dirty="0"/>
              <a:t>a</a:t>
            </a:r>
            <a:r>
              <a:rPr spc="-85" dirty="0"/>
              <a:t>n</a:t>
            </a:r>
            <a:r>
              <a:rPr spc="35" dirty="0"/>
              <a:t>s</a:t>
            </a:r>
            <a:r>
              <a:rPr spc="-60" dirty="0"/>
              <a:t>f</a:t>
            </a:r>
            <a:r>
              <a:rPr spc="80" dirty="0"/>
              <a:t>o</a:t>
            </a:r>
            <a:r>
              <a:rPr spc="-165" dirty="0"/>
              <a:t>r</a:t>
            </a:r>
            <a:r>
              <a:rPr spc="-235" dirty="0"/>
              <a:t>m</a:t>
            </a:r>
            <a:r>
              <a:rPr spc="40" dirty="0"/>
              <a:t>s</a:t>
            </a:r>
            <a:r>
              <a:rPr spc="-195" dirty="0"/>
              <a:t> </a:t>
            </a:r>
            <a:r>
              <a:rPr spc="65" dirty="0"/>
              <a:t>i</a:t>
            </a:r>
            <a:r>
              <a:rPr spc="-25" dirty="0"/>
              <a:t>t</a:t>
            </a:r>
          </a:p>
          <a:p>
            <a:pPr marL="555625" marR="5080">
              <a:lnSpc>
                <a:spcPts val="5250"/>
              </a:lnSpc>
              <a:spcBef>
                <a:spcPts val="300"/>
              </a:spcBef>
            </a:pPr>
            <a:r>
              <a:rPr spc="-15" dirty="0">
                <a:latin typeface="Verdana"/>
                <a:cs typeface="Verdana"/>
              </a:rPr>
              <a:t>L</a:t>
            </a:r>
            <a:r>
              <a:rPr spc="-15" dirty="0"/>
              <a:t>oads</a:t>
            </a:r>
            <a:r>
              <a:rPr spc="-200" dirty="0"/>
              <a:t> </a:t>
            </a:r>
            <a:r>
              <a:rPr spc="20" dirty="0"/>
              <a:t>it</a:t>
            </a:r>
            <a:r>
              <a:rPr spc="-200" dirty="0"/>
              <a:t> </a:t>
            </a:r>
            <a:r>
              <a:rPr spc="10" dirty="0"/>
              <a:t>into</a:t>
            </a:r>
            <a:r>
              <a:rPr spc="-200" dirty="0"/>
              <a:t> </a:t>
            </a:r>
            <a:r>
              <a:rPr spc="-15" dirty="0"/>
              <a:t>the</a:t>
            </a:r>
            <a:r>
              <a:rPr spc="-195" dirty="0"/>
              <a:t> </a:t>
            </a:r>
            <a:r>
              <a:rPr spc="20" dirty="0"/>
              <a:t>destination </a:t>
            </a:r>
            <a:r>
              <a:rPr spc="-1160" dirty="0"/>
              <a:t> </a:t>
            </a:r>
            <a:r>
              <a:rPr spc="-25" dirty="0"/>
              <a:t>system.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0"/>
          </a:p>
          <a:p>
            <a:pPr marL="12700">
              <a:lnSpc>
                <a:spcPct val="100000"/>
              </a:lnSpc>
            </a:pPr>
            <a:r>
              <a:rPr sz="3950" spc="-330" dirty="0">
                <a:latin typeface="Verdana"/>
                <a:cs typeface="Verdana"/>
              </a:rPr>
              <a:t>E</a:t>
            </a:r>
            <a:r>
              <a:rPr sz="3950" spc="-340" dirty="0">
                <a:latin typeface="Verdana"/>
                <a:cs typeface="Verdana"/>
              </a:rPr>
              <a:t>L</a:t>
            </a:r>
            <a:r>
              <a:rPr sz="3950" spc="-425" dirty="0">
                <a:latin typeface="Verdana"/>
                <a:cs typeface="Verdana"/>
              </a:rPr>
              <a:t>T</a:t>
            </a:r>
            <a:r>
              <a:rPr sz="3950" spc="-360" dirty="0">
                <a:latin typeface="Verdana"/>
                <a:cs typeface="Verdana"/>
              </a:rPr>
              <a:t> </a:t>
            </a:r>
            <a:r>
              <a:rPr sz="3950" spc="75" dirty="0">
                <a:latin typeface="Verdana"/>
                <a:cs typeface="Verdana"/>
              </a:rPr>
              <a:t>P</a:t>
            </a:r>
            <a:r>
              <a:rPr sz="3950" spc="-10" dirty="0">
                <a:latin typeface="Verdana"/>
                <a:cs typeface="Verdana"/>
              </a:rPr>
              <a:t>i</a:t>
            </a:r>
            <a:r>
              <a:rPr sz="3950" spc="20" dirty="0">
                <a:latin typeface="Verdana"/>
                <a:cs typeface="Verdana"/>
              </a:rPr>
              <a:t>p</a:t>
            </a:r>
            <a:r>
              <a:rPr sz="3950" spc="-114" dirty="0">
                <a:latin typeface="Verdana"/>
                <a:cs typeface="Verdana"/>
              </a:rPr>
              <a:t>e</a:t>
            </a:r>
            <a:r>
              <a:rPr sz="3950" spc="-10" dirty="0">
                <a:latin typeface="Verdana"/>
                <a:cs typeface="Verdana"/>
              </a:rPr>
              <a:t>li</a:t>
            </a:r>
            <a:r>
              <a:rPr sz="3950" spc="-175" dirty="0">
                <a:latin typeface="Verdana"/>
                <a:cs typeface="Verdana"/>
              </a:rPr>
              <a:t>n</a:t>
            </a:r>
            <a:r>
              <a:rPr sz="3950" spc="-114" dirty="0">
                <a:latin typeface="Verdana"/>
                <a:cs typeface="Verdana"/>
              </a:rPr>
              <a:t>e</a:t>
            </a:r>
            <a:r>
              <a:rPr sz="3950" spc="-560" dirty="0">
                <a:latin typeface="Verdana"/>
                <a:cs typeface="Verdana"/>
              </a:rPr>
              <a:t>:</a:t>
            </a:r>
            <a:endParaRPr sz="3950">
              <a:latin typeface="Verdana"/>
              <a:cs typeface="Verdana"/>
            </a:endParaRPr>
          </a:p>
          <a:p>
            <a:pPr marL="826135" marR="173355">
              <a:lnSpc>
                <a:spcPts val="5250"/>
              </a:lnSpc>
              <a:spcBef>
                <a:spcPts val="260"/>
              </a:spcBef>
            </a:pPr>
            <a:r>
              <a:rPr spc="-120" dirty="0"/>
              <a:t>E</a:t>
            </a:r>
            <a:r>
              <a:rPr spc="-50" dirty="0"/>
              <a:t>x</a:t>
            </a:r>
            <a:r>
              <a:rPr spc="-30" dirty="0"/>
              <a:t>t</a:t>
            </a:r>
            <a:r>
              <a:rPr spc="-165" dirty="0"/>
              <a:t>r</a:t>
            </a:r>
            <a:r>
              <a:rPr spc="-50" dirty="0"/>
              <a:t>a</a:t>
            </a:r>
            <a:r>
              <a:rPr spc="270" dirty="0"/>
              <a:t>c</a:t>
            </a:r>
            <a:r>
              <a:rPr spc="-30" dirty="0"/>
              <a:t>t</a:t>
            </a:r>
            <a:r>
              <a:rPr spc="40" dirty="0"/>
              <a:t>s</a:t>
            </a:r>
            <a:r>
              <a:rPr spc="-195" dirty="0"/>
              <a:t> </a:t>
            </a:r>
            <a:r>
              <a:rPr spc="185" dirty="0"/>
              <a:t>d</a:t>
            </a:r>
            <a:r>
              <a:rPr spc="-50" dirty="0"/>
              <a:t>a</a:t>
            </a:r>
            <a:r>
              <a:rPr spc="-30" dirty="0"/>
              <a:t>t</a:t>
            </a:r>
            <a:r>
              <a:rPr spc="-45" dirty="0"/>
              <a:t>a</a:t>
            </a:r>
            <a:r>
              <a:rPr spc="-195" dirty="0"/>
              <a:t> </a:t>
            </a:r>
            <a:r>
              <a:rPr spc="-60" dirty="0"/>
              <a:t>f</a:t>
            </a:r>
            <a:r>
              <a:rPr spc="-165" dirty="0"/>
              <a:t>r</a:t>
            </a:r>
            <a:r>
              <a:rPr spc="80" dirty="0"/>
              <a:t>o</a:t>
            </a:r>
            <a:r>
              <a:rPr spc="-229" dirty="0"/>
              <a:t>m</a:t>
            </a:r>
            <a:r>
              <a:rPr spc="-195" dirty="0"/>
              <a:t> </a:t>
            </a:r>
            <a:r>
              <a:rPr spc="-105" dirty="0"/>
              <a:t>v</a:t>
            </a:r>
            <a:r>
              <a:rPr spc="-50" dirty="0"/>
              <a:t>a</a:t>
            </a:r>
            <a:r>
              <a:rPr spc="-165" dirty="0"/>
              <a:t>r</a:t>
            </a:r>
            <a:r>
              <a:rPr spc="65" dirty="0"/>
              <a:t>i</a:t>
            </a:r>
            <a:r>
              <a:rPr spc="80" dirty="0"/>
              <a:t>o</a:t>
            </a:r>
            <a:r>
              <a:rPr spc="-85" dirty="0"/>
              <a:t>u</a:t>
            </a:r>
            <a:r>
              <a:rPr spc="30" dirty="0"/>
              <a:t>s  </a:t>
            </a:r>
            <a:r>
              <a:rPr spc="35" dirty="0"/>
              <a:t>sources</a:t>
            </a:r>
          </a:p>
          <a:p>
            <a:pPr marL="826135" marR="169545">
              <a:lnSpc>
                <a:spcPts val="5250"/>
              </a:lnSpc>
            </a:pPr>
            <a:r>
              <a:rPr spc="20" dirty="0"/>
              <a:t>Loads</a:t>
            </a:r>
            <a:r>
              <a:rPr spc="-204" dirty="0"/>
              <a:t> </a:t>
            </a:r>
            <a:r>
              <a:rPr spc="20" dirty="0"/>
              <a:t>it</a:t>
            </a:r>
            <a:r>
              <a:rPr spc="-204" dirty="0"/>
              <a:t> </a:t>
            </a:r>
            <a:r>
              <a:rPr spc="10" dirty="0"/>
              <a:t>into</a:t>
            </a:r>
            <a:r>
              <a:rPr spc="-200" dirty="0"/>
              <a:t> </a:t>
            </a:r>
            <a:r>
              <a:rPr spc="-45" dirty="0"/>
              <a:t>a</a:t>
            </a:r>
            <a:r>
              <a:rPr spc="-204" dirty="0"/>
              <a:t> </a:t>
            </a:r>
            <a:r>
              <a:rPr spc="20" dirty="0"/>
              <a:t>destination </a:t>
            </a:r>
            <a:r>
              <a:rPr spc="-1160" dirty="0"/>
              <a:t> </a:t>
            </a:r>
            <a:r>
              <a:rPr spc="-40" dirty="0"/>
              <a:t>system</a:t>
            </a:r>
          </a:p>
          <a:p>
            <a:pPr marL="826135">
              <a:lnSpc>
                <a:spcPct val="100000"/>
              </a:lnSpc>
              <a:spcBef>
                <a:spcPts val="450"/>
              </a:spcBef>
            </a:pPr>
            <a:r>
              <a:rPr spc="-365" dirty="0"/>
              <a:t>T</a:t>
            </a:r>
            <a:r>
              <a:rPr spc="-165" dirty="0"/>
              <a:t>r</a:t>
            </a:r>
            <a:r>
              <a:rPr spc="-50" dirty="0"/>
              <a:t>a</a:t>
            </a:r>
            <a:r>
              <a:rPr spc="-85" dirty="0"/>
              <a:t>n</a:t>
            </a:r>
            <a:r>
              <a:rPr spc="35" dirty="0"/>
              <a:t>s</a:t>
            </a:r>
            <a:r>
              <a:rPr spc="-60" dirty="0"/>
              <a:t>f</a:t>
            </a:r>
            <a:r>
              <a:rPr spc="80" dirty="0"/>
              <a:t>o</a:t>
            </a:r>
            <a:r>
              <a:rPr spc="-165" dirty="0"/>
              <a:t>r</a:t>
            </a:r>
            <a:r>
              <a:rPr spc="-235" dirty="0"/>
              <a:t>m</a:t>
            </a:r>
            <a:r>
              <a:rPr spc="40" dirty="0"/>
              <a:t>s</a:t>
            </a:r>
            <a:r>
              <a:rPr spc="-195" dirty="0"/>
              <a:t> </a:t>
            </a:r>
            <a:r>
              <a:rPr spc="65" dirty="0"/>
              <a:t>i</a:t>
            </a:r>
            <a:r>
              <a:rPr spc="-25" dirty="0"/>
              <a:t>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4373" y="8266404"/>
            <a:ext cx="519430" cy="518795"/>
            <a:chOff x="1474373" y="8266404"/>
            <a:chExt cx="519430" cy="518795"/>
          </a:xfrm>
        </p:grpSpPr>
        <p:sp>
          <p:nvSpPr>
            <p:cNvPr id="3" name="object 3"/>
            <p:cNvSpPr/>
            <p:nvPr/>
          </p:nvSpPr>
          <p:spPr>
            <a:xfrm>
              <a:off x="1474373" y="8266404"/>
              <a:ext cx="519430" cy="518795"/>
            </a:xfrm>
            <a:custGeom>
              <a:avLst/>
              <a:gdLst/>
              <a:ahLst/>
              <a:cxnLst/>
              <a:rect l="l" t="t" r="r" b="b"/>
              <a:pathLst>
                <a:path w="519430" h="518795">
                  <a:moveTo>
                    <a:pt x="259455" y="518207"/>
                  </a:moveTo>
                  <a:lnTo>
                    <a:pt x="212819" y="514032"/>
                  </a:lnTo>
                  <a:lnTo>
                    <a:pt x="168924" y="501996"/>
                  </a:lnTo>
                  <a:lnTo>
                    <a:pt x="128504" y="482831"/>
                  </a:lnTo>
                  <a:lnTo>
                    <a:pt x="92292" y="457268"/>
                  </a:lnTo>
                  <a:lnTo>
                    <a:pt x="61021" y="426039"/>
                  </a:lnTo>
                  <a:lnTo>
                    <a:pt x="35423" y="389877"/>
                  </a:lnTo>
                  <a:lnTo>
                    <a:pt x="16232" y="349512"/>
                  </a:lnTo>
                  <a:lnTo>
                    <a:pt x="4180" y="305677"/>
                  </a:lnTo>
                  <a:lnTo>
                    <a:pt x="0" y="259103"/>
                  </a:lnTo>
                  <a:lnTo>
                    <a:pt x="4180" y="212530"/>
                  </a:lnTo>
                  <a:lnTo>
                    <a:pt x="16232" y="168695"/>
                  </a:lnTo>
                  <a:lnTo>
                    <a:pt x="35423" y="128330"/>
                  </a:lnTo>
                  <a:lnTo>
                    <a:pt x="61021" y="92167"/>
                  </a:lnTo>
                  <a:lnTo>
                    <a:pt x="92292" y="60938"/>
                  </a:lnTo>
                  <a:lnTo>
                    <a:pt x="128504" y="35375"/>
                  </a:lnTo>
                  <a:lnTo>
                    <a:pt x="168924" y="16210"/>
                  </a:lnTo>
                  <a:lnTo>
                    <a:pt x="212819" y="4174"/>
                  </a:lnTo>
                  <a:lnTo>
                    <a:pt x="259455" y="0"/>
                  </a:lnTo>
                  <a:lnTo>
                    <a:pt x="306092" y="4174"/>
                  </a:lnTo>
                  <a:lnTo>
                    <a:pt x="349987" y="16210"/>
                  </a:lnTo>
                  <a:lnTo>
                    <a:pt x="390407" y="35375"/>
                  </a:lnTo>
                  <a:lnTo>
                    <a:pt x="426619" y="60938"/>
                  </a:lnTo>
                  <a:lnTo>
                    <a:pt x="457890" y="92167"/>
                  </a:lnTo>
                  <a:lnTo>
                    <a:pt x="483488" y="128330"/>
                  </a:lnTo>
                  <a:lnTo>
                    <a:pt x="502679" y="168695"/>
                  </a:lnTo>
                  <a:lnTo>
                    <a:pt x="514731" y="212530"/>
                  </a:lnTo>
                  <a:lnTo>
                    <a:pt x="518911" y="259103"/>
                  </a:lnTo>
                  <a:lnTo>
                    <a:pt x="514731" y="305677"/>
                  </a:lnTo>
                  <a:lnTo>
                    <a:pt x="502679" y="349512"/>
                  </a:lnTo>
                  <a:lnTo>
                    <a:pt x="483488" y="389877"/>
                  </a:lnTo>
                  <a:lnTo>
                    <a:pt x="457890" y="426039"/>
                  </a:lnTo>
                  <a:lnTo>
                    <a:pt x="426619" y="457268"/>
                  </a:lnTo>
                  <a:lnTo>
                    <a:pt x="390407" y="482831"/>
                  </a:lnTo>
                  <a:lnTo>
                    <a:pt x="349987" y="501996"/>
                  </a:lnTo>
                  <a:lnTo>
                    <a:pt x="306092" y="514032"/>
                  </a:lnTo>
                  <a:lnTo>
                    <a:pt x="259455" y="518207"/>
                  </a:lnTo>
                  <a:close/>
                </a:path>
              </a:pathLst>
            </a:custGeom>
            <a:solidFill>
              <a:srgbClr val="95D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2789" y="8346702"/>
              <a:ext cx="391160" cy="330835"/>
            </a:xfrm>
            <a:custGeom>
              <a:avLst/>
              <a:gdLst/>
              <a:ahLst/>
              <a:cxnLst/>
              <a:rect l="l" t="t" r="r" b="b"/>
              <a:pathLst>
                <a:path w="391160" h="330834">
                  <a:moveTo>
                    <a:pt x="98395" y="330751"/>
                  </a:moveTo>
                  <a:lnTo>
                    <a:pt x="2153" y="152173"/>
                  </a:lnTo>
                  <a:lnTo>
                    <a:pt x="0" y="142668"/>
                  </a:lnTo>
                  <a:lnTo>
                    <a:pt x="452" y="134761"/>
                  </a:lnTo>
                  <a:lnTo>
                    <a:pt x="286792" y="570"/>
                  </a:lnTo>
                  <a:lnTo>
                    <a:pt x="290393" y="0"/>
                  </a:lnTo>
                  <a:lnTo>
                    <a:pt x="293337" y="142"/>
                  </a:lnTo>
                  <a:lnTo>
                    <a:pt x="301926" y="1283"/>
                  </a:lnTo>
                  <a:lnTo>
                    <a:pt x="309784" y="4816"/>
                  </a:lnTo>
                  <a:lnTo>
                    <a:pt x="316350" y="10523"/>
                  </a:lnTo>
                  <a:lnTo>
                    <a:pt x="319676" y="15928"/>
                  </a:lnTo>
                  <a:lnTo>
                    <a:pt x="290450" y="15928"/>
                  </a:lnTo>
                  <a:lnTo>
                    <a:pt x="289736" y="16099"/>
                  </a:lnTo>
                  <a:lnTo>
                    <a:pt x="289021" y="16327"/>
                  </a:lnTo>
                  <a:lnTo>
                    <a:pt x="23220" y="127996"/>
                  </a:lnTo>
                  <a:lnTo>
                    <a:pt x="22562" y="128338"/>
                  </a:lnTo>
                  <a:lnTo>
                    <a:pt x="21933" y="128738"/>
                  </a:lnTo>
                  <a:lnTo>
                    <a:pt x="23134" y="129309"/>
                  </a:lnTo>
                  <a:lnTo>
                    <a:pt x="58385" y="142668"/>
                  </a:lnTo>
                  <a:lnTo>
                    <a:pt x="15388" y="142668"/>
                  </a:lnTo>
                  <a:lnTo>
                    <a:pt x="15559" y="143838"/>
                  </a:lnTo>
                  <a:lnTo>
                    <a:pt x="15845" y="145037"/>
                  </a:lnTo>
                  <a:lnTo>
                    <a:pt x="16359" y="146179"/>
                  </a:lnTo>
                  <a:lnTo>
                    <a:pt x="84732" y="308515"/>
                  </a:lnTo>
                  <a:lnTo>
                    <a:pt x="86247" y="310427"/>
                  </a:lnTo>
                  <a:lnTo>
                    <a:pt x="88076" y="311854"/>
                  </a:lnTo>
                  <a:lnTo>
                    <a:pt x="106124" y="311854"/>
                  </a:lnTo>
                  <a:lnTo>
                    <a:pt x="105856" y="312254"/>
                  </a:lnTo>
                  <a:lnTo>
                    <a:pt x="145634" y="312254"/>
                  </a:lnTo>
                  <a:lnTo>
                    <a:pt x="102626" y="330295"/>
                  </a:lnTo>
                  <a:lnTo>
                    <a:pt x="98395" y="330751"/>
                  </a:lnTo>
                  <a:close/>
                </a:path>
                <a:path w="391160" h="330834">
                  <a:moveTo>
                    <a:pt x="228549" y="196361"/>
                  </a:moveTo>
                  <a:lnTo>
                    <a:pt x="200068" y="196361"/>
                  </a:lnTo>
                  <a:lnTo>
                    <a:pt x="204070" y="196275"/>
                  </a:lnTo>
                  <a:lnTo>
                    <a:pt x="211444" y="193193"/>
                  </a:lnTo>
                  <a:lnTo>
                    <a:pt x="214331" y="190395"/>
                  </a:lnTo>
                  <a:lnTo>
                    <a:pt x="216049" y="186421"/>
                  </a:lnTo>
                  <a:lnTo>
                    <a:pt x="290022" y="17184"/>
                  </a:lnTo>
                  <a:lnTo>
                    <a:pt x="290330" y="16327"/>
                  </a:lnTo>
                  <a:lnTo>
                    <a:pt x="290450" y="15928"/>
                  </a:lnTo>
                  <a:lnTo>
                    <a:pt x="319676" y="15928"/>
                  </a:lnTo>
                  <a:lnTo>
                    <a:pt x="321064" y="18183"/>
                  </a:lnTo>
                  <a:lnTo>
                    <a:pt x="322254" y="21009"/>
                  </a:lnTo>
                  <a:lnTo>
                    <a:pt x="305000" y="21009"/>
                  </a:lnTo>
                  <a:lnTo>
                    <a:pt x="304685" y="22008"/>
                  </a:lnTo>
                  <a:lnTo>
                    <a:pt x="303815" y="24177"/>
                  </a:lnTo>
                  <a:lnTo>
                    <a:pt x="241801" y="165989"/>
                  </a:lnTo>
                  <a:lnTo>
                    <a:pt x="319759" y="180461"/>
                  </a:lnTo>
                  <a:lnTo>
                    <a:pt x="235484" y="180461"/>
                  </a:lnTo>
                  <a:lnTo>
                    <a:pt x="228549" y="196361"/>
                  </a:lnTo>
                  <a:close/>
                </a:path>
                <a:path w="391160" h="330834">
                  <a:moveTo>
                    <a:pt x="390458" y="191223"/>
                  </a:moveTo>
                  <a:lnTo>
                    <a:pt x="375287" y="191223"/>
                  </a:lnTo>
                  <a:lnTo>
                    <a:pt x="375545" y="188911"/>
                  </a:lnTo>
                  <a:lnTo>
                    <a:pt x="375282" y="186884"/>
                  </a:lnTo>
                  <a:lnTo>
                    <a:pt x="375204" y="186421"/>
                  </a:lnTo>
                  <a:lnTo>
                    <a:pt x="306372" y="23007"/>
                  </a:lnTo>
                  <a:lnTo>
                    <a:pt x="305743" y="21951"/>
                  </a:lnTo>
                  <a:lnTo>
                    <a:pt x="305000" y="21009"/>
                  </a:lnTo>
                  <a:lnTo>
                    <a:pt x="322254" y="21009"/>
                  </a:lnTo>
                  <a:lnTo>
                    <a:pt x="388465" y="178206"/>
                  </a:lnTo>
                  <a:lnTo>
                    <a:pt x="390608" y="186421"/>
                  </a:lnTo>
                  <a:lnTo>
                    <a:pt x="390458" y="191223"/>
                  </a:lnTo>
                  <a:close/>
                </a:path>
                <a:path w="391160" h="330834">
                  <a:moveTo>
                    <a:pt x="106124" y="311854"/>
                  </a:moveTo>
                  <a:lnTo>
                    <a:pt x="88076" y="311854"/>
                  </a:lnTo>
                  <a:lnTo>
                    <a:pt x="88791" y="310313"/>
                  </a:lnTo>
                  <a:lnTo>
                    <a:pt x="89800" y="308515"/>
                  </a:lnTo>
                  <a:lnTo>
                    <a:pt x="163366" y="198959"/>
                  </a:lnTo>
                  <a:lnTo>
                    <a:pt x="17360" y="143581"/>
                  </a:lnTo>
                  <a:lnTo>
                    <a:pt x="15388" y="142668"/>
                  </a:lnTo>
                  <a:lnTo>
                    <a:pt x="58385" y="142668"/>
                  </a:lnTo>
                  <a:lnTo>
                    <a:pt x="200068" y="196361"/>
                  </a:lnTo>
                  <a:lnTo>
                    <a:pt x="228549" y="196361"/>
                  </a:lnTo>
                  <a:lnTo>
                    <a:pt x="226851" y="200215"/>
                  </a:lnTo>
                  <a:lnTo>
                    <a:pt x="222396" y="204553"/>
                  </a:lnTo>
                  <a:lnTo>
                    <a:pt x="178173" y="204553"/>
                  </a:lnTo>
                  <a:lnTo>
                    <a:pt x="106124" y="311854"/>
                  </a:lnTo>
                  <a:close/>
                </a:path>
                <a:path w="391160" h="330834">
                  <a:moveTo>
                    <a:pt x="145634" y="312254"/>
                  </a:moveTo>
                  <a:lnTo>
                    <a:pt x="105856" y="312254"/>
                  </a:lnTo>
                  <a:lnTo>
                    <a:pt x="363139" y="204182"/>
                  </a:lnTo>
                  <a:lnTo>
                    <a:pt x="235484" y="180461"/>
                  </a:lnTo>
                  <a:lnTo>
                    <a:pt x="319759" y="180461"/>
                  </a:lnTo>
                  <a:lnTo>
                    <a:pt x="371886" y="190138"/>
                  </a:lnTo>
                  <a:lnTo>
                    <a:pt x="373687" y="190623"/>
                  </a:lnTo>
                  <a:lnTo>
                    <a:pt x="375287" y="191223"/>
                  </a:lnTo>
                  <a:lnTo>
                    <a:pt x="390458" y="191223"/>
                  </a:lnTo>
                  <a:lnTo>
                    <a:pt x="378317" y="214487"/>
                  </a:lnTo>
                  <a:lnTo>
                    <a:pt x="145634" y="312254"/>
                  </a:lnTo>
                  <a:close/>
                </a:path>
                <a:path w="391160" h="330834">
                  <a:moveTo>
                    <a:pt x="198296" y="212175"/>
                  </a:moveTo>
                  <a:lnTo>
                    <a:pt x="178173" y="204553"/>
                  </a:lnTo>
                  <a:lnTo>
                    <a:pt x="222396" y="204553"/>
                  </a:lnTo>
                  <a:lnTo>
                    <a:pt x="221077" y="205838"/>
                  </a:lnTo>
                  <a:lnTo>
                    <a:pt x="206385" y="212004"/>
                  </a:lnTo>
                  <a:lnTo>
                    <a:pt x="198296" y="212175"/>
                  </a:lnTo>
                  <a:close/>
                </a:path>
              </a:pathLst>
            </a:custGeom>
            <a:solidFill>
              <a:srgbClr val="1F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683" y="8454174"/>
            <a:ext cx="166329" cy="1419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4332" y="7975017"/>
            <a:ext cx="177906" cy="16972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82472" y="4526503"/>
            <a:ext cx="8476615" cy="7005320"/>
            <a:chOff x="782472" y="4526503"/>
            <a:chExt cx="8476615" cy="70053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2403" y="5813640"/>
              <a:ext cx="66794" cy="667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472" y="4526503"/>
              <a:ext cx="8476581" cy="700496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94391" y="710647"/>
            <a:ext cx="9132570" cy="3387090"/>
          </a:xfrm>
          <a:custGeom>
            <a:avLst/>
            <a:gdLst/>
            <a:ahLst/>
            <a:cxnLst/>
            <a:rect l="l" t="t" r="r" b="b"/>
            <a:pathLst>
              <a:path w="9132570" h="3387090">
                <a:moveTo>
                  <a:pt x="3997362" y="3386885"/>
                </a:moveTo>
                <a:lnTo>
                  <a:pt x="199103" y="3386885"/>
                </a:lnTo>
                <a:lnTo>
                  <a:pt x="153451" y="3381629"/>
                </a:lnTo>
                <a:lnTo>
                  <a:pt x="111543" y="3366657"/>
                </a:lnTo>
                <a:lnTo>
                  <a:pt x="74574" y="3343163"/>
                </a:lnTo>
                <a:lnTo>
                  <a:pt x="43740" y="3312342"/>
                </a:lnTo>
                <a:lnTo>
                  <a:pt x="20237" y="3275388"/>
                </a:lnTo>
                <a:lnTo>
                  <a:pt x="5258" y="3233498"/>
                </a:lnTo>
                <a:lnTo>
                  <a:pt x="0" y="3187864"/>
                </a:lnTo>
                <a:lnTo>
                  <a:pt x="0" y="199021"/>
                </a:lnTo>
                <a:lnTo>
                  <a:pt x="5258" y="153387"/>
                </a:lnTo>
                <a:lnTo>
                  <a:pt x="20237" y="111496"/>
                </a:lnTo>
                <a:lnTo>
                  <a:pt x="43740" y="74543"/>
                </a:lnTo>
                <a:lnTo>
                  <a:pt x="74574" y="43722"/>
                </a:lnTo>
                <a:lnTo>
                  <a:pt x="111543" y="20228"/>
                </a:lnTo>
                <a:lnTo>
                  <a:pt x="153451" y="5256"/>
                </a:lnTo>
                <a:lnTo>
                  <a:pt x="199103" y="0"/>
                </a:lnTo>
                <a:lnTo>
                  <a:pt x="8933354" y="0"/>
                </a:lnTo>
                <a:lnTo>
                  <a:pt x="8979007" y="5256"/>
                </a:lnTo>
                <a:lnTo>
                  <a:pt x="9020915" y="20228"/>
                </a:lnTo>
                <a:lnTo>
                  <a:pt x="9057884" y="43722"/>
                </a:lnTo>
                <a:lnTo>
                  <a:pt x="9088718" y="74543"/>
                </a:lnTo>
                <a:lnTo>
                  <a:pt x="9112221" y="111496"/>
                </a:lnTo>
                <a:lnTo>
                  <a:pt x="9127200" y="153387"/>
                </a:lnTo>
                <a:lnTo>
                  <a:pt x="9132458" y="199021"/>
                </a:lnTo>
                <a:lnTo>
                  <a:pt x="9132458" y="1323690"/>
                </a:lnTo>
                <a:lnTo>
                  <a:pt x="9126063" y="1363326"/>
                </a:lnTo>
                <a:lnTo>
                  <a:pt x="9108059" y="1398164"/>
                </a:lnTo>
                <a:lnTo>
                  <a:pt x="9080219" y="1425789"/>
                </a:lnTo>
                <a:lnTo>
                  <a:pt x="9008412" y="1461782"/>
                </a:lnTo>
                <a:lnTo>
                  <a:pt x="8980572" y="1489407"/>
                </a:lnTo>
                <a:lnTo>
                  <a:pt x="8962568" y="1524245"/>
                </a:lnTo>
                <a:lnTo>
                  <a:pt x="8956173" y="1563881"/>
                </a:lnTo>
                <a:lnTo>
                  <a:pt x="8956173" y="1892464"/>
                </a:lnTo>
                <a:lnTo>
                  <a:pt x="8950915" y="1938098"/>
                </a:lnTo>
                <a:lnTo>
                  <a:pt x="8935936" y="1979989"/>
                </a:lnTo>
                <a:lnTo>
                  <a:pt x="8912432" y="2016942"/>
                </a:lnTo>
                <a:lnTo>
                  <a:pt x="8881598" y="2047763"/>
                </a:lnTo>
                <a:lnTo>
                  <a:pt x="8844630" y="2071257"/>
                </a:lnTo>
                <a:lnTo>
                  <a:pt x="8802722" y="2086229"/>
                </a:lnTo>
                <a:lnTo>
                  <a:pt x="8757069" y="2091486"/>
                </a:lnTo>
                <a:lnTo>
                  <a:pt x="8598578" y="2091486"/>
                </a:lnTo>
                <a:lnTo>
                  <a:pt x="8552926" y="2096742"/>
                </a:lnTo>
                <a:lnTo>
                  <a:pt x="8511017" y="2111714"/>
                </a:lnTo>
                <a:lnTo>
                  <a:pt x="8474049" y="2135208"/>
                </a:lnTo>
                <a:lnTo>
                  <a:pt x="8443215" y="2166029"/>
                </a:lnTo>
                <a:lnTo>
                  <a:pt x="8419711" y="2202982"/>
                </a:lnTo>
                <a:lnTo>
                  <a:pt x="8404733" y="2244873"/>
                </a:lnTo>
                <a:lnTo>
                  <a:pt x="8399474" y="2290507"/>
                </a:lnTo>
                <a:lnTo>
                  <a:pt x="8399474" y="2540164"/>
                </a:lnTo>
                <a:lnTo>
                  <a:pt x="8394216" y="2585798"/>
                </a:lnTo>
                <a:lnTo>
                  <a:pt x="8379237" y="2627689"/>
                </a:lnTo>
                <a:lnTo>
                  <a:pt x="8355733" y="2664642"/>
                </a:lnTo>
                <a:lnTo>
                  <a:pt x="8324900" y="2695463"/>
                </a:lnTo>
                <a:lnTo>
                  <a:pt x="8287931" y="2718957"/>
                </a:lnTo>
                <a:lnTo>
                  <a:pt x="8246023" y="2733929"/>
                </a:lnTo>
                <a:lnTo>
                  <a:pt x="8200370" y="2739185"/>
                </a:lnTo>
                <a:lnTo>
                  <a:pt x="4395570" y="2739185"/>
                </a:lnTo>
                <a:lnTo>
                  <a:pt x="4356545" y="2743045"/>
                </a:lnTo>
                <a:lnTo>
                  <a:pt x="4319376" y="2754335"/>
                </a:lnTo>
                <a:lnTo>
                  <a:pt x="4285107" y="2772623"/>
                </a:lnTo>
                <a:lnTo>
                  <a:pt x="4254782" y="2797478"/>
                </a:lnTo>
                <a:lnTo>
                  <a:pt x="4229918" y="2827790"/>
                </a:lnTo>
                <a:lnTo>
                  <a:pt x="4211622" y="2862045"/>
                </a:lnTo>
                <a:lnTo>
                  <a:pt x="4200327" y="2899198"/>
                </a:lnTo>
                <a:lnTo>
                  <a:pt x="4196466" y="2938207"/>
                </a:lnTo>
                <a:lnTo>
                  <a:pt x="4196466" y="3187864"/>
                </a:lnTo>
                <a:lnTo>
                  <a:pt x="4192605" y="3226872"/>
                </a:lnTo>
                <a:lnTo>
                  <a:pt x="4181310" y="3264026"/>
                </a:lnTo>
                <a:lnTo>
                  <a:pt x="4163014" y="3298281"/>
                </a:lnTo>
                <a:lnTo>
                  <a:pt x="4138150" y="3328593"/>
                </a:lnTo>
                <a:lnTo>
                  <a:pt x="4107825" y="3353448"/>
                </a:lnTo>
                <a:lnTo>
                  <a:pt x="4073556" y="3371736"/>
                </a:lnTo>
                <a:lnTo>
                  <a:pt x="4036386" y="3383026"/>
                </a:lnTo>
                <a:lnTo>
                  <a:pt x="3997362" y="338688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8254" y="703447"/>
            <a:ext cx="8781415" cy="326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3650" spc="-180" dirty="0"/>
              <a:t>D</a:t>
            </a:r>
            <a:r>
              <a:rPr sz="3650" spc="-204" dirty="0"/>
              <a:t>a</a:t>
            </a:r>
            <a:r>
              <a:rPr sz="3650" spc="-105" dirty="0"/>
              <a:t>t</a:t>
            </a:r>
            <a:r>
              <a:rPr sz="3650" spc="-200" dirty="0"/>
              <a:t>a</a:t>
            </a:r>
            <a:r>
              <a:rPr sz="3650" spc="-330" dirty="0"/>
              <a:t> </a:t>
            </a:r>
            <a:r>
              <a:rPr sz="3650" spc="20" dirty="0"/>
              <a:t>p</a:t>
            </a:r>
            <a:r>
              <a:rPr sz="3650" spc="-10" dirty="0"/>
              <a:t>i</a:t>
            </a:r>
            <a:r>
              <a:rPr sz="3650" spc="20" dirty="0"/>
              <a:t>p</a:t>
            </a:r>
            <a:r>
              <a:rPr sz="3650" spc="-105" dirty="0"/>
              <a:t>e</a:t>
            </a:r>
            <a:r>
              <a:rPr sz="3650" spc="-10" dirty="0"/>
              <a:t>li</a:t>
            </a:r>
            <a:r>
              <a:rPr sz="3650" spc="-160" dirty="0"/>
              <a:t>n</a:t>
            </a:r>
            <a:r>
              <a:rPr sz="3650" spc="-105" dirty="0"/>
              <a:t>e</a:t>
            </a:r>
            <a:r>
              <a:rPr sz="3650" spc="-150" dirty="0"/>
              <a:t>s</a:t>
            </a:r>
            <a:r>
              <a:rPr sz="3650" spc="-330" dirty="0"/>
              <a:t> </a:t>
            </a:r>
            <a:r>
              <a:rPr sz="3650" spc="-204" dirty="0"/>
              <a:t>a</a:t>
            </a:r>
            <a:r>
              <a:rPr sz="3650" spc="-254" dirty="0"/>
              <a:t>r</a:t>
            </a:r>
            <a:r>
              <a:rPr sz="3650" spc="-100" dirty="0"/>
              <a:t>e</a:t>
            </a:r>
            <a:r>
              <a:rPr sz="3650" spc="-330" dirty="0"/>
              <a:t> </a:t>
            </a:r>
            <a:r>
              <a:rPr sz="3650" spc="-204" dirty="0"/>
              <a:t>a</a:t>
            </a:r>
            <a:r>
              <a:rPr sz="3650" spc="-155" dirty="0"/>
              <a:t>n</a:t>
            </a:r>
            <a:r>
              <a:rPr sz="3650" spc="-330" dirty="0"/>
              <a:t> </a:t>
            </a:r>
            <a:r>
              <a:rPr sz="3650" spc="-105" dirty="0"/>
              <a:t>e</a:t>
            </a:r>
            <a:r>
              <a:rPr sz="3650" spc="-40" dirty="0"/>
              <a:t>ff</a:t>
            </a:r>
            <a:r>
              <a:rPr sz="3650" spc="-5" dirty="0"/>
              <a:t>i</a:t>
            </a:r>
            <a:r>
              <a:rPr sz="3650" spc="140" dirty="0"/>
              <a:t>c</a:t>
            </a:r>
            <a:r>
              <a:rPr sz="3650" spc="-5" dirty="0"/>
              <a:t>i</a:t>
            </a:r>
            <a:r>
              <a:rPr sz="3650" spc="-105" dirty="0"/>
              <a:t>e</a:t>
            </a:r>
            <a:r>
              <a:rPr sz="3650" spc="-160" dirty="0"/>
              <a:t>n</a:t>
            </a:r>
            <a:r>
              <a:rPr sz="3650" spc="-100" dirty="0"/>
              <a:t>t</a:t>
            </a:r>
            <a:r>
              <a:rPr sz="3650" spc="-330" dirty="0"/>
              <a:t> </a:t>
            </a:r>
            <a:r>
              <a:rPr sz="3650" spc="-405" dirty="0"/>
              <a:t>m</a:t>
            </a:r>
            <a:r>
              <a:rPr sz="3650" spc="-105" dirty="0"/>
              <a:t>e</a:t>
            </a:r>
            <a:r>
              <a:rPr sz="3650" spc="-204" dirty="0"/>
              <a:t>a</a:t>
            </a:r>
            <a:r>
              <a:rPr sz="3650" spc="-160" dirty="0"/>
              <a:t>n</a:t>
            </a:r>
            <a:r>
              <a:rPr sz="3650" spc="-150" dirty="0"/>
              <a:t>s</a:t>
            </a:r>
            <a:r>
              <a:rPr sz="3650" spc="-330" dirty="0"/>
              <a:t> </a:t>
            </a:r>
            <a:r>
              <a:rPr sz="3650" spc="-40" dirty="0"/>
              <a:t>fo</a:t>
            </a:r>
            <a:r>
              <a:rPr sz="3650" spc="-220" dirty="0"/>
              <a:t>r  </a:t>
            </a:r>
            <a:r>
              <a:rPr sz="3650" spc="-150" dirty="0"/>
              <a:t>managing</a:t>
            </a:r>
            <a:r>
              <a:rPr sz="3650" spc="-330" dirty="0"/>
              <a:t> </a:t>
            </a:r>
            <a:r>
              <a:rPr sz="3650" spc="-114" dirty="0"/>
              <a:t>and</a:t>
            </a:r>
            <a:r>
              <a:rPr sz="3650" spc="-330" dirty="0"/>
              <a:t> </a:t>
            </a:r>
            <a:r>
              <a:rPr sz="3650" spc="-75" dirty="0"/>
              <a:t>processing</a:t>
            </a:r>
            <a:r>
              <a:rPr sz="3650" spc="-330" dirty="0"/>
              <a:t> </a:t>
            </a:r>
            <a:r>
              <a:rPr sz="3650" spc="-125" dirty="0"/>
              <a:t>data</a:t>
            </a:r>
            <a:r>
              <a:rPr sz="3650" spc="-330" dirty="0"/>
              <a:t> </a:t>
            </a:r>
            <a:r>
              <a:rPr sz="3650" spc="-85" dirty="0"/>
              <a:t>enabling </a:t>
            </a:r>
            <a:r>
              <a:rPr sz="3650" spc="-1270" dirty="0"/>
              <a:t> </a:t>
            </a:r>
            <a:r>
              <a:rPr sz="3650" spc="-204" dirty="0"/>
              <a:t>a</a:t>
            </a:r>
            <a:r>
              <a:rPr sz="3650" spc="-165" dirty="0"/>
              <a:t>u</a:t>
            </a:r>
            <a:r>
              <a:rPr sz="3650" spc="-105" dirty="0"/>
              <a:t>t</a:t>
            </a:r>
            <a:r>
              <a:rPr sz="3650" spc="-40" dirty="0"/>
              <a:t>o</a:t>
            </a:r>
            <a:r>
              <a:rPr sz="3650" spc="-405" dirty="0"/>
              <a:t>m</a:t>
            </a:r>
            <a:r>
              <a:rPr sz="3650" spc="-204" dirty="0"/>
              <a:t>a</a:t>
            </a:r>
            <a:r>
              <a:rPr sz="3650" spc="-105" dirty="0"/>
              <a:t>t</a:t>
            </a:r>
            <a:r>
              <a:rPr sz="3650" spc="-10" dirty="0"/>
              <a:t>i</a:t>
            </a:r>
            <a:r>
              <a:rPr sz="3650" spc="-40" dirty="0"/>
              <a:t>o</a:t>
            </a:r>
            <a:r>
              <a:rPr sz="3650" spc="-160" dirty="0"/>
              <a:t>n</a:t>
            </a:r>
            <a:r>
              <a:rPr sz="3650" spc="-145" dirty="0"/>
              <a:t>,</a:t>
            </a:r>
            <a:r>
              <a:rPr sz="3650" spc="-330" dirty="0"/>
              <a:t> </a:t>
            </a:r>
            <a:r>
              <a:rPr sz="3650" spc="-10" dirty="0"/>
              <a:t>i</a:t>
            </a:r>
            <a:r>
              <a:rPr sz="3650" spc="-405" dirty="0"/>
              <a:t>m</a:t>
            </a:r>
            <a:r>
              <a:rPr sz="3650" spc="20" dirty="0"/>
              <a:t>p</a:t>
            </a:r>
            <a:r>
              <a:rPr sz="3650" spc="-254" dirty="0"/>
              <a:t>r</a:t>
            </a:r>
            <a:r>
              <a:rPr sz="3650" spc="-40" dirty="0"/>
              <a:t>o</a:t>
            </a:r>
            <a:r>
              <a:rPr sz="3650" spc="-260" dirty="0"/>
              <a:t>v</a:t>
            </a:r>
            <a:r>
              <a:rPr sz="3650" spc="-105" dirty="0"/>
              <a:t>e</a:t>
            </a:r>
            <a:r>
              <a:rPr sz="3650" spc="25" dirty="0"/>
              <a:t>d</a:t>
            </a:r>
            <a:r>
              <a:rPr sz="3650" spc="-330" dirty="0"/>
              <a:t> </a:t>
            </a:r>
            <a:r>
              <a:rPr sz="3650" spc="-30" dirty="0"/>
              <a:t>g</a:t>
            </a:r>
            <a:r>
              <a:rPr sz="3650" spc="-40" dirty="0"/>
              <a:t>o</a:t>
            </a:r>
            <a:r>
              <a:rPr sz="3650" spc="-260" dirty="0"/>
              <a:t>v</a:t>
            </a:r>
            <a:r>
              <a:rPr sz="3650" spc="-105" dirty="0"/>
              <a:t>e</a:t>
            </a:r>
            <a:r>
              <a:rPr sz="3650" spc="-254" dirty="0"/>
              <a:t>r</a:t>
            </a:r>
            <a:r>
              <a:rPr sz="3650" spc="-160" dirty="0"/>
              <a:t>n</a:t>
            </a:r>
            <a:r>
              <a:rPr sz="3650" spc="-204" dirty="0"/>
              <a:t>a</a:t>
            </a:r>
            <a:r>
              <a:rPr sz="3650" spc="-160" dirty="0"/>
              <a:t>n</a:t>
            </a:r>
            <a:r>
              <a:rPr sz="3650" spc="140" dirty="0"/>
              <a:t>c</a:t>
            </a:r>
            <a:r>
              <a:rPr sz="3650" spc="-105" dirty="0"/>
              <a:t>e</a:t>
            </a:r>
            <a:r>
              <a:rPr sz="3650" spc="-145" dirty="0"/>
              <a:t>,</a:t>
            </a:r>
            <a:r>
              <a:rPr sz="3650" spc="-330" dirty="0"/>
              <a:t> </a:t>
            </a:r>
            <a:r>
              <a:rPr sz="3650" spc="-204" dirty="0"/>
              <a:t>a</a:t>
            </a:r>
            <a:r>
              <a:rPr sz="3650" spc="-160" dirty="0"/>
              <a:t>n</a:t>
            </a:r>
            <a:r>
              <a:rPr sz="3650" spc="15" dirty="0"/>
              <a:t>d  </a:t>
            </a:r>
            <a:r>
              <a:rPr sz="3650" spc="20" dirty="0"/>
              <a:t>p</a:t>
            </a:r>
            <a:r>
              <a:rPr sz="3650" spc="-254" dirty="0"/>
              <a:t>r</a:t>
            </a:r>
            <a:r>
              <a:rPr sz="3650" spc="-40" dirty="0"/>
              <a:t>o</a:t>
            </a:r>
            <a:r>
              <a:rPr sz="3650" spc="-260" dirty="0"/>
              <a:t>v</a:t>
            </a:r>
            <a:r>
              <a:rPr sz="3650" spc="-10" dirty="0"/>
              <a:t>i</a:t>
            </a:r>
            <a:r>
              <a:rPr sz="3650" spc="20" dirty="0"/>
              <a:t>d</a:t>
            </a:r>
            <a:r>
              <a:rPr sz="3650" spc="-10" dirty="0"/>
              <a:t>i</a:t>
            </a:r>
            <a:r>
              <a:rPr sz="3650" spc="-160" dirty="0"/>
              <a:t>n</a:t>
            </a:r>
            <a:r>
              <a:rPr sz="3650" spc="-25" dirty="0"/>
              <a:t>g</a:t>
            </a:r>
            <a:r>
              <a:rPr sz="3650" spc="-330" dirty="0"/>
              <a:t> </a:t>
            </a:r>
            <a:r>
              <a:rPr sz="3650" spc="-204" dirty="0"/>
              <a:t>a</a:t>
            </a:r>
            <a:r>
              <a:rPr sz="3650" spc="140" dirty="0"/>
              <a:t>cc</a:t>
            </a:r>
            <a:r>
              <a:rPr sz="3650" spc="-165" dirty="0"/>
              <a:t>u</a:t>
            </a:r>
            <a:r>
              <a:rPr sz="3650" spc="-254" dirty="0"/>
              <a:t>r</a:t>
            </a:r>
            <a:r>
              <a:rPr sz="3650" spc="-204" dirty="0"/>
              <a:t>a</a:t>
            </a:r>
            <a:r>
              <a:rPr sz="3650" spc="-105" dirty="0"/>
              <a:t>t</a:t>
            </a:r>
            <a:r>
              <a:rPr sz="3650" spc="-100" dirty="0"/>
              <a:t>e</a:t>
            </a:r>
            <a:r>
              <a:rPr sz="3650" spc="-330" dirty="0"/>
              <a:t> </a:t>
            </a:r>
            <a:r>
              <a:rPr sz="3650" spc="-10" dirty="0"/>
              <a:t>i</a:t>
            </a:r>
            <a:r>
              <a:rPr sz="3650" spc="-160" dirty="0"/>
              <a:t>n</a:t>
            </a:r>
            <a:r>
              <a:rPr sz="3650" spc="-155" dirty="0"/>
              <a:t>s</a:t>
            </a:r>
            <a:r>
              <a:rPr sz="3650" spc="-10" dirty="0"/>
              <a:t>i</a:t>
            </a:r>
            <a:r>
              <a:rPr sz="3650" spc="-30" dirty="0"/>
              <a:t>g</a:t>
            </a:r>
            <a:r>
              <a:rPr sz="3650" spc="-165" dirty="0"/>
              <a:t>h</a:t>
            </a:r>
            <a:r>
              <a:rPr sz="3650" spc="-105" dirty="0"/>
              <a:t>t</a:t>
            </a:r>
            <a:r>
              <a:rPr sz="3650" spc="-150" dirty="0"/>
              <a:t>s</a:t>
            </a:r>
            <a:r>
              <a:rPr sz="3650" spc="-330" dirty="0"/>
              <a:t> </a:t>
            </a:r>
            <a:r>
              <a:rPr sz="3650" spc="-105" dirty="0"/>
              <a:t>t</a:t>
            </a:r>
            <a:r>
              <a:rPr sz="3650" spc="-35" dirty="0"/>
              <a:t>o</a:t>
            </a:r>
            <a:r>
              <a:rPr sz="3650" spc="-330" dirty="0"/>
              <a:t> </a:t>
            </a:r>
            <a:r>
              <a:rPr sz="3650" spc="-5" dirty="0"/>
              <a:t>i</a:t>
            </a:r>
            <a:r>
              <a:rPr sz="3650" spc="-160" dirty="0"/>
              <a:t>n</a:t>
            </a:r>
            <a:r>
              <a:rPr sz="3650" spc="-40" dirty="0"/>
              <a:t>fo</a:t>
            </a:r>
            <a:r>
              <a:rPr sz="3650" spc="-254" dirty="0"/>
              <a:t>r</a:t>
            </a:r>
            <a:r>
              <a:rPr sz="3650" spc="-229" dirty="0"/>
              <a:t>m  </a:t>
            </a:r>
            <a:r>
              <a:rPr sz="3650" spc="-80" dirty="0"/>
              <a:t>decision-making.</a:t>
            </a:r>
            <a:endParaRPr sz="3650"/>
          </a:p>
        </p:txBody>
      </p:sp>
      <p:sp>
        <p:nvSpPr>
          <p:cNvPr id="12" name="object 12"/>
          <p:cNvSpPr txBox="1"/>
          <p:nvPr/>
        </p:nvSpPr>
        <p:spPr>
          <a:xfrm>
            <a:off x="1374186" y="10677202"/>
            <a:ext cx="1551940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b="1" spc="-140" dirty="0">
                <a:latin typeface="Tahoma"/>
                <a:cs typeface="Tahoma"/>
              </a:rPr>
              <a:t>S</a:t>
            </a:r>
            <a:r>
              <a:rPr sz="3750" b="1" spc="-220" dirty="0">
                <a:latin typeface="Tahoma"/>
                <a:cs typeface="Tahoma"/>
              </a:rPr>
              <a:t>o</a:t>
            </a:r>
            <a:r>
              <a:rPr sz="3750" b="1" spc="-340" dirty="0">
                <a:latin typeface="Tahoma"/>
                <a:cs typeface="Tahoma"/>
              </a:rPr>
              <a:t>u</a:t>
            </a:r>
            <a:r>
              <a:rPr sz="3750" b="1" spc="-165" dirty="0">
                <a:latin typeface="Tahoma"/>
                <a:cs typeface="Tahoma"/>
              </a:rPr>
              <a:t>r</a:t>
            </a:r>
            <a:r>
              <a:rPr sz="3750" b="1" spc="65" dirty="0">
                <a:latin typeface="Tahoma"/>
                <a:cs typeface="Tahoma"/>
              </a:rPr>
              <a:t>c</a:t>
            </a:r>
            <a:r>
              <a:rPr sz="3750" b="1" spc="-150" dirty="0">
                <a:latin typeface="Tahoma"/>
                <a:cs typeface="Tahoma"/>
              </a:rPr>
              <a:t>e</a:t>
            </a:r>
            <a:endParaRPr sz="3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234" y="6880034"/>
            <a:ext cx="186055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-160" dirty="0">
                <a:latin typeface="Tahoma"/>
                <a:cs typeface="Tahoma"/>
              </a:rPr>
              <a:t>Transform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9420" y="10965207"/>
            <a:ext cx="1323975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-120" dirty="0">
                <a:latin typeface="Tahoma"/>
                <a:cs typeface="Tahoma"/>
              </a:rPr>
              <a:t>Extract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4403" y="5368103"/>
            <a:ext cx="145669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-155" dirty="0">
                <a:latin typeface="Tahoma"/>
                <a:cs typeface="Tahoma"/>
              </a:rPr>
              <a:t>V</a:t>
            </a:r>
            <a:r>
              <a:rPr sz="3050" b="1" spc="-210" dirty="0">
                <a:latin typeface="Tahoma"/>
                <a:cs typeface="Tahoma"/>
              </a:rPr>
              <a:t>a</a:t>
            </a:r>
            <a:r>
              <a:rPr sz="3050" b="1" spc="-165" dirty="0">
                <a:latin typeface="Tahoma"/>
                <a:cs typeface="Tahoma"/>
              </a:rPr>
              <a:t>l</a:t>
            </a:r>
            <a:r>
              <a:rPr sz="3050" b="1" spc="-130" dirty="0">
                <a:latin typeface="Tahoma"/>
                <a:cs typeface="Tahoma"/>
              </a:rPr>
              <a:t>i</a:t>
            </a:r>
            <a:r>
              <a:rPr sz="3050" b="1" spc="-215" dirty="0">
                <a:latin typeface="Tahoma"/>
                <a:cs typeface="Tahoma"/>
              </a:rPr>
              <a:t>d</a:t>
            </a:r>
            <a:r>
              <a:rPr sz="3050" b="1" spc="-210" dirty="0">
                <a:latin typeface="Tahoma"/>
                <a:cs typeface="Tahoma"/>
              </a:rPr>
              <a:t>a</a:t>
            </a:r>
            <a:r>
              <a:rPr sz="3050" b="1" spc="-110" dirty="0">
                <a:latin typeface="Tahoma"/>
                <a:cs typeface="Tahoma"/>
              </a:rPr>
              <a:t>t</a:t>
            </a:r>
            <a:r>
              <a:rPr sz="3050" b="1" spc="-135" dirty="0">
                <a:latin typeface="Tahoma"/>
                <a:cs typeface="Tahoma"/>
              </a:rPr>
              <a:t>e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4038" y="4507826"/>
            <a:ext cx="121856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3050" b="1" spc="-535" dirty="0">
                <a:latin typeface="Tahoma"/>
                <a:cs typeface="Tahoma"/>
              </a:rPr>
              <a:t>Q</a:t>
            </a:r>
            <a:r>
              <a:rPr sz="3050" b="1" spc="-285" dirty="0">
                <a:latin typeface="Tahoma"/>
                <a:cs typeface="Tahoma"/>
              </a:rPr>
              <a:t>u</a:t>
            </a:r>
            <a:r>
              <a:rPr sz="3050" b="1" spc="-210" dirty="0">
                <a:latin typeface="Tahoma"/>
                <a:cs typeface="Tahoma"/>
              </a:rPr>
              <a:t>a</a:t>
            </a:r>
            <a:r>
              <a:rPr sz="3050" b="1" spc="-165" dirty="0">
                <a:latin typeface="Tahoma"/>
                <a:cs typeface="Tahoma"/>
              </a:rPr>
              <a:t>l</a:t>
            </a:r>
            <a:r>
              <a:rPr sz="3050" b="1" spc="-130" dirty="0">
                <a:latin typeface="Tahoma"/>
                <a:cs typeface="Tahoma"/>
              </a:rPr>
              <a:t>i</a:t>
            </a:r>
            <a:r>
              <a:rPr sz="3050" b="1" spc="-110" dirty="0">
                <a:latin typeface="Tahoma"/>
                <a:cs typeface="Tahoma"/>
              </a:rPr>
              <a:t>t</a:t>
            </a:r>
            <a:r>
              <a:rPr sz="3050" b="1" spc="-140" dirty="0">
                <a:latin typeface="Tahoma"/>
                <a:cs typeface="Tahoma"/>
              </a:rPr>
              <a:t>y  </a:t>
            </a:r>
            <a:r>
              <a:rPr sz="3050" b="1" spc="-155" dirty="0">
                <a:latin typeface="Tahoma"/>
                <a:cs typeface="Tahoma"/>
              </a:rPr>
              <a:t>Check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1042" y="4996790"/>
            <a:ext cx="88900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5" dirty="0">
                <a:latin typeface="Tahoma"/>
                <a:cs typeface="Tahoma"/>
              </a:rPr>
              <a:t>L</a:t>
            </a:r>
            <a:r>
              <a:rPr sz="3050" b="1" spc="-180" dirty="0">
                <a:latin typeface="Tahoma"/>
                <a:cs typeface="Tahoma"/>
              </a:rPr>
              <a:t>o</a:t>
            </a:r>
            <a:r>
              <a:rPr sz="3050" b="1" spc="-210" dirty="0">
                <a:latin typeface="Tahoma"/>
                <a:cs typeface="Tahoma"/>
              </a:rPr>
              <a:t>ad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5991" y="8431609"/>
            <a:ext cx="2503170" cy="1737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b="1" spc="-210" dirty="0">
                <a:latin typeface="Tahoma"/>
                <a:cs typeface="Tahoma"/>
              </a:rPr>
              <a:t>Destination</a:t>
            </a:r>
            <a:endParaRPr sz="3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50">
              <a:latin typeface="Tahoma"/>
              <a:cs typeface="Tahoma"/>
            </a:endParaRPr>
          </a:p>
          <a:p>
            <a:pPr marL="497840">
              <a:lnSpc>
                <a:spcPct val="100000"/>
              </a:lnSpc>
              <a:spcBef>
                <a:spcPts val="5"/>
              </a:spcBef>
            </a:pPr>
            <a:r>
              <a:rPr sz="3050" b="1" spc="-225" dirty="0">
                <a:latin typeface="Tahoma"/>
                <a:cs typeface="Tahoma"/>
              </a:rPr>
              <a:t>Monitor</a:t>
            </a:r>
            <a:endParaRPr sz="3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636" y="10599118"/>
            <a:ext cx="377825" cy="94615"/>
          </a:xfrm>
          <a:custGeom>
            <a:avLst/>
            <a:gdLst/>
            <a:ahLst/>
            <a:cxnLst/>
            <a:rect l="l" t="t" r="r" b="b"/>
            <a:pathLst>
              <a:path w="377825" h="94615">
                <a:moveTo>
                  <a:pt x="356612" y="94381"/>
                </a:moveTo>
                <a:lnTo>
                  <a:pt x="20955" y="94381"/>
                </a:lnTo>
                <a:lnTo>
                  <a:pt x="12802" y="92526"/>
                </a:lnTo>
                <a:lnTo>
                  <a:pt x="6141" y="87468"/>
                </a:lnTo>
                <a:lnTo>
                  <a:pt x="1648" y="79967"/>
                </a:lnTo>
                <a:lnTo>
                  <a:pt x="0" y="70786"/>
                </a:lnTo>
                <a:lnTo>
                  <a:pt x="0" y="23595"/>
                </a:lnTo>
                <a:lnTo>
                  <a:pt x="1648" y="14413"/>
                </a:lnTo>
                <a:lnTo>
                  <a:pt x="6141" y="6913"/>
                </a:lnTo>
                <a:lnTo>
                  <a:pt x="12802" y="1855"/>
                </a:lnTo>
                <a:lnTo>
                  <a:pt x="20955" y="0"/>
                </a:lnTo>
                <a:lnTo>
                  <a:pt x="356565" y="0"/>
                </a:lnTo>
                <a:lnTo>
                  <a:pt x="364744" y="1855"/>
                </a:lnTo>
                <a:lnTo>
                  <a:pt x="371420" y="6913"/>
                </a:lnTo>
                <a:lnTo>
                  <a:pt x="375918" y="14413"/>
                </a:lnTo>
                <a:lnTo>
                  <a:pt x="377567" y="23595"/>
                </a:lnTo>
                <a:lnTo>
                  <a:pt x="377567" y="70786"/>
                </a:lnTo>
                <a:lnTo>
                  <a:pt x="375919" y="79967"/>
                </a:lnTo>
                <a:lnTo>
                  <a:pt x="371426" y="87468"/>
                </a:lnTo>
                <a:lnTo>
                  <a:pt x="364764" y="92526"/>
                </a:lnTo>
                <a:lnTo>
                  <a:pt x="356612" y="9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7361" y="9938445"/>
            <a:ext cx="519430" cy="614045"/>
          </a:xfrm>
          <a:custGeom>
            <a:avLst/>
            <a:gdLst/>
            <a:ahLst/>
            <a:cxnLst/>
            <a:rect l="l" t="t" r="r" b="b"/>
            <a:pathLst>
              <a:path w="519430" h="614045">
                <a:moveTo>
                  <a:pt x="486135" y="613482"/>
                </a:moveTo>
                <a:lnTo>
                  <a:pt x="171905" y="613482"/>
                </a:lnTo>
                <a:lnTo>
                  <a:pt x="10164" y="383190"/>
                </a:lnTo>
                <a:lnTo>
                  <a:pt x="1482" y="366562"/>
                </a:lnTo>
                <a:lnTo>
                  <a:pt x="0" y="348564"/>
                </a:lnTo>
                <a:lnTo>
                  <a:pt x="5499" y="331361"/>
                </a:lnTo>
                <a:lnTo>
                  <a:pt x="17763" y="317123"/>
                </a:lnTo>
                <a:lnTo>
                  <a:pt x="34392" y="308414"/>
                </a:lnTo>
                <a:lnTo>
                  <a:pt x="52393" y="306917"/>
                </a:lnTo>
                <a:lnTo>
                  <a:pt x="69597" y="312411"/>
                </a:lnTo>
                <a:lnTo>
                  <a:pt x="83837" y="324673"/>
                </a:lnTo>
                <a:lnTo>
                  <a:pt x="141275" y="396875"/>
                </a:lnTo>
                <a:lnTo>
                  <a:pt x="141275" y="47190"/>
                </a:lnTo>
                <a:lnTo>
                  <a:pt x="144999" y="28867"/>
                </a:lnTo>
                <a:lnTo>
                  <a:pt x="155138" y="13862"/>
                </a:lnTo>
                <a:lnTo>
                  <a:pt x="170145" y="3723"/>
                </a:lnTo>
                <a:lnTo>
                  <a:pt x="188471" y="0"/>
                </a:lnTo>
                <a:lnTo>
                  <a:pt x="206796" y="3723"/>
                </a:lnTo>
                <a:lnTo>
                  <a:pt x="221803" y="13862"/>
                </a:lnTo>
                <a:lnTo>
                  <a:pt x="231942" y="28867"/>
                </a:lnTo>
                <a:lnTo>
                  <a:pt x="235667" y="47190"/>
                </a:lnTo>
                <a:lnTo>
                  <a:pt x="235667" y="259550"/>
                </a:lnTo>
                <a:lnTo>
                  <a:pt x="239377" y="241186"/>
                </a:lnTo>
                <a:lnTo>
                  <a:pt x="249495" y="226186"/>
                </a:lnTo>
                <a:lnTo>
                  <a:pt x="264497" y="216069"/>
                </a:lnTo>
                <a:lnTo>
                  <a:pt x="282862" y="212359"/>
                </a:lnTo>
                <a:lnTo>
                  <a:pt x="301228" y="216069"/>
                </a:lnTo>
                <a:lnTo>
                  <a:pt x="316230" y="226186"/>
                </a:lnTo>
                <a:lnTo>
                  <a:pt x="326348" y="241186"/>
                </a:lnTo>
                <a:lnTo>
                  <a:pt x="330058" y="259550"/>
                </a:lnTo>
                <a:lnTo>
                  <a:pt x="330058" y="283145"/>
                </a:lnTo>
                <a:lnTo>
                  <a:pt x="333769" y="264782"/>
                </a:lnTo>
                <a:lnTo>
                  <a:pt x="343887" y="249781"/>
                </a:lnTo>
                <a:lnTo>
                  <a:pt x="358889" y="239665"/>
                </a:lnTo>
                <a:lnTo>
                  <a:pt x="377254" y="235954"/>
                </a:lnTo>
                <a:lnTo>
                  <a:pt x="395619" y="239665"/>
                </a:lnTo>
                <a:lnTo>
                  <a:pt x="410622" y="249781"/>
                </a:lnTo>
                <a:lnTo>
                  <a:pt x="420740" y="264782"/>
                </a:lnTo>
                <a:lnTo>
                  <a:pt x="424450" y="283145"/>
                </a:lnTo>
                <a:lnTo>
                  <a:pt x="424450" y="306741"/>
                </a:lnTo>
                <a:lnTo>
                  <a:pt x="428174" y="288417"/>
                </a:lnTo>
                <a:lnTo>
                  <a:pt x="438314" y="273412"/>
                </a:lnTo>
                <a:lnTo>
                  <a:pt x="453321" y="263273"/>
                </a:lnTo>
                <a:lnTo>
                  <a:pt x="471646" y="259550"/>
                </a:lnTo>
                <a:lnTo>
                  <a:pt x="489972" y="263273"/>
                </a:lnTo>
                <a:lnTo>
                  <a:pt x="504978" y="273412"/>
                </a:lnTo>
                <a:lnTo>
                  <a:pt x="515118" y="288417"/>
                </a:lnTo>
                <a:lnTo>
                  <a:pt x="518842" y="306741"/>
                </a:lnTo>
                <a:lnTo>
                  <a:pt x="518842" y="542695"/>
                </a:lnTo>
                <a:lnTo>
                  <a:pt x="516519" y="563245"/>
                </a:lnTo>
                <a:lnTo>
                  <a:pt x="509922" y="582194"/>
                </a:lnTo>
                <a:lnTo>
                  <a:pt x="499608" y="599090"/>
                </a:lnTo>
                <a:lnTo>
                  <a:pt x="486135" y="613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014" y="412661"/>
            <a:ext cx="2352674" cy="23526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64158" y="3686175"/>
            <a:ext cx="4324350" cy="758825"/>
            <a:chOff x="1164158" y="3686175"/>
            <a:chExt cx="4324350" cy="758825"/>
          </a:xfrm>
        </p:grpSpPr>
        <p:sp>
          <p:nvSpPr>
            <p:cNvPr id="6" name="object 6"/>
            <p:cNvSpPr/>
            <p:nvPr/>
          </p:nvSpPr>
          <p:spPr>
            <a:xfrm>
              <a:off x="1164158" y="3686175"/>
              <a:ext cx="4324350" cy="758825"/>
            </a:xfrm>
            <a:custGeom>
              <a:avLst/>
              <a:gdLst/>
              <a:ahLst/>
              <a:cxnLst/>
              <a:rect l="l" t="t" r="r" b="b"/>
              <a:pathLst>
                <a:path w="4324350" h="758825">
                  <a:moveTo>
                    <a:pt x="4134389" y="758824"/>
                  </a:moveTo>
                  <a:lnTo>
                    <a:pt x="189692" y="758824"/>
                  </a:lnTo>
                  <a:lnTo>
                    <a:pt x="139264" y="752047"/>
                  </a:lnTo>
                  <a:lnTo>
                    <a:pt x="93950" y="732923"/>
                  </a:lnTo>
                  <a:lnTo>
                    <a:pt x="55559" y="703260"/>
                  </a:lnTo>
                  <a:lnTo>
                    <a:pt x="25898" y="664866"/>
                  </a:lnTo>
                  <a:lnTo>
                    <a:pt x="6775" y="619549"/>
                  </a:lnTo>
                  <a:lnTo>
                    <a:pt x="0" y="569118"/>
                  </a:lnTo>
                  <a:lnTo>
                    <a:pt x="0" y="189706"/>
                  </a:lnTo>
                  <a:lnTo>
                    <a:pt x="6775" y="139274"/>
                  </a:lnTo>
                  <a:lnTo>
                    <a:pt x="25898" y="93957"/>
                  </a:lnTo>
                  <a:lnTo>
                    <a:pt x="55559" y="55563"/>
                  </a:lnTo>
                  <a:lnTo>
                    <a:pt x="93950" y="25900"/>
                  </a:lnTo>
                  <a:lnTo>
                    <a:pt x="139264" y="6776"/>
                  </a:lnTo>
                  <a:lnTo>
                    <a:pt x="189692" y="0"/>
                  </a:lnTo>
                  <a:lnTo>
                    <a:pt x="4134389" y="0"/>
                  </a:lnTo>
                  <a:lnTo>
                    <a:pt x="4206981" y="14440"/>
                  </a:lnTo>
                  <a:lnTo>
                    <a:pt x="4268522" y="55563"/>
                  </a:lnTo>
                  <a:lnTo>
                    <a:pt x="4309642" y="117108"/>
                  </a:lnTo>
                  <a:lnTo>
                    <a:pt x="4324081" y="189706"/>
                  </a:lnTo>
                  <a:lnTo>
                    <a:pt x="4324081" y="569118"/>
                  </a:lnTo>
                  <a:lnTo>
                    <a:pt x="4309642" y="641715"/>
                  </a:lnTo>
                  <a:lnTo>
                    <a:pt x="4268522" y="703260"/>
                  </a:lnTo>
                  <a:lnTo>
                    <a:pt x="4206981" y="744383"/>
                  </a:lnTo>
                  <a:lnTo>
                    <a:pt x="4134389" y="758824"/>
                  </a:lnTo>
                  <a:close/>
                </a:path>
              </a:pathLst>
            </a:custGeom>
            <a:solidFill>
              <a:srgbClr val="FF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8521" y="4251324"/>
              <a:ext cx="2362200" cy="38100"/>
            </a:xfrm>
            <a:custGeom>
              <a:avLst/>
              <a:gdLst/>
              <a:ahLst/>
              <a:cxnLst/>
              <a:rect l="l" t="t" r="r" b="b"/>
              <a:pathLst>
                <a:path w="2362200" h="38100">
                  <a:moveTo>
                    <a:pt x="2362073" y="0"/>
                  </a:moveTo>
                  <a:lnTo>
                    <a:pt x="1398955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1398955" y="38100"/>
                  </a:lnTo>
                  <a:lnTo>
                    <a:pt x="2362073" y="38100"/>
                  </a:lnTo>
                  <a:lnTo>
                    <a:pt x="2362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8596" y="1221195"/>
            <a:ext cx="3181985" cy="721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b="1" spc="-505" dirty="0">
                <a:latin typeface="Tahoma"/>
                <a:cs typeface="Tahoma"/>
              </a:rPr>
              <a:t>R</a:t>
            </a:r>
            <a:r>
              <a:rPr sz="4550" b="1" spc="-140" dirty="0">
                <a:latin typeface="Tahoma"/>
                <a:cs typeface="Tahoma"/>
              </a:rPr>
              <a:t>E</a:t>
            </a:r>
            <a:r>
              <a:rPr sz="4550" b="1" spc="-185" dirty="0">
                <a:latin typeface="Tahoma"/>
                <a:cs typeface="Tahoma"/>
              </a:rPr>
              <a:t>S</a:t>
            </a:r>
            <a:r>
              <a:rPr sz="4550" b="1" spc="-675" dirty="0">
                <a:latin typeface="Tahoma"/>
                <a:cs typeface="Tahoma"/>
              </a:rPr>
              <a:t>O</a:t>
            </a:r>
            <a:r>
              <a:rPr sz="4550" b="1" spc="-495" dirty="0">
                <a:latin typeface="Tahoma"/>
                <a:cs typeface="Tahoma"/>
              </a:rPr>
              <a:t>U</a:t>
            </a:r>
            <a:r>
              <a:rPr sz="4550" b="1" spc="-505" dirty="0">
                <a:latin typeface="Tahoma"/>
                <a:cs typeface="Tahoma"/>
              </a:rPr>
              <a:t>R</a:t>
            </a:r>
            <a:r>
              <a:rPr sz="4550" b="1" spc="-265" dirty="0">
                <a:latin typeface="Tahoma"/>
                <a:cs typeface="Tahoma"/>
              </a:rPr>
              <a:t>C</a:t>
            </a:r>
            <a:r>
              <a:rPr sz="4550" b="1" spc="-140" dirty="0">
                <a:latin typeface="Tahoma"/>
                <a:cs typeface="Tahoma"/>
              </a:rPr>
              <a:t>E</a:t>
            </a:r>
            <a:r>
              <a:rPr sz="4550" b="1" spc="-180" dirty="0">
                <a:latin typeface="Tahoma"/>
                <a:cs typeface="Tahoma"/>
              </a:rPr>
              <a:t>S</a:t>
            </a:r>
            <a:endParaRPr sz="455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4161" y="4744182"/>
            <a:ext cx="4987925" cy="758825"/>
          </a:xfrm>
          <a:custGeom>
            <a:avLst/>
            <a:gdLst/>
            <a:ahLst/>
            <a:cxnLst/>
            <a:rect l="l" t="t" r="r" b="b"/>
            <a:pathLst>
              <a:path w="4987925" h="758825">
                <a:moveTo>
                  <a:pt x="4797884" y="758824"/>
                </a:moveTo>
                <a:lnTo>
                  <a:pt x="189688" y="758824"/>
                </a:lnTo>
                <a:lnTo>
                  <a:pt x="139262" y="752047"/>
                </a:lnTo>
                <a:lnTo>
                  <a:pt x="93949" y="732923"/>
                </a:lnTo>
                <a:lnTo>
                  <a:pt x="55558" y="703260"/>
                </a:lnTo>
                <a:lnTo>
                  <a:pt x="25898" y="664866"/>
                </a:lnTo>
                <a:lnTo>
                  <a:pt x="6775" y="619549"/>
                </a:lnTo>
                <a:lnTo>
                  <a:pt x="0" y="569118"/>
                </a:lnTo>
                <a:lnTo>
                  <a:pt x="0" y="189706"/>
                </a:lnTo>
                <a:lnTo>
                  <a:pt x="6775" y="139274"/>
                </a:lnTo>
                <a:lnTo>
                  <a:pt x="25898" y="93957"/>
                </a:lnTo>
                <a:lnTo>
                  <a:pt x="55558" y="55563"/>
                </a:lnTo>
                <a:lnTo>
                  <a:pt x="93949" y="25900"/>
                </a:lnTo>
                <a:lnTo>
                  <a:pt x="139262" y="6776"/>
                </a:lnTo>
                <a:lnTo>
                  <a:pt x="189688" y="0"/>
                </a:lnTo>
                <a:lnTo>
                  <a:pt x="4797884" y="0"/>
                </a:lnTo>
                <a:lnTo>
                  <a:pt x="4870475" y="14440"/>
                </a:lnTo>
                <a:lnTo>
                  <a:pt x="4932014" y="55563"/>
                </a:lnTo>
                <a:lnTo>
                  <a:pt x="4973134" y="117108"/>
                </a:lnTo>
                <a:lnTo>
                  <a:pt x="4987573" y="189706"/>
                </a:lnTo>
                <a:lnTo>
                  <a:pt x="4987573" y="569118"/>
                </a:lnTo>
                <a:lnTo>
                  <a:pt x="4973134" y="641715"/>
                </a:lnTo>
                <a:lnTo>
                  <a:pt x="4932014" y="703260"/>
                </a:lnTo>
                <a:lnTo>
                  <a:pt x="4870475" y="744383"/>
                </a:lnTo>
                <a:lnTo>
                  <a:pt x="4797884" y="758824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64033" y="5802186"/>
            <a:ext cx="5952490" cy="758825"/>
            <a:chOff x="1164033" y="5802186"/>
            <a:chExt cx="5952490" cy="758825"/>
          </a:xfrm>
        </p:grpSpPr>
        <p:sp>
          <p:nvSpPr>
            <p:cNvPr id="11" name="object 11"/>
            <p:cNvSpPr/>
            <p:nvPr/>
          </p:nvSpPr>
          <p:spPr>
            <a:xfrm>
              <a:off x="1164033" y="5802186"/>
              <a:ext cx="5952490" cy="758825"/>
            </a:xfrm>
            <a:custGeom>
              <a:avLst/>
              <a:gdLst/>
              <a:ahLst/>
              <a:cxnLst/>
              <a:rect l="l" t="t" r="r" b="b"/>
              <a:pathLst>
                <a:path w="5952490" h="758825">
                  <a:moveTo>
                    <a:pt x="5762342" y="758824"/>
                  </a:moveTo>
                  <a:lnTo>
                    <a:pt x="189825" y="758824"/>
                  </a:lnTo>
                  <a:lnTo>
                    <a:pt x="139362" y="752047"/>
                  </a:lnTo>
                  <a:lnTo>
                    <a:pt x="94017" y="732923"/>
                  </a:lnTo>
                  <a:lnTo>
                    <a:pt x="55598" y="703260"/>
                  </a:lnTo>
                  <a:lnTo>
                    <a:pt x="25916" y="664866"/>
                  </a:lnTo>
                  <a:lnTo>
                    <a:pt x="6780" y="619549"/>
                  </a:lnTo>
                  <a:lnTo>
                    <a:pt x="0" y="569118"/>
                  </a:lnTo>
                  <a:lnTo>
                    <a:pt x="0" y="189706"/>
                  </a:lnTo>
                  <a:lnTo>
                    <a:pt x="6780" y="139274"/>
                  </a:lnTo>
                  <a:lnTo>
                    <a:pt x="25916" y="93957"/>
                  </a:lnTo>
                  <a:lnTo>
                    <a:pt x="55598" y="55563"/>
                  </a:lnTo>
                  <a:lnTo>
                    <a:pt x="94017" y="25900"/>
                  </a:lnTo>
                  <a:lnTo>
                    <a:pt x="139362" y="6776"/>
                  </a:lnTo>
                  <a:lnTo>
                    <a:pt x="189825" y="0"/>
                  </a:lnTo>
                  <a:lnTo>
                    <a:pt x="5762342" y="0"/>
                  </a:lnTo>
                  <a:lnTo>
                    <a:pt x="5834985" y="14440"/>
                  </a:lnTo>
                  <a:lnTo>
                    <a:pt x="5896569" y="55563"/>
                  </a:lnTo>
                  <a:lnTo>
                    <a:pt x="5937718" y="117108"/>
                  </a:lnTo>
                  <a:lnTo>
                    <a:pt x="5952168" y="189706"/>
                  </a:lnTo>
                  <a:lnTo>
                    <a:pt x="5952168" y="569118"/>
                  </a:lnTo>
                  <a:lnTo>
                    <a:pt x="5937718" y="641715"/>
                  </a:lnTo>
                  <a:lnTo>
                    <a:pt x="5896569" y="703260"/>
                  </a:lnTo>
                  <a:lnTo>
                    <a:pt x="5834985" y="744383"/>
                  </a:lnTo>
                  <a:lnTo>
                    <a:pt x="5762342" y="758824"/>
                  </a:lnTo>
                  <a:close/>
                </a:path>
              </a:pathLst>
            </a:custGeom>
            <a:solidFill>
              <a:srgbClr val="FF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45420" y="6367348"/>
              <a:ext cx="2889250" cy="38100"/>
            </a:xfrm>
            <a:custGeom>
              <a:avLst/>
              <a:gdLst/>
              <a:ahLst/>
              <a:cxnLst/>
              <a:rect l="l" t="t" r="r" b="b"/>
              <a:pathLst>
                <a:path w="2889250" h="38100">
                  <a:moveTo>
                    <a:pt x="2889186" y="0"/>
                  </a:moveTo>
                  <a:lnTo>
                    <a:pt x="1798218" y="0"/>
                  </a:lnTo>
                  <a:lnTo>
                    <a:pt x="399262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99262" y="38100"/>
                  </a:lnTo>
                  <a:lnTo>
                    <a:pt x="1798218" y="38100"/>
                  </a:lnTo>
                  <a:lnTo>
                    <a:pt x="2889186" y="38100"/>
                  </a:lnTo>
                  <a:lnTo>
                    <a:pt x="2889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64158" y="6936947"/>
            <a:ext cx="6163310" cy="758825"/>
            <a:chOff x="1164158" y="6936947"/>
            <a:chExt cx="6163310" cy="758825"/>
          </a:xfrm>
        </p:grpSpPr>
        <p:sp>
          <p:nvSpPr>
            <p:cNvPr id="14" name="object 14"/>
            <p:cNvSpPr/>
            <p:nvPr/>
          </p:nvSpPr>
          <p:spPr>
            <a:xfrm>
              <a:off x="1164158" y="6936947"/>
              <a:ext cx="6163310" cy="758825"/>
            </a:xfrm>
            <a:custGeom>
              <a:avLst/>
              <a:gdLst/>
              <a:ahLst/>
              <a:cxnLst/>
              <a:rect l="l" t="t" r="r" b="b"/>
              <a:pathLst>
                <a:path w="6163309" h="758825">
                  <a:moveTo>
                    <a:pt x="5973175" y="758824"/>
                  </a:moveTo>
                  <a:lnTo>
                    <a:pt x="189692" y="758824"/>
                  </a:lnTo>
                  <a:lnTo>
                    <a:pt x="139264" y="752047"/>
                  </a:lnTo>
                  <a:lnTo>
                    <a:pt x="93950" y="732923"/>
                  </a:lnTo>
                  <a:lnTo>
                    <a:pt x="55559" y="703260"/>
                  </a:lnTo>
                  <a:lnTo>
                    <a:pt x="25898" y="664866"/>
                  </a:lnTo>
                  <a:lnTo>
                    <a:pt x="6775" y="619549"/>
                  </a:lnTo>
                  <a:lnTo>
                    <a:pt x="0" y="569118"/>
                  </a:lnTo>
                  <a:lnTo>
                    <a:pt x="0" y="189706"/>
                  </a:lnTo>
                  <a:lnTo>
                    <a:pt x="6775" y="139274"/>
                  </a:lnTo>
                  <a:lnTo>
                    <a:pt x="25898" y="93957"/>
                  </a:lnTo>
                  <a:lnTo>
                    <a:pt x="55559" y="55563"/>
                  </a:lnTo>
                  <a:lnTo>
                    <a:pt x="93950" y="25900"/>
                  </a:lnTo>
                  <a:lnTo>
                    <a:pt x="139264" y="6776"/>
                  </a:lnTo>
                  <a:lnTo>
                    <a:pt x="189692" y="0"/>
                  </a:lnTo>
                  <a:lnTo>
                    <a:pt x="5973175" y="0"/>
                  </a:lnTo>
                  <a:lnTo>
                    <a:pt x="6045767" y="14440"/>
                  </a:lnTo>
                  <a:lnTo>
                    <a:pt x="6107307" y="55563"/>
                  </a:lnTo>
                  <a:lnTo>
                    <a:pt x="6148428" y="117108"/>
                  </a:lnTo>
                  <a:lnTo>
                    <a:pt x="6162867" y="189706"/>
                  </a:lnTo>
                  <a:lnTo>
                    <a:pt x="6162867" y="569118"/>
                  </a:lnTo>
                  <a:lnTo>
                    <a:pt x="6148428" y="641715"/>
                  </a:lnTo>
                  <a:lnTo>
                    <a:pt x="6107307" y="703260"/>
                  </a:lnTo>
                  <a:lnTo>
                    <a:pt x="6045767" y="744383"/>
                  </a:lnTo>
                  <a:lnTo>
                    <a:pt x="5973175" y="758824"/>
                  </a:lnTo>
                  <a:close/>
                </a:path>
              </a:pathLst>
            </a:custGeom>
            <a:solidFill>
              <a:srgbClr val="FF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45420" y="7502105"/>
              <a:ext cx="3104515" cy="38100"/>
            </a:xfrm>
            <a:custGeom>
              <a:avLst/>
              <a:gdLst/>
              <a:ahLst/>
              <a:cxnLst/>
              <a:rect l="l" t="t" r="r" b="b"/>
              <a:pathLst>
                <a:path w="3104515" h="38100">
                  <a:moveTo>
                    <a:pt x="3104083" y="0"/>
                  </a:moveTo>
                  <a:lnTo>
                    <a:pt x="1798218" y="0"/>
                  </a:lnTo>
                  <a:lnTo>
                    <a:pt x="399262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99262" y="38100"/>
                  </a:lnTo>
                  <a:lnTo>
                    <a:pt x="1798218" y="38100"/>
                  </a:lnTo>
                  <a:lnTo>
                    <a:pt x="3104083" y="38100"/>
                  </a:lnTo>
                  <a:lnTo>
                    <a:pt x="3104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64039" y="8225215"/>
            <a:ext cx="6031865" cy="758825"/>
            <a:chOff x="1164039" y="8225215"/>
            <a:chExt cx="6031865" cy="758825"/>
          </a:xfrm>
        </p:grpSpPr>
        <p:sp>
          <p:nvSpPr>
            <p:cNvPr id="17" name="object 17"/>
            <p:cNvSpPr/>
            <p:nvPr/>
          </p:nvSpPr>
          <p:spPr>
            <a:xfrm>
              <a:off x="1164039" y="8225215"/>
              <a:ext cx="6031865" cy="758825"/>
            </a:xfrm>
            <a:custGeom>
              <a:avLst/>
              <a:gdLst/>
              <a:ahLst/>
              <a:cxnLst/>
              <a:rect l="l" t="t" r="r" b="b"/>
              <a:pathLst>
                <a:path w="6031865" h="758825">
                  <a:moveTo>
                    <a:pt x="5841815" y="758824"/>
                  </a:moveTo>
                  <a:lnTo>
                    <a:pt x="189819" y="758824"/>
                  </a:lnTo>
                  <a:lnTo>
                    <a:pt x="139357" y="752047"/>
                  </a:lnTo>
                  <a:lnTo>
                    <a:pt x="94013" y="732923"/>
                  </a:lnTo>
                  <a:lnTo>
                    <a:pt x="55596" y="703260"/>
                  </a:lnTo>
                  <a:lnTo>
                    <a:pt x="25915" y="664866"/>
                  </a:lnTo>
                  <a:lnTo>
                    <a:pt x="6780" y="619549"/>
                  </a:lnTo>
                  <a:lnTo>
                    <a:pt x="0" y="569118"/>
                  </a:lnTo>
                  <a:lnTo>
                    <a:pt x="0" y="189706"/>
                  </a:lnTo>
                  <a:lnTo>
                    <a:pt x="6780" y="139274"/>
                  </a:lnTo>
                  <a:lnTo>
                    <a:pt x="25915" y="93957"/>
                  </a:lnTo>
                  <a:lnTo>
                    <a:pt x="55596" y="55563"/>
                  </a:lnTo>
                  <a:lnTo>
                    <a:pt x="94013" y="25900"/>
                  </a:lnTo>
                  <a:lnTo>
                    <a:pt x="139357" y="6776"/>
                  </a:lnTo>
                  <a:lnTo>
                    <a:pt x="189819" y="0"/>
                  </a:lnTo>
                  <a:lnTo>
                    <a:pt x="5841815" y="0"/>
                  </a:lnTo>
                  <a:lnTo>
                    <a:pt x="5914456" y="14440"/>
                  </a:lnTo>
                  <a:lnTo>
                    <a:pt x="5976038" y="55563"/>
                  </a:lnTo>
                  <a:lnTo>
                    <a:pt x="6017185" y="117108"/>
                  </a:lnTo>
                  <a:lnTo>
                    <a:pt x="6031635" y="189706"/>
                  </a:lnTo>
                  <a:lnTo>
                    <a:pt x="6031635" y="569118"/>
                  </a:lnTo>
                  <a:lnTo>
                    <a:pt x="6017185" y="641715"/>
                  </a:lnTo>
                  <a:lnTo>
                    <a:pt x="5976038" y="703260"/>
                  </a:lnTo>
                  <a:lnTo>
                    <a:pt x="5914456" y="744383"/>
                  </a:lnTo>
                  <a:lnTo>
                    <a:pt x="5841815" y="758824"/>
                  </a:lnTo>
                  <a:close/>
                </a:path>
              </a:pathLst>
            </a:custGeom>
            <a:solidFill>
              <a:srgbClr val="FF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5420" y="8790368"/>
              <a:ext cx="2969260" cy="38100"/>
            </a:xfrm>
            <a:custGeom>
              <a:avLst/>
              <a:gdLst/>
              <a:ahLst/>
              <a:cxnLst/>
              <a:rect l="l" t="t" r="r" b="b"/>
              <a:pathLst>
                <a:path w="2969259" h="38100">
                  <a:moveTo>
                    <a:pt x="2968802" y="0"/>
                  </a:moveTo>
                  <a:lnTo>
                    <a:pt x="1798218" y="0"/>
                  </a:lnTo>
                  <a:lnTo>
                    <a:pt x="399262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99262" y="38100"/>
                  </a:lnTo>
                  <a:lnTo>
                    <a:pt x="1798218" y="38100"/>
                  </a:lnTo>
                  <a:lnTo>
                    <a:pt x="2968802" y="38100"/>
                  </a:lnTo>
                  <a:lnTo>
                    <a:pt x="29688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29244" y="3765611"/>
            <a:ext cx="5833110" cy="509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3500" spc="5" dirty="0">
                <a:latin typeface="Verdana"/>
                <a:cs typeface="Verdana"/>
              </a:rPr>
              <a:t>p</a:t>
            </a:r>
            <a:r>
              <a:rPr sz="3500" spc="-114" dirty="0">
                <a:latin typeface="Verdana"/>
                <a:cs typeface="Verdana"/>
              </a:rPr>
              <a:t>e</a:t>
            </a:r>
            <a:r>
              <a:rPr sz="3500" spc="-15" dirty="0">
                <a:latin typeface="Verdana"/>
                <a:cs typeface="Verdana"/>
              </a:rPr>
              <a:t>li</a:t>
            </a:r>
            <a:r>
              <a:rPr sz="3500" spc="-165" dirty="0">
                <a:latin typeface="Verdana"/>
                <a:cs typeface="Verdana"/>
              </a:rPr>
              <a:t>n</a:t>
            </a:r>
            <a:r>
              <a:rPr sz="3500" spc="-110" dirty="0">
                <a:latin typeface="Verdana"/>
                <a:cs typeface="Verdana"/>
              </a:rPr>
              <a:t>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505" dirty="0">
                <a:latin typeface="Verdana"/>
                <a:cs typeface="Verdana"/>
              </a:rPr>
              <a:t>|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375" dirty="0">
                <a:latin typeface="Verdana"/>
                <a:cs typeface="Verdana"/>
              </a:rPr>
              <a:t>I</a:t>
            </a:r>
            <a:r>
              <a:rPr sz="3500" spc="-190" dirty="0">
                <a:latin typeface="Verdana"/>
                <a:cs typeface="Verdana"/>
              </a:rPr>
              <a:t>B</a:t>
            </a:r>
            <a:r>
              <a:rPr sz="3500" spc="335" dirty="0">
                <a:latin typeface="Verdana"/>
                <a:cs typeface="Verdana"/>
              </a:rPr>
              <a:t>M</a:t>
            </a:r>
            <a:endParaRPr sz="3500">
              <a:latin typeface="Verdana"/>
              <a:cs typeface="Verdana"/>
            </a:endParaRPr>
          </a:p>
          <a:p>
            <a:pPr marL="12700" marR="219710">
              <a:lnSpc>
                <a:spcPts val="8330"/>
              </a:lnSpc>
              <a:spcBef>
                <a:spcPts val="965"/>
              </a:spcBef>
            </a:pPr>
            <a:r>
              <a:rPr sz="3500" u="heavy" spc="-1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3500" u="heavy" spc="-1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s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3500" spc="-40" dirty="0">
                <a:latin typeface="Verdana"/>
                <a:cs typeface="Verdana"/>
              </a:rPr>
              <a:t>g</a:t>
            </a:r>
            <a:r>
              <a:rPr sz="3500" u="heavy" spc="-16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</a:t>
            </a:r>
            <a:r>
              <a:rPr sz="35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</a:t>
            </a:r>
            <a:r>
              <a:rPr sz="3500" u="heavy" spc="-11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li</a:t>
            </a:r>
            <a:r>
              <a:rPr sz="3500" u="heavy" spc="-16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</a:t>
            </a:r>
            <a:r>
              <a:rPr sz="3500" u="heavy" spc="-8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e </a:t>
            </a:r>
            <a:r>
              <a:rPr sz="3500" spc="-65" dirty="0">
                <a:latin typeface="Verdana"/>
                <a:cs typeface="Verdana"/>
              </a:rPr>
              <a:t> </a:t>
            </a:r>
            <a:r>
              <a:rPr sz="3500" u="heavy" spc="-1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</a:t>
            </a:r>
            <a:r>
              <a:rPr sz="3500" u="heavy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il</a:t>
            </a:r>
            <a:r>
              <a:rPr sz="3500" u="heavy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p</a:t>
            </a:r>
            <a:r>
              <a:rPr sz="3500" spc="-15" dirty="0">
                <a:latin typeface="Verdana"/>
                <a:cs typeface="Verdana"/>
              </a:rPr>
              <a:t>i</a:t>
            </a:r>
            <a:r>
              <a:rPr sz="3500" spc="5" dirty="0">
                <a:latin typeface="Verdana"/>
                <a:cs typeface="Verdana"/>
              </a:rPr>
              <a:t>p</a:t>
            </a:r>
            <a:r>
              <a:rPr sz="3500" spc="-114" dirty="0">
                <a:latin typeface="Verdana"/>
                <a:cs typeface="Verdana"/>
              </a:rPr>
              <a:t>e</a:t>
            </a:r>
            <a:r>
              <a:rPr sz="3500" spc="-15" dirty="0">
                <a:latin typeface="Verdana"/>
                <a:cs typeface="Verdana"/>
              </a:rPr>
              <a:t>li</a:t>
            </a:r>
            <a:r>
              <a:rPr sz="3500" spc="-165" dirty="0">
                <a:latin typeface="Verdana"/>
                <a:cs typeface="Verdana"/>
              </a:rPr>
              <a:t>n</a:t>
            </a:r>
            <a:r>
              <a:rPr sz="3500" spc="-110" dirty="0">
                <a:latin typeface="Verdana"/>
                <a:cs typeface="Verdana"/>
              </a:rPr>
              <a:t>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505" dirty="0">
                <a:latin typeface="Verdana"/>
                <a:cs typeface="Verdana"/>
              </a:rPr>
              <a:t>|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75" dirty="0">
                <a:latin typeface="Verdana"/>
                <a:cs typeface="Verdana"/>
              </a:rPr>
              <a:t>G</a:t>
            </a:r>
            <a:r>
              <a:rPr sz="3500" spc="200" dirty="0">
                <a:latin typeface="Verdana"/>
                <a:cs typeface="Verdana"/>
              </a:rPr>
              <a:t>C</a:t>
            </a:r>
            <a:r>
              <a:rPr sz="3500" spc="60" dirty="0">
                <a:latin typeface="Verdana"/>
                <a:cs typeface="Verdana"/>
              </a:rPr>
              <a:t>P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70"/>
              </a:spcBef>
            </a:pPr>
            <a:r>
              <a:rPr sz="3500" u="heavy" spc="-1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</a:t>
            </a:r>
            <a:r>
              <a:rPr sz="3500" u="heavy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il</a:t>
            </a:r>
            <a:r>
              <a:rPr sz="3500" u="heavy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p</a:t>
            </a:r>
            <a:r>
              <a:rPr sz="3500" spc="-15" dirty="0">
                <a:latin typeface="Verdana"/>
                <a:cs typeface="Verdana"/>
              </a:rPr>
              <a:t>i</a:t>
            </a:r>
            <a:r>
              <a:rPr sz="3500" spc="5" dirty="0">
                <a:latin typeface="Verdana"/>
                <a:cs typeface="Verdana"/>
              </a:rPr>
              <a:t>p</a:t>
            </a:r>
            <a:r>
              <a:rPr sz="3500" spc="-114" dirty="0">
                <a:latin typeface="Verdana"/>
                <a:cs typeface="Verdana"/>
              </a:rPr>
              <a:t>e</a:t>
            </a:r>
            <a:r>
              <a:rPr sz="3500" spc="-15" dirty="0">
                <a:latin typeface="Verdana"/>
                <a:cs typeface="Verdana"/>
              </a:rPr>
              <a:t>li</a:t>
            </a:r>
            <a:r>
              <a:rPr sz="3500" spc="-165" dirty="0">
                <a:latin typeface="Verdana"/>
                <a:cs typeface="Verdana"/>
              </a:rPr>
              <a:t>n</a:t>
            </a:r>
            <a:r>
              <a:rPr sz="3500" spc="-110" dirty="0">
                <a:latin typeface="Verdana"/>
                <a:cs typeface="Verdana"/>
              </a:rPr>
              <a:t>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505" dirty="0">
                <a:latin typeface="Verdana"/>
                <a:cs typeface="Verdana"/>
              </a:rPr>
              <a:t>|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45" dirty="0">
                <a:latin typeface="Verdana"/>
                <a:cs typeface="Verdana"/>
              </a:rPr>
              <a:t>A</a:t>
            </a:r>
            <a:r>
              <a:rPr sz="3500" spc="-265" dirty="0">
                <a:latin typeface="Verdana"/>
                <a:cs typeface="Verdana"/>
              </a:rPr>
              <a:t>z</a:t>
            </a:r>
            <a:r>
              <a:rPr sz="3500" spc="-170" dirty="0">
                <a:latin typeface="Verdana"/>
                <a:cs typeface="Verdana"/>
              </a:rPr>
              <a:t>u</a:t>
            </a:r>
            <a:r>
              <a:rPr sz="3500" spc="-250" dirty="0">
                <a:latin typeface="Verdana"/>
                <a:cs typeface="Verdana"/>
              </a:rPr>
              <a:t>r</a:t>
            </a:r>
            <a:r>
              <a:rPr sz="3500" spc="-110" dirty="0">
                <a:latin typeface="Verdana"/>
                <a:cs typeface="Verdana"/>
              </a:rPr>
              <a:t>e</a:t>
            </a:r>
            <a:endParaRPr sz="3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500" u="heavy" spc="-1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B</a:t>
            </a:r>
            <a:r>
              <a:rPr sz="3500" u="heavy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u</a:t>
            </a:r>
            <a:r>
              <a:rPr sz="3500" u="heavy" spc="-1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il</a:t>
            </a:r>
            <a:r>
              <a:rPr sz="3500" u="heavy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32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3500" u="heavy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</a:t>
            </a:r>
            <a:r>
              <a:rPr sz="3500" u="heavy" spc="-2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u="heavy" spc="-10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t</a:t>
            </a:r>
            <a:r>
              <a:rPr sz="3500" u="heavy" spc="-204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p</a:t>
            </a:r>
            <a:r>
              <a:rPr sz="3500" spc="-15" dirty="0">
                <a:latin typeface="Verdana"/>
                <a:cs typeface="Verdana"/>
              </a:rPr>
              <a:t>i</a:t>
            </a:r>
            <a:r>
              <a:rPr sz="3500" spc="5" dirty="0">
                <a:latin typeface="Verdana"/>
                <a:cs typeface="Verdana"/>
              </a:rPr>
              <a:t>p</a:t>
            </a:r>
            <a:r>
              <a:rPr sz="3500" spc="-114" dirty="0">
                <a:latin typeface="Verdana"/>
                <a:cs typeface="Verdana"/>
              </a:rPr>
              <a:t>e</a:t>
            </a:r>
            <a:r>
              <a:rPr sz="3500" spc="-15" dirty="0">
                <a:latin typeface="Verdana"/>
                <a:cs typeface="Verdana"/>
              </a:rPr>
              <a:t>li</a:t>
            </a:r>
            <a:r>
              <a:rPr sz="3500" spc="-165" dirty="0">
                <a:latin typeface="Verdana"/>
                <a:cs typeface="Verdana"/>
              </a:rPr>
              <a:t>n</a:t>
            </a:r>
            <a:r>
              <a:rPr sz="3500" spc="-110" dirty="0">
                <a:latin typeface="Verdana"/>
                <a:cs typeface="Verdana"/>
              </a:rPr>
              <a:t>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505" dirty="0">
                <a:latin typeface="Verdana"/>
                <a:cs typeface="Verdana"/>
              </a:rPr>
              <a:t>|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45" dirty="0">
                <a:latin typeface="Verdana"/>
                <a:cs typeface="Verdana"/>
              </a:rPr>
              <a:t>A</a:t>
            </a:r>
            <a:r>
              <a:rPr sz="3500" spc="135" dirty="0">
                <a:latin typeface="Verdana"/>
                <a:cs typeface="Verdana"/>
              </a:rPr>
              <a:t>W</a:t>
            </a:r>
            <a:r>
              <a:rPr sz="3500" spc="-200" dirty="0">
                <a:latin typeface="Verdana"/>
                <a:cs typeface="Verdana"/>
              </a:rPr>
              <a:t>S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4251" y="10157559"/>
            <a:ext cx="55187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85" dirty="0">
                <a:latin typeface="Verdana"/>
                <a:cs typeface="Verdana"/>
              </a:rPr>
              <a:t>C</a:t>
            </a:r>
            <a:r>
              <a:rPr sz="3300" spc="-15" dirty="0">
                <a:latin typeface="Verdana"/>
                <a:cs typeface="Verdana"/>
              </a:rPr>
              <a:t>li</a:t>
            </a:r>
            <a:r>
              <a:rPr sz="3300" spc="114" dirty="0">
                <a:latin typeface="Verdana"/>
                <a:cs typeface="Verdana"/>
              </a:rPr>
              <a:t>c</a:t>
            </a:r>
            <a:r>
              <a:rPr sz="3300" spc="-165" dirty="0">
                <a:latin typeface="Verdana"/>
                <a:cs typeface="Verdana"/>
              </a:rPr>
              <a:t>k</a:t>
            </a:r>
            <a:r>
              <a:rPr sz="3300" spc="-305" dirty="0">
                <a:latin typeface="Verdana"/>
                <a:cs typeface="Verdana"/>
              </a:rPr>
              <a:t> </a:t>
            </a:r>
            <a:r>
              <a:rPr sz="3300" spc="-100" dirty="0">
                <a:latin typeface="Verdana"/>
                <a:cs typeface="Verdana"/>
              </a:rPr>
              <a:t>t</a:t>
            </a:r>
            <a:r>
              <a:rPr sz="3300" spc="-160" dirty="0">
                <a:latin typeface="Verdana"/>
                <a:cs typeface="Verdana"/>
              </a:rPr>
              <a:t>h</a:t>
            </a:r>
            <a:r>
              <a:rPr sz="3300" spc="-105" dirty="0">
                <a:latin typeface="Verdana"/>
                <a:cs typeface="Verdana"/>
              </a:rPr>
              <a:t>e</a:t>
            </a:r>
            <a:r>
              <a:rPr sz="3300" spc="-380" dirty="0">
                <a:latin typeface="Verdana"/>
                <a:cs typeface="Verdana"/>
              </a:rPr>
              <a:t>m</a:t>
            </a:r>
            <a:r>
              <a:rPr sz="3300" spc="-305" dirty="0">
                <a:latin typeface="Verdana"/>
                <a:cs typeface="Verdana"/>
              </a:rPr>
              <a:t> </a:t>
            </a:r>
            <a:r>
              <a:rPr sz="3300" spc="-100" dirty="0">
                <a:latin typeface="Verdana"/>
                <a:cs typeface="Verdana"/>
              </a:rPr>
              <a:t>t</a:t>
            </a:r>
            <a:r>
              <a:rPr sz="3300" spc="-40" dirty="0">
                <a:latin typeface="Verdana"/>
                <a:cs typeface="Verdana"/>
              </a:rPr>
              <a:t>o</a:t>
            </a:r>
            <a:r>
              <a:rPr sz="3300" spc="-305" dirty="0">
                <a:latin typeface="Verdana"/>
                <a:cs typeface="Verdana"/>
              </a:rPr>
              <a:t> </a:t>
            </a:r>
            <a:r>
              <a:rPr sz="3300" spc="-45" dirty="0">
                <a:latin typeface="Verdana"/>
                <a:cs typeface="Verdana"/>
              </a:rPr>
              <a:t>f</a:t>
            </a:r>
            <a:r>
              <a:rPr sz="3300" spc="-15" dirty="0">
                <a:latin typeface="Verdana"/>
                <a:cs typeface="Verdana"/>
              </a:rPr>
              <a:t>i</a:t>
            </a:r>
            <a:r>
              <a:rPr sz="3300" spc="-155" dirty="0">
                <a:latin typeface="Verdana"/>
                <a:cs typeface="Verdana"/>
              </a:rPr>
              <a:t>n</a:t>
            </a:r>
            <a:r>
              <a:rPr sz="3300" spc="10" dirty="0">
                <a:latin typeface="Verdana"/>
                <a:cs typeface="Verdana"/>
              </a:rPr>
              <a:t>d</a:t>
            </a:r>
            <a:r>
              <a:rPr sz="3300" spc="-305" dirty="0">
                <a:latin typeface="Verdana"/>
                <a:cs typeface="Verdana"/>
              </a:rPr>
              <a:t> </a:t>
            </a:r>
            <a:r>
              <a:rPr sz="3300" spc="-45" dirty="0">
                <a:latin typeface="Verdana"/>
                <a:cs typeface="Verdana"/>
              </a:rPr>
              <a:t>o</a:t>
            </a:r>
            <a:r>
              <a:rPr sz="3300" spc="-160" dirty="0">
                <a:latin typeface="Verdana"/>
                <a:cs typeface="Verdana"/>
              </a:rPr>
              <a:t>u</a:t>
            </a:r>
            <a:r>
              <a:rPr sz="3300" spc="-95" dirty="0">
                <a:latin typeface="Verdana"/>
                <a:cs typeface="Verdana"/>
              </a:rPr>
              <a:t>t</a:t>
            </a:r>
            <a:r>
              <a:rPr sz="3300" spc="-305" dirty="0">
                <a:latin typeface="Verdana"/>
                <a:cs typeface="Verdana"/>
              </a:rPr>
              <a:t> </a:t>
            </a:r>
            <a:r>
              <a:rPr sz="3300" spc="-385" dirty="0">
                <a:latin typeface="Verdana"/>
                <a:cs typeface="Verdana"/>
              </a:rPr>
              <a:t>m</a:t>
            </a:r>
            <a:r>
              <a:rPr sz="3300" spc="-45" dirty="0">
                <a:latin typeface="Verdana"/>
                <a:cs typeface="Verdana"/>
              </a:rPr>
              <a:t>o</a:t>
            </a:r>
            <a:r>
              <a:rPr sz="3300" spc="-240" dirty="0">
                <a:latin typeface="Verdana"/>
                <a:cs typeface="Verdana"/>
              </a:rPr>
              <a:t>r</a:t>
            </a:r>
            <a:r>
              <a:rPr sz="3300" spc="-105" dirty="0">
                <a:latin typeface="Verdana"/>
                <a:cs typeface="Verdana"/>
              </a:rPr>
              <a:t>e</a:t>
            </a:r>
            <a:r>
              <a:rPr sz="3300" spc="-235" dirty="0">
                <a:latin typeface="Verdana"/>
                <a:cs typeface="Verdana"/>
              </a:rPr>
              <a:t>!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3194" y="873143"/>
            <a:ext cx="8081009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4500" spc="-480" dirty="0">
                <a:latin typeface="Verdana"/>
                <a:cs typeface="Verdana"/>
              </a:rPr>
              <a:t>I</a:t>
            </a:r>
            <a:r>
              <a:rPr sz="4500" spc="-520" dirty="0">
                <a:latin typeface="Verdana"/>
                <a:cs typeface="Verdana"/>
              </a:rPr>
              <a:t>m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50" dirty="0">
                <a:latin typeface="Verdana"/>
                <a:cs typeface="Verdana"/>
              </a:rPr>
              <a:t>g</a:t>
            </a:r>
            <a:r>
              <a:rPr sz="4500" spc="-20" dirty="0">
                <a:latin typeface="Verdana"/>
                <a:cs typeface="Verdana"/>
              </a:rPr>
              <a:t>i</a:t>
            </a:r>
            <a:r>
              <a:rPr sz="4500" spc="-210" dirty="0">
                <a:latin typeface="Verdana"/>
                <a:cs typeface="Verdana"/>
              </a:rPr>
              <a:t>n</a:t>
            </a:r>
            <a:r>
              <a:rPr sz="4500" spc="-140" dirty="0">
                <a:latin typeface="Verdana"/>
                <a:cs typeface="Verdana"/>
              </a:rPr>
              <a:t>e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260" dirty="0">
                <a:latin typeface="Verdana"/>
                <a:cs typeface="Verdana"/>
              </a:rPr>
              <a:t>a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320" dirty="0">
                <a:latin typeface="Verdana"/>
                <a:cs typeface="Verdana"/>
              </a:rPr>
              <a:t>r</a:t>
            </a:r>
            <a:r>
              <a:rPr sz="4500" spc="-145" dirty="0">
                <a:latin typeface="Verdana"/>
                <a:cs typeface="Verdana"/>
              </a:rPr>
              <a:t>e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20" dirty="0">
                <a:latin typeface="Verdana"/>
                <a:cs typeface="Verdana"/>
              </a:rPr>
              <a:t>i</a:t>
            </a:r>
            <a:r>
              <a:rPr sz="4500" spc="-10" dirty="0">
                <a:latin typeface="Verdana"/>
                <a:cs typeface="Verdana"/>
              </a:rPr>
              <a:t>l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165" dirty="0">
                <a:latin typeface="Verdana"/>
                <a:cs typeface="Verdana"/>
              </a:rPr>
              <a:t>c</a:t>
            </a:r>
            <a:r>
              <a:rPr sz="4500" spc="-60" dirty="0">
                <a:latin typeface="Verdana"/>
                <a:cs typeface="Verdana"/>
              </a:rPr>
              <a:t>o</a:t>
            </a:r>
            <a:r>
              <a:rPr sz="4500" spc="-520" dirty="0">
                <a:latin typeface="Verdana"/>
                <a:cs typeface="Verdana"/>
              </a:rPr>
              <a:t>m</a:t>
            </a:r>
            <a:r>
              <a:rPr sz="4500" spc="10" dirty="0">
                <a:latin typeface="Verdana"/>
                <a:cs typeface="Verdana"/>
              </a:rPr>
              <a:t>p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210" dirty="0">
                <a:latin typeface="Verdana"/>
                <a:cs typeface="Verdana"/>
              </a:rPr>
              <a:t>n</a:t>
            </a:r>
            <a:r>
              <a:rPr sz="4500" spc="-340" dirty="0">
                <a:latin typeface="Verdana"/>
                <a:cs typeface="Verdana"/>
              </a:rPr>
              <a:t>y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215" dirty="0">
                <a:latin typeface="Verdana"/>
                <a:cs typeface="Verdana"/>
              </a:rPr>
              <a:t>h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120" dirty="0">
                <a:latin typeface="Verdana"/>
                <a:cs typeface="Verdana"/>
              </a:rPr>
              <a:t>t  </a:t>
            </a:r>
            <a:r>
              <a:rPr sz="4500" spc="-10" dirty="0">
                <a:latin typeface="Verdana"/>
                <a:cs typeface="Verdana"/>
              </a:rPr>
              <a:t>w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210" dirty="0">
                <a:latin typeface="Verdana"/>
                <a:cs typeface="Verdana"/>
              </a:rPr>
              <a:t>n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195" dirty="0">
                <a:latin typeface="Verdana"/>
                <a:cs typeface="Verdana"/>
              </a:rPr>
              <a:t>s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55" dirty="0">
                <a:latin typeface="Verdana"/>
                <a:cs typeface="Verdana"/>
              </a:rPr>
              <a:t>o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210" dirty="0">
                <a:latin typeface="Verdana"/>
                <a:cs typeface="Verdana"/>
              </a:rPr>
              <a:t>n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15" dirty="0">
                <a:latin typeface="Verdana"/>
                <a:cs typeface="Verdana"/>
              </a:rPr>
              <a:t>l</a:t>
            </a:r>
            <a:r>
              <a:rPr sz="4500" spc="-345" dirty="0">
                <a:latin typeface="Verdana"/>
                <a:cs typeface="Verdana"/>
              </a:rPr>
              <a:t>y</a:t>
            </a:r>
            <a:r>
              <a:rPr sz="4500" spc="-200" dirty="0">
                <a:latin typeface="Verdana"/>
                <a:cs typeface="Verdana"/>
              </a:rPr>
              <a:t>s</a:t>
            </a:r>
            <a:r>
              <a:rPr sz="4500" spc="-140" dirty="0">
                <a:latin typeface="Verdana"/>
                <a:cs typeface="Verdana"/>
              </a:rPr>
              <a:t>e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20" dirty="0">
                <a:latin typeface="Verdana"/>
                <a:cs typeface="Verdana"/>
              </a:rPr>
              <a:t>i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195" dirty="0">
                <a:latin typeface="Verdana"/>
                <a:cs typeface="Verdana"/>
              </a:rPr>
              <a:t>s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200" dirty="0">
                <a:latin typeface="Verdana"/>
                <a:cs typeface="Verdana"/>
              </a:rPr>
              <a:t>s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15" dirty="0">
                <a:latin typeface="Verdana"/>
                <a:cs typeface="Verdana"/>
              </a:rPr>
              <a:t>l</a:t>
            </a:r>
            <a:r>
              <a:rPr sz="4500" spc="-145" dirty="0">
                <a:latin typeface="Verdana"/>
                <a:cs typeface="Verdana"/>
              </a:rPr>
              <a:t>e</a:t>
            </a:r>
            <a:r>
              <a:rPr sz="4500" spc="-195" dirty="0">
                <a:latin typeface="Verdana"/>
                <a:cs typeface="Verdana"/>
              </a:rPr>
              <a:t>s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10" dirty="0">
                <a:latin typeface="Verdana"/>
                <a:cs typeface="Verdana"/>
              </a:rPr>
              <a:t>d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190" dirty="0">
                <a:latin typeface="Verdana"/>
                <a:cs typeface="Verdana"/>
              </a:rPr>
              <a:t>a  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55" dirty="0">
                <a:latin typeface="Verdana"/>
                <a:cs typeface="Verdana"/>
              </a:rPr>
              <a:t>o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-215" dirty="0">
                <a:latin typeface="Verdana"/>
                <a:cs typeface="Verdana"/>
              </a:rPr>
              <a:t>u</a:t>
            </a:r>
            <a:r>
              <a:rPr sz="4500" spc="-210" dirty="0">
                <a:latin typeface="Verdana"/>
                <a:cs typeface="Verdana"/>
              </a:rPr>
              <a:t>n</a:t>
            </a:r>
            <a:r>
              <a:rPr sz="4500" spc="10" dirty="0">
                <a:latin typeface="Verdana"/>
                <a:cs typeface="Verdana"/>
              </a:rPr>
              <a:t>d</a:t>
            </a:r>
            <a:r>
              <a:rPr sz="4500" spc="-145" dirty="0">
                <a:latin typeface="Verdana"/>
                <a:cs typeface="Verdana"/>
              </a:rPr>
              <a:t>e</a:t>
            </a:r>
            <a:r>
              <a:rPr sz="4500" spc="-320" dirty="0">
                <a:latin typeface="Verdana"/>
                <a:cs typeface="Verdana"/>
              </a:rPr>
              <a:t>r</a:t>
            </a:r>
            <a:r>
              <a:rPr sz="4500" spc="-200" dirty="0">
                <a:latin typeface="Verdana"/>
                <a:cs typeface="Verdana"/>
              </a:rPr>
              <a:t>s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265" dirty="0">
                <a:latin typeface="Verdana"/>
                <a:cs typeface="Verdana"/>
              </a:rPr>
              <a:t>a</a:t>
            </a:r>
            <a:r>
              <a:rPr sz="4500" spc="-210" dirty="0">
                <a:latin typeface="Verdana"/>
                <a:cs typeface="Verdana"/>
              </a:rPr>
              <a:t>n</a:t>
            </a:r>
            <a:r>
              <a:rPr sz="4500" spc="15" dirty="0">
                <a:latin typeface="Verdana"/>
                <a:cs typeface="Verdana"/>
              </a:rPr>
              <a:t>d</a:t>
            </a:r>
            <a:r>
              <a:rPr sz="4500" spc="-415" dirty="0">
                <a:latin typeface="Verdana"/>
                <a:cs typeface="Verdana"/>
              </a:rPr>
              <a:t> </a:t>
            </a:r>
            <a:r>
              <a:rPr sz="4500" spc="165" dirty="0">
                <a:latin typeface="Verdana"/>
                <a:cs typeface="Verdana"/>
              </a:rPr>
              <a:t>c</a:t>
            </a:r>
            <a:r>
              <a:rPr sz="4500" spc="-215" dirty="0">
                <a:latin typeface="Verdana"/>
                <a:cs typeface="Verdana"/>
              </a:rPr>
              <a:t>u</a:t>
            </a:r>
            <a:r>
              <a:rPr sz="4500" spc="-200" dirty="0">
                <a:latin typeface="Verdana"/>
                <a:cs typeface="Verdana"/>
              </a:rPr>
              <a:t>s</a:t>
            </a:r>
            <a:r>
              <a:rPr sz="4500" spc="-135" dirty="0">
                <a:latin typeface="Verdana"/>
                <a:cs typeface="Verdana"/>
              </a:rPr>
              <a:t>t</a:t>
            </a:r>
            <a:r>
              <a:rPr sz="4500" spc="-60" dirty="0">
                <a:latin typeface="Verdana"/>
                <a:cs typeface="Verdana"/>
              </a:rPr>
              <a:t>o</a:t>
            </a:r>
            <a:r>
              <a:rPr sz="4500" spc="-520" dirty="0">
                <a:latin typeface="Verdana"/>
                <a:cs typeface="Verdana"/>
              </a:rPr>
              <a:t>m</a:t>
            </a:r>
            <a:r>
              <a:rPr sz="4500" spc="-145" dirty="0">
                <a:latin typeface="Verdana"/>
                <a:cs typeface="Verdana"/>
              </a:rPr>
              <a:t>e</a:t>
            </a:r>
            <a:r>
              <a:rPr sz="4500" spc="-280" dirty="0">
                <a:latin typeface="Verdana"/>
                <a:cs typeface="Verdana"/>
              </a:rPr>
              <a:t>r  </a:t>
            </a:r>
            <a:r>
              <a:rPr sz="4500" spc="-175" dirty="0">
                <a:latin typeface="Verdana"/>
                <a:cs typeface="Verdana"/>
              </a:rPr>
              <a:t>behaviours.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5697" y="3531289"/>
            <a:ext cx="1781174" cy="178117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295153" y="5145047"/>
            <a:ext cx="1781175" cy="1781175"/>
            <a:chOff x="7295153" y="5145047"/>
            <a:chExt cx="1781175" cy="1781175"/>
          </a:xfrm>
        </p:grpSpPr>
        <p:sp>
          <p:nvSpPr>
            <p:cNvPr id="4" name="object 4"/>
            <p:cNvSpPr/>
            <p:nvPr/>
          </p:nvSpPr>
          <p:spPr>
            <a:xfrm>
              <a:off x="7295153" y="5145047"/>
              <a:ext cx="1781175" cy="1781175"/>
            </a:xfrm>
            <a:custGeom>
              <a:avLst/>
              <a:gdLst/>
              <a:ahLst/>
              <a:cxnLst/>
              <a:rect l="l" t="t" r="r" b="b"/>
              <a:pathLst>
                <a:path w="1781175" h="1781175">
                  <a:moveTo>
                    <a:pt x="1679648" y="1781175"/>
                  </a:moveTo>
                  <a:lnTo>
                    <a:pt x="101526" y="1781175"/>
                  </a:lnTo>
                  <a:lnTo>
                    <a:pt x="62008" y="1773196"/>
                  </a:lnTo>
                  <a:lnTo>
                    <a:pt x="29737" y="1751437"/>
                  </a:lnTo>
                  <a:lnTo>
                    <a:pt x="7978" y="1719166"/>
                  </a:lnTo>
                  <a:lnTo>
                    <a:pt x="0" y="1679648"/>
                  </a:lnTo>
                  <a:lnTo>
                    <a:pt x="0" y="101526"/>
                  </a:lnTo>
                  <a:lnTo>
                    <a:pt x="7978" y="62008"/>
                  </a:lnTo>
                  <a:lnTo>
                    <a:pt x="29737" y="29737"/>
                  </a:lnTo>
                  <a:lnTo>
                    <a:pt x="62008" y="7978"/>
                  </a:lnTo>
                  <a:lnTo>
                    <a:pt x="101526" y="0"/>
                  </a:lnTo>
                  <a:lnTo>
                    <a:pt x="1679648" y="0"/>
                  </a:lnTo>
                  <a:lnTo>
                    <a:pt x="1719166" y="7978"/>
                  </a:lnTo>
                  <a:lnTo>
                    <a:pt x="1751437" y="29737"/>
                  </a:lnTo>
                  <a:lnTo>
                    <a:pt x="1773196" y="62008"/>
                  </a:lnTo>
                  <a:lnTo>
                    <a:pt x="1781175" y="101526"/>
                  </a:lnTo>
                  <a:lnTo>
                    <a:pt x="1781175" y="1679648"/>
                  </a:lnTo>
                  <a:lnTo>
                    <a:pt x="1773196" y="1719166"/>
                  </a:lnTo>
                  <a:lnTo>
                    <a:pt x="1751437" y="1751437"/>
                  </a:lnTo>
                  <a:lnTo>
                    <a:pt x="1719166" y="1773196"/>
                  </a:lnTo>
                  <a:lnTo>
                    <a:pt x="1679648" y="1781175"/>
                  </a:lnTo>
                  <a:close/>
                </a:path>
              </a:pathLst>
            </a:custGeom>
            <a:solidFill>
              <a:srgbClr val="D6D9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96680" y="5576388"/>
              <a:ext cx="1578610" cy="1248410"/>
            </a:xfrm>
            <a:custGeom>
              <a:avLst/>
              <a:gdLst/>
              <a:ahLst/>
              <a:cxnLst/>
              <a:rect l="l" t="t" r="r" b="b"/>
              <a:pathLst>
                <a:path w="1578609" h="1248409">
                  <a:moveTo>
                    <a:pt x="1578121" y="1248306"/>
                  </a:moveTo>
                  <a:lnTo>
                    <a:pt x="0" y="1248306"/>
                  </a:lnTo>
                  <a:lnTo>
                    <a:pt x="0" y="0"/>
                  </a:lnTo>
                  <a:lnTo>
                    <a:pt x="1578121" y="0"/>
                  </a:lnTo>
                  <a:lnTo>
                    <a:pt x="1578121" y="12483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95153" y="5145047"/>
              <a:ext cx="1781175" cy="318135"/>
            </a:xfrm>
            <a:custGeom>
              <a:avLst/>
              <a:gdLst/>
              <a:ahLst/>
              <a:cxnLst/>
              <a:rect l="l" t="t" r="r" b="b"/>
              <a:pathLst>
                <a:path w="1781175" h="318135">
                  <a:moveTo>
                    <a:pt x="1781175" y="317939"/>
                  </a:moveTo>
                  <a:lnTo>
                    <a:pt x="0" y="317939"/>
                  </a:lnTo>
                  <a:lnTo>
                    <a:pt x="0" y="101526"/>
                  </a:lnTo>
                  <a:lnTo>
                    <a:pt x="7978" y="62008"/>
                  </a:lnTo>
                  <a:lnTo>
                    <a:pt x="29737" y="29737"/>
                  </a:lnTo>
                  <a:lnTo>
                    <a:pt x="62008" y="7978"/>
                  </a:lnTo>
                  <a:lnTo>
                    <a:pt x="101526" y="0"/>
                  </a:lnTo>
                  <a:lnTo>
                    <a:pt x="1679648" y="0"/>
                  </a:lnTo>
                  <a:lnTo>
                    <a:pt x="1719166" y="7978"/>
                  </a:lnTo>
                  <a:lnTo>
                    <a:pt x="1751437" y="29737"/>
                  </a:lnTo>
                  <a:lnTo>
                    <a:pt x="1773196" y="62008"/>
                  </a:lnTo>
                  <a:lnTo>
                    <a:pt x="1781175" y="101526"/>
                  </a:lnTo>
                  <a:lnTo>
                    <a:pt x="1781175" y="317939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6680" y="5237223"/>
              <a:ext cx="133588" cy="133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5317" y="5237223"/>
              <a:ext cx="133588" cy="1335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9594" y="5237223"/>
              <a:ext cx="133588" cy="1335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93596" y="5250916"/>
              <a:ext cx="981710" cy="108585"/>
            </a:xfrm>
            <a:custGeom>
              <a:avLst/>
              <a:gdLst/>
              <a:ahLst/>
              <a:cxnLst/>
              <a:rect l="l" t="t" r="r" b="b"/>
              <a:pathLst>
                <a:path w="981709" h="108585">
                  <a:moveTo>
                    <a:pt x="954412" y="108095"/>
                  </a:moveTo>
                  <a:lnTo>
                    <a:pt x="26791" y="108095"/>
                  </a:lnTo>
                  <a:lnTo>
                    <a:pt x="16359" y="105990"/>
                  </a:lnTo>
                  <a:lnTo>
                    <a:pt x="7843" y="100251"/>
                  </a:lnTo>
                  <a:lnTo>
                    <a:pt x="2104" y="91735"/>
                  </a:lnTo>
                  <a:lnTo>
                    <a:pt x="0" y="81303"/>
                  </a:lnTo>
                  <a:lnTo>
                    <a:pt x="0" y="26791"/>
                  </a:lnTo>
                  <a:lnTo>
                    <a:pt x="2104" y="16359"/>
                  </a:lnTo>
                  <a:lnTo>
                    <a:pt x="7843" y="7843"/>
                  </a:lnTo>
                  <a:lnTo>
                    <a:pt x="16359" y="2104"/>
                  </a:lnTo>
                  <a:lnTo>
                    <a:pt x="26791" y="0"/>
                  </a:lnTo>
                  <a:lnTo>
                    <a:pt x="954412" y="0"/>
                  </a:lnTo>
                  <a:lnTo>
                    <a:pt x="964845" y="2104"/>
                  </a:lnTo>
                  <a:lnTo>
                    <a:pt x="973361" y="7843"/>
                  </a:lnTo>
                  <a:lnTo>
                    <a:pt x="979100" y="16359"/>
                  </a:lnTo>
                  <a:lnTo>
                    <a:pt x="981204" y="26791"/>
                  </a:lnTo>
                  <a:lnTo>
                    <a:pt x="981204" y="81303"/>
                  </a:lnTo>
                  <a:lnTo>
                    <a:pt x="979100" y="91735"/>
                  </a:lnTo>
                  <a:lnTo>
                    <a:pt x="973361" y="100251"/>
                  </a:lnTo>
                  <a:lnTo>
                    <a:pt x="964845" y="105990"/>
                  </a:lnTo>
                  <a:lnTo>
                    <a:pt x="954412" y="108095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96945" y="5749867"/>
              <a:ext cx="1377950" cy="307975"/>
            </a:xfrm>
            <a:custGeom>
              <a:avLst/>
              <a:gdLst/>
              <a:ahLst/>
              <a:cxnLst/>
              <a:rect l="l" t="t" r="r" b="b"/>
              <a:pathLst>
                <a:path w="1377950" h="307975">
                  <a:moveTo>
                    <a:pt x="1336623" y="307660"/>
                  </a:moveTo>
                  <a:lnTo>
                    <a:pt x="40967" y="307660"/>
                  </a:lnTo>
                  <a:lnTo>
                    <a:pt x="25016" y="304442"/>
                  </a:lnTo>
                  <a:lnTo>
                    <a:pt x="11995" y="295665"/>
                  </a:lnTo>
                  <a:lnTo>
                    <a:pt x="3217" y="282644"/>
                  </a:lnTo>
                  <a:lnTo>
                    <a:pt x="0" y="266693"/>
                  </a:lnTo>
                  <a:lnTo>
                    <a:pt x="0" y="40967"/>
                  </a:lnTo>
                  <a:lnTo>
                    <a:pt x="3217" y="25016"/>
                  </a:lnTo>
                  <a:lnTo>
                    <a:pt x="11995" y="11995"/>
                  </a:lnTo>
                  <a:lnTo>
                    <a:pt x="25016" y="3217"/>
                  </a:lnTo>
                  <a:lnTo>
                    <a:pt x="40967" y="0"/>
                  </a:lnTo>
                  <a:lnTo>
                    <a:pt x="1336623" y="0"/>
                  </a:lnTo>
                  <a:lnTo>
                    <a:pt x="1352573" y="3217"/>
                  </a:lnTo>
                  <a:lnTo>
                    <a:pt x="1365595" y="11995"/>
                  </a:lnTo>
                  <a:lnTo>
                    <a:pt x="1374372" y="25016"/>
                  </a:lnTo>
                  <a:lnTo>
                    <a:pt x="1377590" y="40967"/>
                  </a:lnTo>
                  <a:lnTo>
                    <a:pt x="1377590" y="266693"/>
                  </a:lnTo>
                  <a:lnTo>
                    <a:pt x="1374372" y="282644"/>
                  </a:lnTo>
                  <a:lnTo>
                    <a:pt x="1365595" y="295665"/>
                  </a:lnTo>
                  <a:lnTo>
                    <a:pt x="1352573" y="304442"/>
                  </a:lnTo>
                  <a:lnTo>
                    <a:pt x="1336623" y="307660"/>
                  </a:lnTo>
                  <a:close/>
                </a:path>
              </a:pathLst>
            </a:custGeom>
            <a:solidFill>
              <a:srgbClr val="E360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7892" y="5805207"/>
              <a:ext cx="962025" cy="194310"/>
            </a:xfrm>
            <a:custGeom>
              <a:avLst/>
              <a:gdLst/>
              <a:ahLst/>
              <a:cxnLst/>
              <a:rect l="l" t="t" r="r" b="b"/>
              <a:pathLst>
                <a:path w="962025" h="194310">
                  <a:moveTo>
                    <a:pt x="305739" y="3708"/>
                  </a:moveTo>
                  <a:lnTo>
                    <a:pt x="257314" y="3708"/>
                  </a:lnTo>
                  <a:lnTo>
                    <a:pt x="216750" y="129311"/>
                  </a:lnTo>
                  <a:lnTo>
                    <a:pt x="176149" y="3708"/>
                  </a:lnTo>
                  <a:lnTo>
                    <a:pt x="129247" y="3708"/>
                  </a:lnTo>
                  <a:lnTo>
                    <a:pt x="88658" y="129311"/>
                  </a:lnTo>
                  <a:lnTo>
                    <a:pt x="48056" y="3708"/>
                  </a:lnTo>
                  <a:lnTo>
                    <a:pt x="0" y="3708"/>
                  </a:lnTo>
                  <a:lnTo>
                    <a:pt x="63525" y="190398"/>
                  </a:lnTo>
                  <a:lnTo>
                    <a:pt x="114109" y="190398"/>
                  </a:lnTo>
                  <a:lnTo>
                    <a:pt x="152882" y="76847"/>
                  </a:lnTo>
                  <a:lnTo>
                    <a:pt x="191262" y="190398"/>
                  </a:lnTo>
                  <a:lnTo>
                    <a:pt x="242201" y="190398"/>
                  </a:lnTo>
                  <a:lnTo>
                    <a:pt x="305739" y="3708"/>
                  </a:lnTo>
                  <a:close/>
                </a:path>
                <a:path w="962025" h="194310">
                  <a:moveTo>
                    <a:pt x="631164" y="3708"/>
                  </a:moveTo>
                  <a:lnTo>
                    <a:pt x="582777" y="3708"/>
                  </a:lnTo>
                  <a:lnTo>
                    <a:pt x="542188" y="129311"/>
                  </a:lnTo>
                  <a:lnTo>
                    <a:pt x="501586" y="3708"/>
                  </a:lnTo>
                  <a:lnTo>
                    <a:pt x="454685" y="3708"/>
                  </a:lnTo>
                  <a:lnTo>
                    <a:pt x="414083" y="129311"/>
                  </a:lnTo>
                  <a:lnTo>
                    <a:pt x="373494" y="3708"/>
                  </a:lnTo>
                  <a:lnTo>
                    <a:pt x="325475" y="3708"/>
                  </a:lnTo>
                  <a:lnTo>
                    <a:pt x="388962" y="190398"/>
                  </a:lnTo>
                  <a:lnTo>
                    <a:pt x="439585" y="190398"/>
                  </a:lnTo>
                  <a:lnTo>
                    <a:pt x="478358" y="76847"/>
                  </a:lnTo>
                  <a:lnTo>
                    <a:pt x="516686" y="190398"/>
                  </a:lnTo>
                  <a:lnTo>
                    <a:pt x="567677" y="190398"/>
                  </a:lnTo>
                  <a:lnTo>
                    <a:pt x="631164" y="3708"/>
                  </a:lnTo>
                  <a:close/>
                </a:path>
                <a:path w="962025" h="194310">
                  <a:moveTo>
                    <a:pt x="961834" y="0"/>
                  </a:moveTo>
                  <a:lnTo>
                    <a:pt x="905548" y="0"/>
                  </a:lnTo>
                  <a:lnTo>
                    <a:pt x="867664" y="117259"/>
                  </a:lnTo>
                  <a:lnTo>
                    <a:pt x="829767" y="0"/>
                  </a:lnTo>
                  <a:lnTo>
                    <a:pt x="777443" y="0"/>
                  </a:lnTo>
                  <a:lnTo>
                    <a:pt x="739559" y="117259"/>
                  </a:lnTo>
                  <a:lnTo>
                    <a:pt x="701675" y="0"/>
                  </a:lnTo>
                  <a:lnTo>
                    <a:pt x="645756" y="0"/>
                  </a:lnTo>
                  <a:lnTo>
                    <a:pt x="711809" y="194106"/>
                  </a:lnTo>
                  <a:lnTo>
                    <a:pt x="767727" y="194106"/>
                  </a:lnTo>
                  <a:lnTo>
                    <a:pt x="803795" y="88379"/>
                  </a:lnTo>
                  <a:lnTo>
                    <a:pt x="839533" y="194106"/>
                  </a:lnTo>
                  <a:lnTo>
                    <a:pt x="895819" y="194106"/>
                  </a:lnTo>
                  <a:lnTo>
                    <a:pt x="9618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45246" y="5938672"/>
              <a:ext cx="63528" cy="635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96945" y="6152524"/>
              <a:ext cx="521970" cy="499109"/>
            </a:xfrm>
            <a:custGeom>
              <a:avLst/>
              <a:gdLst/>
              <a:ahLst/>
              <a:cxnLst/>
              <a:rect l="l" t="t" r="r" b="b"/>
              <a:pathLst>
                <a:path w="521970" h="499109">
                  <a:moveTo>
                    <a:pt x="452678" y="498728"/>
                  </a:moveTo>
                  <a:lnTo>
                    <a:pt x="68983" y="498728"/>
                  </a:lnTo>
                  <a:lnTo>
                    <a:pt x="42142" y="493303"/>
                  </a:lnTo>
                  <a:lnTo>
                    <a:pt x="20214" y="478509"/>
                  </a:lnTo>
                  <a:lnTo>
                    <a:pt x="5424" y="456570"/>
                  </a:lnTo>
                  <a:lnTo>
                    <a:pt x="0" y="429708"/>
                  </a:lnTo>
                  <a:lnTo>
                    <a:pt x="0" y="69020"/>
                  </a:lnTo>
                  <a:lnTo>
                    <a:pt x="5419" y="42158"/>
                  </a:lnTo>
                  <a:lnTo>
                    <a:pt x="20200" y="20219"/>
                  </a:lnTo>
                  <a:lnTo>
                    <a:pt x="42127" y="5425"/>
                  </a:lnTo>
                  <a:lnTo>
                    <a:pt x="68983" y="0"/>
                  </a:lnTo>
                  <a:lnTo>
                    <a:pt x="452678" y="0"/>
                  </a:lnTo>
                  <a:lnTo>
                    <a:pt x="479534" y="5425"/>
                  </a:lnTo>
                  <a:lnTo>
                    <a:pt x="501461" y="20219"/>
                  </a:lnTo>
                  <a:lnTo>
                    <a:pt x="516242" y="42158"/>
                  </a:lnTo>
                  <a:lnTo>
                    <a:pt x="521661" y="69020"/>
                  </a:lnTo>
                  <a:lnTo>
                    <a:pt x="521661" y="429708"/>
                  </a:lnTo>
                  <a:lnTo>
                    <a:pt x="516242" y="456570"/>
                  </a:lnTo>
                  <a:lnTo>
                    <a:pt x="501461" y="478509"/>
                  </a:lnTo>
                  <a:lnTo>
                    <a:pt x="479534" y="493303"/>
                  </a:lnTo>
                  <a:lnTo>
                    <a:pt x="452678" y="498728"/>
                  </a:lnTo>
                  <a:close/>
                </a:path>
              </a:pathLst>
            </a:custGeom>
            <a:solidFill>
              <a:srgbClr val="4EB6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10627" y="6200698"/>
              <a:ext cx="763905" cy="402590"/>
            </a:xfrm>
            <a:custGeom>
              <a:avLst/>
              <a:gdLst/>
              <a:ahLst/>
              <a:cxnLst/>
              <a:rect l="l" t="t" r="r" b="b"/>
              <a:pathLst>
                <a:path w="763904" h="402590">
                  <a:moveTo>
                    <a:pt x="763905" y="371182"/>
                  </a:moveTo>
                  <a:lnTo>
                    <a:pt x="761453" y="359079"/>
                  </a:lnTo>
                  <a:lnTo>
                    <a:pt x="754799" y="349173"/>
                  </a:lnTo>
                  <a:lnTo>
                    <a:pt x="744893" y="342506"/>
                  </a:lnTo>
                  <a:lnTo>
                    <a:pt x="732764" y="340055"/>
                  </a:lnTo>
                  <a:lnTo>
                    <a:pt x="31140" y="340055"/>
                  </a:lnTo>
                  <a:lnTo>
                    <a:pt x="19011" y="342506"/>
                  </a:lnTo>
                  <a:lnTo>
                    <a:pt x="9105" y="349173"/>
                  </a:lnTo>
                  <a:lnTo>
                    <a:pt x="2451" y="359079"/>
                  </a:lnTo>
                  <a:lnTo>
                    <a:pt x="0" y="371182"/>
                  </a:lnTo>
                  <a:lnTo>
                    <a:pt x="2451" y="383311"/>
                  </a:lnTo>
                  <a:lnTo>
                    <a:pt x="9131" y="393217"/>
                  </a:lnTo>
                  <a:lnTo>
                    <a:pt x="19024" y="399872"/>
                  </a:lnTo>
                  <a:lnTo>
                    <a:pt x="31140" y="402323"/>
                  </a:lnTo>
                  <a:lnTo>
                    <a:pt x="732764" y="402323"/>
                  </a:lnTo>
                  <a:lnTo>
                    <a:pt x="744893" y="399872"/>
                  </a:lnTo>
                  <a:lnTo>
                    <a:pt x="754799" y="393192"/>
                  </a:lnTo>
                  <a:lnTo>
                    <a:pt x="761453" y="383298"/>
                  </a:lnTo>
                  <a:lnTo>
                    <a:pt x="763905" y="371182"/>
                  </a:lnTo>
                  <a:close/>
                </a:path>
                <a:path w="763904" h="402590">
                  <a:moveTo>
                    <a:pt x="763905" y="201155"/>
                  </a:moveTo>
                  <a:lnTo>
                    <a:pt x="761453" y="189052"/>
                  </a:lnTo>
                  <a:lnTo>
                    <a:pt x="754799" y="179146"/>
                  </a:lnTo>
                  <a:lnTo>
                    <a:pt x="744893" y="172478"/>
                  </a:lnTo>
                  <a:lnTo>
                    <a:pt x="732764" y="170027"/>
                  </a:lnTo>
                  <a:lnTo>
                    <a:pt x="31140" y="170027"/>
                  </a:lnTo>
                  <a:lnTo>
                    <a:pt x="19011" y="172478"/>
                  </a:lnTo>
                  <a:lnTo>
                    <a:pt x="9105" y="179146"/>
                  </a:lnTo>
                  <a:lnTo>
                    <a:pt x="2451" y="189052"/>
                  </a:lnTo>
                  <a:lnTo>
                    <a:pt x="0" y="201155"/>
                  </a:lnTo>
                  <a:lnTo>
                    <a:pt x="2451" y="213283"/>
                  </a:lnTo>
                  <a:lnTo>
                    <a:pt x="9131" y="223177"/>
                  </a:lnTo>
                  <a:lnTo>
                    <a:pt x="19024" y="229844"/>
                  </a:lnTo>
                  <a:lnTo>
                    <a:pt x="31140" y="232295"/>
                  </a:lnTo>
                  <a:lnTo>
                    <a:pt x="732764" y="232295"/>
                  </a:lnTo>
                  <a:lnTo>
                    <a:pt x="744893" y="229844"/>
                  </a:lnTo>
                  <a:lnTo>
                    <a:pt x="754799" y="223164"/>
                  </a:lnTo>
                  <a:lnTo>
                    <a:pt x="761453" y="213271"/>
                  </a:lnTo>
                  <a:lnTo>
                    <a:pt x="763905" y="201155"/>
                  </a:lnTo>
                  <a:close/>
                </a:path>
                <a:path w="763904" h="402590">
                  <a:moveTo>
                    <a:pt x="763905" y="31127"/>
                  </a:moveTo>
                  <a:lnTo>
                    <a:pt x="761453" y="19024"/>
                  </a:lnTo>
                  <a:lnTo>
                    <a:pt x="754799" y="9118"/>
                  </a:lnTo>
                  <a:lnTo>
                    <a:pt x="744893" y="2451"/>
                  </a:lnTo>
                  <a:lnTo>
                    <a:pt x="732764" y="0"/>
                  </a:lnTo>
                  <a:lnTo>
                    <a:pt x="31140" y="0"/>
                  </a:lnTo>
                  <a:lnTo>
                    <a:pt x="19011" y="2451"/>
                  </a:lnTo>
                  <a:lnTo>
                    <a:pt x="9105" y="9118"/>
                  </a:lnTo>
                  <a:lnTo>
                    <a:pt x="2451" y="19024"/>
                  </a:lnTo>
                  <a:lnTo>
                    <a:pt x="0" y="31127"/>
                  </a:lnTo>
                  <a:lnTo>
                    <a:pt x="2451" y="43256"/>
                  </a:lnTo>
                  <a:lnTo>
                    <a:pt x="9131" y="53149"/>
                  </a:lnTo>
                  <a:lnTo>
                    <a:pt x="19024" y="59817"/>
                  </a:lnTo>
                  <a:lnTo>
                    <a:pt x="31140" y="62268"/>
                  </a:lnTo>
                  <a:lnTo>
                    <a:pt x="732764" y="62268"/>
                  </a:lnTo>
                  <a:lnTo>
                    <a:pt x="744893" y="59817"/>
                  </a:lnTo>
                  <a:lnTo>
                    <a:pt x="754799" y="53136"/>
                  </a:lnTo>
                  <a:lnTo>
                    <a:pt x="761453" y="43243"/>
                  </a:lnTo>
                  <a:lnTo>
                    <a:pt x="763905" y="31127"/>
                  </a:lnTo>
                  <a:close/>
                </a:path>
              </a:pathLst>
            </a:custGeom>
            <a:solidFill>
              <a:srgbClr val="BDC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423273" y="6812758"/>
            <a:ext cx="1762760" cy="1725930"/>
            <a:chOff x="1423273" y="6812758"/>
            <a:chExt cx="1762760" cy="1725930"/>
          </a:xfrm>
        </p:grpSpPr>
        <p:sp>
          <p:nvSpPr>
            <p:cNvPr id="17" name="object 17"/>
            <p:cNvSpPr/>
            <p:nvPr/>
          </p:nvSpPr>
          <p:spPr>
            <a:xfrm>
              <a:off x="2601832" y="6812758"/>
              <a:ext cx="337820" cy="335280"/>
            </a:xfrm>
            <a:custGeom>
              <a:avLst/>
              <a:gdLst/>
              <a:ahLst/>
              <a:cxnLst/>
              <a:rect l="l" t="t" r="r" b="b"/>
              <a:pathLst>
                <a:path w="337819" h="335279">
                  <a:moveTo>
                    <a:pt x="185317" y="335280"/>
                  </a:moveTo>
                  <a:lnTo>
                    <a:pt x="152216" y="335280"/>
                  </a:lnTo>
                  <a:lnTo>
                    <a:pt x="135837" y="332740"/>
                  </a:lnTo>
                  <a:lnTo>
                    <a:pt x="127747" y="330200"/>
                  </a:lnTo>
                  <a:lnTo>
                    <a:pt x="119775" y="328930"/>
                  </a:lnTo>
                  <a:lnTo>
                    <a:pt x="111922" y="326390"/>
                  </a:lnTo>
                  <a:lnTo>
                    <a:pt x="104188" y="322580"/>
                  </a:lnTo>
                  <a:lnTo>
                    <a:pt x="96609" y="320040"/>
                  </a:lnTo>
                  <a:lnTo>
                    <a:pt x="61727" y="297180"/>
                  </a:lnTo>
                  <a:lnTo>
                    <a:pt x="33254" y="267970"/>
                  </a:lnTo>
                  <a:lnTo>
                    <a:pt x="19964" y="246380"/>
                  </a:lnTo>
                  <a:lnTo>
                    <a:pt x="16244" y="240030"/>
                  </a:lnTo>
                  <a:lnTo>
                    <a:pt x="3266" y="200660"/>
                  </a:lnTo>
                  <a:lnTo>
                    <a:pt x="0" y="167640"/>
                  </a:lnTo>
                  <a:lnTo>
                    <a:pt x="202" y="158750"/>
                  </a:lnTo>
                  <a:lnTo>
                    <a:pt x="9872" y="110490"/>
                  </a:lnTo>
                  <a:lnTo>
                    <a:pt x="19949" y="88900"/>
                  </a:lnTo>
                  <a:lnTo>
                    <a:pt x="24033" y="81280"/>
                  </a:lnTo>
                  <a:lnTo>
                    <a:pt x="49488" y="48260"/>
                  </a:lnTo>
                  <a:lnTo>
                    <a:pt x="82107" y="22860"/>
                  </a:lnTo>
                  <a:lnTo>
                    <a:pt x="104303" y="12700"/>
                  </a:lnTo>
                  <a:lnTo>
                    <a:pt x="112048" y="8890"/>
                  </a:lnTo>
                  <a:lnTo>
                    <a:pt x="127895" y="3810"/>
                  </a:lnTo>
                  <a:lnTo>
                    <a:pt x="152396" y="0"/>
                  </a:lnTo>
                  <a:lnTo>
                    <a:pt x="185514" y="0"/>
                  </a:lnTo>
                  <a:lnTo>
                    <a:pt x="210012" y="3810"/>
                  </a:lnTo>
                  <a:lnTo>
                    <a:pt x="225856" y="8890"/>
                  </a:lnTo>
                  <a:lnTo>
                    <a:pt x="233601" y="12700"/>
                  </a:lnTo>
                  <a:lnTo>
                    <a:pt x="241189" y="15240"/>
                  </a:lnTo>
                  <a:lnTo>
                    <a:pt x="248586" y="19050"/>
                  </a:lnTo>
                  <a:lnTo>
                    <a:pt x="255790" y="22860"/>
                  </a:lnTo>
                  <a:lnTo>
                    <a:pt x="262802" y="27940"/>
                  </a:lnTo>
                  <a:lnTo>
                    <a:pt x="266195" y="30480"/>
                  </a:lnTo>
                  <a:lnTo>
                    <a:pt x="155135" y="30480"/>
                  </a:lnTo>
                  <a:lnTo>
                    <a:pt x="128418" y="35560"/>
                  </a:lnTo>
                  <a:lnTo>
                    <a:pt x="91556" y="53340"/>
                  </a:lnTo>
                  <a:lnTo>
                    <a:pt x="75444" y="66040"/>
                  </a:lnTo>
                  <a:lnTo>
                    <a:pt x="70498" y="69850"/>
                  </a:lnTo>
                  <a:lnTo>
                    <a:pt x="65788" y="74930"/>
                  </a:lnTo>
                  <a:lnTo>
                    <a:pt x="61337" y="80010"/>
                  </a:lnTo>
                  <a:lnTo>
                    <a:pt x="57145" y="86360"/>
                  </a:lnTo>
                  <a:lnTo>
                    <a:pt x="53211" y="91440"/>
                  </a:lnTo>
                  <a:lnTo>
                    <a:pt x="49555" y="97790"/>
                  </a:lnTo>
                  <a:lnTo>
                    <a:pt x="46194" y="102870"/>
                  </a:lnTo>
                  <a:lnTo>
                    <a:pt x="43128" y="109220"/>
                  </a:lnTo>
                  <a:lnTo>
                    <a:pt x="31258" y="148590"/>
                  </a:lnTo>
                  <a:lnTo>
                    <a:pt x="29737" y="168910"/>
                  </a:lnTo>
                  <a:lnTo>
                    <a:pt x="29896" y="175260"/>
                  </a:lnTo>
                  <a:lnTo>
                    <a:pt x="37825" y="214630"/>
                  </a:lnTo>
                  <a:lnTo>
                    <a:pt x="53129" y="245110"/>
                  </a:lnTo>
                  <a:lnTo>
                    <a:pt x="57063" y="251460"/>
                  </a:lnTo>
                  <a:lnTo>
                    <a:pt x="61258" y="256540"/>
                  </a:lnTo>
                  <a:lnTo>
                    <a:pt x="65713" y="261620"/>
                  </a:lnTo>
                  <a:lnTo>
                    <a:pt x="70428" y="266700"/>
                  </a:lnTo>
                  <a:lnTo>
                    <a:pt x="75380" y="270510"/>
                  </a:lnTo>
                  <a:lnTo>
                    <a:pt x="80545" y="275590"/>
                  </a:lnTo>
                  <a:lnTo>
                    <a:pt x="121961" y="298450"/>
                  </a:lnTo>
                  <a:lnTo>
                    <a:pt x="148435" y="306070"/>
                  </a:lnTo>
                  <a:lnTo>
                    <a:pt x="155209" y="306070"/>
                  </a:lnTo>
                  <a:lnTo>
                    <a:pt x="162016" y="307340"/>
                  </a:lnTo>
                  <a:lnTo>
                    <a:pt x="262637" y="307340"/>
                  </a:lnTo>
                  <a:lnTo>
                    <a:pt x="255620" y="312420"/>
                  </a:lnTo>
                  <a:lnTo>
                    <a:pt x="248411" y="316230"/>
                  </a:lnTo>
                  <a:lnTo>
                    <a:pt x="241010" y="320040"/>
                  </a:lnTo>
                  <a:lnTo>
                    <a:pt x="233417" y="322580"/>
                  </a:lnTo>
                  <a:lnTo>
                    <a:pt x="225669" y="326390"/>
                  </a:lnTo>
                  <a:lnTo>
                    <a:pt x="217804" y="328930"/>
                  </a:lnTo>
                  <a:lnTo>
                    <a:pt x="209820" y="330200"/>
                  </a:lnTo>
                  <a:lnTo>
                    <a:pt x="201718" y="332740"/>
                  </a:lnTo>
                  <a:lnTo>
                    <a:pt x="185317" y="335280"/>
                  </a:lnTo>
                  <a:close/>
                </a:path>
                <a:path w="337819" h="335279">
                  <a:moveTo>
                    <a:pt x="262637" y="307340"/>
                  </a:moveTo>
                  <a:lnTo>
                    <a:pt x="175696" y="307340"/>
                  </a:lnTo>
                  <a:lnTo>
                    <a:pt x="182503" y="306070"/>
                  </a:lnTo>
                  <a:lnTo>
                    <a:pt x="189278" y="306070"/>
                  </a:lnTo>
                  <a:lnTo>
                    <a:pt x="202696" y="303530"/>
                  </a:lnTo>
                  <a:lnTo>
                    <a:pt x="215756" y="298450"/>
                  </a:lnTo>
                  <a:lnTo>
                    <a:pt x="222140" y="297180"/>
                  </a:lnTo>
                  <a:lnTo>
                    <a:pt x="228396" y="293370"/>
                  </a:lnTo>
                  <a:lnTo>
                    <a:pt x="262358" y="271780"/>
                  </a:lnTo>
                  <a:lnTo>
                    <a:pt x="284627" y="245110"/>
                  </a:lnTo>
                  <a:lnTo>
                    <a:pt x="288288" y="240030"/>
                  </a:lnTo>
                  <a:lnTo>
                    <a:pt x="303911" y="201930"/>
                  </a:lnTo>
                  <a:lnTo>
                    <a:pt x="308075" y="168910"/>
                  </a:lnTo>
                  <a:lnTo>
                    <a:pt x="307905" y="161290"/>
                  </a:lnTo>
                  <a:lnTo>
                    <a:pt x="299919" y="121920"/>
                  </a:lnTo>
                  <a:lnTo>
                    <a:pt x="288237" y="97790"/>
                  </a:lnTo>
                  <a:lnTo>
                    <a:pt x="284572" y="91440"/>
                  </a:lnTo>
                  <a:lnTo>
                    <a:pt x="280629" y="86360"/>
                  </a:lnTo>
                  <a:lnTo>
                    <a:pt x="276427" y="80010"/>
                  </a:lnTo>
                  <a:lnTo>
                    <a:pt x="271965" y="74930"/>
                  </a:lnTo>
                  <a:lnTo>
                    <a:pt x="267243" y="69850"/>
                  </a:lnTo>
                  <a:lnTo>
                    <a:pt x="262285" y="66040"/>
                  </a:lnTo>
                  <a:lnTo>
                    <a:pt x="257113" y="60960"/>
                  </a:lnTo>
                  <a:lnTo>
                    <a:pt x="222049" y="40640"/>
                  </a:lnTo>
                  <a:lnTo>
                    <a:pt x="182405" y="30480"/>
                  </a:lnTo>
                  <a:lnTo>
                    <a:pt x="266195" y="30480"/>
                  </a:lnTo>
                  <a:lnTo>
                    <a:pt x="299523" y="60960"/>
                  </a:lnTo>
                  <a:lnTo>
                    <a:pt x="317909" y="88900"/>
                  </a:lnTo>
                  <a:lnTo>
                    <a:pt x="321628" y="95250"/>
                  </a:lnTo>
                  <a:lnTo>
                    <a:pt x="334584" y="134620"/>
                  </a:lnTo>
                  <a:lnTo>
                    <a:pt x="337812" y="167640"/>
                  </a:lnTo>
                  <a:lnTo>
                    <a:pt x="337604" y="176530"/>
                  </a:lnTo>
                  <a:lnTo>
                    <a:pt x="330509" y="217170"/>
                  </a:lnTo>
                  <a:lnTo>
                    <a:pt x="317815" y="246380"/>
                  </a:lnTo>
                  <a:lnTo>
                    <a:pt x="313728" y="254000"/>
                  </a:lnTo>
                  <a:lnTo>
                    <a:pt x="288253" y="287020"/>
                  </a:lnTo>
                  <a:lnTo>
                    <a:pt x="269428" y="302260"/>
                  </a:lnTo>
                  <a:lnTo>
                    <a:pt x="262637" y="30734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48099" y="6870663"/>
              <a:ext cx="250304" cy="23913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3273" y="6885769"/>
              <a:ext cx="1762147" cy="16526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58714" y="6975662"/>
              <a:ext cx="41275" cy="35560"/>
            </a:xfrm>
            <a:custGeom>
              <a:avLst/>
              <a:gdLst/>
              <a:ahLst/>
              <a:cxnLst/>
              <a:rect l="l" t="t" r="r" b="b"/>
              <a:pathLst>
                <a:path w="41275" h="35559">
                  <a:moveTo>
                    <a:pt x="6244" y="35098"/>
                  </a:moveTo>
                  <a:lnTo>
                    <a:pt x="28035" y="1162"/>
                  </a:lnTo>
                  <a:lnTo>
                    <a:pt x="37468" y="0"/>
                  </a:lnTo>
                  <a:lnTo>
                    <a:pt x="40888" y="29618"/>
                  </a:lnTo>
                  <a:lnTo>
                    <a:pt x="32172" y="30644"/>
                  </a:lnTo>
                  <a:lnTo>
                    <a:pt x="23493" y="31900"/>
                  </a:lnTo>
                  <a:lnTo>
                    <a:pt x="14850" y="33384"/>
                  </a:lnTo>
                  <a:lnTo>
                    <a:pt x="6244" y="3509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2259" y="6995507"/>
              <a:ext cx="112554" cy="1087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01702" y="7141973"/>
              <a:ext cx="32384" cy="49530"/>
            </a:xfrm>
            <a:custGeom>
              <a:avLst/>
              <a:gdLst/>
              <a:ahLst/>
              <a:cxnLst/>
              <a:rect l="l" t="t" r="r" b="b"/>
              <a:pathLst>
                <a:path w="32385" h="49529">
                  <a:moveTo>
                    <a:pt x="3419" y="49463"/>
                  </a:moveTo>
                  <a:lnTo>
                    <a:pt x="1863" y="40868"/>
                  </a:lnTo>
                  <a:lnTo>
                    <a:pt x="774" y="32228"/>
                  </a:lnTo>
                  <a:lnTo>
                    <a:pt x="153" y="23541"/>
                  </a:lnTo>
                  <a:lnTo>
                    <a:pt x="0" y="14809"/>
                  </a:lnTo>
                  <a:lnTo>
                    <a:pt x="0" y="0"/>
                  </a:lnTo>
                  <a:lnTo>
                    <a:pt x="29737" y="2073"/>
                  </a:lnTo>
                  <a:lnTo>
                    <a:pt x="29852" y="21075"/>
                  </a:lnTo>
                  <a:lnTo>
                    <a:pt x="30311" y="28051"/>
                  </a:lnTo>
                  <a:lnTo>
                    <a:pt x="31116" y="34996"/>
                  </a:lnTo>
                  <a:lnTo>
                    <a:pt x="32264" y="41910"/>
                  </a:lnTo>
                  <a:lnTo>
                    <a:pt x="3419" y="4946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548288" y="8546261"/>
            <a:ext cx="1714500" cy="1714500"/>
            <a:chOff x="7548288" y="8546261"/>
            <a:chExt cx="1714500" cy="1714500"/>
          </a:xfrm>
        </p:grpSpPr>
        <p:sp>
          <p:nvSpPr>
            <p:cNvPr id="24" name="object 24"/>
            <p:cNvSpPr/>
            <p:nvPr/>
          </p:nvSpPr>
          <p:spPr>
            <a:xfrm>
              <a:off x="7575942" y="9237591"/>
              <a:ext cx="1548765" cy="995680"/>
            </a:xfrm>
            <a:custGeom>
              <a:avLst/>
              <a:gdLst/>
              <a:ahLst/>
              <a:cxnLst/>
              <a:rect l="l" t="t" r="r" b="b"/>
              <a:pathLst>
                <a:path w="1548765" h="995679">
                  <a:moveTo>
                    <a:pt x="1493274" y="995516"/>
                  </a:moveTo>
                  <a:lnTo>
                    <a:pt x="55306" y="995516"/>
                  </a:lnTo>
                  <a:lnTo>
                    <a:pt x="33813" y="991158"/>
                  </a:lnTo>
                  <a:lnTo>
                    <a:pt x="16230" y="979286"/>
                  </a:lnTo>
                  <a:lnTo>
                    <a:pt x="4357" y="961702"/>
                  </a:lnTo>
                  <a:lnTo>
                    <a:pt x="0" y="940209"/>
                  </a:lnTo>
                  <a:lnTo>
                    <a:pt x="0" y="0"/>
                  </a:lnTo>
                  <a:lnTo>
                    <a:pt x="1548580" y="0"/>
                  </a:lnTo>
                  <a:lnTo>
                    <a:pt x="1548580" y="940209"/>
                  </a:lnTo>
                  <a:lnTo>
                    <a:pt x="1544222" y="961702"/>
                  </a:lnTo>
                  <a:lnTo>
                    <a:pt x="1532350" y="979286"/>
                  </a:lnTo>
                  <a:lnTo>
                    <a:pt x="1514766" y="991158"/>
                  </a:lnTo>
                  <a:lnTo>
                    <a:pt x="1493274" y="995516"/>
                  </a:lnTo>
                  <a:close/>
                </a:path>
              </a:pathLst>
            </a:custGeom>
            <a:solidFill>
              <a:srgbClr val="E6E8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22876" y="9624737"/>
              <a:ext cx="472440" cy="276860"/>
            </a:xfrm>
            <a:custGeom>
              <a:avLst/>
              <a:gdLst/>
              <a:ahLst/>
              <a:cxnLst/>
              <a:rect l="l" t="t" r="r" b="b"/>
              <a:pathLst>
                <a:path w="472440" h="276859">
                  <a:moveTo>
                    <a:pt x="195516" y="276532"/>
                  </a:moveTo>
                  <a:lnTo>
                    <a:pt x="139781" y="270906"/>
                  </a:lnTo>
                  <a:lnTo>
                    <a:pt x="87874" y="254779"/>
                  </a:lnTo>
                  <a:lnTo>
                    <a:pt x="40909" y="229275"/>
                  </a:lnTo>
                  <a:lnTo>
                    <a:pt x="0" y="195516"/>
                  </a:lnTo>
                  <a:lnTo>
                    <a:pt x="195516" y="0"/>
                  </a:lnTo>
                  <a:lnTo>
                    <a:pt x="472049" y="0"/>
                  </a:lnTo>
                  <a:lnTo>
                    <a:pt x="467590" y="49682"/>
                  </a:lnTo>
                  <a:lnTo>
                    <a:pt x="454738" y="96454"/>
                  </a:lnTo>
                  <a:lnTo>
                    <a:pt x="434274" y="139530"/>
                  </a:lnTo>
                  <a:lnTo>
                    <a:pt x="406982" y="178128"/>
                  </a:lnTo>
                  <a:lnTo>
                    <a:pt x="373645" y="211465"/>
                  </a:lnTo>
                  <a:lnTo>
                    <a:pt x="335047" y="238757"/>
                  </a:lnTo>
                  <a:lnTo>
                    <a:pt x="291971" y="259221"/>
                  </a:lnTo>
                  <a:lnTo>
                    <a:pt x="245199" y="272073"/>
                  </a:lnTo>
                  <a:lnTo>
                    <a:pt x="195516" y="276532"/>
                  </a:lnTo>
                  <a:close/>
                </a:path>
              </a:pathLst>
            </a:custGeom>
            <a:solidFill>
              <a:srgbClr val="B4D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18393" y="9429220"/>
              <a:ext cx="276860" cy="195580"/>
            </a:xfrm>
            <a:custGeom>
              <a:avLst/>
              <a:gdLst/>
              <a:ahLst/>
              <a:cxnLst/>
              <a:rect l="l" t="t" r="r" b="b"/>
              <a:pathLst>
                <a:path w="276859" h="195579">
                  <a:moveTo>
                    <a:pt x="276532" y="195516"/>
                  </a:moveTo>
                  <a:lnTo>
                    <a:pt x="0" y="195516"/>
                  </a:lnTo>
                  <a:lnTo>
                    <a:pt x="195516" y="0"/>
                  </a:lnTo>
                  <a:lnTo>
                    <a:pt x="229275" y="40909"/>
                  </a:lnTo>
                  <a:lnTo>
                    <a:pt x="254779" y="87874"/>
                  </a:lnTo>
                  <a:lnTo>
                    <a:pt x="270906" y="139781"/>
                  </a:lnTo>
                  <a:lnTo>
                    <a:pt x="276532" y="195516"/>
                  </a:lnTo>
                  <a:close/>
                </a:path>
              </a:pathLst>
            </a:custGeom>
            <a:solidFill>
              <a:srgbClr val="4E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22876" y="9348204"/>
              <a:ext cx="391160" cy="276860"/>
            </a:xfrm>
            <a:custGeom>
              <a:avLst/>
              <a:gdLst/>
              <a:ahLst/>
              <a:cxnLst/>
              <a:rect l="l" t="t" r="r" b="b"/>
              <a:pathLst>
                <a:path w="391159" h="276859">
                  <a:moveTo>
                    <a:pt x="195516" y="276532"/>
                  </a:moveTo>
                  <a:lnTo>
                    <a:pt x="0" y="81015"/>
                  </a:lnTo>
                  <a:lnTo>
                    <a:pt x="40909" y="47257"/>
                  </a:lnTo>
                  <a:lnTo>
                    <a:pt x="87874" y="21752"/>
                  </a:lnTo>
                  <a:lnTo>
                    <a:pt x="139781" y="5625"/>
                  </a:lnTo>
                  <a:lnTo>
                    <a:pt x="195516" y="0"/>
                  </a:lnTo>
                  <a:lnTo>
                    <a:pt x="251252" y="5625"/>
                  </a:lnTo>
                  <a:lnTo>
                    <a:pt x="303159" y="21752"/>
                  </a:lnTo>
                  <a:lnTo>
                    <a:pt x="350124" y="47257"/>
                  </a:lnTo>
                  <a:lnTo>
                    <a:pt x="391033" y="81015"/>
                  </a:lnTo>
                  <a:lnTo>
                    <a:pt x="195516" y="276532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41856" y="9429229"/>
              <a:ext cx="1189355" cy="527685"/>
            </a:xfrm>
            <a:custGeom>
              <a:avLst/>
              <a:gdLst/>
              <a:ahLst/>
              <a:cxnLst/>
              <a:rect l="l" t="t" r="r" b="b"/>
              <a:pathLst>
                <a:path w="1189354" h="527684">
                  <a:moveTo>
                    <a:pt x="276529" y="195516"/>
                  </a:moveTo>
                  <a:lnTo>
                    <a:pt x="81013" y="0"/>
                  </a:lnTo>
                  <a:lnTo>
                    <a:pt x="47256" y="40906"/>
                  </a:lnTo>
                  <a:lnTo>
                    <a:pt x="21755" y="87871"/>
                  </a:lnTo>
                  <a:lnTo>
                    <a:pt x="5626" y="139776"/>
                  </a:lnTo>
                  <a:lnTo>
                    <a:pt x="0" y="195516"/>
                  </a:lnTo>
                  <a:lnTo>
                    <a:pt x="5626" y="251244"/>
                  </a:lnTo>
                  <a:lnTo>
                    <a:pt x="21755" y="303161"/>
                  </a:lnTo>
                  <a:lnTo>
                    <a:pt x="47256" y="350126"/>
                  </a:lnTo>
                  <a:lnTo>
                    <a:pt x="81013" y="391033"/>
                  </a:lnTo>
                  <a:lnTo>
                    <a:pt x="276529" y="195516"/>
                  </a:lnTo>
                  <a:close/>
                </a:path>
                <a:path w="1189354" h="527684">
                  <a:moveTo>
                    <a:pt x="1189088" y="416737"/>
                  </a:moveTo>
                  <a:lnTo>
                    <a:pt x="801941" y="416737"/>
                  </a:lnTo>
                  <a:lnTo>
                    <a:pt x="801941" y="527354"/>
                  </a:lnTo>
                  <a:lnTo>
                    <a:pt x="1189088" y="527354"/>
                  </a:lnTo>
                  <a:lnTo>
                    <a:pt x="1189088" y="416737"/>
                  </a:lnTo>
                  <a:close/>
                </a:path>
                <a:path w="1189354" h="527684">
                  <a:moveTo>
                    <a:pt x="1189088" y="140208"/>
                  </a:moveTo>
                  <a:lnTo>
                    <a:pt x="801941" y="140208"/>
                  </a:lnTo>
                  <a:lnTo>
                    <a:pt x="801941" y="250825"/>
                  </a:lnTo>
                  <a:lnTo>
                    <a:pt x="1189088" y="250825"/>
                  </a:lnTo>
                  <a:lnTo>
                    <a:pt x="1189088" y="140208"/>
                  </a:lnTo>
                  <a:close/>
                </a:path>
              </a:pathLst>
            </a:custGeom>
            <a:solidFill>
              <a:srgbClr val="FF81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60841" y="9403511"/>
              <a:ext cx="553085" cy="719455"/>
            </a:xfrm>
            <a:custGeom>
              <a:avLst/>
              <a:gdLst/>
              <a:ahLst/>
              <a:cxnLst/>
              <a:rect l="l" t="t" r="r" b="b"/>
              <a:pathLst>
                <a:path w="553084" h="719454">
                  <a:moveTo>
                    <a:pt x="553059" y="608380"/>
                  </a:moveTo>
                  <a:lnTo>
                    <a:pt x="548703" y="586930"/>
                  </a:lnTo>
                  <a:lnTo>
                    <a:pt x="536829" y="569341"/>
                  </a:lnTo>
                  <a:lnTo>
                    <a:pt x="519252" y="557441"/>
                  </a:lnTo>
                  <a:lnTo>
                    <a:pt x="497751" y="553072"/>
                  </a:lnTo>
                  <a:lnTo>
                    <a:pt x="55308" y="553072"/>
                  </a:lnTo>
                  <a:lnTo>
                    <a:pt x="33807" y="557441"/>
                  </a:lnTo>
                  <a:lnTo>
                    <a:pt x="16230" y="569341"/>
                  </a:lnTo>
                  <a:lnTo>
                    <a:pt x="4356" y="586930"/>
                  </a:lnTo>
                  <a:lnTo>
                    <a:pt x="0" y="608380"/>
                  </a:lnTo>
                  <a:lnTo>
                    <a:pt x="0" y="663689"/>
                  </a:lnTo>
                  <a:lnTo>
                    <a:pt x="4356" y="685177"/>
                  </a:lnTo>
                  <a:lnTo>
                    <a:pt x="16230" y="702754"/>
                  </a:lnTo>
                  <a:lnTo>
                    <a:pt x="33807" y="714629"/>
                  </a:lnTo>
                  <a:lnTo>
                    <a:pt x="55308" y="718985"/>
                  </a:lnTo>
                  <a:lnTo>
                    <a:pt x="497751" y="718985"/>
                  </a:lnTo>
                  <a:lnTo>
                    <a:pt x="519252" y="714629"/>
                  </a:lnTo>
                  <a:lnTo>
                    <a:pt x="536829" y="702754"/>
                  </a:lnTo>
                  <a:lnTo>
                    <a:pt x="548703" y="685177"/>
                  </a:lnTo>
                  <a:lnTo>
                    <a:pt x="553059" y="663689"/>
                  </a:lnTo>
                  <a:lnTo>
                    <a:pt x="553059" y="608380"/>
                  </a:lnTo>
                  <a:close/>
                </a:path>
                <a:path w="553084" h="719454">
                  <a:moveTo>
                    <a:pt x="553059" y="331838"/>
                  </a:moveTo>
                  <a:lnTo>
                    <a:pt x="548703" y="310400"/>
                  </a:lnTo>
                  <a:lnTo>
                    <a:pt x="536829" y="292811"/>
                  </a:lnTo>
                  <a:lnTo>
                    <a:pt x="519252" y="280911"/>
                  </a:lnTo>
                  <a:lnTo>
                    <a:pt x="497751" y="276542"/>
                  </a:lnTo>
                  <a:lnTo>
                    <a:pt x="55308" y="276542"/>
                  </a:lnTo>
                  <a:lnTo>
                    <a:pt x="33807" y="280911"/>
                  </a:lnTo>
                  <a:lnTo>
                    <a:pt x="16230" y="292811"/>
                  </a:lnTo>
                  <a:lnTo>
                    <a:pt x="4356" y="310400"/>
                  </a:lnTo>
                  <a:lnTo>
                    <a:pt x="0" y="331838"/>
                  </a:lnTo>
                  <a:lnTo>
                    <a:pt x="0" y="387146"/>
                  </a:lnTo>
                  <a:lnTo>
                    <a:pt x="4356" y="408597"/>
                  </a:lnTo>
                  <a:lnTo>
                    <a:pt x="16230" y="426186"/>
                  </a:lnTo>
                  <a:lnTo>
                    <a:pt x="33807" y="438086"/>
                  </a:lnTo>
                  <a:lnTo>
                    <a:pt x="55308" y="442455"/>
                  </a:lnTo>
                  <a:lnTo>
                    <a:pt x="497751" y="442455"/>
                  </a:lnTo>
                  <a:lnTo>
                    <a:pt x="519252" y="438086"/>
                  </a:lnTo>
                  <a:lnTo>
                    <a:pt x="536829" y="426186"/>
                  </a:lnTo>
                  <a:lnTo>
                    <a:pt x="548703" y="408597"/>
                  </a:lnTo>
                  <a:lnTo>
                    <a:pt x="553059" y="387146"/>
                  </a:lnTo>
                  <a:lnTo>
                    <a:pt x="553059" y="331838"/>
                  </a:lnTo>
                  <a:close/>
                </a:path>
                <a:path w="553084" h="719454">
                  <a:moveTo>
                    <a:pt x="553059" y="55308"/>
                  </a:moveTo>
                  <a:lnTo>
                    <a:pt x="548703" y="33820"/>
                  </a:lnTo>
                  <a:lnTo>
                    <a:pt x="536829" y="16230"/>
                  </a:lnTo>
                  <a:lnTo>
                    <a:pt x="519252" y="4368"/>
                  </a:lnTo>
                  <a:lnTo>
                    <a:pt x="497751" y="0"/>
                  </a:lnTo>
                  <a:lnTo>
                    <a:pt x="55308" y="0"/>
                  </a:lnTo>
                  <a:lnTo>
                    <a:pt x="33807" y="4368"/>
                  </a:lnTo>
                  <a:lnTo>
                    <a:pt x="16230" y="16230"/>
                  </a:lnTo>
                  <a:lnTo>
                    <a:pt x="4356" y="33820"/>
                  </a:lnTo>
                  <a:lnTo>
                    <a:pt x="0" y="55308"/>
                  </a:lnTo>
                  <a:lnTo>
                    <a:pt x="0" y="110617"/>
                  </a:lnTo>
                  <a:lnTo>
                    <a:pt x="4356" y="132067"/>
                  </a:lnTo>
                  <a:lnTo>
                    <a:pt x="16230" y="149656"/>
                  </a:lnTo>
                  <a:lnTo>
                    <a:pt x="33807" y="161556"/>
                  </a:lnTo>
                  <a:lnTo>
                    <a:pt x="55308" y="165925"/>
                  </a:lnTo>
                  <a:lnTo>
                    <a:pt x="497751" y="165925"/>
                  </a:lnTo>
                  <a:lnTo>
                    <a:pt x="519252" y="161556"/>
                  </a:lnTo>
                  <a:lnTo>
                    <a:pt x="536829" y="149656"/>
                  </a:lnTo>
                  <a:lnTo>
                    <a:pt x="548703" y="132067"/>
                  </a:lnTo>
                  <a:lnTo>
                    <a:pt x="553059" y="110617"/>
                  </a:lnTo>
                  <a:lnTo>
                    <a:pt x="553059" y="55308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5931" y="9016377"/>
              <a:ext cx="1548765" cy="221615"/>
            </a:xfrm>
            <a:custGeom>
              <a:avLst/>
              <a:gdLst/>
              <a:ahLst/>
              <a:cxnLst/>
              <a:rect l="l" t="t" r="r" b="b"/>
              <a:pathLst>
                <a:path w="1548765" h="221615">
                  <a:moveTo>
                    <a:pt x="977049" y="221221"/>
                  </a:moveTo>
                  <a:lnTo>
                    <a:pt x="884910" y="110604"/>
                  </a:lnTo>
                  <a:lnTo>
                    <a:pt x="774293" y="110604"/>
                  </a:lnTo>
                  <a:lnTo>
                    <a:pt x="731215" y="101917"/>
                  </a:lnTo>
                  <a:lnTo>
                    <a:pt x="696061" y="78232"/>
                  </a:lnTo>
                  <a:lnTo>
                    <a:pt x="672363" y="43065"/>
                  </a:lnTo>
                  <a:lnTo>
                    <a:pt x="663676" y="0"/>
                  </a:lnTo>
                  <a:lnTo>
                    <a:pt x="55308" y="0"/>
                  </a:lnTo>
                  <a:lnTo>
                    <a:pt x="33820" y="4356"/>
                  </a:lnTo>
                  <a:lnTo>
                    <a:pt x="16230" y="16230"/>
                  </a:lnTo>
                  <a:lnTo>
                    <a:pt x="4368" y="33807"/>
                  </a:lnTo>
                  <a:lnTo>
                    <a:pt x="0" y="55295"/>
                  </a:lnTo>
                  <a:lnTo>
                    <a:pt x="0" y="221221"/>
                  </a:lnTo>
                  <a:lnTo>
                    <a:pt x="977049" y="221221"/>
                  </a:lnTo>
                  <a:close/>
                </a:path>
                <a:path w="1548765" h="221615">
                  <a:moveTo>
                    <a:pt x="1548587" y="110604"/>
                  </a:moveTo>
                  <a:lnTo>
                    <a:pt x="1106131" y="110604"/>
                  </a:lnTo>
                  <a:lnTo>
                    <a:pt x="1106131" y="221221"/>
                  </a:lnTo>
                  <a:lnTo>
                    <a:pt x="1548587" y="221221"/>
                  </a:lnTo>
                  <a:lnTo>
                    <a:pt x="1548587" y="110604"/>
                  </a:lnTo>
                  <a:close/>
                </a:path>
              </a:pathLst>
            </a:custGeom>
            <a:solidFill>
              <a:srgbClr val="B4D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39619" y="8573914"/>
              <a:ext cx="995680" cy="719455"/>
            </a:xfrm>
            <a:custGeom>
              <a:avLst/>
              <a:gdLst/>
              <a:ahLst/>
              <a:cxnLst/>
              <a:rect l="l" t="t" r="r" b="b"/>
              <a:pathLst>
                <a:path w="995679" h="719454">
                  <a:moveTo>
                    <a:pt x="386064" y="718983"/>
                  </a:moveTo>
                  <a:lnTo>
                    <a:pt x="342640" y="698568"/>
                  </a:lnTo>
                  <a:lnTo>
                    <a:pt x="221225" y="553064"/>
                  </a:lnTo>
                  <a:lnTo>
                    <a:pt x="110612" y="553064"/>
                  </a:lnTo>
                  <a:lnTo>
                    <a:pt x="67536" y="544379"/>
                  </a:lnTo>
                  <a:lnTo>
                    <a:pt x="32379" y="520685"/>
                  </a:lnTo>
                  <a:lnTo>
                    <a:pt x="8685" y="485528"/>
                  </a:lnTo>
                  <a:lnTo>
                    <a:pt x="0" y="442451"/>
                  </a:lnTo>
                  <a:lnTo>
                    <a:pt x="0" y="110612"/>
                  </a:lnTo>
                  <a:lnTo>
                    <a:pt x="8685" y="67536"/>
                  </a:lnTo>
                  <a:lnTo>
                    <a:pt x="32379" y="32379"/>
                  </a:lnTo>
                  <a:lnTo>
                    <a:pt x="67536" y="8685"/>
                  </a:lnTo>
                  <a:lnTo>
                    <a:pt x="110612" y="0"/>
                  </a:lnTo>
                  <a:lnTo>
                    <a:pt x="884903" y="0"/>
                  </a:lnTo>
                  <a:lnTo>
                    <a:pt x="927979" y="8685"/>
                  </a:lnTo>
                  <a:lnTo>
                    <a:pt x="963137" y="32379"/>
                  </a:lnTo>
                  <a:lnTo>
                    <a:pt x="986830" y="67536"/>
                  </a:lnTo>
                  <a:lnTo>
                    <a:pt x="995516" y="110612"/>
                  </a:lnTo>
                  <a:lnTo>
                    <a:pt x="995516" y="442451"/>
                  </a:lnTo>
                  <a:lnTo>
                    <a:pt x="986830" y="485528"/>
                  </a:lnTo>
                  <a:lnTo>
                    <a:pt x="963137" y="520685"/>
                  </a:lnTo>
                  <a:lnTo>
                    <a:pt x="927979" y="544379"/>
                  </a:lnTo>
                  <a:lnTo>
                    <a:pt x="884903" y="553064"/>
                  </a:lnTo>
                  <a:lnTo>
                    <a:pt x="442451" y="553064"/>
                  </a:lnTo>
                  <a:lnTo>
                    <a:pt x="442451" y="663677"/>
                  </a:lnTo>
                  <a:lnTo>
                    <a:pt x="425816" y="702348"/>
                  </a:lnTo>
                  <a:lnTo>
                    <a:pt x="397395" y="717827"/>
                  </a:lnTo>
                  <a:lnTo>
                    <a:pt x="386064" y="718983"/>
                  </a:lnTo>
                  <a:close/>
                </a:path>
              </a:pathLst>
            </a:custGeom>
            <a:solidFill>
              <a:srgbClr val="F0D0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48283" y="8546261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65912" y="1437970"/>
                  </a:moveTo>
                  <a:lnTo>
                    <a:pt x="110617" y="1437970"/>
                  </a:lnTo>
                  <a:lnTo>
                    <a:pt x="110617" y="1493278"/>
                  </a:lnTo>
                  <a:lnTo>
                    <a:pt x="165912" y="1493278"/>
                  </a:lnTo>
                  <a:lnTo>
                    <a:pt x="165912" y="1437970"/>
                  </a:lnTo>
                  <a:close/>
                </a:path>
                <a:path w="1714500" h="1714500">
                  <a:moveTo>
                    <a:pt x="165912" y="553072"/>
                  </a:moveTo>
                  <a:lnTo>
                    <a:pt x="110617" y="553072"/>
                  </a:lnTo>
                  <a:lnTo>
                    <a:pt x="110617" y="608380"/>
                  </a:lnTo>
                  <a:lnTo>
                    <a:pt x="165912" y="608380"/>
                  </a:lnTo>
                  <a:lnTo>
                    <a:pt x="165912" y="553072"/>
                  </a:lnTo>
                  <a:close/>
                </a:path>
                <a:path w="1714500" h="1714500">
                  <a:moveTo>
                    <a:pt x="276529" y="1548587"/>
                  </a:moveTo>
                  <a:lnTo>
                    <a:pt x="110617" y="1548587"/>
                  </a:lnTo>
                  <a:lnTo>
                    <a:pt x="110617" y="1603895"/>
                  </a:lnTo>
                  <a:lnTo>
                    <a:pt x="276529" y="1603895"/>
                  </a:lnTo>
                  <a:lnTo>
                    <a:pt x="276529" y="1548587"/>
                  </a:lnTo>
                  <a:close/>
                </a:path>
                <a:path w="1714500" h="1714500">
                  <a:moveTo>
                    <a:pt x="276529" y="553072"/>
                  </a:moveTo>
                  <a:lnTo>
                    <a:pt x="221221" y="553072"/>
                  </a:lnTo>
                  <a:lnTo>
                    <a:pt x="221221" y="608380"/>
                  </a:lnTo>
                  <a:lnTo>
                    <a:pt x="276529" y="608380"/>
                  </a:lnTo>
                  <a:lnTo>
                    <a:pt x="276529" y="553072"/>
                  </a:lnTo>
                  <a:close/>
                </a:path>
                <a:path w="1714500" h="1714500">
                  <a:moveTo>
                    <a:pt x="387146" y="553072"/>
                  </a:moveTo>
                  <a:lnTo>
                    <a:pt x="331838" y="553072"/>
                  </a:lnTo>
                  <a:lnTo>
                    <a:pt x="331838" y="608380"/>
                  </a:lnTo>
                  <a:lnTo>
                    <a:pt x="387146" y="608380"/>
                  </a:lnTo>
                  <a:lnTo>
                    <a:pt x="387146" y="553072"/>
                  </a:lnTo>
                  <a:close/>
                </a:path>
                <a:path w="1714500" h="1714500">
                  <a:moveTo>
                    <a:pt x="774293" y="1078484"/>
                  </a:moveTo>
                  <a:lnTo>
                    <a:pt x="770305" y="1029195"/>
                  </a:lnTo>
                  <a:lnTo>
                    <a:pt x="758761" y="982433"/>
                  </a:lnTo>
                  <a:lnTo>
                    <a:pt x="740295" y="938796"/>
                  </a:lnTo>
                  <a:lnTo>
                    <a:pt x="717359" y="901890"/>
                  </a:lnTo>
                  <a:lnTo>
                    <a:pt x="717359" y="1050823"/>
                  </a:lnTo>
                  <a:lnTo>
                    <a:pt x="717359" y="1106131"/>
                  </a:lnTo>
                  <a:lnTo>
                    <a:pt x="708012" y="1151305"/>
                  </a:lnTo>
                  <a:lnTo>
                    <a:pt x="690880" y="1193114"/>
                  </a:lnTo>
                  <a:lnTo>
                    <a:pt x="666775" y="1230718"/>
                  </a:lnTo>
                  <a:lnTo>
                    <a:pt x="636511" y="1263332"/>
                  </a:lnTo>
                  <a:lnTo>
                    <a:pt x="600900" y="1290116"/>
                  </a:lnTo>
                  <a:lnTo>
                    <a:pt x="560755" y="1310259"/>
                  </a:lnTo>
                  <a:lnTo>
                    <a:pt x="516877" y="1322946"/>
                  </a:lnTo>
                  <a:lnTo>
                    <a:pt x="470103" y="1327365"/>
                  </a:lnTo>
                  <a:lnTo>
                    <a:pt x="427101" y="1323619"/>
                  </a:lnTo>
                  <a:lnTo>
                    <a:pt x="386511" y="1312849"/>
                  </a:lnTo>
                  <a:lnTo>
                    <a:pt x="348932" y="1295692"/>
                  </a:lnTo>
                  <a:lnTo>
                    <a:pt x="314985" y="1272806"/>
                  </a:lnTo>
                  <a:lnTo>
                    <a:pt x="354177" y="1233601"/>
                  </a:lnTo>
                  <a:lnTo>
                    <a:pt x="481558" y="1106131"/>
                  </a:lnTo>
                  <a:lnTo>
                    <a:pt x="717359" y="1106131"/>
                  </a:lnTo>
                  <a:lnTo>
                    <a:pt x="717359" y="1050823"/>
                  </a:lnTo>
                  <a:lnTo>
                    <a:pt x="536867" y="1050823"/>
                  </a:lnTo>
                  <a:lnTo>
                    <a:pt x="548309" y="1039380"/>
                  </a:lnTo>
                  <a:lnTo>
                    <a:pt x="664324" y="923366"/>
                  </a:lnTo>
                  <a:lnTo>
                    <a:pt x="683983" y="951636"/>
                  </a:lnTo>
                  <a:lnTo>
                    <a:pt x="699630" y="982560"/>
                  </a:lnTo>
                  <a:lnTo>
                    <a:pt x="710882" y="1015746"/>
                  </a:lnTo>
                  <a:lnTo>
                    <a:pt x="717359" y="1050823"/>
                  </a:lnTo>
                  <a:lnTo>
                    <a:pt x="717359" y="901890"/>
                  </a:lnTo>
                  <a:lnTo>
                    <a:pt x="685101" y="863485"/>
                  </a:lnTo>
                  <a:lnTo>
                    <a:pt x="649643" y="833056"/>
                  </a:lnTo>
                  <a:lnTo>
                    <a:pt x="625221" y="817880"/>
                  </a:lnTo>
                  <a:lnTo>
                    <a:pt x="625221" y="884262"/>
                  </a:lnTo>
                  <a:lnTo>
                    <a:pt x="470103" y="1039380"/>
                  </a:lnTo>
                  <a:lnTo>
                    <a:pt x="430999" y="1000277"/>
                  </a:lnTo>
                  <a:lnTo>
                    <a:pt x="430999" y="1078484"/>
                  </a:lnTo>
                  <a:lnTo>
                    <a:pt x="275882" y="1233601"/>
                  </a:lnTo>
                  <a:lnTo>
                    <a:pt x="252945" y="1199654"/>
                  </a:lnTo>
                  <a:lnTo>
                    <a:pt x="235750" y="1162075"/>
                  </a:lnTo>
                  <a:lnTo>
                    <a:pt x="224967" y="1121473"/>
                  </a:lnTo>
                  <a:lnTo>
                    <a:pt x="221221" y="1078484"/>
                  </a:lnTo>
                  <a:lnTo>
                    <a:pt x="224967" y="1035481"/>
                  </a:lnTo>
                  <a:lnTo>
                    <a:pt x="235750" y="994892"/>
                  </a:lnTo>
                  <a:lnTo>
                    <a:pt x="252945" y="957313"/>
                  </a:lnTo>
                  <a:lnTo>
                    <a:pt x="275882" y="923366"/>
                  </a:lnTo>
                  <a:lnTo>
                    <a:pt x="430999" y="1078484"/>
                  </a:lnTo>
                  <a:lnTo>
                    <a:pt x="430999" y="1000277"/>
                  </a:lnTo>
                  <a:lnTo>
                    <a:pt x="354088" y="923366"/>
                  </a:lnTo>
                  <a:lnTo>
                    <a:pt x="314985" y="884262"/>
                  </a:lnTo>
                  <a:lnTo>
                    <a:pt x="348932" y="861314"/>
                  </a:lnTo>
                  <a:lnTo>
                    <a:pt x="386511" y="844130"/>
                  </a:lnTo>
                  <a:lnTo>
                    <a:pt x="427101" y="833348"/>
                  </a:lnTo>
                  <a:lnTo>
                    <a:pt x="470103" y="829602"/>
                  </a:lnTo>
                  <a:lnTo>
                    <a:pt x="513105" y="833348"/>
                  </a:lnTo>
                  <a:lnTo>
                    <a:pt x="553694" y="844130"/>
                  </a:lnTo>
                  <a:lnTo>
                    <a:pt x="591273" y="861314"/>
                  </a:lnTo>
                  <a:lnTo>
                    <a:pt x="625221" y="884262"/>
                  </a:lnTo>
                  <a:lnTo>
                    <a:pt x="625221" y="817880"/>
                  </a:lnTo>
                  <a:lnTo>
                    <a:pt x="609790" y="808291"/>
                  </a:lnTo>
                  <a:lnTo>
                    <a:pt x="566153" y="789825"/>
                  </a:lnTo>
                  <a:lnTo>
                    <a:pt x="519391" y="778281"/>
                  </a:lnTo>
                  <a:lnTo>
                    <a:pt x="470103" y="774293"/>
                  </a:lnTo>
                  <a:lnTo>
                    <a:pt x="420827" y="778281"/>
                  </a:lnTo>
                  <a:lnTo>
                    <a:pt x="374053" y="789825"/>
                  </a:lnTo>
                  <a:lnTo>
                    <a:pt x="330415" y="808291"/>
                  </a:lnTo>
                  <a:lnTo>
                    <a:pt x="290563" y="833056"/>
                  </a:lnTo>
                  <a:lnTo>
                    <a:pt x="255104" y="863485"/>
                  </a:lnTo>
                  <a:lnTo>
                    <a:pt x="224675" y="898944"/>
                  </a:lnTo>
                  <a:lnTo>
                    <a:pt x="199923" y="938796"/>
                  </a:lnTo>
                  <a:lnTo>
                    <a:pt x="181444" y="982433"/>
                  </a:lnTo>
                  <a:lnTo>
                    <a:pt x="169900" y="1029195"/>
                  </a:lnTo>
                  <a:lnTo>
                    <a:pt x="165912" y="1078484"/>
                  </a:lnTo>
                  <a:lnTo>
                    <a:pt x="169900" y="1127760"/>
                  </a:lnTo>
                  <a:lnTo>
                    <a:pt x="181444" y="1174534"/>
                  </a:lnTo>
                  <a:lnTo>
                    <a:pt x="199923" y="1218171"/>
                  </a:lnTo>
                  <a:lnTo>
                    <a:pt x="224675" y="1258023"/>
                  </a:lnTo>
                  <a:lnTo>
                    <a:pt x="255104" y="1293482"/>
                  </a:lnTo>
                  <a:lnTo>
                    <a:pt x="290563" y="1323911"/>
                  </a:lnTo>
                  <a:lnTo>
                    <a:pt x="330415" y="1348663"/>
                  </a:lnTo>
                  <a:lnTo>
                    <a:pt x="374053" y="1367142"/>
                  </a:lnTo>
                  <a:lnTo>
                    <a:pt x="420827" y="1378673"/>
                  </a:lnTo>
                  <a:lnTo>
                    <a:pt x="470103" y="1382661"/>
                  </a:lnTo>
                  <a:lnTo>
                    <a:pt x="519391" y="1378673"/>
                  </a:lnTo>
                  <a:lnTo>
                    <a:pt x="566153" y="1367142"/>
                  </a:lnTo>
                  <a:lnTo>
                    <a:pt x="609790" y="1348663"/>
                  </a:lnTo>
                  <a:lnTo>
                    <a:pt x="644093" y="1327365"/>
                  </a:lnTo>
                  <a:lnTo>
                    <a:pt x="685101" y="1293482"/>
                  </a:lnTo>
                  <a:lnTo>
                    <a:pt x="715530" y="1258023"/>
                  </a:lnTo>
                  <a:lnTo>
                    <a:pt x="740295" y="1218171"/>
                  </a:lnTo>
                  <a:lnTo>
                    <a:pt x="758761" y="1174534"/>
                  </a:lnTo>
                  <a:lnTo>
                    <a:pt x="770305" y="1127760"/>
                  </a:lnTo>
                  <a:lnTo>
                    <a:pt x="772058" y="1106131"/>
                  </a:lnTo>
                  <a:lnTo>
                    <a:pt x="774293" y="1078484"/>
                  </a:lnTo>
                  <a:close/>
                </a:path>
                <a:path w="1714500" h="1714500">
                  <a:moveTo>
                    <a:pt x="829602" y="1548587"/>
                  </a:moveTo>
                  <a:lnTo>
                    <a:pt x="331838" y="1548587"/>
                  </a:lnTo>
                  <a:lnTo>
                    <a:pt x="331838" y="1603895"/>
                  </a:lnTo>
                  <a:lnTo>
                    <a:pt x="829602" y="1603895"/>
                  </a:lnTo>
                  <a:lnTo>
                    <a:pt x="829602" y="1548587"/>
                  </a:lnTo>
                  <a:close/>
                </a:path>
                <a:path w="1714500" h="1714500">
                  <a:moveTo>
                    <a:pt x="829602" y="1437970"/>
                  </a:moveTo>
                  <a:lnTo>
                    <a:pt x="221221" y="1437970"/>
                  </a:lnTo>
                  <a:lnTo>
                    <a:pt x="221221" y="1493278"/>
                  </a:lnTo>
                  <a:lnTo>
                    <a:pt x="829602" y="1493278"/>
                  </a:lnTo>
                  <a:lnTo>
                    <a:pt x="829602" y="1437970"/>
                  </a:lnTo>
                  <a:close/>
                </a:path>
                <a:path w="1714500" h="1714500">
                  <a:moveTo>
                    <a:pt x="995514" y="276542"/>
                  </a:moveTo>
                  <a:lnTo>
                    <a:pt x="986815" y="233502"/>
                  </a:lnTo>
                  <a:lnTo>
                    <a:pt x="963091" y="198348"/>
                  </a:lnTo>
                  <a:lnTo>
                    <a:pt x="927938" y="174625"/>
                  </a:lnTo>
                  <a:lnTo>
                    <a:pt x="884897" y="165925"/>
                  </a:lnTo>
                  <a:lnTo>
                    <a:pt x="841870" y="174625"/>
                  </a:lnTo>
                  <a:lnTo>
                    <a:pt x="806704" y="198348"/>
                  </a:lnTo>
                  <a:lnTo>
                    <a:pt x="782993" y="233502"/>
                  </a:lnTo>
                  <a:lnTo>
                    <a:pt x="774293" y="276542"/>
                  </a:lnTo>
                  <a:lnTo>
                    <a:pt x="774293" y="331838"/>
                  </a:lnTo>
                  <a:lnTo>
                    <a:pt x="782993" y="374878"/>
                  </a:lnTo>
                  <a:lnTo>
                    <a:pt x="806704" y="410032"/>
                  </a:lnTo>
                  <a:lnTo>
                    <a:pt x="841870" y="433755"/>
                  </a:lnTo>
                  <a:lnTo>
                    <a:pt x="884897" y="442455"/>
                  </a:lnTo>
                  <a:lnTo>
                    <a:pt x="927938" y="433755"/>
                  </a:lnTo>
                  <a:lnTo>
                    <a:pt x="963091" y="410032"/>
                  </a:lnTo>
                  <a:lnTo>
                    <a:pt x="986815" y="374878"/>
                  </a:lnTo>
                  <a:lnTo>
                    <a:pt x="995514" y="331838"/>
                  </a:lnTo>
                  <a:lnTo>
                    <a:pt x="940206" y="331838"/>
                  </a:lnTo>
                  <a:lnTo>
                    <a:pt x="935850" y="353339"/>
                  </a:lnTo>
                  <a:lnTo>
                    <a:pt x="923975" y="370916"/>
                  </a:lnTo>
                  <a:lnTo>
                    <a:pt x="906399" y="382790"/>
                  </a:lnTo>
                  <a:lnTo>
                    <a:pt x="884897" y="387146"/>
                  </a:lnTo>
                  <a:lnTo>
                    <a:pt x="863409" y="382790"/>
                  </a:lnTo>
                  <a:lnTo>
                    <a:pt x="845832" y="370916"/>
                  </a:lnTo>
                  <a:lnTo>
                    <a:pt x="833958" y="353339"/>
                  </a:lnTo>
                  <a:lnTo>
                    <a:pt x="829602" y="331838"/>
                  </a:lnTo>
                  <a:lnTo>
                    <a:pt x="829602" y="276542"/>
                  </a:lnTo>
                  <a:lnTo>
                    <a:pt x="833958" y="255041"/>
                  </a:lnTo>
                  <a:lnTo>
                    <a:pt x="845832" y="237464"/>
                  </a:lnTo>
                  <a:lnTo>
                    <a:pt x="863409" y="225590"/>
                  </a:lnTo>
                  <a:lnTo>
                    <a:pt x="884897" y="221234"/>
                  </a:lnTo>
                  <a:lnTo>
                    <a:pt x="906399" y="225590"/>
                  </a:lnTo>
                  <a:lnTo>
                    <a:pt x="923975" y="237464"/>
                  </a:lnTo>
                  <a:lnTo>
                    <a:pt x="935850" y="255041"/>
                  </a:lnTo>
                  <a:lnTo>
                    <a:pt x="940206" y="276542"/>
                  </a:lnTo>
                  <a:lnTo>
                    <a:pt x="995514" y="276542"/>
                  </a:lnTo>
                  <a:close/>
                </a:path>
                <a:path w="1714500" h="1714500">
                  <a:moveTo>
                    <a:pt x="1272044" y="248881"/>
                  </a:moveTo>
                  <a:lnTo>
                    <a:pt x="1266456" y="221234"/>
                  </a:lnTo>
                  <a:lnTo>
                    <a:pt x="1265529" y="216598"/>
                  </a:lnTo>
                  <a:lnTo>
                    <a:pt x="1247749" y="190233"/>
                  </a:lnTo>
                  <a:lnTo>
                    <a:pt x="1221371" y="172440"/>
                  </a:lnTo>
                  <a:lnTo>
                    <a:pt x="1216736" y="171513"/>
                  </a:lnTo>
                  <a:lnTo>
                    <a:pt x="1216736" y="248881"/>
                  </a:lnTo>
                  <a:lnTo>
                    <a:pt x="1214564" y="259626"/>
                  </a:lnTo>
                  <a:lnTo>
                    <a:pt x="1208620" y="268427"/>
                  </a:lnTo>
                  <a:lnTo>
                    <a:pt x="1199832" y="274358"/>
                  </a:lnTo>
                  <a:lnTo>
                    <a:pt x="1189088" y="276542"/>
                  </a:lnTo>
                  <a:lnTo>
                    <a:pt x="1106131" y="276542"/>
                  </a:lnTo>
                  <a:lnTo>
                    <a:pt x="1106131" y="221234"/>
                  </a:lnTo>
                  <a:lnTo>
                    <a:pt x="1189088" y="221234"/>
                  </a:lnTo>
                  <a:lnTo>
                    <a:pt x="1199832" y="223405"/>
                  </a:lnTo>
                  <a:lnTo>
                    <a:pt x="1208620" y="229349"/>
                  </a:lnTo>
                  <a:lnTo>
                    <a:pt x="1214564" y="238137"/>
                  </a:lnTo>
                  <a:lnTo>
                    <a:pt x="1216736" y="248881"/>
                  </a:lnTo>
                  <a:lnTo>
                    <a:pt x="1216736" y="171513"/>
                  </a:lnTo>
                  <a:lnTo>
                    <a:pt x="1189088" y="165925"/>
                  </a:lnTo>
                  <a:lnTo>
                    <a:pt x="1050823" y="165925"/>
                  </a:lnTo>
                  <a:lnTo>
                    <a:pt x="1050823" y="442455"/>
                  </a:lnTo>
                  <a:lnTo>
                    <a:pt x="1106131" y="442455"/>
                  </a:lnTo>
                  <a:lnTo>
                    <a:pt x="1106131" y="331838"/>
                  </a:lnTo>
                  <a:lnTo>
                    <a:pt x="1189088" y="331838"/>
                  </a:lnTo>
                  <a:lnTo>
                    <a:pt x="1199832" y="334022"/>
                  </a:lnTo>
                  <a:lnTo>
                    <a:pt x="1208620" y="339953"/>
                  </a:lnTo>
                  <a:lnTo>
                    <a:pt x="1214564" y="348754"/>
                  </a:lnTo>
                  <a:lnTo>
                    <a:pt x="1216736" y="359498"/>
                  </a:lnTo>
                  <a:lnTo>
                    <a:pt x="1216736" y="442455"/>
                  </a:lnTo>
                  <a:lnTo>
                    <a:pt x="1272044" y="442455"/>
                  </a:lnTo>
                  <a:lnTo>
                    <a:pt x="1272044" y="359498"/>
                  </a:lnTo>
                  <a:lnTo>
                    <a:pt x="1270546" y="343941"/>
                  </a:lnTo>
                  <a:lnTo>
                    <a:pt x="1266964" y="331838"/>
                  </a:lnTo>
                  <a:lnTo>
                    <a:pt x="1266228" y="329374"/>
                  </a:lnTo>
                  <a:lnTo>
                    <a:pt x="1259420" y="316039"/>
                  </a:lnTo>
                  <a:lnTo>
                    <a:pt x="1250442" y="304190"/>
                  </a:lnTo>
                  <a:lnTo>
                    <a:pt x="1259420" y="292341"/>
                  </a:lnTo>
                  <a:lnTo>
                    <a:pt x="1266228" y="279006"/>
                  </a:lnTo>
                  <a:lnTo>
                    <a:pt x="1266964" y="276542"/>
                  </a:lnTo>
                  <a:lnTo>
                    <a:pt x="1270546" y="264439"/>
                  </a:lnTo>
                  <a:lnTo>
                    <a:pt x="1272044" y="248881"/>
                  </a:lnTo>
                  <a:close/>
                </a:path>
                <a:path w="1714500" h="1714500">
                  <a:moveTo>
                    <a:pt x="1493278" y="912558"/>
                  </a:moveTo>
                  <a:lnTo>
                    <a:pt x="1468970" y="853909"/>
                  </a:lnTo>
                  <a:lnTo>
                    <a:pt x="1437970" y="835202"/>
                  </a:lnTo>
                  <a:lnTo>
                    <a:pt x="1437970" y="912558"/>
                  </a:lnTo>
                  <a:lnTo>
                    <a:pt x="1437970" y="967867"/>
                  </a:lnTo>
                  <a:lnTo>
                    <a:pt x="1435785" y="978611"/>
                  </a:lnTo>
                  <a:lnTo>
                    <a:pt x="1429854" y="987412"/>
                  </a:lnTo>
                  <a:lnTo>
                    <a:pt x="1421066" y="993343"/>
                  </a:lnTo>
                  <a:lnTo>
                    <a:pt x="1410309" y="995527"/>
                  </a:lnTo>
                  <a:lnTo>
                    <a:pt x="1355013" y="995527"/>
                  </a:lnTo>
                  <a:lnTo>
                    <a:pt x="1355013" y="1050823"/>
                  </a:lnTo>
                  <a:lnTo>
                    <a:pt x="1355013" y="1106131"/>
                  </a:lnTo>
                  <a:lnTo>
                    <a:pt x="1023162" y="1106131"/>
                  </a:lnTo>
                  <a:lnTo>
                    <a:pt x="1023162" y="1050823"/>
                  </a:lnTo>
                  <a:lnTo>
                    <a:pt x="1355013" y="1050823"/>
                  </a:lnTo>
                  <a:lnTo>
                    <a:pt x="1355013" y="995527"/>
                  </a:lnTo>
                  <a:lnTo>
                    <a:pt x="967867" y="995527"/>
                  </a:lnTo>
                  <a:lnTo>
                    <a:pt x="957110" y="993343"/>
                  </a:lnTo>
                  <a:lnTo>
                    <a:pt x="948321" y="987412"/>
                  </a:lnTo>
                  <a:lnTo>
                    <a:pt x="942390" y="978611"/>
                  </a:lnTo>
                  <a:lnTo>
                    <a:pt x="940206" y="967867"/>
                  </a:lnTo>
                  <a:lnTo>
                    <a:pt x="940206" y="912558"/>
                  </a:lnTo>
                  <a:lnTo>
                    <a:pt x="942390" y="901814"/>
                  </a:lnTo>
                  <a:lnTo>
                    <a:pt x="948321" y="893025"/>
                  </a:lnTo>
                  <a:lnTo>
                    <a:pt x="957110" y="887082"/>
                  </a:lnTo>
                  <a:lnTo>
                    <a:pt x="967867" y="884910"/>
                  </a:lnTo>
                  <a:lnTo>
                    <a:pt x="1410309" y="884910"/>
                  </a:lnTo>
                  <a:lnTo>
                    <a:pt x="1421066" y="887082"/>
                  </a:lnTo>
                  <a:lnTo>
                    <a:pt x="1429854" y="893025"/>
                  </a:lnTo>
                  <a:lnTo>
                    <a:pt x="1435785" y="901814"/>
                  </a:lnTo>
                  <a:lnTo>
                    <a:pt x="1437970" y="912558"/>
                  </a:lnTo>
                  <a:lnTo>
                    <a:pt x="1437970" y="835202"/>
                  </a:lnTo>
                  <a:lnTo>
                    <a:pt x="1410309" y="829602"/>
                  </a:lnTo>
                  <a:lnTo>
                    <a:pt x="967867" y="829602"/>
                  </a:lnTo>
                  <a:lnTo>
                    <a:pt x="935583" y="836129"/>
                  </a:lnTo>
                  <a:lnTo>
                    <a:pt x="909205" y="853909"/>
                  </a:lnTo>
                  <a:lnTo>
                    <a:pt x="891425" y="880275"/>
                  </a:lnTo>
                  <a:lnTo>
                    <a:pt x="884897" y="912558"/>
                  </a:lnTo>
                  <a:lnTo>
                    <a:pt x="884897" y="967867"/>
                  </a:lnTo>
                  <a:lnTo>
                    <a:pt x="891425" y="1000150"/>
                  </a:lnTo>
                  <a:lnTo>
                    <a:pt x="909205" y="1026528"/>
                  </a:lnTo>
                  <a:lnTo>
                    <a:pt x="935583" y="1044308"/>
                  </a:lnTo>
                  <a:lnTo>
                    <a:pt x="967867" y="1050823"/>
                  </a:lnTo>
                  <a:lnTo>
                    <a:pt x="967867" y="1106131"/>
                  </a:lnTo>
                  <a:lnTo>
                    <a:pt x="935583" y="1112659"/>
                  </a:lnTo>
                  <a:lnTo>
                    <a:pt x="909205" y="1130439"/>
                  </a:lnTo>
                  <a:lnTo>
                    <a:pt x="891425" y="1156804"/>
                  </a:lnTo>
                  <a:lnTo>
                    <a:pt x="884897" y="1189088"/>
                  </a:lnTo>
                  <a:lnTo>
                    <a:pt x="884897" y="1244396"/>
                  </a:lnTo>
                  <a:lnTo>
                    <a:pt x="891425" y="1276680"/>
                  </a:lnTo>
                  <a:lnTo>
                    <a:pt x="909205" y="1303058"/>
                  </a:lnTo>
                  <a:lnTo>
                    <a:pt x="935583" y="1320838"/>
                  </a:lnTo>
                  <a:lnTo>
                    <a:pt x="967867" y="1327365"/>
                  </a:lnTo>
                  <a:lnTo>
                    <a:pt x="967867" y="1382661"/>
                  </a:lnTo>
                  <a:lnTo>
                    <a:pt x="935583" y="1389189"/>
                  </a:lnTo>
                  <a:lnTo>
                    <a:pt x="909205" y="1406969"/>
                  </a:lnTo>
                  <a:lnTo>
                    <a:pt x="891425" y="1433347"/>
                  </a:lnTo>
                  <a:lnTo>
                    <a:pt x="884897" y="1465630"/>
                  </a:lnTo>
                  <a:lnTo>
                    <a:pt x="884897" y="1520939"/>
                  </a:lnTo>
                  <a:lnTo>
                    <a:pt x="891425" y="1553222"/>
                  </a:lnTo>
                  <a:lnTo>
                    <a:pt x="909205" y="1579587"/>
                  </a:lnTo>
                  <a:lnTo>
                    <a:pt x="935583" y="1597367"/>
                  </a:lnTo>
                  <a:lnTo>
                    <a:pt x="967867" y="1603895"/>
                  </a:lnTo>
                  <a:lnTo>
                    <a:pt x="1410309" y="1603895"/>
                  </a:lnTo>
                  <a:lnTo>
                    <a:pt x="1468970" y="1579587"/>
                  </a:lnTo>
                  <a:lnTo>
                    <a:pt x="1493278" y="1520939"/>
                  </a:lnTo>
                  <a:lnTo>
                    <a:pt x="1493278" y="1465630"/>
                  </a:lnTo>
                  <a:lnTo>
                    <a:pt x="1468970" y="1406969"/>
                  </a:lnTo>
                  <a:lnTo>
                    <a:pt x="1437970" y="1465630"/>
                  </a:lnTo>
                  <a:lnTo>
                    <a:pt x="1437970" y="1520939"/>
                  </a:lnTo>
                  <a:lnTo>
                    <a:pt x="1435785" y="1531683"/>
                  </a:lnTo>
                  <a:lnTo>
                    <a:pt x="1429854" y="1540471"/>
                  </a:lnTo>
                  <a:lnTo>
                    <a:pt x="1421066" y="1546402"/>
                  </a:lnTo>
                  <a:lnTo>
                    <a:pt x="1410309" y="1548587"/>
                  </a:lnTo>
                  <a:lnTo>
                    <a:pt x="967867" y="1548587"/>
                  </a:lnTo>
                  <a:lnTo>
                    <a:pt x="957110" y="1546402"/>
                  </a:lnTo>
                  <a:lnTo>
                    <a:pt x="948321" y="1540471"/>
                  </a:lnTo>
                  <a:lnTo>
                    <a:pt x="942390" y="1531683"/>
                  </a:lnTo>
                  <a:lnTo>
                    <a:pt x="940206" y="1520939"/>
                  </a:lnTo>
                  <a:lnTo>
                    <a:pt x="940206" y="1465630"/>
                  </a:lnTo>
                  <a:lnTo>
                    <a:pt x="942390" y="1454886"/>
                  </a:lnTo>
                  <a:lnTo>
                    <a:pt x="948321" y="1446085"/>
                  </a:lnTo>
                  <a:lnTo>
                    <a:pt x="957110" y="1440154"/>
                  </a:lnTo>
                  <a:lnTo>
                    <a:pt x="967867" y="1437970"/>
                  </a:lnTo>
                  <a:lnTo>
                    <a:pt x="1410309" y="1437970"/>
                  </a:lnTo>
                  <a:lnTo>
                    <a:pt x="1421066" y="1440154"/>
                  </a:lnTo>
                  <a:lnTo>
                    <a:pt x="1429854" y="1446085"/>
                  </a:lnTo>
                  <a:lnTo>
                    <a:pt x="1435785" y="1454886"/>
                  </a:lnTo>
                  <a:lnTo>
                    <a:pt x="1437970" y="1465630"/>
                  </a:lnTo>
                  <a:lnTo>
                    <a:pt x="1437970" y="1388262"/>
                  </a:lnTo>
                  <a:lnTo>
                    <a:pt x="1410309" y="1382661"/>
                  </a:lnTo>
                  <a:lnTo>
                    <a:pt x="1410309" y="1327365"/>
                  </a:lnTo>
                  <a:lnTo>
                    <a:pt x="1442593" y="1320838"/>
                  </a:lnTo>
                  <a:lnTo>
                    <a:pt x="1468970" y="1303058"/>
                  </a:lnTo>
                  <a:lnTo>
                    <a:pt x="1486750" y="1276680"/>
                  </a:lnTo>
                  <a:lnTo>
                    <a:pt x="1487690" y="1272057"/>
                  </a:lnTo>
                  <a:lnTo>
                    <a:pt x="1493278" y="1244396"/>
                  </a:lnTo>
                  <a:lnTo>
                    <a:pt x="1493278" y="1189088"/>
                  </a:lnTo>
                  <a:lnTo>
                    <a:pt x="1468970" y="1130439"/>
                  </a:lnTo>
                  <a:lnTo>
                    <a:pt x="1437970" y="1111732"/>
                  </a:lnTo>
                  <a:lnTo>
                    <a:pt x="1437970" y="1189088"/>
                  </a:lnTo>
                  <a:lnTo>
                    <a:pt x="1437970" y="1244396"/>
                  </a:lnTo>
                  <a:lnTo>
                    <a:pt x="1435785" y="1255141"/>
                  </a:lnTo>
                  <a:lnTo>
                    <a:pt x="1429854" y="1263942"/>
                  </a:lnTo>
                  <a:lnTo>
                    <a:pt x="1421066" y="1269873"/>
                  </a:lnTo>
                  <a:lnTo>
                    <a:pt x="1410309" y="1272057"/>
                  </a:lnTo>
                  <a:lnTo>
                    <a:pt x="1355013" y="1272057"/>
                  </a:lnTo>
                  <a:lnTo>
                    <a:pt x="1355013" y="1327365"/>
                  </a:lnTo>
                  <a:lnTo>
                    <a:pt x="1355013" y="1382661"/>
                  </a:lnTo>
                  <a:lnTo>
                    <a:pt x="1023162" y="1382661"/>
                  </a:lnTo>
                  <a:lnTo>
                    <a:pt x="1023162" y="1327365"/>
                  </a:lnTo>
                  <a:lnTo>
                    <a:pt x="1355013" y="1327365"/>
                  </a:lnTo>
                  <a:lnTo>
                    <a:pt x="1355013" y="1272057"/>
                  </a:lnTo>
                  <a:lnTo>
                    <a:pt x="967867" y="1272057"/>
                  </a:lnTo>
                  <a:lnTo>
                    <a:pt x="957110" y="1269873"/>
                  </a:lnTo>
                  <a:lnTo>
                    <a:pt x="948321" y="1263942"/>
                  </a:lnTo>
                  <a:lnTo>
                    <a:pt x="942390" y="1255141"/>
                  </a:lnTo>
                  <a:lnTo>
                    <a:pt x="940206" y="1244396"/>
                  </a:lnTo>
                  <a:lnTo>
                    <a:pt x="940206" y="1189088"/>
                  </a:lnTo>
                  <a:lnTo>
                    <a:pt x="942390" y="1178344"/>
                  </a:lnTo>
                  <a:lnTo>
                    <a:pt x="948321" y="1169555"/>
                  </a:lnTo>
                  <a:lnTo>
                    <a:pt x="957110" y="1163624"/>
                  </a:lnTo>
                  <a:lnTo>
                    <a:pt x="967867" y="1161440"/>
                  </a:lnTo>
                  <a:lnTo>
                    <a:pt x="1410309" y="1161440"/>
                  </a:lnTo>
                  <a:lnTo>
                    <a:pt x="1421066" y="1163624"/>
                  </a:lnTo>
                  <a:lnTo>
                    <a:pt x="1429854" y="1169555"/>
                  </a:lnTo>
                  <a:lnTo>
                    <a:pt x="1435785" y="1178344"/>
                  </a:lnTo>
                  <a:lnTo>
                    <a:pt x="1437970" y="1189088"/>
                  </a:lnTo>
                  <a:lnTo>
                    <a:pt x="1437970" y="1111732"/>
                  </a:lnTo>
                  <a:lnTo>
                    <a:pt x="1410309" y="1106131"/>
                  </a:lnTo>
                  <a:lnTo>
                    <a:pt x="1410309" y="1050823"/>
                  </a:lnTo>
                  <a:lnTo>
                    <a:pt x="1442593" y="1044308"/>
                  </a:lnTo>
                  <a:lnTo>
                    <a:pt x="1468970" y="1026528"/>
                  </a:lnTo>
                  <a:lnTo>
                    <a:pt x="1486750" y="1000150"/>
                  </a:lnTo>
                  <a:lnTo>
                    <a:pt x="1487690" y="995527"/>
                  </a:lnTo>
                  <a:lnTo>
                    <a:pt x="1493278" y="967867"/>
                  </a:lnTo>
                  <a:lnTo>
                    <a:pt x="1493278" y="912558"/>
                  </a:lnTo>
                  <a:close/>
                </a:path>
                <a:path w="1714500" h="1714500">
                  <a:moveTo>
                    <a:pt x="1603883" y="165925"/>
                  </a:moveTo>
                  <a:lnTo>
                    <a:pt x="1528699" y="165925"/>
                  </a:lnTo>
                  <a:lnTo>
                    <a:pt x="1473403" y="331838"/>
                  </a:lnTo>
                  <a:lnTo>
                    <a:pt x="1457845" y="331838"/>
                  </a:lnTo>
                  <a:lnTo>
                    <a:pt x="1402537" y="165925"/>
                  </a:lnTo>
                  <a:lnTo>
                    <a:pt x="1327353" y="165925"/>
                  </a:lnTo>
                  <a:lnTo>
                    <a:pt x="1327353" y="442455"/>
                  </a:lnTo>
                  <a:lnTo>
                    <a:pt x="1382661" y="442455"/>
                  </a:lnTo>
                  <a:lnTo>
                    <a:pt x="1382661" y="280962"/>
                  </a:lnTo>
                  <a:lnTo>
                    <a:pt x="1418094" y="387146"/>
                  </a:lnTo>
                  <a:lnTo>
                    <a:pt x="1513154" y="387146"/>
                  </a:lnTo>
                  <a:lnTo>
                    <a:pt x="1548574" y="280962"/>
                  </a:lnTo>
                  <a:lnTo>
                    <a:pt x="1548574" y="442455"/>
                  </a:lnTo>
                  <a:lnTo>
                    <a:pt x="1603883" y="442455"/>
                  </a:lnTo>
                  <a:lnTo>
                    <a:pt x="1603883" y="165925"/>
                  </a:lnTo>
                  <a:close/>
                </a:path>
                <a:path w="1714500" h="1714500">
                  <a:moveTo>
                    <a:pt x="1714500" y="138277"/>
                  </a:moveTo>
                  <a:lnTo>
                    <a:pt x="1707438" y="94602"/>
                  </a:lnTo>
                  <a:lnTo>
                    <a:pt x="1687791" y="56654"/>
                  </a:lnTo>
                  <a:lnTo>
                    <a:pt x="1686445" y="55308"/>
                  </a:lnTo>
                  <a:lnTo>
                    <a:pt x="1659191" y="28054"/>
                  </a:lnTo>
                  <a:lnTo>
                    <a:pt x="1659191" y="138277"/>
                  </a:lnTo>
                  <a:lnTo>
                    <a:pt x="1659191" y="470115"/>
                  </a:lnTo>
                  <a:lnTo>
                    <a:pt x="1652676" y="502399"/>
                  </a:lnTo>
                  <a:lnTo>
                    <a:pt x="1634883" y="528764"/>
                  </a:lnTo>
                  <a:lnTo>
                    <a:pt x="1608518" y="546544"/>
                  </a:lnTo>
                  <a:lnTo>
                    <a:pt x="1576235" y="553072"/>
                  </a:lnTo>
                  <a:lnTo>
                    <a:pt x="1548574" y="553072"/>
                  </a:lnTo>
                  <a:lnTo>
                    <a:pt x="1548574" y="608380"/>
                  </a:lnTo>
                  <a:lnTo>
                    <a:pt x="1548574" y="663689"/>
                  </a:lnTo>
                  <a:lnTo>
                    <a:pt x="1548574" y="718985"/>
                  </a:lnTo>
                  <a:lnTo>
                    <a:pt x="1548574" y="1631543"/>
                  </a:lnTo>
                  <a:lnTo>
                    <a:pt x="1546402" y="1642287"/>
                  </a:lnTo>
                  <a:lnTo>
                    <a:pt x="1540459" y="1651088"/>
                  </a:lnTo>
                  <a:lnTo>
                    <a:pt x="1531670" y="1657019"/>
                  </a:lnTo>
                  <a:lnTo>
                    <a:pt x="1520926" y="1659204"/>
                  </a:lnTo>
                  <a:lnTo>
                    <a:pt x="82956" y="1659204"/>
                  </a:lnTo>
                  <a:lnTo>
                    <a:pt x="72212" y="1657019"/>
                  </a:lnTo>
                  <a:lnTo>
                    <a:pt x="63423" y="1651088"/>
                  </a:lnTo>
                  <a:lnTo>
                    <a:pt x="57480" y="1642287"/>
                  </a:lnTo>
                  <a:lnTo>
                    <a:pt x="55308" y="1631543"/>
                  </a:lnTo>
                  <a:lnTo>
                    <a:pt x="55308" y="718985"/>
                  </a:lnTo>
                  <a:lnTo>
                    <a:pt x="991730" y="718985"/>
                  </a:lnTo>
                  <a:lnTo>
                    <a:pt x="1012583" y="744054"/>
                  </a:lnTo>
                  <a:lnTo>
                    <a:pt x="1025956" y="756881"/>
                  </a:lnTo>
                  <a:lnTo>
                    <a:pt x="1041577" y="766381"/>
                  </a:lnTo>
                  <a:lnTo>
                    <a:pt x="1058862" y="772274"/>
                  </a:lnTo>
                  <a:lnTo>
                    <a:pt x="1077290" y="774293"/>
                  </a:lnTo>
                  <a:lnTo>
                    <a:pt x="1103185" y="770178"/>
                  </a:lnTo>
                  <a:lnTo>
                    <a:pt x="1125778" y="758710"/>
                  </a:lnTo>
                  <a:lnTo>
                    <a:pt x="1143800" y="741210"/>
                  </a:lnTo>
                  <a:lnTo>
                    <a:pt x="1156030" y="718985"/>
                  </a:lnTo>
                  <a:lnTo>
                    <a:pt x="1548574" y="718985"/>
                  </a:lnTo>
                  <a:lnTo>
                    <a:pt x="1548574" y="663689"/>
                  </a:lnTo>
                  <a:lnTo>
                    <a:pt x="1161440" y="663689"/>
                  </a:lnTo>
                  <a:lnTo>
                    <a:pt x="1161440" y="608380"/>
                  </a:lnTo>
                  <a:lnTo>
                    <a:pt x="1548574" y="608380"/>
                  </a:lnTo>
                  <a:lnTo>
                    <a:pt x="1548574" y="553072"/>
                  </a:lnTo>
                  <a:lnTo>
                    <a:pt x="1106131" y="553072"/>
                  </a:lnTo>
                  <a:lnTo>
                    <a:pt x="1106131" y="690143"/>
                  </a:lnTo>
                  <a:lnTo>
                    <a:pt x="1103858" y="701357"/>
                  </a:lnTo>
                  <a:lnTo>
                    <a:pt x="1097661" y="710526"/>
                  </a:lnTo>
                  <a:lnTo>
                    <a:pt x="1088491" y="716711"/>
                  </a:lnTo>
                  <a:lnTo>
                    <a:pt x="1077290" y="718985"/>
                  </a:lnTo>
                  <a:lnTo>
                    <a:pt x="1068755" y="718985"/>
                  </a:lnTo>
                  <a:lnTo>
                    <a:pt x="1060653" y="715213"/>
                  </a:lnTo>
                  <a:lnTo>
                    <a:pt x="1017701" y="663689"/>
                  </a:lnTo>
                  <a:lnTo>
                    <a:pt x="945718" y="577329"/>
                  </a:lnTo>
                  <a:lnTo>
                    <a:pt x="945718" y="663689"/>
                  </a:lnTo>
                  <a:lnTo>
                    <a:pt x="55308" y="663689"/>
                  </a:lnTo>
                  <a:lnTo>
                    <a:pt x="55308" y="525411"/>
                  </a:lnTo>
                  <a:lnTo>
                    <a:pt x="57480" y="514667"/>
                  </a:lnTo>
                  <a:lnTo>
                    <a:pt x="63423" y="505879"/>
                  </a:lnTo>
                  <a:lnTo>
                    <a:pt x="72212" y="499948"/>
                  </a:lnTo>
                  <a:lnTo>
                    <a:pt x="82956" y="497763"/>
                  </a:lnTo>
                  <a:lnTo>
                    <a:pt x="666483" y="497763"/>
                  </a:lnTo>
                  <a:lnTo>
                    <a:pt x="683691" y="541655"/>
                  </a:lnTo>
                  <a:lnTo>
                    <a:pt x="714006" y="576732"/>
                  </a:lnTo>
                  <a:lnTo>
                    <a:pt x="754418" y="599960"/>
                  </a:lnTo>
                  <a:lnTo>
                    <a:pt x="801941" y="608380"/>
                  </a:lnTo>
                  <a:lnTo>
                    <a:pt x="899591" y="608380"/>
                  </a:lnTo>
                  <a:lnTo>
                    <a:pt x="945718" y="663689"/>
                  </a:lnTo>
                  <a:lnTo>
                    <a:pt x="945718" y="577329"/>
                  </a:lnTo>
                  <a:lnTo>
                    <a:pt x="925512" y="553072"/>
                  </a:lnTo>
                  <a:lnTo>
                    <a:pt x="801941" y="553072"/>
                  </a:lnTo>
                  <a:lnTo>
                    <a:pt x="769658" y="546544"/>
                  </a:lnTo>
                  <a:lnTo>
                    <a:pt x="743292" y="528764"/>
                  </a:lnTo>
                  <a:lnTo>
                    <a:pt x="725500" y="502399"/>
                  </a:lnTo>
                  <a:lnTo>
                    <a:pt x="724573" y="497763"/>
                  </a:lnTo>
                  <a:lnTo>
                    <a:pt x="718985" y="470115"/>
                  </a:lnTo>
                  <a:lnTo>
                    <a:pt x="718985" y="138277"/>
                  </a:lnTo>
                  <a:lnTo>
                    <a:pt x="725500" y="105981"/>
                  </a:lnTo>
                  <a:lnTo>
                    <a:pt x="743292" y="79616"/>
                  </a:lnTo>
                  <a:lnTo>
                    <a:pt x="769658" y="61836"/>
                  </a:lnTo>
                  <a:lnTo>
                    <a:pt x="801941" y="55308"/>
                  </a:lnTo>
                  <a:lnTo>
                    <a:pt x="1576235" y="55308"/>
                  </a:lnTo>
                  <a:lnTo>
                    <a:pt x="1608518" y="61836"/>
                  </a:lnTo>
                  <a:lnTo>
                    <a:pt x="1634883" y="79616"/>
                  </a:lnTo>
                  <a:lnTo>
                    <a:pt x="1652676" y="105981"/>
                  </a:lnTo>
                  <a:lnTo>
                    <a:pt x="1659191" y="138277"/>
                  </a:lnTo>
                  <a:lnTo>
                    <a:pt x="1659191" y="28054"/>
                  </a:lnTo>
                  <a:lnTo>
                    <a:pt x="1657845" y="26708"/>
                  </a:lnTo>
                  <a:lnTo>
                    <a:pt x="1619897" y="7061"/>
                  </a:lnTo>
                  <a:lnTo>
                    <a:pt x="1576235" y="0"/>
                  </a:lnTo>
                  <a:lnTo>
                    <a:pt x="801941" y="0"/>
                  </a:lnTo>
                  <a:lnTo>
                    <a:pt x="758278" y="7061"/>
                  </a:lnTo>
                  <a:lnTo>
                    <a:pt x="720331" y="26708"/>
                  </a:lnTo>
                  <a:lnTo>
                    <a:pt x="690384" y="56654"/>
                  </a:lnTo>
                  <a:lnTo>
                    <a:pt x="670737" y="94602"/>
                  </a:lnTo>
                  <a:lnTo>
                    <a:pt x="663676" y="138277"/>
                  </a:lnTo>
                  <a:lnTo>
                    <a:pt x="663676" y="442455"/>
                  </a:lnTo>
                  <a:lnTo>
                    <a:pt x="82956" y="442455"/>
                  </a:lnTo>
                  <a:lnTo>
                    <a:pt x="50673" y="448983"/>
                  </a:lnTo>
                  <a:lnTo>
                    <a:pt x="24307" y="466763"/>
                  </a:lnTo>
                  <a:lnTo>
                    <a:pt x="6515" y="493128"/>
                  </a:lnTo>
                  <a:lnTo>
                    <a:pt x="0" y="525411"/>
                  </a:lnTo>
                  <a:lnTo>
                    <a:pt x="0" y="1631543"/>
                  </a:lnTo>
                  <a:lnTo>
                    <a:pt x="6515" y="1663827"/>
                  </a:lnTo>
                  <a:lnTo>
                    <a:pt x="24307" y="1690204"/>
                  </a:lnTo>
                  <a:lnTo>
                    <a:pt x="50673" y="1707984"/>
                  </a:lnTo>
                  <a:lnTo>
                    <a:pt x="82956" y="1714500"/>
                  </a:lnTo>
                  <a:lnTo>
                    <a:pt x="1520926" y="1714500"/>
                  </a:lnTo>
                  <a:lnTo>
                    <a:pt x="1553210" y="1707984"/>
                  </a:lnTo>
                  <a:lnTo>
                    <a:pt x="1579587" y="1690204"/>
                  </a:lnTo>
                  <a:lnTo>
                    <a:pt x="1597367" y="1663827"/>
                  </a:lnTo>
                  <a:lnTo>
                    <a:pt x="1598295" y="1659204"/>
                  </a:lnTo>
                  <a:lnTo>
                    <a:pt x="1603883" y="1631543"/>
                  </a:lnTo>
                  <a:lnTo>
                    <a:pt x="1603883" y="663689"/>
                  </a:lnTo>
                  <a:lnTo>
                    <a:pt x="1603883" y="608380"/>
                  </a:lnTo>
                  <a:lnTo>
                    <a:pt x="1603883" y="605574"/>
                  </a:lnTo>
                  <a:lnTo>
                    <a:pt x="1647786" y="588365"/>
                  </a:lnTo>
                  <a:lnTo>
                    <a:pt x="1682851" y="558050"/>
                  </a:lnTo>
                  <a:lnTo>
                    <a:pt x="1706092" y="517626"/>
                  </a:lnTo>
                  <a:lnTo>
                    <a:pt x="1714500" y="470115"/>
                  </a:lnTo>
                  <a:lnTo>
                    <a:pt x="1714500" y="138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7660" marR="5080">
              <a:lnSpc>
                <a:spcPct val="116700"/>
              </a:lnSpc>
              <a:spcBef>
                <a:spcPts val="95"/>
              </a:spcBef>
            </a:pPr>
            <a:r>
              <a:rPr sz="4500" spc="-495" dirty="0"/>
              <a:t>T</a:t>
            </a:r>
            <a:r>
              <a:rPr sz="4500" spc="-215" dirty="0"/>
              <a:t>h</a:t>
            </a:r>
            <a:r>
              <a:rPr sz="4500" spc="-140" dirty="0"/>
              <a:t>e</a:t>
            </a:r>
            <a:r>
              <a:rPr sz="4500" spc="-415" dirty="0"/>
              <a:t> </a:t>
            </a:r>
            <a:r>
              <a:rPr sz="4500" spc="165" dirty="0"/>
              <a:t>c</a:t>
            </a:r>
            <a:r>
              <a:rPr sz="4500" spc="-60" dirty="0"/>
              <a:t>o</a:t>
            </a:r>
            <a:r>
              <a:rPr sz="4500" spc="-520" dirty="0"/>
              <a:t>m</a:t>
            </a:r>
            <a:r>
              <a:rPr sz="4500" spc="10" dirty="0"/>
              <a:t>p</a:t>
            </a:r>
            <a:r>
              <a:rPr sz="4500" spc="-265" dirty="0"/>
              <a:t>a</a:t>
            </a:r>
            <a:r>
              <a:rPr sz="4500" spc="-210" dirty="0"/>
              <a:t>n</a:t>
            </a:r>
            <a:r>
              <a:rPr sz="4500" spc="-340" dirty="0"/>
              <a:t>y</a:t>
            </a:r>
            <a:r>
              <a:rPr sz="4500" spc="-415" dirty="0"/>
              <a:t> </a:t>
            </a:r>
            <a:r>
              <a:rPr sz="4500" spc="165" dirty="0"/>
              <a:t>c</a:t>
            </a:r>
            <a:r>
              <a:rPr sz="4500" spc="-60" dirty="0"/>
              <a:t>o</a:t>
            </a:r>
            <a:r>
              <a:rPr sz="4500" spc="-15" dirty="0"/>
              <a:t>ll</a:t>
            </a:r>
            <a:r>
              <a:rPr sz="4500" spc="-145" dirty="0"/>
              <a:t>e</a:t>
            </a:r>
            <a:r>
              <a:rPr sz="4500" spc="165" dirty="0"/>
              <a:t>c</a:t>
            </a:r>
            <a:r>
              <a:rPr sz="4500" spc="-135" dirty="0"/>
              <a:t>t</a:t>
            </a:r>
            <a:r>
              <a:rPr sz="4500" spc="-195" dirty="0"/>
              <a:t>s</a:t>
            </a:r>
            <a:r>
              <a:rPr sz="4500" spc="-415" dirty="0"/>
              <a:t> </a:t>
            </a:r>
            <a:r>
              <a:rPr sz="4500" spc="10" dirty="0"/>
              <a:t>d</a:t>
            </a:r>
            <a:r>
              <a:rPr sz="4500" spc="-265" dirty="0"/>
              <a:t>a</a:t>
            </a:r>
            <a:r>
              <a:rPr sz="4500" spc="-135" dirty="0"/>
              <a:t>t</a:t>
            </a:r>
            <a:r>
              <a:rPr sz="4500" spc="-260" dirty="0"/>
              <a:t>a</a:t>
            </a:r>
            <a:r>
              <a:rPr sz="4500" spc="-415" dirty="0"/>
              <a:t> </a:t>
            </a:r>
            <a:r>
              <a:rPr sz="4500" spc="-265" dirty="0"/>
              <a:t>a</a:t>
            </a:r>
            <a:r>
              <a:rPr sz="4500" spc="-210" dirty="0"/>
              <a:t>n</a:t>
            </a:r>
            <a:r>
              <a:rPr sz="4500" spc="10" dirty="0"/>
              <a:t>d  </a:t>
            </a:r>
            <a:r>
              <a:rPr sz="4500" spc="-200" dirty="0"/>
              <a:t>s</a:t>
            </a:r>
            <a:r>
              <a:rPr sz="4500" spc="-135" dirty="0"/>
              <a:t>t</a:t>
            </a:r>
            <a:r>
              <a:rPr sz="4500" spc="-60" dirty="0"/>
              <a:t>o</a:t>
            </a:r>
            <a:r>
              <a:rPr sz="4500" spc="-320" dirty="0"/>
              <a:t>r</a:t>
            </a:r>
            <a:r>
              <a:rPr sz="4500" spc="-145" dirty="0"/>
              <a:t>e</a:t>
            </a:r>
            <a:r>
              <a:rPr sz="4500" spc="-195" dirty="0"/>
              <a:t>s</a:t>
            </a:r>
            <a:r>
              <a:rPr sz="4500" spc="-415" dirty="0"/>
              <a:t> </a:t>
            </a:r>
            <a:r>
              <a:rPr sz="4500" spc="-20" dirty="0"/>
              <a:t>i</a:t>
            </a:r>
            <a:r>
              <a:rPr sz="4500" spc="-130" dirty="0"/>
              <a:t>t</a:t>
            </a:r>
            <a:r>
              <a:rPr sz="4500" spc="-415" dirty="0"/>
              <a:t> </a:t>
            </a:r>
            <a:r>
              <a:rPr sz="4500" spc="-55" dirty="0"/>
              <a:t>f</a:t>
            </a:r>
            <a:r>
              <a:rPr sz="4500" spc="-320" dirty="0"/>
              <a:t>r</a:t>
            </a:r>
            <a:r>
              <a:rPr sz="4500" spc="-60" dirty="0"/>
              <a:t>o</a:t>
            </a:r>
            <a:r>
              <a:rPr sz="4500" spc="-515" dirty="0"/>
              <a:t>m</a:t>
            </a:r>
            <a:r>
              <a:rPr sz="4500" spc="-415" dirty="0"/>
              <a:t> </a:t>
            </a:r>
            <a:r>
              <a:rPr sz="4500" spc="10" dirty="0"/>
              <a:t>d</a:t>
            </a:r>
            <a:r>
              <a:rPr sz="4500" spc="-20" dirty="0"/>
              <a:t>i</a:t>
            </a:r>
            <a:r>
              <a:rPr sz="4500" spc="-55" dirty="0"/>
              <a:t>ff</a:t>
            </a:r>
            <a:r>
              <a:rPr sz="4500" spc="-145" dirty="0"/>
              <a:t>e</a:t>
            </a:r>
            <a:r>
              <a:rPr sz="4500" spc="-320" dirty="0"/>
              <a:t>r</a:t>
            </a:r>
            <a:r>
              <a:rPr sz="4500" spc="-145" dirty="0"/>
              <a:t>e</a:t>
            </a:r>
            <a:r>
              <a:rPr sz="4500" spc="-210" dirty="0"/>
              <a:t>n</a:t>
            </a:r>
            <a:r>
              <a:rPr sz="4500" spc="-130" dirty="0"/>
              <a:t>t</a:t>
            </a:r>
            <a:r>
              <a:rPr sz="4500" spc="-415" dirty="0"/>
              <a:t> </a:t>
            </a:r>
            <a:r>
              <a:rPr sz="4500" spc="-200" dirty="0"/>
              <a:t>s</a:t>
            </a:r>
            <a:r>
              <a:rPr sz="4500" spc="-345" dirty="0"/>
              <a:t>y</a:t>
            </a:r>
            <a:r>
              <a:rPr sz="4500" spc="-200" dirty="0"/>
              <a:t>s</a:t>
            </a:r>
            <a:r>
              <a:rPr sz="4500" spc="-135" dirty="0"/>
              <a:t>t</a:t>
            </a:r>
            <a:r>
              <a:rPr sz="4500" spc="-145" dirty="0"/>
              <a:t>e</a:t>
            </a:r>
            <a:r>
              <a:rPr sz="4500" spc="-520" dirty="0"/>
              <a:t>m</a:t>
            </a:r>
            <a:r>
              <a:rPr sz="4500" spc="-195" dirty="0"/>
              <a:t>s</a:t>
            </a:r>
            <a:endParaRPr sz="4500"/>
          </a:p>
        </p:txBody>
      </p:sp>
      <p:sp>
        <p:nvSpPr>
          <p:cNvPr id="34" name="object 34"/>
          <p:cNvSpPr/>
          <p:nvPr/>
        </p:nvSpPr>
        <p:spPr>
          <a:xfrm>
            <a:off x="3299919" y="4100521"/>
            <a:ext cx="2774950" cy="687070"/>
          </a:xfrm>
          <a:custGeom>
            <a:avLst/>
            <a:gdLst/>
            <a:ahLst/>
            <a:cxnLst/>
            <a:rect l="l" t="t" r="r" b="b"/>
            <a:pathLst>
              <a:path w="2774950" h="687070">
                <a:moveTo>
                  <a:pt x="2602770" y="687069"/>
                </a:moveTo>
                <a:lnTo>
                  <a:pt x="171988" y="687069"/>
                </a:lnTo>
                <a:lnTo>
                  <a:pt x="126267" y="680933"/>
                </a:lnTo>
                <a:lnTo>
                  <a:pt x="85182" y="663618"/>
                </a:lnTo>
                <a:lnTo>
                  <a:pt x="50374" y="636759"/>
                </a:lnTo>
                <a:lnTo>
                  <a:pt x="23481" y="601996"/>
                </a:lnTo>
                <a:lnTo>
                  <a:pt x="6143" y="560964"/>
                </a:lnTo>
                <a:lnTo>
                  <a:pt x="0" y="515302"/>
                </a:lnTo>
                <a:lnTo>
                  <a:pt x="0" y="171767"/>
                </a:lnTo>
                <a:lnTo>
                  <a:pt x="6143" y="126104"/>
                </a:lnTo>
                <a:lnTo>
                  <a:pt x="23481" y="85073"/>
                </a:lnTo>
                <a:lnTo>
                  <a:pt x="50374" y="50309"/>
                </a:lnTo>
                <a:lnTo>
                  <a:pt x="85182" y="23451"/>
                </a:lnTo>
                <a:lnTo>
                  <a:pt x="126267" y="6135"/>
                </a:lnTo>
                <a:lnTo>
                  <a:pt x="171988" y="0"/>
                </a:lnTo>
                <a:lnTo>
                  <a:pt x="2602770" y="0"/>
                </a:lnTo>
                <a:lnTo>
                  <a:pt x="2668587" y="13075"/>
                </a:lnTo>
                <a:lnTo>
                  <a:pt x="2724384" y="50309"/>
                </a:lnTo>
                <a:lnTo>
                  <a:pt x="2761667" y="106034"/>
                </a:lnTo>
                <a:lnTo>
                  <a:pt x="2774758" y="171767"/>
                </a:lnTo>
                <a:lnTo>
                  <a:pt x="2774758" y="515302"/>
                </a:lnTo>
                <a:lnTo>
                  <a:pt x="2761667" y="581034"/>
                </a:lnTo>
                <a:lnTo>
                  <a:pt x="2724384" y="636759"/>
                </a:lnTo>
                <a:lnTo>
                  <a:pt x="2668587" y="673994"/>
                </a:lnTo>
                <a:lnTo>
                  <a:pt x="2602770" y="687069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40095" y="5717646"/>
            <a:ext cx="1936114" cy="687070"/>
          </a:xfrm>
          <a:custGeom>
            <a:avLst/>
            <a:gdLst/>
            <a:ahLst/>
            <a:cxnLst/>
            <a:rect l="l" t="t" r="r" b="b"/>
            <a:pathLst>
              <a:path w="1936115" h="687070">
                <a:moveTo>
                  <a:pt x="1764168" y="687069"/>
                </a:moveTo>
                <a:lnTo>
                  <a:pt x="171590" y="687069"/>
                </a:lnTo>
                <a:lnTo>
                  <a:pt x="125975" y="680933"/>
                </a:lnTo>
                <a:lnTo>
                  <a:pt x="84985" y="663618"/>
                </a:lnTo>
                <a:lnTo>
                  <a:pt x="50257" y="636759"/>
                </a:lnTo>
                <a:lnTo>
                  <a:pt x="23427" y="601996"/>
                </a:lnTo>
                <a:lnTo>
                  <a:pt x="6129" y="560964"/>
                </a:lnTo>
                <a:lnTo>
                  <a:pt x="0" y="515302"/>
                </a:lnTo>
                <a:lnTo>
                  <a:pt x="0" y="171767"/>
                </a:lnTo>
                <a:lnTo>
                  <a:pt x="6129" y="126104"/>
                </a:lnTo>
                <a:lnTo>
                  <a:pt x="23427" y="85073"/>
                </a:lnTo>
                <a:lnTo>
                  <a:pt x="50257" y="50309"/>
                </a:lnTo>
                <a:lnTo>
                  <a:pt x="84985" y="23451"/>
                </a:lnTo>
                <a:lnTo>
                  <a:pt x="125975" y="6135"/>
                </a:lnTo>
                <a:lnTo>
                  <a:pt x="171590" y="0"/>
                </a:lnTo>
                <a:lnTo>
                  <a:pt x="1764168" y="0"/>
                </a:lnTo>
                <a:lnTo>
                  <a:pt x="1829833" y="13075"/>
                </a:lnTo>
                <a:lnTo>
                  <a:pt x="1885501" y="50309"/>
                </a:lnTo>
                <a:lnTo>
                  <a:pt x="1922697" y="106034"/>
                </a:lnTo>
                <a:lnTo>
                  <a:pt x="1935758" y="171767"/>
                </a:lnTo>
                <a:lnTo>
                  <a:pt x="1935758" y="515302"/>
                </a:lnTo>
                <a:lnTo>
                  <a:pt x="1922697" y="581034"/>
                </a:lnTo>
                <a:lnTo>
                  <a:pt x="1885501" y="636759"/>
                </a:lnTo>
                <a:lnTo>
                  <a:pt x="1829833" y="673994"/>
                </a:lnTo>
                <a:lnTo>
                  <a:pt x="1764168" y="687069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7564" y="7476335"/>
            <a:ext cx="2755900" cy="687070"/>
          </a:xfrm>
          <a:custGeom>
            <a:avLst/>
            <a:gdLst/>
            <a:ahLst/>
            <a:cxnLst/>
            <a:rect l="l" t="t" r="r" b="b"/>
            <a:pathLst>
              <a:path w="2755900" h="687070">
                <a:moveTo>
                  <a:pt x="2583571" y="687069"/>
                </a:moveTo>
                <a:lnTo>
                  <a:pt x="171841" y="687069"/>
                </a:lnTo>
                <a:lnTo>
                  <a:pt x="126159" y="680933"/>
                </a:lnTo>
                <a:lnTo>
                  <a:pt x="85109" y="663618"/>
                </a:lnTo>
                <a:lnTo>
                  <a:pt x="50331" y="636759"/>
                </a:lnTo>
                <a:lnTo>
                  <a:pt x="23461" y="601996"/>
                </a:lnTo>
                <a:lnTo>
                  <a:pt x="6138" y="560964"/>
                </a:lnTo>
                <a:lnTo>
                  <a:pt x="0" y="515302"/>
                </a:lnTo>
                <a:lnTo>
                  <a:pt x="0" y="171767"/>
                </a:lnTo>
                <a:lnTo>
                  <a:pt x="6138" y="126104"/>
                </a:lnTo>
                <a:lnTo>
                  <a:pt x="23461" y="85073"/>
                </a:lnTo>
                <a:lnTo>
                  <a:pt x="50331" y="50309"/>
                </a:lnTo>
                <a:lnTo>
                  <a:pt x="85109" y="23451"/>
                </a:lnTo>
                <a:lnTo>
                  <a:pt x="126159" y="6135"/>
                </a:lnTo>
                <a:lnTo>
                  <a:pt x="171841" y="0"/>
                </a:lnTo>
                <a:lnTo>
                  <a:pt x="2583571" y="0"/>
                </a:lnTo>
                <a:lnTo>
                  <a:pt x="2649332" y="13075"/>
                </a:lnTo>
                <a:lnTo>
                  <a:pt x="2705082" y="50309"/>
                </a:lnTo>
                <a:lnTo>
                  <a:pt x="2742332" y="106034"/>
                </a:lnTo>
                <a:lnTo>
                  <a:pt x="2755413" y="171767"/>
                </a:lnTo>
                <a:lnTo>
                  <a:pt x="2755413" y="515302"/>
                </a:lnTo>
                <a:lnTo>
                  <a:pt x="2742332" y="581034"/>
                </a:lnTo>
                <a:lnTo>
                  <a:pt x="2705082" y="636759"/>
                </a:lnTo>
                <a:lnTo>
                  <a:pt x="2649332" y="673994"/>
                </a:lnTo>
                <a:lnTo>
                  <a:pt x="2583571" y="687069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17658" y="4161514"/>
            <a:ext cx="3500120" cy="3919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3400" b="1" spc="-210" dirty="0">
                <a:latin typeface="Tahoma"/>
                <a:cs typeface="Tahoma"/>
              </a:rPr>
              <a:t>P</a:t>
            </a:r>
            <a:r>
              <a:rPr sz="3400" b="1" spc="-515" dirty="0">
                <a:latin typeface="Tahoma"/>
                <a:cs typeface="Tahoma"/>
              </a:rPr>
              <a:t>O</a:t>
            </a:r>
            <a:r>
              <a:rPr sz="3400" b="1" spc="-135" dirty="0">
                <a:latin typeface="Tahoma"/>
                <a:cs typeface="Tahoma"/>
              </a:rPr>
              <a:t>S</a:t>
            </a:r>
            <a:r>
              <a:rPr sz="3400" b="1" spc="-320" dirty="0">
                <a:latin typeface="Tahoma"/>
                <a:cs typeface="Tahoma"/>
              </a:rPr>
              <a:t> </a:t>
            </a:r>
            <a:r>
              <a:rPr sz="3400" b="1" spc="-140" dirty="0">
                <a:latin typeface="Tahoma"/>
                <a:cs typeface="Tahoma"/>
              </a:rPr>
              <a:t>S</a:t>
            </a:r>
            <a:r>
              <a:rPr sz="3400" b="1" spc="-195" dirty="0">
                <a:latin typeface="Tahoma"/>
                <a:cs typeface="Tahoma"/>
              </a:rPr>
              <a:t>y</a:t>
            </a:r>
            <a:r>
              <a:rPr sz="3400" b="1" spc="-20" dirty="0">
                <a:latin typeface="Tahoma"/>
                <a:cs typeface="Tahoma"/>
              </a:rPr>
              <a:t>s</a:t>
            </a:r>
            <a:r>
              <a:rPr sz="3400" b="1" spc="-110" dirty="0">
                <a:latin typeface="Tahoma"/>
                <a:cs typeface="Tahoma"/>
              </a:rPr>
              <a:t>t</a:t>
            </a:r>
            <a:r>
              <a:rPr sz="3400" b="1" spc="-150" dirty="0">
                <a:latin typeface="Tahoma"/>
                <a:cs typeface="Tahoma"/>
              </a:rPr>
              <a:t>e</a:t>
            </a:r>
            <a:r>
              <a:rPr sz="3400" b="1" spc="-390" dirty="0">
                <a:latin typeface="Tahoma"/>
                <a:cs typeface="Tahoma"/>
              </a:rPr>
              <a:t>m</a:t>
            </a:r>
            <a:endParaRPr sz="3400">
              <a:latin typeface="Tahoma"/>
              <a:cs typeface="Tahoma"/>
            </a:endParaRPr>
          </a:p>
          <a:p>
            <a:pPr marL="12700" marR="5080" indent="1882139">
              <a:lnSpc>
                <a:spcPts val="13850"/>
              </a:lnSpc>
              <a:spcBef>
                <a:spcPts val="770"/>
              </a:spcBef>
            </a:pPr>
            <a:r>
              <a:rPr sz="3400" b="1" spc="-580" dirty="0">
                <a:latin typeface="Tahoma"/>
                <a:cs typeface="Tahoma"/>
              </a:rPr>
              <a:t>W</a:t>
            </a:r>
            <a:r>
              <a:rPr sz="3400" b="1" spc="-150" dirty="0">
                <a:latin typeface="Tahoma"/>
                <a:cs typeface="Tahoma"/>
              </a:rPr>
              <a:t>e</a:t>
            </a:r>
            <a:r>
              <a:rPr sz="3400" b="1" spc="-245" dirty="0">
                <a:latin typeface="Tahoma"/>
                <a:cs typeface="Tahoma"/>
              </a:rPr>
              <a:t>b</a:t>
            </a:r>
            <a:r>
              <a:rPr sz="3400" b="1" spc="-20" dirty="0">
                <a:latin typeface="Tahoma"/>
                <a:cs typeface="Tahoma"/>
              </a:rPr>
              <a:t>s</a:t>
            </a:r>
            <a:r>
              <a:rPr sz="3400" b="1" spc="-125" dirty="0">
                <a:latin typeface="Tahoma"/>
                <a:cs typeface="Tahoma"/>
              </a:rPr>
              <a:t>i</a:t>
            </a:r>
            <a:r>
              <a:rPr sz="3400" b="1" spc="-110" dirty="0">
                <a:latin typeface="Tahoma"/>
                <a:cs typeface="Tahoma"/>
              </a:rPr>
              <a:t>t</a:t>
            </a:r>
            <a:r>
              <a:rPr sz="3400" b="1" spc="-95" dirty="0">
                <a:latin typeface="Tahoma"/>
                <a:cs typeface="Tahoma"/>
              </a:rPr>
              <a:t>e  </a:t>
            </a:r>
            <a:r>
              <a:rPr sz="3400" b="1" spc="-140" dirty="0">
                <a:latin typeface="Tahoma"/>
                <a:cs typeface="Tahoma"/>
              </a:rPr>
              <a:t>S</a:t>
            </a:r>
            <a:r>
              <a:rPr sz="3400" b="1" spc="-210" dirty="0">
                <a:latin typeface="Tahoma"/>
                <a:cs typeface="Tahoma"/>
              </a:rPr>
              <a:t>o</a:t>
            </a:r>
            <a:r>
              <a:rPr sz="3400" b="1" spc="50" dirty="0">
                <a:latin typeface="Tahoma"/>
                <a:cs typeface="Tahoma"/>
              </a:rPr>
              <a:t>c</a:t>
            </a:r>
            <a:r>
              <a:rPr sz="3400" b="1" spc="-125" dirty="0">
                <a:latin typeface="Tahoma"/>
                <a:cs typeface="Tahoma"/>
              </a:rPr>
              <a:t>i</a:t>
            </a:r>
            <a:r>
              <a:rPr sz="3400" b="1" spc="-225" dirty="0">
                <a:latin typeface="Tahoma"/>
                <a:cs typeface="Tahoma"/>
              </a:rPr>
              <a:t>a</a:t>
            </a:r>
            <a:r>
              <a:rPr sz="3400" b="1" spc="-160" dirty="0">
                <a:latin typeface="Tahoma"/>
                <a:cs typeface="Tahoma"/>
              </a:rPr>
              <a:t>l</a:t>
            </a:r>
            <a:r>
              <a:rPr sz="3400" b="1" spc="-320" dirty="0">
                <a:latin typeface="Tahoma"/>
                <a:cs typeface="Tahoma"/>
              </a:rPr>
              <a:t> </a:t>
            </a:r>
            <a:r>
              <a:rPr sz="3400" b="1" spc="-620" dirty="0">
                <a:latin typeface="Tahoma"/>
                <a:cs typeface="Tahoma"/>
              </a:rPr>
              <a:t>M</a:t>
            </a:r>
            <a:r>
              <a:rPr sz="3400" b="1" spc="-150" dirty="0">
                <a:latin typeface="Tahoma"/>
                <a:cs typeface="Tahoma"/>
              </a:rPr>
              <a:t>e</a:t>
            </a:r>
            <a:r>
              <a:rPr sz="3400" b="1" spc="-235" dirty="0">
                <a:latin typeface="Tahoma"/>
                <a:cs typeface="Tahoma"/>
              </a:rPr>
              <a:t>d</a:t>
            </a:r>
            <a:r>
              <a:rPr sz="3400" b="1" spc="-125" dirty="0">
                <a:latin typeface="Tahoma"/>
                <a:cs typeface="Tahoma"/>
              </a:rPr>
              <a:t>i</a:t>
            </a:r>
            <a:r>
              <a:rPr sz="3400" b="1" spc="-220" dirty="0">
                <a:latin typeface="Tahoma"/>
                <a:cs typeface="Tahoma"/>
              </a:rPr>
              <a:t>a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387379" y="9309827"/>
            <a:ext cx="2736215" cy="687070"/>
          </a:xfrm>
          <a:custGeom>
            <a:avLst/>
            <a:gdLst/>
            <a:ahLst/>
            <a:cxnLst/>
            <a:rect l="l" t="t" r="r" b="b"/>
            <a:pathLst>
              <a:path w="2736215" h="687070">
                <a:moveTo>
                  <a:pt x="2564360" y="687069"/>
                </a:moveTo>
                <a:lnTo>
                  <a:pt x="171681" y="687069"/>
                </a:lnTo>
                <a:lnTo>
                  <a:pt x="126042" y="680933"/>
                </a:lnTo>
                <a:lnTo>
                  <a:pt x="85030" y="663618"/>
                </a:lnTo>
                <a:lnTo>
                  <a:pt x="50284" y="636759"/>
                </a:lnTo>
                <a:lnTo>
                  <a:pt x="23439" y="601996"/>
                </a:lnTo>
                <a:lnTo>
                  <a:pt x="6132" y="560964"/>
                </a:lnTo>
                <a:lnTo>
                  <a:pt x="0" y="515302"/>
                </a:lnTo>
                <a:lnTo>
                  <a:pt x="0" y="171767"/>
                </a:lnTo>
                <a:lnTo>
                  <a:pt x="6132" y="126104"/>
                </a:lnTo>
                <a:lnTo>
                  <a:pt x="23439" y="85073"/>
                </a:lnTo>
                <a:lnTo>
                  <a:pt x="50284" y="50309"/>
                </a:lnTo>
                <a:lnTo>
                  <a:pt x="85030" y="23451"/>
                </a:lnTo>
                <a:lnTo>
                  <a:pt x="126042" y="6135"/>
                </a:lnTo>
                <a:lnTo>
                  <a:pt x="171681" y="0"/>
                </a:lnTo>
                <a:lnTo>
                  <a:pt x="2564360" y="0"/>
                </a:lnTo>
                <a:lnTo>
                  <a:pt x="2630060" y="13075"/>
                </a:lnTo>
                <a:lnTo>
                  <a:pt x="2685757" y="50309"/>
                </a:lnTo>
                <a:lnTo>
                  <a:pt x="2722973" y="106034"/>
                </a:lnTo>
                <a:lnTo>
                  <a:pt x="2736042" y="171767"/>
                </a:lnTo>
                <a:lnTo>
                  <a:pt x="2736042" y="515302"/>
                </a:lnTo>
                <a:lnTo>
                  <a:pt x="2722973" y="581034"/>
                </a:lnTo>
                <a:lnTo>
                  <a:pt x="2685757" y="636759"/>
                </a:lnTo>
                <a:lnTo>
                  <a:pt x="2630060" y="673994"/>
                </a:lnTo>
                <a:lnTo>
                  <a:pt x="2564360" y="687069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21770" y="9370821"/>
            <a:ext cx="7713980" cy="217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38195">
              <a:lnSpc>
                <a:spcPct val="100000"/>
              </a:lnSpc>
              <a:spcBef>
                <a:spcPts val="100"/>
              </a:spcBef>
            </a:pPr>
            <a:r>
              <a:rPr sz="3400" b="1" spc="-204" dirty="0">
                <a:latin typeface="Tahoma"/>
                <a:cs typeface="Tahoma"/>
              </a:rPr>
              <a:t>C</a:t>
            </a:r>
            <a:r>
              <a:rPr sz="3400" b="1" spc="-390" dirty="0">
                <a:latin typeface="Tahoma"/>
                <a:cs typeface="Tahoma"/>
              </a:rPr>
              <a:t>R</a:t>
            </a:r>
            <a:r>
              <a:rPr sz="3400" b="1" spc="-615" dirty="0">
                <a:latin typeface="Tahoma"/>
                <a:cs typeface="Tahoma"/>
              </a:rPr>
              <a:t>M</a:t>
            </a:r>
            <a:r>
              <a:rPr sz="3400" b="1" spc="-320" dirty="0">
                <a:latin typeface="Tahoma"/>
                <a:cs typeface="Tahoma"/>
              </a:rPr>
              <a:t> </a:t>
            </a:r>
            <a:r>
              <a:rPr sz="3400" b="1" spc="-140" dirty="0">
                <a:latin typeface="Tahoma"/>
                <a:cs typeface="Tahoma"/>
              </a:rPr>
              <a:t>S</a:t>
            </a:r>
            <a:r>
              <a:rPr sz="3400" b="1" spc="-195" dirty="0">
                <a:latin typeface="Tahoma"/>
                <a:cs typeface="Tahoma"/>
              </a:rPr>
              <a:t>y</a:t>
            </a:r>
            <a:r>
              <a:rPr sz="3400" b="1" spc="-20" dirty="0">
                <a:latin typeface="Tahoma"/>
                <a:cs typeface="Tahoma"/>
              </a:rPr>
              <a:t>s</a:t>
            </a:r>
            <a:r>
              <a:rPr sz="3400" b="1" spc="-110" dirty="0">
                <a:latin typeface="Tahoma"/>
                <a:cs typeface="Tahoma"/>
              </a:rPr>
              <a:t>t</a:t>
            </a:r>
            <a:r>
              <a:rPr sz="3400" b="1" spc="-150" dirty="0">
                <a:latin typeface="Tahoma"/>
                <a:cs typeface="Tahoma"/>
              </a:rPr>
              <a:t>e</a:t>
            </a:r>
            <a:r>
              <a:rPr sz="3400" b="1" spc="-390" dirty="0">
                <a:latin typeface="Tahoma"/>
                <a:cs typeface="Tahoma"/>
              </a:rPr>
              <a:t>m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600"/>
              </a:spcBef>
            </a:pPr>
            <a:r>
              <a:rPr sz="4400" spc="-484" dirty="0">
                <a:latin typeface="Verdana"/>
                <a:cs typeface="Verdana"/>
              </a:rPr>
              <a:t>T</a:t>
            </a:r>
            <a:r>
              <a:rPr sz="4400" spc="-210" dirty="0">
                <a:latin typeface="Verdana"/>
                <a:cs typeface="Verdana"/>
              </a:rPr>
              <a:t>h</a:t>
            </a:r>
            <a:r>
              <a:rPr sz="4400" spc="-140" dirty="0">
                <a:latin typeface="Verdana"/>
                <a:cs typeface="Verdana"/>
              </a:rPr>
              <a:t>e</a:t>
            </a:r>
            <a:r>
              <a:rPr sz="4400" spc="-195" dirty="0">
                <a:latin typeface="Verdana"/>
                <a:cs typeface="Verdana"/>
              </a:rPr>
              <a:t>s</a:t>
            </a:r>
            <a:r>
              <a:rPr sz="4400" spc="-135" dirty="0">
                <a:latin typeface="Verdana"/>
                <a:cs typeface="Verdana"/>
              </a:rPr>
              <a:t>e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-260" dirty="0">
                <a:latin typeface="Verdana"/>
                <a:cs typeface="Verdana"/>
              </a:rPr>
              <a:t>a</a:t>
            </a:r>
            <a:r>
              <a:rPr sz="4400" spc="-315" dirty="0">
                <a:latin typeface="Verdana"/>
                <a:cs typeface="Verdana"/>
              </a:rPr>
              <a:t>r</a:t>
            </a:r>
            <a:r>
              <a:rPr sz="4400" spc="-135" dirty="0">
                <a:latin typeface="Verdana"/>
                <a:cs typeface="Verdana"/>
              </a:rPr>
              <a:t>e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-225" dirty="0">
                <a:latin typeface="Verdana"/>
                <a:cs typeface="Verdana"/>
              </a:rPr>
              <a:t>k</a:t>
            </a:r>
            <a:r>
              <a:rPr sz="4400" spc="-204" dirty="0">
                <a:latin typeface="Verdana"/>
                <a:cs typeface="Verdana"/>
              </a:rPr>
              <a:t>n</a:t>
            </a:r>
            <a:r>
              <a:rPr sz="4400" spc="-60" dirty="0">
                <a:latin typeface="Verdana"/>
                <a:cs typeface="Verdana"/>
              </a:rPr>
              <a:t>o</a:t>
            </a:r>
            <a:r>
              <a:rPr sz="4400" spc="-10" dirty="0">
                <a:latin typeface="Verdana"/>
                <a:cs typeface="Verdana"/>
              </a:rPr>
              <a:t>w</a:t>
            </a:r>
            <a:r>
              <a:rPr sz="4400" spc="-200" dirty="0">
                <a:latin typeface="Verdana"/>
                <a:cs typeface="Verdana"/>
              </a:rPr>
              <a:t>n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-260" dirty="0">
                <a:latin typeface="Verdana"/>
                <a:cs typeface="Verdana"/>
              </a:rPr>
              <a:t>a</a:t>
            </a:r>
            <a:r>
              <a:rPr sz="4400" spc="-190" dirty="0">
                <a:latin typeface="Verdana"/>
                <a:cs typeface="Verdana"/>
              </a:rPr>
              <a:t>s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204" dirty="0">
                <a:latin typeface="Verdana"/>
                <a:cs typeface="Verdana"/>
              </a:rPr>
              <a:t>'</a:t>
            </a:r>
            <a:r>
              <a:rPr sz="4400" spc="-254" dirty="0">
                <a:latin typeface="Verdana"/>
                <a:cs typeface="Verdana"/>
              </a:rPr>
              <a:t>S</a:t>
            </a:r>
            <a:r>
              <a:rPr sz="4400" spc="-60" dirty="0">
                <a:latin typeface="Verdana"/>
                <a:cs typeface="Verdana"/>
              </a:rPr>
              <a:t>o</a:t>
            </a:r>
            <a:r>
              <a:rPr sz="4400" spc="-210" dirty="0">
                <a:latin typeface="Verdana"/>
                <a:cs typeface="Verdana"/>
              </a:rPr>
              <a:t>u</a:t>
            </a:r>
            <a:r>
              <a:rPr sz="4400" spc="-315" dirty="0">
                <a:latin typeface="Verdana"/>
                <a:cs typeface="Verdana"/>
              </a:rPr>
              <a:t>r</a:t>
            </a:r>
            <a:r>
              <a:rPr sz="4400" spc="160" dirty="0">
                <a:latin typeface="Verdana"/>
                <a:cs typeface="Verdana"/>
              </a:rPr>
              <a:t>c</a:t>
            </a:r>
            <a:r>
              <a:rPr sz="4400" spc="-140" dirty="0">
                <a:latin typeface="Verdana"/>
                <a:cs typeface="Verdana"/>
              </a:rPr>
              <a:t>e</a:t>
            </a:r>
            <a:r>
              <a:rPr sz="4400" spc="-195" dirty="0">
                <a:latin typeface="Verdana"/>
                <a:cs typeface="Verdana"/>
              </a:rPr>
              <a:t>s</a:t>
            </a:r>
            <a:r>
              <a:rPr sz="4400" spc="210" dirty="0">
                <a:latin typeface="Verdana"/>
                <a:cs typeface="Verdana"/>
              </a:rPr>
              <a:t>'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8757" y="4779687"/>
            <a:ext cx="3163570" cy="3310890"/>
            <a:chOff x="1208757" y="4779687"/>
            <a:chExt cx="3163570" cy="3310890"/>
          </a:xfrm>
        </p:grpSpPr>
        <p:sp>
          <p:nvSpPr>
            <p:cNvPr id="3" name="object 3"/>
            <p:cNvSpPr/>
            <p:nvPr/>
          </p:nvSpPr>
          <p:spPr>
            <a:xfrm>
              <a:off x="1321244" y="4892274"/>
              <a:ext cx="3051175" cy="3198495"/>
            </a:xfrm>
            <a:custGeom>
              <a:avLst/>
              <a:gdLst/>
              <a:ahLst/>
              <a:cxnLst/>
              <a:rect l="l" t="t" r="r" b="b"/>
              <a:pathLst>
                <a:path w="3051175" h="3198495">
                  <a:moveTo>
                    <a:pt x="2971975" y="3198291"/>
                  </a:moveTo>
                  <a:lnTo>
                    <a:pt x="84364" y="3198292"/>
                  </a:lnTo>
                  <a:lnTo>
                    <a:pt x="42100" y="3187144"/>
                  </a:lnTo>
                  <a:lnTo>
                    <a:pt x="8541" y="3151301"/>
                  </a:lnTo>
                  <a:lnTo>
                    <a:pt x="0" y="3119419"/>
                  </a:lnTo>
                  <a:lnTo>
                    <a:pt x="6" y="889312"/>
                  </a:lnTo>
                  <a:lnTo>
                    <a:pt x="15321" y="847733"/>
                  </a:lnTo>
                  <a:lnTo>
                    <a:pt x="1490305" y="7263"/>
                  </a:lnTo>
                  <a:lnTo>
                    <a:pt x="1518148" y="0"/>
                  </a:lnTo>
                  <a:lnTo>
                    <a:pt x="1532652" y="0"/>
                  </a:lnTo>
                  <a:lnTo>
                    <a:pt x="3007858" y="823244"/>
                  </a:lnTo>
                  <a:lnTo>
                    <a:pt x="3043055" y="860667"/>
                  </a:lnTo>
                  <a:lnTo>
                    <a:pt x="3050802" y="889314"/>
                  </a:lnTo>
                  <a:lnTo>
                    <a:pt x="3050800" y="3113877"/>
                  </a:lnTo>
                  <a:lnTo>
                    <a:pt x="3039659" y="3156166"/>
                  </a:lnTo>
                  <a:lnTo>
                    <a:pt x="3003838" y="3189744"/>
                  </a:lnTo>
                  <a:lnTo>
                    <a:pt x="2971975" y="3198291"/>
                  </a:lnTo>
                  <a:close/>
                </a:path>
              </a:pathLst>
            </a:custGeom>
            <a:solidFill>
              <a:srgbClr val="E6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6879" y="4807784"/>
              <a:ext cx="2994660" cy="3142615"/>
            </a:xfrm>
            <a:custGeom>
              <a:avLst/>
              <a:gdLst/>
              <a:ahLst/>
              <a:cxnLst/>
              <a:rect l="l" t="t" r="r" b="b"/>
              <a:pathLst>
                <a:path w="2994660" h="3142615">
                  <a:moveTo>
                    <a:pt x="2942007" y="3142174"/>
                  </a:moveTo>
                  <a:lnTo>
                    <a:pt x="56243" y="3142174"/>
                  </a:lnTo>
                  <a:lnTo>
                    <a:pt x="19084" y="3128304"/>
                  </a:lnTo>
                  <a:lnTo>
                    <a:pt x="0" y="3089593"/>
                  </a:lnTo>
                  <a:lnTo>
                    <a:pt x="0" y="868791"/>
                  </a:lnTo>
                  <a:lnTo>
                    <a:pt x="16760" y="828671"/>
                  </a:lnTo>
                  <a:lnTo>
                    <a:pt x="1469663" y="7250"/>
                  </a:lnTo>
                  <a:lnTo>
                    <a:pt x="1497278" y="0"/>
                  </a:lnTo>
                  <a:lnTo>
                    <a:pt x="1504538" y="453"/>
                  </a:lnTo>
                  <a:lnTo>
                    <a:pt x="2965929" y="819774"/>
                  </a:lnTo>
                  <a:lnTo>
                    <a:pt x="2992618" y="854017"/>
                  </a:lnTo>
                  <a:lnTo>
                    <a:pt x="2994557" y="868706"/>
                  </a:lnTo>
                  <a:lnTo>
                    <a:pt x="2994557" y="3085897"/>
                  </a:lnTo>
                  <a:lnTo>
                    <a:pt x="2980694" y="3123078"/>
                  </a:lnTo>
                  <a:lnTo>
                    <a:pt x="2942007" y="3142174"/>
                  </a:lnTo>
                  <a:close/>
                </a:path>
              </a:pathLst>
            </a:custGeom>
            <a:solidFill>
              <a:srgbClr val="0089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5086" y="6363658"/>
              <a:ext cx="2438400" cy="1586230"/>
            </a:xfrm>
            <a:custGeom>
              <a:avLst/>
              <a:gdLst/>
              <a:ahLst/>
              <a:cxnLst/>
              <a:rect l="l" t="t" r="r" b="b"/>
              <a:pathLst>
                <a:path w="2438400" h="1586229">
                  <a:moveTo>
                    <a:pt x="0" y="1586216"/>
                  </a:moveTo>
                  <a:lnTo>
                    <a:pt x="2438171" y="1586216"/>
                  </a:lnTo>
                  <a:lnTo>
                    <a:pt x="2438171" y="0"/>
                  </a:lnTo>
                  <a:lnTo>
                    <a:pt x="0" y="0"/>
                  </a:lnTo>
                  <a:lnTo>
                    <a:pt x="0" y="1586216"/>
                  </a:lnTo>
                  <a:close/>
                </a:path>
              </a:pathLst>
            </a:custGeom>
            <a:solidFill>
              <a:srgbClr val="D4F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5084" y="6046939"/>
              <a:ext cx="2438400" cy="316865"/>
            </a:xfrm>
            <a:custGeom>
              <a:avLst/>
              <a:gdLst/>
              <a:ahLst/>
              <a:cxnLst/>
              <a:rect l="l" t="t" r="r" b="b"/>
              <a:pathLst>
                <a:path w="2438400" h="316864">
                  <a:moveTo>
                    <a:pt x="2438171" y="0"/>
                  </a:moveTo>
                  <a:lnTo>
                    <a:pt x="0" y="0"/>
                  </a:lnTo>
                  <a:lnTo>
                    <a:pt x="0" y="158356"/>
                  </a:lnTo>
                  <a:lnTo>
                    <a:pt x="0" y="316725"/>
                  </a:lnTo>
                  <a:lnTo>
                    <a:pt x="2438171" y="316725"/>
                  </a:lnTo>
                  <a:lnTo>
                    <a:pt x="2438171" y="158356"/>
                  </a:lnTo>
                  <a:lnTo>
                    <a:pt x="2438171" y="0"/>
                  </a:lnTo>
                  <a:close/>
                </a:path>
              </a:pathLst>
            </a:custGeom>
            <a:solidFill>
              <a:srgbClr val="6DC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757" y="4779687"/>
              <a:ext cx="3050813" cy="31877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9478" y="5249049"/>
            <a:ext cx="3305174" cy="28310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2816" y="4926836"/>
            <a:ext cx="201492" cy="2014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3045" y="4774965"/>
            <a:ext cx="118042" cy="2360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79887" y="4927606"/>
            <a:ext cx="200726" cy="20079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92997" y="873145"/>
            <a:ext cx="7526655" cy="242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4500" spc="-210" dirty="0"/>
              <a:t>F</a:t>
            </a:r>
            <a:r>
              <a:rPr sz="4500" spc="-60" dirty="0"/>
              <a:t>o</a:t>
            </a:r>
            <a:r>
              <a:rPr sz="4500" spc="-315" dirty="0"/>
              <a:t>r</a:t>
            </a:r>
            <a:r>
              <a:rPr sz="4500" spc="-415" dirty="0"/>
              <a:t> </a:t>
            </a:r>
            <a:r>
              <a:rPr sz="4500" spc="-265" dirty="0"/>
              <a:t>a</a:t>
            </a:r>
            <a:r>
              <a:rPr sz="4500" spc="-210" dirty="0"/>
              <a:t>n</a:t>
            </a:r>
            <a:r>
              <a:rPr sz="4500" spc="-265" dirty="0"/>
              <a:t>a</a:t>
            </a:r>
            <a:r>
              <a:rPr sz="4500" spc="-15" dirty="0"/>
              <a:t>l</a:t>
            </a:r>
            <a:r>
              <a:rPr sz="4500" spc="-345" dirty="0"/>
              <a:t>y</a:t>
            </a:r>
            <a:r>
              <a:rPr sz="4500" spc="-200" dirty="0"/>
              <a:t>s</a:t>
            </a:r>
            <a:r>
              <a:rPr sz="4500" spc="-20" dirty="0"/>
              <a:t>i</a:t>
            </a:r>
            <a:r>
              <a:rPr sz="4500" spc="-200" dirty="0"/>
              <a:t>s</a:t>
            </a:r>
            <a:r>
              <a:rPr sz="4500" spc="-190" dirty="0"/>
              <a:t>,</a:t>
            </a:r>
            <a:r>
              <a:rPr sz="4500" spc="-415" dirty="0"/>
              <a:t> </a:t>
            </a:r>
            <a:r>
              <a:rPr sz="4500" spc="-135" dirty="0"/>
              <a:t>t</a:t>
            </a:r>
            <a:r>
              <a:rPr sz="4500" spc="-215" dirty="0"/>
              <a:t>h</a:t>
            </a:r>
            <a:r>
              <a:rPr sz="4500" spc="-145" dirty="0"/>
              <a:t>e</a:t>
            </a:r>
            <a:r>
              <a:rPr sz="4500" spc="-340" dirty="0"/>
              <a:t>y</a:t>
            </a:r>
            <a:r>
              <a:rPr sz="4500" spc="-415" dirty="0"/>
              <a:t> </a:t>
            </a:r>
            <a:r>
              <a:rPr sz="4500" spc="-10" dirty="0"/>
              <a:t>w</a:t>
            </a:r>
            <a:r>
              <a:rPr sz="4500" spc="-60" dirty="0"/>
              <a:t>o</a:t>
            </a:r>
            <a:r>
              <a:rPr sz="4500" spc="-215" dirty="0"/>
              <a:t>u</a:t>
            </a:r>
            <a:r>
              <a:rPr sz="4500" spc="-15" dirty="0"/>
              <a:t>l</a:t>
            </a:r>
            <a:r>
              <a:rPr sz="4500" spc="15" dirty="0"/>
              <a:t>d</a:t>
            </a:r>
            <a:r>
              <a:rPr sz="4500" spc="-415" dirty="0"/>
              <a:t> </a:t>
            </a:r>
            <a:r>
              <a:rPr sz="4500" spc="-15" dirty="0"/>
              <a:t>l</a:t>
            </a:r>
            <a:r>
              <a:rPr sz="4500" spc="-20" dirty="0"/>
              <a:t>i</a:t>
            </a:r>
            <a:r>
              <a:rPr sz="4500" spc="-229" dirty="0"/>
              <a:t>k</a:t>
            </a:r>
            <a:r>
              <a:rPr sz="4500" spc="-100" dirty="0"/>
              <a:t>e  </a:t>
            </a:r>
            <a:r>
              <a:rPr sz="4500" spc="-135" dirty="0"/>
              <a:t>t</a:t>
            </a:r>
            <a:r>
              <a:rPr sz="4500" spc="-55" dirty="0"/>
              <a:t>o</a:t>
            </a:r>
            <a:r>
              <a:rPr sz="4500" spc="-415" dirty="0"/>
              <a:t> </a:t>
            </a:r>
            <a:r>
              <a:rPr sz="4500" spc="165" dirty="0"/>
              <a:t>c</a:t>
            </a:r>
            <a:r>
              <a:rPr sz="4500" spc="-60" dirty="0"/>
              <a:t>o</a:t>
            </a:r>
            <a:r>
              <a:rPr sz="4500" spc="-15" dirty="0"/>
              <a:t>ll</a:t>
            </a:r>
            <a:r>
              <a:rPr sz="4500" spc="-145" dirty="0"/>
              <a:t>e</a:t>
            </a:r>
            <a:r>
              <a:rPr sz="4500" spc="165" dirty="0"/>
              <a:t>c</a:t>
            </a:r>
            <a:r>
              <a:rPr sz="4500" spc="-130" dirty="0"/>
              <a:t>t</a:t>
            </a:r>
            <a:r>
              <a:rPr sz="4500" spc="-415" dirty="0"/>
              <a:t> </a:t>
            </a:r>
            <a:r>
              <a:rPr sz="4500" spc="-265" dirty="0"/>
              <a:t>a</a:t>
            </a:r>
            <a:r>
              <a:rPr sz="4500" spc="-210" dirty="0"/>
              <a:t>n</a:t>
            </a:r>
            <a:r>
              <a:rPr sz="4500" spc="15" dirty="0"/>
              <a:t>d</a:t>
            </a:r>
            <a:r>
              <a:rPr sz="4500" spc="-415" dirty="0"/>
              <a:t> </a:t>
            </a:r>
            <a:r>
              <a:rPr sz="4500" spc="-200" dirty="0"/>
              <a:t>s</a:t>
            </a:r>
            <a:r>
              <a:rPr sz="4500" spc="-135" dirty="0"/>
              <a:t>t</a:t>
            </a:r>
            <a:r>
              <a:rPr sz="4500" spc="-60" dirty="0"/>
              <a:t>o</a:t>
            </a:r>
            <a:r>
              <a:rPr sz="4500" spc="-320" dirty="0"/>
              <a:t>r</a:t>
            </a:r>
            <a:r>
              <a:rPr sz="4500" spc="-140" dirty="0"/>
              <a:t>e</a:t>
            </a:r>
            <a:r>
              <a:rPr sz="4500" spc="-415" dirty="0"/>
              <a:t> </a:t>
            </a:r>
            <a:r>
              <a:rPr sz="4500" spc="-265" dirty="0"/>
              <a:t>a</a:t>
            </a:r>
            <a:r>
              <a:rPr sz="4500" spc="-15" dirty="0"/>
              <a:t>l</a:t>
            </a:r>
            <a:r>
              <a:rPr sz="4500" spc="-10" dirty="0"/>
              <a:t>l</a:t>
            </a:r>
            <a:r>
              <a:rPr sz="4500" spc="-415" dirty="0"/>
              <a:t> </a:t>
            </a:r>
            <a:r>
              <a:rPr sz="4500" spc="-135" dirty="0"/>
              <a:t>t</a:t>
            </a:r>
            <a:r>
              <a:rPr sz="4500" spc="-215" dirty="0"/>
              <a:t>h</a:t>
            </a:r>
            <a:r>
              <a:rPr sz="4500" spc="-20" dirty="0"/>
              <a:t>i</a:t>
            </a:r>
            <a:r>
              <a:rPr sz="4500" spc="-150" dirty="0"/>
              <a:t>s  </a:t>
            </a:r>
            <a:r>
              <a:rPr sz="4500" spc="10" dirty="0"/>
              <a:t>d</a:t>
            </a:r>
            <a:r>
              <a:rPr sz="4500" spc="-265" dirty="0"/>
              <a:t>a</a:t>
            </a:r>
            <a:r>
              <a:rPr sz="4500" spc="-135" dirty="0"/>
              <a:t>t</a:t>
            </a:r>
            <a:r>
              <a:rPr sz="4500" spc="-260" dirty="0"/>
              <a:t>a</a:t>
            </a:r>
            <a:r>
              <a:rPr sz="4500" spc="-415" dirty="0"/>
              <a:t> </a:t>
            </a:r>
            <a:r>
              <a:rPr sz="4500" spc="-265" dirty="0"/>
              <a:t>a</a:t>
            </a:r>
            <a:r>
              <a:rPr sz="4500" spc="-130" dirty="0"/>
              <a:t>t</a:t>
            </a:r>
            <a:r>
              <a:rPr sz="4500" spc="-415" dirty="0"/>
              <a:t> </a:t>
            </a:r>
            <a:r>
              <a:rPr sz="4500" spc="-60" dirty="0"/>
              <a:t>o</a:t>
            </a:r>
            <a:r>
              <a:rPr sz="4500" spc="-210" dirty="0"/>
              <a:t>n</a:t>
            </a:r>
            <a:r>
              <a:rPr sz="4500" spc="-140" dirty="0"/>
              <a:t>e</a:t>
            </a:r>
            <a:r>
              <a:rPr sz="4500" spc="-415" dirty="0"/>
              <a:t> </a:t>
            </a:r>
            <a:r>
              <a:rPr sz="4500" spc="10" dirty="0"/>
              <a:t>p</a:t>
            </a:r>
            <a:r>
              <a:rPr sz="4500" spc="-15" dirty="0"/>
              <a:t>l</a:t>
            </a:r>
            <a:r>
              <a:rPr sz="4500" spc="-265" dirty="0"/>
              <a:t>a</a:t>
            </a:r>
            <a:r>
              <a:rPr sz="4500" spc="165" dirty="0"/>
              <a:t>c</a:t>
            </a:r>
            <a:r>
              <a:rPr sz="4500" spc="-145" dirty="0"/>
              <a:t>e</a:t>
            </a:r>
            <a:r>
              <a:rPr sz="4500" spc="-190" dirty="0"/>
              <a:t>.</a:t>
            </a:r>
            <a:endParaRPr sz="4500"/>
          </a:p>
        </p:txBody>
      </p:sp>
      <p:sp>
        <p:nvSpPr>
          <p:cNvPr id="13" name="object 13"/>
          <p:cNvSpPr/>
          <p:nvPr/>
        </p:nvSpPr>
        <p:spPr>
          <a:xfrm>
            <a:off x="520892" y="8494933"/>
            <a:ext cx="4542155" cy="899794"/>
          </a:xfrm>
          <a:custGeom>
            <a:avLst/>
            <a:gdLst/>
            <a:ahLst/>
            <a:cxnLst/>
            <a:rect l="l" t="t" r="r" b="b"/>
            <a:pathLst>
              <a:path w="4542155" h="899795">
                <a:moveTo>
                  <a:pt x="4317205" y="899795"/>
                </a:moveTo>
                <a:lnTo>
                  <a:pt x="224907" y="899795"/>
                </a:lnTo>
                <a:lnTo>
                  <a:pt x="179581" y="895224"/>
                </a:lnTo>
                <a:lnTo>
                  <a:pt x="137363" y="882117"/>
                </a:lnTo>
                <a:lnTo>
                  <a:pt x="99159" y="861377"/>
                </a:lnTo>
                <a:lnTo>
                  <a:pt x="65874" y="833909"/>
                </a:lnTo>
                <a:lnTo>
                  <a:pt x="38410" y="800617"/>
                </a:lnTo>
                <a:lnTo>
                  <a:pt x="17674" y="762406"/>
                </a:lnTo>
                <a:lnTo>
                  <a:pt x="4569" y="720181"/>
                </a:lnTo>
                <a:lnTo>
                  <a:pt x="0" y="674846"/>
                </a:lnTo>
                <a:lnTo>
                  <a:pt x="0" y="224948"/>
                </a:lnTo>
                <a:lnTo>
                  <a:pt x="4569" y="179613"/>
                </a:lnTo>
                <a:lnTo>
                  <a:pt x="17674" y="137388"/>
                </a:lnTo>
                <a:lnTo>
                  <a:pt x="38410" y="99177"/>
                </a:lnTo>
                <a:lnTo>
                  <a:pt x="65874" y="65885"/>
                </a:lnTo>
                <a:lnTo>
                  <a:pt x="99159" y="38417"/>
                </a:lnTo>
                <a:lnTo>
                  <a:pt x="137363" y="17677"/>
                </a:lnTo>
                <a:lnTo>
                  <a:pt x="179581" y="4570"/>
                </a:lnTo>
                <a:lnTo>
                  <a:pt x="224907" y="0"/>
                </a:lnTo>
                <a:lnTo>
                  <a:pt x="4317205" y="0"/>
                </a:lnTo>
                <a:lnTo>
                  <a:pt x="4362532" y="4570"/>
                </a:lnTo>
                <a:lnTo>
                  <a:pt x="4404750" y="17677"/>
                </a:lnTo>
                <a:lnTo>
                  <a:pt x="4442953" y="38417"/>
                </a:lnTo>
                <a:lnTo>
                  <a:pt x="4476239" y="65885"/>
                </a:lnTo>
                <a:lnTo>
                  <a:pt x="4503702" y="99177"/>
                </a:lnTo>
                <a:lnTo>
                  <a:pt x="4524439" y="137388"/>
                </a:lnTo>
                <a:lnTo>
                  <a:pt x="4537544" y="179613"/>
                </a:lnTo>
                <a:lnTo>
                  <a:pt x="4542113" y="224948"/>
                </a:lnTo>
                <a:lnTo>
                  <a:pt x="4542113" y="674846"/>
                </a:lnTo>
                <a:lnTo>
                  <a:pt x="4537544" y="720181"/>
                </a:lnTo>
                <a:lnTo>
                  <a:pt x="4524439" y="762406"/>
                </a:lnTo>
                <a:lnTo>
                  <a:pt x="4503702" y="800617"/>
                </a:lnTo>
                <a:lnTo>
                  <a:pt x="4476239" y="833909"/>
                </a:lnTo>
                <a:lnTo>
                  <a:pt x="4442953" y="861377"/>
                </a:lnTo>
                <a:lnTo>
                  <a:pt x="4404750" y="882117"/>
                </a:lnTo>
                <a:lnTo>
                  <a:pt x="4362532" y="895224"/>
                </a:lnTo>
                <a:lnTo>
                  <a:pt x="4317205" y="89979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1671" y="8597232"/>
            <a:ext cx="4121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620" dirty="0">
                <a:latin typeface="Tahoma"/>
                <a:cs typeface="Tahoma"/>
              </a:rPr>
              <a:t>D</a:t>
            </a:r>
            <a:r>
              <a:rPr sz="4400" b="1" spc="-285" dirty="0">
                <a:latin typeface="Tahoma"/>
                <a:cs typeface="Tahoma"/>
              </a:rPr>
              <a:t>a</a:t>
            </a:r>
            <a:r>
              <a:rPr sz="4400" b="1" spc="-135" dirty="0">
                <a:latin typeface="Tahoma"/>
                <a:cs typeface="Tahoma"/>
              </a:rPr>
              <a:t>t</a:t>
            </a:r>
            <a:r>
              <a:rPr sz="4400" b="1" spc="-280" dirty="0">
                <a:latin typeface="Tahoma"/>
                <a:cs typeface="Tahoma"/>
              </a:rPr>
              <a:t>a</a:t>
            </a:r>
            <a:r>
              <a:rPr sz="4400" b="1" spc="-409" dirty="0">
                <a:latin typeface="Tahoma"/>
                <a:cs typeface="Tahoma"/>
              </a:rPr>
              <a:t> </a:t>
            </a:r>
            <a:r>
              <a:rPr sz="4400" b="1" spc="-745" dirty="0">
                <a:latin typeface="Tahoma"/>
                <a:cs typeface="Tahoma"/>
              </a:rPr>
              <a:t>W</a:t>
            </a:r>
            <a:r>
              <a:rPr sz="4400" b="1" spc="-285" dirty="0">
                <a:latin typeface="Tahoma"/>
                <a:cs typeface="Tahoma"/>
              </a:rPr>
              <a:t>a</a:t>
            </a:r>
            <a:r>
              <a:rPr sz="4400" b="1" spc="-200" dirty="0">
                <a:latin typeface="Tahoma"/>
                <a:cs typeface="Tahoma"/>
              </a:rPr>
              <a:t>r</a:t>
            </a:r>
            <a:r>
              <a:rPr sz="4400" b="1" spc="-190" dirty="0">
                <a:latin typeface="Tahoma"/>
                <a:cs typeface="Tahoma"/>
              </a:rPr>
              <a:t>e</a:t>
            </a:r>
            <a:r>
              <a:rPr sz="4400" b="1" spc="-405" dirty="0">
                <a:latin typeface="Tahoma"/>
                <a:cs typeface="Tahoma"/>
              </a:rPr>
              <a:t>h</a:t>
            </a:r>
            <a:r>
              <a:rPr sz="4400" b="1" spc="-270" dirty="0">
                <a:latin typeface="Tahoma"/>
                <a:cs typeface="Tahoma"/>
              </a:rPr>
              <a:t>o</a:t>
            </a:r>
            <a:r>
              <a:rPr sz="4400" b="1" spc="-409" dirty="0">
                <a:latin typeface="Tahoma"/>
                <a:cs typeface="Tahoma"/>
              </a:rPr>
              <a:t>u</a:t>
            </a:r>
            <a:r>
              <a:rPr sz="4400" b="1" spc="-25" dirty="0">
                <a:latin typeface="Tahoma"/>
                <a:cs typeface="Tahoma"/>
              </a:rPr>
              <a:t>s</a:t>
            </a:r>
            <a:r>
              <a:rPr sz="4400" b="1" spc="-185" dirty="0">
                <a:latin typeface="Tahoma"/>
                <a:cs typeface="Tahoma"/>
              </a:rPr>
              <a:t>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28897" y="8494933"/>
            <a:ext cx="2952750" cy="899794"/>
          </a:xfrm>
          <a:custGeom>
            <a:avLst/>
            <a:gdLst/>
            <a:ahLst/>
            <a:cxnLst/>
            <a:rect l="l" t="t" r="r" b="b"/>
            <a:pathLst>
              <a:path w="2952750" h="899795">
                <a:moveTo>
                  <a:pt x="2727066" y="899795"/>
                </a:moveTo>
                <a:lnTo>
                  <a:pt x="225149" y="899795"/>
                </a:lnTo>
                <a:lnTo>
                  <a:pt x="179773" y="895224"/>
                </a:lnTo>
                <a:lnTo>
                  <a:pt x="137511" y="882117"/>
                </a:lnTo>
                <a:lnTo>
                  <a:pt x="99266" y="861377"/>
                </a:lnTo>
                <a:lnTo>
                  <a:pt x="65944" y="833909"/>
                </a:lnTo>
                <a:lnTo>
                  <a:pt x="38451" y="800617"/>
                </a:lnTo>
                <a:lnTo>
                  <a:pt x="17693" y="762406"/>
                </a:lnTo>
                <a:lnTo>
                  <a:pt x="4574" y="720181"/>
                </a:lnTo>
                <a:lnTo>
                  <a:pt x="0" y="674846"/>
                </a:lnTo>
                <a:lnTo>
                  <a:pt x="0" y="224948"/>
                </a:lnTo>
                <a:lnTo>
                  <a:pt x="4574" y="179613"/>
                </a:lnTo>
                <a:lnTo>
                  <a:pt x="17693" y="137388"/>
                </a:lnTo>
                <a:lnTo>
                  <a:pt x="38451" y="99177"/>
                </a:lnTo>
                <a:lnTo>
                  <a:pt x="65944" y="65885"/>
                </a:lnTo>
                <a:lnTo>
                  <a:pt x="99266" y="38417"/>
                </a:lnTo>
                <a:lnTo>
                  <a:pt x="137511" y="17677"/>
                </a:lnTo>
                <a:lnTo>
                  <a:pt x="179773" y="4570"/>
                </a:lnTo>
                <a:lnTo>
                  <a:pt x="225149" y="0"/>
                </a:lnTo>
                <a:lnTo>
                  <a:pt x="2727066" y="0"/>
                </a:lnTo>
                <a:lnTo>
                  <a:pt x="2772442" y="4570"/>
                </a:lnTo>
                <a:lnTo>
                  <a:pt x="2814704" y="17677"/>
                </a:lnTo>
                <a:lnTo>
                  <a:pt x="2852949" y="38417"/>
                </a:lnTo>
                <a:lnTo>
                  <a:pt x="2886271" y="65885"/>
                </a:lnTo>
                <a:lnTo>
                  <a:pt x="2913763" y="99177"/>
                </a:lnTo>
                <a:lnTo>
                  <a:pt x="2934522" y="137388"/>
                </a:lnTo>
                <a:lnTo>
                  <a:pt x="2947641" y="179613"/>
                </a:lnTo>
                <a:lnTo>
                  <a:pt x="2952215" y="224948"/>
                </a:lnTo>
                <a:lnTo>
                  <a:pt x="2952215" y="674846"/>
                </a:lnTo>
                <a:lnTo>
                  <a:pt x="2947641" y="720181"/>
                </a:lnTo>
                <a:lnTo>
                  <a:pt x="2934522" y="762406"/>
                </a:lnTo>
                <a:lnTo>
                  <a:pt x="2913763" y="800617"/>
                </a:lnTo>
                <a:lnTo>
                  <a:pt x="2886271" y="833909"/>
                </a:lnTo>
                <a:lnTo>
                  <a:pt x="2852949" y="861377"/>
                </a:lnTo>
                <a:lnTo>
                  <a:pt x="2814704" y="882117"/>
                </a:lnTo>
                <a:lnTo>
                  <a:pt x="2772442" y="895224"/>
                </a:lnTo>
                <a:lnTo>
                  <a:pt x="2727066" y="89979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339916" y="8597232"/>
            <a:ext cx="2527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620" dirty="0">
                <a:latin typeface="Tahoma"/>
                <a:cs typeface="Tahoma"/>
              </a:rPr>
              <a:t>D</a:t>
            </a:r>
            <a:r>
              <a:rPr sz="4400" b="1" spc="-285" dirty="0">
                <a:latin typeface="Tahoma"/>
                <a:cs typeface="Tahoma"/>
              </a:rPr>
              <a:t>a</a:t>
            </a:r>
            <a:r>
              <a:rPr sz="4400" b="1" spc="-135" dirty="0">
                <a:latin typeface="Tahoma"/>
                <a:cs typeface="Tahoma"/>
              </a:rPr>
              <a:t>t</a:t>
            </a:r>
            <a:r>
              <a:rPr sz="4400" b="1" spc="-280" dirty="0">
                <a:latin typeface="Tahoma"/>
                <a:cs typeface="Tahoma"/>
              </a:rPr>
              <a:t>a</a:t>
            </a:r>
            <a:r>
              <a:rPr sz="4400" b="1" spc="-409" dirty="0">
                <a:latin typeface="Tahoma"/>
                <a:cs typeface="Tahoma"/>
              </a:rPr>
              <a:t> </a:t>
            </a:r>
            <a:r>
              <a:rPr sz="4400" b="1" spc="-5" dirty="0">
                <a:latin typeface="Tahoma"/>
                <a:cs typeface="Tahoma"/>
              </a:rPr>
              <a:t>L</a:t>
            </a:r>
            <a:r>
              <a:rPr sz="4400" b="1" spc="-285" dirty="0">
                <a:latin typeface="Tahoma"/>
                <a:cs typeface="Tahoma"/>
              </a:rPr>
              <a:t>a</a:t>
            </a:r>
            <a:r>
              <a:rPr sz="4400" b="1" spc="-260" dirty="0">
                <a:latin typeface="Tahoma"/>
                <a:cs typeface="Tahoma"/>
              </a:rPr>
              <a:t>k</a:t>
            </a:r>
            <a:r>
              <a:rPr sz="4400" b="1" spc="-185" dirty="0">
                <a:latin typeface="Tahoma"/>
                <a:cs typeface="Tahoma"/>
              </a:rPr>
              <a:t>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383" y="10503465"/>
            <a:ext cx="8865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84" dirty="0">
                <a:latin typeface="Verdana"/>
                <a:cs typeface="Verdana"/>
              </a:rPr>
              <a:t>T</a:t>
            </a:r>
            <a:r>
              <a:rPr sz="4400" spc="-210" dirty="0">
                <a:latin typeface="Verdana"/>
                <a:cs typeface="Verdana"/>
              </a:rPr>
              <a:t>h</a:t>
            </a:r>
            <a:r>
              <a:rPr sz="4400" spc="-140" dirty="0">
                <a:latin typeface="Verdana"/>
                <a:cs typeface="Verdana"/>
              </a:rPr>
              <a:t>e</a:t>
            </a:r>
            <a:r>
              <a:rPr sz="4400" spc="-195" dirty="0">
                <a:latin typeface="Verdana"/>
                <a:cs typeface="Verdana"/>
              </a:rPr>
              <a:t>s</a:t>
            </a:r>
            <a:r>
              <a:rPr sz="4400" spc="-135" dirty="0">
                <a:latin typeface="Verdana"/>
                <a:cs typeface="Verdana"/>
              </a:rPr>
              <a:t>e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-260" dirty="0">
                <a:latin typeface="Verdana"/>
                <a:cs typeface="Verdana"/>
              </a:rPr>
              <a:t>a</a:t>
            </a:r>
            <a:r>
              <a:rPr sz="4400" spc="-315" dirty="0">
                <a:latin typeface="Verdana"/>
                <a:cs typeface="Verdana"/>
              </a:rPr>
              <a:t>r</a:t>
            </a:r>
            <a:r>
              <a:rPr sz="4400" spc="-135" dirty="0">
                <a:latin typeface="Verdana"/>
                <a:cs typeface="Verdana"/>
              </a:rPr>
              <a:t>e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-225" dirty="0">
                <a:latin typeface="Verdana"/>
                <a:cs typeface="Verdana"/>
              </a:rPr>
              <a:t>k</a:t>
            </a:r>
            <a:r>
              <a:rPr sz="4400" spc="-204" dirty="0">
                <a:latin typeface="Verdana"/>
                <a:cs typeface="Verdana"/>
              </a:rPr>
              <a:t>n</a:t>
            </a:r>
            <a:r>
              <a:rPr sz="4400" spc="-60" dirty="0">
                <a:latin typeface="Verdana"/>
                <a:cs typeface="Verdana"/>
              </a:rPr>
              <a:t>o</a:t>
            </a:r>
            <a:r>
              <a:rPr sz="4400" spc="-10" dirty="0">
                <a:latin typeface="Verdana"/>
                <a:cs typeface="Verdana"/>
              </a:rPr>
              <a:t>w</a:t>
            </a:r>
            <a:r>
              <a:rPr sz="4400" spc="-200" dirty="0">
                <a:latin typeface="Verdana"/>
                <a:cs typeface="Verdana"/>
              </a:rPr>
              <a:t>n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-260" dirty="0">
                <a:latin typeface="Verdana"/>
                <a:cs typeface="Verdana"/>
              </a:rPr>
              <a:t>a</a:t>
            </a:r>
            <a:r>
              <a:rPr sz="4400" spc="-190" dirty="0">
                <a:latin typeface="Verdana"/>
                <a:cs typeface="Verdana"/>
              </a:rPr>
              <a:t>s</a:t>
            </a:r>
            <a:r>
              <a:rPr sz="4400" spc="-405" dirty="0">
                <a:latin typeface="Verdana"/>
                <a:cs typeface="Verdana"/>
              </a:rPr>
              <a:t> </a:t>
            </a:r>
            <a:r>
              <a:rPr sz="4400" spc="204" dirty="0">
                <a:latin typeface="Verdana"/>
                <a:cs typeface="Verdana"/>
              </a:rPr>
              <a:t>'</a:t>
            </a:r>
            <a:r>
              <a:rPr sz="4400" spc="-235" dirty="0">
                <a:latin typeface="Verdana"/>
                <a:cs typeface="Verdana"/>
              </a:rPr>
              <a:t>D</a:t>
            </a:r>
            <a:r>
              <a:rPr sz="4400" spc="-140" dirty="0">
                <a:latin typeface="Verdana"/>
                <a:cs typeface="Verdana"/>
              </a:rPr>
              <a:t>e</a:t>
            </a:r>
            <a:r>
              <a:rPr sz="4400" spc="-195" dirty="0">
                <a:latin typeface="Verdana"/>
                <a:cs typeface="Verdana"/>
              </a:rPr>
              <a:t>s</a:t>
            </a:r>
            <a:r>
              <a:rPr sz="4400" spc="-130" dirty="0">
                <a:latin typeface="Verdana"/>
                <a:cs typeface="Verdana"/>
              </a:rPr>
              <a:t>t</a:t>
            </a:r>
            <a:r>
              <a:rPr sz="4400" spc="-20" dirty="0">
                <a:latin typeface="Verdana"/>
                <a:cs typeface="Verdana"/>
              </a:rPr>
              <a:t>i</a:t>
            </a:r>
            <a:r>
              <a:rPr sz="4400" spc="-204" dirty="0">
                <a:latin typeface="Verdana"/>
                <a:cs typeface="Verdana"/>
              </a:rPr>
              <a:t>n</a:t>
            </a:r>
            <a:r>
              <a:rPr sz="4400" spc="-260" dirty="0">
                <a:latin typeface="Verdana"/>
                <a:cs typeface="Verdana"/>
              </a:rPr>
              <a:t>a</a:t>
            </a:r>
            <a:r>
              <a:rPr sz="4400" spc="-130" dirty="0">
                <a:latin typeface="Verdana"/>
                <a:cs typeface="Verdana"/>
              </a:rPr>
              <a:t>t</a:t>
            </a:r>
            <a:r>
              <a:rPr sz="4400" spc="-20" dirty="0">
                <a:latin typeface="Verdana"/>
                <a:cs typeface="Verdana"/>
              </a:rPr>
              <a:t>i</a:t>
            </a:r>
            <a:r>
              <a:rPr sz="4400" spc="-60" dirty="0">
                <a:latin typeface="Verdana"/>
                <a:cs typeface="Verdana"/>
              </a:rPr>
              <a:t>o</a:t>
            </a:r>
            <a:r>
              <a:rPr sz="4400" spc="-204" dirty="0">
                <a:latin typeface="Verdana"/>
                <a:cs typeface="Verdana"/>
              </a:rPr>
              <a:t>n</a:t>
            </a:r>
            <a:r>
              <a:rPr sz="4400" spc="-195" dirty="0">
                <a:latin typeface="Verdana"/>
                <a:cs typeface="Verdana"/>
              </a:rPr>
              <a:t>s</a:t>
            </a:r>
            <a:r>
              <a:rPr sz="4400" spc="210" dirty="0">
                <a:latin typeface="Verdana"/>
                <a:cs typeface="Verdana"/>
              </a:rPr>
              <a:t>'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0705" y="7716260"/>
            <a:ext cx="3721100" cy="2960370"/>
            <a:chOff x="1030705" y="7716260"/>
            <a:chExt cx="3721100" cy="2960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705" y="7792601"/>
              <a:ext cx="3720517" cy="28838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63600" y="7716260"/>
              <a:ext cx="699770" cy="699135"/>
            </a:xfrm>
            <a:custGeom>
              <a:avLst/>
              <a:gdLst/>
              <a:ahLst/>
              <a:cxnLst/>
              <a:rect l="l" t="t" r="r" b="b"/>
              <a:pathLst>
                <a:path w="699769" h="699134">
                  <a:moveTo>
                    <a:pt x="349825" y="698884"/>
                  </a:moveTo>
                  <a:lnTo>
                    <a:pt x="302357" y="695694"/>
                  </a:lnTo>
                  <a:lnTo>
                    <a:pt x="256829" y="686402"/>
                  </a:lnTo>
                  <a:lnTo>
                    <a:pt x="213659" y="671423"/>
                  </a:lnTo>
                  <a:lnTo>
                    <a:pt x="173263" y="651175"/>
                  </a:lnTo>
                  <a:lnTo>
                    <a:pt x="136059" y="626073"/>
                  </a:lnTo>
                  <a:lnTo>
                    <a:pt x="102462" y="596534"/>
                  </a:lnTo>
                  <a:lnTo>
                    <a:pt x="72891" y="562974"/>
                  </a:lnTo>
                  <a:lnTo>
                    <a:pt x="47762" y="525811"/>
                  </a:lnTo>
                  <a:lnTo>
                    <a:pt x="27491" y="485459"/>
                  </a:lnTo>
                  <a:lnTo>
                    <a:pt x="12496" y="442336"/>
                  </a:lnTo>
                  <a:lnTo>
                    <a:pt x="3193" y="396859"/>
                  </a:lnTo>
                  <a:lnTo>
                    <a:pt x="0" y="349442"/>
                  </a:lnTo>
                  <a:lnTo>
                    <a:pt x="3193" y="302025"/>
                  </a:lnTo>
                  <a:lnTo>
                    <a:pt x="12496" y="256548"/>
                  </a:lnTo>
                  <a:lnTo>
                    <a:pt x="27491" y="213425"/>
                  </a:lnTo>
                  <a:lnTo>
                    <a:pt x="47762" y="173073"/>
                  </a:lnTo>
                  <a:lnTo>
                    <a:pt x="72891" y="135910"/>
                  </a:lnTo>
                  <a:lnTo>
                    <a:pt x="102462" y="102350"/>
                  </a:lnTo>
                  <a:lnTo>
                    <a:pt x="136059" y="72811"/>
                  </a:lnTo>
                  <a:lnTo>
                    <a:pt x="173263" y="47709"/>
                  </a:lnTo>
                  <a:lnTo>
                    <a:pt x="213659" y="27461"/>
                  </a:lnTo>
                  <a:lnTo>
                    <a:pt x="256829" y="12482"/>
                  </a:lnTo>
                  <a:lnTo>
                    <a:pt x="302357" y="3190"/>
                  </a:lnTo>
                  <a:lnTo>
                    <a:pt x="349825" y="0"/>
                  </a:lnTo>
                  <a:lnTo>
                    <a:pt x="397294" y="3190"/>
                  </a:lnTo>
                  <a:lnTo>
                    <a:pt x="442822" y="12482"/>
                  </a:lnTo>
                  <a:lnTo>
                    <a:pt x="485992" y="27461"/>
                  </a:lnTo>
                  <a:lnTo>
                    <a:pt x="526388" y="47709"/>
                  </a:lnTo>
                  <a:lnTo>
                    <a:pt x="563592" y="72811"/>
                  </a:lnTo>
                  <a:lnTo>
                    <a:pt x="597188" y="102350"/>
                  </a:lnTo>
                  <a:lnTo>
                    <a:pt x="626760" y="135910"/>
                  </a:lnTo>
                  <a:lnTo>
                    <a:pt x="651889" y="173073"/>
                  </a:lnTo>
                  <a:lnTo>
                    <a:pt x="672160" y="213425"/>
                  </a:lnTo>
                  <a:lnTo>
                    <a:pt x="687155" y="256548"/>
                  </a:lnTo>
                  <a:lnTo>
                    <a:pt x="696458" y="302025"/>
                  </a:lnTo>
                  <a:lnTo>
                    <a:pt x="699651" y="349442"/>
                  </a:lnTo>
                  <a:lnTo>
                    <a:pt x="696458" y="396859"/>
                  </a:lnTo>
                  <a:lnTo>
                    <a:pt x="687155" y="442336"/>
                  </a:lnTo>
                  <a:lnTo>
                    <a:pt x="672160" y="485459"/>
                  </a:lnTo>
                  <a:lnTo>
                    <a:pt x="651889" y="525811"/>
                  </a:lnTo>
                  <a:lnTo>
                    <a:pt x="626760" y="562974"/>
                  </a:lnTo>
                  <a:lnTo>
                    <a:pt x="597188" y="596534"/>
                  </a:lnTo>
                  <a:lnTo>
                    <a:pt x="563592" y="626073"/>
                  </a:lnTo>
                  <a:lnTo>
                    <a:pt x="526388" y="651175"/>
                  </a:lnTo>
                  <a:lnTo>
                    <a:pt x="485992" y="671423"/>
                  </a:lnTo>
                  <a:lnTo>
                    <a:pt x="442822" y="686402"/>
                  </a:lnTo>
                  <a:lnTo>
                    <a:pt x="397294" y="695694"/>
                  </a:lnTo>
                  <a:lnTo>
                    <a:pt x="349825" y="698884"/>
                  </a:lnTo>
                  <a:close/>
                </a:path>
              </a:pathLst>
            </a:custGeom>
            <a:solidFill>
              <a:srgbClr val="95D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2362" y="7824554"/>
              <a:ext cx="527050" cy="446405"/>
            </a:xfrm>
            <a:custGeom>
              <a:avLst/>
              <a:gdLst/>
              <a:ahLst/>
              <a:cxnLst/>
              <a:rect l="l" t="t" r="r" b="b"/>
              <a:pathLst>
                <a:path w="527050" h="446404">
                  <a:moveTo>
                    <a:pt x="132667" y="446071"/>
                  </a:moveTo>
                  <a:lnTo>
                    <a:pt x="93780" y="421047"/>
                  </a:lnTo>
                  <a:lnTo>
                    <a:pt x="2903" y="205230"/>
                  </a:lnTo>
                  <a:lnTo>
                    <a:pt x="0" y="192410"/>
                  </a:lnTo>
                  <a:lnTo>
                    <a:pt x="610" y="181747"/>
                  </a:lnTo>
                  <a:lnTo>
                    <a:pt x="386683" y="769"/>
                  </a:lnTo>
                  <a:lnTo>
                    <a:pt x="391539" y="0"/>
                  </a:lnTo>
                  <a:lnTo>
                    <a:pt x="395508" y="192"/>
                  </a:lnTo>
                  <a:lnTo>
                    <a:pt x="407089" y="1731"/>
                  </a:lnTo>
                  <a:lnTo>
                    <a:pt x="417683" y="6496"/>
                  </a:lnTo>
                  <a:lnTo>
                    <a:pt x="426536" y="14192"/>
                  </a:lnTo>
                  <a:lnTo>
                    <a:pt x="431021" y="21481"/>
                  </a:lnTo>
                  <a:lnTo>
                    <a:pt x="391616" y="21481"/>
                  </a:lnTo>
                  <a:lnTo>
                    <a:pt x="390652" y="21712"/>
                  </a:lnTo>
                  <a:lnTo>
                    <a:pt x="389689" y="22020"/>
                  </a:lnTo>
                  <a:lnTo>
                    <a:pt x="31307" y="172623"/>
                  </a:lnTo>
                  <a:lnTo>
                    <a:pt x="30421" y="173085"/>
                  </a:lnTo>
                  <a:lnTo>
                    <a:pt x="29573" y="173624"/>
                  </a:lnTo>
                  <a:lnTo>
                    <a:pt x="31192" y="174394"/>
                  </a:lnTo>
                  <a:lnTo>
                    <a:pt x="32271" y="174817"/>
                  </a:lnTo>
                  <a:lnTo>
                    <a:pt x="78682" y="192410"/>
                  </a:lnTo>
                  <a:lnTo>
                    <a:pt x="20747" y="192410"/>
                  </a:lnTo>
                  <a:lnTo>
                    <a:pt x="20979" y="193989"/>
                  </a:lnTo>
                  <a:lnTo>
                    <a:pt x="21364" y="195606"/>
                  </a:lnTo>
                  <a:lnTo>
                    <a:pt x="22058" y="197146"/>
                  </a:lnTo>
                  <a:lnTo>
                    <a:pt x="114245" y="416081"/>
                  </a:lnTo>
                  <a:lnTo>
                    <a:pt x="116287" y="418661"/>
                  </a:lnTo>
                  <a:lnTo>
                    <a:pt x="118754" y="420586"/>
                  </a:lnTo>
                  <a:lnTo>
                    <a:pt x="143088" y="420586"/>
                  </a:lnTo>
                  <a:lnTo>
                    <a:pt x="142726" y="421124"/>
                  </a:lnTo>
                  <a:lnTo>
                    <a:pt x="196360" y="421124"/>
                  </a:lnTo>
                  <a:lnTo>
                    <a:pt x="138371" y="445455"/>
                  </a:lnTo>
                  <a:lnTo>
                    <a:pt x="132667" y="446071"/>
                  </a:lnTo>
                  <a:close/>
                </a:path>
                <a:path w="527050" h="446404">
                  <a:moveTo>
                    <a:pt x="307621" y="264824"/>
                  </a:moveTo>
                  <a:lnTo>
                    <a:pt x="269753" y="264824"/>
                  </a:lnTo>
                  <a:lnTo>
                    <a:pt x="275149" y="264709"/>
                  </a:lnTo>
                  <a:lnTo>
                    <a:pt x="285092" y="260551"/>
                  </a:lnTo>
                  <a:lnTo>
                    <a:pt x="288984" y="256778"/>
                  </a:lnTo>
                  <a:lnTo>
                    <a:pt x="291300" y="251419"/>
                  </a:lnTo>
                  <a:lnTo>
                    <a:pt x="391038" y="23175"/>
                  </a:lnTo>
                  <a:lnTo>
                    <a:pt x="391385" y="22251"/>
                  </a:lnTo>
                  <a:lnTo>
                    <a:pt x="391616" y="21481"/>
                  </a:lnTo>
                  <a:lnTo>
                    <a:pt x="431021" y="21481"/>
                  </a:lnTo>
                  <a:lnTo>
                    <a:pt x="432892" y="24522"/>
                  </a:lnTo>
                  <a:lnTo>
                    <a:pt x="434497" y="28334"/>
                  </a:lnTo>
                  <a:lnTo>
                    <a:pt x="411233" y="28334"/>
                  </a:lnTo>
                  <a:lnTo>
                    <a:pt x="410809" y="29681"/>
                  </a:lnTo>
                  <a:lnTo>
                    <a:pt x="410269" y="31067"/>
                  </a:lnTo>
                  <a:lnTo>
                    <a:pt x="409636" y="32607"/>
                  </a:lnTo>
                  <a:lnTo>
                    <a:pt x="326021" y="223863"/>
                  </a:lnTo>
                  <a:lnTo>
                    <a:pt x="431134" y="243381"/>
                  </a:lnTo>
                  <a:lnTo>
                    <a:pt x="317504" y="243381"/>
                  </a:lnTo>
                  <a:lnTo>
                    <a:pt x="310104" y="260397"/>
                  </a:lnTo>
                  <a:lnTo>
                    <a:pt x="307621" y="264824"/>
                  </a:lnTo>
                  <a:close/>
                </a:path>
                <a:path w="527050" h="446404">
                  <a:moveTo>
                    <a:pt x="526456" y="257895"/>
                  </a:moveTo>
                  <a:lnTo>
                    <a:pt x="506002" y="257895"/>
                  </a:lnTo>
                  <a:lnTo>
                    <a:pt x="506349" y="254776"/>
                  </a:lnTo>
                  <a:lnTo>
                    <a:pt x="505995" y="252043"/>
                  </a:lnTo>
                  <a:lnTo>
                    <a:pt x="505889" y="251419"/>
                  </a:lnTo>
                  <a:lnTo>
                    <a:pt x="413083" y="31029"/>
                  </a:lnTo>
                  <a:lnTo>
                    <a:pt x="412235" y="29604"/>
                  </a:lnTo>
                  <a:lnTo>
                    <a:pt x="411233" y="28334"/>
                  </a:lnTo>
                  <a:lnTo>
                    <a:pt x="434497" y="28334"/>
                  </a:lnTo>
                  <a:lnTo>
                    <a:pt x="523769" y="240340"/>
                  </a:lnTo>
                  <a:lnTo>
                    <a:pt x="526659" y="251419"/>
                  </a:lnTo>
                  <a:lnTo>
                    <a:pt x="526456" y="257895"/>
                  </a:lnTo>
                  <a:close/>
                </a:path>
                <a:path w="527050" h="446404">
                  <a:moveTo>
                    <a:pt x="143088" y="420586"/>
                  </a:moveTo>
                  <a:lnTo>
                    <a:pt x="118754" y="420586"/>
                  </a:lnTo>
                  <a:lnTo>
                    <a:pt x="119718" y="418507"/>
                  </a:lnTo>
                  <a:lnTo>
                    <a:pt x="120951" y="416274"/>
                  </a:lnTo>
                  <a:lnTo>
                    <a:pt x="122531" y="413887"/>
                  </a:lnTo>
                  <a:lnTo>
                    <a:pt x="220268" y="268328"/>
                  </a:lnTo>
                  <a:lnTo>
                    <a:pt x="23407" y="193642"/>
                  </a:lnTo>
                  <a:lnTo>
                    <a:pt x="20747" y="192410"/>
                  </a:lnTo>
                  <a:lnTo>
                    <a:pt x="78682" y="192410"/>
                  </a:lnTo>
                  <a:lnTo>
                    <a:pt x="269753" y="264824"/>
                  </a:lnTo>
                  <a:lnTo>
                    <a:pt x="307621" y="264824"/>
                  </a:lnTo>
                  <a:lnTo>
                    <a:pt x="306282" y="267211"/>
                  </a:lnTo>
                  <a:lnTo>
                    <a:pt x="301264" y="273130"/>
                  </a:lnTo>
                  <a:lnTo>
                    <a:pt x="297856" y="275873"/>
                  </a:lnTo>
                  <a:lnTo>
                    <a:pt x="240232" y="275873"/>
                  </a:lnTo>
                  <a:lnTo>
                    <a:pt x="143088" y="420586"/>
                  </a:lnTo>
                  <a:close/>
                </a:path>
                <a:path w="527050" h="446404">
                  <a:moveTo>
                    <a:pt x="196360" y="421124"/>
                  </a:moveTo>
                  <a:lnTo>
                    <a:pt x="142726" y="421124"/>
                  </a:lnTo>
                  <a:lnTo>
                    <a:pt x="489623" y="275373"/>
                  </a:lnTo>
                  <a:lnTo>
                    <a:pt x="317504" y="243381"/>
                  </a:lnTo>
                  <a:lnTo>
                    <a:pt x="431134" y="243381"/>
                  </a:lnTo>
                  <a:lnTo>
                    <a:pt x="501416" y="256432"/>
                  </a:lnTo>
                  <a:lnTo>
                    <a:pt x="503844" y="257086"/>
                  </a:lnTo>
                  <a:lnTo>
                    <a:pt x="506002" y="257895"/>
                  </a:lnTo>
                  <a:lnTo>
                    <a:pt x="526456" y="257895"/>
                  </a:lnTo>
                  <a:lnTo>
                    <a:pt x="510087" y="289270"/>
                  </a:lnTo>
                  <a:lnTo>
                    <a:pt x="196360" y="421124"/>
                  </a:lnTo>
                  <a:close/>
                </a:path>
                <a:path w="527050" h="446404">
                  <a:moveTo>
                    <a:pt x="272827" y="285050"/>
                  </a:moveTo>
                  <a:lnTo>
                    <a:pt x="265076" y="284476"/>
                  </a:lnTo>
                  <a:lnTo>
                    <a:pt x="257536" y="282418"/>
                  </a:lnTo>
                  <a:lnTo>
                    <a:pt x="240232" y="275873"/>
                  </a:lnTo>
                  <a:lnTo>
                    <a:pt x="297856" y="275873"/>
                  </a:lnTo>
                  <a:lnTo>
                    <a:pt x="295184" y="278024"/>
                  </a:lnTo>
                  <a:lnTo>
                    <a:pt x="288175" y="281763"/>
                  </a:lnTo>
                  <a:lnTo>
                    <a:pt x="280591" y="284145"/>
                  </a:lnTo>
                  <a:lnTo>
                    <a:pt x="272827" y="285050"/>
                  </a:lnTo>
                  <a:close/>
                </a:path>
              </a:pathLst>
            </a:custGeom>
            <a:solidFill>
              <a:srgbClr val="1F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942" y="7969497"/>
              <a:ext cx="224263" cy="191486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3316" y="7323277"/>
            <a:ext cx="239871" cy="22890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62695" y="1937563"/>
            <a:ext cx="7111365" cy="7279640"/>
            <a:chOff x="1762695" y="1937563"/>
            <a:chExt cx="7111365" cy="727964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9175" y="1937563"/>
              <a:ext cx="2314584" cy="23145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2695" y="3092740"/>
              <a:ext cx="5836797" cy="612421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64573" y="10729766"/>
            <a:ext cx="1551940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b="1" spc="-140" dirty="0">
                <a:latin typeface="Tahoma"/>
                <a:cs typeface="Tahoma"/>
              </a:rPr>
              <a:t>S</a:t>
            </a:r>
            <a:r>
              <a:rPr sz="3750" b="1" spc="-220" dirty="0">
                <a:latin typeface="Tahoma"/>
                <a:cs typeface="Tahoma"/>
              </a:rPr>
              <a:t>o</a:t>
            </a:r>
            <a:r>
              <a:rPr sz="3750" b="1" spc="-340" dirty="0">
                <a:latin typeface="Tahoma"/>
                <a:cs typeface="Tahoma"/>
              </a:rPr>
              <a:t>u</a:t>
            </a:r>
            <a:r>
              <a:rPr sz="3750" b="1" spc="-165" dirty="0">
                <a:latin typeface="Tahoma"/>
                <a:cs typeface="Tahoma"/>
              </a:rPr>
              <a:t>r</a:t>
            </a:r>
            <a:r>
              <a:rPr sz="3750" b="1" spc="65" dirty="0">
                <a:latin typeface="Tahoma"/>
                <a:cs typeface="Tahoma"/>
              </a:rPr>
              <a:t>c</a:t>
            </a:r>
            <a:r>
              <a:rPr sz="3750" b="1" spc="-150" dirty="0">
                <a:latin typeface="Tahoma"/>
                <a:cs typeface="Tahoma"/>
              </a:rPr>
              <a:t>e</a:t>
            </a:r>
            <a:endParaRPr sz="37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6474" y="4487867"/>
            <a:ext cx="2503170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b="1" spc="-210" dirty="0">
                <a:latin typeface="Tahoma"/>
                <a:cs typeface="Tahoma"/>
              </a:rPr>
              <a:t>Destination</a:t>
            </a:r>
            <a:endParaRPr sz="3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64721" y="3998182"/>
            <a:ext cx="3173730" cy="1263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7060" marR="5080" indent="-594995">
              <a:lnSpc>
                <a:spcPct val="116100"/>
              </a:lnSpc>
              <a:spcBef>
                <a:spcPts val="90"/>
              </a:spcBef>
            </a:pPr>
            <a:r>
              <a:rPr sz="3500" spc="30" dirty="0">
                <a:latin typeface="Verdana"/>
                <a:cs typeface="Verdana"/>
              </a:rPr>
              <a:t>H</a:t>
            </a:r>
            <a:r>
              <a:rPr sz="3500" spc="-30" dirty="0">
                <a:latin typeface="Verdana"/>
                <a:cs typeface="Verdana"/>
              </a:rPr>
              <a:t>o</a:t>
            </a:r>
            <a:r>
              <a:rPr sz="3500" spc="20" dirty="0">
                <a:latin typeface="Verdana"/>
                <a:cs typeface="Verdana"/>
              </a:rPr>
              <a:t>w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25" dirty="0">
                <a:latin typeface="Verdana"/>
                <a:cs typeface="Verdana"/>
              </a:rPr>
              <a:t>d</a:t>
            </a:r>
            <a:r>
              <a:rPr sz="3500" spc="-25" dirty="0">
                <a:latin typeface="Verdana"/>
                <a:cs typeface="Verdana"/>
              </a:rPr>
              <a:t>o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360" dirty="0">
                <a:latin typeface="Verdana"/>
                <a:cs typeface="Verdana"/>
              </a:rPr>
              <a:t>I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385" dirty="0">
                <a:latin typeface="Verdana"/>
                <a:cs typeface="Verdana"/>
              </a:rPr>
              <a:t>m</a:t>
            </a:r>
            <a:r>
              <a:rPr sz="3500" spc="-30" dirty="0">
                <a:latin typeface="Verdana"/>
                <a:cs typeface="Verdana"/>
              </a:rPr>
              <a:t>o</a:t>
            </a:r>
            <a:r>
              <a:rPr sz="3500" spc="-245" dirty="0">
                <a:latin typeface="Verdana"/>
                <a:cs typeface="Verdana"/>
              </a:rPr>
              <a:t>v</a:t>
            </a:r>
            <a:r>
              <a:rPr sz="3500" spc="-70" dirty="0">
                <a:latin typeface="Verdana"/>
                <a:cs typeface="Verdana"/>
              </a:rPr>
              <a:t>e  </a:t>
            </a:r>
            <a:r>
              <a:rPr sz="3500" spc="-95" dirty="0">
                <a:latin typeface="Verdana"/>
                <a:cs typeface="Verdana"/>
              </a:rPr>
              <a:t>t</a:t>
            </a:r>
            <a:r>
              <a:rPr sz="3500" spc="-150" dirty="0">
                <a:latin typeface="Verdana"/>
                <a:cs typeface="Verdana"/>
              </a:rPr>
              <a:t>h</a:t>
            </a:r>
            <a:r>
              <a:rPr sz="3500" spc="-90" dirty="0">
                <a:latin typeface="Verdana"/>
                <a:cs typeface="Verdana"/>
              </a:rPr>
              <a:t>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25" dirty="0">
                <a:latin typeface="Verdana"/>
                <a:cs typeface="Verdana"/>
              </a:rPr>
              <a:t>d</a:t>
            </a:r>
            <a:r>
              <a:rPr sz="3500" spc="-195" dirty="0">
                <a:latin typeface="Verdana"/>
                <a:cs typeface="Verdana"/>
              </a:rPr>
              <a:t>a</a:t>
            </a:r>
            <a:r>
              <a:rPr sz="3500" spc="-95" dirty="0">
                <a:latin typeface="Verdana"/>
                <a:cs typeface="Verdana"/>
              </a:rPr>
              <a:t>t</a:t>
            </a:r>
            <a:r>
              <a:rPr sz="3500" spc="-195" dirty="0">
                <a:latin typeface="Verdana"/>
                <a:cs typeface="Verdana"/>
              </a:rPr>
              <a:t>a</a:t>
            </a:r>
            <a:r>
              <a:rPr sz="3500" spc="-95" dirty="0">
                <a:latin typeface="Verdana"/>
                <a:cs typeface="Verdana"/>
              </a:rPr>
              <a:t>?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01109" y="498084"/>
            <a:ext cx="8881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645" dirty="0">
                <a:latin typeface="Tahoma"/>
                <a:cs typeface="Tahoma"/>
              </a:rPr>
              <a:t>H</a:t>
            </a:r>
            <a:r>
              <a:rPr sz="4400" b="1" spc="-270" dirty="0">
                <a:latin typeface="Tahoma"/>
                <a:cs typeface="Tahoma"/>
              </a:rPr>
              <a:t>o</a:t>
            </a:r>
            <a:r>
              <a:rPr sz="4400" b="1" spc="-375" dirty="0">
                <a:latin typeface="Tahoma"/>
                <a:cs typeface="Tahoma"/>
              </a:rPr>
              <a:t>w</a:t>
            </a:r>
            <a:r>
              <a:rPr sz="4400" b="1" spc="-409" dirty="0">
                <a:latin typeface="Tahoma"/>
                <a:cs typeface="Tahoma"/>
              </a:rPr>
              <a:t> </a:t>
            </a:r>
            <a:r>
              <a:rPr sz="4400" b="1" spc="-380" dirty="0">
                <a:latin typeface="Tahoma"/>
                <a:cs typeface="Tahoma"/>
              </a:rPr>
              <a:t>w</a:t>
            </a:r>
            <a:r>
              <a:rPr sz="4400" b="1" spc="-170" dirty="0">
                <a:latin typeface="Tahoma"/>
                <a:cs typeface="Tahoma"/>
              </a:rPr>
              <a:t>i</a:t>
            </a:r>
            <a:r>
              <a:rPr sz="4400" b="1" spc="-215" dirty="0">
                <a:latin typeface="Tahoma"/>
                <a:cs typeface="Tahoma"/>
              </a:rPr>
              <a:t>l</a:t>
            </a:r>
            <a:r>
              <a:rPr sz="4400" b="1" spc="-210" dirty="0">
                <a:latin typeface="Tahoma"/>
                <a:cs typeface="Tahoma"/>
              </a:rPr>
              <a:t>l</a:t>
            </a:r>
            <a:r>
              <a:rPr sz="4400" b="1" spc="-409" dirty="0">
                <a:latin typeface="Tahoma"/>
                <a:cs typeface="Tahoma"/>
              </a:rPr>
              <a:t> </a:t>
            </a:r>
            <a:r>
              <a:rPr sz="4400" b="1" spc="-135" dirty="0">
                <a:latin typeface="Tahoma"/>
                <a:cs typeface="Tahoma"/>
              </a:rPr>
              <a:t>t</a:t>
            </a:r>
            <a:r>
              <a:rPr sz="4400" b="1" spc="-405" dirty="0">
                <a:latin typeface="Tahoma"/>
                <a:cs typeface="Tahoma"/>
              </a:rPr>
              <a:t>h</a:t>
            </a:r>
            <a:r>
              <a:rPr sz="4400" b="1" spc="-190" dirty="0">
                <a:latin typeface="Tahoma"/>
                <a:cs typeface="Tahoma"/>
              </a:rPr>
              <a:t>e</a:t>
            </a:r>
            <a:r>
              <a:rPr sz="4400" b="1" spc="-245" dirty="0">
                <a:latin typeface="Tahoma"/>
                <a:cs typeface="Tahoma"/>
              </a:rPr>
              <a:t>y</a:t>
            </a:r>
            <a:r>
              <a:rPr sz="4400" b="1" spc="-409" dirty="0">
                <a:latin typeface="Tahoma"/>
                <a:cs typeface="Tahoma"/>
              </a:rPr>
              <a:t> </a:t>
            </a:r>
            <a:r>
              <a:rPr sz="4400" b="1" spc="-315" dirty="0">
                <a:latin typeface="Tahoma"/>
                <a:cs typeface="Tahoma"/>
              </a:rPr>
              <a:t>b</a:t>
            </a:r>
            <a:r>
              <a:rPr sz="4400" b="1" spc="-409" dirty="0">
                <a:latin typeface="Tahoma"/>
                <a:cs typeface="Tahoma"/>
              </a:rPr>
              <a:t>u</a:t>
            </a:r>
            <a:r>
              <a:rPr sz="4400" b="1" spc="-170" dirty="0">
                <a:latin typeface="Tahoma"/>
                <a:cs typeface="Tahoma"/>
              </a:rPr>
              <a:t>i</a:t>
            </a:r>
            <a:r>
              <a:rPr sz="4400" b="1" spc="-215" dirty="0">
                <a:latin typeface="Tahoma"/>
                <a:cs typeface="Tahoma"/>
              </a:rPr>
              <a:t>l</a:t>
            </a:r>
            <a:r>
              <a:rPr sz="4400" b="1" spc="-300" dirty="0">
                <a:latin typeface="Tahoma"/>
                <a:cs typeface="Tahoma"/>
              </a:rPr>
              <a:t>d</a:t>
            </a:r>
            <a:r>
              <a:rPr sz="4400" b="1" spc="-409" dirty="0">
                <a:latin typeface="Tahoma"/>
                <a:cs typeface="Tahoma"/>
              </a:rPr>
              <a:t> </a:t>
            </a:r>
            <a:r>
              <a:rPr sz="4400" b="1" spc="-135" dirty="0">
                <a:latin typeface="Tahoma"/>
                <a:cs typeface="Tahoma"/>
              </a:rPr>
              <a:t>t</a:t>
            </a:r>
            <a:r>
              <a:rPr sz="4400" b="1" spc="-405" dirty="0">
                <a:latin typeface="Tahoma"/>
                <a:cs typeface="Tahoma"/>
              </a:rPr>
              <a:t>h</a:t>
            </a:r>
            <a:r>
              <a:rPr sz="4400" b="1" spc="-185" dirty="0">
                <a:latin typeface="Tahoma"/>
                <a:cs typeface="Tahoma"/>
              </a:rPr>
              <a:t>e</a:t>
            </a:r>
            <a:r>
              <a:rPr sz="4400" b="1" spc="-409" dirty="0">
                <a:latin typeface="Tahoma"/>
                <a:cs typeface="Tahoma"/>
              </a:rPr>
              <a:t> </a:t>
            </a:r>
            <a:r>
              <a:rPr sz="4400" b="1" spc="65" dirty="0">
                <a:latin typeface="Tahoma"/>
                <a:cs typeface="Tahoma"/>
              </a:rPr>
              <a:t>c</a:t>
            </a:r>
            <a:r>
              <a:rPr sz="4400" b="1" spc="-270" dirty="0">
                <a:latin typeface="Tahoma"/>
                <a:cs typeface="Tahoma"/>
              </a:rPr>
              <a:t>o</a:t>
            </a:r>
            <a:r>
              <a:rPr sz="4400" b="1" spc="-405" dirty="0">
                <a:latin typeface="Tahoma"/>
                <a:cs typeface="Tahoma"/>
              </a:rPr>
              <a:t>nn</a:t>
            </a:r>
            <a:r>
              <a:rPr sz="4400" b="1" spc="-190" dirty="0">
                <a:latin typeface="Tahoma"/>
                <a:cs typeface="Tahoma"/>
              </a:rPr>
              <a:t>e</a:t>
            </a:r>
            <a:r>
              <a:rPr sz="4400" b="1" spc="65" dirty="0">
                <a:latin typeface="Tahoma"/>
                <a:cs typeface="Tahoma"/>
              </a:rPr>
              <a:t>c</a:t>
            </a:r>
            <a:r>
              <a:rPr sz="4400" b="1" spc="-135" dirty="0">
                <a:latin typeface="Tahoma"/>
                <a:cs typeface="Tahoma"/>
              </a:rPr>
              <a:t>t</a:t>
            </a:r>
            <a:r>
              <a:rPr sz="4400" b="1" spc="-170" dirty="0">
                <a:latin typeface="Tahoma"/>
                <a:cs typeface="Tahoma"/>
              </a:rPr>
              <a:t>i</a:t>
            </a:r>
            <a:r>
              <a:rPr sz="4400" b="1" spc="-270" dirty="0">
                <a:latin typeface="Tahoma"/>
                <a:cs typeface="Tahoma"/>
              </a:rPr>
              <a:t>o</a:t>
            </a:r>
            <a:r>
              <a:rPr sz="4400" b="1" spc="-405" dirty="0">
                <a:latin typeface="Tahoma"/>
                <a:cs typeface="Tahoma"/>
              </a:rPr>
              <a:t>n</a:t>
            </a:r>
            <a:r>
              <a:rPr sz="4400" b="1" spc="-105" dirty="0">
                <a:latin typeface="Tahoma"/>
                <a:cs typeface="Tahoma"/>
              </a:rPr>
              <a:t>?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8984" y="8176361"/>
            <a:ext cx="2874010" cy="2287905"/>
            <a:chOff x="668984" y="8176361"/>
            <a:chExt cx="2874010" cy="2287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984" y="8235351"/>
              <a:ext cx="2873645" cy="22284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89531" y="8176361"/>
              <a:ext cx="541020" cy="540385"/>
            </a:xfrm>
            <a:custGeom>
              <a:avLst/>
              <a:gdLst/>
              <a:ahLst/>
              <a:cxnLst/>
              <a:rect l="l" t="t" r="r" b="b"/>
              <a:pathLst>
                <a:path w="541019" h="540384">
                  <a:moveTo>
                    <a:pt x="270197" y="540047"/>
                  </a:moveTo>
                  <a:lnTo>
                    <a:pt x="221630" y="535696"/>
                  </a:lnTo>
                  <a:lnTo>
                    <a:pt x="175918" y="523153"/>
                  </a:lnTo>
                  <a:lnTo>
                    <a:pt x="133824" y="503180"/>
                  </a:lnTo>
                  <a:lnTo>
                    <a:pt x="96113" y="476540"/>
                  </a:lnTo>
                  <a:lnTo>
                    <a:pt x="63547" y="443995"/>
                  </a:lnTo>
                  <a:lnTo>
                    <a:pt x="36890" y="406308"/>
                  </a:lnTo>
                  <a:lnTo>
                    <a:pt x="16904" y="364242"/>
                  </a:lnTo>
                  <a:lnTo>
                    <a:pt x="4353" y="318560"/>
                  </a:lnTo>
                  <a:lnTo>
                    <a:pt x="0" y="270023"/>
                  </a:lnTo>
                  <a:lnTo>
                    <a:pt x="4353" y="221487"/>
                  </a:lnTo>
                  <a:lnTo>
                    <a:pt x="16904" y="175804"/>
                  </a:lnTo>
                  <a:lnTo>
                    <a:pt x="36890" y="133738"/>
                  </a:lnTo>
                  <a:lnTo>
                    <a:pt x="63547" y="96051"/>
                  </a:lnTo>
                  <a:lnTo>
                    <a:pt x="96113" y="63507"/>
                  </a:lnTo>
                  <a:lnTo>
                    <a:pt x="133824" y="36866"/>
                  </a:lnTo>
                  <a:lnTo>
                    <a:pt x="175918" y="16893"/>
                  </a:lnTo>
                  <a:lnTo>
                    <a:pt x="221630" y="4350"/>
                  </a:lnTo>
                  <a:lnTo>
                    <a:pt x="270197" y="0"/>
                  </a:lnTo>
                  <a:lnTo>
                    <a:pt x="318765" y="4350"/>
                  </a:lnTo>
                  <a:lnTo>
                    <a:pt x="364477" y="16893"/>
                  </a:lnTo>
                  <a:lnTo>
                    <a:pt x="406570" y="36866"/>
                  </a:lnTo>
                  <a:lnTo>
                    <a:pt x="444281" y="63507"/>
                  </a:lnTo>
                  <a:lnTo>
                    <a:pt x="476847" y="96051"/>
                  </a:lnTo>
                  <a:lnTo>
                    <a:pt x="503505" y="133738"/>
                  </a:lnTo>
                  <a:lnTo>
                    <a:pt x="523490" y="175804"/>
                  </a:lnTo>
                  <a:lnTo>
                    <a:pt x="536042" y="221487"/>
                  </a:lnTo>
                  <a:lnTo>
                    <a:pt x="540395" y="270023"/>
                  </a:lnTo>
                  <a:lnTo>
                    <a:pt x="536042" y="318560"/>
                  </a:lnTo>
                  <a:lnTo>
                    <a:pt x="523490" y="364242"/>
                  </a:lnTo>
                  <a:lnTo>
                    <a:pt x="503505" y="406308"/>
                  </a:lnTo>
                  <a:lnTo>
                    <a:pt x="476847" y="443995"/>
                  </a:lnTo>
                  <a:lnTo>
                    <a:pt x="444281" y="476540"/>
                  </a:lnTo>
                  <a:lnTo>
                    <a:pt x="406570" y="503180"/>
                  </a:lnTo>
                  <a:lnTo>
                    <a:pt x="364477" y="523153"/>
                  </a:lnTo>
                  <a:lnTo>
                    <a:pt x="318765" y="535696"/>
                  </a:lnTo>
                  <a:lnTo>
                    <a:pt x="270197" y="540047"/>
                  </a:lnTo>
                  <a:close/>
                </a:path>
              </a:pathLst>
            </a:custGeom>
            <a:solidFill>
              <a:srgbClr val="95D5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0365" y="8260042"/>
              <a:ext cx="407034" cy="344805"/>
            </a:xfrm>
            <a:custGeom>
              <a:avLst/>
              <a:gdLst/>
              <a:ahLst/>
              <a:cxnLst/>
              <a:rect l="l" t="t" r="r" b="b"/>
              <a:pathLst>
                <a:path w="407035" h="344804">
                  <a:moveTo>
                    <a:pt x="102469" y="344691"/>
                  </a:moveTo>
                  <a:lnTo>
                    <a:pt x="2242" y="158587"/>
                  </a:lnTo>
                  <a:lnTo>
                    <a:pt x="0" y="148681"/>
                  </a:lnTo>
                  <a:lnTo>
                    <a:pt x="471" y="140440"/>
                  </a:lnTo>
                  <a:lnTo>
                    <a:pt x="298665" y="594"/>
                  </a:lnTo>
                  <a:lnTo>
                    <a:pt x="302416" y="0"/>
                  </a:lnTo>
                  <a:lnTo>
                    <a:pt x="305482" y="148"/>
                  </a:lnTo>
                  <a:lnTo>
                    <a:pt x="314426" y="1337"/>
                  </a:lnTo>
                  <a:lnTo>
                    <a:pt x="322609" y="5019"/>
                  </a:lnTo>
                  <a:lnTo>
                    <a:pt x="329447" y="10966"/>
                  </a:lnTo>
                  <a:lnTo>
                    <a:pt x="332911" y="16599"/>
                  </a:lnTo>
                  <a:lnTo>
                    <a:pt x="302475" y="16599"/>
                  </a:lnTo>
                  <a:lnTo>
                    <a:pt x="301731" y="16777"/>
                  </a:lnTo>
                  <a:lnTo>
                    <a:pt x="300987" y="17015"/>
                  </a:lnTo>
                  <a:lnTo>
                    <a:pt x="24181" y="133390"/>
                  </a:lnTo>
                  <a:lnTo>
                    <a:pt x="23496" y="133747"/>
                  </a:lnTo>
                  <a:lnTo>
                    <a:pt x="22841" y="134164"/>
                  </a:lnTo>
                  <a:lnTo>
                    <a:pt x="24092" y="134758"/>
                  </a:lnTo>
                  <a:lnTo>
                    <a:pt x="60802" y="148681"/>
                  </a:lnTo>
                  <a:lnTo>
                    <a:pt x="16025" y="148681"/>
                  </a:lnTo>
                  <a:lnTo>
                    <a:pt x="16203" y="149900"/>
                  </a:lnTo>
                  <a:lnTo>
                    <a:pt x="16501" y="151150"/>
                  </a:lnTo>
                  <a:lnTo>
                    <a:pt x="17037" y="152340"/>
                  </a:lnTo>
                  <a:lnTo>
                    <a:pt x="88240" y="321517"/>
                  </a:lnTo>
                  <a:lnTo>
                    <a:pt x="89818" y="323510"/>
                  </a:lnTo>
                  <a:lnTo>
                    <a:pt x="91723" y="324998"/>
                  </a:lnTo>
                  <a:lnTo>
                    <a:pt x="110518" y="324998"/>
                  </a:lnTo>
                  <a:lnTo>
                    <a:pt x="110238" y="325414"/>
                  </a:lnTo>
                  <a:lnTo>
                    <a:pt x="151664" y="325414"/>
                  </a:lnTo>
                  <a:lnTo>
                    <a:pt x="106874" y="344215"/>
                  </a:lnTo>
                  <a:lnTo>
                    <a:pt x="102469" y="344691"/>
                  </a:lnTo>
                  <a:close/>
                </a:path>
                <a:path w="407035" h="344804">
                  <a:moveTo>
                    <a:pt x="238011" y="204637"/>
                  </a:moveTo>
                  <a:lnTo>
                    <a:pt x="208351" y="204637"/>
                  </a:lnTo>
                  <a:lnTo>
                    <a:pt x="212519" y="204548"/>
                  </a:lnTo>
                  <a:lnTo>
                    <a:pt x="220199" y="201335"/>
                  </a:lnTo>
                  <a:lnTo>
                    <a:pt x="223205" y="198419"/>
                  </a:lnTo>
                  <a:lnTo>
                    <a:pt x="224993" y="194278"/>
                  </a:lnTo>
                  <a:lnTo>
                    <a:pt x="302029" y="17908"/>
                  </a:lnTo>
                  <a:lnTo>
                    <a:pt x="302350" y="17015"/>
                  </a:lnTo>
                  <a:lnTo>
                    <a:pt x="302475" y="16599"/>
                  </a:lnTo>
                  <a:lnTo>
                    <a:pt x="332911" y="16599"/>
                  </a:lnTo>
                  <a:lnTo>
                    <a:pt x="334356" y="18949"/>
                  </a:lnTo>
                  <a:lnTo>
                    <a:pt x="335596" y="21894"/>
                  </a:lnTo>
                  <a:lnTo>
                    <a:pt x="317627" y="21894"/>
                  </a:lnTo>
                  <a:lnTo>
                    <a:pt x="317299" y="22935"/>
                  </a:lnTo>
                  <a:lnTo>
                    <a:pt x="316393" y="25196"/>
                  </a:lnTo>
                  <a:lnTo>
                    <a:pt x="251811" y="172985"/>
                  </a:lnTo>
                  <a:lnTo>
                    <a:pt x="332998" y="188067"/>
                  </a:lnTo>
                  <a:lnTo>
                    <a:pt x="245233" y="188067"/>
                  </a:lnTo>
                  <a:lnTo>
                    <a:pt x="239465" y="201335"/>
                  </a:lnTo>
                  <a:lnTo>
                    <a:pt x="238011" y="204637"/>
                  </a:lnTo>
                  <a:close/>
                </a:path>
                <a:path w="407035" h="344804">
                  <a:moveTo>
                    <a:pt x="406623" y="199282"/>
                  </a:moveTo>
                  <a:lnTo>
                    <a:pt x="390825" y="199282"/>
                  </a:lnTo>
                  <a:lnTo>
                    <a:pt x="391093" y="196873"/>
                  </a:lnTo>
                  <a:lnTo>
                    <a:pt x="390819" y="194760"/>
                  </a:lnTo>
                  <a:lnTo>
                    <a:pt x="390737" y="194278"/>
                  </a:lnTo>
                  <a:lnTo>
                    <a:pt x="319056" y="23976"/>
                  </a:lnTo>
                  <a:lnTo>
                    <a:pt x="318401" y="22876"/>
                  </a:lnTo>
                  <a:lnTo>
                    <a:pt x="317627" y="21894"/>
                  </a:lnTo>
                  <a:lnTo>
                    <a:pt x="335596" y="21894"/>
                  </a:lnTo>
                  <a:lnTo>
                    <a:pt x="404547" y="185717"/>
                  </a:lnTo>
                  <a:lnTo>
                    <a:pt x="406780" y="194278"/>
                  </a:lnTo>
                  <a:lnTo>
                    <a:pt x="406623" y="199282"/>
                  </a:lnTo>
                  <a:close/>
                </a:path>
                <a:path w="407035" h="344804">
                  <a:moveTo>
                    <a:pt x="110518" y="324998"/>
                  </a:moveTo>
                  <a:lnTo>
                    <a:pt x="91723" y="324998"/>
                  </a:lnTo>
                  <a:lnTo>
                    <a:pt x="92467" y="323391"/>
                  </a:lnTo>
                  <a:lnTo>
                    <a:pt x="93420" y="321666"/>
                  </a:lnTo>
                  <a:lnTo>
                    <a:pt x="94640" y="319822"/>
                  </a:lnTo>
                  <a:lnTo>
                    <a:pt x="170130" y="207344"/>
                  </a:lnTo>
                  <a:lnTo>
                    <a:pt x="18079" y="149633"/>
                  </a:lnTo>
                  <a:lnTo>
                    <a:pt x="16025" y="148681"/>
                  </a:lnTo>
                  <a:lnTo>
                    <a:pt x="60802" y="148681"/>
                  </a:lnTo>
                  <a:lnTo>
                    <a:pt x="208351" y="204637"/>
                  </a:lnTo>
                  <a:lnTo>
                    <a:pt x="238011" y="204637"/>
                  </a:lnTo>
                  <a:lnTo>
                    <a:pt x="236243" y="208653"/>
                  </a:lnTo>
                  <a:lnTo>
                    <a:pt x="231604" y="213175"/>
                  </a:lnTo>
                  <a:lnTo>
                    <a:pt x="185549" y="213175"/>
                  </a:lnTo>
                  <a:lnTo>
                    <a:pt x="110518" y="324998"/>
                  </a:lnTo>
                  <a:close/>
                </a:path>
                <a:path w="407035" h="344804">
                  <a:moveTo>
                    <a:pt x="151664" y="325414"/>
                  </a:moveTo>
                  <a:lnTo>
                    <a:pt x="110238" y="325414"/>
                  </a:lnTo>
                  <a:lnTo>
                    <a:pt x="378174" y="212788"/>
                  </a:lnTo>
                  <a:lnTo>
                    <a:pt x="245233" y="188067"/>
                  </a:lnTo>
                  <a:lnTo>
                    <a:pt x="332998" y="188067"/>
                  </a:lnTo>
                  <a:lnTo>
                    <a:pt x="387282" y="198152"/>
                  </a:lnTo>
                  <a:lnTo>
                    <a:pt x="389158" y="198657"/>
                  </a:lnTo>
                  <a:lnTo>
                    <a:pt x="390825" y="199282"/>
                  </a:lnTo>
                  <a:lnTo>
                    <a:pt x="406623" y="199282"/>
                  </a:lnTo>
                  <a:lnTo>
                    <a:pt x="393980" y="223527"/>
                  </a:lnTo>
                  <a:lnTo>
                    <a:pt x="151664" y="325414"/>
                  </a:lnTo>
                  <a:close/>
                </a:path>
                <a:path w="407035" h="344804">
                  <a:moveTo>
                    <a:pt x="206506" y="221117"/>
                  </a:moveTo>
                  <a:lnTo>
                    <a:pt x="185549" y="213175"/>
                  </a:lnTo>
                  <a:lnTo>
                    <a:pt x="231604" y="213175"/>
                  </a:lnTo>
                  <a:lnTo>
                    <a:pt x="230230" y="214513"/>
                  </a:lnTo>
                  <a:lnTo>
                    <a:pt x="214930" y="220939"/>
                  </a:lnTo>
                  <a:lnTo>
                    <a:pt x="206506" y="221117"/>
                  </a:lnTo>
                  <a:close/>
                </a:path>
              </a:pathLst>
            </a:custGeom>
            <a:solidFill>
              <a:srgbClr val="1F4E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6819" y="8372044"/>
              <a:ext cx="173215" cy="14796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7291" y="7872693"/>
            <a:ext cx="185271" cy="17688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92247" y="2036654"/>
            <a:ext cx="8797925" cy="3495040"/>
          </a:xfrm>
          <a:custGeom>
            <a:avLst/>
            <a:gdLst/>
            <a:ahLst/>
            <a:cxnLst/>
            <a:rect l="l" t="t" r="r" b="b"/>
            <a:pathLst>
              <a:path w="8797925" h="3495040">
                <a:moveTo>
                  <a:pt x="4949688" y="3494834"/>
                </a:moveTo>
                <a:lnTo>
                  <a:pt x="252260" y="3494834"/>
                </a:lnTo>
                <a:lnTo>
                  <a:pt x="206916" y="3490771"/>
                </a:lnTo>
                <a:lnTo>
                  <a:pt x="164238" y="3479056"/>
                </a:lnTo>
                <a:lnTo>
                  <a:pt x="124939" y="3460401"/>
                </a:lnTo>
                <a:lnTo>
                  <a:pt x="89732" y="3435519"/>
                </a:lnTo>
                <a:lnTo>
                  <a:pt x="59328" y="3405123"/>
                </a:lnTo>
                <a:lnTo>
                  <a:pt x="34440" y="3369923"/>
                </a:lnTo>
                <a:lnTo>
                  <a:pt x="15782" y="3330633"/>
                </a:lnTo>
                <a:lnTo>
                  <a:pt x="4064" y="3287965"/>
                </a:lnTo>
                <a:lnTo>
                  <a:pt x="0" y="3242632"/>
                </a:lnTo>
                <a:lnTo>
                  <a:pt x="0" y="252202"/>
                </a:lnTo>
                <a:lnTo>
                  <a:pt x="4064" y="206868"/>
                </a:lnTo>
                <a:lnTo>
                  <a:pt x="15782" y="164200"/>
                </a:lnTo>
                <a:lnTo>
                  <a:pt x="34440" y="124911"/>
                </a:lnTo>
                <a:lnTo>
                  <a:pt x="59328" y="89711"/>
                </a:lnTo>
                <a:lnTo>
                  <a:pt x="89732" y="59314"/>
                </a:lnTo>
                <a:lnTo>
                  <a:pt x="124939" y="34433"/>
                </a:lnTo>
                <a:lnTo>
                  <a:pt x="164238" y="15778"/>
                </a:lnTo>
                <a:lnTo>
                  <a:pt x="206916" y="4063"/>
                </a:lnTo>
                <a:lnTo>
                  <a:pt x="252260" y="0"/>
                </a:lnTo>
                <a:lnTo>
                  <a:pt x="7975463" y="0"/>
                </a:lnTo>
                <a:lnTo>
                  <a:pt x="8020807" y="4063"/>
                </a:lnTo>
                <a:lnTo>
                  <a:pt x="8063485" y="15778"/>
                </a:lnTo>
                <a:lnTo>
                  <a:pt x="8102784" y="34433"/>
                </a:lnTo>
                <a:lnTo>
                  <a:pt x="8137991" y="59314"/>
                </a:lnTo>
                <a:lnTo>
                  <a:pt x="8168395" y="89711"/>
                </a:lnTo>
                <a:lnTo>
                  <a:pt x="8193283" y="124911"/>
                </a:lnTo>
                <a:lnTo>
                  <a:pt x="8211942" y="164200"/>
                </a:lnTo>
                <a:lnTo>
                  <a:pt x="8223659" y="206868"/>
                </a:lnTo>
                <a:lnTo>
                  <a:pt x="8227724" y="252202"/>
                </a:lnTo>
                <a:lnTo>
                  <a:pt x="8227724" y="756607"/>
                </a:lnTo>
                <a:lnTo>
                  <a:pt x="8223659" y="801941"/>
                </a:lnTo>
                <a:lnTo>
                  <a:pt x="8211942" y="844608"/>
                </a:lnTo>
                <a:lnTo>
                  <a:pt x="8193283" y="883898"/>
                </a:lnTo>
                <a:lnTo>
                  <a:pt x="8168395" y="919098"/>
                </a:lnTo>
                <a:lnTo>
                  <a:pt x="8137991" y="949494"/>
                </a:lnTo>
                <a:lnTo>
                  <a:pt x="8102784" y="974376"/>
                </a:lnTo>
                <a:lnTo>
                  <a:pt x="8063485" y="993031"/>
                </a:lnTo>
                <a:lnTo>
                  <a:pt x="8020807" y="1004746"/>
                </a:lnTo>
                <a:lnTo>
                  <a:pt x="7975463" y="1008809"/>
                </a:lnTo>
                <a:lnTo>
                  <a:pt x="7925323" y="1008809"/>
                </a:lnTo>
                <a:lnTo>
                  <a:pt x="7879979" y="1012873"/>
                </a:lnTo>
                <a:lnTo>
                  <a:pt x="7837301" y="1024588"/>
                </a:lnTo>
                <a:lnTo>
                  <a:pt x="7798002" y="1043242"/>
                </a:lnTo>
                <a:lnTo>
                  <a:pt x="7762795" y="1068124"/>
                </a:lnTo>
                <a:lnTo>
                  <a:pt x="7732391" y="1098521"/>
                </a:lnTo>
                <a:lnTo>
                  <a:pt x="7707504" y="1133720"/>
                </a:lnTo>
                <a:lnTo>
                  <a:pt x="7688845" y="1173010"/>
                </a:lnTo>
                <a:lnTo>
                  <a:pt x="7677127" y="1215678"/>
                </a:lnTo>
                <a:lnTo>
                  <a:pt x="7673063" y="1261012"/>
                </a:lnTo>
                <a:lnTo>
                  <a:pt x="7673063" y="1405147"/>
                </a:lnTo>
                <a:lnTo>
                  <a:pt x="7677127" y="1450481"/>
                </a:lnTo>
                <a:lnTo>
                  <a:pt x="7688845" y="1493148"/>
                </a:lnTo>
                <a:lnTo>
                  <a:pt x="7707504" y="1532438"/>
                </a:lnTo>
                <a:lnTo>
                  <a:pt x="7732391" y="1567638"/>
                </a:lnTo>
                <a:lnTo>
                  <a:pt x="7762795" y="1598034"/>
                </a:lnTo>
                <a:lnTo>
                  <a:pt x="7798002" y="1622916"/>
                </a:lnTo>
                <a:lnTo>
                  <a:pt x="7837301" y="1641571"/>
                </a:lnTo>
                <a:lnTo>
                  <a:pt x="7879979" y="1653286"/>
                </a:lnTo>
                <a:lnTo>
                  <a:pt x="7925323" y="1657349"/>
                </a:lnTo>
                <a:lnTo>
                  <a:pt x="8545457" y="1657349"/>
                </a:lnTo>
                <a:lnTo>
                  <a:pt x="8590801" y="1661413"/>
                </a:lnTo>
                <a:lnTo>
                  <a:pt x="8633479" y="1673128"/>
                </a:lnTo>
                <a:lnTo>
                  <a:pt x="8672777" y="1691782"/>
                </a:lnTo>
                <a:lnTo>
                  <a:pt x="8707985" y="1716664"/>
                </a:lnTo>
                <a:lnTo>
                  <a:pt x="8738389" y="1747061"/>
                </a:lnTo>
                <a:lnTo>
                  <a:pt x="8763276" y="1782260"/>
                </a:lnTo>
                <a:lnTo>
                  <a:pt x="8781935" y="1821550"/>
                </a:lnTo>
                <a:lnTo>
                  <a:pt x="8793653" y="1864218"/>
                </a:lnTo>
                <a:lnTo>
                  <a:pt x="8797717" y="1909552"/>
                </a:lnTo>
                <a:lnTo>
                  <a:pt x="8797717" y="2413957"/>
                </a:lnTo>
                <a:lnTo>
                  <a:pt x="8793653" y="2459290"/>
                </a:lnTo>
                <a:lnTo>
                  <a:pt x="8781935" y="2501958"/>
                </a:lnTo>
                <a:lnTo>
                  <a:pt x="8763276" y="2541248"/>
                </a:lnTo>
                <a:lnTo>
                  <a:pt x="8738389" y="2576448"/>
                </a:lnTo>
                <a:lnTo>
                  <a:pt x="8707985" y="2606844"/>
                </a:lnTo>
                <a:lnTo>
                  <a:pt x="8672777" y="2631726"/>
                </a:lnTo>
                <a:lnTo>
                  <a:pt x="8633479" y="2650381"/>
                </a:lnTo>
                <a:lnTo>
                  <a:pt x="8590801" y="2662096"/>
                </a:lnTo>
                <a:lnTo>
                  <a:pt x="8545457" y="2666159"/>
                </a:lnTo>
                <a:lnTo>
                  <a:pt x="5454209" y="2666159"/>
                </a:lnTo>
                <a:lnTo>
                  <a:pt x="5408865" y="2670222"/>
                </a:lnTo>
                <a:lnTo>
                  <a:pt x="5366187" y="2681938"/>
                </a:lnTo>
                <a:lnTo>
                  <a:pt x="5326889" y="2700592"/>
                </a:lnTo>
                <a:lnTo>
                  <a:pt x="5291681" y="2725474"/>
                </a:lnTo>
                <a:lnTo>
                  <a:pt x="5261277" y="2755871"/>
                </a:lnTo>
                <a:lnTo>
                  <a:pt x="5236390" y="2791070"/>
                </a:lnTo>
                <a:lnTo>
                  <a:pt x="5217731" y="2830360"/>
                </a:lnTo>
                <a:lnTo>
                  <a:pt x="5206013" y="2873028"/>
                </a:lnTo>
                <a:lnTo>
                  <a:pt x="5201949" y="2918362"/>
                </a:lnTo>
                <a:lnTo>
                  <a:pt x="5201949" y="3242632"/>
                </a:lnTo>
                <a:lnTo>
                  <a:pt x="5197885" y="3287965"/>
                </a:lnTo>
                <a:lnTo>
                  <a:pt x="5186167" y="3330633"/>
                </a:lnTo>
                <a:lnTo>
                  <a:pt x="5167508" y="3369923"/>
                </a:lnTo>
                <a:lnTo>
                  <a:pt x="5142620" y="3405123"/>
                </a:lnTo>
                <a:lnTo>
                  <a:pt x="5112217" y="3435519"/>
                </a:lnTo>
                <a:lnTo>
                  <a:pt x="5077009" y="3460401"/>
                </a:lnTo>
                <a:lnTo>
                  <a:pt x="5037710" y="3479056"/>
                </a:lnTo>
                <a:lnTo>
                  <a:pt x="4995033" y="3490771"/>
                </a:lnTo>
                <a:lnTo>
                  <a:pt x="4949688" y="3494834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886" y="2023096"/>
            <a:ext cx="8347075" cy="334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sz="4650" spc="85" dirty="0">
                <a:latin typeface="Verdana"/>
                <a:cs typeface="Verdana"/>
              </a:rPr>
              <a:t>A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20" dirty="0">
                <a:latin typeface="Verdana"/>
                <a:cs typeface="Verdana"/>
              </a:rPr>
              <a:t>d</a:t>
            </a:r>
            <a:r>
              <a:rPr sz="4650" spc="-265" dirty="0">
                <a:latin typeface="Verdana"/>
                <a:cs typeface="Verdana"/>
              </a:rPr>
              <a:t>a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260" dirty="0">
                <a:latin typeface="Verdana"/>
                <a:cs typeface="Verdana"/>
              </a:rPr>
              <a:t>a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20" dirty="0">
                <a:latin typeface="Verdana"/>
                <a:cs typeface="Verdana"/>
              </a:rPr>
              <a:t>p</a:t>
            </a:r>
            <a:r>
              <a:rPr sz="4650" spc="-15" dirty="0">
                <a:latin typeface="Verdana"/>
                <a:cs typeface="Verdana"/>
              </a:rPr>
              <a:t>i</a:t>
            </a:r>
            <a:r>
              <a:rPr sz="4650" spc="20" dirty="0">
                <a:latin typeface="Verdana"/>
                <a:cs typeface="Verdana"/>
              </a:rPr>
              <a:t>p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-10" dirty="0">
                <a:latin typeface="Verdana"/>
                <a:cs typeface="Verdana"/>
              </a:rPr>
              <a:t>l</a:t>
            </a:r>
            <a:r>
              <a:rPr sz="4650" spc="-15" dirty="0">
                <a:latin typeface="Verdana"/>
                <a:cs typeface="Verdana"/>
              </a:rPr>
              <a:t>i</a:t>
            </a:r>
            <a:r>
              <a:rPr sz="4650" spc="-204" dirty="0">
                <a:latin typeface="Verdana"/>
                <a:cs typeface="Verdana"/>
              </a:rPr>
              <a:t>n</a:t>
            </a:r>
            <a:r>
              <a:rPr sz="4650" spc="-130" dirty="0">
                <a:latin typeface="Verdana"/>
                <a:cs typeface="Verdana"/>
              </a:rPr>
              <a:t>e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15" dirty="0">
                <a:latin typeface="Verdana"/>
                <a:cs typeface="Verdana"/>
              </a:rPr>
              <a:t>i</a:t>
            </a:r>
            <a:r>
              <a:rPr sz="4650" spc="-190" dirty="0">
                <a:latin typeface="Verdana"/>
                <a:cs typeface="Verdana"/>
              </a:rPr>
              <a:t>s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260" dirty="0">
                <a:latin typeface="Verdana"/>
                <a:cs typeface="Verdana"/>
              </a:rPr>
              <a:t>a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195" dirty="0">
                <a:latin typeface="Verdana"/>
                <a:cs typeface="Verdana"/>
              </a:rPr>
              <a:t>s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-325" dirty="0">
                <a:latin typeface="Verdana"/>
                <a:cs typeface="Verdana"/>
              </a:rPr>
              <a:t>r</a:t>
            </a:r>
            <a:r>
              <a:rPr sz="4650" spc="-15" dirty="0">
                <a:latin typeface="Verdana"/>
                <a:cs typeface="Verdana"/>
              </a:rPr>
              <a:t>i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-190" dirty="0">
                <a:latin typeface="Verdana"/>
                <a:cs typeface="Verdana"/>
              </a:rPr>
              <a:t>s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50" dirty="0">
                <a:latin typeface="Verdana"/>
                <a:cs typeface="Verdana"/>
              </a:rPr>
              <a:t>of  </a:t>
            </a:r>
            <a:r>
              <a:rPr sz="4650" spc="-265" dirty="0">
                <a:latin typeface="Verdana"/>
                <a:cs typeface="Verdana"/>
              </a:rPr>
              <a:t>a</a:t>
            </a:r>
            <a:r>
              <a:rPr sz="4650" spc="-210" dirty="0">
                <a:latin typeface="Verdana"/>
                <a:cs typeface="Verdana"/>
              </a:rPr>
              <a:t>u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50" dirty="0">
                <a:latin typeface="Verdana"/>
                <a:cs typeface="Verdana"/>
              </a:rPr>
              <a:t>o</a:t>
            </a:r>
            <a:r>
              <a:rPr sz="4650" spc="-520" dirty="0">
                <a:latin typeface="Verdana"/>
                <a:cs typeface="Verdana"/>
              </a:rPr>
              <a:t>m</a:t>
            </a:r>
            <a:r>
              <a:rPr sz="4650" spc="-265" dirty="0">
                <a:latin typeface="Verdana"/>
                <a:cs typeface="Verdana"/>
              </a:rPr>
              <a:t>a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25" dirty="0">
                <a:latin typeface="Verdana"/>
                <a:cs typeface="Verdana"/>
              </a:rPr>
              <a:t>d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20" dirty="0">
                <a:latin typeface="Verdana"/>
                <a:cs typeface="Verdana"/>
              </a:rPr>
              <a:t>p</a:t>
            </a:r>
            <a:r>
              <a:rPr sz="4650" spc="-325" dirty="0">
                <a:latin typeface="Verdana"/>
                <a:cs typeface="Verdana"/>
              </a:rPr>
              <a:t>r</a:t>
            </a:r>
            <a:r>
              <a:rPr sz="4650" spc="-50" dirty="0">
                <a:latin typeface="Verdana"/>
                <a:cs typeface="Verdana"/>
              </a:rPr>
              <a:t>o</a:t>
            </a:r>
            <a:r>
              <a:rPr sz="4650" spc="180" dirty="0">
                <a:latin typeface="Verdana"/>
                <a:cs typeface="Verdana"/>
              </a:rPr>
              <a:t>c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-195" dirty="0">
                <a:latin typeface="Verdana"/>
                <a:cs typeface="Verdana"/>
              </a:rPr>
              <a:t>ss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-190" dirty="0">
                <a:latin typeface="Verdana"/>
                <a:cs typeface="Verdana"/>
              </a:rPr>
              <a:t>s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210" dirty="0">
                <a:latin typeface="Verdana"/>
                <a:cs typeface="Verdana"/>
              </a:rPr>
              <a:t>h</a:t>
            </a:r>
            <a:r>
              <a:rPr sz="4650" spc="-265" dirty="0">
                <a:latin typeface="Verdana"/>
                <a:cs typeface="Verdana"/>
              </a:rPr>
              <a:t>a</a:t>
            </a:r>
            <a:r>
              <a:rPr sz="4650" spc="-120" dirty="0">
                <a:latin typeface="Verdana"/>
                <a:cs typeface="Verdana"/>
              </a:rPr>
              <a:t>t  </a:t>
            </a:r>
            <a:r>
              <a:rPr sz="4650" spc="-520" dirty="0">
                <a:latin typeface="Verdana"/>
                <a:cs typeface="Verdana"/>
              </a:rPr>
              <a:t>m</a:t>
            </a:r>
            <a:r>
              <a:rPr sz="4650" spc="-50" dirty="0">
                <a:latin typeface="Verdana"/>
                <a:cs typeface="Verdana"/>
              </a:rPr>
              <a:t>o</a:t>
            </a:r>
            <a:r>
              <a:rPr sz="4650" spc="-335" dirty="0">
                <a:latin typeface="Verdana"/>
                <a:cs typeface="Verdana"/>
              </a:rPr>
              <a:t>v</a:t>
            </a:r>
            <a:r>
              <a:rPr sz="4650" spc="-130" dirty="0">
                <a:latin typeface="Verdana"/>
                <a:cs typeface="Verdana"/>
              </a:rPr>
              <a:t>e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20" dirty="0">
                <a:latin typeface="Verdana"/>
                <a:cs typeface="Verdana"/>
              </a:rPr>
              <a:t>d</a:t>
            </a:r>
            <a:r>
              <a:rPr sz="4650" spc="-265" dirty="0">
                <a:latin typeface="Verdana"/>
                <a:cs typeface="Verdana"/>
              </a:rPr>
              <a:t>a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260" dirty="0">
                <a:latin typeface="Verdana"/>
                <a:cs typeface="Verdana"/>
              </a:rPr>
              <a:t>a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55" dirty="0">
                <a:latin typeface="Verdana"/>
                <a:cs typeface="Verdana"/>
              </a:rPr>
              <a:t>f</a:t>
            </a:r>
            <a:r>
              <a:rPr sz="4650" spc="-325" dirty="0">
                <a:latin typeface="Verdana"/>
                <a:cs typeface="Verdana"/>
              </a:rPr>
              <a:t>r</a:t>
            </a:r>
            <a:r>
              <a:rPr sz="4650" spc="-50" dirty="0">
                <a:latin typeface="Verdana"/>
                <a:cs typeface="Verdana"/>
              </a:rPr>
              <a:t>o</a:t>
            </a:r>
            <a:r>
              <a:rPr sz="4650" spc="-515" dirty="0">
                <a:latin typeface="Verdana"/>
                <a:cs typeface="Verdana"/>
              </a:rPr>
              <a:t>m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50" dirty="0">
                <a:latin typeface="Verdana"/>
                <a:cs typeface="Verdana"/>
              </a:rPr>
              <a:t>o</a:t>
            </a:r>
            <a:r>
              <a:rPr sz="4650" spc="-204" dirty="0">
                <a:latin typeface="Verdana"/>
                <a:cs typeface="Verdana"/>
              </a:rPr>
              <a:t>n</a:t>
            </a:r>
            <a:r>
              <a:rPr sz="4650" spc="-130" dirty="0">
                <a:latin typeface="Verdana"/>
                <a:cs typeface="Verdana"/>
              </a:rPr>
              <a:t>e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195" dirty="0">
                <a:latin typeface="Verdana"/>
                <a:cs typeface="Verdana"/>
              </a:rPr>
              <a:t>s</a:t>
            </a:r>
            <a:r>
              <a:rPr sz="4650" spc="-345" dirty="0">
                <a:latin typeface="Verdana"/>
                <a:cs typeface="Verdana"/>
              </a:rPr>
              <a:t>y</a:t>
            </a:r>
            <a:r>
              <a:rPr sz="4650" spc="-195" dirty="0">
                <a:latin typeface="Verdana"/>
                <a:cs typeface="Verdana"/>
              </a:rPr>
              <a:t>s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-515" dirty="0">
                <a:latin typeface="Verdana"/>
                <a:cs typeface="Verdana"/>
              </a:rPr>
              <a:t>m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50" dirty="0">
                <a:latin typeface="Verdana"/>
                <a:cs typeface="Verdana"/>
              </a:rPr>
              <a:t>o</a:t>
            </a:r>
            <a:r>
              <a:rPr sz="4650" spc="-285" dirty="0">
                <a:latin typeface="Verdana"/>
                <a:cs typeface="Verdana"/>
              </a:rPr>
              <a:t>r  </a:t>
            </a:r>
            <a:r>
              <a:rPr sz="4650" spc="-195" dirty="0">
                <a:latin typeface="Verdana"/>
                <a:cs typeface="Verdana"/>
              </a:rPr>
              <a:t>s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265" dirty="0">
                <a:latin typeface="Verdana"/>
                <a:cs typeface="Verdana"/>
              </a:rPr>
              <a:t>a</a:t>
            </a:r>
            <a:r>
              <a:rPr sz="4650" spc="-40" dirty="0">
                <a:latin typeface="Verdana"/>
                <a:cs typeface="Verdana"/>
              </a:rPr>
              <a:t>g</a:t>
            </a:r>
            <a:r>
              <a:rPr sz="4650" spc="-130" dirty="0">
                <a:latin typeface="Verdana"/>
                <a:cs typeface="Verdana"/>
              </a:rPr>
              <a:t>e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45" dirty="0">
                <a:latin typeface="Verdana"/>
                <a:cs typeface="Verdana"/>
              </a:rPr>
              <a:t>o</a:t>
            </a:r>
            <a:r>
              <a:rPr sz="4650" spc="-425" dirty="0">
                <a:latin typeface="Verdana"/>
                <a:cs typeface="Verdana"/>
              </a:rPr>
              <a:t> </a:t>
            </a:r>
            <a:r>
              <a:rPr sz="4650" spc="-265" dirty="0">
                <a:latin typeface="Verdana"/>
                <a:cs typeface="Verdana"/>
              </a:rPr>
              <a:t>a</a:t>
            </a:r>
            <a:r>
              <a:rPr sz="4650" spc="-204" dirty="0">
                <a:latin typeface="Verdana"/>
                <a:cs typeface="Verdana"/>
              </a:rPr>
              <a:t>n</a:t>
            </a:r>
            <a:r>
              <a:rPr sz="4650" spc="-50" dirty="0">
                <a:latin typeface="Verdana"/>
                <a:cs typeface="Verdana"/>
              </a:rPr>
              <a:t>o</a:t>
            </a:r>
            <a:r>
              <a:rPr sz="4650" spc="-130" dirty="0">
                <a:latin typeface="Verdana"/>
                <a:cs typeface="Verdana"/>
              </a:rPr>
              <a:t>t</a:t>
            </a:r>
            <a:r>
              <a:rPr sz="4650" spc="-210" dirty="0">
                <a:latin typeface="Verdana"/>
                <a:cs typeface="Verdana"/>
              </a:rPr>
              <a:t>h</a:t>
            </a:r>
            <a:r>
              <a:rPr sz="4650" spc="-135" dirty="0">
                <a:latin typeface="Verdana"/>
                <a:cs typeface="Verdana"/>
              </a:rPr>
              <a:t>e</a:t>
            </a:r>
            <a:r>
              <a:rPr sz="4650" spc="-325" dirty="0">
                <a:latin typeface="Verdana"/>
                <a:cs typeface="Verdana"/>
              </a:rPr>
              <a:t>r</a:t>
            </a:r>
            <a:r>
              <a:rPr sz="4650" spc="-190" dirty="0">
                <a:latin typeface="Verdana"/>
                <a:cs typeface="Verdana"/>
              </a:rPr>
              <a:t>.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4186" y="10677202"/>
            <a:ext cx="1551940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b="1" spc="-140" dirty="0">
                <a:latin typeface="Tahoma"/>
                <a:cs typeface="Tahoma"/>
              </a:rPr>
              <a:t>S</a:t>
            </a:r>
            <a:r>
              <a:rPr sz="3750" b="1" spc="-220" dirty="0">
                <a:latin typeface="Tahoma"/>
                <a:cs typeface="Tahoma"/>
              </a:rPr>
              <a:t>o</a:t>
            </a:r>
            <a:r>
              <a:rPr sz="3750" b="1" spc="-340" dirty="0">
                <a:latin typeface="Tahoma"/>
                <a:cs typeface="Tahoma"/>
              </a:rPr>
              <a:t>u</a:t>
            </a:r>
            <a:r>
              <a:rPr sz="3750" b="1" spc="-165" dirty="0">
                <a:latin typeface="Tahoma"/>
                <a:cs typeface="Tahoma"/>
              </a:rPr>
              <a:t>r</a:t>
            </a:r>
            <a:r>
              <a:rPr sz="3750" b="1" spc="65" dirty="0">
                <a:latin typeface="Tahoma"/>
                <a:cs typeface="Tahoma"/>
              </a:rPr>
              <a:t>c</a:t>
            </a:r>
            <a:r>
              <a:rPr sz="3750" b="1" spc="-150" dirty="0">
                <a:latin typeface="Tahoma"/>
                <a:cs typeface="Tahoma"/>
              </a:rPr>
              <a:t>e</a:t>
            </a:r>
            <a:endParaRPr sz="3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5991" y="8431609"/>
            <a:ext cx="2503170" cy="600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750" b="1" spc="-210" dirty="0">
                <a:latin typeface="Tahoma"/>
                <a:cs typeface="Tahoma"/>
              </a:rPr>
              <a:t>Destination</a:t>
            </a:r>
            <a:endParaRPr sz="37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72403" y="5813639"/>
            <a:ext cx="66794" cy="6679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44443" y="5947227"/>
            <a:ext cx="2514609" cy="238101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731933" y="6919912"/>
            <a:ext cx="2819400" cy="2819400"/>
          </a:xfrm>
          <a:custGeom>
            <a:avLst/>
            <a:gdLst/>
            <a:ahLst/>
            <a:cxnLst/>
            <a:rect l="l" t="t" r="r" b="b"/>
            <a:pathLst>
              <a:path w="2819400" h="2819400">
                <a:moveTo>
                  <a:pt x="2818930" y="505574"/>
                </a:moveTo>
                <a:lnTo>
                  <a:pt x="2816453" y="493331"/>
                </a:lnTo>
                <a:lnTo>
                  <a:pt x="2809722" y="483349"/>
                </a:lnTo>
                <a:lnTo>
                  <a:pt x="2799727" y="476618"/>
                </a:lnTo>
                <a:lnTo>
                  <a:pt x="2787510" y="474154"/>
                </a:lnTo>
                <a:lnTo>
                  <a:pt x="2182634" y="474154"/>
                </a:lnTo>
                <a:lnTo>
                  <a:pt x="2182634" y="203974"/>
                </a:lnTo>
                <a:lnTo>
                  <a:pt x="2787446" y="203974"/>
                </a:lnTo>
                <a:lnTo>
                  <a:pt x="2799677" y="201498"/>
                </a:lnTo>
                <a:lnTo>
                  <a:pt x="2809659" y="194767"/>
                </a:lnTo>
                <a:lnTo>
                  <a:pt x="2816390" y="184785"/>
                </a:lnTo>
                <a:lnTo>
                  <a:pt x="2818866" y="172554"/>
                </a:lnTo>
                <a:lnTo>
                  <a:pt x="2816390" y="160312"/>
                </a:lnTo>
                <a:lnTo>
                  <a:pt x="2809659" y="150329"/>
                </a:lnTo>
                <a:lnTo>
                  <a:pt x="2799677" y="143598"/>
                </a:lnTo>
                <a:lnTo>
                  <a:pt x="2787446" y="141135"/>
                </a:lnTo>
                <a:lnTo>
                  <a:pt x="2182634" y="141135"/>
                </a:lnTo>
                <a:lnTo>
                  <a:pt x="2182634" y="61226"/>
                </a:lnTo>
                <a:lnTo>
                  <a:pt x="2177681" y="37414"/>
                </a:lnTo>
                <a:lnTo>
                  <a:pt x="2164181" y="17945"/>
                </a:lnTo>
                <a:lnTo>
                  <a:pt x="2144191" y="4813"/>
                </a:lnTo>
                <a:lnTo>
                  <a:pt x="2119795" y="0"/>
                </a:lnTo>
                <a:lnTo>
                  <a:pt x="2119795" y="62826"/>
                </a:lnTo>
                <a:lnTo>
                  <a:pt x="2119795" y="505574"/>
                </a:lnTo>
                <a:lnTo>
                  <a:pt x="2119795" y="614387"/>
                </a:lnTo>
                <a:lnTo>
                  <a:pt x="1930781" y="614387"/>
                </a:lnTo>
                <a:lnTo>
                  <a:pt x="1930781" y="62826"/>
                </a:lnTo>
                <a:lnTo>
                  <a:pt x="2119795" y="62826"/>
                </a:lnTo>
                <a:lnTo>
                  <a:pt x="2119795" y="0"/>
                </a:lnTo>
                <a:lnTo>
                  <a:pt x="1930781" y="0"/>
                </a:lnTo>
                <a:lnTo>
                  <a:pt x="1906384" y="4813"/>
                </a:lnTo>
                <a:lnTo>
                  <a:pt x="1886381" y="17945"/>
                </a:lnTo>
                <a:lnTo>
                  <a:pt x="1872894" y="37414"/>
                </a:lnTo>
                <a:lnTo>
                  <a:pt x="1867941" y="61226"/>
                </a:lnTo>
                <a:lnTo>
                  <a:pt x="1867941" y="141135"/>
                </a:lnTo>
                <a:lnTo>
                  <a:pt x="1867941" y="203974"/>
                </a:lnTo>
                <a:lnTo>
                  <a:pt x="1867941" y="474154"/>
                </a:lnTo>
                <a:lnTo>
                  <a:pt x="1734883" y="474154"/>
                </a:lnTo>
                <a:lnTo>
                  <a:pt x="1685747" y="479120"/>
                </a:lnTo>
                <a:lnTo>
                  <a:pt x="1639938" y="493356"/>
                </a:lnTo>
                <a:lnTo>
                  <a:pt x="1598472" y="515899"/>
                </a:lnTo>
                <a:lnTo>
                  <a:pt x="1562328" y="545731"/>
                </a:lnTo>
                <a:lnTo>
                  <a:pt x="1532496" y="581863"/>
                </a:lnTo>
                <a:lnTo>
                  <a:pt x="1509966" y="623328"/>
                </a:lnTo>
                <a:lnTo>
                  <a:pt x="1495717" y="669124"/>
                </a:lnTo>
                <a:lnTo>
                  <a:pt x="1490751" y="718261"/>
                </a:lnTo>
                <a:lnTo>
                  <a:pt x="1490751" y="789228"/>
                </a:lnTo>
                <a:lnTo>
                  <a:pt x="1492046" y="795667"/>
                </a:lnTo>
                <a:lnTo>
                  <a:pt x="1229156" y="795667"/>
                </a:lnTo>
                <a:lnTo>
                  <a:pt x="1229156" y="691045"/>
                </a:lnTo>
                <a:lnTo>
                  <a:pt x="1230617" y="634149"/>
                </a:lnTo>
                <a:lnTo>
                  <a:pt x="1234998" y="580605"/>
                </a:lnTo>
                <a:lnTo>
                  <a:pt x="1242275" y="530453"/>
                </a:lnTo>
                <a:lnTo>
                  <a:pt x="1252448" y="483743"/>
                </a:lnTo>
                <a:lnTo>
                  <a:pt x="1265516" y="440499"/>
                </a:lnTo>
                <a:lnTo>
                  <a:pt x="1281442" y="400773"/>
                </a:lnTo>
                <a:lnTo>
                  <a:pt x="1300251" y="364591"/>
                </a:lnTo>
                <a:lnTo>
                  <a:pt x="1321904" y="332003"/>
                </a:lnTo>
                <a:lnTo>
                  <a:pt x="1351267" y="298157"/>
                </a:lnTo>
                <a:lnTo>
                  <a:pt x="1384744" y="269455"/>
                </a:lnTo>
                <a:lnTo>
                  <a:pt x="1422273" y="245935"/>
                </a:lnTo>
                <a:lnTo>
                  <a:pt x="1463814" y="227609"/>
                </a:lnTo>
                <a:lnTo>
                  <a:pt x="1509318" y="214490"/>
                </a:lnTo>
                <a:lnTo>
                  <a:pt x="1558734" y="206603"/>
                </a:lnTo>
                <a:lnTo>
                  <a:pt x="1612023" y="203974"/>
                </a:lnTo>
                <a:lnTo>
                  <a:pt x="1867941" y="203974"/>
                </a:lnTo>
                <a:lnTo>
                  <a:pt x="1867941" y="141135"/>
                </a:lnTo>
                <a:lnTo>
                  <a:pt x="1612023" y="141135"/>
                </a:lnTo>
                <a:lnTo>
                  <a:pt x="1557553" y="143548"/>
                </a:lnTo>
                <a:lnTo>
                  <a:pt x="1506423" y="150774"/>
                </a:lnTo>
                <a:lnTo>
                  <a:pt x="1458658" y="162801"/>
                </a:lnTo>
                <a:lnTo>
                  <a:pt x="1414284" y="179603"/>
                </a:lnTo>
                <a:lnTo>
                  <a:pt x="1373365" y="201168"/>
                </a:lnTo>
                <a:lnTo>
                  <a:pt x="1335925" y="227495"/>
                </a:lnTo>
                <a:lnTo>
                  <a:pt x="1301991" y="258533"/>
                </a:lnTo>
                <a:lnTo>
                  <a:pt x="1271625" y="294309"/>
                </a:lnTo>
                <a:lnTo>
                  <a:pt x="1247038" y="331139"/>
                </a:lnTo>
                <a:lnTo>
                  <a:pt x="1225689" y="371703"/>
                </a:lnTo>
                <a:lnTo>
                  <a:pt x="1207604" y="415963"/>
                </a:lnTo>
                <a:lnTo>
                  <a:pt x="1192771" y="463854"/>
                </a:lnTo>
                <a:lnTo>
                  <a:pt x="1181214" y="515366"/>
                </a:lnTo>
                <a:lnTo>
                  <a:pt x="1172946" y="570420"/>
                </a:lnTo>
                <a:lnTo>
                  <a:pt x="1167980" y="628992"/>
                </a:lnTo>
                <a:lnTo>
                  <a:pt x="1166317" y="691045"/>
                </a:lnTo>
                <a:lnTo>
                  <a:pt x="1166317" y="795667"/>
                </a:lnTo>
                <a:lnTo>
                  <a:pt x="1082332" y="795667"/>
                </a:lnTo>
                <a:lnTo>
                  <a:pt x="1080731" y="795667"/>
                </a:lnTo>
                <a:lnTo>
                  <a:pt x="1056919" y="800620"/>
                </a:lnTo>
                <a:lnTo>
                  <a:pt x="1037450" y="814120"/>
                </a:lnTo>
                <a:lnTo>
                  <a:pt x="1024305" y="834110"/>
                </a:lnTo>
                <a:lnTo>
                  <a:pt x="1019492" y="858570"/>
                </a:lnTo>
                <a:lnTo>
                  <a:pt x="1019492" y="1047432"/>
                </a:lnTo>
                <a:lnTo>
                  <a:pt x="1024305" y="1071905"/>
                </a:lnTo>
                <a:lnTo>
                  <a:pt x="1037450" y="1091895"/>
                </a:lnTo>
                <a:lnTo>
                  <a:pt x="1056919" y="1105382"/>
                </a:lnTo>
                <a:lnTo>
                  <a:pt x="1080731" y="1110335"/>
                </a:lnTo>
                <a:lnTo>
                  <a:pt x="1166317" y="1110335"/>
                </a:lnTo>
                <a:lnTo>
                  <a:pt x="1166317" y="1651635"/>
                </a:lnTo>
                <a:lnTo>
                  <a:pt x="1082332" y="1651635"/>
                </a:lnTo>
                <a:lnTo>
                  <a:pt x="1080731" y="1651635"/>
                </a:lnTo>
                <a:lnTo>
                  <a:pt x="1056919" y="1656588"/>
                </a:lnTo>
                <a:lnTo>
                  <a:pt x="1037450" y="1670075"/>
                </a:lnTo>
                <a:lnTo>
                  <a:pt x="1024305" y="1690077"/>
                </a:lnTo>
                <a:lnTo>
                  <a:pt x="1019492" y="1714538"/>
                </a:lnTo>
                <a:lnTo>
                  <a:pt x="1019492" y="1903399"/>
                </a:lnTo>
                <a:lnTo>
                  <a:pt x="1024305" y="1927860"/>
                </a:lnTo>
                <a:lnTo>
                  <a:pt x="1037450" y="1947862"/>
                </a:lnTo>
                <a:lnTo>
                  <a:pt x="1056919" y="1961349"/>
                </a:lnTo>
                <a:lnTo>
                  <a:pt x="1080731" y="1966302"/>
                </a:lnTo>
                <a:lnTo>
                  <a:pt x="1166317" y="1966302"/>
                </a:lnTo>
                <a:lnTo>
                  <a:pt x="1166317" y="2043823"/>
                </a:lnTo>
                <a:lnTo>
                  <a:pt x="1161313" y="2089150"/>
                </a:lnTo>
                <a:lnTo>
                  <a:pt x="1147152" y="2135098"/>
                </a:lnTo>
                <a:lnTo>
                  <a:pt x="1125169" y="2178888"/>
                </a:lnTo>
                <a:lnTo>
                  <a:pt x="1096645" y="2217763"/>
                </a:lnTo>
                <a:lnTo>
                  <a:pt x="1062901" y="2248954"/>
                </a:lnTo>
                <a:lnTo>
                  <a:pt x="1025258" y="2269693"/>
                </a:lnTo>
                <a:lnTo>
                  <a:pt x="984999" y="2277224"/>
                </a:lnTo>
                <a:lnTo>
                  <a:pt x="849972" y="2277224"/>
                </a:lnTo>
                <a:lnTo>
                  <a:pt x="849972" y="2203158"/>
                </a:lnTo>
                <a:lnTo>
                  <a:pt x="845019" y="2179345"/>
                </a:lnTo>
                <a:lnTo>
                  <a:pt x="831532" y="2159863"/>
                </a:lnTo>
                <a:lnTo>
                  <a:pt x="811542" y="2146731"/>
                </a:lnTo>
                <a:lnTo>
                  <a:pt x="787133" y="2141918"/>
                </a:lnTo>
                <a:lnTo>
                  <a:pt x="787133" y="2204758"/>
                </a:lnTo>
                <a:lnTo>
                  <a:pt x="787133" y="2756319"/>
                </a:lnTo>
                <a:lnTo>
                  <a:pt x="598131" y="2756319"/>
                </a:lnTo>
                <a:lnTo>
                  <a:pt x="598131" y="2308644"/>
                </a:lnTo>
                <a:lnTo>
                  <a:pt x="598131" y="2204758"/>
                </a:lnTo>
                <a:lnTo>
                  <a:pt x="787133" y="2204758"/>
                </a:lnTo>
                <a:lnTo>
                  <a:pt x="787133" y="2141918"/>
                </a:lnTo>
                <a:lnTo>
                  <a:pt x="598131" y="2141918"/>
                </a:lnTo>
                <a:lnTo>
                  <a:pt x="573735" y="2146731"/>
                </a:lnTo>
                <a:lnTo>
                  <a:pt x="553732" y="2159863"/>
                </a:lnTo>
                <a:lnTo>
                  <a:pt x="540232" y="2179345"/>
                </a:lnTo>
                <a:lnTo>
                  <a:pt x="535292" y="2203158"/>
                </a:lnTo>
                <a:lnTo>
                  <a:pt x="535292" y="2277224"/>
                </a:lnTo>
                <a:lnTo>
                  <a:pt x="31419" y="2277224"/>
                </a:lnTo>
                <a:lnTo>
                  <a:pt x="19189" y="2279700"/>
                </a:lnTo>
                <a:lnTo>
                  <a:pt x="9207" y="2286431"/>
                </a:lnTo>
                <a:lnTo>
                  <a:pt x="2476" y="2296414"/>
                </a:lnTo>
                <a:lnTo>
                  <a:pt x="0" y="2308644"/>
                </a:lnTo>
                <a:lnTo>
                  <a:pt x="2476" y="2320874"/>
                </a:lnTo>
                <a:lnTo>
                  <a:pt x="9207" y="2330856"/>
                </a:lnTo>
                <a:lnTo>
                  <a:pt x="19189" y="2337600"/>
                </a:lnTo>
                <a:lnTo>
                  <a:pt x="31419" y="2340064"/>
                </a:lnTo>
                <a:lnTo>
                  <a:pt x="535292" y="2340064"/>
                </a:lnTo>
                <a:lnTo>
                  <a:pt x="535292" y="2610243"/>
                </a:lnTo>
                <a:lnTo>
                  <a:pt x="31483" y="2610243"/>
                </a:lnTo>
                <a:lnTo>
                  <a:pt x="19253" y="2612707"/>
                </a:lnTo>
                <a:lnTo>
                  <a:pt x="9271" y="2619451"/>
                </a:lnTo>
                <a:lnTo>
                  <a:pt x="2540" y="2629433"/>
                </a:lnTo>
                <a:lnTo>
                  <a:pt x="63" y="2641663"/>
                </a:lnTo>
                <a:lnTo>
                  <a:pt x="2540" y="2653893"/>
                </a:lnTo>
                <a:lnTo>
                  <a:pt x="9271" y="2663875"/>
                </a:lnTo>
                <a:lnTo>
                  <a:pt x="19253" y="2670606"/>
                </a:lnTo>
                <a:lnTo>
                  <a:pt x="31483" y="2673083"/>
                </a:lnTo>
                <a:lnTo>
                  <a:pt x="535292" y="2673083"/>
                </a:lnTo>
                <a:lnTo>
                  <a:pt x="535292" y="2757906"/>
                </a:lnTo>
                <a:lnTo>
                  <a:pt x="540232" y="2781731"/>
                </a:lnTo>
                <a:lnTo>
                  <a:pt x="553732" y="2801201"/>
                </a:lnTo>
                <a:lnTo>
                  <a:pt x="573735" y="2814332"/>
                </a:lnTo>
                <a:lnTo>
                  <a:pt x="598131" y="2819146"/>
                </a:lnTo>
                <a:lnTo>
                  <a:pt x="787133" y="2819146"/>
                </a:lnTo>
                <a:lnTo>
                  <a:pt x="811542" y="2814332"/>
                </a:lnTo>
                <a:lnTo>
                  <a:pt x="831532" y="2801201"/>
                </a:lnTo>
                <a:lnTo>
                  <a:pt x="845019" y="2781731"/>
                </a:lnTo>
                <a:lnTo>
                  <a:pt x="849972" y="2757906"/>
                </a:lnTo>
                <a:lnTo>
                  <a:pt x="849972" y="2673083"/>
                </a:lnTo>
                <a:lnTo>
                  <a:pt x="1055763" y="2673083"/>
                </a:lnTo>
                <a:lnTo>
                  <a:pt x="1115771" y="2669502"/>
                </a:lnTo>
                <a:lnTo>
                  <a:pt x="1170774" y="2659418"/>
                </a:lnTo>
                <a:lnTo>
                  <a:pt x="1220901" y="2643784"/>
                </a:lnTo>
                <a:lnTo>
                  <a:pt x="1266304" y="2623566"/>
                </a:lnTo>
                <a:lnTo>
                  <a:pt x="1307122" y="2599740"/>
                </a:lnTo>
                <a:lnTo>
                  <a:pt x="1343494" y="2573248"/>
                </a:lnTo>
                <a:lnTo>
                  <a:pt x="1375575" y="2545067"/>
                </a:lnTo>
                <a:lnTo>
                  <a:pt x="1403515" y="2516174"/>
                </a:lnTo>
                <a:lnTo>
                  <a:pt x="1455547" y="2447950"/>
                </a:lnTo>
                <a:lnTo>
                  <a:pt x="1480477" y="2405634"/>
                </a:lnTo>
                <a:lnTo>
                  <a:pt x="1502067" y="2361107"/>
                </a:lnTo>
                <a:lnTo>
                  <a:pt x="1520139" y="2314867"/>
                </a:lnTo>
                <a:lnTo>
                  <a:pt x="1534502" y="2267432"/>
                </a:lnTo>
                <a:lnTo>
                  <a:pt x="1544980" y="2219325"/>
                </a:lnTo>
                <a:lnTo>
                  <a:pt x="1551406" y="2171065"/>
                </a:lnTo>
                <a:lnTo>
                  <a:pt x="1553591" y="2123173"/>
                </a:lnTo>
                <a:lnTo>
                  <a:pt x="1553591" y="1966302"/>
                </a:lnTo>
                <a:lnTo>
                  <a:pt x="1635531" y="1966302"/>
                </a:lnTo>
                <a:lnTo>
                  <a:pt x="1659343" y="1961349"/>
                </a:lnTo>
                <a:lnTo>
                  <a:pt x="1678813" y="1947862"/>
                </a:lnTo>
                <a:lnTo>
                  <a:pt x="1691957" y="1927860"/>
                </a:lnTo>
                <a:lnTo>
                  <a:pt x="1696770" y="1903399"/>
                </a:lnTo>
                <a:lnTo>
                  <a:pt x="1696770" y="1714538"/>
                </a:lnTo>
                <a:lnTo>
                  <a:pt x="1691957" y="1690077"/>
                </a:lnTo>
                <a:lnTo>
                  <a:pt x="1678813" y="1670075"/>
                </a:lnTo>
                <a:lnTo>
                  <a:pt x="1659343" y="1656588"/>
                </a:lnTo>
                <a:lnTo>
                  <a:pt x="1635531" y="1651635"/>
                </a:lnTo>
                <a:lnTo>
                  <a:pt x="1633931" y="1651635"/>
                </a:lnTo>
                <a:lnTo>
                  <a:pt x="1633931" y="1714474"/>
                </a:lnTo>
                <a:lnTo>
                  <a:pt x="1633931" y="1903463"/>
                </a:lnTo>
                <a:lnTo>
                  <a:pt x="1490751" y="1903463"/>
                </a:lnTo>
                <a:lnTo>
                  <a:pt x="1490751" y="1966302"/>
                </a:lnTo>
                <a:lnTo>
                  <a:pt x="1490751" y="2123173"/>
                </a:lnTo>
                <a:lnTo>
                  <a:pt x="1484223" y="2200491"/>
                </a:lnTo>
                <a:lnTo>
                  <a:pt x="1476032" y="2241054"/>
                </a:lnTo>
                <a:lnTo>
                  <a:pt x="1464513" y="2282139"/>
                </a:lnTo>
                <a:lnTo>
                  <a:pt x="1449628" y="2323173"/>
                </a:lnTo>
                <a:lnTo>
                  <a:pt x="1431353" y="2363597"/>
                </a:lnTo>
                <a:lnTo>
                  <a:pt x="1409674" y="2402852"/>
                </a:lnTo>
                <a:lnTo>
                  <a:pt x="1384528" y="2440368"/>
                </a:lnTo>
                <a:lnTo>
                  <a:pt x="1355915" y="2475573"/>
                </a:lnTo>
                <a:lnTo>
                  <a:pt x="1323797" y="2507919"/>
                </a:lnTo>
                <a:lnTo>
                  <a:pt x="1288135" y="2536837"/>
                </a:lnTo>
                <a:lnTo>
                  <a:pt x="1248918" y="2561755"/>
                </a:lnTo>
                <a:lnTo>
                  <a:pt x="1206093" y="2582126"/>
                </a:lnTo>
                <a:lnTo>
                  <a:pt x="1159649" y="2597366"/>
                </a:lnTo>
                <a:lnTo>
                  <a:pt x="1109548" y="2606929"/>
                </a:lnTo>
                <a:lnTo>
                  <a:pt x="1055763" y="2610243"/>
                </a:lnTo>
                <a:lnTo>
                  <a:pt x="849972" y="2610243"/>
                </a:lnTo>
                <a:lnTo>
                  <a:pt x="849972" y="2340064"/>
                </a:lnTo>
                <a:lnTo>
                  <a:pt x="984999" y="2340064"/>
                </a:lnTo>
                <a:lnTo>
                  <a:pt x="1028992" y="2334323"/>
                </a:lnTo>
                <a:lnTo>
                  <a:pt x="1070356" y="2318143"/>
                </a:lnTo>
                <a:lnTo>
                  <a:pt x="1108417" y="2293086"/>
                </a:lnTo>
                <a:lnTo>
                  <a:pt x="1142479" y="2260714"/>
                </a:lnTo>
                <a:lnTo>
                  <a:pt x="1171867" y="2222589"/>
                </a:lnTo>
                <a:lnTo>
                  <a:pt x="1195920" y="2180272"/>
                </a:lnTo>
                <a:lnTo>
                  <a:pt x="1213929" y="2135327"/>
                </a:lnTo>
                <a:lnTo>
                  <a:pt x="1225245" y="2089327"/>
                </a:lnTo>
                <a:lnTo>
                  <a:pt x="1229156" y="2043823"/>
                </a:lnTo>
                <a:lnTo>
                  <a:pt x="1229156" y="1966302"/>
                </a:lnTo>
                <a:lnTo>
                  <a:pt x="1490751" y="1966302"/>
                </a:lnTo>
                <a:lnTo>
                  <a:pt x="1490751" y="1903463"/>
                </a:lnTo>
                <a:lnTo>
                  <a:pt x="1082332" y="1903463"/>
                </a:lnTo>
                <a:lnTo>
                  <a:pt x="1082332" y="1714474"/>
                </a:lnTo>
                <a:lnTo>
                  <a:pt x="1633931" y="1714474"/>
                </a:lnTo>
                <a:lnTo>
                  <a:pt x="1633931" y="1651635"/>
                </a:lnTo>
                <a:lnTo>
                  <a:pt x="1553591" y="1651635"/>
                </a:lnTo>
                <a:lnTo>
                  <a:pt x="1553591" y="1114983"/>
                </a:lnTo>
                <a:lnTo>
                  <a:pt x="1552638" y="1110335"/>
                </a:lnTo>
                <a:lnTo>
                  <a:pt x="1635531" y="1110335"/>
                </a:lnTo>
                <a:lnTo>
                  <a:pt x="1659343" y="1105382"/>
                </a:lnTo>
                <a:lnTo>
                  <a:pt x="1678813" y="1091895"/>
                </a:lnTo>
                <a:lnTo>
                  <a:pt x="1691957" y="1071905"/>
                </a:lnTo>
                <a:lnTo>
                  <a:pt x="1696770" y="1047432"/>
                </a:lnTo>
                <a:lnTo>
                  <a:pt x="1696770" y="858570"/>
                </a:lnTo>
                <a:lnTo>
                  <a:pt x="1691957" y="834110"/>
                </a:lnTo>
                <a:lnTo>
                  <a:pt x="1678813" y="814120"/>
                </a:lnTo>
                <a:lnTo>
                  <a:pt x="1659343" y="800620"/>
                </a:lnTo>
                <a:lnTo>
                  <a:pt x="1635531" y="795667"/>
                </a:lnTo>
                <a:lnTo>
                  <a:pt x="1633931" y="795667"/>
                </a:lnTo>
                <a:lnTo>
                  <a:pt x="1633931" y="858507"/>
                </a:lnTo>
                <a:lnTo>
                  <a:pt x="1633931" y="1047496"/>
                </a:lnTo>
                <a:lnTo>
                  <a:pt x="1491678" y="1047496"/>
                </a:lnTo>
                <a:lnTo>
                  <a:pt x="1491678" y="1110335"/>
                </a:lnTo>
                <a:lnTo>
                  <a:pt x="1490751" y="1114983"/>
                </a:lnTo>
                <a:lnTo>
                  <a:pt x="1490751" y="1651635"/>
                </a:lnTo>
                <a:lnTo>
                  <a:pt x="1229156" y="1651635"/>
                </a:lnTo>
                <a:lnTo>
                  <a:pt x="1229156" y="1110335"/>
                </a:lnTo>
                <a:lnTo>
                  <a:pt x="1491678" y="1110335"/>
                </a:lnTo>
                <a:lnTo>
                  <a:pt x="1491678" y="1047496"/>
                </a:lnTo>
                <a:lnTo>
                  <a:pt x="1082332" y="1047496"/>
                </a:lnTo>
                <a:lnTo>
                  <a:pt x="1082332" y="858507"/>
                </a:lnTo>
                <a:lnTo>
                  <a:pt x="1633931" y="858507"/>
                </a:lnTo>
                <a:lnTo>
                  <a:pt x="1633931" y="795667"/>
                </a:lnTo>
                <a:lnTo>
                  <a:pt x="1552282" y="795667"/>
                </a:lnTo>
                <a:lnTo>
                  <a:pt x="1553591" y="789228"/>
                </a:lnTo>
                <a:lnTo>
                  <a:pt x="1553591" y="718261"/>
                </a:lnTo>
                <a:lnTo>
                  <a:pt x="1560068" y="670128"/>
                </a:lnTo>
                <a:lnTo>
                  <a:pt x="1578368" y="626833"/>
                </a:lnTo>
                <a:lnTo>
                  <a:pt x="1606740" y="590143"/>
                </a:lnTo>
                <a:lnTo>
                  <a:pt x="1643456" y="561771"/>
                </a:lnTo>
                <a:lnTo>
                  <a:pt x="1686737" y="543471"/>
                </a:lnTo>
                <a:lnTo>
                  <a:pt x="1734883" y="536994"/>
                </a:lnTo>
                <a:lnTo>
                  <a:pt x="1867941" y="536994"/>
                </a:lnTo>
                <a:lnTo>
                  <a:pt x="1867941" y="615988"/>
                </a:lnTo>
                <a:lnTo>
                  <a:pt x="1872894" y="639800"/>
                </a:lnTo>
                <a:lnTo>
                  <a:pt x="1886381" y="659269"/>
                </a:lnTo>
                <a:lnTo>
                  <a:pt x="1906384" y="672414"/>
                </a:lnTo>
                <a:lnTo>
                  <a:pt x="1930781" y="677214"/>
                </a:lnTo>
                <a:lnTo>
                  <a:pt x="2119795" y="677214"/>
                </a:lnTo>
                <a:lnTo>
                  <a:pt x="2144191" y="672414"/>
                </a:lnTo>
                <a:lnTo>
                  <a:pt x="2164181" y="659269"/>
                </a:lnTo>
                <a:lnTo>
                  <a:pt x="2177681" y="639800"/>
                </a:lnTo>
                <a:lnTo>
                  <a:pt x="2182634" y="615988"/>
                </a:lnTo>
                <a:lnTo>
                  <a:pt x="2182634" y="536994"/>
                </a:lnTo>
                <a:lnTo>
                  <a:pt x="2787510" y="536994"/>
                </a:lnTo>
                <a:lnTo>
                  <a:pt x="2799727" y="534517"/>
                </a:lnTo>
                <a:lnTo>
                  <a:pt x="2809722" y="527786"/>
                </a:lnTo>
                <a:lnTo>
                  <a:pt x="2816453" y="517791"/>
                </a:lnTo>
                <a:lnTo>
                  <a:pt x="2818930" y="505574"/>
                </a:lnTo>
                <a:close/>
              </a:path>
            </a:pathLst>
          </a:custGeom>
          <a:solidFill>
            <a:srgbClr val="73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706498" y="515957"/>
            <a:ext cx="48742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b="1" spc="-915" dirty="0">
                <a:latin typeface="Tahoma"/>
                <a:cs typeface="Tahoma"/>
              </a:rPr>
              <a:t>D</a:t>
            </a:r>
            <a:r>
              <a:rPr sz="6500" b="1" spc="-420" dirty="0">
                <a:latin typeface="Tahoma"/>
                <a:cs typeface="Tahoma"/>
              </a:rPr>
              <a:t>a</a:t>
            </a:r>
            <a:r>
              <a:rPr sz="6500" b="1" spc="-200" dirty="0">
                <a:latin typeface="Tahoma"/>
                <a:cs typeface="Tahoma"/>
              </a:rPr>
              <a:t>t</a:t>
            </a:r>
            <a:r>
              <a:rPr sz="6500" b="1" spc="-415" dirty="0">
                <a:latin typeface="Tahoma"/>
                <a:cs typeface="Tahoma"/>
              </a:rPr>
              <a:t>a</a:t>
            </a:r>
            <a:r>
              <a:rPr sz="6500" b="1" spc="-605" dirty="0">
                <a:latin typeface="Tahoma"/>
                <a:cs typeface="Tahoma"/>
              </a:rPr>
              <a:t> </a:t>
            </a:r>
            <a:r>
              <a:rPr sz="6500" b="1" spc="-390" dirty="0">
                <a:latin typeface="Tahoma"/>
                <a:cs typeface="Tahoma"/>
              </a:rPr>
              <a:t>P</a:t>
            </a:r>
            <a:r>
              <a:rPr sz="6500" b="1" spc="-245" dirty="0">
                <a:latin typeface="Tahoma"/>
                <a:cs typeface="Tahoma"/>
              </a:rPr>
              <a:t>i</a:t>
            </a:r>
            <a:r>
              <a:rPr sz="6500" b="1" spc="-440" dirty="0">
                <a:latin typeface="Tahoma"/>
                <a:cs typeface="Tahoma"/>
              </a:rPr>
              <a:t>p</a:t>
            </a:r>
            <a:r>
              <a:rPr sz="6500" b="1" spc="-280" dirty="0">
                <a:latin typeface="Tahoma"/>
                <a:cs typeface="Tahoma"/>
              </a:rPr>
              <a:t>e</a:t>
            </a:r>
            <a:r>
              <a:rPr sz="6500" b="1" spc="-310" dirty="0">
                <a:latin typeface="Tahoma"/>
                <a:cs typeface="Tahoma"/>
              </a:rPr>
              <a:t>l</a:t>
            </a:r>
            <a:r>
              <a:rPr sz="6500" b="1" spc="-245" dirty="0">
                <a:latin typeface="Tahoma"/>
                <a:cs typeface="Tahoma"/>
              </a:rPr>
              <a:t>i</a:t>
            </a:r>
            <a:r>
              <a:rPr sz="6500" b="1" spc="-595" dirty="0">
                <a:latin typeface="Tahoma"/>
                <a:cs typeface="Tahoma"/>
              </a:rPr>
              <a:t>n</a:t>
            </a:r>
            <a:r>
              <a:rPr sz="6500" b="1" spc="-275" dirty="0">
                <a:latin typeface="Tahoma"/>
                <a:cs typeface="Tahoma"/>
              </a:rPr>
              <a:t>e</a:t>
            </a:r>
            <a:endParaRPr sz="6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6952" y="2742423"/>
            <a:ext cx="1419225" cy="1419225"/>
            <a:chOff x="846952" y="2742423"/>
            <a:chExt cx="1419225" cy="1419225"/>
          </a:xfrm>
        </p:grpSpPr>
        <p:sp>
          <p:nvSpPr>
            <p:cNvPr id="3" name="object 3"/>
            <p:cNvSpPr/>
            <p:nvPr/>
          </p:nvSpPr>
          <p:spPr>
            <a:xfrm>
              <a:off x="846952" y="2742423"/>
              <a:ext cx="1419225" cy="1419225"/>
            </a:xfrm>
            <a:custGeom>
              <a:avLst/>
              <a:gdLst/>
              <a:ahLst/>
              <a:cxnLst/>
              <a:rect l="l" t="t" r="r" b="b"/>
              <a:pathLst>
                <a:path w="1419225" h="1419225">
                  <a:moveTo>
                    <a:pt x="709561" y="1419123"/>
                  </a:moveTo>
                  <a:lnTo>
                    <a:pt x="660980" y="1417486"/>
                  </a:lnTo>
                  <a:lnTo>
                    <a:pt x="613277" y="1412645"/>
                  </a:lnTo>
                  <a:lnTo>
                    <a:pt x="566559" y="1404707"/>
                  </a:lnTo>
                  <a:lnTo>
                    <a:pt x="520931" y="1393776"/>
                  </a:lnTo>
                  <a:lnTo>
                    <a:pt x="476498" y="1379959"/>
                  </a:lnTo>
                  <a:lnTo>
                    <a:pt x="433367" y="1363361"/>
                  </a:lnTo>
                  <a:lnTo>
                    <a:pt x="391642" y="1344087"/>
                  </a:lnTo>
                  <a:lnTo>
                    <a:pt x="351431" y="1322245"/>
                  </a:lnTo>
                  <a:lnTo>
                    <a:pt x="312838" y="1297938"/>
                  </a:lnTo>
                  <a:lnTo>
                    <a:pt x="275968" y="1271274"/>
                  </a:lnTo>
                  <a:lnTo>
                    <a:pt x="240929" y="1242357"/>
                  </a:lnTo>
                  <a:lnTo>
                    <a:pt x="207824" y="1211294"/>
                  </a:lnTo>
                  <a:lnTo>
                    <a:pt x="176761" y="1178189"/>
                  </a:lnTo>
                  <a:lnTo>
                    <a:pt x="147845" y="1143149"/>
                  </a:lnTo>
                  <a:lnTo>
                    <a:pt x="121181" y="1106280"/>
                  </a:lnTo>
                  <a:lnTo>
                    <a:pt x="96875" y="1067686"/>
                  </a:lnTo>
                  <a:lnTo>
                    <a:pt x="75033" y="1027475"/>
                  </a:lnTo>
                  <a:lnTo>
                    <a:pt x="55760" y="985751"/>
                  </a:lnTo>
                  <a:lnTo>
                    <a:pt x="39162" y="942620"/>
                  </a:lnTo>
                  <a:lnTo>
                    <a:pt x="25346" y="898188"/>
                  </a:lnTo>
                  <a:lnTo>
                    <a:pt x="14415" y="852560"/>
                  </a:lnTo>
                  <a:lnTo>
                    <a:pt x="6477" y="805843"/>
                  </a:lnTo>
                  <a:lnTo>
                    <a:pt x="1636" y="758141"/>
                  </a:lnTo>
                  <a:lnTo>
                    <a:pt x="0" y="709561"/>
                  </a:lnTo>
                  <a:lnTo>
                    <a:pt x="1636" y="660980"/>
                  </a:lnTo>
                  <a:lnTo>
                    <a:pt x="6477" y="613277"/>
                  </a:lnTo>
                  <a:lnTo>
                    <a:pt x="14415" y="566559"/>
                  </a:lnTo>
                  <a:lnTo>
                    <a:pt x="25346" y="520931"/>
                  </a:lnTo>
                  <a:lnTo>
                    <a:pt x="39162" y="476498"/>
                  </a:lnTo>
                  <a:lnTo>
                    <a:pt x="55760" y="433367"/>
                  </a:lnTo>
                  <a:lnTo>
                    <a:pt x="75033" y="391642"/>
                  </a:lnTo>
                  <a:lnTo>
                    <a:pt x="96875" y="351431"/>
                  </a:lnTo>
                  <a:lnTo>
                    <a:pt x="121181" y="312838"/>
                  </a:lnTo>
                  <a:lnTo>
                    <a:pt x="147845" y="275968"/>
                  </a:lnTo>
                  <a:lnTo>
                    <a:pt x="176761" y="240929"/>
                  </a:lnTo>
                  <a:lnTo>
                    <a:pt x="207824" y="207824"/>
                  </a:lnTo>
                  <a:lnTo>
                    <a:pt x="240929" y="176761"/>
                  </a:lnTo>
                  <a:lnTo>
                    <a:pt x="275968" y="147845"/>
                  </a:lnTo>
                  <a:lnTo>
                    <a:pt x="312838" y="121181"/>
                  </a:lnTo>
                  <a:lnTo>
                    <a:pt x="351431" y="96875"/>
                  </a:lnTo>
                  <a:lnTo>
                    <a:pt x="391642" y="75033"/>
                  </a:lnTo>
                  <a:lnTo>
                    <a:pt x="433367" y="55760"/>
                  </a:lnTo>
                  <a:lnTo>
                    <a:pt x="476498" y="39162"/>
                  </a:lnTo>
                  <a:lnTo>
                    <a:pt x="520931" y="25346"/>
                  </a:lnTo>
                  <a:lnTo>
                    <a:pt x="566559" y="14415"/>
                  </a:lnTo>
                  <a:lnTo>
                    <a:pt x="613277" y="6477"/>
                  </a:lnTo>
                  <a:lnTo>
                    <a:pt x="660980" y="1636"/>
                  </a:lnTo>
                  <a:lnTo>
                    <a:pt x="709561" y="0"/>
                  </a:lnTo>
                  <a:lnTo>
                    <a:pt x="758141" y="1636"/>
                  </a:lnTo>
                  <a:lnTo>
                    <a:pt x="805843" y="6477"/>
                  </a:lnTo>
                  <a:lnTo>
                    <a:pt x="852560" y="14415"/>
                  </a:lnTo>
                  <a:lnTo>
                    <a:pt x="898188" y="25346"/>
                  </a:lnTo>
                  <a:lnTo>
                    <a:pt x="942620" y="39162"/>
                  </a:lnTo>
                  <a:lnTo>
                    <a:pt x="985751" y="55760"/>
                  </a:lnTo>
                  <a:lnTo>
                    <a:pt x="1027475" y="75033"/>
                  </a:lnTo>
                  <a:lnTo>
                    <a:pt x="1067686" y="96875"/>
                  </a:lnTo>
                  <a:lnTo>
                    <a:pt x="1106280" y="121181"/>
                  </a:lnTo>
                  <a:lnTo>
                    <a:pt x="1143149" y="147845"/>
                  </a:lnTo>
                  <a:lnTo>
                    <a:pt x="1178189" y="176761"/>
                  </a:lnTo>
                  <a:lnTo>
                    <a:pt x="1211294" y="207824"/>
                  </a:lnTo>
                  <a:lnTo>
                    <a:pt x="1242357" y="240929"/>
                  </a:lnTo>
                  <a:lnTo>
                    <a:pt x="1271274" y="275968"/>
                  </a:lnTo>
                  <a:lnTo>
                    <a:pt x="1297938" y="312838"/>
                  </a:lnTo>
                  <a:lnTo>
                    <a:pt x="1322245" y="351431"/>
                  </a:lnTo>
                  <a:lnTo>
                    <a:pt x="1344087" y="391642"/>
                  </a:lnTo>
                  <a:lnTo>
                    <a:pt x="1363361" y="433367"/>
                  </a:lnTo>
                  <a:lnTo>
                    <a:pt x="1379959" y="476498"/>
                  </a:lnTo>
                  <a:lnTo>
                    <a:pt x="1393776" y="520931"/>
                  </a:lnTo>
                  <a:lnTo>
                    <a:pt x="1404707" y="566559"/>
                  </a:lnTo>
                  <a:lnTo>
                    <a:pt x="1412645" y="613277"/>
                  </a:lnTo>
                  <a:lnTo>
                    <a:pt x="1417486" y="660980"/>
                  </a:lnTo>
                  <a:lnTo>
                    <a:pt x="1419123" y="709561"/>
                  </a:lnTo>
                  <a:lnTo>
                    <a:pt x="1417486" y="758141"/>
                  </a:lnTo>
                  <a:lnTo>
                    <a:pt x="1412645" y="805843"/>
                  </a:lnTo>
                  <a:lnTo>
                    <a:pt x="1404707" y="852560"/>
                  </a:lnTo>
                  <a:lnTo>
                    <a:pt x="1393776" y="898188"/>
                  </a:lnTo>
                  <a:lnTo>
                    <a:pt x="1379959" y="942620"/>
                  </a:lnTo>
                  <a:lnTo>
                    <a:pt x="1363361" y="985751"/>
                  </a:lnTo>
                  <a:lnTo>
                    <a:pt x="1344087" y="1027475"/>
                  </a:lnTo>
                  <a:lnTo>
                    <a:pt x="1322245" y="1067686"/>
                  </a:lnTo>
                  <a:lnTo>
                    <a:pt x="1297938" y="1106280"/>
                  </a:lnTo>
                  <a:lnTo>
                    <a:pt x="1271274" y="1143149"/>
                  </a:lnTo>
                  <a:lnTo>
                    <a:pt x="1242357" y="1178189"/>
                  </a:lnTo>
                  <a:lnTo>
                    <a:pt x="1211294" y="1211294"/>
                  </a:lnTo>
                  <a:lnTo>
                    <a:pt x="1178189" y="1242357"/>
                  </a:lnTo>
                  <a:lnTo>
                    <a:pt x="1143149" y="1271274"/>
                  </a:lnTo>
                  <a:lnTo>
                    <a:pt x="1106280" y="1297938"/>
                  </a:lnTo>
                  <a:lnTo>
                    <a:pt x="1067686" y="1322245"/>
                  </a:lnTo>
                  <a:lnTo>
                    <a:pt x="1027475" y="1344087"/>
                  </a:lnTo>
                  <a:lnTo>
                    <a:pt x="985751" y="1363361"/>
                  </a:lnTo>
                  <a:lnTo>
                    <a:pt x="942620" y="1379959"/>
                  </a:lnTo>
                  <a:lnTo>
                    <a:pt x="898188" y="1393776"/>
                  </a:lnTo>
                  <a:lnTo>
                    <a:pt x="852560" y="1404707"/>
                  </a:lnTo>
                  <a:lnTo>
                    <a:pt x="805843" y="1412645"/>
                  </a:lnTo>
                  <a:lnTo>
                    <a:pt x="758141" y="1417486"/>
                  </a:lnTo>
                  <a:lnTo>
                    <a:pt x="709561" y="1419123"/>
                  </a:lnTo>
                  <a:close/>
                </a:path>
              </a:pathLst>
            </a:custGeom>
            <a:solidFill>
              <a:srgbClr val="FFD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6950" y="2742424"/>
              <a:ext cx="1419225" cy="1419225"/>
            </a:xfrm>
            <a:custGeom>
              <a:avLst/>
              <a:gdLst/>
              <a:ahLst/>
              <a:cxnLst/>
              <a:rect l="l" t="t" r="r" b="b"/>
              <a:pathLst>
                <a:path w="1419225" h="1419225">
                  <a:moveTo>
                    <a:pt x="1339926" y="724344"/>
                  </a:moveTo>
                  <a:lnTo>
                    <a:pt x="1338910" y="670433"/>
                  </a:lnTo>
                  <a:lnTo>
                    <a:pt x="1333182" y="615911"/>
                  </a:lnTo>
                  <a:lnTo>
                    <a:pt x="1323555" y="565353"/>
                  </a:lnTo>
                  <a:lnTo>
                    <a:pt x="1310119" y="516509"/>
                  </a:lnTo>
                  <a:lnTo>
                    <a:pt x="1293025" y="469519"/>
                  </a:lnTo>
                  <a:lnTo>
                    <a:pt x="1272476" y="424522"/>
                  </a:lnTo>
                  <a:lnTo>
                    <a:pt x="1248651" y="381647"/>
                  </a:lnTo>
                  <a:lnTo>
                    <a:pt x="1221727" y="341020"/>
                  </a:lnTo>
                  <a:lnTo>
                    <a:pt x="1191882" y="302793"/>
                  </a:lnTo>
                  <a:lnTo>
                    <a:pt x="1159306" y="267093"/>
                  </a:lnTo>
                  <a:lnTo>
                    <a:pt x="1124191" y="234061"/>
                  </a:lnTo>
                  <a:lnTo>
                    <a:pt x="1086688" y="203822"/>
                  </a:lnTo>
                  <a:lnTo>
                    <a:pt x="1047013" y="176517"/>
                  </a:lnTo>
                  <a:lnTo>
                    <a:pt x="1005319" y="152285"/>
                  </a:lnTo>
                  <a:lnTo>
                    <a:pt x="961809" y="131241"/>
                  </a:lnTo>
                  <a:lnTo>
                    <a:pt x="916647" y="113538"/>
                  </a:lnTo>
                  <a:lnTo>
                    <a:pt x="959205" y="135128"/>
                  </a:lnTo>
                  <a:lnTo>
                    <a:pt x="999807" y="160045"/>
                  </a:lnTo>
                  <a:lnTo>
                    <a:pt x="1038212" y="188137"/>
                  </a:lnTo>
                  <a:lnTo>
                    <a:pt x="1074242" y="219265"/>
                  </a:lnTo>
                  <a:lnTo>
                    <a:pt x="1107681" y="253263"/>
                  </a:lnTo>
                  <a:lnTo>
                    <a:pt x="1138339" y="289991"/>
                  </a:lnTo>
                  <a:lnTo>
                    <a:pt x="1165999" y="329285"/>
                  </a:lnTo>
                  <a:lnTo>
                    <a:pt x="1190459" y="371005"/>
                  </a:lnTo>
                  <a:lnTo>
                    <a:pt x="1211529" y="414997"/>
                  </a:lnTo>
                  <a:lnTo>
                    <a:pt x="1228979" y="461124"/>
                  </a:lnTo>
                  <a:lnTo>
                    <a:pt x="1242618" y="509206"/>
                  </a:lnTo>
                  <a:lnTo>
                    <a:pt x="1252245" y="559117"/>
                  </a:lnTo>
                  <a:lnTo>
                    <a:pt x="1257427" y="607402"/>
                  </a:lnTo>
                  <a:lnTo>
                    <a:pt x="1258608" y="655180"/>
                  </a:lnTo>
                  <a:lnTo>
                    <a:pt x="1255915" y="702271"/>
                  </a:lnTo>
                  <a:lnTo>
                    <a:pt x="1249514" y="748487"/>
                  </a:lnTo>
                  <a:lnTo>
                    <a:pt x="1239494" y="793661"/>
                  </a:lnTo>
                  <a:lnTo>
                    <a:pt x="1226019" y="837603"/>
                  </a:lnTo>
                  <a:lnTo>
                    <a:pt x="1209205" y="880135"/>
                  </a:lnTo>
                  <a:lnTo>
                    <a:pt x="1141679" y="880135"/>
                  </a:lnTo>
                  <a:lnTo>
                    <a:pt x="1029449" y="737730"/>
                  </a:lnTo>
                  <a:lnTo>
                    <a:pt x="1004277" y="737730"/>
                  </a:lnTo>
                  <a:lnTo>
                    <a:pt x="1004277" y="693623"/>
                  </a:lnTo>
                  <a:lnTo>
                    <a:pt x="1041742" y="693623"/>
                  </a:lnTo>
                  <a:lnTo>
                    <a:pt x="1041742" y="555688"/>
                  </a:lnTo>
                  <a:lnTo>
                    <a:pt x="1017143" y="555688"/>
                  </a:lnTo>
                  <a:lnTo>
                    <a:pt x="1017143" y="527494"/>
                  </a:lnTo>
                  <a:lnTo>
                    <a:pt x="1027772" y="519557"/>
                  </a:lnTo>
                  <a:lnTo>
                    <a:pt x="1035761" y="508939"/>
                  </a:lnTo>
                  <a:lnTo>
                    <a:pt x="1035888" y="508571"/>
                  </a:lnTo>
                  <a:lnTo>
                    <a:pt x="1040447" y="496239"/>
                  </a:lnTo>
                  <a:lnTo>
                    <a:pt x="1041209" y="482104"/>
                  </a:lnTo>
                  <a:lnTo>
                    <a:pt x="1036485" y="465848"/>
                  </a:lnTo>
                  <a:lnTo>
                    <a:pt x="1035570" y="464616"/>
                  </a:lnTo>
                  <a:lnTo>
                    <a:pt x="1026642" y="452767"/>
                  </a:lnTo>
                  <a:lnTo>
                    <a:pt x="1016762" y="446354"/>
                  </a:lnTo>
                  <a:lnTo>
                    <a:pt x="1016762" y="488403"/>
                  </a:lnTo>
                  <a:lnTo>
                    <a:pt x="1014755" y="495935"/>
                  </a:lnTo>
                  <a:lnTo>
                    <a:pt x="1010361" y="502170"/>
                  </a:lnTo>
                  <a:lnTo>
                    <a:pt x="1004112" y="506564"/>
                  </a:lnTo>
                  <a:lnTo>
                    <a:pt x="996569" y="508571"/>
                  </a:lnTo>
                  <a:lnTo>
                    <a:pt x="986967" y="507225"/>
                  </a:lnTo>
                  <a:lnTo>
                    <a:pt x="985837" y="506501"/>
                  </a:lnTo>
                  <a:lnTo>
                    <a:pt x="985837" y="693623"/>
                  </a:lnTo>
                  <a:lnTo>
                    <a:pt x="985837" y="737730"/>
                  </a:lnTo>
                  <a:lnTo>
                    <a:pt x="975766" y="737730"/>
                  </a:lnTo>
                  <a:lnTo>
                    <a:pt x="975766" y="880135"/>
                  </a:lnTo>
                  <a:lnTo>
                    <a:pt x="820458" y="880135"/>
                  </a:lnTo>
                  <a:lnTo>
                    <a:pt x="814705" y="860031"/>
                  </a:lnTo>
                  <a:lnTo>
                    <a:pt x="802932" y="818845"/>
                  </a:lnTo>
                  <a:lnTo>
                    <a:pt x="787615" y="765314"/>
                  </a:lnTo>
                  <a:lnTo>
                    <a:pt x="770610" y="705878"/>
                  </a:lnTo>
                  <a:lnTo>
                    <a:pt x="770610" y="860031"/>
                  </a:lnTo>
                  <a:lnTo>
                    <a:pt x="770610" y="880135"/>
                  </a:lnTo>
                  <a:lnTo>
                    <a:pt x="548132" y="880135"/>
                  </a:lnTo>
                  <a:lnTo>
                    <a:pt x="548132" y="860031"/>
                  </a:lnTo>
                  <a:lnTo>
                    <a:pt x="770610" y="860031"/>
                  </a:lnTo>
                  <a:lnTo>
                    <a:pt x="770610" y="705878"/>
                  </a:lnTo>
                  <a:lnTo>
                    <a:pt x="766216" y="690511"/>
                  </a:lnTo>
                  <a:lnTo>
                    <a:pt x="758329" y="662952"/>
                  </a:lnTo>
                  <a:lnTo>
                    <a:pt x="752005" y="640842"/>
                  </a:lnTo>
                  <a:lnTo>
                    <a:pt x="752005" y="814908"/>
                  </a:lnTo>
                  <a:lnTo>
                    <a:pt x="597636" y="818845"/>
                  </a:lnTo>
                  <a:lnTo>
                    <a:pt x="706907" y="777125"/>
                  </a:lnTo>
                  <a:lnTo>
                    <a:pt x="737831" y="765314"/>
                  </a:lnTo>
                  <a:lnTo>
                    <a:pt x="752005" y="814908"/>
                  </a:lnTo>
                  <a:lnTo>
                    <a:pt x="752005" y="640842"/>
                  </a:lnTo>
                  <a:lnTo>
                    <a:pt x="743699" y="611784"/>
                  </a:lnTo>
                  <a:lnTo>
                    <a:pt x="734466" y="579501"/>
                  </a:lnTo>
                  <a:lnTo>
                    <a:pt x="724814" y="545757"/>
                  </a:lnTo>
                  <a:lnTo>
                    <a:pt x="724814" y="721893"/>
                  </a:lnTo>
                  <a:lnTo>
                    <a:pt x="577900" y="777125"/>
                  </a:lnTo>
                  <a:lnTo>
                    <a:pt x="601522" y="690511"/>
                  </a:lnTo>
                  <a:lnTo>
                    <a:pt x="722630" y="714540"/>
                  </a:lnTo>
                  <a:lnTo>
                    <a:pt x="724814" y="721893"/>
                  </a:lnTo>
                  <a:lnTo>
                    <a:pt x="724814" y="545757"/>
                  </a:lnTo>
                  <a:lnTo>
                    <a:pt x="711047" y="497624"/>
                  </a:lnTo>
                  <a:lnTo>
                    <a:pt x="707339" y="484670"/>
                  </a:lnTo>
                  <a:lnTo>
                    <a:pt x="707339" y="662952"/>
                  </a:lnTo>
                  <a:lnTo>
                    <a:pt x="615200" y="644855"/>
                  </a:lnTo>
                  <a:lnTo>
                    <a:pt x="615200" y="637374"/>
                  </a:lnTo>
                  <a:lnTo>
                    <a:pt x="692277" y="611784"/>
                  </a:lnTo>
                  <a:lnTo>
                    <a:pt x="707339" y="662952"/>
                  </a:lnTo>
                  <a:lnTo>
                    <a:pt x="707339" y="484670"/>
                  </a:lnTo>
                  <a:lnTo>
                    <a:pt x="697407" y="449935"/>
                  </a:lnTo>
                  <a:lnTo>
                    <a:pt x="957326" y="513829"/>
                  </a:lnTo>
                  <a:lnTo>
                    <a:pt x="961428" y="519468"/>
                  </a:lnTo>
                  <a:lnTo>
                    <a:pt x="966825" y="524167"/>
                  </a:lnTo>
                  <a:lnTo>
                    <a:pt x="972972" y="527494"/>
                  </a:lnTo>
                  <a:lnTo>
                    <a:pt x="972972" y="555688"/>
                  </a:lnTo>
                  <a:lnTo>
                    <a:pt x="948372" y="555688"/>
                  </a:lnTo>
                  <a:lnTo>
                    <a:pt x="948372" y="693623"/>
                  </a:lnTo>
                  <a:lnTo>
                    <a:pt x="985837" y="693623"/>
                  </a:lnTo>
                  <a:lnTo>
                    <a:pt x="985837" y="506501"/>
                  </a:lnTo>
                  <a:lnTo>
                    <a:pt x="979182" y="502183"/>
                  </a:lnTo>
                  <a:lnTo>
                    <a:pt x="974128" y="494398"/>
                  </a:lnTo>
                  <a:lnTo>
                    <a:pt x="992974" y="464616"/>
                  </a:lnTo>
                  <a:lnTo>
                    <a:pt x="1002576" y="465975"/>
                  </a:lnTo>
                  <a:lnTo>
                    <a:pt x="1010373" y="471017"/>
                  </a:lnTo>
                  <a:lnTo>
                    <a:pt x="1015415" y="478815"/>
                  </a:lnTo>
                  <a:lnTo>
                    <a:pt x="1016762" y="488403"/>
                  </a:lnTo>
                  <a:lnTo>
                    <a:pt x="1016762" y="446354"/>
                  </a:lnTo>
                  <a:lnTo>
                    <a:pt x="1012685" y="443712"/>
                  </a:lnTo>
                  <a:lnTo>
                    <a:pt x="996111" y="440156"/>
                  </a:lnTo>
                  <a:lnTo>
                    <a:pt x="986751" y="440855"/>
                  </a:lnTo>
                  <a:lnTo>
                    <a:pt x="978039" y="443306"/>
                  </a:lnTo>
                  <a:lnTo>
                    <a:pt x="970114" y="447332"/>
                  </a:lnTo>
                  <a:lnTo>
                    <a:pt x="963129" y="452767"/>
                  </a:lnTo>
                  <a:lnTo>
                    <a:pt x="951522" y="449935"/>
                  </a:lnTo>
                  <a:lnTo>
                    <a:pt x="676783" y="382968"/>
                  </a:lnTo>
                  <a:lnTo>
                    <a:pt x="676783" y="564540"/>
                  </a:lnTo>
                  <a:lnTo>
                    <a:pt x="635368" y="579501"/>
                  </a:lnTo>
                  <a:lnTo>
                    <a:pt x="659003" y="497624"/>
                  </a:lnTo>
                  <a:lnTo>
                    <a:pt x="676783" y="564540"/>
                  </a:lnTo>
                  <a:lnTo>
                    <a:pt x="676783" y="382968"/>
                  </a:lnTo>
                  <a:lnTo>
                    <a:pt x="668909" y="381038"/>
                  </a:lnTo>
                  <a:lnTo>
                    <a:pt x="440232" y="325285"/>
                  </a:lnTo>
                  <a:lnTo>
                    <a:pt x="440232" y="189001"/>
                  </a:lnTo>
                  <a:lnTo>
                    <a:pt x="398386" y="202184"/>
                  </a:lnTo>
                  <a:lnTo>
                    <a:pt x="310908" y="255536"/>
                  </a:lnTo>
                  <a:lnTo>
                    <a:pt x="234835" y="369760"/>
                  </a:lnTo>
                  <a:lnTo>
                    <a:pt x="227253" y="565556"/>
                  </a:lnTo>
                  <a:lnTo>
                    <a:pt x="242341" y="567258"/>
                  </a:lnTo>
                  <a:lnTo>
                    <a:pt x="242341" y="810336"/>
                  </a:lnTo>
                  <a:lnTo>
                    <a:pt x="274193" y="810336"/>
                  </a:lnTo>
                  <a:lnTo>
                    <a:pt x="274193" y="564261"/>
                  </a:lnTo>
                  <a:lnTo>
                    <a:pt x="417182" y="381038"/>
                  </a:lnTo>
                  <a:lnTo>
                    <a:pt x="628421" y="432993"/>
                  </a:lnTo>
                  <a:lnTo>
                    <a:pt x="498170" y="880135"/>
                  </a:lnTo>
                  <a:lnTo>
                    <a:pt x="300482" y="880135"/>
                  </a:lnTo>
                  <a:lnTo>
                    <a:pt x="300482" y="860577"/>
                  </a:lnTo>
                  <a:lnTo>
                    <a:pt x="276987" y="860577"/>
                  </a:lnTo>
                  <a:lnTo>
                    <a:pt x="276987" y="849972"/>
                  </a:lnTo>
                  <a:lnTo>
                    <a:pt x="309981" y="849972"/>
                  </a:lnTo>
                  <a:lnTo>
                    <a:pt x="309981" y="822617"/>
                  </a:lnTo>
                  <a:lnTo>
                    <a:pt x="207124" y="822617"/>
                  </a:lnTo>
                  <a:lnTo>
                    <a:pt x="207124" y="849972"/>
                  </a:lnTo>
                  <a:lnTo>
                    <a:pt x="239547" y="849972"/>
                  </a:lnTo>
                  <a:lnTo>
                    <a:pt x="239547" y="860577"/>
                  </a:lnTo>
                  <a:lnTo>
                    <a:pt x="216065" y="860577"/>
                  </a:lnTo>
                  <a:lnTo>
                    <a:pt x="216065" y="880135"/>
                  </a:lnTo>
                  <a:lnTo>
                    <a:pt x="138379" y="880135"/>
                  </a:lnTo>
                  <a:lnTo>
                    <a:pt x="124142" y="844588"/>
                  </a:lnTo>
                  <a:lnTo>
                    <a:pt x="112166" y="807808"/>
                  </a:lnTo>
                  <a:lnTo>
                    <a:pt x="102552" y="769874"/>
                  </a:lnTo>
                  <a:lnTo>
                    <a:pt x="95415" y="730859"/>
                  </a:lnTo>
                  <a:lnTo>
                    <a:pt x="90906" y="691629"/>
                  </a:lnTo>
                  <a:lnTo>
                    <a:pt x="89039" y="652716"/>
                  </a:lnTo>
                  <a:lnTo>
                    <a:pt x="89750" y="614222"/>
                  </a:lnTo>
                  <a:lnTo>
                    <a:pt x="92976" y="576237"/>
                  </a:lnTo>
                  <a:lnTo>
                    <a:pt x="83731" y="630872"/>
                  </a:lnTo>
                  <a:lnTo>
                    <a:pt x="79349" y="686727"/>
                  </a:lnTo>
                  <a:lnTo>
                    <a:pt x="80010" y="743546"/>
                  </a:lnTo>
                  <a:lnTo>
                    <a:pt x="85928" y="801077"/>
                  </a:lnTo>
                  <a:lnTo>
                    <a:pt x="93192" y="841133"/>
                  </a:lnTo>
                  <a:lnTo>
                    <a:pt x="102882" y="880135"/>
                  </a:lnTo>
                  <a:lnTo>
                    <a:pt x="118922" y="929195"/>
                  </a:lnTo>
                  <a:lnTo>
                    <a:pt x="138696" y="976210"/>
                  </a:lnTo>
                  <a:lnTo>
                    <a:pt x="162001" y="1021029"/>
                  </a:lnTo>
                  <a:lnTo>
                    <a:pt x="188633" y="1063510"/>
                  </a:lnTo>
                  <a:lnTo>
                    <a:pt x="218401" y="1103515"/>
                  </a:lnTo>
                  <a:lnTo>
                    <a:pt x="251104" y="1140904"/>
                  </a:lnTo>
                  <a:lnTo>
                    <a:pt x="286550" y="1175512"/>
                  </a:lnTo>
                  <a:lnTo>
                    <a:pt x="324548" y="1207211"/>
                  </a:lnTo>
                  <a:lnTo>
                    <a:pt x="364985" y="1235900"/>
                  </a:lnTo>
                  <a:lnTo>
                    <a:pt x="407568" y="1261364"/>
                  </a:lnTo>
                  <a:lnTo>
                    <a:pt x="452120" y="1283462"/>
                  </a:lnTo>
                  <a:lnTo>
                    <a:pt x="498436" y="1302042"/>
                  </a:lnTo>
                  <a:lnTo>
                    <a:pt x="546315" y="1316964"/>
                  </a:lnTo>
                  <a:lnTo>
                    <a:pt x="595566" y="1328064"/>
                  </a:lnTo>
                  <a:lnTo>
                    <a:pt x="645972" y="1335214"/>
                  </a:lnTo>
                  <a:lnTo>
                    <a:pt x="697357" y="1338249"/>
                  </a:lnTo>
                  <a:lnTo>
                    <a:pt x="749515" y="1337043"/>
                  </a:lnTo>
                  <a:lnTo>
                    <a:pt x="802233" y="1331429"/>
                  </a:lnTo>
                  <a:lnTo>
                    <a:pt x="856538" y="1320952"/>
                  </a:lnTo>
                  <a:lnTo>
                    <a:pt x="908837" y="1306080"/>
                  </a:lnTo>
                  <a:lnTo>
                    <a:pt x="958977" y="1287056"/>
                  </a:lnTo>
                  <a:lnTo>
                    <a:pt x="1006792" y="1264081"/>
                  </a:lnTo>
                  <a:lnTo>
                    <a:pt x="1052106" y="1237386"/>
                  </a:lnTo>
                  <a:lnTo>
                    <a:pt x="1094752" y="1207211"/>
                  </a:lnTo>
                  <a:lnTo>
                    <a:pt x="1133322" y="1174889"/>
                  </a:lnTo>
                  <a:lnTo>
                    <a:pt x="1169085" y="1139710"/>
                  </a:lnTo>
                  <a:lnTo>
                    <a:pt x="1201889" y="1101877"/>
                  </a:lnTo>
                  <a:lnTo>
                    <a:pt x="1231595" y="1061605"/>
                  </a:lnTo>
                  <a:lnTo>
                    <a:pt x="1258036" y="1019086"/>
                  </a:lnTo>
                  <a:lnTo>
                    <a:pt x="1281074" y="974534"/>
                  </a:lnTo>
                  <a:lnTo>
                    <a:pt x="1300556" y="928154"/>
                  </a:lnTo>
                  <a:lnTo>
                    <a:pt x="1316316" y="880135"/>
                  </a:lnTo>
                  <a:lnTo>
                    <a:pt x="1328470" y="829411"/>
                  </a:lnTo>
                  <a:lnTo>
                    <a:pt x="1336395" y="777405"/>
                  </a:lnTo>
                  <a:lnTo>
                    <a:pt x="1339926" y="724344"/>
                  </a:lnTo>
                  <a:close/>
                </a:path>
                <a:path w="1419225" h="1419225">
                  <a:moveTo>
                    <a:pt x="1419123" y="709561"/>
                  </a:moveTo>
                  <a:lnTo>
                    <a:pt x="1417485" y="660984"/>
                  </a:lnTo>
                  <a:lnTo>
                    <a:pt x="1412646" y="613283"/>
                  </a:lnTo>
                  <a:lnTo>
                    <a:pt x="1404708" y="566559"/>
                  </a:lnTo>
                  <a:lnTo>
                    <a:pt x="1393774" y="520941"/>
                  </a:lnTo>
                  <a:lnTo>
                    <a:pt x="1387919" y="502119"/>
                  </a:lnTo>
                  <a:lnTo>
                    <a:pt x="1387919" y="709561"/>
                  </a:lnTo>
                  <a:lnTo>
                    <a:pt x="1387055" y="744067"/>
                  </a:lnTo>
                  <a:lnTo>
                    <a:pt x="1380147" y="812546"/>
                  </a:lnTo>
                  <a:lnTo>
                    <a:pt x="1366634" y="878801"/>
                  </a:lnTo>
                  <a:lnTo>
                    <a:pt x="1346835" y="942568"/>
                  </a:lnTo>
                  <a:lnTo>
                    <a:pt x="1321117" y="1003477"/>
                  </a:lnTo>
                  <a:lnTo>
                    <a:pt x="1289786" y="1061186"/>
                  </a:lnTo>
                  <a:lnTo>
                    <a:pt x="1253210" y="1115364"/>
                  </a:lnTo>
                  <a:lnTo>
                    <a:pt x="1211707" y="1165656"/>
                  </a:lnTo>
                  <a:lnTo>
                    <a:pt x="1165644" y="1211719"/>
                  </a:lnTo>
                  <a:lnTo>
                    <a:pt x="1115352" y="1253210"/>
                  </a:lnTo>
                  <a:lnTo>
                    <a:pt x="1061173" y="1289799"/>
                  </a:lnTo>
                  <a:lnTo>
                    <a:pt x="1003465" y="1321117"/>
                  </a:lnTo>
                  <a:lnTo>
                    <a:pt x="942555" y="1346847"/>
                  </a:lnTo>
                  <a:lnTo>
                    <a:pt x="878789" y="1366647"/>
                  </a:lnTo>
                  <a:lnTo>
                    <a:pt x="812533" y="1380159"/>
                  </a:lnTo>
                  <a:lnTo>
                    <a:pt x="744054" y="1387068"/>
                  </a:lnTo>
                  <a:lnTo>
                    <a:pt x="709561" y="1387932"/>
                  </a:lnTo>
                  <a:lnTo>
                    <a:pt x="675055" y="1387068"/>
                  </a:lnTo>
                  <a:lnTo>
                    <a:pt x="606577" y="1380159"/>
                  </a:lnTo>
                  <a:lnTo>
                    <a:pt x="540321" y="1366647"/>
                  </a:lnTo>
                  <a:lnTo>
                    <a:pt x="476542" y="1346847"/>
                  </a:lnTo>
                  <a:lnTo>
                    <a:pt x="415645" y="1321117"/>
                  </a:lnTo>
                  <a:lnTo>
                    <a:pt x="357936" y="1289799"/>
                  </a:lnTo>
                  <a:lnTo>
                    <a:pt x="303758" y="1253210"/>
                  </a:lnTo>
                  <a:lnTo>
                    <a:pt x="253466" y="1211719"/>
                  </a:lnTo>
                  <a:lnTo>
                    <a:pt x="207403" y="1165656"/>
                  </a:lnTo>
                  <a:lnTo>
                    <a:pt x="165912" y="1115364"/>
                  </a:lnTo>
                  <a:lnTo>
                    <a:pt x="129324" y="1061186"/>
                  </a:lnTo>
                  <a:lnTo>
                    <a:pt x="97993" y="1003477"/>
                  </a:lnTo>
                  <a:lnTo>
                    <a:pt x="72288" y="942632"/>
                  </a:lnTo>
                  <a:lnTo>
                    <a:pt x="52476" y="878801"/>
                  </a:lnTo>
                  <a:lnTo>
                    <a:pt x="38963" y="812546"/>
                  </a:lnTo>
                  <a:lnTo>
                    <a:pt x="32054" y="744067"/>
                  </a:lnTo>
                  <a:lnTo>
                    <a:pt x="31191" y="709561"/>
                  </a:lnTo>
                  <a:lnTo>
                    <a:pt x="32054" y="675068"/>
                  </a:lnTo>
                  <a:lnTo>
                    <a:pt x="38963" y="606590"/>
                  </a:lnTo>
                  <a:lnTo>
                    <a:pt x="52476" y="540334"/>
                  </a:lnTo>
                  <a:lnTo>
                    <a:pt x="72275" y="476554"/>
                  </a:lnTo>
                  <a:lnTo>
                    <a:pt x="97993" y="415658"/>
                  </a:lnTo>
                  <a:lnTo>
                    <a:pt x="129324" y="357936"/>
                  </a:lnTo>
                  <a:lnTo>
                    <a:pt x="165912" y="303758"/>
                  </a:lnTo>
                  <a:lnTo>
                    <a:pt x="207403" y="253479"/>
                  </a:lnTo>
                  <a:lnTo>
                    <a:pt x="253466" y="207416"/>
                  </a:lnTo>
                  <a:lnTo>
                    <a:pt x="303758" y="165912"/>
                  </a:lnTo>
                  <a:lnTo>
                    <a:pt x="357936" y="129336"/>
                  </a:lnTo>
                  <a:lnTo>
                    <a:pt x="415645" y="98005"/>
                  </a:lnTo>
                  <a:lnTo>
                    <a:pt x="476542" y="72275"/>
                  </a:lnTo>
                  <a:lnTo>
                    <a:pt x="540321" y="52489"/>
                  </a:lnTo>
                  <a:lnTo>
                    <a:pt x="606577" y="38976"/>
                  </a:lnTo>
                  <a:lnTo>
                    <a:pt x="675055" y="32067"/>
                  </a:lnTo>
                  <a:lnTo>
                    <a:pt x="709561" y="31203"/>
                  </a:lnTo>
                  <a:lnTo>
                    <a:pt x="744054" y="32067"/>
                  </a:lnTo>
                  <a:lnTo>
                    <a:pt x="812533" y="38976"/>
                  </a:lnTo>
                  <a:lnTo>
                    <a:pt x="878789" y="52489"/>
                  </a:lnTo>
                  <a:lnTo>
                    <a:pt x="942555" y="72275"/>
                  </a:lnTo>
                  <a:lnTo>
                    <a:pt x="1003465" y="98005"/>
                  </a:lnTo>
                  <a:lnTo>
                    <a:pt x="1061173" y="129336"/>
                  </a:lnTo>
                  <a:lnTo>
                    <a:pt x="1115352" y="165912"/>
                  </a:lnTo>
                  <a:lnTo>
                    <a:pt x="1165644" y="207416"/>
                  </a:lnTo>
                  <a:lnTo>
                    <a:pt x="1211707" y="253479"/>
                  </a:lnTo>
                  <a:lnTo>
                    <a:pt x="1253210" y="303758"/>
                  </a:lnTo>
                  <a:lnTo>
                    <a:pt x="1289786" y="357936"/>
                  </a:lnTo>
                  <a:lnTo>
                    <a:pt x="1321117" y="415658"/>
                  </a:lnTo>
                  <a:lnTo>
                    <a:pt x="1346822" y="476504"/>
                  </a:lnTo>
                  <a:lnTo>
                    <a:pt x="1366634" y="540334"/>
                  </a:lnTo>
                  <a:lnTo>
                    <a:pt x="1380147" y="606590"/>
                  </a:lnTo>
                  <a:lnTo>
                    <a:pt x="1387055" y="675068"/>
                  </a:lnTo>
                  <a:lnTo>
                    <a:pt x="1387919" y="709561"/>
                  </a:lnTo>
                  <a:lnTo>
                    <a:pt x="1387919" y="502119"/>
                  </a:lnTo>
                  <a:lnTo>
                    <a:pt x="1363357" y="433374"/>
                  </a:lnTo>
                  <a:lnTo>
                    <a:pt x="1344091" y="391642"/>
                  </a:lnTo>
                  <a:lnTo>
                    <a:pt x="1322247" y="351434"/>
                  </a:lnTo>
                  <a:lnTo>
                    <a:pt x="1297940" y="312839"/>
                  </a:lnTo>
                  <a:lnTo>
                    <a:pt x="1271270" y="275971"/>
                  </a:lnTo>
                  <a:lnTo>
                    <a:pt x="1242352" y="240931"/>
                  </a:lnTo>
                  <a:lnTo>
                    <a:pt x="1211287" y="207835"/>
                  </a:lnTo>
                  <a:lnTo>
                    <a:pt x="1178191" y="176771"/>
                  </a:lnTo>
                  <a:lnTo>
                    <a:pt x="1143152" y="147853"/>
                  </a:lnTo>
                  <a:lnTo>
                    <a:pt x="1106284" y="121183"/>
                  </a:lnTo>
                  <a:lnTo>
                    <a:pt x="1067689" y="96875"/>
                  </a:lnTo>
                  <a:lnTo>
                    <a:pt x="1027480" y="75031"/>
                  </a:lnTo>
                  <a:lnTo>
                    <a:pt x="985748" y="55765"/>
                  </a:lnTo>
                  <a:lnTo>
                    <a:pt x="942619" y="39166"/>
                  </a:lnTo>
                  <a:lnTo>
                    <a:pt x="917003" y="31203"/>
                  </a:lnTo>
                  <a:lnTo>
                    <a:pt x="898182" y="25349"/>
                  </a:lnTo>
                  <a:lnTo>
                    <a:pt x="852563" y="14414"/>
                  </a:lnTo>
                  <a:lnTo>
                    <a:pt x="805840" y="6477"/>
                  </a:lnTo>
                  <a:lnTo>
                    <a:pt x="758139" y="1638"/>
                  </a:lnTo>
                  <a:lnTo>
                    <a:pt x="709561" y="0"/>
                  </a:lnTo>
                  <a:lnTo>
                    <a:pt x="660971" y="1638"/>
                  </a:lnTo>
                  <a:lnTo>
                    <a:pt x="613270" y="6477"/>
                  </a:lnTo>
                  <a:lnTo>
                    <a:pt x="566559" y="14414"/>
                  </a:lnTo>
                  <a:lnTo>
                    <a:pt x="520928" y="25349"/>
                  </a:lnTo>
                  <a:lnTo>
                    <a:pt x="476491" y="39166"/>
                  </a:lnTo>
                  <a:lnTo>
                    <a:pt x="433362" y="55765"/>
                  </a:lnTo>
                  <a:lnTo>
                    <a:pt x="391642" y="75031"/>
                  </a:lnTo>
                  <a:lnTo>
                    <a:pt x="351421" y="96875"/>
                  </a:lnTo>
                  <a:lnTo>
                    <a:pt x="312839" y="121183"/>
                  </a:lnTo>
                  <a:lnTo>
                    <a:pt x="275958" y="147853"/>
                  </a:lnTo>
                  <a:lnTo>
                    <a:pt x="240919" y="176771"/>
                  </a:lnTo>
                  <a:lnTo>
                    <a:pt x="207822" y="207835"/>
                  </a:lnTo>
                  <a:lnTo>
                    <a:pt x="176758" y="240931"/>
                  </a:lnTo>
                  <a:lnTo>
                    <a:pt x="147840" y="275971"/>
                  </a:lnTo>
                  <a:lnTo>
                    <a:pt x="121170" y="312839"/>
                  </a:lnTo>
                  <a:lnTo>
                    <a:pt x="96875" y="351434"/>
                  </a:lnTo>
                  <a:lnTo>
                    <a:pt x="75031" y="391642"/>
                  </a:lnTo>
                  <a:lnTo>
                    <a:pt x="55753" y="433374"/>
                  </a:lnTo>
                  <a:lnTo>
                    <a:pt x="39154" y="476504"/>
                  </a:lnTo>
                  <a:lnTo>
                    <a:pt x="25336" y="520941"/>
                  </a:lnTo>
                  <a:lnTo>
                    <a:pt x="14414" y="566559"/>
                  </a:lnTo>
                  <a:lnTo>
                    <a:pt x="6477" y="613283"/>
                  </a:lnTo>
                  <a:lnTo>
                    <a:pt x="1638" y="660984"/>
                  </a:lnTo>
                  <a:lnTo>
                    <a:pt x="0" y="709561"/>
                  </a:lnTo>
                  <a:lnTo>
                    <a:pt x="1638" y="758151"/>
                  </a:lnTo>
                  <a:lnTo>
                    <a:pt x="6477" y="805853"/>
                  </a:lnTo>
                  <a:lnTo>
                    <a:pt x="14414" y="852563"/>
                  </a:lnTo>
                  <a:lnTo>
                    <a:pt x="25336" y="898194"/>
                  </a:lnTo>
                  <a:lnTo>
                    <a:pt x="39141" y="942568"/>
                  </a:lnTo>
                  <a:lnTo>
                    <a:pt x="55753" y="985761"/>
                  </a:lnTo>
                  <a:lnTo>
                    <a:pt x="75031" y="1027480"/>
                  </a:lnTo>
                  <a:lnTo>
                    <a:pt x="96875" y="1067701"/>
                  </a:lnTo>
                  <a:lnTo>
                    <a:pt x="121170" y="1106284"/>
                  </a:lnTo>
                  <a:lnTo>
                    <a:pt x="147840" y="1143165"/>
                  </a:lnTo>
                  <a:lnTo>
                    <a:pt x="176758" y="1178204"/>
                  </a:lnTo>
                  <a:lnTo>
                    <a:pt x="207822" y="1211300"/>
                  </a:lnTo>
                  <a:lnTo>
                    <a:pt x="240919" y="1242364"/>
                  </a:lnTo>
                  <a:lnTo>
                    <a:pt x="275958" y="1271282"/>
                  </a:lnTo>
                  <a:lnTo>
                    <a:pt x="312839" y="1297940"/>
                  </a:lnTo>
                  <a:lnTo>
                    <a:pt x="351421" y="1322247"/>
                  </a:lnTo>
                  <a:lnTo>
                    <a:pt x="391642" y="1344091"/>
                  </a:lnTo>
                  <a:lnTo>
                    <a:pt x="433362" y="1363370"/>
                  </a:lnTo>
                  <a:lnTo>
                    <a:pt x="476491" y="1379969"/>
                  </a:lnTo>
                  <a:lnTo>
                    <a:pt x="520928" y="1393786"/>
                  </a:lnTo>
                  <a:lnTo>
                    <a:pt x="566559" y="1404708"/>
                  </a:lnTo>
                  <a:lnTo>
                    <a:pt x="613270" y="1412646"/>
                  </a:lnTo>
                  <a:lnTo>
                    <a:pt x="660971" y="1417485"/>
                  </a:lnTo>
                  <a:lnTo>
                    <a:pt x="709561" y="1419123"/>
                  </a:lnTo>
                  <a:lnTo>
                    <a:pt x="758139" y="1417485"/>
                  </a:lnTo>
                  <a:lnTo>
                    <a:pt x="805840" y="1412646"/>
                  </a:lnTo>
                  <a:lnTo>
                    <a:pt x="852563" y="1404708"/>
                  </a:lnTo>
                  <a:lnTo>
                    <a:pt x="898182" y="1393786"/>
                  </a:lnTo>
                  <a:lnTo>
                    <a:pt x="917003" y="1387932"/>
                  </a:lnTo>
                  <a:lnTo>
                    <a:pt x="942619" y="1379969"/>
                  </a:lnTo>
                  <a:lnTo>
                    <a:pt x="985748" y="1363370"/>
                  </a:lnTo>
                  <a:lnTo>
                    <a:pt x="1027480" y="1344091"/>
                  </a:lnTo>
                  <a:lnTo>
                    <a:pt x="1067689" y="1322247"/>
                  </a:lnTo>
                  <a:lnTo>
                    <a:pt x="1106284" y="1297940"/>
                  </a:lnTo>
                  <a:lnTo>
                    <a:pt x="1143152" y="1271282"/>
                  </a:lnTo>
                  <a:lnTo>
                    <a:pt x="1178191" y="1242364"/>
                  </a:lnTo>
                  <a:lnTo>
                    <a:pt x="1211287" y="1211300"/>
                  </a:lnTo>
                  <a:lnTo>
                    <a:pt x="1242352" y="1178204"/>
                  </a:lnTo>
                  <a:lnTo>
                    <a:pt x="1271270" y="1143165"/>
                  </a:lnTo>
                  <a:lnTo>
                    <a:pt x="1297940" y="1106284"/>
                  </a:lnTo>
                  <a:lnTo>
                    <a:pt x="1322247" y="1067701"/>
                  </a:lnTo>
                  <a:lnTo>
                    <a:pt x="1344091" y="1027480"/>
                  </a:lnTo>
                  <a:lnTo>
                    <a:pt x="1363357" y="985761"/>
                  </a:lnTo>
                  <a:lnTo>
                    <a:pt x="1379956" y="942632"/>
                  </a:lnTo>
                  <a:lnTo>
                    <a:pt x="1393774" y="898194"/>
                  </a:lnTo>
                  <a:lnTo>
                    <a:pt x="1404708" y="852563"/>
                  </a:lnTo>
                  <a:lnTo>
                    <a:pt x="1412646" y="805853"/>
                  </a:lnTo>
                  <a:lnTo>
                    <a:pt x="1417485" y="758151"/>
                  </a:lnTo>
                  <a:lnTo>
                    <a:pt x="1419123" y="709561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569086" y="3954132"/>
            <a:ext cx="1905000" cy="1428750"/>
            <a:chOff x="7569086" y="3954132"/>
            <a:chExt cx="1905000" cy="1428750"/>
          </a:xfrm>
        </p:grpSpPr>
        <p:sp>
          <p:nvSpPr>
            <p:cNvPr id="6" name="object 6"/>
            <p:cNvSpPr/>
            <p:nvPr/>
          </p:nvSpPr>
          <p:spPr>
            <a:xfrm>
              <a:off x="7965436" y="3954132"/>
              <a:ext cx="1508125" cy="1031875"/>
            </a:xfrm>
            <a:custGeom>
              <a:avLst/>
              <a:gdLst/>
              <a:ahLst/>
              <a:cxnLst/>
              <a:rect l="l" t="t" r="r" b="b"/>
              <a:pathLst>
                <a:path w="1508125" h="1031875">
                  <a:moveTo>
                    <a:pt x="39687" y="1031874"/>
                  </a:moveTo>
                  <a:lnTo>
                    <a:pt x="29362" y="1030867"/>
                  </a:lnTo>
                  <a:lnTo>
                    <a:pt x="15345" y="1023971"/>
                  </a:lnTo>
                  <a:lnTo>
                    <a:pt x="5035" y="1012237"/>
                  </a:lnTo>
                  <a:lnTo>
                    <a:pt x="0" y="997450"/>
                  </a:lnTo>
                  <a:lnTo>
                    <a:pt x="0" y="198437"/>
                  </a:lnTo>
                  <a:lnTo>
                    <a:pt x="8542" y="140833"/>
                  </a:lnTo>
                  <a:lnTo>
                    <a:pt x="23429" y="104893"/>
                  </a:lnTo>
                  <a:lnTo>
                    <a:pt x="45041" y="72548"/>
                  </a:lnTo>
                  <a:lnTo>
                    <a:pt x="72548" y="45041"/>
                  </a:lnTo>
                  <a:lnTo>
                    <a:pt x="104893" y="23429"/>
                  </a:lnTo>
                  <a:lnTo>
                    <a:pt x="140833" y="8542"/>
                  </a:lnTo>
                  <a:lnTo>
                    <a:pt x="178987" y="953"/>
                  </a:lnTo>
                  <a:lnTo>
                    <a:pt x="1309687" y="0"/>
                  </a:lnTo>
                  <a:lnTo>
                    <a:pt x="1329137" y="953"/>
                  </a:lnTo>
                  <a:lnTo>
                    <a:pt x="1367291" y="8542"/>
                  </a:lnTo>
                  <a:lnTo>
                    <a:pt x="1403231" y="23429"/>
                  </a:lnTo>
                  <a:lnTo>
                    <a:pt x="1435576" y="45041"/>
                  </a:lnTo>
                  <a:lnTo>
                    <a:pt x="1463083" y="72548"/>
                  </a:lnTo>
                  <a:lnTo>
                    <a:pt x="1484695" y="104893"/>
                  </a:lnTo>
                  <a:lnTo>
                    <a:pt x="1499582" y="140833"/>
                  </a:lnTo>
                  <a:lnTo>
                    <a:pt x="1507171" y="178986"/>
                  </a:lnTo>
                  <a:lnTo>
                    <a:pt x="1508124" y="833437"/>
                  </a:lnTo>
                  <a:lnTo>
                    <a:pt x="1507171" y="852887"/>
                  </a:lnTo>
                  <a:lnTo>
                    <a:pt x="1499582" y="891041"/>
                  </a:lnTo>
                  <a:lnTo>
                    <a:pt x="1484695" y="926981"/>
                  </a:lnTo>
                  <a:lnTo>
                    <a:pt x="1463083" y="959326"/>
                  </a:lnTo>
                  <a:lnTo>
                    <a:pt x="1435576" y="986833"/>
                  </a:lnTo>
                  <a:lnTo>
                    <a:pt x="1403231" y="1008445"/>
                  </a:lnTo>
                  <a:lnTo>
                    <a:pt x="1367291" y="1023332"/>
                  </a:lnTo>
                  <a:lnTo>
                    <a:pt x="1329137" y="1030921"/>
                  </a:lnTo>
                  <a:lnTo>
                    <a:pt x="39687" y="1031874"/>
                  </a:lnTo>
                  <a:close/>
                </a:path>
              </a:pathLst>
            </a:custGeom>
            <a:solidFill>
              <a:srgbClr val="CFD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69086" y="4510939"/>
              <a:ext cx="873125" cy="871855"/>
            </a:xfrm>
            <a:custGeom>
              <a:avLst/>
              <a:gdLst/>
              <a:ahLst/>
              <a:cxnLst/>
              <a:rect l="l" t="t" r="r" b="b"/>
              <a:pathLst>
                <a:path w="873125" h="871854">
                  <a:moveTo>
                    <a:pt x="446753" y="871811"/>
                  </a:moveTo>
                  <a:lnTo>
                    <a:pt x="371979" y="867217"/>
                  </a:lnTo>
                  <a:lnTo>
                    <a:pt x="299092" y="849907"/>
                  </a:lnTo>
                  <a:lnTo>
                    <a:pt x="230242" y="820393"/>
                  </a:lnTo>
                  <a:lnTo>
                    <a:pt x="167452" y="779544"/>
                  </a:lnTo>
                  <a:lnTo>
                    <a:pt x="112565" y="728557"/>
                  </a:lnTo>
                  <a:lnTo>
                    <a:pt x="67203" y="668937"/>
                  </a:lnTo>
                  <a:lnTo>
                    <a:pt x="32705" y="602445"/>
                  </a:lnTo>
                  <a:lnTo>
                    <a:pt x="10082" y="531034"/>
                  </a:lnTo>
                  <a:lnTo>
                    <a:pt x="0" y="456801"/>
                  </a:lnTo>
                  <a:lnTo>
                    <a:pt x="2757" y="381936"/>
                  </a:lnTo>
                  <a:lnTo>
                    <a:pt x="18272" y="308652"/>
                  </a:lnTo>
                  <a:lnTo>
                    <a:pt x="46087" y="239099"/>
                  </a:lnTo>
                  <a:lnTo>
                    <a:pt x="85386" y="175319"/>
                  </a:lnTo>
                  <a:lnTo>
                    <a:pt x="135011" y="119198"/>
                  </a:lnTo>
                  <a:lnTo>
                    <a:pt x="193495" y="72391"/>
                  </a:lnTo>
                  <a:lnTo>
                    <a:pt x="259120" y="36271"/>
                  </a:lnTo>
                  <a:lnTo>
                    <a:pt x="329960" y="11900"/>
                  </a:lnTo>
                  <a:lnTo>
                    <a:pt x="403924" y="0"/>
                  </a:lnTo>
                  <a:lnTo>
                    <a:pt x="478827" y="919"/>
                  </a:lnTo>
                  <a:lnTo>
                    <a:pt x="552470" y="14630"/>
                  </a:lnTo>
                  <a:lnTo>
                    <a:pt x="622691" y="40731"/>
                  </a:lnTo>
                  <a:lnTo>
                    <a:pt x="687415" y="78454"/>
                  </a:lnTo>
                  <a:lnTo>
                    <a:pt x="744733" y="126683"/>
                  </a:lnTo>
                  <a:lnTo>
                    <a:pt x="792961" y="184000"/>
                  </a:lnTo>
                  <a:lnTo>
                    <a:pt x="830684" y="248725"/>
                  </a:lnTo>
                  <a:lnTo>
                    <a:pt x="856786" y="318946"/>
                  </a:lnTo>
                  <a:lnTo>
                    <a:pt x="870497" y="392589"/>
                  </a:lnTo>
                  <a:lnTo>
                    <a:pt x="872599" y="435379"/>
                  </a:lnTo>
                  <a:lnTo>
                    <a:pt x="866172" y="510012"/>
                  </a:lnTo>
                  <a:lnTo>
                    <a:pt x="847079" y="582453"/>
                  </a:lnTo>
                  <a:lnTo>
                    <a:pt x="815882" y="650563"/>
                  </a:lnTo>
                  <a:lnTo>
                    <a:pt x="773504" y="712332"/>
                  </a:lnTo>
                  <a:lnTo>
                    <a:pt x="721190" y="765946"/>
                  </a:lnTo>
                  <a:lnTo>
                    <a:pt x="660474" y="809832"/>
                  </a:lnTo>
                  <a:lnTo>
                    <a:pt x="593150" y="842690"/>
                  </a:lnTo>
                  <a:lnTo>
                    <a:pt x="521205" y="863553"/>
                  </a:lnTo>
                  <a:lnTo>
                    <a:pt x="446753" y="871811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58506" y="4430505"/>
              <a:ext cx="278765" cy="317500"/>
            </a:xfrm>
            <a:custGeom>
              <a:avLst/>
              <a:gdLst/>
              <a:ahLst/>
              <a:cxnLst/>
              <a:rect l="l" t="t" r="r" b="b"/>
              <a:pathLst>
                <a:path w="278765" h="317500">
                  <a:moveTo>
                    <a:pt x="168842" y="317096"/>
                  </a:moveTo>
                  <a:lnTo>
                    <a:pt x="123361" y="313421"/>
                  </a:lnTo>
                  <a:lnTo>
                    <a:pt x="80803" y="296964"/>
                  </a:lnTo>
                  <a:lnTo>
                    <a:pt x="44686" y="269078"/>
                  </a:lnTo>
                  <a:lnTo>
                    <a:pt x="17990" y="232074"/>
                  </a:lnTo>
                  <a:lnTo>
                    <a:pt x="2925" y="189003"/>
                  </a:lnTo>
                  <a:lnTo>
                    <a:pt x="0" y="158666"/>
                  </a:lnTo>
                  <a:lnTo>
                    <a:pt x="731" y="143426"/>
                  </a:lnTo>
                  <a:lnTo>
                    <a:pt x="11595" y="99109"/>
                  </a:lnTo>
                  <a:lnTo>
                    <a:pt x="34612" y="59711"/>
                  </a:lnTo>
                  <a:lnTo>
                    <a:pt x="67888" y="28490"/>
                  </a:lnTo>
                  <a:lnTo>
                    <a:pt x="108668" y="8020"/>
                  </a:lnTo>
                  <a:lnTo>
                    <a:pt x="153587" y="0"/>
                  </a:lnTo>
                  <a:lnTo>
                    <a:pt x="168842" y="235"/>
                  </a:lnTo>
                  <a:lnTo>
                    <a:pt x="213489" y="9652"/>
                  </a:lnTo>
                  <a:lnTo>
                    <a:pt x="253615" y="31376"/>
                  </a:lnTo>
                  <a:lnTo>
                    <a:pt x="278188" y="65000"/>
                  </a:lnTo>
                  <a:lnTo>
                    <a:pt x="278476" y="73295"/>
                  </a:lnTo>
                  <a:lnTo>
                    <a:pt x="277036" y="81469"/>
                  </a:lnTo>
                  <a:lnTo>
                    <a:pt x="273932" y="89167"/>
                  </a:lnTo>
                  <a:lnTo>
                    <a:pt x="269298" y="96053"/>
                  </a:lnTo>
                  <a:lnTo>
                    <a:pt x="259427" y="105795"/>
                  </a:lnTo>
                  <a:lnTo>
                    <a:pt x="254171" y="112149"/>
                  </a:lnTo>
                  <a:lnTo>
                    <a:pt x="239254" y="150297"/>
                  </a:lnTo>
                  <a:lnTo>
                    <a:pt x="238804" y="158626"/>
                  </a:lnTo>
                  <a:lnTo>
                    <a:pt x="239246" y="166965"/>
                  </a:lnTo>
                  <a:lnTo>
                    <a:pt x="254159" y="205166"/>
                  </a:lnTo>
                  <a:lnTo>
                    <a:pt x="267454" y="219224"/>
                  </a:lnTo>
                  <a:lnTo>
                    <a:pt x="272554" y="225772"/>
                  </a:lnTo>
                  <a:lnTo>
                    <a:pt x="276185" y="233237"/>
                  </a:lnTo>
                  <a:lnTo>
                    <a:pt x="278188" y="241292"/>
                  </a:lnTo>
                  <a:lnTo>
                    <a:pt x="278476" y="249587"/>
                  </a:lnTo>
                  <a:lnTo>
                    <a:pt x="277036" y="257761"/>
                  </a:lnTo>
                  <a:lnTo>
                    <a:pt x="240957" y="294473"/>
                  </a:lnTo>
                  <a:lnTo>
                    <a:pt x="198932" y="312248"/>
                  </a:lnTo>
                  <a:lnTo>
                    <a:pt x="184003" y="315394"/>
                  </a:lnTo>
                  <a:lnTo>
                    <a:pt x="168842" y="317096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17936" y="4451495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158749" y="317499"/>
                  </a:moveTo>
                  <a:lnTo>
                    <a:pt x="112666" y="310665"/>
                  </a:lnTo>
                  <a:lnTo>
                    <a:pt x="70553" y="290745"/>
                  </a:lnTo>
                  <a:lnTo>
                    <a:pt x="36033" y="259460"/>
                  </a:lnTo>
                  <a:lnTo>
                    <a:pt x="12083" y="219500"/>
                  </a:lnTo>
                  <a:lnTo>
                    <a:pt x="762" y="174310"/>
                  </a:lnTo>
                  <a:lnTo>
                    <a:pt x="0" y="158749"/>
                  </a:lnTo>
                  <a:lnTo>
                    <a:pt x="762" y="143189"/>
                  </a:lnTo>
                  <a:lnTo>
                    <a:pt x="12083" y="97998"/>
                  </a:lnTo>
                  <a:lnTo>
                    <a:pt x="36033" y="58038"/>
                  </a:lnTo>
                  <a:lnTo>
                    <a:pt x="70553" y="26754"/>
                  </a:lnTo>
                  <a:lnTo>
                    <a:pt x="112666" y="6833"/>
                  </a:lnTo>
                  <a:lnTo>
                    <a:pt x="158749" y="0"/>
                  </a:lnTo>
                  <a:lnTo>
                    <a:pt x="174310" y="762"/>
                  </a:lnTo>
                  <a:lnTo>
                    <a:pt x="219500" y="12084"/>
                  </a:lnTo>
                  <a:lnTo>
                    <a:pt x="259460" y="36033"/>
                  </a:lnTo>
                  <a:lnTo>
                    <a:pt x="290745" y="70553"/>
                  </a:lnTo>
                  <a:lnTo>
                    <a:pt x="310665" y="112666"/>
                  </a:lnTo>
                  <a:lnTo>
                    <a:pt x="317499" y="158749"/>
                  </a:lnTo>
                  <a:lnTo>
                    <a:pt x="316737" y="174310"/>
                  </a:lnTo>
                  <a:lnTo>
                    <a:pt x="305415" y="219500"/>
                  </a:lnTo>
                  <a:lnTo>
                    <a:pt x="281466" y="259460"/>
                  </a:lnTo>
                  <a:lnTo>
                    <a:pt x="246946" y="290745"/>
                  </a:lnTo>
                  <a:lnTo>
                    <a:pt x="204833" y="310665"/>
                  </a:lnTo>
                  <a:lnTo>
                    <a:pt x="158749" y="317499"/>
                  </a:lnTo>
                  <a:close/>
                </a:path>
              </a:pathLst>
            </a:custGeom>
            <a:solidFill>
              <a:srgbClr val="455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3561" y="4192257"/>
              <a:ext cx="158749" cy="793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1686" y="4192257"/>
              <a:ext cx="158749" cy="793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9811" y="4192257"/>
              <a:ext cx="158749" cy="793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17935" y="4192257"/>
              <a:ext cx="158749" cy="793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282936" y="4430382"/>
              <a:ext cx="396875" cy="79375"/>
            </a:xfrm>
            <a:custGeom>
              <a:avLst/>
              <a:gdLst/>
              <a:ahLst/>
              <a:cxnLst/>
              <a:rect l="l" t="t" r="r" b="b"/>
              <a:pathLst>
                <a:path w="396875" h="79375">
                  <a:moveTo>
                    <a:pt x="362450" y="79374"/>
                  </a:moveTo>
                  <a:lnTo>
                    <a:pt x="357187" y="79374"/>
                  </a:lnTo>
                  <a:lnTo>
                    <a:pt x="34424" y="79374"/>
                  </a:lnTo>
                  <a:lnTo>
                    <a:pt x="29362" y="78367"/>
                  </a:lnTo>
                  <a:lnTo>
                    <a:pt x="1007" y="50012"/>
                  </a:lnTo>
                  <a:lnTo>
                    <a:pt x="0" y="44950"/>
                  </a:lnTo>
                  <a:lnTo>
                    <a:pt x="0" y="34424"/>
                  </a:lnTo>
                  <a:lnTo>
                    <a:pt x="29362" y="1007"/>
                  </a:lnTo>
                  <a:lnTo>
                    <a:pt x="34424" y="0"/>
                  </a:lnTo>
                  <a:lnTo>
                    <a:pt x="362450" y="0"/>
                  </a:lnTo>
                  <a:lnTo>
                    <a:pt x="395867" y="29361"/>
                  </a:lnTo>
                  <a:lnTo>
                    <a:pt x="396874" y="34424"/>
                  </a:lnTo>
                  <a:lnTo>
                    <a:pt x="396874" y="44950"/>
                  </a:lnTo>
                  <a:lnTo>
                    <a:pt x="367512" y="78367"/>
                  </a:lnTo>
                  <a:lnTo>
                    <a:pt x="362450" y="79374"/>
                  </a:lnTo>
                  <a:close/>
                </a:path>
              </a:pathLst>
            </a:custGeom>
            <a:solidFill>
              <a:srgbClr val="8FA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1061" y="4668507"/>
              <a:ext cx="158749" cy="793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727806" y="4748456"/>
              <a:ext cx="554990" cy="396875"/>
            </a:xfrm>
            <a:custGeom>
              <a:avLst/>
              <a:gdLst/>
              <a:ahLst/>
              <a:cxnLst/>
              <a:rect l="l" t="t" r="r" b="b"/>
              <a:pathLst>
                <a:path w="554990" h="396875">
                  <a:moveTo>
                    <a:pt x="197942" y="396300"/>
                  </a:moveTo>
                  <a:lnTo>
                    <a:pt x="7479" y="222219"/>
                  </a:lnTo>
                  <a:lnTo>
                    <a:pt x="0" y="192842"/>
                  </a:lnTo>
                  <a:lnTo>
                    <a:pt x="5052" y="178245"/>
                  </a:lnTo>
                  <a:lnTo>
                    <a:pt x="15256" y="166648"/>
                  </a:lnTo>
                  <a:lnTo>
                    <a:pt x="29092" y="159778"/>
                  </a:lnTo>
                  <a:lnTo>
                    <a:pt x="44498" y="158659"/>
                  </a:lnTo>
                  <a:lnTo>
                    <a:pt x="59181" y="163457"/>
                  </a:lnTo>
                  <a:lnTo>
                    <a:pt x="67211" y="169843"/>
                  </a:lnTo>
                  <a:lnTo>
                    <a:pt x="197942" y="300494"/>
                  </a:lnTo>
                  <a:lnTo>
                    <a:pt x="491086" y="7478"/>
                  </a:lnTo>
                  <a:lnTo>
                    <a:pt x="505039" y="850"/>
                  </a:lnTo>
                  <a:lnTo>
                    <a:pt x="520462" y="0"/>
                  </a:lnTo>
                  <a:lnTo>
                    <a:pt x="535059" y="5052"/>
                  </a:lnTo>
                  <a:lnTo>
                    <a:pt x="546657" y="15256"/>
                  </a:lnTo>
                  <a:lnTo>
                    <a:pt x="553526" y="29092"/>
                  </a:lnTo>
                  <a:lnTo>
                    <a:pt x="554645" y="44498"/>
                  </a:lnTo>
                  <a:lnTo>
                    <a:pt x="549847" y="59181"/>
                  </a:lnTo>
                  <a:lnTo>
                    <a:pt x="225961" y="384711"/>
                  </a:lnTo>
                  <a:lnTo>
                    <a:pt x="205845" y="395574"/>
                  </a:lnTo>
                  <a:lnTo>
                    <a:pt x="197942" y="39630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623" y="5443709"/>
            <a:ext cx="1478651" cy="148340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60633" y="6698384"/>
            <a:ext cx="1285448" cy="130703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967" y="8252941"/>
            <a:ext cx="1610587" cy="153331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786103" y="9743122"/>
            <a:ext cx="1475105" cy="1470660"/>
          </a:xfrm>
          <a:custGeom>
            <a:avLst/>
            <a:gdLst/>
            <a:ahLst/>
            <a:cxnLst/>
            <a:rect l="l" t="t" r="r" b="b"/>
            <a:pathLst>
              <a:path w="1475104" h="1470659">
                <a:moveTo>
                  <a:pt x="1208786" y="618134"/>
                </a:moveTo>
                <a:lnTo>
                  <a:pt x="1203540" y="612889"/>
                </a:lnTo>
                <a:lnTo>
                  <a:pt x="1089647" y="612889"/>
                </a:lnTo>
                <a:lnTo>
                  <a:pt x="1007859" y="427291"/>
                </a:lnTo>
                <a:lnTo>
                  <a:pt x="1003528" y="424408"/>
                </a:lnTo>
                <a:lnTo>
                  <a:pt x="993444" y="425196"/>
                </a:lnTo>
                <a:lnTo>
                  <a:pt x="989241" y="428599"/>
                </a:lnTo>
                <a:lnTo>
                  <a:pt x="915974" y="691007"/>
                </a:lnTo>
                <a:lnTo>
                  <a:pt x="842975" y="428345"/>
                </a:lnTo>
                <a:lnTo>
                  <a:pt x="838377" y="424802"/>
                </a:lnTo>
                <a:lnTo>
                  <a:pt x="827900" y="424802"/>
                </a:lnTo>
                <a:lnTo>
                  <a:pt x="823315" y="428345"/>
                </a:lnTo>
                <a:lnTo>
                  <a:pt x="746239" y="704507"/>
                </a:lnTo>
                <a:lnTo>
                  <a:pt x="695248" y="615111"/>
                </a:lnTo>
                <a:lnTo>
                  <a:pt x="691324" y="612889"/>
                </a:lnTo>
                <a:lnTo>
                  <a:pt x="575195" y="612889"/>
                </a:lnTo>
                <a:lnTo>
                  <a:pt x="570077" y="618134"/>
                </a:lnTo>
                <a:lnTo>
                  <a:pt x="570077" y="630974"/>
                </a:lnTo>
                <a:lnTo>
                  <a:pt x="575195" y="636219"/>
                </a:lnTo>
                <a:lnTo>
                  <a:pt x="680440" y="636219"/>
                </a:lnTo>
                <a:lnTo>
                  <a:pt x="739813" y="740156"/>
                </a:lnTo>
                <a:lnTo>
                  <a:pt x="741921" y="743826"/>
                </a:lnTo>
                <a:lnTo>
                  <a:pt x="745845" y="746061"/>
                </a:lnTo>
                <a:lnTo>
                  <a:pt x="755154" y="746061"/>
                </a:lnTo>
                <a:lnTo>
                  <a:pt x="759866" y="742645"/>
                </a:lnTo>
                <a:lnTo>
                  <a:pt x="833145" y="479856"/>
                </a:lnTo>
                <a:lnTo>
                  <a:pt x="906145" y="742645"/>
                </a:lnTo>
                <a:lnTo>
                  <a:pt x="910729" y="746061"/>
                </a:lnTo>
                <a:lnTo>
                  <a:pt x="921219" y="746061"/>
                </a:lnTo>
                <a:lnTo>
                  <a:pt x="925804" y="742645"/>
                </a:lnTo>
                <a:lnTo>
                  <a:pt x="1001560" y="470941"/>
                </a:lnTo>
                <a:lnTo>
                  <a:pt x="1073124" y="633463"/>
                </a:lnTo>
                <a:lnTo>
                  <a:pt x="1077328" y="636219"/>
                </a:lnTo>
                <a:lnTo>
                  <a:pt x="1203540" y="636219"/>
                </a:lnTo>
                <a:lnTo>
                  <a:pt x="1208786" y="630974"/>
                </a:lnTo>
                <a:lnTo>
                  <a:pt x="1208786" y="618134"/>
                </a:lnTo>
                <a:close/>
              </a:path>
              <a:path w="1475104" h="1470659">
                <a:moveTo>
                  <a:pt x="1334096" y="585368"/>
                </a:moveTo>
                <a:lnTo>
                  <a:pt x="1331480" y="536994"/>
                </a:lnTo>
                <a:lnTo>
                  <a:pt x="1323809" y="490118"/>
                </a:lnTo>
                <a:lnTo>
                  <a:pt x="1311376" y="445008"/>
                </a:lnTo>
                <a:lnTo>
                  <a:pt x="1310754" y="443433"/>
                </a:lnTo>
                <a:lnTo>
                  <a:pt x="1310754" y="585368"/>
                </a:lnTo>
                <a:lnTo>
                  <a:pt x="1307922" y="634466"/>
                </a:lnTo>
                <a:lnTo>
                  <a:pt x="1299603" y="681939"/>
                </a:lnTo>
                <a:lnTo>
                  <a:pt x="1286141" y="727430"/>
                </a:lnTo>
                <a:lnTo>
                  <a:pt x="1267841" y="770636"/>
                </a:lnTo>
                <a:lnTo>
                  <a:pt x="1245031" y="811250"/>
                </a:lnTo>
                <a:lnTo>
                  <a:pt x="1218018" y="848931"/>
                </a:lnTo>
                <a:lnTo>
                  <a:pt x="1187132" y="883386"/>
                </a:lnTo>
                <a:lnTo>
                  <a:pt x="1152677" y="914273"/>
                </a:lnTo>
                <a:lnTo>
                  <a:pt x="1114996" y="941285"/>
                </a:lnTo>
                <a:lnTo>
                  <a:pt x="1074381" y="964095"/>
                </a:lnTo>
                <a:lnTo>
                  <a:pt x="1031176" y="982395"/>
                </a:lnTo>
                <a:lnTo>
                  <a:pt x="985672" y="995857"/>
                </a:lnTo>
                <a:lnTo>
                  <a:pt x="938212" y="1004176"/>
                </a:lnTo>
                <a:lnTo>
                  <a:pt x="889101" y="1007021"/>
                </a:lnTo>
                <a:lnTo>
                  <a:pt x="840079" y="1004176"/>
                </a:lnTo>
                <a:lnTo>
                  <a:pt x="792708" y="995857"/>
                </a:lnTo>
                <a:lnTo>
                  <a:pt x="747293" y="982395"/>
                </a:lnTo>
                <a:lnTo>
                  <a:pt x="704151" y="964095"/>
                </a:lnTo>
                <a:lnTo>
                  <a:pt x="663625" y="941285"/>
                </a:lnTo>
                <a:lnTo>
                  <a:pt x="626008" y="914273"/>
                </a:lnTo>
                <a:lnTo>
                  <a:pt x="591629" y="883386"/>
                </a:lnTo>
                <a:lnTo>
                  <a:pt x="560793" y="848931"/>
                </a:lnTo>
                <a:lnTo>
                  <a:pt x="533844" y="811250"/>
                </a:lnTo>
                <a:lnTo>
                  <a:pt x="511073" y="770636"/>
                </a:lnTo>
                <a:lnTo>
                  <a:pt x="492810" y="727430"/>
                </a:lnTo>
                <a:lnTo>
                  <a:pt x="479374" y="681939"/>
                </a:lnTo>
                <a:lnTo>
                  <a:pt x="471081" y="634466"/>
                </a:lnTo>
                <a:lnTo>
                  <a:pt x="468236" y="585368"/>
                </a:lnTo>
                <a:lnTo>
                  <a:pt x="471081" y="536282"/>
                </a:lnTo>
                <a:lnTo>
                  <a:pt x="479374" y="488848"/>
                </a:lnTo>
                <a:lnTo>
                  <a:pt x="492823" y="443382"/>
                </a:lnTo>
                <a:lnTo>
                  <a:pt x="511098" y="400189"/>
                </a:lnTo>
                <a:lnTo>
                  <a:pt x="533869" y="359613"/>
                </a:lnTo>
                <a:lnTo>
                  <a:pt x="560844" y="321945"/>
                </a:lnTo>
                <a:lnTo>
                  <a:pt x="591680" y="287528"/>
                </a:lnTo>
                <a:lnTo>
                  <a:pt x="626059" y="256654"/>
                </a:lnTo>
                <a:lnTo>
                  <a:pt x="663676" y="229666"/>
                </a:lnTo>
                <a:lnTo>
                  <a:pt x="704215" y="206857"/>
                </a:lnTo>
                <a:lnTo>
                  <a:pt x="747344" y="188582"/>
                </a:lnTo>
                <a:lnTo>
                  <a:pt x="792746" y="175120"/>
                </a:lnTo>
                <a:lnTo>
                  <a:pt x="840105" y="166814"/>
                </a:lnTo>
                <a:lnTo>
                  <a:pt x="889101" y="163969"/>
                </a:lnTo>
                <a:lnTo>
                  <a:pt x="938212" y="166814"/>
                </a:lnTo>
                <a:lnTo>
                  <a:pt x="985672" y="175120"/>
                </a:lnTo>
                <a:lnTo>
                  <a:pt x="1031176" y="188582"/>
                </a:lnTo>
                <a:lnTo>
                  <a:pt x="1074381" y="206857"/>
                </a:lnTo>
                <a:lnTo>
                  <a:pt x="1114996" y="229666"/>
                </a:lnTo>
                <a:lnTo>
                  <a:pt x="1152677" y="256654"/>
                </a:lnTo>
                <a:lnTo>
                  <a:pt x="1187132" y="287528"/>
                </a:lnTo>
                <a:lnTo>
                  <a:pt x="1218018" y="321945"/>
                </a:lnTo>
                <a:lnTo>
                  <a:pt x="1245031" y="359613"/>
                </a:lnTo>
                <a:lnTo>
                  <a:pt x="1267841" y="400189"/>
                </a:lnTo>
                <a:lnTo>
                  <a:pt x="1286141" y="443382"/>
                </a:lnTo>
                <a:lnTo>
                  <a:pt x="1299603" y="488848"/>
                </a:lnTo>
                <a:lnTo>
                  <a:pt x="1307922" y="536282"/>
                </a:lnTo>
                <a:lnTo>
                  <a:pt x="1310754" y="585368"/>
                </a:lnTo>
                <a:lnTo>
                  <a:pt x="1310754" y="443433"/>
                </a:lnTo>
                <a:lnTo>
                  <a:pt x="1294447" y="401929"/>
                </a:lnTo>
                <a:lnTo>
                  <a:pt x="1273276" y="361162"/>
                </a:lnTo>
                <a:lnTo>
                  <a:pt x="1248156" y="322986"/>
                </a:lnTo>
                <a:lnTo>
                  <a:pt x="1219352" y="287655"/>
                </a:lnTo>
                <a:lnTo>
                  <a:pt x="1187132" y="255473"/>
                </a:lnTo>
                <a:lnTo>
                  <a:pt x="1151788" y="226682"/>
                </a:lnTo>
                <a:lnTo>
                  <a:pt x="1113574" y="201574"/>
                </a:lnTo>
                <a:lnTo>
                  <a:pt x="1072756" y="180416"/>
                </a:lnTo>
                <a:lnTo>
                  <a:pt x="1030884" y="163969"/>
                </a:lnTo>
                <a:lnTo>
                  <a:pt x="984465" y="151053"/>
                </a:lnTo>
                <a:lnTo>
                  <a:pt x="937539" y="143383"/>
                </a:lnTo>
                <a:lnTo>
                  <a:pt x="889101" y="140779"/>
                </a:lnTo>
                <a:lnTo>
                  <a:pt x="840816" y="143383"/>
                </a:lnTo>
                <a:lnTo>
                  <a:pt x="794004" y="151041"/>
                </a:lnTo>
                <a:lnTo>
                  <a:pt x="748944" y="163474"/>
                </a:lnTo>
                <a:lnTo>
                  <a:pt x="705904" y="180390"/>
                </a:lnTo>
                <a:lnTo>
                  <a:pt x="665187" y="201536"/>
                </a:lnTo>
                <a:lnTo>
                  <a:pt x="627037" y="226644"/>
                </a:lnTo>
                <a:lnTo>
                  <a:pt x="591743" y="255422"/>
                </a:lnTo>
                <a:lnTo>
                  <a:pt x="559650" y="287528"/>
                </a:lnTo>
                <a:lnTo>
                  <a:pt x="530796" y="322922"/>
                </a:lnTo>
                <a:lnTo>
                  <a:pt x="505701" y="361111"/>
                </a:lnTo>
                <a:lnTo>
                  <a:pt x="484555" y="401878"/>
                </a:lnTo>
                <a:lnTo>
                  <a:pt x="467626" y="444957"/>
                </a:lnTo>
                <a:lnTo>
                  <a:pt x="455193" y="490080"/>
                </a:lnTo>
                <a:lnTo>
                  <a:pt x="447522" y="536994"/>
                </a:lnTo>
                <a:lnTo>
                  <a:pt x="444906" y="585368"/>
                </a:lnTo>
                <a:lnTo>
                  <a:pt x="447522" y="633780"/>
                </a:lnTo>
                <a:lnTo>
                  <a:pt x="455180" y="680694"/>
                </a:lnTo>
                <a:lnTo>
                  <a:pt x="467601" y="725843"/>
                </a:lnTo>
                <a:lnTo>
                  <a:pt x="484517" y="768959"/>
                </a:lnTo>
                <a:lnTo>
                  <a:pt x="505663" y="809752"/>
                </a:lnTo>
                <a:lnTo>
                  <a:pt x="530758" y="847953"/>
                </a:lnTo>
                <a:lnTo>
                  <a:pt x="559523" y="883285"/>
                </a:lnTo>
                <a:lnTo>
                  <a:pt x="591680" y="915492"/>
                </a:lnTo>
                <a:lnTo>
                  <a:pt x="626973" y="944295"/>
                </a:lnTo>
                <a:lnTo>
                  <a:pt x="665124" y="969403"/>
                </a:lnTo>
                <a:lnTo>
                  <a:pt x="705853" y="990574"/>
                </a:lnTo>
                <a:lnTo>
                  <a:pt x="748893" y="1007503"/>
                </a:lnTo>
                <a:lnTo>
                  <a:pt x="793965" y="1019937"/>
                </a:lnTo>
                <a:lnTo>
                  <a:pt x="840790" y="1027595"/>
                </a:lnTo>
                <a:lnTo>
                  <a:pt x="889101" y="1030211"/>
                </a:lnTo>
                <a:lnTo>
                  <a:pt x="937526" y="1027595"/>
                </a:lnTo>
                <a:lnTo>
                  <a:pt x="984453" y="1019937"/>
                </a:lnTo>
                <a:lnTo>
                  <a:pt x="1029601" y="1007503"/>
                </a:lnTo>
                <a:lnTo>
                  <a:pt x="1072718" y="990574"/>
                </a:lnTo>
                <a:lnTo>
                  <a:pt x="1113523" y="969403"/>
                </a:lnTo>
                <a:lnTo>
                  <a:pt x="1151737" y="944295"/>
                </a:lnTo>
                <a:lnTo>
                  <a:pt x="1187094" y="915492"/>
                </a:lnTo>
                <a:lnTo>
                  <a:pt x="1219314" y="883285"/>
                </a:lnTo>
                <a:lnTo>
                  <a:pt x="1248117" y="847953"/>
                </a:lnTo>
                <a:lnTo>
                  <a:pt x="1273251" y="809752"/>
                </a:lnTo>
                <a:lnTo>
                  <a:pt x="1294422" y="768959"/>
                </a:lnTo>
                <a:lnTo>
                  <a:pt x="1311363" y="725843"/>
                </a:lnTo>
                <a:lnTo>
                  <a:pt x="1323809" y="680694"/>
                </a:lnTo>
                <a:lnTo>
                  <a:pt x="1331480" y="633780"/>
                </a:lnTo>
                <a:lnTo>
                  <a:pt x="1334096" y="585368"/>
                </a:lnTo>
                <a:close/>
              </a:path>
              <a:path w="1475104" h="1470659">
                <a:moveTo>
                  <a:pt x="1474724" y="585368"/>
                </a:moveTo>
                <a:lnTo>
                  <a:pt x="1472780" y="537438"/>
                </a:lnTo>
                <a:lnTo>
                  <a:pt x="1467053" y="490562"/>
                </a:lnTo>
                <a:lnTo>
                  <a:pt x="1457693" y="444881"/>
                </a:lnTo>
                <a:lnTo>
                  <a:pt x="1444840" y="400570"/>
                </a:lnTo>
                <a:lnTo>
                  <a:pt x="1428661" y="357759"/>
                </a:lnTo>
                <a:lnTo>
                  <a:pt x="1428203" y="356793"/>
                </a:lnTo>
                <a:lnTo>
                  <a:pt x="1428203" y="585368"/>
                </a:lnTo>
                <a:lnTo>
                  <a:pt x="1425994" y="634339"/>
                </a:lnTo>
                <a:lnTo>
                  <a:pt x="1419504" y="682104"/>
                </a:lnTo>
                <a:lnTo>
                  <a:pt x="1408912" y="728459"/>
                </a:lnTo>
                <a:lnTo>
                  <a:pt x="1394421" y="773214"/>
                </a:lnTo>
                <a:lnTo>
                  <a:pt x="1376210" y="816178"/>
                </a:lnTo>
                <a:lnTo>
                  <a:pt x="1354493" y="857148"/>
                </a:lnTo>
                <a:lnTo>
                  <a:pt x="1329448" y="895959"/>
                </a:lnTo>
                <a:lnTo>
                  <a:pt x="1301254" y="932395"/>
                </a:lnTo>
                <a:lnTo>
                  <a:pt x="1270165" y="966228"/>
                </a:lnTo>
                <a:lnTo>
                  <a:pt x="1236243" y="997394"/>
                </a:lnTo>
                <a:lnTo>
                  <a:pt x="1199807" y="1025575"/>
                </a:lnTo>
                <a:lnTo>
                  <a:pt x="1160995" y="1050620"/>
                </a:lnTo>
                <a:lnTo>
                  <a:pt x="1120000" y="1072349"/>
                </a:lnTo>
                <a:lnTo>
                  <a:pt x="1077023" y="1090549"/>
                </a:lnTo>
                <a:lnTo>
                  <a:pt x="1032256" y="1105039"/>
                </a:lnTo>
                <a:lnTo>
                  <a:pt x="985888" y="1115618"/>
                </a:lnTo>
                <a:lnTo>
                  <a:pt x="938110" y="1122121"/>
                </a:lnTo>
                <a:lnTo>
                  <a:pt x="889101" y="1124318"/>
                </a:lnTo>
                <a:lnTo>
                  <a:pt x="840168" y="1122121"/>
                </a:lnTo>
                <a:lnTo>
                  <a:pt x="792454" y="1115618"/>
                </a:lnTo>
                <a:lnTo>
                  <a:pt x="746137" y="1105039"/>
                </a:lnTo>
                <a:lnTo>
                  <a:pt x="701433" y="1090549"/>
                </a:lnTo>
                <a:lnTo>
                  <a:pt x="658507" y="1072349"/>
                </a:lnTo>
                <a:lnTo>
                  <a:pt x="617562" y="1050620"/>
                </a:lnTo>
                <a:lnTo>
                  <a:pt x="592886" y="1034681"/>
                </a:lnTo>
                <a:lnTo>
                  <a:pt x="592886" y="1089977"/>
                </a:lnTo>
                <a:lnTo>
                  <a:pt x="529056" y="1154074"/>
                </a:lnTo>
                <a:lnTo>
                  <a:pt x="455396" y="1080427"/>
                </a:lnTo>
                <a:lnTo>
                  <a:pt x="455396" y="1146479"/>
                </a:lnTo>
                <a:lnTo>
                  <a:pt x="204266" y="1397736"/>
                </a:lnTo>
                <a:lnTo>
                  <a:pt x="173621" y="1417548"/>
                </a:lnTo>
                <a:lnTo>
                  <a:pt x="138176" y="1424152"/>
                </a:lnTo>
                <a:lnTo>
                  <a:pt x="102781" y="1417574"/>
                </a:lnTo>
                <a:lnTo>
                  <a:pt x="72275" y="1397863"/>
                </a:lnTo>
                <a:lnTo>
                  <a:pt x="51816" y="1367142"/>
                </a:lnTo>
                <a:lnTo>
                  <a:pt x="44945" y="1332103"/>
                </a:lnTo>
                <a:lnTo>
                  <a:pt x="51739" y="1297012"/>
                </a:lnTo>
                <a:lnTo>
                  <a:pt x="72275" y="1266139"/>
                </a:lnTo>
                <a:lnTo>
                  <a:pt x="323672" y="1014755"/>
                </a:lnTo>
                <a:lnTo>
                  <a:pt x="455396" y="1146479"/>
                </a:lnTo>
                <a:lnTo>
                  <a:pt x="455396" y="1080427"/>
                </a:lnTo>
                <a:lnTo>
                  <a:pt x="389724" y="1014755"/>
                </a:lnTo>
                <a:lnTo>
                  <a:pt x="316204" y="941222"/>
                </a:lnTo>
                <a:lnTo>
                  <a:pt x="381469" y="875817"/>
                </a:lnTo>
                <a:lnTo>
                  <a:pt x="408660" y="918806"/>
                </a:lnTo>
                <a:lnTo>
                  <a:pt x="439343" y="959154"/>
                </a:lnTo>
                <a:lnTo>
                  <a:pt x="473316" y="996657"/>
                </a:lnTo>
                <a:lnTo>
                  <a:pt x="510374" y="1031113"/>
                </a:lnTo>
                <a:lnTo>
                  <a:pt x="550303" y="1062291"/>
                </a:lnTo>
                <a:lnTo>
                  <a:pt x="592886" y="1089977"/>
                </a:lnTo>
                <a:lnTo>
                  <a:pt x="592886" y="1034681"/>
                </a:lnTo>
                <a:lnTo>
                  <a:pt x="578802" y="1025575"/>
                </a:lnTo>
                <a:lnTo>
                  <a:pt x="542404" y="997394"/>
                </a:lnTo>
                <a:lnTo>
                  <a:pt x="508558" y="966266"/>
                </a:lnTo>
                <a:lnTo>
                  <a:pt x="477469" y="932395"/>
                </a:lnTo>
                <a:lnTo>
                  <a:pt x="449313" y="895959"/>
                </a:lnTo>
                <a:lnTo>
                  <a:pt x="424294" y="857148"/>
                </a:lnTo>
                <a:lnTo>
                  <a:pt x="402590" y="816178"/>
                </a:lnTo>
                <a:lnTo>
                  <a:pt x="384416" y="773214"/>
                </a:lnTo>
                <a:lnTo>
                  <a:pt x="369938" y="728459"/>
                </a:lnTo>
                <a:lnTo>
                  <a:pt x="359359" y="682104"/>
                </a:lnTo>
                <a:lnTo>
                  <a:pt x="352869" y="634339"/>
                </a:lnTo>
                <a:lnTo>
                  <a:pt x="350672" y="585368"/>
                </a:lnTo>
                <a:lnTo>
                  <a:pt x="352869" y="536384"/>
                </a:lnTo>
                <a:lnTo>
                  <a:pt x="359359" y="488632"/>
                </a:lnTo>
                <a:lnTo>
                  <a:pt x="369938" y="442277"/>
                </a:lnTo>
                <a:lnTo>
                  <a:pt x="384416" y="397535"/>
                </a:lnTo>
                <a:lnTo>
                  <a:pt x="402590" y="354571"/>
                </a:lnTo>
                <a:lnTo>
                  <a:pt x="424294" y="313601"/>
                </a:lnTo>
                <a:lnTo>
                  <a:pt x="449313" y="274815"/>
                </a:lnTo>
                <a:lnTo>
                  <a:pt x="477469" y="238391"/>
                </a:lnTo>
                <a:lnTo>
                  <a:pt x="508558" y="204520"/>
                </a:lnTo>
                <a:lnTo>
                  <a:pt x="542404" y="173405"/>
                </a:lnTo>
                <a:lnTo>
                  <a:pt x="578802" y="145237"/>
                </a:lnTo>
                <a:lnTo>
                  <a:pt x="617562" y="120205"/>
                </a:lnTo>
                <a:lnTo>
                  <a:pt x="658507" y="98488"/>
                </a:lnTo>
                <a:lnTo>
                  <a:pt x="701433" y="80302"/>
                </a:lnTo>
                <a:lnTo>
                  <a:pt x="746137" y="65811"/>
                </a:lnTo>
                <a:lnTo>
                  <a:pt x="792454" y="55232"/>
                </a:lnTo>
                <a:lnTo>
                  <a:pt x="840168" y="48742"/>
                </a:lnTo>
                <a:lnTo>
                  <a:pt x="889101" y="46532"/>
                </a:lnTo>
                <a:lnTo>
                  <a:pt x="938110" y="48742"/>
                </a:lnTo>
                <a:lnTo>
                  <a:pt x="985888" y="55232"/>
                </a:lnTo>
                <a:lnTo>
                  <a:pt x="1032256" y="65811"/>
                </a:lnTo>
                <a:lnTo>
                  <a:pt x="1077023" y="80302"/>
                </a:lnTo>
                <a:lnTo>
                  <a:pt x="1120000" y="98488"/>
                </a:lnTo>
                <a:lnTo>
                  <a:pt x="1160995" y="120205"/>
                </a:lnTo>
                <a:lnTo>
                  <a:pt x="1199807" y="145237"/>
                </a:lnTo>
                <a:lnTo>
                  <a:pt x="1236243" y="173405"/>
                </a:lnTo>
                <a:lnTo>
                  <a:pt x="1270127" y="204520"/>
                </a:lnTo>
                <a:lnTo>
                  <a:pt x="1301254" y="238391"/>
                </a:lnTo>
                <a:lnTo>
                  <a:pt x="1329448" y="274815"/>
                </a:lnTo>
                <a:lnTo>
                  <a:pt x="1354493" y="313601"/>
                </a:lnTo>
                <a:lnTo>
                  <a:pt x="1376210" y="354571"/>
                </a:lnTo>
                <a:lnTo>
                  <a:pt x="1394421" y="397535"/>
                </a:lnTo>
                <a:lnTo>
                  <a:pt x="1408912" y="442277"/>
                </a:lnTo>
                <a:lnTo>
                  <a:pt x="1419504" y="488632"/>
                </a:lnTo>
                <a:lnTo>
                  <a:pt x="1425994" y="536384"/>
                </a:lnTo>
                <a:lnTo>
                  <a:pt x="1428203" y="585368"/>
                </a:lnTo>
                <a:lnTo>
                  <a:pt x="1428203" y="356793"/>
                </a:lnTo>
                <a:lnTo>
                  <a:pt x="1409306" y="316611"/>
                </a:lnTo>
                <a:lnTo>
                  <a:pt x="1386903" y="277279"/>
                </a:lnTo>
                <a:lnTo>
                  <a:pt x="1361643" y="239915"/>
                </a:lnTo>
                <a:lnTo>
                  <a:pt x="1333639" y="204660"/>
                </a:lnTo>
                <a:lnTo>
                  <a:pt x="1303070" y="171678"/>
                </a:lnTo>
                <a:lnTo>
                  <a:pt x="1270076" y="141109"/>
                </a:lnTo>
                <a:lnTo>
                  <a:pt x="1234808" y="113118"/>
                </a:lnTo>
                <a:lnTo>
                  <a:pt x="1197419" y="87845"/>
                </a:lnTo>
                <a:lnTo>
                  <a:pt x="1158074" y="65455"/>
                </a:lnTo>
                <a:lnTo>
                  <a:pt x="1117841" y="46532"/>
                </a:lnTo>
                <a:lnTo>
                  <a:pt x="1116901" y="46088"/>
                </a:lnTo>
                <a:lnTo>
                  <a:pt x="1074064" y="29908"/>
                </a:lnTo>
                <a:lnTo>
                  <a:pt x="1029716" y="17056"/>
                </a:lnTo>
                <a:lnTo>
                  <a:pt x="983996" y="7683"/>
                </a:lnTo>
                <a:lnTo>
                  <a:pt x="937082" y="1943"/>
                </a:lnTo>
                <a:lnTo>
                  <a:pt x="889101" y="0"/>
                </a:lnTo>
                <a:lnTo>
                  <a:pt x="841222" y="1943"/>
                </a:lnTo>
                <a:lnTo>
                  <a:pt x="794372" y="7683"/>
                </a:lnTo>
                <a:lnTo>
                  <a:pt x="748728" y="17043"/>
                </a:lnTo>
                <a:lnTo>
                  <a:pt x="704430" y="29895"/>
                </a:lnTo>
                <a:lnTo>
                  <a:pt x="661657" y="46062"/>
                </a:lnTo>
                <a:lnTo>
                  <a:pt x="620522" y="65430"/>
                </a:lnTo>
                <a:lnTo>
                  <a:pt x="581215" y="87807"/>
                </a:lnTo>
                <a:lnTo>
                  <a:pt x="543864" y="113080"/>
                </a:lnTo>
                <a:lnTo>
                  <a:pt x="508622" y="141058"/>
                </a:lnTo>
                <a:lnTo>
                  <a:pt x="475653" y="171627"/>
                </a:lnTo>
                <a:lnTo>
                  <a:pt x="445046" y="204660"/>
                </a:lnTo>
                <a:lnTo>
                  <a:pt x="417106" y="239852"/>
                </a:lnTo>
                <a:lnTo>
                  <a:pt x="391845" y="277228"/>
                </a:lnTo>
                <a:lnTo>
                  <a:pt x="369455" y="316560"/>
                </a:lnTo>
                <a:lnTo>
                  <a:pt x="350100" y="357708"/>
                </a:lnTo>
                <a:lnTo>
                  <a:pt x="333908" y="400519"/>
                </a:lnTo>
                <a:lnTo>
                  <a:pt x="321056" y="444842"/>
                </a:lnTo>
                <a:lnTo>
                  <a:pt x="311696" y="490524"/>
                </a:lnTo>
                <a:lnTo>
                  <a:pt x="305955" y="537413"/>
                </a:lnTo>
                <a:lnTo>
                  <a:pt x="304012" y="585368"/>
                </a:lnTo>
                <a:lnTo>
                  <a:pt x="306349" y="637717"/>
                </a:lnTo>
                <a:lnTo>
                  <a:pt x="313220" y="688809"/>
                </a:lnTo>
                <a:lnTo>
                  <a:pt x="324421" y="738428"/>
                </a:lnTo>
                <a:lnTo>
                  <a:pt x="339725" y="786358"/>
                </a:lnTo>
                <a:lnTo>
                  <a:pt x="358927" y="832434"/>
                </a:lnTo>
                <a:lnTo>
                  <a:pt x="266788" y="924839"/>
                </a:lnTo>
                <a:lnTo>
                  <a:pt x="261696" y="932522"/>
                </a:lnTo>
                <a:lnTo>
                  <a:pt x="260007" y="941285"/>
                </a:lnTo>
                <a:lnTo>
                  <a:pt x="261696" y="950048"/>
                </a:lnTo>
                <a:lnTo>
                  <a:pt x="266788" y="957732"/>
                </a:lnTo>
                <a:lnTo>
                  <a:pt x="290766" y="981722"/>
                </a:lnTo>
                <a:lnTo>
                  <a:pt x="39243" y="1233246"/>
                </a:lnTo>
                <a:lnTo>
                  <a:pt x="13119" y="1269428"/>
                </a:lnTo>
                <a:lnTo>
                  <a:pt x="12" y="1310538"/>
                </a:lnTo>
                <a:lnTo>
                  <a:pt x="0" y="1353324"/>
                </a:lnTo>
                <a:lnTo>
                  <a:pt x="13106" y="1394523"/>
                </a:lnTo>
                <a:lnTo>
                  <a:pt x="39382" y="1430896"/>
                </a:lnTo>
                <a:lnTo>
                  <a:pt x="75704" y="1456969"/>
                </a:lnTo>
                <a:lnTo>
                  <a:pt x="116814" y="1470037"/>
                </a:lnTo>
                <a:lnTo>
                  <a:pt x="159537" y="1470050"/>
                </a:lnTo>
                <a:lnTo>
                  <a:pt x="200710" y="1456982"/>
                </a:lnTo>
                <a:lnTo>
                  <a:pt x="237159" y="1430769"/>
                </a:lnTo>
                <a:lnTo>
                  <a:pt x="243776" y="1424152"/>
                </a:lnTo>
                <a:lnTo>
                  <a:pt x="488429" y="1179372"/>
                </a:lnTo>
                <a:lnTo>
                  <a:pt x="512546" y="1203490"/>
                </a:lnTo>
                <a:lnTo>
                  <a:pt x="520230" y="1208595"/>
                </a:lnTo>
                <a:lnTo>
                  <a:pt x="528993" y="1210322"/>
                </a:lnTo>
                <a:lnTo>
                  <a:pt x="537756" y="1208633"/>
                </a:lnTo>
                <a:lnTo>
                  <a:pt x="545439" y="1203490"/>
                </a:lnTo>
                <a:lnTo>
                  <a:pt x="569493" y="1179372"/>
                </a:lnTo>
                <a:lnTo>
                  <a:pt x="594715" y="1154074"/>
                </a:lnTo>
                <a:lnTo>
                  <a:pt x="635622" y="1113053"/>
                </a:lnTo>
                <a:lnTo>
                  <a:pt x="682764" y="1133322"/>
                </a:lnTo>
                <a:lnTo>
                  <a:pt x="731901" y="1149464"/>
                </a:lnTo>
                <a:lnTo>
                  <a:pt x="782815" y="1161275"/>
                </a:lnTo>
                <a:lnTo>
                  <a:pt x="835291" y="1168527"/>
                </a:lnTo>
                <a:lnTo>
                  <a:pt x="889101" y="1170990"/>
                </a:lnTo>
                <a:lnTo>
                  <a:pt x="937069" y="1169035"/>
                </a:lnTo>
                <a:lnTo>
                  <a:pt x="983983" y="1163307"/>
                </a:lnTo>
                <a:lnTo>
                  <a:pt x="1029690" y="1153934"/>
                </a:lnTo>
                <a:lnTo>
                  <a:pt x="1074026" y="1141069"/>
                </a:lnTo>
                <a:lnTo>
                  <a:pt x="1116863" y="1124877"/>
                </a:lnTo>
                <a:lnTo>
                  <a:pt x="1118031" y="1124318"/>
                </a:lnTo>
                <a:lnTo>
                  <a:pt x="1158024" y="1105509"/>
                </a:lnTo>
                <a:lnTo>
                  <a:pt x="1197381" y="1083106"/>
                </a:lnTo>
                <a:lnTo>
                  <a:pt x="1234757" y="1057821"/>
                </a:lnTo>
                <a:lnTo>
                  <a:pt x="1270025" y="1029817"/>
                </a:lnTo>
                <a:lnTo>
                  <a:pt x="1303032" y="999236"/>
                </a:lnTo>
                <a:lnTo>
                  <a:pt x="1333563" y="966266"/>
                </a:lnTo>
                <a:lnTo>
                  <a:pt x="1361605" y="930960"/>
                </a:lnTo>
                <a:lnTo>
                  <a:pt x="1386878" y="893572"/>
                </a:lnTo>
                <a:lnTo>
                  <a:pt x="1409268" y="854227"/>
                </a:lnTo>
                <a:lnTo>
                  <a:pt x="1428635" y="813054"/>
                </a:lnTo>
                <a:lnTo>
                  <a:pt x="1444828" y="770229"/>
                </a:lnTo>
                <a:lnTo>
                  <a:pt x="1457680" y="725893"/>
                </a:lnTo>
                <a:lnTo>
                  <a:pt x="1467053" y="680212"/>
                </a:lnTo>
                <a:lnTo>
                  <a:pt x="1472780" y="633310"/>
                </a:lnTo>
                <a:lnTo>
                  <a:pt x="1474724" y="585368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>
              <a:lnSpc>
                <a:spcPct val="116399"/>
              </a:lnSpc>
              <a:spcBef>
                <a:spcPts val="95"/>
              </a:spcBef>
            </a:pPr>
            <a:r>
              <a:rPr spc="-470" dirty="0"/>
              <a:t>T</a:t>
            </a:r>
            <a:r>
              <a:rPr spc="-195" dirty="0"/>
              <a:t>h</a:t>
            </a:r>
            <a:r>
              <a:rPr spc="-125" dirty="0"/>
              <a:t>e</a:t>
            </a:r>
            <a:r>
              <a:rPr spc="-395" dirty="0"/>
              <a:t> </a:t>
            </a:r>
            <a:r>
              <a:rPr spc="20" dirty="0"/>
              <a:t>p</a:t>
            </a:r>
            <a:r>
              <a:rPr spc="-305" dirty="0"/>
              <a:t>r</a:t>
            </a:r>
            <a:r>
              <a:rPr spc="-45" dirty="0"/>
              <a:t>o</a:t>
            </a:r>
            <a:r>
              <a:rPr spc="165" dirty="0"/>
              <a:t>c</a:t>
            </a:r>
            <a:r>
              <a:rPr spc="-130" dirty="0"/>
              <a:t>e</a:t>
            </a:r>
            <a:r>
              <a:rPr spc="-185" dirty="0"/>
              <a:t>ss</a:t>
            </a:r>
            <a:r>
              <a:rPr spc="-130" dirty="0"/>
              <a:t>e</a:t>
            </a:r>
            <a:r>
              <a:rPr spc="-180" dirty="0"/>
              <a:t>s</a:t>
            </a:r>
            <a:r>
              <a:rPr spc="-395" dirty="0"/>
              <a:t> </a:t>
            </a:r>
            <a:r>
              <a:rPr spc="-15" dirty="0"/>
              <a:t>i</a:t>
            </a:r>
            <a:r>
              <a:rPr spc="-190" dirty="0"/>
              <a:t>n</a:t>
            </a:r>
            <a:r>
              <a:rPr spc="-395" dirty="0"/>
              <a:t> </a:t>
            </a:r>
            <a:r>
              <a:rPr spc="-240" dirty="0"/>
              <a:t>a</a:t>
            </a:r>
            <a:r>
              <a:rPr spc="-395" dirty="0"/>
              <a:t> </a:t>
            </a:r>
            <a:r>
              <a:rPr spc="20" dirty="0"/>
              <a:t>d</a:t>
            </a:r>
            <a:r>
              <a:rPr spc="-245" dirty="0"/>
              <a:t>a</a:t>
            </a:r>
            <a:r>
              <a:rPr spc="-125" dirty="0"/>
              <a:t>t</a:t>
            </a:r>
            <a:r>
              <a:rPr spc="-240" dirty="0"/>
              <a:t>a</a:t>
            </a:r>
            <a:r>
              <a:rPr spc="-395" dirty="0"/>
              <a:t> </a:t>
            </a:r>
            <a:r>
              <a:rPr spc="20" dirty="0"/>
              <a:t>p</a:t>
            </a:r>
            <a:r>
              <a:rPr spc="-15" dirty="0"/>
              <a:t>i</a:t>
            </a:r>
            <a:r>
              <a:rPr spc="20" dirty="0"/>
              <a:t>p</a:t>
            </a:r>
            <a:r>
              <a:rPr spc="-130" dirty="0"/>
              <a:t>e</a:t>
            </a:r>
            <a:r>
              <a:rPr spc="-10" dirty="0"/>
              <a:t>l</a:t>
            </a:r>
            <a:r>
              <a:rPr spc="-15" dirty="0"/>
              <a:t>i</a:t>
            </a:r>
            <a:r>
              <a:rPr spc="-195" dirty="0"/>
              <a:t>n</a:t>
            </a:r>
            <a:r>
              <a:rPr spc="-90" dirty="0"/>
              <a:t>e  </a:t>
            </a:r>
            <a:r>
              <a:rPr spc="165" dirty="0"/>
              <a:t>c</a:t>
            </a:r>
            <a:r>
              <a:rPr spc="-245" dirty="0"/>
              <a:t>a</a:t>
            </a:r>
            <a:r>
              <a:rPr spc="-190" dirty="0"/>
              <a:t>n</a:t>
            </a:r>
            <a:r>
              <a:rPr spc="-395" dirty="0"/>
              <a:t> </a:t>
            </a:r>
            <a:r>
              <a:rPr spc="-15" dirty="0"/>
              <a:t>i</a:t>
            </a:r>
            <a:r>
              <a:rPr spc="-195" dirty="0"/>
              <a:t>n</a:t>
            </a:r>
            <a:r>
              <a:rPr spc="165" dirty="0"/>
              <a:t>c</a:t>
            </a:r>
            <a:r>
              <a:rPr spc="-10" dirty="0"/>
              <a:t>l</a:t>
            </a:r>
            <a:r>
              <a:rPr spc="-195" dirty="0"/>
              <a:t>u</a:t>
            </a:r>
            <a:r>
              <a:rPr spc="20" dirty="0"/>
              <a:t>d</a:t>
            </a:r>
            <a:r>
              <a:rPr spc="-125" dirty="0"/>
              <a:t>e</a:t>
            </a:r>
          </a:p>
        </p:txBody>
      </p:sp>
      <p:sp>
        <p:nvSpPr>
          <p:cNvPr id="22" name="object 22"/>
          <p:cNvSpPr/>
          <p:nvPr/>
        </p:nvSpPr>
        <p:spPr>
          <a:xfrm>
            <a:off x="2581488" y="3046893"/>
            <a:ext cx="2770505" cy="811530"/>
          </a:xfrm>
          <a:custGeom>
            <a:avLst/>
            <a:gdLst/>
            <a:ahLst/>
            <a:cxnLst/>
            <a:rect l="l" t="t" r="r" b="b"/>
            <a:pathLst>
              <a:path w="2770504" h="811529">
                <a:moveTo>
                  <a:pt x="2567288" y="811325"/>
                </a:moveTo>
                <a:lnTo>
                  <a:pt x="202808" y="811325"/>
                </a:lnTo>
                <a:lnTo>
                  <a:pt x="156306" y="805968"/>
                </a:lnTo>
                <a:lnTo>
                  <a:pt x="113618" y="790709"/>
                </a:lnTo>
                <a:lnTo>
                  <a:pt x="75962" y="766765"/>
                </a:lnTo>
                <a:lnTo>
                  <a:pt x="44554" y="735354"/>
                </a:lnTo>
                <a:lnTo>
                  <a:pt x="20613" y="697694"/>
                </a:lnTo>
                <a:lnTo>
                  <a:pt x="5356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6" y="156324"/>
                </a:lnTo>
                <a:lnTo>
                  <a:pt x="20613" y="113631"/>
                </a:lnTo>
                <a:lnTo>
                  <a:pt x="44554" y="75970"/>
                </a:lnTo>
                <a:lnTo>
                  <a:pt x="75962" y="44559"/>
                </a:lnTo>
                <a:lnTo>
                  <a:pt x="113618" y="20616"/>
                </a:lnTo>
                <a:lnTo>
                  <a:pt x="156306" y="5356"/>
                </a:lnTo>
                <a:lnTo>
                  <a:pt x="202808" y="0"/>
                </a:lnTo>
                <a:lnTo>
                  <a:pt x="2567288" y="0"/>
                </a:lnTo>
                <a:lnTo>
                  <a:pt x="2607039" y="3933"/>
                </a:lnTo>
                <a:lnTo>
                  <a:pt x="2644900" y="15439"/>
                </a:lnTo>
                <a:lnTo>
                  <a:pt x="2679806" y="34078"/>
                </a:lnTo>
                <a:lnTo>
                  <a:pt x="2710695" y="59407"/>
                </a:lnTo>
                <a:lnTo>
                  <a:pt x="2736022" y="90300"/>
                </a:lnTo>
                <a:lnTo>
                  <a:pt x="2754659" y="125211"/>
                </a:lnTo>
                <a:lnTo>
                  <a:pt x="2766164" y="163076"/>
                </a:lnTo>
                <a:lnTo>
                  <a:pt x="2770097" y="202831"/>
                </a:lnTo>
                <a:lnTo>
                  <a:pt x="2770097" y="608494"/>
                </a:lnTo>
                <a:lnTo>
                  <a:pt x="2766164" y="648249"/>
                </a:lnTo>
                <a:lnTo>
                  <a:pt x="2754659" y="686114"/>
                </a:lnTo>
                <a:lnTo>
                  <a:pt x="2736022" y="721025"/>
                </a:lnTo>
                <a:lnTo>
                  <a:pt x="2710695" y="751917"/>
                </a:lnTo>
                <a:lnTo>
                  <a:pt x="2679806" y="777247"/>
                </a:lnTo>
                <a:lnTo>
                  <a:pt x="2644900" y="795886"/>
                </a:lnTo>
                <a:lnTo>
                  <a:pt x="2607039" y="807392"/>
                </a:lnTo>
                <a:lnTo>
                  <a:pt x="2567288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1633" y="5721719"/>
            <a:ext cx="3919854" cy="811530"/>
          </a:xfrm>
          <a:custGeom>
            <a:avLst/>
            <a:gdLst/>
            <a:ahLst/>
            <a:cxnLst/>
            <a:rect l="l" t="t" r="r" b="b"/>
            <a:pathLst>
              <a:path w="3919854" h="811529">
                <a:moveTo>
                  <a:pt x="3717160" y="811325"/>
                </a:moveTo>
                <a:lnTo>
                  <a:pt x="202662" y="811325"/>
                </a:lnTo>
                <a:lnTo>
                  <a:pt x="156193" y="805968"/>
                </a:lnTo>
                <a:lnTo>
                  <a:pt x="113536" y="790709"/>
                </a:lnTo>
                <a:lnTo>
                  <a:pt x="75907" y="766765"/>
                </a:lnTo>
                <a:lnTo>
                  <a:pt x="44522" y="735354"/>
                </a:lnTo>
                <a:lnTo>
                  <a:pt x="20598" y="697694"/>
                </a:lnTo>
                <a:lnTo>
                  <a:pt x="5352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2" y="156324"/>
                </a:lnTo>
                <a:lnTo>
                  <a:pt x="20598" y="113631"/>
                </a:lnTo>
                <a:lnTo>
                  <a:pt x="44522" y="75970"/>
                </a:lnTo>
                <a:lnTo>
                  <a:pt x="75907" y="44559"/>
                </a:lnTo>
                <a:lnTo>
                  <a:pt x="113536" y="20616"/>
                </a:lnTo>
                <a:lnTo>
                  <a:pt x="156193" y="5356"/>
                </a:lnTo>
                <a:lnTo>
                  <a:pt x="202662" y="0"/>
                </a:lnTo>
                <a:lnTo>
                  <a:pt x="3717160" y="0"/>
                </a:lnTo>
                <a:lnTo>
                  <a:pt x="3756882" y="3933"/>
                </a:lnTo>
                <a:lnTo>
                  <a:pt x="3794716" y="15439"/>
                </a:lnTo>
                <a:lnTo>
                  <a:pt x="3829597" y="34078"/>
                </a:lnTo>
                <a:lnTo>
                  <a:pt x="3860464" y="59407"/>
                </a:lnTo>
                <a:lnTo>
                  <a:pt x="3885773" y="90300"/>
                </a:lnTo>
                <a:lnTo>
                  <a:pt x="3904396" y="125211"/>
                </a:lnTo>
                <a:lnTo>
                  <a:pt x="3915893" y="163076"/>
                </a:lnTo>
                <a:lnTo>
                  <a:pt x="3919823" y="202831"/>
                </a:lnTo>
                <a:lnTo>
                  <a:pt x="3919823" y="608494"/>
                </a:lnTo>
                <a:lnTo>
                  <a:pt x="3915893" y="648249"/>
                </a:lnTo>
                <a:lnTo>
                  <a:pt x="3904396" y="686114"/>
                </a:lnTo>
                <a:lnTo>
                  <a:pt x="3885773" y="721025"/>
                </a:lnTo>
                <a:lnTo>
                  <a:pt x="3860464" y="751917"/>
                </a:lnTo>
                <a:lnTo>
                  <a:pt x="3829597" y="777247"/>
                </a:lnTo>
                <a:lnTo>
                  <a:pt x="3794716" y="795886"/>
                </a:lnTo>
                <a:lnTo>
                  <a:pt x="3756882" y="807392"/>
                </a:lnTo>
                <a:lnTo>
                  <a:pt x="3717160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41564" y="6934165"/>
            <a:ext cx="2209800" cy="811530"/>
          </a:xfrm>
          <a:custGeom>
            <a:avLst/>
            <a:gdLst/>
            <a:ahLst/>
            <a:cxnLst/>
            <a:rect l="l" t="t" r="r" b="b"/>
            <a:pathLst>
              <a:path w="2209800" h="811529">
                <a:moveTo>
                  <a:pt x="2006348" y="811325"/>
                </a:moveTo>
                <a:lnTo>
                  <a:pt x="203041" y="811325"/>
                </a:lnTo>
                <a:lnTo>
                  <a:pt x="156486" y="805968"/>
                </a:lnTo>
                <a:lnTo>
                  <a:pt x="113749" y="790709"/>
                </a:lnTo>
                <a:lnTo>
                  <a:pt x="76049" y="766765"/>
                </a:lnTo>
                <a:lnTo>
                  <a:pt x="44606" y="735354"/>
                </a:lnTo>
                <a:lnTo>
                  <a:pt x="20637" y="697694"/>
                </a:lnTo>
                <a:lnTo>
                  <a:pt x="5362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62" y="156324"/>
                </a:lnTo>
                <a:lnTo>
                  <a:pt x="20637" y="113631"/>
                </a:lnTo>
                <a:lnTo>
                  <a:pt x="44606" y="75970"/>
                </a:lnTo>
                <a:lnTo>
                  <a:pt x="76049" y="44559"/>
                </a:lnTo>
                <a:lnTo>
                  <a:pt x="113749" y="20616"/>
                </a:lnTo>
                <a:lnTo>
                  <a:pt x="156486" y="5356"/>
                </a:lnTo>
                <a:lnTo>
                  <a:pt x="203041" y="0"/>
                </a:lnTo>
                <a:lnTo>
                  <a:pt x="2006348" y="0"/>
                </a:lnTo>
                <a:lnTo>
                  <a:pt x="2046144" y="3933"/>
                </a:lnTo>
                <a:lnTo>
                  <a:pt x="2084048" y="15439"/>
                </a:lnTo>
                <a:lnTo>
                  <a:pt x="2118995" y="34078"/>
                </a:lnTo>
                <a:lnTo>
                  <a:pt x="2149920" y="59407"/>
                </a:lnTo>
                <a:lnTo>
                  <a:pt x="2175276" y="90300"/>
                </a:lnTo>
                <a:lnTo>
                  <a:pt x="2193934" y="125211"/>
                </a:lnTo>
                <a:lnTo>
                  <a:pt x="2205452" y="163076"/>
                </a:lnTo>
                <a:lnTo>
                  <a:pt x="2209389" y="202831"/>
                </a:lnTo>
                <a:lnTo>
                  <a:pt x="2209389" y="608494"/>
                </a:lnTo>
                <a:lnTo>
                  <a:pt x="2205452" y="648249"/>
                </a:lnTo>
                <a:lnTo>
                  <a:pt x="2193934" y="686114"/>
                </a:lnTo>
                <a:lnTo>
                  <a:pt x="2175276" y="721025"/>
                </a:lnTo>
                <a:lnTo>
                  <a:pt x="2149920" y="751917"/>
                </a:lnTo>
                <a:lnTo>
                  <a:pt x="2118995" y="777247"/>
                </a:lnTo>
                <a:lnTo>
                  <a:pt x="2084048" y="795886"/>
                </a:lnTo>
                <a:lnTo>
                  <a:pt x="2046144" y="807392"/>
                </a:lnTo>
                <a:lnTo>
                  <a:pt x="2006348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39621" y="4260481"/>
            <a:ext cx="2668905" cy="811530"/>
          </a:xfrm>
          <a:custGeom>
            <a:avLst/>
            <a:gdLst/>
            <a:ahLst/>
            <a:cxnLst/>
            <a:rect l="l" t="t" r="r" b="b"/>
            <a:pathLst>
              <a:path w="2668904" h="811529">
                <a:moveTo>
                  <a:pt x="2465804" y="811325"/>
                </a:moveTo>
                <a:lnTo>
                  <a:pt x="203004" y="811325"/>
                </a:lnTo>
                <a:lnTo>
                  <a:pt x="156457" y="805968"/>
                </a:lnTo>
                <a:lnTo>
                  <a:pt x="113728" y="790709"/>
                </a:lnTo>
                <a:lnTo>
                  <a:pt x="76035" y="766765"/>
                </a:lnTo>
                <a:lnTo>
                  <a:pt x="44597" y="735354"/>
                </a:lnTo>
                <a:lnTo>
                  <a:pt x="20633" y="697694"/>
                </a:lnTo>
                <a:lnTo>
                  <a:pt x="5361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61" y="156324"/>
                </a:lnTo>
                <a:lnTo>
                  <a:pt x="20633" y="113631"/>
                </a:lnTo>
                <a:lnTo>
                  <a:pt x="44597" y="75970"/>
                </a:lnTo>
                <a:lnTo>
                  <a:pt x="76035" y="44559"/>
                </a:lnTo>
                <a:lnTo>
                  <a:pt x="113728" y="20616"/>
                </a:lnTo>
                <a:lnTo>
                  <a:pt x="156457" y="5356"/>
                </a:lnTo>
                <a:lnTo>
                  <a:pt x="203004" y="0"/>
                </a:lnTo>
                <a:lnTo>
                  <a:pt x="2465804" y="0"/>
                </a:lnTo>
                <a:lnTo>
                  <a:pt x="2505593" y="3933"/>
                </a:lnTo>
                <a:lnTo>
                  <a:pt x="2543491" y="15439"/>
                </a:lnTo>
                <a:lnTo>
                  <a:pt x="2578431" y="34078"/>
                </a:lnTo>
                <a:lnTo>
                  <a:pt x="2609350" y="59407"/>
                </a:lnTo>
                <a:lnTo>
                  <a:pt x="2634702" y="90300"/>
                </a:lnTo>
                <a:lnTo>
                  <a:pt x="2653356" y="125211"/>
                </a:lnTo>
                <a:lnTo>
                  <a:pt x="2664872" y="163076"/>
                </a:lnTo>
                <a:lnTo>
                  <a:pt x="2668809" y="202831"/>
                </a:lnTo>
                <a:lnTo>
                  <a:pt x="2668809" y="608494"/>
                </a:lnTo>
                <a:lnTo>
                  <a:pt x="2664872" y="648249"/>
                </a:lnTo>
                <a:lnTo>
                  <a:pt x="2653356" y="686114"/>
                </a:lnTo>
                <a:lnTo>
                  <a:pt x="2634702" y="721025"/>
                </a:lnTo>
                <a:lnTo>
                  <a:pt x="2609350" y="751917"/>
                </a:lnTo>
                <a:lnTo>
                  <a:pt x="2578431" y="777247"/>
                </a:lnTo>
                <a:lnTo>
                  <a:pt x="2543491" y="795886"/>
                </a:lnTo>
                <a:lnTo>
                  <a:pt x="2505593" y="807392"/>
                </a:lnTo>
                <a:lnTo>
                  <a:pt x="2465804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1516" y="8613895"/>
            <a:ext cx="3698240" cy="811530"/>
          </a:xfrm>
          <a:custGeom>
            <a:avLst/>
            <a:gdLst/>
            <a:ahLst/>
            <a:cxnLst/>
            <a:rect l="l" t="t" r="r" b="b"/>
            <a:pathLst>
              <a:path w="3698240" h="811529">
                <a:moveTo>
                  <a:pt x="3494944" y="811325"/>
                </a:moveTo>
                <a:lnTo>
                  <a:pt x="202780" y="811325"/>
                </a:lnTo>
                <a:lnTo>
                  <a:pt x="156284" y="805968"/>
                </a:lnTo>
                <a:lnTo>
                  <a:pt x="113602" y="790709"/>
                </a:lnTo>
                <a:lnTo>
                  <a:pt x="75951" y="766765"/>
                </a:lnTo>
                <a:lnTo>
                  <a:pt x="44548" y="735354"/>
                </a:lnTo>
                <a:lnTo>
                  <a:pt x="20610" y="697694"/>
                </a:lnTo>
                <a:lnTo>
                  <a:pt x="5355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5" y="156324"/>
                </a:lnTo>
                <a:lnTo>
                  <a:pt x="20610" y="113631"/>
                </a:lnTo>
                <a:lnTo>
                  <a:pt x="44548" y="75970"/>
                </a:lnTo>
                <a:lnTo>
                  <a:pt x="75951" y="44559"/>
                </a:lnTo>
                <a:lnTo>
                  <a:pt x="113602" y="20616"/>
                </a:lnTo>
                <a:lnTo>
                  <a:pt x="156284" y="5356"/>
                </a:lnTo>
                <a:lnTo>
                  <a:pt x="202780" y="0"/>
                </a:lnTo>
                <a:lnTo>
                  <a:pt x="3494944" y="0"/>
                </a:lnTo>
                <a:lnTo>
                  <a:pt x="3534690" y="3933"/>
                </a:lnTo>
                <a:lnTo>
                  <a:pt x="3572545" y="15439"/>
                </a:lnTo>
                <a:lnTo>
                  <a:pt x="3607447" y="34078"/>
                </a:lnTo>
                <a:lnTo>
                  <a:pt x="3638332" y="59407"/>
                </a:lnTo>
                <a:lnTo>
                  <a:pt x="3663655" y="90300"/>
                </a:lnTo>
                <a:lnTo>
                  <a:pt x="3682289" y="125211"/>
                </a:lnTo>
                <a:lnTo>
                  <a:pt x="3693792" y="163076"/>
                </a:lnTo>
                <a:lnTo>
                  <a:pt x="3697725" y="202831"/>
                </a:lnTo>
                <a:lnTo>
                  <a:pt x="3697725" y="608494"/>
                </a:lnTo>
                <a:lnTo>
                  <a:pt x="3693792" y="648249"/>
                </a:lnTo>
                <a:lnTo>
                  <a:pt x="3682289" y="686114"/>
                </a:lnTo>
                <a:lnTo>
                  <a:pt x="3663655" y="721025"/>
                </a:lnTo>
                <a:lnTo>
                  <a:pt x="3638332" y="751917"/>
                </a:lnTo>
                <a:lnTo>
                  <a:pt x="3607447" y="777247"/>
                </a:lnTo>
                <a:lnTo>
                  <a:pt x="3572545" y="795886"/>
                </a:lnTo>
                <a:lnTo>
                  <a:pt x="3534690" y="807392"/>
                </a:lnTo>
                <a:lnTo>
                  <a:pt x="3494944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9915" y="10072694"/>
            <a:ext cx="2901950" cy="811530"/>
          </a:xfrm>
          <a:custGeom>
            <a:avLst/>
            <a:gdLst/>
            <a:ahLst/>
            <a:cxnLst/>
            <a:rect l="l" t="t" r="r" b="b"/>
            <a:pathLst>
              <a:path w="2901950" h="811529">
                <a:moveTo>
                  <a:pt x="2699161" y="811325"/>
                </a:moveTo>
                <a:lnTo>
                  <a:pt x="202709" y="811325"/>
                </a:lnTo>
                <a:lnTo>
                  <a:pt x="156230" y="805968"/>
                </a:lnTo>
                <a:lnTo>
                  <a:pt x="113563" y="790709"/>
                </a:lnTo>
                <a:lnTo>
                  <a:pt x="75925" y="766765"/>
                </a:lnTo>
                <a:lnTo>
                  <a:pt x="44533" y="735354"/>
                </a:lnTo>
                <a:lnTo>
                  <a:pt x="20603" y="697694"/>
                </a:lnTo>
                <a:lnTo>
                  <a:pt x="5353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3" y="156324"/>
                </a:lnTo>
                <a:lnTo>
                  <a:pt x="20603" y="113631"/>
                </a:lnTo>
                <a:lnTo>
                  <a:pt x="44533" y="75970"/>
                </a:lnTo>
                <a:lnTo>
                  <a:pt x="75925" y="44559"/>
                </a:lnTo>
                <a:lnTo>
                  <a:pt x="113563" y="20616"/>
                </a:lnTo>
                <a:lnTo>
                  <a:pt x="156230" y="5356"/>
                </a:lnTo>
                <a:lnTo>
                  <a:pt x="202709" y="0"/>
                </a:lnTo>
                <a:lnTo>
                  <a:pt x="2699161" y="0"/>
                </a:lnTo>
                <a:lnTo>
                  <a:pt x="2738892" y="3933"/>
                </a:lnTo>
                <a:lnTo>
                  <a:pt x="2776735" y="15439"/>
                </a:lnTo>
                <a:lnTo>
                  <a:pt x="2811624" y="34078"/>
                </a:lnTo>
                <a:lnTo>
                  <a:pt x="2842498" y="59407"/>
                </a:lnTo>
                <a:lnTo>
                  <a:pt x="2867813" y="90300"/>
                </a:lnTo>
                <a:lnTo>
                  <a:pt x="2886440" y="125211"/>
                </a:lnTo>
                <a:lnTo>
                  <a:pt x="2897940" y="163076"/>
                </a:lnTo>
                <a:lnTo>
                  <a:pt x="2901871" y="202831"/>
                </a:lnTo>
                <a:lnTo>
                  <a:pt x="2901871" y="608494"/>
                </a:lnTo>
                <a:lnTo>
                  <a:pt x="2897940" y="648249"/>
                </a:lnTo>
                <a:lnTo>
                  <a:pt x="2886440" y="686114"/>
                </a:lnTo>
                <a:lnTo>
                  <a:pt x="2867813" y="721025"/>
                </a:lnTo>
                <a:lnTo>
                  <a:pt x="2842498" y="751917"/>
                </a:lnTo>
                <a:lnTo>
                  <a:pt x="2811624" y="777247"/>
                </a:lnTo>
                <a:lnTo>
                  <a:pt x="2776735" y="795886"/>
                </a:lnTo>
                <a:lnTo>
                  <a:pt x="2738892" y="807392"/>
                </a:lnTo>
                <a:lnTo>
                  <a:pt x="2699161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70491" y="3135628"/>
            <a:ext cx="4483100" cy="7656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185" dirty="0">
                <a:latin typeface="Tahoma"/>
                <a:cs typeface="Tahoma"/>
              </a:rPr>
              <a:t>Extraction</a:t>
            </a:r>
            <a:endParaRPr sz="3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ahoma"/>
              <a:cs typeface="Tahoma"/>
            </a:endParaRPr>
          </a:p>
          <a:p>
            <a:pPr marL="1922145" algn="ctr">
              <a:lnSpc>
                <a:spcPct val="100000"/>
              </a:lnSpc>
            </a:pPr>
            <a:r>
              <a:rPr sz="3950" b="1" spc="-229" dirty="0">
                <a:latin typeface="Tahoma"/>
                <a:cs typeface="Tahoma"/>
              </a:rPr>
              <a:t>Validation</a:t>
            </a:r>
            <a:endParaRPr sz="3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950" b="1" spc="-215" dirty="0">
                <a:latin typeface="Tahoma"/>
                <a:cs typeface="Tahoma"/>
              </a:rPr>
              <a:t>Transformation</a:t>
            </a:r>
            <a:endParaRPr sz="3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Tahoma"/>
              <a:cs typeface="Tahoma"/>
            </a:endParaRPr>
          </a:p>
          <a:p>
            <a:pPr marL="2066289" algn="ctr">
              <a:lnSpc>
                <a:spcPct val="100000"/>
              </a:lnSpc>
              <a:spcBef>
                <a:spcPts val="5"/>
              </a:spcBef>
            </a:pPr>
            <a:r>
              <a:rPr sz="3950" b="1" spc="-229" dirty="0">
                <a:latin typeface="Tahoma"/>
                <a:cs typeface="Tahoma"/>
              </a:rPr>
              <a:t>Loading</a:t>
            </a:r>
            <a:endParaRPr sz="3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950" b="1" spc="-695" dirty="0">
                <a:latin typeface="Tahoma"/>
                <a:cs typeface="Tahoma"/>
              </a:rPr>
              <a:t>Q</a:t>
            </a:r>
            <a:r>
              <a:rPr sz="3950" b="1" spc="-370" dirty="0">
                <a:latin typeface="Tahoma"/>
                <a:cs typeface="Tahoma"/>
              </a:rPr>
              <a:t>u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204" dirty="0">
                <a:latin typeface="Tahoma"/>
                <a:cs typeface="Tahoma"/>
              </a:rPr>
              <a:t>l</a:t>
            </a:r>
            <a:r>
              <a:rPr sz="3950" b="1" spc="-160" dirty="0">
                <a:latin typeface="Tahoma"/>
                <a:cs typeface="Tahoma"/>
              </a:rPr>
              <a:t>i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270" dirty="0">
                <a:latin typeface="Tahoma"/>
                <a:cs typeface="Tahoma"/>
              </a:rPr>
              <a:t>y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-229" dirty="0">
                <a:latin typeface="Tahoma"/>
                <a:cs typeface="Tahoma"/>
              </a:rPr>
              <a:t>C</a:t>
            </a:r>
            <a:r>
              <a:rPr sz="3950" b="1" spc="-365" dirty="0">
                <a:latin typeface="Tahoma"/>
                <a:cs typeface="Tahoma"/>
              </a:rPr>
              <a:t>h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40" dirty="0">
                <a:latin typeface="Tahoma"/>
                <a:cs typeface="Tahoma"/>
              </a:rPr>
              <a:t>c</a:t>
            </a:r>
            <a:r>
              <a:rPr sz="3950" b="1" spc="-270" dirty="0">
                <a:latin typeface="Tahoma"/>
                <a:cs typeface="Tahoma"/>
              </a:rPr>
              <a:t>k</a:t>
            </a:r>
            <a:r>
              <a:rPr sz="3950" b="1" spc="-40" dirty="0">
                <a:latin typeface="Tahoma"/>
                <a:cs typeface="Tahoma"/>
              </a:rPr>
              <a:t>s</a:t>
            </a:r>
            <a:endParaRPr sz="3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550">
              <a:latin typeface="Tahoma"/>
              <a:cs typeface="Tahoma"/>
            </a:endParaRPr>
          </a:p>
          <a:p>
            <a:pPr marL="2058035" algn="ctr">
              <a:lnSpc>
                <a:spcPct val="100000"/>
              </a:lnSpc>
            </a:pPr>
            <a:r>
              <a:rPr sz="3950" b="1" spc="-285" dirty="0">
                <a:latin typeface="Tahoma"/>
                <a:cs typeface="Tahoma"/>
              </a:rPr>
              <a:t>Monitoring</a:t>
            </a:r>
            <a:endParaRPr sz="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0183" y="8153670"/>
            <a:ext cx="2155825" cy="4000500"/>
          </a:xfrm>
          <a:custGeom>
            <a:avLst/>
            <a:gdLst/>
            <a:ahLst/>
            <a:cxnLst/>
            <a:rect l="l" t="t" r="r" b="b"/>
            <a:pathLst>
              <a:path w="2155825" h="4000500">
                <a:moveTo>
                  <a:pt x="276391" y="4000499"/>
                </a:moveTo>
                <a:lnTo>
                  <a:pt x="217929" y="4000499"/>
                </a:lnTo>
                <a:lnTo>
                  <a:pt x="173040" y="3975099"/>
                </a:lnTo>
                <a:lnTo>
                  <a:pt x="133076" y="3962399"/>
                </a:lnTo>
                <a:lnTo>
                  <a:pt x="99300" y="3924299"/>
                </a:lnTo>
                <a:lnTo>
                  <a:pt x="72975" y="3886199"/>
                </a:lnTo>
                <a:lnTo>
                  <a:pt x="55365" y="3835399"/>
                </a:lnTo>
                <a:lnTo>
                  <a:pt x="47732" y="3797299"/>
                </a:lnTo>
                <a:lnTo>
                  <a:pt x="0" y="2717799"/>
                </a:lnTo>
                <a:lnTo>
                  <a:pt x="3161" y="2666999"/>
                </a:lnTo>
                <a:lnTo>
                  <a:pt x="16324" y="2628899"/>
                </a:lnTo>
                <a:lnTo>
                  <a:pt x="38431" y="2578099"/>
                </a:lnTo>
                <a:lnTo>
                  <a:pt x="68424" y="2552699"/>
                </a:lnTo>
                <a:lnTo>
                  <a:pt x="105245" y="2514599"/>
                </a:lnTo>
                <a:lnTo>
                  <a:pt x="147833" y="2501899"/>
                </a:lnTo>
                <a:lnTo>
                  <a:pt x="195132" y="2489199"/>
                </a:lnTo>
                <a:lnTo>
                  <a:pt x="593842" y="2451099"/>
                </a:lnTo>
                <a:lnTo>
                  <a:pt x="593842" y="1384299"/>
                </a:lnTo>
                <a:lnTo>
                  <a:pt x="571178" y="1371599"/>
                </a:lnTo>
                <a:lnTo>
                  <a:pt x="545972" y="1358899"/>
                </a:lnTo>
                <a:lnTo>
                  <a:pt x="518598" y="1333499"/>
                </a:lnTo>
                <a:lnTo>
                  <a:pt x="489433" y="1308099"/>
                </a:lnTo>
                <a:lnTo>
                  <a:pt x="455116" y="1282699"/>
                </a:lnTo>
                <a:lnTo>
                  <a:pt x="419514" y="1257299"/>
                </a:lnTo>
                <a:lnTo>
                  <a:pt x="346896" y="1181099"/>
                </a:lnTo>
                <a:lnTo>
                  <a:pt x="311101" y="1142999"/>
                </a:lnTo>
                <a:lnTo>
                  <a:pt x="276462" y="1092199"/>
                </a:lnTo>
                <a:lnTo>
                  <a:pt x="243590" y="1054099"/>
                </a:lnTo>
                <a:lnTo>
                  <a:pt x="213095" y="1003299"/>
                </a:lnTo>
                <a:lnTo>
                  <a:pt x="192032" y="952499"/>
                </a:lnTo>
                <a:lnTo>
                  <a:pt x="173208" y="914399"/>
                </a:lnTo>
                <a:lnTo>
                  <a:pt x="156991" y="863599"/>
                </a:lnTo>
                <a:lnTo>
                  <a:pt x="143747" y="812799"/>
                </a:lnTo>
                <a:lnTo>
                  <a:pt x="133845" y="761999"/>
                </a:lnTo>
                <a:lnTo>
                  <a:pt x="127653" y="711199"/>
                </a:lnTo>
                <a:lnTo>
                  <a:pt x="125538" y="660399"/>
                </a:lnTo>
                <a:lnTo>
                  <a:pt x="126680" y="622299"/>
                </a:lnTo>
                <a:lnTo>
                  <a:pt x="130301" y="571499"/>
                </a:lnTo>
                <a:lnTo>
                  <a:pt x="136451" y="533399"/>
                </a:lnTo>
                <a:lnTo>
                  <a:pt x="145180" y="495299"/>
                </a:lnTo>
                <a:lnTo>
                  <a:pt x="156538" y="444499"/>
                </a:lnTo>
                <a:lnTo>
                  <a:pt x="170574" y="406399"/>
                </a:lnTo>
                <a:lnTo>
                  <a:pt x="187339" y="355599"/>
                </a:lnTo>
                <a:lnTo>
                  <a:pt x="206882" y="317499"/>
                </a:lnTo>
                <a:lnTo>
                  <a:pt x="229254" y="266699"/>
                </a:lnTo>
                <a:lnTo>
                  <a:pt x="254505" y="228599"/>
                </a:lnTo>
                <a:lnTo>
                  <a:pt x="282684" y="177799"/>
                </a:lnTo>
                <a:lnTo>
                  <a:pt x="313841" y="139699"/>
                </a:lnTo>
                <a:lnTo>
                  <a:pt x="348027" y="88899"/>
                </a:lnTo>
                <a:lnTo>
                  <a:pt x="385292" y="38099"/>
                </a:lnTo>
                <a:lnTo>
                  <a:pt x="419994" y="12699"/>
                </a:lnTo>
                <a:lnTo>
                  <a:pt x="460831" y="0"/>
                </a:lnTo>
                <a:lnTo>
                  <a:pt x="547623" y="0"/>
                </a:lnTo>
                <a:lnTo>
                  <a:pt x="586937" y="25399"/>
                </a:lnTo>
                <a:lnTo>
                  <a:pt x="612459" y="50799"/>
                </a:lnTo>
                <a:lnTo>
                  <a:pt x="629228" y="88899"/>
                </a:lnTo>
                <a:lnTo>
                  <a:pt x="637111" y="126999"/>
                </a:lnTo>
                <a:lnTo>
                  <a:pt x="635975" y="165099"/>
                </a:lnTo>
                <a:lnTo>
                  <a:pt x="758293" y="228599"/>
                </a:lnTo>
                <a:lnTo>
                  <a:pt x="603539" y="228599"/>
                </a:lnTo>
                <a:lnTo>
                  <a:pt x="561897" y="279399"/>
                </a:lnTo>
                <a:lnTo>
                  <a:pt x="526298" y="330199"/>
                </a:lnTo>
                <a:lnTo>
                  <a:pt x="496348" y="380999"/>
                </a:lnTo>
                <a:lnTo>
                  <a:pt x="471653" y="431799"/>
                </a:lnTo>
                <a:lnTo>
                  <a:pt x="451820" y="469899"/>
                </a:lnTo>
                <a:lnTo>
                  <a:pt x="436455" y="507999"/>
                </a:lnTo>
                <a:lnTo>
                  <a:pt x="425165" y="546099"/>
                </a:lnTo>
                <a:lnTo>
                  <a:pt x="417556" y="584199"/>
                </a:lnTo>
                <a:lnTo>
                  <a:pt x="413234" y="622299"/>
                </a:lnTo>
                <a:lnTo>
                  <a:pt x="411805" y="660399"/>
                </a:lnTo>
                <a:lnTo>
                  <a:pt x="415324" y="711199"/>
                </a:lnTo>
                <a:lnTo>
                  <a:pt x="425304" y="761999"/>
                </a:lnTo>
                <a:lnTo>
                  <a:pt x="441120" y="812799"/>
                </a:lnTo>
                <a:lnTo>
                  <a:pt x="462150" y="850899"/>
                </a:lnTo>
                <a:lnTo>
                  <a:pt x="487783" y="901699"/>
                </a:lnTo>
                <a:lnTo>
                  <a:pt x="517284" y="939799"/>
                </a:lnTo>
                <a:lnTo>
                  <a:pt x="549677" y="977899"/>
                </a:lnTo>
                <a:lnTo>
                  <a:pt x="583985" y="1015999"/>
                </a:lnTo>
                <a:lnTo>
                  <a:pt x="633045" y="1066799"/>
                </a:lnTo>
                <a:lnTo>
                  <a:pt x="680321" y="1092199"/>
                </a:lnTo>
                <a:lnTo>
                  <a:pt x="722438" y="1130299"/>
                </a:lnTo>
                <a:lnTo>
                  <a:pt x="756021" y="1142999"/>
                </a:lnTo>
                <a:lnTo>
                  <a:pt x="1845509" y="1142999"/>
                </a:lnTo>
                <a:lnTo>
                  <a:pt x="1824487" y="1168399"/>
                </a:lnTo>
                <a:lnTo>
                  <a:pt x="1792335" y="1193799"/>
                </a:lnTo>
                <a:lnTo>
                  <a:pt x="1760024" y="1231899"/>
                </a:lnTo>
                <a:lnTo>
                  <a:pt x="1715142" y="1269999"/>
                </a:lnTo>
                <a:lnTo>
                  <a:pt x="1671825" y="1308099"/>
                </a:lnTo>
                <a:lnTo>
                  <a:pt x="1631107" y="1333499"/>
                </a:lnTo>
                <a:lnTo>
                  <a:pt x="1594021" y="1358899"/>
                </a:lnTo>
                <a:lnTo>
                  <a:pt x="1561599" y="1384299"/>
                </a:lnTo>
                <a:lnTo>
                  <a:pt x="1561599" y="2451099"/>
                </a:lnTo>
                <a:lnTo>
                  <a:pt x="1960291" y="2489199"/>
                </a:lnTo>
                <a:lnTo>
                  <a:pt x="2007588" y="2501899"/>
                </a:lnTo>
                <a:lnTo>
                  <a:pt x="2050172" y="2514599"/>
                </a:lnTo>
                <a:lnTo>
                  <a:pt x="2086986" y="2552699"/>
                </a:lnTo>
                <a:lnTo>
                  <a:pt x="2116974" y="2578099"/>
                </a:lnTo>
                <a:lnTo>
                  <a:pt x="2139077" y="2628899"/>
                </a:lnTo>
                <a:lnTo>
                  <a:pt x="2152240" y="2666999"/>
                </a:lnTo>
                <a:lnTo>
                  <a:pt x="2155406" y="2717799"/>
                </a:lnTo>
                <a:lnTo>
                  <a:pt x="2150920" y="2819399"/>
                </a:lnTo>
                <a:lnTo>
                  <a:pt x="1077694" y="2819399"/>
                </a:lnTo>
                <a:lnTo>
                  <a:pt x="1060846" y="2832099"/>
                </a:lnTo>
                <a:lnTo>
                  <a:pt x="1043279" y="2832099"/>
                </a:lnTo>
                <a:lnTo>
                  <a:pt x="1025024" y="2844799"/>
                </a:lnTo>
                <a:lnTo>
                  <a:pt x="1006114" y="2844799"/>
                </a:lnTo>
                <a:lnTo>
                  <a:pt x="447050" y="2908299"/>
                </a:lnTo>
                <a:lnTo>
                  <a:pt x="485604" y="3771899"/>
                </a:lnTo>
                <a:lnTo>
                  <a:pt x="482056" y="3822699"/>
                </a:lnTo>
                <a:lnTo>
                  <a:pt x="467632" y="3873499"/>
                </a:lnTo>
                <a:lnTo>
                  <a:pt x="443591" y="3911599"/>
                </a:lnTo>
                <a:lnTo>
                  <a:pt x="411189" y="3949699"/>
                </a:lnTo>
                <a:lnTo>
                  <a:pt x="371684" y="3975099"/>
                </a:lnTo>
                <a:lnTo>
                  <a:pt x="326332" y="3987799"/>
                </a:lnTo>
                <a:lnTo>
                  <a:pt x="276391" y="4000499"/>
                </a:lnTo>
                <a:close/>
              </a:path>
              <a:path w="2155825" h="4000500">
                <a:moveTo>
                  <a:pt x="1518397" y="292099"/>
                </a:moveTo>
                <a:lnTo>
                  <a:pt x="1274849" y="292099"/>
                </a:lnTo>
                <a:lnTo>
                  <a:pt x="1519467" y="165099"/>
                </a:lnTo>
                <a:lnTo>
                  <a:pt x="1518331" y="126999"/>
                </a:lnTo>
                <a:lnTo>
                  <a:pt x="1526216" y="88899"/>
                </a:lnTo>
                <a:lnTo>
                  <a:pt x="1542990" y="50799"/>
                </a:lnTo>
                <a:lnTo>
                  <a:pt x="1568523" y="25399"/>
                </a:lnTo>
                <a:lnTo>
                  <a:pt x="1607821" y="0"/>
                </a:lnTo>
                <a:lnTo>
                  <a:pt x="1694611" y="0"/>
                </a:lnTo>
                <a:lnTo>
                  <a:pt x="1735455" y="12699"/>
                </a:lnTo>
                <a:lnTo>
                  <a:pt x="1770168" y="38099"/>
                </a:lnTo>
                <a:lnTo>
                  <a:pt x="1807415" y="88899"/>
                </a:lnTo>
                <a:lnTo>
                  <a:pt x="1841587" y="139699"/>
                </a:lnTo>
                <a:lnTo>
                  <a:pt x="1872734" y="177799"/>
                </a:lnTo>
                <a:lnTo>
                  <a:pt x="1900905" y="228599"/>
                </a:lnTo>
                <a:lnTo>
                  <a:pt x="1551902" y="228599"/>
                </a:lnTo>
                <a:lnTo>
                  <a:pt x="1518397" y="292099"/>
                </a:lnTo>
                <a:close/>
              </a:path>
              <a:path w="2155825" h="4000500">
                <a:moveTo>
                  <a:pt x="1170037" y="1041399"/>
                </a:moveTo>
                <a:lnTo>
                  <a:pt x="985434" y="1041399"/>
                </a:lnTo>
                <a:lnTo>
                  <a:pt x="941973" y="1028699"/>
                </a:lnTo>
                <a:lnTo>
                  <a:pt x="900707" y="1003299"/>
                </a:lnTo>
                <a:lnTo>
                  <a:pt x="861937" y="990599"/>
                </a:lnTo>
                <a:lnTo>
                  <a:pt x="825965" y="952499"/>
                </a:lnTo>
                <a:lnTo>
                  <a:pt x="793095" y="927099"/>
                </a:lnTo>
                <a:lnTo>
                  <a:pt x="763627" y="901699"/>
                </a:lnTo>
                <a:lnTo>
                  <a:pt x="737863" y="863599"/>
                </a:lnTo>
                <a:lnTo>
                  <a:pt x="716107" y="825499"/>
                </a:lnTo>
                <a:lnTo>
                  <a:pt x="698659" y="774699"/>
                </a:lnTo>
                <a:lnTo>
                  <a:pt x="685823" y="736599"/>
                </a:lnTo>
                <a:lnTo>
                  <a:pt x="677899" y="685799"/>
                </a:lnTo>
                <a:lnTo>
                  <a:pt x="675191" y="647699"/>
                </a:lnTo>
                <a:lnTo>
                  <a:pt x="678455" y="596899"/>
                </a:lnTo>
                <a:lnTo>
                  <a:pt x="687978" y="546099"/>
                </a:lnTo>
                <a:lnTo>
                  <a:pt x="703359" y="495299"/>
                </a:lnTo>
                <a:lnTo>
                  <a:pt x="724193" y="457199"/>
                </a:lnTo>
                <a:lnTo>
                  <a:pt x="603539" y="228599"/>
                </a:lnTo>
                <a:lnTo>
                  <a:pt x="758293" y="228599"/>
                </a:lnTo>
                <a:lnTo>
                  <a:pt x="880611" y="292099"/>
                </a:lnTo>
                <a:lnTo>
                  <a:pt x="1518397" y="292099"/>
                </a:lnTo>
                <a:lnTo>
                  <a:pt x="1431284" y="457199"/>
                </a:lnTo>
                <a:lnTo>
                  <a:pt x="1452108" y="495299"/>
                </a:lnTo>
                <a:lnTo>
                  <a:pt x="1467483" y="546099"/>
                </a:lnTo>
                <a:lnTo>
                  <a:pt x="1477005" y="596899"/>
                </a:lnTo>
                <a:lnTo>
                  <a:pt x="1480268" y="647699"/>
                </a:lnTo>
                <a:lnTo>
                  <a:pt x="1477561" y="685799"/>
                </a:lnTo>
                <a:lnTo>
                  <a:pt x="1469638" y="736599"/>
                </a:lnTo>
                <a:lnTo>
                  <a:pt x="1456804" y="774699"/>
                </a:lnTo>
                <a:lnTo>
                  <a:pt x="1077694" y="774699"/>
                </a:lnTo>
                <a:lnTo>
                  <a:pt x="1017377" y="787399"/>
                </a:lnTo>
                <a:lnTo>
                  <a:pt x="964995" y="800099"/>
                </a:lnTo>
                <a:lnTo>
                  <a:pt x="923688" y="825499"/>
                </a:lnTo>
                <a:lnTo>
                  <a:pt x="896600" y="850899"/>
                </a:lnTo>
                <a:lnTo>
                  <a:pt x="886873" y="876299"/>
                </a:lnTo>
                <a:lnTo>
                  <a:pt x="896600" y="901699"/>
                </a:lnTo>
                <a:lnTo>
                  <a:pt x="1391844" y="901699"/>
                </a:lnTo>
                <a:lnTo>
                  <a:pt x="1362378" y="927099"/>
                </a:lnTo>
                <a:lnTo>
                  <a:pt x="1329509" y="952499"/>
                </a:lnTo>
                <a:lnTo>
                  <a:pt x="1293538" y="990599"/>
                </a:lnTo>
                <a:lnTo>
                  <a:pt x="1254768" y="1003299"/>
                </a:lnTo>
                <a:lnTo>
                  <a:pt x="1213501" y="1028699"/>
                </a:lnTo>
                <a:lnTo>
                  <a:pt x="1170037" y="1041399"/>
                </a:lnTo>
                <a:close/>
              </a:path>
              <a:path w="2155825" h="4000500">
                <a:moveTo>
                  <a:pt x="1845509" y="1142999"/>
                </a:moveTo>
                <a:lnTo>
                  <a:pt x="1403213" y="1142999"/>
                </a:lnTo>
                <a:lnTo>
                  <a:pt x="1421309" y="1130299"/>
                </a:lnTo>
                <a:lnTo>
                  <a:pt x="1442338" y="1117599"/>
                </a:lnTo>
                <a:lnTo>
                  <a:pt x="1465725" y="1104899"/>
                </a:lnTo>
                <a:lnTo>
                  <a:pt x="1490895" y="1092199"/>
                </a:lnTo>
                <a:lnTo>
                  <a:pt x="1526298" y="1054099"/>
                </a:lnTo>
                <a:lnTo>
                  <a:pt x="1562421" y="1028699"/>
                </a:lnTo>
                <a:lnTo>
                  <a:pt x="1598067" y="990599"/>
                </a:lnTo>
                <a:lnTo>
                  <a:pt x="1632042" y="952499"/>
                </a:lnTo>
                <a:lnTo>
                  <a:pt x="1663150" y="901699"/>
                </a:lnTo>
                <a:lnTo>
                  <a:pt x="1690197" y="863599"/>
                </a:lnTo>
                <a:lnTo>
                  <a:pt x="1712474" y="812799"/>
                </a:lnTo>
                <a:lnTo>
                  <a:pt x="1729256" y="761999"/>
                </a:lnTo>
                <a:lnTo>
                  <a:pt x="1739860" y="711199"/>
                </a:lnTo>
                <a:lnTo>
                  <a:pt x="1743600" y="660399"/>
                </a:lnTo>
                <a:lnTo>
                  <a:pt x="1742171" y="622299"/>
                </a:lnTo>
                <a:lnTo>
                  <a:pt x="1737848" y="584199"/>
                </a:lnTo>
                <a:lnTo>
                  <a:pt x="1730238" y="546099"/>
                </a:lnTo>
                <a:lnTo>
                  <a:pt x="1718947" y="507999"/>
                </a:lnTo>
                <a:lnTo>
                  <a:pt x="1703583" y="469899"/>
                </a:lnTo>
                <a:lnTo>
                  <a:pt x="1683753" y="431799"/>
                </a:lnTo>
                <a:lnTo>
                  <a:pt x="1659062" y="380999"/>
                </a:lnTo>
                <a:lnTo>
                  <a:pt x="1629119" y="330199"/>
                </a:lnTo>
                <a:lnTo>
                  <a:pt x="1593530" y="279399"/>
                </a:lnTo>
                <a:lnTo>
                  <a:pt x="1551902" y="228599"/>
                </a:lnTo>
                <a:lnTo>
                  <a:pt x="1900905" y="228599"/>
                </a:lnTo>
                <a:lnTo>
                  <a:pt x="1926150" y="266699"/>
                </a:lnTo>
                <a:lnTo>
                  <a:pt x="1948519" y="317499"/>
                </a:lnTo>
                <a:lnTo>
                  <a:pt x="1968060" y="355599"/>
                </a:lnTo>
                <a:lnTo>
                  <a:pt x="1984825" y="406399"/>
                </a:lnTo>
                <a:lnTo>
                  <a:pt x="1998862" y="444499"/>
                </a:lnTo>
                <a:lnTo>
                  <a:pt x="2010221" y="495299"/>
                </a:lnTo>
                <a:lnTo>
                  <a:pt x="2018951" y="533399"/>
                </a:lnTo>
                <a:lnTo>
                  <a:pt x="2025103" y="571499"/>
                </a:lnTo>
                <a:lnTo>
                  <a:pt x="2028725" y="622299"/>
                </a:lnTo>
                <a:lnTo>
                  <a:pt x="2029868" y="660399"/>
                </a:lnTo>
                <a:lnTo>
                  <a:pt x="2027737" y="711199"/>
                </a:lnTo>
                <a:lnTo>
                  <a:pt x="2021540" y="761999"/>
                </a:lnTo>
                <a:lnTo>
                  <a:pt x="2011643" y="812799"/>
                </a:lnTo>
                <a:lnTo>
                  <a:pt x="1998409" y="863599"/>
                </a:lnTo>
                <a:lnTo>
                  <a:pt x="1982202" y="914399"/>
                </a:lnTo>
                <a:lnTo>
                  <a:pt x="1963388" y="952499"/>
                </a:lnTo>
                <a:lnTo>
                  <a:pt x="1942329" y="1003299"/>
                </a:lnTo>
                <a:lnTo>
                  <a:pt x="1915400" y="1041399"/>
                </a:lnTo>
                <a:lnTo>
                  <a:pt x="1886477" y="1092199"/>
                </a:lnTo>
                <a:lnTo>
                  <a:pt x="1856020" y="1130299"/>
                </a:lnTo>
                <a:lnTo>
                  <a:pt x="1845509" y="1142999"/>
                </a:lnTo>
                <a:close/>
              </a:path>
              <a:path w="2155825" h="4000500">
                <a:moveTo>
                  <a:pt x="1274849" y="292099"/>
                </a:moveTo>
                <a:lnTo>
                  <a:pt x="880611" y="292099"/>
                </a:lnTo>
                <a:lnTo>
                  <a:pt x="925928" y="266699"/>
                </a:lnTo>
                <a:lnTo>
                  <a:pt x="974166" y="253999"/>
                </a:lnTo>
                <a:lnTo>
                  <a:pt x="1024906" y="241299"/>
                </a:lnTo>
                <a:lnTo>
                  <a:pt x="1130556" y="241299"/>
                </a:lnTo>
                <a:lnTo>
                  <a:pt x="1181301" y="253999"/>
                </a:lnTo>
                <a:lnTo>
                  <a:pt x="1229540" y="266699"/>
                </a:lnTo>
                <a:lnTo>
                  <a:pt x="1274849" y="292099"/>
                </a:lnTo>
                <a:close/>
              </a:path>
              <a:path w="2155825" h="4000500">
                <a:moveTo>
                  <a:pt x="1391844" y="901699"/>
                </a:moveTo>
                <a:lnTo>
                  <a:pt x="1258805" y="901699"/>
                </a:lnTo>
                <a:lnTo>
                  <a:pt x="1268533" y="876299"/>
                </a:lnTo>
                <a:lnTo>
                  <a:pt x="1258805" y="850899"/>
                </a:lnTo>
                <a:lnTo>
                  <a:pt x="1231716" y="825499"/>
                </a:lnTo>
                <a:lnTo>
                  <a:pt x="1190407" y="800099"/>
                </a:lnTo>
                <a:lnTo>
                  <a:pt x="1138019" y="787399"/>
                </a:lnTo>
                <a:lnTo>
                  <a:pt x="1077694" y="774699"/>
                </a:lnTo>
                <a:lnTo>
                  <a:pt x="1456804" y="774699"/>
                </a:lnTo>
                <a:lnTo>
                  <a:pt x="1439359" y="825499"/>
                </a:lnTo>
                <a:lnTo>
                  <a:pt x="1417605" y="863599"/>
                </a:lnTo>
                <a:lnTo>
                  <a:pt x="1391844" y="901699"/>
                </a:lnTo>
                <a:close/>
              </a:path>
              <a:path w="2155825" h="4000500">
                <a:moveTo>
                  <a:pt x="1138019" y="888999"/>
                </a:moveTo>
                <a:lnTo>
                  <a:pt x="1017377" y="888999"/>
                </a:lnTo>
                <a:lnTo>
                  <a:pt x="1077694" y="876299"/>
                </a:lnTo>
                <a:lnTo>
                  <a:pt x="1138019" y="888999"/>
                </a:lnTo>
                <a:close/>
              </a:path>
              <a:path w="2155825" h="4000500">
                <a:moveTo>
                  <a:pt x="1231716" y="901699"/>
                </a:moveTo>
                <a:lnTo>
                  <a:pt x="923688" y="901699"/>
                </a:lnTo>
                <a:lnTo>
                  <a:pt x="964995" y="888999"/>
                </a:lnTo>
                <a:lnTo>
                  <a:pt x="1190407" y="888999"/>
                </a:lnTo>
                <a:lnTo>
                  <a:pt x="1231716" y="901699"/>
                </a:lnTo>
                <a:close/>
              </a:path>
              <a:path w="2155825" h="4000500">
                <a:moveTo>
                  <a:pt x="1937507" y="4000499"/>
                </a:moveTo>
                <a:lnTo>
                  <a:pt x="1879050" y="4000499"/>
                </a:lnTo>
                <a:lnTo>
                  <a:pt x="1829104" y="3987799"/>
                </a:lnTo>
                <a:lnTo>
                  <a:pt x="1783750" y="3975099"/>
                </a:lnTo>
                <a:lnTo>
                  <a:pt x="1744245" y="3949699"/>
                </a:lnTo>
                <a:lnTo>
                  <a:pt x="1711845" y="3911599"/>
                </a:lnTo>
                <a:lnTo>
                  <a:pt x="1687806" y="3873499"/>
                </a:lnTo>
                <a:lnTo>
                  <a:pt x="1673385" y="3822699"/>
                </a:lnTo>
                <a:lnTo>
                  <a:pt x="1669837" y="3771899"/>
                </a:lnTo>
                <a:lnTo>
                  <a:pt x="1708409" y="2908299"/>
                </a:lnTo>
                <a:lnTo>
                  <a:pt x="1149292" y="2844799"/>
                </a:lnTo>
                <a:lnTo>
                  <a:pt x="1130396" y="2844799"/>
                </a:lnTo>
                <a:lnTo>
                  <a:pt x="1112129" y="2832099"/>
                </a:lnTo>
                <a:lnTo>
                  <a:pt x="1094552" y="2832099"/>
                </a:lnTo>
                <a:lnTo>
                  <a:pt x="1077694" y="2819399"/>
                </a:lnTo>
                <a:lnTo>
                  <a:pt x="2150920" y="2819399"/>
                </a:lnTo>
                <a:lnTo>
                  <a:pt x="2107746" y="3797299"/>
                </a:lnTo>
                <a:lnTo>
                  <a:pt x="2100098" y="3835399"/>
                </a:lnTo>
                <a:lnTo>
                  <a:pt x="2082476" y="3886199"/>
                </a:lnTo>
                <a:lnTo>
                  <a:pt x="2056142" y="3924299"/>
                </a:lnTo>
                <a:lnTo>
                  <a:pt x="2022361" y="3962399"/>
                </a:lnTo>
                <a:lnTo>
                  <a:pt x="1982394" y="3975099"/>
                </a:lnTo>
                <a:lnTo>
                  <a:pt x="1937507" y="4000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4900" y="7674584"/>
            <a:ext cx="525145" cy="579755"/>
          </a:xfrm>
          <a:custGeom>
            <a:avLst/>
            <a:gdLst/>
            <a:ahLst/>
            <a:cxnLst/>
            <a:rect l="l" t="t" r="r" b="b"/>
            <a:pathLst>
              <a:path w="525145" h="579754">
                <a:moveTo>
                  <a:pt x="175310" y="158356"/>
                </a:moveTo>
                <a:lnTo>
                  <a:pt x="159829" y="101333"/>
                </a:lnTo>
                <a:lnTo>
                  <a:pt x="127330" y="51676"/>
                </a:lnTo>
                <a:lnTo>
                  <a:pt x="97548" y="43421"/>
                </a:lnTo>
                <a:lnTo>
                  <a:pt x="84188" y="45580"/>
                </a:lnTo>
                <a:lnTo>
                  <a:pt x="84035" y="53086"/>
                </a:lnTo>
                <a:lnTo>
                  <a:pt x="97929" y="70967"/>
                </a:lnTo>
                <a:lnTo>
                  <a:pt x="109232" y="90614"/>
                </a:lnTo>
                <a:lnTo>
                  <a:pt x="118148" y="111506"/>
                </a:lnTo>
                <a:lnTo>
                  <a:pt x="124828" y="133108"/>
                </a:lnTo>
                <a:lnTo>
                  <a:pt x="127800" y="184569"/>
                </a:lnTo>
                <a:lnTo>
                  <a:pt x="112026" y="230555"/>
                </a:lnTo>
                <a:lnTo>
                  <a:pt x="82562" y="270789"/>
                </a:lnTo>
                <a:lnTo>
                  <a:pt x="44450" y="304990"/>
                </a:lnTo>
                <a:lnTo>
                  <a:pt x="2755" y="332879"/>
                </a:lnTo>
                <a:lnTo>
                  <a:pt x="0" y="341071"/>
                </a:lnTo>
                <a:lnTo>
                  <a:pt x="11455" y="348742"/>
                </a:lnTo>
                <a:lnTo>
                  <a:pt x="28295" y="353237"/>
                </a:lnTo>
                <a:lnTo>
                  <a:pt x="41668" y="351904"/>
                </a:lnTo>
                <a:lnTo>
                  <a:pt x="83985" y="324192"/>
                </a:lnTo>
                <a:lnTo>
                  <a:pt x="122034" y="291642"/>
                </a:lnTo>
                <a:lnTo>
                  <a:pt x="152285" y="253606"/>
                </a:lnTo>
                <a:lnTo>
                  <a:pt x="171221" y="209384"/>
                </a:lnTo>
                <a:lnTo>
                  <a:pt x="175310" y="158356"/>
                </a:lnTo>
                <a:close/>
              </a:path>
              <a:path w="525145" h="579754">
                <a:moveTo>
                  <a:pt x="312864" y="559536"/>
                </a:moveTo>
                <a:lnTo>
                  <a:pt x="302158" y="499643"/>
                </a:lnTo>
                <a:lnTo>
                  <a:pt x="272643" y="446595"/>
                </a:lnTo>
                <a:lnTo>
                  <a:pt x="239318" y="417830"/>
                </a:lnTo>
                <a:lnTo>
                  <a:pt x="200215" y="403225"/>
                </a:lnTo>
                <a:lnTo>
                  <a:pt x="157645" y="400050"/>
                </a:lnTo>
                <a:lnTo>
                  <a:pt x="113906" y="405612"/>
                </a:lnTo>
                <a:lnTo>
                  <a:pt x="71310" y="417156"/>
                </a:lnTo>
                <a:lnTo>
                  <a:pt x="32194" y="431952"/>
                </a:lnTo>
                <a:lnTo>
                  <a:pt x="21932" y="443280"/>
                </a:lnTo>
                <a:lnTo>
                  <a:pt x="28194" y="455955"/>
                </a:lnTo>
                <a:lnTo>
                  <a:pt x="43815" y="464654"/>
                </a:lnTo>
                <a:lnTo>
                  <a:pt x="61582" y="464096"/>
                </a:lnTo>
                <a:lnTo>
                  <a:pt x="99720" y="449732"/>
                </a:lnTo>
                <a:lnTo>
                  <a:pt x="140296" y="439978"/>
                </a:lnTo>
                <a:lnTo>
                  <a:pt x="180124" y="439229"/>
                </a:lnTo>
                <a:lnTo>
                  <a:pt x="244716" y="482257"/>
                </a:lnTo>
                <a:lnTo>
                  <a:pt x="259867" y="520433"/>
                </a:lnTo>
                <a:lnTo>
                  <a:pt x="264858" y="561365"/>
                </a:lnTo>
                <a:lnTo>
                  <a:pt x="272389" y="574840"/>
                </a:lnTo>
                <a:lnTo>
                  <a:pt x="288899" y="579374"/>
                </a:lnTo>
                <a:lnTo>
                  <a:pt x="305384" y="574446"/>
                </a:lnTo>
                <a:lnTo>
                  <a:pt x="312864" y="559536"/>
                </a:lnTo>
                <a:close/>
              </a:path>
              <a:path w="525145" h="579754">
                <a:moveTo>
                  <a:pt x="492810" y="159385"/>
                </a:moveTo>
                <a:lnTo>
                  <a:pt x="484797" y="149999"/>
                </a:lnTo>
                <a:lnTo>
                  <a:pt x="469112" y="143700"/>
                </a:lnTo>
                <a:lnTo>
                  <a:pt x="454431" y="143865"/>
                </a:lnTo>
                <a:lnTo>
                  <a:pt x="412432" y="158242"/>
                </a:lnTo>
                <a:lnTo>
                  <a:pt x="370852" y="165582"/>
                </a:lnTo>
                <a:lnTo>
                  <a:pt x="331876" y="162166"/>
                </a:lnTo>
                <a:lnTo>
                  <a:pt x="297738" y="144259"/>
                </a:lnTo>
                <a:lnTo>
                  <a:pt x="270637" y="108102"/>
                </a:lnTo>
                <a:lnTo>
                  <a:pt x="255384" y="64236"/>
                </a:lnTo>
                <a:lnTo>
                  <a:pt x="250063" y="17983"/>
                </a:lnTo>
                <a:lnTo>
                  <a:pt x="242633" y="6324"/>
                </a:lnTo>
                <a:lnTo>
                  <a:pt x="226275" y="0"/>
                </a:lnTo>
                <a:lnTo>
                  <a:pt x="209892" y="152"/>
                </a:lnTo>
                <a:lnTo>
                  <a:pt x="202438" y="7886"/>
                </a:lnTo>
                <a:lnTo>
                  <a:pt x="212026" y="74841"/>
                </a:lnTo>
                <a:lnTo>
                  <a:pt x="241300" y="135585"/>
                </a:lnTo>
                <a:lnTo>
                  <a:pt x="273481" y="167551"/>
                </a:lnTo>
                <a:lnTo>
                  <a:pt x="312089" y="186067"/>
                </a:lnTo>
                <a:lnTo>
                  <a:pt x="354799" y="193294"/>
                </a:lnTo>
                <a:lnTo>
                  <a:pt x="399300" y="191350"/>
                </a:lnTo>
                <a:lnTo>
                  <a:pt x="443280" y="182372"/>
                </a:lnTo>
                <a:lnTo>
                  <a:pt x="484416" y="168478"/>
                </a:lnTo>
                <a:lnTo>
                  <a:pt x="492810" y="159385"/>
                </a:lnTo>
                <a:close/>
              </a:path>
              <a:path w="525145" h="579754">
                <a:moveTo>
                  <a:pt x="525106" y="260121"/>
                </a:moveTo>
                <a:lnTo>
                  <a:pt x="519087" y="245033"/>
                </a:lnTo>
                <a:lnTo>
                  <a:pt x="507479" y="231927"/>
                </a:lnTo>
                <a:lnTo>
                  <a:pt x="494398" y="228739"/>
                </a:lnTo>
                <a:lnTo>
                  <a:pt x="467169" y="240906"/>
                </a:lnTo>
                <a:lnTo>
                  <a:pt x="419112" y="276085"/>
                </a:lnTo>
                <a:lnTo>
                  <a:pt x="374421" y="339217"/>
                </a:lnTo>
                <a:lnTo>
                  <a:pt x="365150" y="384086"/>
                </a:lnTo>
                <a:lnTo>
                  <a:pt x="368046" y="430403"/>
                </a:lnTo>
                <a:lnTo>
                  <a:pt x="380238" y="476211"/>
                </a:lnTo>
                <a:lnTo>
                  <a:pt x="398856" y="519518"/>
                </a:lnTo>
                <a:lnTo>
                  <a:pt x="409219" y="531812"/>
                </a:lnTo>
                <a:lnTo>
                  <a:pt x="421068" y="537222"/>
                </a:lnTo>
                <a:lnTo>
                  <a:pt x="428244" y="533361"/>
                </a:lnTo>
                <a:lnTo>
                  <a:pt x="424586" y="517880"/>
                </a:lnTo>
                <a:lnTo>
                  <a:pt x="407670" y="473417"/>
                </a:lnTo>
                <a:lnTo>
                  <a:pt x="401624" y="429945"/>
                </a:lnTo>
                <a:lnTo>
                  <a:pt x="406082" y="388683"/>
                </a:lnTo>
                <a:lnTo>
                  <a:pt x="420662" y="350786"/>
                </a:lnTo>
                <a:lnTo>
                  <a:pt x="445008" y="317449"/>
                </a:lnTo>
                <a:lnTo>
                  <a:pt x="478739" y="289877"/>
                </a:lnTo>
                <a:lnTo>
                  <a:pt x="521487" y="269252"/>
                </a:lnTo>
                <a:lnTo>
                  <a:pt x="525106" y="260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118" y="7930708"/>
            <a:ext cx="245906" cy="2135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28925" y="8204726"/>
            <a:ext cx="203835" cy="260350"/>
            <a:chOff x="6028925" y="8204726"/>
            <a:chExt cx="203835" cy="2603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8925" y="8275712"/>
              <a:ext cx="118591" cy="176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77286" y="8204726"/>
              <a:ext cx="154940" cy="260350"/>
            </a:xfrm>
            <a:custGeom>
              <a:avLst/>
              <a:gdLst/>
              <a:ahLst/>
              <a:cxnLst/>
              <a:rect l="l" t="t" r="r" b="b"/>
              <a:pathLst>
                <a:path w="154939" h="260350">
                  <a:moveTo>
                    <a:pt x="132972" y="260304"/>
                  </a:moveTo>
                  <a:lnTo>
                    <a:pt x="123579" y="260304"/>
                  </a:lnTo>
                  <a:lnTo>
                    <a:pt x="121826" y="260036"/>
                  </a:lnTo>
                  <a:lnTo>
                    <a:pt x="120055" y="259499"/>
                  </a:lnTo>
                  <a:lnTo>
                    <a:pt x="113816" y="256059"/>
                  </a:lnTo>
                  <a:lnTo>
                    <a:pt x="109522" y="250698"/>
                  </a:lnTo>
                  <a:lnTo>
                    <a:pt x="107556" y="244125"/>
                  </a:lnTo>
                  <a:lnTo>
                    <a:pt x="108301" y="237050"/>
                  </a:lnTo>
                  <a:lnTo>
                    <a:pt x="113212" y="219204"/>
                  </a:lnTo>
                  <a:lnTo>
                    <a:pt x="116569" y="202507"/>
                  </a:lnTo>
                  <a:lnTo>
                    <a:pt x="118493" y="186921"/>
                  </a:lnTo>
                  <a:lnTo>
                    <a:pt x="119107" y="172408"/>
                  </a:lnTo>
                  <a:lnTo>
                    <a:pt x="109460" y="119975"/>
                  </a:lnTo>
                  <a:lnTo>
                    <a:pt x="85794" y="82044"/>
                  </a:lnTo>
                  <a:lnTo>
                    <a:pt x="56265" y="56495"/>
                  </a:lnTo>
                  <a:lnTo>
                    <a:pt x="18866" y="36625"/>
                  </a:lnTo>
                  <a:lnTo>
                    <a:pt x="12926" y="34996"/>
                  </a:lnTo>
                  <a:lnTo>
                    <a:pt x="6591" y="31754"/>
                  </a:lnTo>
                  <a:lnTo>
                    <a:pt x="2151" y="26524"/>
                  </a:lnTo>
                  <a:lnTo>
                    <a:pt x="0" y="20013"/>
                  </a:lnTo>
                  <a:lnTo>
                    <a:pt x="528" y="12924"/>
                  </a:lnTo>
                  <a:lnTo>
                    <a:pt x="3753" y="6593"/>
                  </a:lnTo>
                  <a:lnTo>
                    <a:pt x="8981" y="2152"/>
                  </a:lnTo>
                  <a:lnTo>
                    <a:pt x="15497" y="0"/>
                  </a:lnTo>
                  <a:lnTo>
                    <a:pt x="22587" y="536"/>
                  </a:lnTo>
                  <a:lnTo>
                    <a:pt x="64531" y="19366"/>
                  </a:lnTo>
                  <a:lnTo>
                    <a:pt x="112664" y="58423"/>
                  </a:lnTo>
                  <a:lnTo>
                    <a:pt x="149191" y="126492"/>
                  </a:lnTo>
                  <a:lnTo>
                    <a:pt x="154888" y="172408"/>
                  </a:lnTo>
                  <a:lnTo>
                    <a:pt x="154150" y="189895"/>
                  </a:lnTo>
                  <a:lnTo>
                    <a:pt x="151885" y="208262"/>
                  </a:lnTo>
                  <a:lnTo>
                    <a:pt x="148012" y="227526"/>
                  </a:lnTo>
                  <a:lnTo>
                    <a:pt x="142454" y="247702"/>
                  </a:lnTo>
                  <a:lnTo>
                    <a:pt x="140057" y="255399"/>
                  </a:lnTo>
                  <a:lnTo>
                    <a:pt x="132972" y="260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444998" y="7370753"/>
            <a:ext cx="596900" cy="685165"/>
          </a:xfrm>
          <a:custGeom>
            <a:avLst/>
            <a:gdLst/>
            <a:ahLst/>
            <a:cxnLst/>
            <a:rect l="l" t="t" r="r" b="b"/>
            <a:pathLst>
              <a:path w="596900" h="685165">
                <a:moveTo>
                  <a:pt x="80747" y="685031"/>
                </a:moveTo>
                <a:lnTo>
                  <a:pt x="61354" y="666450"/>
                </a:lnTo>
                <a:lnTo>
                  <a:pt x="305847" y="411354"/>
                </a:lnTo>
                <a:lnTo>
                  <a:pt x="336798" y="443952"/>
                </a:lnTo>
                <a:lnTo>
                  <a:pt x="274896" y="502240"/>
                </a:lnTo>
                <a:lnTo>
                  <a:pt x="288635" y="516768"/>
                </a:lnTo>
                <a:lnTo>
                  <a:pt x="304369" y="529450"/>
                </a:lnTo>
                <a:lnTo>
                  <a:pt x="321991" y="540011"/>
                </a:lnTo>
                <a:lnTo>
                  <a:pt x="341396" y="548175"/>
                </a:lnTo>
                <a:lnTo>
                  <a:pt x="388328" y="556104"/>
                </a:lnTo>
                <a:lnTo>
                  <a:pt x="433754" y="549227"/>
                </a:lnTo>
                <a:lnTo>
                  <a:pt x="474568" y="529080"/>
                </a:lnTo>
                <a:lnTo>
                  <a:pt x="507667" y="497194"/>
                </a:lnTo>
                <a:lnTo>
                  <a:pt x="529945" y="455105"/>
                </a:lnTo>
                <a:lnTo>
                  <a:pt x="537014" y="392052"/>
                </a:lnTo>
                <a:lnTo>
                  <a:pt x="530586" y="361820"/>
                </a:lnTo>
                <a:lnTo>
                  <a:pt x="518173" y="333697"/>
                </a:lnTo>
                <a:lnTo>
                  <a:pt x="505208" y="341962"/>
                </a:lnTo>
                <a:lnTo>
                  <a:pt x="491634" y="349128"/>
                </a:lnTo>
                <a:lnTo>
                  <a:pt x="477514" y="355140"/>
                </a:lnTo>
                <a:lnTo>
                  <a:pt x="462909" y="359941"/>
                </a:lnTo>
                <a:lnTo>
                  <a:pt x="486120" y="344474"/>
                </a:lnTo>
                <a:lnTo>
                  <a:pt x="506300" y="324910"/>
                </a:lnTo>
                <a:lnTo>
                  <a:pt x="522774" y="301550"/>
                </a:lnTo>
                <a:lnTo>
                  <a:pt x="534865" y="274694"/>
                </a:lnTo>
                <a:lnTo>
                  <a:pt x="543035" y="226325"/>
                </a:lnTo>
                <a:lnTo>
                  <a:pt x="535963" y="179503"/>
                </a:lnTo>
                <a:lnTo>
                  <a:pt x="515229" y="137433"/>
                </a:lnTo>
                <a:lnTo>
                  <a:pt x="482408" y="103317"/>
                </a:lnTo>
                <a:lnTo>
                  <a:pt x="439078" y="80356"/>
                </a:lnTo>
                <a:lnTo>
                  <a:pt x="390731" y="72191"/>
                </a:lnTo>
                <a:lnTo>
                  <a:pt x="343938" y="79277"/>
                </a:lnTo>
                <a:lnTo>
                  <a:pt x="301896" y="100032"/>
                </a:lnTo>
                <a:lnTo>
                  <a:pt x="267803" y="132878"/>
                </a:lnTo>
                <a:lnTo>
                  <a:pt x="244858" y="176236"/>
                </a:lnTo>
                <a:lnTo>
                  <a:pt x="236978" y="218528"/>
                </a:lnTo>
                <a:lnTo>
                  <a:pt x="237004" y="232536"/>
                </a:lnTo>
                <a:lnTo>
                  <a:pt x="231694" y="206259"/>
                </a:lnTo>
                <a:lnTo>
                  <a:pt x="230286" y="179201"/>
                </a:lnTo>
                <a:lnTo>
                  <a:pt x="232983" y="151770"/>
                </a:lnTo>
                <a:lnTo>
                  <a:pt x="239992" y="124375"/>
                </a:lnTo>
                <a:lnTo>
                  <a:pt x="242013" y="119273"/>
                </a:lnTo>
                <a:lnTo>
                  <a:pt x="196920" y="114225"/>
                </a:lnTo>
                <a:lnTo>
                  <a:pt x="153668" y="122608"/>
                </a:lnTo>
                <a:lnTo>
                  <a:pt x="115013" y="143081"/>
                </a:lnTo>
                <a:lnTo>
                  <a:pt x="83711" y="174299"/>
                </a:lnTo>
                <a:lnTo>
                  <a:pt x="62517" y="214921"/>
                </a:lnTo>
                <a:lnTo>
                  <a:pt x="54641" y="259128"/>
                </a:lnTo>
                <a:lnTo>
                  <a:pt x="59959" y="302163"/>
                </a:lnTo>
                <a:lnTo>
                  <a:pt x="77191" y="341434"/>
                </a:lnTo>
                <a:lnTo>
                  <a:pt x="105056" y="374350"/>
                </a:lnTo>
                <a:lnTo>
                  <a:pt x="142273" y="398322"/>
                </a:lnTo>
                <a:lnTo>
                  <a:pt x="182294" y="324675"/>
                </a:lnTo>
                <a:lnTo>
                  <a:pt x="221654" y="346354"/>
                </a:lnTo>
                <a:lnTo>
                  <a:pt x="37130" y="647743"/>
                </a:lnTo>
                <a:lnTo>
                  <a:pt x="14284" y="633708"/>
                </a:lnTo>
                <a:lnTo>
                  <a:pt x="126869" y="426606"/>
                </a:lnTo>
                <a:lnTo>
                  <a:pt x="121126" y="424977"/>
                </a:lnTo>
                <a:lnTo>
                  <a:pt x="78152" y="403630"/>
                </a:lnTo>
                <a:lnTo>
                  <a:pt x="43487" y="372807"/>
                </a:lnTo>
                <a:lnTo>
                  <a:pt x="18197" y="334668"/>
                </a:lnTo>
                <a:lnTo>
                  <a:pt x="3347" y="291377"/>
                </a:lnTo>
                <a:lnTo>
                  <a:pt x="0" y="245096"/>
                </a:lnTo>
                <a:lnTo>
                  <a:pt x="9221" y="197986"/>
                </a:lnTo>
                <a:lnTo>
                  <a:pt x="30561" y="154985"/>
                </a:lnTo>
                <a:lnTo>
                  <a:pt x="61367" y="120300"/>
                </a:lnTo>
                <a:lnTo>
                  <a:pt x="99481" y="94997"/>
                </a:lnTo>
                <a:lnTo>
                  <a:pt x="142743" y="80140"/>
                </a:lnTo>
                <a:lnTo>
                  <a:pt x="188994" y="76796"/>
                </a:lnTo>
                <a:lnTo>
                  <a:pt x="236074" y="86030"/>
                </a:lnTo>
                <a:lnTo>
                  <a:pt x="242246" y="88125"/>
                </a:lnTo>
                <a:lnTo>
                  <a:pt x="253982" y="93245"/>
                </a:lnTo>
                <a:lnTo>
                  <a:pt x="284840" y="52819"/>
                </a:lnTo>
                <a:lnTo>
                  <a:pt x="324769" y="22923"/>
                </a:lnTo>
                <a:lnTo>
                  <a:pt x="371123" y="4877"/>
                </a:lnTo>
                <a:lnTo>
                  <a:pt x="421254" y="0"/>
                </a:lnTo>
                <a:lnTo>
                  <a:pt x="472516" y="9609"/>
                </a:lnTo>
                <a:lnTo>
                  <a:pt x="516552" y="31480"/>
                </a:lnTo>
                <a:lnTo>
                  <a:pt x="552074" y="63070"/>
                </a:lnTo>
                <a:lnTo>
                  <a:pt x="577990" y="102160"/>
                </a:lnTo>
                <a:lnTo>
                  <a:pt x="593207" y="146530"/>
                </a:lnTo>
                <a:lnTo>
                  <a:pt x="596633" y="193963"/>
                </a:lnTo>
                <a:lnTo>
                  <a:pt x="587176" y="242239"/>
                </a:lnTo>
                <a:lnTo>
                  <a:pt x="579332" y="261621"/>
                </a:lnTo>
                <a:lnTo>
                  <a:pt x="569534" y="279592"/>
                </a:lnTo>
                <a:lnTo>
                  <a:pt x="557975" y="296103"/>
                </a:lnTo>
                <a:lnTo>
                  <a:pt x="544847" y="311106"/>
                </a:lnTo>
                <a:lnTo>
                  <a:pt x="567254" y="349824"/>
                </a:lnTo>
                <a:lnTo>
                  <a:pt x="579953" y="392821"/>
                </a:lnTo>
                <a:lnTo>
                  <a:pt x="582032" y="438269"/>
                </a:lnTo>
                <a:lnTo>
                  <a:pt x="572578" y="484338"/>
                </a:lnTo>
                <a:lnTo>
                  <a:pt x="550174" y="529487"/>
                </a:lnTo>
                <a:lnTo>
                  <a:pt x="517824" y="565907"/>
                </a:lnTo>
                <a:lnTo>
                  <a:pt x="477800" y="592479"/>
                </a:lnTo>
                <a:lnTo>
                  <a:pt x="432371" y="608081"/>
                </a:lnTo>
                <a:lnTo>
                  <a:pt x="383808" y="611594"/>
                </a:lnTo>
                <a:lnTo>
                  <a:pt x="334382" y="601897"/>
                </a:lnTo>
                <a:lnTo>
                  <a:pt x="306725" y="589952"/>
                </a:lnTo>
                <a:lnTo>
                  <a:pt x="281989" y="574181"/>
                </a:lnTo>
                <a:lnTo>
                  <a:pt x="260380" y="555073"/>
                </a:lnTo>
                <a:lnTo>
                  <a:pt x="242102" y="533120"/>
                </a:lnTo>
                <a:lnTo>
                  <a:pt x="80747" y="685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87483" y="704545"/>
            <a:ext cx="7077075" cy="972185"/>
          </a:xfrm>
          <a:custGeom>
            <a:avLst/>
            <a:gdLst/>
            <a:ahLst/>
            <a:cxnLst/>
            <a:rect l="l" t="t" r="r" b="b"/>
            <a:pathLst>
              <a:path w="7077075" h="972185">
                <a:moveTo>
                  <a:pt x="6833780" y="971630"/>
                </a:moveTo>
                <a:lnTo>
                  <a:pt x="243057" y="971630"/>
                </a:lnTo>
                <a:lnTo>
                  <a:pt x="194073" y="966695"/>
                </a:lnTo>
                <a:lnTo>
                  <a:pt x="148448" y="952541"/>
                </a:lnTo>
                <a:lnTo>
                  <a:pt x="107161" y="930145"/>
                </a:lnTo>
                <a:lnTo>
                  <a:pt x="71189" y="900484"/>
                </a:lnTo>
                <a:lnTo>
                  <a:pt x="41510" y="864535"/>
                </a:lnTo>
                <a:lnTo>
                  <a:pt x="19100" y="823273"/>
                </a:lnTo>
                <a:lnTo>
                  <a:pt x="4938" y="777677"/>
                </a:lnTo>
                <a:lnTo>
                  <a:pt x="0" y="728723"/>
                </a:lnTo>
                <a:lnTo>
                  <a:pt x="0" y="242907"/>
                </a:lnTo>
                <a:lnTo>
                  <a:pt x="4938" y="193953"/>
                </a:lnTo>
                <a:lnTo>
                  <a:pt x="19100" y="148357"/>
                </a:lnTo>
                <a:lnTo>
                  <a:pt x="41510" y="107095"/>
                </a:lnTo>
                <a:lnTo>
                  <a:pt x="71189" y="71146"/>
                </a:lnTo>
                <a:lnTo>
                  <a:pt x="107161" y="41484"/>
                </a:lnTo>
                <a:lnTo>
                  <a:pt x="148448" y="19088"/>
                </a:lnTo>
                <a:lnTo>
                  <a:pt x="194073" y="4935"/>
                </a:lnTo>
                <a:lnTo>
                  <a:pt x="243057" y="0"/>
                </a:lnTo>
                <a:lnTo>
                  <a:pt x="6833780" y="0"/>
                </a:lnTo>
                <a:lnTo>
                  <a:pt x="6882765" y="4935"/>
                </a:lnTo>
                <a:lnTo>
                  <a:pt x="6928389" y="19088"/>
                </a:lnTo>
                <a:lnTo>
                  <a:pt x="6969676" y="41484"/>
                </a:lnTo>
                <a:lnTo>
                  <a:pt x="7005648" y="71146"/>
                </a:lnTo>
                <a:lnTo>
                  <a:pt x="7035328" y="107095"/>
                </a:lnTo>
                <a:lnTo>
                  <a:pt x="7057737" y="148357"/>
                </a:lnTo>
                <a:lnTo>
                  <a:pt x="7071900" y="193953"/>
                </a:lnTo>
                <a:lnTo>
                  <a:pt x="7076838" y="242907"/>
                </a:lnTo>
                <a:lnTo>
                  <a:pt x="7076838" y="728723"/>
                </a:lnTo>
                <a:lnTo>
                  <a:pt x="7071900" y="777677"/>
                </a:lnTo>
                <a:lnTo>
                  <a:pt x="7057737" y="823273"/>
                </a:lnTo>
                <a:lnTo>
                  <a:pt x="7035328" y="864535"/>
                </a:lnTo>
                <a:lnTo>
                  <a:pt x="7005648" y="900484"/>
                </a:lnTo>
                <a:lnTo>
                  <a:pt x="6969676" y="930145"/>
                </a:lnTo>
                <a:lnTo>
                  <a:pt x="6928389" y="952541"/>
                </a:lnTo>
                <a:lnTo>
                  <a:pt x="6882765" y="966695"/>
                </a:lnTo>
                <a:lnTo>
                  <a:pt x="6833780" y="971630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03605" y="805994"/>
            <a:ext cx="649224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75" dirty="0"/>
              <a:t>W</a:t>
            </a:r>
            <a:r>
              <a:rPr sz="4500" spc="-20" dirty="0"/>
              <a:t>i</a:t>
            </a:r>
            <a:r>
              <a:rPr sz="4500" spc="-135" dirty="0"/>
              <a:t>t</a:t>
            </a:r>
            <a:r>
              <a:rPr sz="4500" spc="-215" dirty="0"/>
              <a:t>h</a:t>
            </a:r>
            <a:r>
              <a:rPr sz="4500" spc="-60" dirty="0"/>
              <a:t>o</a:t>
            </a:r>
            <a:r>
              <a:rPr sz="4500" spc="-215" dirty="0"/>
              <a:t>u</a:t>
            </a:r>
            <a:r>
              <a:rPr sz="4500" spc="-130" dirty="0"/>
              <a:t>t</a:t>
            </a:r>
            <a:r>
              <a:rPr sz="4500" spc="-415" dirty="0"/>
              <a:t> </a:t>
            </a:r>
            <a:r>
              <a:rPr sz="4500" spc="-260" dirty="0"/>
              <a:t>a</a:t>
            </a:r>
            <a:r>
              <a:rPr sz="4500" spc="-415" dirty="0"/>
              <a:t> </a:t>
            </a:r>
            <a:r>
              <a:rPr sz="4500" spc="10" dirty="0"/>
              <a:t>d</a:t>
            </a:r>
            <a:r>
              <a:rPr sz="4500" spc="-265" dirty="0"/>
              <a:t>a</a:t>
            </a:r>
            <a:r>
              <a:rPr sz="4500" spc="-135" dirty="0"/>
              <a:t>t</a:t>
            </a:r>
            <a:r>
              <a:rPr sz="4500" spc="-260" dirty="0"/>
              <a:t>a</a:t>
            </a:r>
            <a:r>
              <a:rPr sz="4500" spc="-415" dirty="0"/>
              <a:t> </a:t>
            </a:r>
            <a:r>
              <a:rPr sz="4500" spc="10" dirty="0"/>
              <a:t>p</a:t>
            </a:r>
            <a:r>
              <a:rPr sz="4500" spc="-20" dirty="0"/>
              <a:t>i</a:t>
            </a:r>
            <a:r>
              <a:rPr sz="4500" spc="10" dirty="0"/>
              <a:t>p</a:t>
            </a:r>
            <a:r>
              <a:rPr sz="4500" spc="-145" dirty="0"/>
              <a:t>e</a:t>
            </a:r>
            <a:r>
              <a:rPr sz="4500" spc="-15" dirty="0"/>
              <a:t>l</a:t>
            </a:r>
            <a:r>
              <a:rPr sz="4500" spc="-20" dirty="0"/>
              <a:t>i</a:t>
            </a:r>
            <a:r>
              <a:rPr sz="4500" spc="-210" dirty="0"/>
              <a:t>n</a:t>
            </a:r>
            <a:r>
              <a:rPr sz="4500" spc="-145" dirty="0"/>
              <a:t>e</a:t>
            </a:r>
            <a:r>
              <a:rPr sz="4500" spc="-190" dirty="0"/>
              <a:t>,</a:t>
            </a:r>
            <a:endParaRPr sz="4500"/>
          </a:p>
        </p:txBody>
      </p:sp>
      <p:sp>
        <p:nvSpPr>
          <p:cNvPr id="11" name="object 11"/>
          <p:cNvSpPr txBox="1"/>
          <p:nvPr/>
        </p:nvSpPr>
        <p:spPr>
          <a:xfrm>
            <a:off x="1303605" y="2209361"/>
            <a:ext cx="8169275" cy="469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3800" spc="-380" dirty="0">
                <a:latin typeface="Tahoma"/>
                <a:cs typeface="Tahoma"/>
              </a:rPr>
              <a:t>T</a:t>
            </a:r>
            <a:r>
              <a:rPr sz="3800" spc="-95" dirty="0">
                <a:latin typeface="Tahoma"/>
                <a:cs typeface="Tahoma"/>
              </a:rPr>
              <a:t>h</a:t>
            </a:r>
            <a:r>
              <a:rPr sz="3800" spc="65" dirty="0">
                <a:latin typeface="Tahoma"/>
                <a:cs typeface="Tahoma"/>
              </a:rPr>
              <a:t>e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265" dirty="0">
                <a:latin typeface="Tahoma"/>
                <a:cs typeface="Tahoma"/>
              </a:rPr>
              <a:t>c</a:t>
            </a:r>
            <a:r>
              <a:rPr sz="3800" spc="70" dirty="0">
                <a:latin typeface="Tahoma"/>
                <a:cs typeface="Tahoma"/>
              </a:rPr>
              <a:t>o</a:t>
            </a:r>
            <a:r>
              <a:rPr sz="3800" spc="-250" dirty="0">
                <a:latin typeface="Tahoma"/>
                <a:cs typeface="Tahoma"/>
              </a:rPr>
              <a:t>m</a:t>
            </a:r>
            <a:r>
              <a:rPr sz="3800" spc="175" dirty="0">
                <a:latin typeface="Tahoma"/>
                <a:cs typeface="Tahoma"/>
              </a:rPr>
              <a:t>p</a:t>
            </a:r>
            <a:r>
              <a:rPr sz="3800" spc="-60" dirty="0">
                <a:latin typeface="Tahoma"/>
                <a:cs typeface="Tahoma"/>
              </a:rPr>
              <a:t>a</a:t>
            </a:r>
            <a:r>
              <a:rPr sz="3800" spc="-95" dirty="0">
                <a:latin typeface="Tahoma"/>
                <a:cs typeface="Tahoma"/>
              </a:rPr>
              <a:t>n</a:t>
            </a:r>
            <a:r>
              <a:rPr sz="3800" spc="-120" dirty="0">
                <a:latin typeface="Tahoma"/>
                <a:cs typeface="Tahoma"/>
              </a:rPr>
              <a:t>y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40" dirty="0">
                <a:latin typeface="Tahoma"/>
                <a:cs typeface="Tahoma"/>
              </a:rPr>
              <a:t>w</a:t>
            </a:r>
            <a:r>
              <a:rPr sz="3800" spc="65" dirty="0">
                <a:latin typeface="Tahoma"/>
                <a:cs typeface="Tahoma"/>
              </a:rPr>
              <a:t>il</a:t>
            </a:r>
            <a:r>
              <a:rPr sz="3800" spc="70" dirty="0">
                <a:latin typeface="Tahoma"/>
                <a:cs typeface="Tahoma"/>
              </a:rPr>
              <a:t>l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95" dirty="0">
                <a:latin typeface="Tahoma"/>
                <a:cs typeface="Tahoma"/>
              </a:rPr>
              <a:t>h</a:t>
            </a:r>
            <a:r>
              <a:rPr sz="3800" spc="-60" dirty="0">
                <a:latin typeface="Tahoma"/>
                <a:cs typeface="Tahoma"/>
              </a:rPr>
              <a:t>a</a:t>
            </a:r>
            <a:r>
              <a:rPr sz="3800" spc="-114" dirty="0">
                <a:latin typeface="Tahoma"/>
                <a:cs typeface="Tahoma"/>
              </a:rPr>
              <a:t>v</a:t>
            </a:r>
            <a:r>
              <a:rPr sz="3800" spc="65" dirty="0">
                <a:latin typeface="Tahoma"/>
                <a:cs typeface="Tahoma"/>
              </a:rPr>
              <a:t>e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35" dirty="0">
                <a:latin typeface="Tahoma"/>
                <a:cs typeface="Tahoma"/>
              </a:rPr>
              <a:t>t</a:t>
            </a:r>
            <a:r>
              <a:rPr sz="3800" spc="75" dirty="0">
                <a:latin typeface="Tahoma"/>
                <a:cs typeface="Tahoma"/>
              </a:rPr>
              <a:t>o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440" dirty="0">
                <a:latin typeface="Verdana"/>
                <a:cs typeface="Verdana"/>
              </a:rPr>
              <a:t>m</a:t>
            </a:r>
            <a:r>
              <a:rPr sz="3800" spc="-225" dirty="0">
                <a:latin typeface="Verdana"/>
                <a:cs typeface="Verdana"/>
              </a:rPr>
              <a:t>a</a:t>
            </a:r>
            <a:r>
              <a:rPr sz="3800" spc="-180" dirty="0">
                <a:latin typeface="Verdana"/>
                <a:cs typeface="Verdana"/>
              </a:rPr>
              <a:t>nu</a:t>
            </a:r>
            <a:r>
              <a:rPr sz="3800" spc="-225" dirty="0">
                <a:latin typeface="Verdana"/>
                <a:cs typeface="Verdana"/>
              </a:rPr>
              <a:t>a</a:t>
            </a:r>
            <a:r>
              <a:rPr sz="3800" spc="-15" dirty="0">
                <a:latin typeface="Verdana"/>
                <a:cs typeface="Verdana"/>
              </a:rPr>
              <a:t>ll</a:t>
            </a:r>
            <a:r>
              <a:rPr sz="3800" spc="-210" dirty="0">
                <a:latin typeface="Verdana"/>
                <a:cs typeface="Verdana"/>
              </a:rPr>
              <a:t>y  </a:t>
            </a:r>
            <a:r>
              <a:rPr sz="3800" spc="-114" dirty="0">
                <a:latin typeface="Verdana"/>
                <a:cs typeface="Verdana"/>
              </a:rPr>
              <a:t>t</a:t>
            </a:r>
            <a:r>
              <a:rPr sz="3800" spc="-275" dirty="0">
                <a:latin typeface="Verdana"/>
                <a:cs typeface="Verdana"/>
              </a:rPr>
              <a:t>r</a:t>
            </a:r>
            <a:r>
              <a:rPr sz="3800" spc="-225" dirty="0">
                <a:latin typeface="Verdana"/>
                <a:cs typeface="Verdana"/>
              </a:rPr>
              <a:t>a</a:t>
            </a:r>
            <a:r>
              <a:rPr sz="3800" spc="-180" dirty="0">
                <a:latin typeface="Verdana"/>
                <a:cs typeface="Verdana"/>
              </a:rPr>
              <a:t>n</a:t>
            </a:r>
            <a:r>
              <a:rPr sz="3800" spc="-170" dirty="0">
                <a:latin typeface="Verdana"/>
                <a:cs typeface="Verdana"/>
              </a:rPr>
              <a:t>s</a:t>
            </a:r>
            <a:r>
              <a:rPr sz="3800" spc="-50" dirty="0">
                <a:latin typeface="Verdana"/>
                <a:cs typeface="Verdana"/>
              </a:rPr>
              <a:t>f</a:t>
            </a:r>
            <a:r>
              <a:rPr sz="3800" spc="-120" dirty="0">
                <a:latin typeface="Verdana"/>
                <a:cs typeface="Verdana"/>
              </a:rPr>
              <a:t>e</a:t>
            </a:r>
            <a:r>
              <a:rPr sz="3800" spc="-270" dirty="0">
                <a:latin typeface="Verdana"/>
                <a:cs typeface="Verdana"/>
              </a:rPr>
              <a:t>r</a:t>
            </a:r>
            <a:r>
              <a:rPr sz="3800" spc="-350" dirty="0">
                <a:latin typeface="Verdana"/>
                <a:cs typeface="Verdana"/>
              </a:rPr>
              <a:t> </a:t>
            </a:r>
            <a:r>
              <a:rPr sz="3800" spc="5" dirty="0">
                <a:latin typeface="Verdana"/>
                <a:cs typeface="Verdana"/>
              </a:rPr>
              <a:t>d</a:t>
            </a:r>
            <a:r>
              <a:rPr sz="3800" spc="-225" dirty="0">
                <a:latin typeface="Verdana"/>
                <a:cs typeface="Verdana"/>
              </a:rPr>
              <a:t>a</a:t>
            </a:r>
            <a:r>
              <a:rPr sz="3800" spc="-114" dirty="0">
                <a:latin typeface="Verdana"/>
                <a:cs typeface="Verdana"/>
              </a:rPr>
              <a:t>t</a:t>
            </a:r>
            <a:r>
              <a:rPr sz="3800" spc="-225" dirty="0">
                <a:latin typeface="Verdana"/>
                <a:cs typeface="Verdana"/>
              </a:rPr>
              <a:t>a</a:t>
            </a:r>
            <a:r>
              <a:rPr sz="3800" spc="35" dirty="0">
                <a:latin typeface="Tahoma"/>
                <a:cs typeface="Tahoma"/>
              </a:rPr>
              <a:t>,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175" dirty="0">
                <a:latin typeface="Tahoma"/>
                <a:cs typeface="Tahoma"/>
              </a:rPr>
              <a:t>p</a:t>
            </a:r>
            <a:r>
              <a:rPr sz="3800" spc="60" dirty="0">
                <a:latin typeface="Tahoma"/>
                <a:cs typeface="Tahoma"/>
              </a:rPr>
              <a:t>e</a:t>
            </a:r>
            <a:r>
              <a:rPr sz="3800" spc="-175" dirty="0">
                <a:latin typeface="Tahoma"/>
                <a:cs typeface="Tahoma"/>
              </a:rPr>
              <a:t>r</a:t>
            </a:r>
            <a:r>
              <a:rPr sz="3800" spc="-65" dirty="0">
                <a:latin typeface="Tahoma"/>
                <a:cs typeface="Tahoma"/>
              </a:rPr>
              <a:t>f</a:t>
            </a:r>
            <a:r>
              <a:rPr sz="3800" spc="70" dirty="0">
                <a:latin typeface="Tahoma"/>
                <a:cs typeface="Tahoma"/>
              </a:rPr>
              <a:t>o</a:t>
            </a:r>
            <a:r>
              <a:rPr sz="3800" spc="-175" dirty="0">
                <a:latin typeface="Tahoma"/>
                <a:cs typeface="Tahoma"/>
              </a:rPr>
              <a:t>r</a:t>
            </a:r>
            <a:r>
              <a:rPr sz="3800" spc="-245" dirty="0">
                <a:latin typeface="Tahoma"/>
                <a:cs typeface="Tahoma"/>
              </a:rPr>
              <a:t>m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440" dirty="0">
                <a:latin typeface="Verdana"/>
                <a:cs typeface="Verdana"/>
              </a:rPr>
              <a:t>m</a:t>
            </a:r>
            <a:r>
              <a:rPr sz="3800" spc="-180" dirty="0">
                <a:latin typeface="Verdana"/>
                <a:cs typeface="Verdana"/>
              </a:rPr>
              <a:t>u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114" dirty="0">
                <a:latin typeface="Verdana"/>
                <a:cs typeface="Verdana"/>
              </a:rPr>
              <a:t>t</a:t>
            </a:r>
            <a:r>
              <a:rPr sz="3800" spc="-15" dirty="0">
                <a:latin typeface="Verdana"/>
                <a:cs typeface="Verdana"/>
              </a:rPr>
              <a:t>i</a:t>
            </a:r>
            <a:r>
              <a:rPr sz="3800" spc="5" dirty="0">
                <a:latin typeface="Verdana"/>
                <a:cs typeface="Verdana"/>
              </a:rPr>
              <a:t>p</a:t>
            </a:r>
            <a:r>
              <a:rPr sz="3800" spc="-15" dirty="0">
                <a:latin typeface="Verdana"/>
                <a:cs typeface="Verdana"/>
              </a:rPr>
              <a:t>l</a:t>
            </a:r>
            <a:r>
              <a:rPr sz="3800" spc="-85" dirty="0">
                <a:latin typeface="Verdana"/>
                <a:cs typeface="Verdana"/>
              </a:rPr>
              <a:t>e  </a:t>
            </a:r>
            <a:r>
              <a:rPr sz="3800" dirty="0">
                <a:latin typeface="Tahoma"/>
                <a:cs typeface="Tahoma"/>
              </a:rPr>
              <a:t>extracts </a:t>
            </a:r>
            <a:r>
              <a:rPr sz="3800" spc="5" dirty="0">
                <a:latin typeface="Tahoma"/>
                <a:cs typeface="Tahoma"/>
              </a:rPr>
              <a:t>and </a:t>
            </a:r>
            <a:r>
              <a:rPr sz="3800" spc="-55" dirty="0">
                <a:latin typeface="Tahoma"/>
                <a:cs typeface="Tahoma"/>
              </a:rPr>
              <a:t>transformations </a:t>
            </a:r>
            <a:r>
              <a:rPr sz="3800" spc="-10" dirty="0">
                <a:latin typeface="Tahoma"/>
                <a:cs typeface="Tahoma"/>
              </a:rPr>
              <a:t>on </a:t>
            </a:r>
            <a:r>
              <a:rPr sz="3800" spc="-20" dirty="0">
                <a:latin typeface="Tahoma"/>
                <a:cs typeface="Tahoma"/>
              </a:rPr>
              <a:t>the </a:t>
            </a:r>
            <a:r>
              <a:rPr sz="3800" spc="-15" dirty="0">
                <a:latin typeface="Tahoma"/>
                <a:cs typeface="Tahoma"/>
              </a:rPr>
              <a:t> </a:t>
            </a:r>
            <a:r>
              <a:rPr sz="3800" spc="-240" dirty="0">
                <a:latin typeface="Verdana"/>
                <a:cs typeface="Verdana"/>
              </a:rPr>
              <a:t>same</a:t>
            </a:r>
            <a:r>
              <a:rPr sz="3800" spc="-350" dirty="0">
                <a:latin typeface="Verdana"/>
                <a:cs typeface="Verdana"/>
              </a:rPr>
              <a:t> </a:t>
            </a:r>
            <a:r>
              <a:rPr sz="3800" spc="-145" dirty="0">
                <a:latin typeface="Verdana"/>
                <a:cs typeface="Verdana"/>
              </a:rPr>
              <a:t>data,</a:t>
            </a:r>
            <a:r>
              <a:rPr sz="3800" spc="-355" dirty="0">
                <a:latin typeface="Verdana"/>
                <a:cs typeface="Verdana"/>
              </a:rPr>
              <a:t> </a:t>
            </a:r>
            <a:r>
              <a:rPr sz="3800" spc="35" dirty="0">
                <a:latin typeface="Tahoma"/>
                <a:cs typeface="Tahoma"/>
              </a:rPr>
              <a:t>which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55" dirty="0">
                <a:latin typeface="Tahoma"/>
                <a:cs typeface="Tahoma"/>
              </a:rPr>
              <a:t>makes</a:t>
            </a:r>
            <a:r>
              <a:rPr sz="3800" spc="-200" dirty="0">
                <a:latin typeface="Tahoma"/>
                <a:cs typeface="Tahoma"/>
              </a:rPr>
              <a:t> </a:t>
            </a:r>
            <a:r>
              <a:rPr sz="3800" spc="15" dirty="0">
                <a:latin typeface="Tahoma"/>
                <a:cs typeface="Tahoma"/>
              </a:rPr>
              <a:t>it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35" dirty="0">
                <a:latin typeface="Verdana"/>
                <a:cs typeface="Verdana"/>
              </a:rPr>
              <a:t>difficult</a:t>
            </a:r>
            <a:r>
              <a:rPr sz="3800" spc="-355" dirty="0">
                <a:latin typeface="Verdana"/>
                <a:cs typeface="Verdana"/>
              </a:rPr>
              <a:t> </a:t>
            </a:r>
            <a:r>
              <a:rPr sz="3800" spc="20" dirty="0">
                <a:latin typeface="Tahoma"/>
                <a:cs typeface="Tahoma"/>
              </a:rPr>
              <a:t>to </a:t>
            </a:r>
            <a:r>
              <a:rPr sz="3800" spc="-1170" dirty="0">
                <a:latin typeface="Tahoma"/>
                <a:cs typeface="Tahoma"/>
              </a:rPr>
              <a:t> </a:t>
            </a:r>
            <a:r>
              <a:rPr sz="3800" spc="-10" dirty="0">
                <a:latin typeface="Tahoma"/>
                <a:cs typeface="Tahoma"/>
              </a:rPr>
              <a:t>track </a:t>
            </a:r>
            <a:r>
              <a:rPr sz="3800" spc="35" dirty="0">
                <a:latin typeface="Tahoma"/>
                <a:cs typeface="Tahoma"/>
              </a:rPr>
              <a:t>changes, </a:t>
            </a:r>
            <a:r>
              <a:rPr sz="3800" spc="5" dirty="0">
                <a:latin typeface="Tahoma"/>
                <a:cs typeface="Tahoma"/>
              </a:rPr>
              <a:t>and </a:t>
            </a:r>
            <a:r>
              <a:rPr sz="3800" spc="60" dirty="0">
                <a:latin typeface="Tahoma"/>
                <a:cs typeface="Tahoma"/>
              </a:rPr>
              <a:t>becomes </a:t>
            </a:r>
            <a:r>
              <a:rPr sz="3800" spc="-100" dirty="0">
                <a:latin typeface="Verdana"/>
                <a:cs typeface="Verdana"/>
              </a:rPr>
              <a:t>time- </a:t>
            </a:r>
            <a:r>
              <a:rPr sz="3800" spc="-95" dirty="0">
                <a:latin typeface="Verdana"/>
                <a:cs typeface="Verdana"/>
              </a:rPr>
              <a:t> </a:t>
            </a:r>
            <a:r>
              <a:rPr sz="3800" spc="135" dirty="0">
                <a:latin typeface="Verdana"/>
                <a:cs typeface="Verdana"/>
              </a:rPr>
              <a:t>c</a:t>
            </a:r>
            <a:r>
              <a:rPr sz="3800" spc="-50" dirty="0">
                <a:latin typeface="Verdana"/>
                <a:cs typeface="Verdana"/>
              </a:rPr>
              <a:t>o</a:t>
            </a:r>
            <a:r>
              <a:rPr sz="3800" spc="-180" dirty="0">
                <a:latin typeface="Verdana"/>
                <a:cs typeface="Verdana"/>
              </a:rPr>
              <a:t>n</a:t>
            </a:r>
            <a:r>
              <a:rPr sz="3800" spc="-170" dirty="0">
                <a:latin typeface="Verdana"/>
                <a:cs typeface="Verdana"/>
              </a:rPr>
              <a:t>s</a:t>
            </a:r>
            <a:r>
              <a:rPr sz="3800" spc="-180" dirty="0">
                <a:latin typeface="Verdana"/>
                <a:cs typeface="Verdana"/>
              </a:rPr>
              <a:t>u</a:t>
            </a:r>
            <a:r>
              <a:rPr sz="3800" spc="-440" dirty="0">
                <a:latin typeface="Verdana"/>
                <a:cs typeface="Verdana"/>
              </a:rPr>
              <a:t>m</a:t>
            </a:r>
            <a:r>
              <a:rPr sz="3800" spc="-15" dirty="0">
                <a:latin typeface="Verdana"/>
                <a:cs typeface="Verdana"/>
              </a:rPr>
              <a:t>i</a:t>
            </a:r>
            <a:r>
              <a:rPr sz="3800" spc="-180" dirty="0">
                <a:latin typeface="Verdana"/>
                <a:cs typeface="Verdana"/>
              </a:rPr>
              <a:t>n</a:t>
            </a:r>
            <a:r>
              <a:rPr sz="3800" spc="-40" dirty="0">
                <a:latin typeface="Verdana"/>
                <a:cs typeface="Verdana"/>
              </a:rPr>
              <a:t>g</a:t>
            </a:r>
            <a:r>
              <a:rPr sz="3800" spc="-350" dirty="0">
                <a:latin typeface="Verdana"/>
                <a:cs typeface="Verdana"/>
              </a:rPr>
              <a:t> </a:t>
            </a:r>
            <a:r>
              <a:rPr sz="3800" spc="65" dirty="0">
                <a:latin typeface="Tahoma"/>
                <a:cs typeface="Tahoma"/>
              </a:rPr>
              <a:t>l</a:t>
            </a:r>
            <a:r>
              <a:rPr sz="3800" spc="60" dirty="0">
                <a:latin typeface="Tahoma"/>
                <a:cs typeface="Tahoma"/>
              </a:rPr>
              <a:t>e</a:t>
            </a:r>
            <a:r>
              <a:rPr sz="3800" spc="-60" dirty="0">
                <a:latin typeface="Tahoma"/>
                <a:cs typeface="Tahoma"/>
              </a:rPr>
              <a:t>a</a:t>
            </a:r>
            <a:r>
              <a:rPr sz="3800" spc="175" dirty="0">
                <a:latin typeface="Tahoma"/>
                <a:cs typeface="Tahoma"/>
              </a:rPr>
              <a:t>d</a:t>
            </a:r>
            <a:r>
              <a:rPr sz="3800" spc="65" dirty="0">
                <a:latin typeface="Tahoma"/>
                <a:cs typeface="Tahoma"/>
              </a:rPr>
              <a:t>i</a:t>
            </a:r>
            <a:r>
              <a:rPr sz="3800" spc="-95" dirty="0">
                <a:latin typeface="Tahoma"/>
                <a:cs typeface="Tahoma"/>
              </a:rPr>
              <a:t>n</a:t>
            </a:r>
            <a:r>
              <a:rPr sz="3800" spc="155" dirty="0">
                <a:latin typeface="Tahoma"/>
                <a:cs typeface="Tahoma"/>
              </a:rPr>
              <a:t>g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35" dirty="0">
                <a:latin typeface="Tahoma"/>
                <a:cs typeface="Tahoma"/>
              </a:rPr>
              <a:t>t</a:t>
            </a:r>
            <a:r>
              <a:rPr sz="3800" spc="75" dirty="0">
                <a:latin typeface="Tahoma"/>
                <a:cs typeface="Tahoma"/>
              </a:rPr>
              <a:t>o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5" dirty="0">
                <a:latin typeface="Verdana"/>
                <a:cs typeface="Verdana"/>
              </a:rPr>
              <a:t>p</a:t>
            </a:r>
            <a:r>
              <a:rPr sz="3800" spc="-50" dirty="0">
                <a:latin typeface="Verdana"/>
                <a:cs typeface="Verdana"/>
              </a:rPr>
              <a:t>oo</a:t>
            </a:r>
            <a:r>
              <a:rPr sz="3800" spc="-270" dirty="0">
                <a:latin typeface="Verdana"/>
                <a:cs typeface="Verdana"/>
              </a:rPr>
              <a:t>r</a:t>
            </a:r>
            <a:r>
              <a:rPr sz="3800" spc="-350" dirty="0">
                <a:latin typeface="Verdana"/>
                <a:cs typeface="Verdana"/>
              </a:rPr>
              <a:t> </a:t>
            </a:r>
            <a:r>
              <a:rPr sz="3800" spc="5" dirty="0">
                <a:latin typeface="Verdana"/>
                <a:cs typeface="Verdana"/>
              </a:rPr>
              <a:t>d</a:t>
            </a:r>
            <a:r>
              <a:rPr sz="3800" spc="-225" dirty="0">
                <a:latin typeface="Verdana"/>
                <a:cs typeface="Verdana"/>
              </a:rPr>
              <a:t>a</a:t>
            </a:r>
            <a:r>
              <a:rPr sz="3800" spc="-114" dirty="0">
                <a:latin typeface="Verdana"/>
                <a:cs typeface="Verdana"/>
              </a:rPr>
              <a:t>t</a:t>
            </a:r>
            <a:r>
              <a:rPr sz="3800" spc="-160" dirty="0">
                <a:latin typeface="Verdana"/>
                <a:cs typeface="Verdana"/>
              </a:rPr>
              <a:t>a  </a:t>
            </a:r>
            <a:r>
              <a:rPr sz="3800" spc="5" dirty="0">
                <a:latin typeface="Verdana"/>
                <a:cs typeface="Verdana"/>
              </a:rPr>
              <a:t>q</a:t>
            </a:r>
            <a:r>
              <a:rPr sz="3800" spc="-180" dirty="0">
                <a:latin typeface="Verdana"/>
                <a:cs typeface="Verdana"/>
              </a:rPr>
              <a:t>u</a:t>
            </a:r>
            <a:r>
              <a:rPr sz="3800" spc="-225" dirty="0">
                <a:latin typeface="Verdana"/>
                <a:cs typeface="Verdana"/>
              </a:rPr>
              <a:t>a</a:t>
            </a:r>
            <a:r>
              <a:rPr sz="3800" spc="-15" dirty="0">
                <a:latin typeface="Verdana"/>
                <a:cs typeface="Verdana"/>
              </a:rPr>
              <a:t>li</a:t>
            </a:r>
            <a:r>
              <a:rPr sz="3800" spc="-114" dirty="0">
                <a:latin typeface="Verdana"/>
                <a:cs typeface="Verdana"/>
              </a:rPr>
              <a:t>t</a:t>
            </a:r>
            <a:r>
              <a:rPr sz="3800" spc="-285" dirty="0">
                <a:latin typeface="Verdana"/>
                <a:cs typeface="Verdana"/>
              </a:rPr>
              <a:t>y</a:t>
            </a:r>
            <a:r>
              <a:rPr sz="3800" spc="-350" dirty="0">
                <a:latin typeface="Verdana"/>
                <a:cs typeface="Verdana"/>
              </a:rPr>
              <a:t> </a:t>
            </a:r>
            <a:r>
              <a:rPr sz="3800" spc="-60" dirty="0">
                <a:latin typeface="Tahoma"/>
                <a:cs typeface="Tahoma"/>
              </a:rPr>
              <a:t>a</a:t>
            </a:r>
            <a:r>
              <a:rPr sz="3800" spc="-95" dirty="0">
                <a:latin typeface="Tahoma"/>
                <a:cs typeface="Tahoma"/>
              </a:rPr>
              <a:t>n</a:t>
            </a:r>
            <a:r>
              <a:rPr sz="3800" spc="180" dirty="0">
                <a:latin typeface="Tahoma"/>
                <a:cs typeface="Tahoma"/>
              </a:rPr>
              <a:t>d</a:t>
            </a:r>
            <a:r>
              <a:rPr sz="3800" spc="-204" dirty="0">
                <a:latin typeface="Tahoma"/>
                <a:cs typeface="Tahoma"/>
              </a:rPr>
              <a:t> </a:t>
            </a:r>
            <a:r>
              <a:rPr sz="3800" spc="-15" dirty="0">
                <a:latin typeface="Verdana"/>
                <a:cs typeface="Verdana"/>
              </a:rPr>
              <a:t>i</a:t>
            </a:r>
            <a:r>
              <a:rPr sz="3800" spc="-180" dirty="0">
                <a:latin typeface="Verdana"/>
                <a:cs typeface="Verdana"/>
              </a:rPr>
              <a:t>n</a:t>
            </a:r>
            <a:r>
              <a:rPr sz="3800" spc="-170" dirty="0">
                <a:latin typeface="Verdana"/>
                <a:cs typeface="Verdana"/>
              </a:rPr>
              <a:t>s</a:t>
            </a:r>
            <a:r>
              <a:rPr sz="3800" spc="-15" dirty="0">
                <a:latin typeface="Verdana"/>
                <a:cs typeface="Verdana"/>
              </a:rPr>
              <a:t>i</a:t>
            </a:r>
            <a:r>
              <a:rPr sz="3800" spc="-45" dirty="0">
                <a:latin typeface="Verdana"/>
                <a:cs typeface="Verdana"/>
              </a:rPr>
              <a:t>g</a:t>
            </a:r>
            <a:r>
              <a:rPr sz="3800" spc="-180" dirty="0">
                <a:latin typeface="Verdana"/>
                <a:cs typeface="Verdana"/>
              </a:rPr>
              <a:t>h</a:t>
            </a:r>
            <a:r>
              <a:rPr sz="3800" spc="-114" dirty="0">
                <a:latin typeface="Verdana"/>
                <a:cs typeface="Verdana"/>
              </a:rPr>
              <a:t>t</a:t>
            </a:r>
            <a:r>
              <a:rPr sz="3800" spc="-170" dirty="0">
                <a:latin typeface="Verdana"/>
                <a:cs typeface="Verdana"/>
              </a:rPr>
              <a:t>s</a:t>
            </a:r>
            <a:r>
              <a:rPr sz="3800" spc="-160" dirty="0">
                <a:latin typeface="Verdana"/>
                <a:cs typeface="Verdana"/>
              </a:rPr>
              <a:t>.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648" y="4054475"/>
            <a:ext cx="979169" cy="260350"/>
          </a:xfrm>
          <a:custGeom>
            <a:avLst/>
            <a:gdLst/>
            <a:ahLst/>
            <a:cxnLst/>
            <a:rect l="l" t="t" r="r" b="b"/>
            <a:pathLst>
              <a:path w="979169" h="260350">
                <a:moveTo>
                  <a:pt x="551163" y="259927"/>
                </a:moveTo>
                <a:lnTo>
                  <a:pt x="503719" y="258574"/>
                </a:lnTo>
                <a:lnTo>
                  <a:pt x="456512" y="254524"/>
                </a:lnTo>
                <a:lnTo>
                  <a:pt x="409649" y="247790"/>
                </a:lnTo>
                <a:lnTo>
                  <a:pt x="363235" y="238385"/>
                </a:lnTo>
                <a:lnTo>
                  <a:pt x="317376" y="226320"/>
                </a:lnTo>
                <a:lnTo>
                  <a:pt x="272179" y="211609"/>
                </a:lnTo>
                <a:lnTo>
                  <a:pt x="227748" y="194264"/>
                </a:lnTo>
                <a:lnTo>
                  <a:pt x="184190" y="174298"/>
                </a:lnTo>
                <a:lnTo>
                  <a:pt x="141611" y="151724"/>
                </a:lnTo>
                <a:lnTo>
                  <a:pt x="100117" y="126554"/>
                </a:lnTo>
                <a:lnTo>
                  <a:pt x="59812" y="98801"/>
                </a:lnTo>
                <a:lnTo>
                  <a:pt x="64981" y="148128"/>
                </a:lnTo>
                <a:lnTo>
                  <a:pt x="63163" y="157714"/>
                </a:lnTo>
                <a:lnTo>
                  <a:pt x="58188" y="166331"/>
                </a:lnTo>
                <a:lnTo>
                  <a:pt x="50776" y="173009"/>
                </a:lnTo>
                <a:lnTo>
                  <a:pt x="41647" y="176779"/>
                </a:lnTo>
                <a:lnTo>
                  <a:pt x="32061" y="175312"/>
                </a:lnTo>
                <a:lnTo>
                  <a:pt x="23445" y="170909"/>
                </a:lnTo>
                <a:lnTo>
                  <a:pt x="16766" y="163571"/>
                </a:lnTo>
                <a:lnTo>
                  <a:pt x="12996" y="153297"/>
                </a:lnTo>
                <a:lnTo>
                  <a:pt x="0" y="41647"/>
                </a:lnTo>
                <a:lnTo>
                  <a:pt x="1818" y="32061"/>
                </a:lnTo>
                <a:lnTo>
                  <a:pt x="6793" y="23445"/>
                </a:lnTo>
                <a:lnTo>
                  <a:pt x="14205" y="16766"/>
                </a:lnTo>
                <a:lnTo>
                  <a:pt x="23334" y="12996"/>
                </a:lnTo>
                <a:lnTo>
                  <a:pt x="135132" y="0"/>
                </a:lnTo>
                <a:lnTo>
                  <a:pt x="144718" y="1859"/>
                </a:lnTo>
                <a:lnTo>
                  <a:pt x="153334" y="7125"/>
                </a:lnTo>
                <a:lnTo>
                  <a:pt x="160012" y="15327"/>
                </a:lnTo>
                <a:lnTo>
                  <a:pt x="163783" y="25992"/>
                </a:lnTo>
                <a:lnTo>
                  <a:pt x="161944" y="35578"/>
                </a:lnTo>
                <a:lnTo>
                  <a:pt x="156934" y="44194"/>
                </a:lnTo>
                <a:lnTo>
                  <a:pt x="149515" y="50873"/>
                </a:lnTo>
                <a:lnTo>
                  <a:pt x="140449" y="54643"/>
                </a:lnTo>
                <a:lnTo>
                  <a:pt x="90974" y="59812"/>
                </a:lnTo>
                <a:lnTo>
                  <a:pt x="131031" y="87178"/>
                </a:lnTo>
                <a:lnTo>
                  <a:pt x="172304" y="111813"/>
                </a:lnTo>
                <a:lnTo>
                  <a:pt x="214669" y="133708"/>
                </a:lnTo>
                <a:lnTo>
                  <a:pt x="258004" y="152854"/>
                </a:lnTo>
                <a:lnTo>
                  <a:pt x="302186" y="169241"/>
                </a:lnTo>
                <a:lnTo>
                  <a:pt x="347093" y="182860"/>
                </a:lnTo>
                <a:lnTo>
                  <a:pt x="392602" y="193704"/>
                </a:lnTo>
                <a:lnTo>
                  <a:pt x="438591" y="201761"/>
                </a:lnTo>
                <a:lnTo>
                  <a:pt x="484936" y="207025"/>
                </a:lnTo>
                <a:lnTo>
                  <a:pt x="531517" y="209485"/>
                </a:lnTo>
                <a:lnTo>
                  <a:pt x="578208" y="209132"/>
                </a:lnTo>
                <a:lnTo>
                  <a:pt x="624889" y="205957"/>
                </a:lnTo>
                <a:lnTo>
                  <a:pt x="671437" y="199952"/>
                </a:lnTo>
                <a:lnTo>
                  <a:pt x="717728" y="191107"/>
                </a:lnTo>
                <a:lnTo>
                  <a:pt x="763641" y="179414"/>
                </a:lnTo>
                <a:lnTo>
                  <a:pt x="809052" y="164862"/>
                </a:lnTo>
                <a:lnTo>
                  <a:pt x="853840" y="147444"/>
                </a:lnTo>
                <a:lnTo>
                  <a:pt x="897881" y="127149"/>
                </a:lnTo>
                <a:lnTo>
                  <a:pt x="941053" y="103970"/>
                </a:lnTo>
                <a:lnTo>
                  <a:pt x="950718" y="100064"/>
                </a:lnTo>
                <a:lnTo>
                  <a:pt x="978695" y="131901"/>
                </a:lnTo>
                <a:lnTo>
                  <a:pt x="974830" y="140977"/>
                </a:lnTo>
                <a:lnTo>
                  <a:pt x="923257" y="171800"/>
                </a:lnTo>
                <a:lnTo>
                  <a:pt x="878604" y="192613"/>
                </a:lnTo>
                <a:lnTo>
                  <a:pt x="833199" y="210589"/>
                </a:lnTo>
                <a:lnTo>
                  <a:pt x="787152" y="225745"/>
                </a:lnTo>
                <a:lnTo>
                  <a:pt x="740574" y="238102"/>
                </a:lnTo>
                <a:lnTo>
                  <a:pt x="693576" y="247680"/>
                </a:lnTo>
                <a:lnTo>
                  <a:pt x="646267" y="254496"/>
                </a:lnTo>
                <a:lnTo>
                  <a:pt x="598760" y="258572"/>
                </a:lnTo>
                <a:lnTo>
                  <a:pt x="551163" y="259927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2558" y="2902821"/>
            <a:ext cx="283845" cy="991869"/>
          </a:xfrm>
          <a:custGeom>
            <a:avLst/>
            <a:gdLst/>
            <a:ahLst/>
            <a:cxnLst/>
            <a:rect l="l" t="t" r="r" b="b"/>
            <a:pathLst>
              <a:path w="283844" h="991870">
                <a:moveTo>
                  <a:pt x="125392" y="991384"/>
                </a:moveTo>
                <a:lnTo>
                  <a:pt x="76789" y="932964"/>
                </a:lnTo>
                <a:lnTo>
                  <a:pt x="57311" y="887473"/>
                </a:lnTo>
                <a:lnTo>
                  <a:pt x="40691" y="841189"/>
                </a:lnTo>
                <a:lnTo>
                  <a:pt x="26917" y="794243"/>
                </a:lnTo>
                <a:lnTo>
                  <a:pt x="15975" y="746766"/>
                </a:lnTo>
                <a:lnTo>
                  <a:pt x="7850" y="698888"/>
                </a:lnTo>
                <a:lnTo>
                  <a:pt x="2530" y="650741"/>
                </a:lnTo>
                <a:lnTo>
                  <a:pt x="0" y="602455"/>
                </a:lnTo>
                <a:lnTo>
                  <a:pt x="246" y="554161"/>
                </a:lnTo>
                <a:lnTo>
                  <a:pt x="3255" y="505990"/>
                </a:lnTo>
                <a:lnTo>
                  <a:pt x="9014" y="458072"/>
                </a:lnTo>
                <a:lnTo>
                  <a:pt x="17508" y="410539"/>
                </a:lnTo>
                <a:lnTo>
                  <a:pt x="28724" y="363521"/>
                </a:lnTo>
                <a:lnTo>
                  <a:pt x="42647" y="317149"/>
                </a:lnTo>
                <a:lnTo>
                  <a:pt x="59265" y="271554"/>
                </a:lnTo>
                <a:lnTo>
                  <a:pt x="78564" y="226867"/>
                </a:lnTo>
                <a:lnTo>
                  <a:pt x="100529" y="183219"/>
                </a:lnTo>
                <a:lnTo>
                  <a:pt x="125147" y="140740"/>
                </a:lnTo>
                <a:lnTo>
                  <a:pt x="152404" y="99560"/>
                </a:lnTo>
                <a:lnTo>
                  <a:pt x="182288" y="59812"/>
                </a:lnTo>
                <a:lnTo>
                  <a:pt x="135471" y="62471"/>
                </a:lnTo>
                <a:lnTo>
                  <a:pt x="124764" y="61003"/>
                </a:lnTo>
                <a:lnTo>
                  <a:pt x="116272" y="56600"/>
                </a:lnTo>
                <a:lnTo>
                  <a:pt x="110217" y="49262"/>
                </a:lnTo>
                <a:lnTo>
                  <a:pt x="106820" y="38989"/>
                </a:lnTo>
                <a:lnTo>
                  <a:pt x="107602" y="28346"/>
                </a:lnTo>
                <a:lnTo>
                  <a:pt x="112746" y="19863"/>
                </a:lnTo>
                <a:lnTo>
                  <a:pt x="120797" y="13817"/>
                </a:lnTo>
                <a:lnTo>
                  <a:pt x="130302" y="10485"/>
                </a:lnTo>
                <a:lnTo>
                  <a:pt x="244611" y="0"/>
                </a:lnTo>
                <a:lnTo>
                  <a:pt x="255318" y="1841"/>
                </a:lnTo>
                <a:lnTo>
                  <a:pt x="263810" y="6867"/>
                </a:lnTo>
                <a:lnTo>
                  <a:pt x="269865" y="14330"/>
                </a:lnTo>
                <a:lnTo>
                  <a:pt x="273262" y="23482"/>
                </a:lnTo>
                <a:lnTo>
                  <a:pt x="283600" y="135280"/>
                </a:lnTo>
                <a:lnTo>
                  <a:pt x="282903" y="145922"/>
                </a:lnTo>
                <a:lnTo>
                  <a:pt x="277803" y="154405"/>
                </a:lnTo>
                <a:lnTo>
                  <a:pt x="269768" y="160451"/>
                </a:lnTo>
                <a:lnTo>
                  <a:pt x="260266" y="163783"/>
                </a:lnTo>
                <a:lnTo>
                  <a:pt x="249558" y="161965"/>
                </a:lnTo>
                <a:lnTo>
                  <a:pt x="241066" y="156990"/>
                </a:lnTo>
                <a:lnTo>
                  <a:pt x="235011" y="149578"/>
                </a:lnTo>
                <a:lnTo>
                  <a:pt x="231615" y="140449"/>
                </a:lnTo>
                <a:lnTo>
                  <a:pt x="226446" y="88463"/>
                </a:lnTo>
                <a:lnTo>
                  <a:pt x="196610" y="127852"/>
                </a:lnTo>
                <a:lnTo>
                  <a:pt x="169517" y="168737"/>
                </a:lnTo>
                <a:lnTo>
                  <a:pt x="145185" y="210976"/>
                </a:lnTo>
                <a:lnTo>
                  <a:pt x="123630" y="254426"/>
                </a:lnTo>
                <a:lnTo>
                  <a:pt x="104872" y="298943"/>
                </a:lnTo>
                <a:lnTo>
                  <a:pt x="88927" y="344385"/>
                </a:lnTo>
                <a:lnTo>
                  <a:pt x="75814" y="390608"/>
                </a:lnTo>
                <a:lnTo>
                  <a:pt x="65550" y="437470"/>
                </a:lnTo>
                <a:lnTo>
                  <a:pt x="58154" y="484828"/>
                </a:lnTo>
                <a:lnTo>
                  <a:pt x="53642" y="532538"/>
                </a:lnTo>
                <a:lnTo>
                  <a:pt x="52034" y="580458"/>
                </a:lnTo>
                <a:lnTo>
                  <a:pt x="53346" y="628444"/>
                </a:lnTo>
                <a:lnTo>
                  <a:pt x="57597" y="676354"/>
                </a:lnTo>
                <a:lnTo>
                  <a:pt x="64804" y="724044"/>
                </a:lnTo>
                <a:lnTo>
                  <a:pt x="74985" y="771372"/>
                </a:lnTo>
                <a:lnTo>
                  <a:pt x="88158" y="818194"/>
                </a:lnTo>
                <a:lnTo>
                  <a:pt x="104342" y="864368"/>
                </a:lnTo>
                <a:lnTo>
                  <a:pt x="123553" y="909750"/>
                </a:lnTo>
                <a:lnTo>
                  <a:pt x="145809" y="954198"/>
                </a:lnTo>
                <a:lnTo>
                  <a:pt x="148264" y="962740"/>
                </a:lnTo>
                <a:lnTo>
                  <a:pt x="147507" y="972031"/>
                </a:lnTo>
                <a:lnTo>
                  <a:pt x="143317" y="980823"/>
                </a:lnTo>
                <a:lnTo>
                  <a:pt x="135471" y="987870"/>
                </a:lnTo>
                <a:lnTo>
                  <a:pt x="125392" y="991384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107" y="2650872"/>
            <a:ext cx="970915" cy="288925"/>
          </a:xfrm>
          <a:custGeom>
            <a:avLst/>
            <a:gdLst/>
            <a:ahLst/>
            <a:cxnLst/>
            <a:rect l="l" t="t" r="r" b="b"/>
            <a:pathLst>
              <a:path w="970914" h="288925">
                <a:moveTo>
                  <a:pt x="832749" y="288426"/>
                </a:moveTo>
                <a:lnTo>
                  <a:pt x="823579" y="286585"/>
                </a:lnTo>
                <a:lnTo>
                  <a:pt x="815876" y="281559"/>
                </a:lnTo>
                <a:lnTo>
                  <a:pt x="810112" y="274096"/>
                </a:lnTo>
                <a:lnTo>
                  <a:pt x="806756" y="264944"/>
                </a:lnTo>
                <a:lnTo>
                  <a:pt x="807518" y="254302"/>
                </a:lnTo>
                <a:lnTo>
                  <a:pt x="812627" y="245819"/>
                </a:lnTo>
                <a:lnTo>
                  <a:pt x="820671" y="239773"/>
                </a:lnTo>
                <a:lnTo>
                  <a:pt x="830238" y="236441"/>
                </a:lnTo>
                <a:lnTo>
                  <a:pt x="884734" y="231124"/>
                </a:lnTo>
                <a:lnTo>
                  <a:pt x="846245" y="201267"/>
                </a:lnTo>
                <a:lnTo>
                  <a:pt x="806366" y="174062"/>
                </a:lnTo>
                <a:lnTo>
                  <a:pt x="765224" y="149527"/>
                </a:lnTo>
                <a:lnTo>
                  <a:pt x="722943" y="127680"/>
                </a:lnTo>
                <a:lnTo>
                  <a:pt x="679648" y="108540"/>
                </a:lnTo>
                <a:lnTo>
                  <a:pt x="635466" y="92125"/>
                </a:lnTo>
                <a:lnTo>
                  <a:pt x="590521" y="78453"/>
                </a:lnTo>
                <a:lnTo>
                  <a:pt x="544939" y="67542"/>
                </a:lnTo>
                <a:lnTo>
                  <a:pt x="498845" y="59411"/>
                </a:lnTo>
                <a:lnTo>
                  <a:pt x="452364" y="54078"/>
                </a:lnTo>
                <a:lnTo>
                  <a:pt x="405622" y="51560"/>
                </a:lnTo>
                <a:lnTo>
                  <a:pt x="358743" y="51877"/>
                </a:lnTo>
                <a:lnTo>
                  <a:pt x="311854" y="55046"/>
                </a:lnTo>
                <a:lnTo>
                  <a:pt x="265080" y="61086"/>
                </a:lnTo>
                <a:lnTo>
                  <a:pt x="218546" y="70014"/>
                </a:lnTo>
                <a:lnTo>
                  <a:pt x="172376" y="81850"/>
                </a:lnTo>
                <a:lnTo>
                  <a:pt x="126698" y="96611"/>
                </a:lnTo>
                <a:lnTo>
                  <a:pt x="81635" y="114315"/>
                </a:lnTo>
                <a:lnTo>
                  <a:pt x="37313" y="134981"/>
                </a:lnTo>
                <a:lnTo>
                  <a:pt x="27647" y="137374"/>
                </a:lnTo>
                <a:lnTo>
                  <a:pt x="18465" y="136624"/>
                </a:lnTo>
                <a:lnTo>
                  <a:pt x="10252" y="132468"/>
                </a:lnTo>
                <a:lnTo>
                  <a:pt x="3493" y="124643"/>
                </a:lnTo>
                <a:lnTo>
                  <a:pt x="0" y="114561"/>
                </a:lnTo>
                <a:lnTo>
                  <a:pt x="909" y="104465"/>
                </a:lnTo>
                <a:lnTo>
                  <a:pt x="58682" y="67365"/>
                </a:lnTo>
                <a:lnTo>
                  <a:pt x="104234" y="49396"/>
                </a:lnTo>
                <a:lnTo>
                  <a:pt x="150375" y="34237"/>
                </a:lnTo>
                <a:lnTo>
                  <a:pt x="196988" y="21872"/>
                </a:lnTo>
                <a:lnTo>
                  <a:pt x="243958" y="12284"/>
                </a:lnTo>
                <a:lnTo>
                  <a:pt x="291171" y="5454"/>
                </a:lnTo>
                <a:lnTo>
                  <a:pt x="338512" y="1365"/>
                </a:lnTo>
                <a:lnTo>
                  <a:pt x="385865" y="0"/>
                </a:lnTo>
                <a:lnTo>
                  <a:pt x="433116" y="1340"/>
                </a:lnTo>
                <a:lnTo>
                  <a:pt x="480149" y="5368"/>
                </a:lnTo>
                <a:lnTo>
                  <a:pt x="526850" y="12067"/>
                </a:lnTo>
                <a:lnTo>
                  <a:pt x="573104" y="21419"/>
                </a:lnTo>
                <a:lnTo>
                  <a:pt x="618796" y="33406"/>
                </a:lnTo>
                <a:lnTo>
                  <a:pt x="663811" y="48011"/>
                </a:lnTo>
                <a:lnTo>
                  <a:pt x="708033" y="65215"/>
                </a:lnTo>
                <a:lnTo>
                  <a:pt x="751348" y="85003"/>
                </a:lnTo>
                <a:lnTo>
                  <a:pt x="793641" y="107355"/>
                </a:lnTo>
                <a:lnTo>
                  <a:pt x="834797" y="132254"/>
                </a:lnTo>
                <a:lnTo>
                  <a:pt x="874701" y="159683"/>
                </a:lnTo>
                <a:lnTo>
                  <a:pt x="913238" y="189625"/>
                </a:lnTo>
                <a:lnTo>
                  <a:pt x="908216" y="142808"/>
                </a:lnTo>
                <a:lnTo>
                  <a:pt x="908913" y="132101"/>
                </a:lnTo>
                <a:lnTo>
                  <a:pt x="914013" y="123609"/>
                </a:lnTo>
                <a:lnTo>
                  <a:pt x="922048" y="117554"/>
                </a:lnTo>
                <a:lnTo>
                  <a:pt x="931551" y="114157"/>
                </a:lnTo>
                <a:lnTo>
                  <a:pt x="941137" y="114566"/>
                </a:lnTo>
                <a:lnTo>
                  <a:pt x="949753" y="119086"/>
                </a:lnTo>
                <a:lnTo>
                  <a:pt x="956431" y="127013"/>
                </a:lnTo>
                <a:lnTo>
                  <a:pt x="960202" y="137639"/>
                </a:lnTo>
                <a:lnTo>
                  <a:pt x="970540" y="249437"/>
                </a:lnTo>
                <a:lnTo>
                  <a:pt x="970131" y="259021"/>
                </a:lnTo>
                <a:lnTo>
                  <a:pt x="965611" y="267621"/>
                </a:lnTo>
                <a:lnTo>
                  <a:pt x="957684" y="274255"/>
                </a:lnTo>
                <a:lnTo>
                  <a:pt x="947058" y="277941"/>
                </a:lnTo>
                <a:lnTo>
                  <a:pt x="832749" y="288426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0165" y="2907994"/>
            <a:ext cx="1405255" cy="1146810"/>
          </a:xfrm>
          <a:custGeom>
            <a:avLst/>
            <a:gdLst/>
            <a:ahLst/>
            <a:cxnLst/>
            <a:rect l="l" t="t" r="r" b="b"/>
            <a:pathLst>
              <a:path w="1405255" h="1146810">
                <a:moveTo>
                  <a:pt x="782586" y="558990"/>
                </a:moveTo>
                <a:lnTo>
                  <a:pt x="777062" y="511429"/>
                </a:lnTo>
                <a:lnTo>
                  <a:pt x="761352" y="467715"/>
                </a:lnTo>
                <a:lnTo>
                  <a:pt x="736714" y="429094"/>
                </a:lnTo>
                <a:lnTo>
                  <a:pt x="730592" y="422986"/>
                </a:lnTo>
                <a:lnTo>
                  <a:pt x="730592" y="561644"/>
                </a:lnTo>
                <a:lnTo>
                  <a:pt x="722591" y="610768"/>
                </a:lnTo>
                <a:lnTo>
                  <a:pt x="700354" y="653554"/>
                </a:lnTo>
                <a:lnTo>
                  <a:pt x="666508" y="687374"/>
                </a:lnTo>
                <a:lnTo>
                  <a:pt x="623671" y="709612"/>
                </a:lnTo>
                <a:lnTo>
                  <a:pt x="574497" y="717600"/>
                </a:lnTo>
                <a:lnTo>
                  <a:pt x="525322" y="709612"/>
                </a:lnTo>
                <a:lnTo>
                  <a:pt x="482523" y="687374"/>
                </a:lnTo>
                <a:lnTo>
                  <a:pt x="448716" y="653554"/>
                </a:lnTo>
                <a:lnTo>
                  <a:pt x="426516" y="610768"/>
                </a:lnTo>
                <a:lnTo>
                  <a:pt x="418541" y="561644"/>
                </a:lnTo>
                <a:lnTo>
                  <a:pt x="426516" y="512470"/>
                </a:lnTo>
                <a:lnTo>
                  <a:pt x="448716" y="469633"/>
                </a:lnTo>
                <a:lnTo>
                  <a:pt x="482523" y="435787"/>
                </a:lnTo>
                <a:lnTo>
                  <a:pt x="525322" y="413550"/>
                </a:lnTo>
                <a:lnTo>
                  <a:pt x="574497" y="405549"/>
                </a:lnTo>
                <a:lnTo>
                  <a:pt x="623671" y="413550"/>
                </a:lnTo>
                <a:lnTo>
                  <a:pt x="666508" y="435787"/>
                </a:lnTo>
                <a:lnTo>
                  <a:pt x="700354" y="469633"/>
                </a:lnTo>
                <a:lnTo>
                  <a:pt x="722591" y="512470"/>
                </a:lnTo>
                <a:lnTo>
                  <a:pt x="730592" y="561644"/>
                </a:lnTo>
                <a:lnTo>
                  <a:pt x="730592" y="422986"/>
                </a:lnTo>
                <a:lnTo>
                  <a:pt x="713143" y="405549"/>
                </a:lnTo>
                <a:lnTo>
                  <a:pt x="704443" y="396849"/>
                </a:lnTo>
                <a:lnTo>
                  <a:pt x="665797" y="372249"/>
                </a:lnTo>
                <a:lnTo>
                  <a:pt x="622058" y="356565"/>
                </a:lnTo>
                <a:lnTo>
                  <a:pt x="574497" y="351053"/>
                </a:lnTo>
                <a:lnTo>
                  <a:pt x="526986" y="356565"/>
                </a:lnTo>
                <a:lnTo>
                  <a:pt x="483273" y="372249"/>
                </a:lnTo>
                <a:lnTo>
                  <a:pt x="444665" y="396849"/>
                </a:lnTo>
                <a:lnTo>
                  <a:pt x="412407" y="429094"/>
                </a:lnTo>
                <a:lnTo>
                  <a:pt x="387781" y="467715"/>
                </a:lnTo>
                <a:lnTo>
                  <a:pt x="372071" y="511429"/>
                </a:lnTo>
                <a:lnTo>
                  <a:pt x="366547" y="558990"/>
                </a:lnTo>
                <a:lnTo>
                  <a:pt x="372071" y="606501"/>
                </a:lnTo>
                <a:lnTo>
                  <a:pt x="387781" y="650201"/>
                </a:lnTo>
                <a:lnTo>
                  <a:pt x="412407" y="688822"/>
                </a:lnTo>
                <a:lnTo>
                  <a:pt x="444665" y="721080"/>
                </a:lnTo>
                <a:lnTo>
                  <a:pt x="483273" y="745705"/>
                </a:lnTo>
                <a:lnTo>
                  <a:pt x="526986" y="761415"/>
                </a:lnTo>
                <a:lnTo>
                  <a:pt x="574497" y="766927"/>
                </a:lnTo>
                <a:lnTo>
                  <a:pt x="622058" y="761415"/>
                </a:lnTo>
                <a:lnTo>
                  <a:pt x="665797" y="745705"/>
                </a:lnTo>
                <a:lnTo>
                  <a:pt x="704443" y="721080"/>
                </a:lnTo>
                <a:lnTo>
                  <a:pt x="707923" y="717600"/>
                </a:lnTo>
                <a:lnTo>
                  <a:pt x="736714" y="688822"/>
                </a:lnTo>
                <a:lnTo>
                  <a:pt x="761352" y="650201"/>
                </a:lnTo>
                <a:lnTo>
                  <a:pt x="777062" y="606501"/>
                </a:lnTo>
                <a:lnTo>
                  <a:pt x="782586" y="558990"/>
                </a:lnTo>
                <a:close/>
              </a:path>
              <a:path w="1405255" h="1146810">
                <a:moveTo>
                  <a:pt x="1149134" y="496519"/>
                </a:moveTo>
                <a:lnTo>
                  <a:pt x="1094498" y="466471"/>
                </a:lnTo>
                <a:lnTo>
                  <a:pt x="1094498" y="520001"/>
                </a:lnTo>
                <a:lnTo>
                  <a:pt x="1094498" y="629145"/>
                </a:lnTo>
                <a:lnTo>
                  <a:pt x="941044" y="649960"/>
                </a:lnTo>
                <a:lnTo>
                  <a:pt x="913523" y="691032"/>
                </a:lnTo>
                <a:lnTo>
                  <a:pt x="905332" y="712978"/>
                </a:lnTo>
                <a:lnTo>
                  <a:pt x="896150" y="733945"/>
                </a:lnTo>
                <a:lnTo>
                  <a:pt x="886548" y="753935"/>
                </a:lnTo>
                <a:lnTo>
                  <a:pt x="883678" y="761733"/>
                </a:lnTo>
                <a:lnTo>
                  <a:pt x="882992" y="769239"/>
                </a:lnTo>
                <a:lnTo>
                  <a:pt x="884707" y="776224"/>
                </a:lnTo>
                <a:lnTo>
                  <a:pt x="889063" y="782447"/>
                </a:lnTo>
                <a:lnTo>
                  <a:pt x="982700" y="904722"/>
                </a:lnTo>
                <a:lnTo>
                  <a:pt x="904722" y="982700"/>
                </a:lnTo>
                <a:lnTo>
                  <a:pt x="847026" y="938542"/>
                </a:lnTo>
                <a:lnTo>
                  <a:pt x="782586" y="889215"/>
                </a:lnTo>
                <a:lnTo>
                  <a:pt x="775906" y="885812"/>
                </a:lnTo>
                <a:lnTo>
                  <a:pt x="768261" y="883907"/>
                </a:lnTo>
                <a:lnTo>
                  <a:pt x="760603" y="883983"/>
                </a:lnTo>
                <a:lnTo>
                  <a:pt x="753935" y="886561"/>
                </a:lnTo>
                <a:lnTo>
                  <a:pt x="733958" y="897318"/>
                </a:lnTo>
                <a:lnTo>
                  <a:pt x="713016" y="906665"/>
                </a:lnTo>
                <a:lnTo>
                  <a:pt x="691083" y="915035"/>
                </a:lnTo>
                <a:lnTo>
                  <a:pt x="668121" y="922896"/>
                </a:lnTo>
                <a:lnTo>
                  <a:pt x="660920" y="925791"/>
                </a:lnTo>
                <a:lnTo>
                  <a:pt x="655167" y="930363"/>
                </a:lnTo>
                <a:lnTo>
                  <a:pt x="651344" y="936409"/>
                </a:lnTo>
                <a:lnTo>
                  <a:pt x="649960" y="943711"/>
                </a:lnTo>
                <a:lnTo>
                  <a:pt x="629132" y="1097153"/>
                </a:lnTo>
                <a:lnTo>
                  <a:pt x="520001" y="1097153"/>
                </a:lnTo>
                <a:lnTo>
                  <a:pt x="499173" y="943711"/>
                </a:lnTo>
                <a:lnTo>
                  <a:pt x="497395" y="938542"/>
                </a:lnTo>
                <a:lnTo>
                  <a:pt x="496671" y="936409"/>
                </a:lnTo>
                <a:lnTo>
                  <a:pt x="492963" y="930363"/>
                </a:lnTo>
                <a:lnTo>
                  <a:pt x="487832" y="925791"/>
                </a:lnTo>
                <a:lnTo>
                  <a:pt x="481012" y="922896"/>
                </a:lnTo>
                <a:lnTo>
                  <a:pt x="458114" y="916152"/>
                </a:lnTo>
                <a:lnTo>
                  <a:pt x="436168" y="907656"/>
                </a:lnTo>
                <a:lnTo>
                  <a:pt x="415188" y="897699"/>
                </a:lnTo>
                <a:lnTo>
                  <a:pt x="395198" y="886561"/>
                </a:lnTo>
                <a:lnTo>
                  <a:pt x="388518" y="883615"/>
                </a:lnTo>
                <a:lnTo>
                  <a:pt x="380873" y="882904"/>
                </a:lnTo>
                <a:lnTo>
                  <a:pt x="373227" y="884694"/>
                </a:lnTo>
                <a:lnTo>
                  <a:pt x="366547" y="889215"/>
                </a:lnTo>
                <a:lnTo>
                  <a:pt x="244411" y="982700"/>
                </a:lnTo>
                <a:lnTo>
                  <a:pt x="166433" y="904722"/>
                </a:lnTo>
                <a:lnTo>
                  <a:pt x="260070" y="782586"/>
                </a:lnTo>
                <a:lnTo>
                  <a:pt x="263385" y="775906"/>
                </a:lnTo>
                <a:lnTo>
                  <a:pt x="265252" y="768261"/>
                </a:lnTo>
                <a:lnTo>
                  <a:pt x="265150" y="760615"/>
                </a:lnTo>
                <a:lnTo>
                  <a:pt x="262585" y="753935"/>
                </a:lnTo>
                <a:lnTo>
                  <a:pt x="251853" y="733945"/>
                </a:lnTo>
                <a:lnTo>
                  <a:pt x="242785" y="712978"/>
                </a:lnTo>
                <a:lnTo>
                  <a:pt x="235165" y="691032"/>
                </a:lnTo>
                <a:lnTo>
                  <a:pt x="228765" y="668134"/>
                </a:lnTo>
                <a:lnTo>
                  <a:pt x="225920" y="660933"/>
                </a:lnTo>
                <a:lnTo>
                  <a:pt x="221361" y="655167"/>
                </a:lnTo>
                <a:lnTo>
                  <a:pt x="215328" y="651357"/>
                </a:lnTo>
                <a:lnTo>
                  <a:pt x="208089" y="649960"/>
                </a:lnTo>
                <a:lnTo>
                  <a:pt x="54635" y="629145"/>
                </a:lnTo>
                <a:lnTo>
                  <a:pt x="54635" y="520001"/>
                </a:lnTo>
                <a:lnTo>
                  <a:pt x="208089" y="499173"/>
                </a:lnTo>
                <a:lnTo>
                  <a:pt x="235521" y="459549"/>
                </a:lnTo>
                <a:lnTo>
                  <a:pt x="243725" y="438111"/>
                </a:lnTo>
                <a:lnTo>
                  <a:pt x="252907" y="416674"/>
                </a:lnTo>
                <a:lnTo>
                  <a:pt x="262585" y="395211"/>
                </a:lnTo>
                <a:lnTo>
                  <a:pt x="265531" y="387477"/>
                </a:lnTo>
                <a:lnTo>
                  <a:pt x="266255" y="379945"/>
                </a:lnTo>
                <a:lnTo>
                  <a:pt x="264515" y="372884"/>
                </a:lnTo>
                <a:lnTo>
                  <a:pt x="260070" y="366560"/>
                </a:lnTo>
                <a:lnTo>
                  <a:pt x="166433" y="244424"/>
                </a:lnTo>
                <a:lnTo>
                  <a:pt x="244411" y="166446"/>
                </a:lnTo>
                <a:lnTo>
                  <a:pt x="366547" y="260070"/>
                </a:lnTo>
                <a:lnTo>
                  <a:pt x="373227" y="263398"/>
                </a:lnTo>
                <a:lnTo>
                  <a:pt x="380873" y="265264"/>
                </a:lnTo>
                <a:lnTo>
                  <a:pt x="388518" y="265163"/>
                </a:lnTo>
                <a:lnTo>
                  <a:pt x="395198" y="262585"/>
                </a:lnTo>
                <a:lnTo>
                  <a:pt x="415188" y="251815"/>
                </a:lnTo>
                <a:lnTo>
                  <a:pt x="436168" y="242481"/>
                </a:lnTo>
                <a:lnTo>
                  <a:pt x="458114" y="234111"/>
                </a:lnTo>
                <a:lnTo>
                  <a:pt x="481012" y="226250"/>
                </a:lnTo>
                <a:lnTo>
                  <a:pt x="488200" y="223418"/>
                </a:lnTo>
                <a:lnTo>
                  <a:pt x="493966" y="218833"/>
                </a:lnTo>
                <a:lnTo>
                  <a:pt x="497789" y="212750"/>
                </a:lnTo>
                <a:lnTo>
                  <a:pt x="498665" y="208089"/>
                </a:lnTo>
                <a:lnTo>
                  <a:pt x="499173" y="205435"/>
                </a:lnTo>
                <a:lnTo>
                  <a:pt x="520001" y="52133"/>
                </a:lnTo>
                <a:lnTo>
                  <a:pt x="629132" y="52133"/>
                </a:lnTo>
                <a:lnTo>
                  <a:pt x="649960" y="205435"/>
                </a:lnTo>
                <a:lnTo>
                  <a:pt x="652462" y="212737"/>
                </a:lnTo>
                <a:lnTo>
                  <a:pt x="656158" y="218782"/>
                </a:lnTo>
                <a:lnTo>
                  <a:pt x="661301" y="223354"/>
                </a:lnTo>
                <a:lnTo>
                  <a:pt x="668121" y="226250"/>
                </a:lnTo>
                <a:lnTo>
                  <a:pt x="691083" y="233057"/>
                </a:lnTo>
                <a:lnTo>
                  <a:pt x="713016" y="241541"/>
                </a:lnTo>
                <a:lnTo>
                  <a:pt x="733958" y="251472"/>
                </a:lnTo>
                <a:lnTo>
                  <a:pt x="753935" y="262585"/>
                </a:lnTo>
                <a:lnTo>
                  <a:pt x="760603" y="265544"/>
                </a:lnTo>
                <a:lnTo>
                  <a:pt x="768261" y="266255"/>
                </a:lnTo>
                <a:lnTo>
                  <a:pt x="775906" y="264515"/>
                </a:lnTo>
                <a:lnTo>
                  <a:pt x="782586" y="260070"/>
                </a:lnTo>
                <a:lnTo>
                  <a:pt x="847115" y="210604"/>
                </a:lnTo>
                <a:lnTo>
                  <a:pt x="904722" y="166446"/>
                </a:lnTo>
                <a:lnTo>
                  <a:pt x="982700" y="244424"/>
                </a:lnTo>
                <a:lnTo>
                  <a:pt x="886548" y="366560"/>
                </a:lnTo>
                <a:lnTo>
                  <a:pt x="883234" y="373240"/>
                </a:lnTo>
                <a:lnTo>
                  <a:pt x="881341" y="380885"/>
                </a:lnTo>
                <a:lnTo>
                  <a:pt x="881405" y="388531"/>
                </a:lnTo>
                <a:lnTo>
                  <a:pt x="883894" y="395211"/>
                </a:lnTo>
                <a:lnTo>
                  <a:pt x="894664" y="415201"/>
                </a:lnTo>
                <a:lnTo>
                  <a:pt x="903998" y="436168"/>
                </a:lnTo>
                <a:lnTo>
                  <a:pt x="912368" y="458114"/>
                </a:lnTo>
                <a:lnTo>
                  <a:pt x="920229" y="481012"/>
                </a:lnTo>
                <a:lnTo>
                  <a:pt x="923150" y="488213"/>
                </a:lnTo>
                <a:lnTo>
                  <a:pt x="927760" y="493979"/>
                </a:lnTo>
                <a:lnTo>
                  <a:pt x="933805" y="497789"/>
                </a:lnTo>
                <a:lnTo>
                  <a:pt x="941044" y="499173"/>
                </a:lnTo>
                <a:lnTo>
                  <a:pt x="1094498" y="520001"/>
                </a:lnTo>
                <a:lnTo>
                  <a:pt x="1094498" y="466471"/>
                </a:lnTo>
                <a:lnTo>
                  <a:pt x="967041" y="449846"/>
                </a:lnTo>
                <a:lnTo>
                  <a:pt x="961212" y="432701"/>
                </a:lnTo>
                <a:lnTo>
                  <a:pt x="955090" y="416293"/>
                </a:lnTo>
                <a:lnTo>
                  <a:pt x="948448" y="400380"/>
                </a:lnTo>
                <a:lnTo>
                  <a:pt x="941044" y="384721"/>
                </a:lnTo>
                <a:lnTo>
                  <a:pt x="1039850" y="257416"/>
                </a:lnTo>
                <a:lnTo>
                  <a:pt x="1044219" y="248869"/>
                </a:lnTo>
                <a:lnTo>
                  <a:pt x="1045400" y="239560"/>
                </a:lnTo>
                <a:lnTo>
                  <a:pt x="1043190" y="230733"/>
                </a:lnTo>
                <a:lnTo>
                  <a:pt x="1037336" y="223596"/>
                </a:lnTo>
                <a:lnTo>
                  <a:pt x="980109" y="166446"/>
                </a:lnTo>
                <a:lnTo>
                  <a:pt x="928052" y="114452"/>
                </a:lnTo>
                <a:lnTo>
                  <a:pt x="919886" y="108521"/>
                </a:lnTo>
                <a:lnTo>
                  <a:pt x="911199" y="106260"/>
                </a:lnTo>
                <a:lnTo>
                  <a:pt x="902487" y="107442"/>
                </a:lnTo>
                <a:lnTo>
                  <a:pt x="894232" y="111798"/>
                </a:lnTo>
                <a:lnTo>
                  <a:pt x="766927" y="210604"/>
                </a:lnTo>
                <a:lnTo>
                  <a:pt x="751293" y="202907"/>
                </a:lnTo>
                <a:lnTo>
                  <a:pt x="735431" y="195668"/>
                </a:lnTo>
                <a:lnTo>
                  <a:pt x="719074" y="189395"/>
                </a:lnTo>
                <a:lnTo>
                  <a:pt x="701941" y="184607"/>
                </a:lnTo>
                <a:lnTo>
                  <a:pt x="682764" y="52133"/>
                </a:lnTo>
                <a:lnTo>
                  <a:pt x="675233" y="14325"/>
                </a:lnTo>
                <a:lnTo>
                  <a:pt x="652614" y="0"/>
                </a:lnTo>
                <a:lnTo>
                  <a:pt x="496519" y="0"/>
                </a:lnTo>
                <a:lnTo>
                  <a:pt x="449846" y="182092"/>
                </a:lnTo>
                <a:lnTo>
                  <a:pt x="432689" y="187985"/>
                </a:lnTo>
                <a:lnTo>
                  <a:pt x="416280" y="194094"/>
                </a:lnTo>
                <a:lnTo>
                  <a:pt x="400380" y="200710"/>
                </a:lnTo>
                <a:lnTo>
                  <a:pt x="384721" y="208089"/>
                </a:lnTo>
                <a:lnTo>
                  <a:pt x="331050" y="166446"/>
                </a:lnTo>
                <a:lnTo>
                  <a:pt x="257416" y="109283"/>
                </a:lnTo>
                <a:lnTo>
                  <a:pt x="248869" y="104927"/>
                </a:lnTo>
                <a:lnTo>
                  <a:pt x="239560" y="103733"/>
                </a:lnTo>
                <a:lnTo>
                  <a:pt x="230720" y="105943"/>
                </a:lnTo>
                <a:lnTo>
                  <a:pt x="223596" y="111798"/>
                </a:lnTo>
                <a:lnTo>
                  <a:pt x="114452" y="221081"/>
                </a:lnTo>
                <a:lnTo>
                  <a:pt x="108597" y="229260"/>
                </a:lnTo>
                <a:lnTo>
                  <a:pt x="106362" y="237921"/>
                </a:lnTo>
                <a:lnTo>
                  <a:pt x="107518" y="246595"/>
                </a:lnTo>
                <a:lnTo>
                  <a:pt x="111798" y="254762"/>
                </a:lnTo>
                <a:lnTo>
                  <a:pt x="210591" y="382206"/>
                </a:lnTo>
                <a:lnTo>
                  <a:pt x="202895" y="397865"/>
                </a:lnTo>
                <a:lnTo>
                  <a:pt x="195656" y="413766"/>
                </a:lnTo>
                <a:lnTo>
                  <a:pt x="189395" y="430123"/>
                </a:lnTo>
                <a:lnTo>
                  <a:pt x="184607" y="447192"/>
                </a:lnTo>
                <a:lnTo>
                  <a:pt x="23482" y="470522"/>
                </a:lnTo>
                <a:lnTo>
                  <a:pt x="0" y="496519"/>
                </a:lnTo>
                <a:lnTo>
                  <a:pt x="0" y="652475"/>
                </a:lnTo>
                <a:lnTo>
                  <a:pt x="182092" y="699300"/>
                </a:lnTo>
                <a:lnTo>
                  <a:pt x="187921" y="716445"/>
                </a:lnTo>
                <a:lnTo>
                  <a:pt x="194030" y="732853"/>
                </a:lnTo>
                <a:lnTo>
                  <a:pt x="200672" y="748766"/>
                </a:lnTo>
                <a:lnTo>
                  <a:pt x="208089" y="764425"/>
                </a:lnTo>
                <a:lnTo>
                  <a:pt x="109283" y="891730"/>
                </a:lnTo>
                <a:lnTo>
                  <a:pt x="104914" y="900277"/>
                </a:lnTo>
                <a:lnTo>
                  <a:pt x="103720" y="909574"/>
                </a:lnTo>
                <a:lnTo>
                  <a:pt x="105943" y="918413"/>
                </a:lnTo>
                <a:lnTo>
                  <a:pt x="111798" y="925550"/>
                </a:lnTo>
                <a:lnTo>
                  <a:pt x="221081" y="1034694"/>
                </a:lnTo>
                <a:lnTo>
                  <a:pt x="229247" y="1040625"/>
                </a:lnTo>
                <a:lnTo>
                  <a:pt x="237921" y="1042885"/>
                </a:lnTo>
                <a:lnTo>
                  <a:pt x="246583" y="1041704"/>
                </a:lnTo>
                <a:lnTo>
                  <a:pt x="254749" y="1037348"/>
                </a:lnTo>
                <a:lnTo>
                  <a:pt x="325247" y="982700"/>
                </a:lnTo>
                <a:lnTo>
                  <a:pt x="382206" y="938542"/>
                </a:lnTo>
                <a:lnTo>
                  <a:pt x="397865" y="946213"/>
                </a:lnTo>
                <a:lnTo>
                  <a:pt x="413753" y="953427"/>
                </a:lnTo>
                <a:lnTo>
                  <a:pt x="430123" y="959688"/>
                </a:lnTo>
                <a:lnTo>
                  <a:pt x="447192" y="964539"/>
                </a:lnTo>
                <a:lnTo>
                  <a:pt x="468007" y="1123149"/>
                </a:lnTo>
                <a:lnTo>
                  <a:pt x="471297" y="1132281"/>
                </a:lnTo>
                <a:lnTo>
                  <a:pt x="477075" y="1139698"/>
                </a:lnTo>
                <a:lnTo>
                  <a:pt x="484809" y="1144663"/>
                </a:lnTo>
                <a:lnTo>
                  <a:pt x="494004" y="1146492"/>
                </a:lnTo>
                <a:lnTo>
                  <a:pt x="649960" y="1146492"/>
                </a:lnTo>
                <a:lnTo>
                  <a:pt x="679361" y="1097153"/>
                </a:lnTo>
                <a:lnTo>
                  <a:pt x="696772" y="964539"/>
                </a:lnTo>
                <a:lnTo>
                  <a:pt x="713841" y="958621"/>
                </a:lnTo>
                <a:lnTo>
                  <a:pt x="730211" y="952487"/>
                </a:lnTo>
                <a:lnTo>
                  <a:pt x="746099" y="945870"/>
                </a:lnTo>
                <a:lnTo>
                  <a:pt x="761758" y="938542"/>
                </a:lnTo>
                <a:lnTo>
                  <a:pt x="889063" y="1037348"/>
                </a:lnTo>
                <a:lnTo>
                  <a:pt x="897610" y="1041704"/>
                </a:lnTo>
                <a:lnTo>
                  <a:pt x="906919" y="1042885"/>
                </a:lnTo>
                <a:lnTo>
                  <a:pt x="915746" y="1040625"/>
                </a:lnTo>
                <a:lnTo>
                  <a:pt x="922883" y="1034694"/>
                </a:lnTo>
                <a:lnTo>
                  <a:pt x="974864" y="982700"/>
                </a:lnTo>
                <a:lnTo>
                  <a:pt x="1032027" y="925550"/>
                </a:lnTo>
                <a:lnTo>
                  <a:pt x="1037958" y="917359"/>
                </a:lnTo>
                <a:lnTo>
                  <a:pt x="1040218" y="908634"/>
                </a:lnTo>
                <a:lnTo>
                  <a:pt x="1039037" y="899922"/>
                </a:lnTo>
                <a:lnTo>
                  <a:pt x="1034681" y="891730"/>
                </a:lnTo>
                <a:lnTo>
                  <a:pt x="938542" y="764425"/>
                </a:lnTo>
                <a:lnTo>
                  <a:pt x="946238" y="748766"/>
                </a:lnTo>
                <a:lnTo>
                  <a:pt x="953477" y="732853"/>
                </a:lnTo>
                <a:lnTo>
                  <a:pt x="959739" y="716445"/>
                </a:lnTo>
                <a:lnTo>
                  <a:pt x="964526" y="699300"/>
                </a:lnTo>
                <a:lnTo>
                  <a:pt x="1125651" y="678472"/>
                </a:lnTo>
                <a:lnTo>
                  <a:pt x="1134808" y="675195"/>
                </a:lnTo>
                <a:lnTo>
                  <a:pt x="1142276" y="669455"/>
                </a:lnTo>
                <a:lnTo>
                  <a:pt x="1147292" y="661733"/>
                </a:lnTo>
                <a:lnTo>
                  <a:pt x="1149134" y="652475"/>
                </a:lnTo>
                <a:lnTo>
                  <a:pt x="1149134" y="496519"/>
                </a:lnTo>
                <a:close/>
              </a:path>
              <a:path w="1405255" h="1146810">
                <a:moveTo>
                  <a:pt x="1404734" y="563626"/>
                </a:moveTo>
                <a:lnTo>
                  <a:pt x="1402778" y="514680"/>
                </a:lnTo>
                <a:lnTo>
                  <a:pt x="1397927" y="465823"/>
                </a:lnTo>
                <a:lnTo>
                  <a:pt x="1390154" y="417182"/>
                </a:lnTo>
                <a:lnTo>
                  <a:pt x="1379486" y="368909"/>
                </a:lnTo>
                <a:lnTo>
                  <a:pt x="1365897" y="321106"/>
                </a:lnTo>
                <a:lnTo>
                  <a:pt x="1349400" y="273926"/>
                </a:lnTo>
                <a:lnTo>
                  <a:pt x="1329969" y="227507"/>
                </a:lnTo>
                <a:lnTo>
                  <a:pt x="1307604" y="181952"/>
                </a:lnTo>
                <a:lnTo>
                  <a:pt x="1283830" y="170713"/>
                </a:lnTo>
                <a:lnTo>
                  <a:pt x="1273784" y="174269"/>
                </a:lnTo>
                <a:lnTo>
                  <a:pt x="1265936" y="181317"/>
                </a:lnTo>
                <a:lnTo>
                  <a:pt x="1261745" y="190106"/>
                </a:lnTo>
                <a:lnTo>
                  <a:pt x="1260995" y="199402"/>
                </a:lnTo>
                <a:lnTo>
                  <a:pt x="1263446" y="207937"/>
                </a:lnTo>
                <a:lnTo>
                  <a:pt x="1285316" y="252056"/>
                </a:lnTo>
                <a:lnTo>
                  <a:pt x="1304188" y="297103"/>
                </a:lnTo>
                <a:lnTo>
                  <a:pt x="1320050" y="342950"/>
                </a:lnTo>
                <a:lnTo>
                  <a:pt x="1332953" y="389445"/>
                </a:lnTo>
                <a:lnTo>
                  <a:pt x="1342872" y="436435"/>
                </a:lnTo>
                <a:lnTo>
                  <a:pt x="1349844" y="483793"/>
                </a:lnTo>
                <a:lnTo>
                  <a:pt x="1353858" y="531368"/>
                </a:lnTo>
                <a:lnTo>
                  <a:pt x="1354950" y="579018"/>
                </a:lnTo>
                <a:lnTo>
                  <a:pt x="1353121" y="626618"/>
                </a:lnTo>
                <a:lnTo>
                  <a:pt x="1348384" y="674001"/>
                </a:lnTo>
                <a:lnTo>
                  <a:pt x="1340751" y="721029"/>
                </a:lnTo>
                <a:lnTo>
                  <a:pt x="1330236" y="767562"/>
                </a:lnTo>
                <a:lnTo>
                  <a:pt x="1316837" y="813473"/>
                </a:lnTo>
                <a:lnTo>
                  <a:pt x="1300581" y="858596"/>
                </a:lnTo>
                <a:lnTo>
                  <a:pt x="1281493" y="902804"/>
                </a:lnTo>
                <a:lnTo>
                  <a:pt x="1259547" y="945934"/>
                </a:lnTo>
                <a:lnTo>
                  <a:pt x="1234795" y="987869"/>
                </a:lnTo>
                <a:lnTo>
                  <a:pt x="1229626" y="946365"/>
                </a:lnTo>
                <a:lnTo>
                  <a:pt x="1226299" y="937158"/>
                </a:lnTo>
                <a:lnTo>
                  <a:pt x="1220254" y="929703"/>
                </a:lnTo>
                <a:lnTo>
                  <a:pt x="1211770" y="924712"/>
                </a:lnTo>
                <a:lnTo>
                  <a:pt x="1201127" y="922896"/>
                </a:lnTo>
                <a:lnTo>
                  <a:pt x="1191552" y="926287"/>
                </a:lnTo>
                <a:lnTo>
                  <a:pt x="1183513" y="932345"/>
                </a:lnTo>
                <a:lnTo>
                  <a:pt x="1178407" y="940828"/>
                </a:lnTo>
                <a:lnTo>
                  <a:pt x="1177645" y="951534"/>
                </a:lnTo>
                <a:lnTo>
                  <a:pt x="1187983" y="1063332"/>
                </a:lnTo>
                <a:lnTo>
                  <a:pt x="1187983" y="1071168"/>
                </a:lnTo>
                <a:lnTo>
                  <a:pt x="1198460" y="1081506"/>
                </a:lnTo>
                <a:lnTo>
                  <a:pt x="1208798" y="1086675"/>
                </a:lnTo>
                <a:lnTo>
                  <a:pt x="1232204" y="1085380"/>
                </a:lnTo>
                <a:lnTo>
                  <a:pt x="1328432" y="1076337"/>
                </a:lnTo>
                <a:lnTo>
                  <a:pt x="1351915" y="1047686"/>
                </a:lnTo>
                <a:lnTo>
                  <a:pt x="1348486" y="1037501"/>
                </a:lnTo>
                <a:lnTo>
                  <a:pt x="1342402" y="1030198"/>
                </a:lnTo>
                <a:lnTo>
                  <a:pt x="1333906" y="1025817"/>
                </a:lnTo>
                <a:lnTo>
                  <a:pt x="1323263" y="1024343"/>
                </a:lnTo>
                <a:lnTo>
                  <a:pt x="1265961" y="1029525"/>
                </a:lnTo>
                <a:lnTo>
                  <a:pt x="1292720" y="986828"/>
                </a:lnTo>
                <a:lnTo>
                  <a:pt x="1316634" y="942924"/>
                </a:lnTo>
                <a:lnTo>
                  <a:pt x="1337691" y="897928"/>
                </a:lnTo>
                <a:lnTo>
                  <a:pt x="1355877" y="851979"/>
                </a:lnTo>
                <a:lnTo>
                  <a:pt x="1371219" y="805218"/>
                </a:lnTo>
                <a:lnTo>
                  <a:pt x="1383677" y="757758"/>
                </a:lnTo>
                <a:lnTo>
                  <a:pt x="1393266" y="709739"/>
                </a:lnTo>
                <a:lnTo>
                  <a:pt x="1399971" y="661289"/>
                </a:lnTo>
                <a:lnTo>
                  <a:pt x="1403807" y="612546"/>
                </a:lnTo>
                <a:lnTo>
                  <a:pt x="1404734" y="563626"/>
                </a:lnTo>
                <a:close/>
              </a:path>
            </a:pathLst>
          </a:custGeom>
          <a:solidFill>
            <a:srgbClr val="0405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90637" y="5390006"/>
            <a:ext cx="1085850" cy="1037590"/>
          </a:xfrm>
          <a:custGeom>
            <a:avLst/>
            <a:gdLst/>
            <a:ahLst/>
            <a:cxnLst/>
            <a:rect l="l" t="t" r="r" b="b"/>
            <a:pathLst>
              <a:path w="1085850" h="1037589">
                <a:moveTo>
                  <a:pt x="434162" y="844194"/>
                </a:moveTo>
                <a:lnTo>
                  <a:pt x="217081" y="627113"/>
                </a:lnTo>
                <a:lnTo>
                  <a:pt x="0" y="844194"/>
                </a:lnTo>
                <a:lnTo>
                  <a:pt x="72364" y="844194"/>
                </a:lnTo>
                <a:lnTo>
                  <a:pt x="72364" y="1037145"/>
                </a:lnTo>
                <a:lnTo>
                  <a:pt x="168846" y="1037145"/>
                </a:lnTo>
                <a:lnTo>
                  <a:pt x="168846" y="916546"/>
                </a:lnTo>
                <a:lnTo>
                  <a:pt x="265315" y="916546"/>
                </a:lnTo>
                <a:lnTo>
                  <a:pt x="265315" y="1037145"/>
                </a:lnTo>
                <a:lnTo>
                  <a:pt x="361797" y="1037145"/>
                </a:lnTo>
                <a:lnTo>
                  <a:pt x="361797" y="844194"/>
                </a:lnTo>
                <a:lnTo>
                  <a:pt x="434162" y="844194"/>
                </a:lnTo>
                <a:close/>
              </a:path>
              <a:path w="1085850" h="1037589">
                <a:moveTo>
                  <a:pt x="916559" y="307606"/>
                </a:moveTo>
                <a:lnTo>
                  <a:pt x="884936" y="289953"/>
                </a:lnTo>
                <a:lnTo>
                  <a:pt x="886523" y="281825"/>
                </a:lnTo>
                <a:lnTo>
                  <a:pt x="887336" y="273608"/>
                </a:lnTo>
                <a:lnTo>
                  <a:pt x="887336" y="257035"/>
                </a:lnTo>
                <a:lnTo>
                  <a:pt x="886523" y="248818"/>
                </a:lnTo>
                <a:lnTo>
                  <a:pt x="884936" y="240677"/>
                </a:lnTo>
                <a:lnTo>
                  <a:pt x="916546" y="223024"/>
                </a:lnTo>
                <a:lnTo>
                  <a:pt x="898842" y="180746"/>
                </a:lnTo>
                <a:lnTo>
                  <a:pt x="870102" y="144983"/>
                </a:lnTo>
                <a:lnTo>
                  <a:pt x="851776" y="155219"/>
                </a:lnTo>
                <a:lnTo>
                  <a:pt x="848017" y="157391"/>
                </a:lnTo>
                <a:lnTo>
                  <a:pt x="843965" y="158419"/>
                </a:lnTo>
                <a:lnTo>
                  <a:pt x="835279" y="158216"/>
                </a:lnTo>
                <a:lnTo>
                  <a:pt x="831278" y="156997"/>
                </a:lnTo>
                <a:lnTo>
                  <a:pt x="827620" y="154647"/>
                </a:lnTo>
                <a:lnTo>
                  <a:pt x="821016" y="150202"/>
                </a:lnTo>
                <a:lnTo>
                  <a:pt x="814108" y="146354"/>
                </a:lnTo>
                <a:lnTo>
                  <a:pt x="808012" y="143611"/>
                </a:lnTo>
                <a:lnTo>
                  <a:pt x="808012" y="261353"/>
                </a:lnTo>
                <a:lnTo>
                  <a:pt x="808012" y="269278"/>
                </a:lnTo>
                <a:lnTo>
                  <a:pt x="793153" y="305155"/>
                </a:lnTo>
                <a:lnTo>
                  <a:pt x="755599" y="325234"/>
                </a:lnTo>
                <a:lnTo>
                  <a:pt x="751674" y="325615"/>
                </a:lnTo>
                <a:lnTo>
                  <a:pt x="743750" y="325615"/>
                </a:lnTo>
                <a:lnTo>
                  <a:pt x="707872" y="310756"/>
                </a:lnTo>
                <a:lnTo>
                  <a:pt x="687806" y="273202"/>
                </a:lnTo>
                <a:lnTo>
                  <a:pt x="687412" y="269278"/>
                </a:lnTo>
                <a:lnTo>
                  <a:pt x="687412" y="261353"/>
                </a:lnTo>
                <a:lnTo>
                  <a:pt x="702271" y="225475"/>
                </a:lnTo>
                <a:lnTo>
                  <a:pt x="739838" y="205409"/>
                </a:lnTo>
                <a:lnTo>
                  <a:pt x="743750" y="205016"/>
                </a:lnTo>
                <a:lnTo>
                  <a:pt x="751674" y="205016"/>
                </a:lnTo>
                <a:lnTo>
                  <a:pt x="787552" y="219875"/>
                </a:lnTo>
                <a:lnTo>
                  <a:pt x="807631" y="257441"/>
                </a:lnTo>
                <a:lnTo>
                  <a:pt x="808012" y="261353"/>
                </a:lnTo>
                <a:lnTo>
                  <a:pt x="808012" y="143611"/>
                </a:lnTo>
                <a:lnTo>
                  <a:pt x="794219" y="127393"/>
                </a:lnTo>
                <a:lnTo>
                  <a:pt x="794270" y="102679"/>
                </a:lnTo>
                <a:lnTo>
                  <a:pt x="770991" y="97929"/>
                </a:lnTo>
                <a:lnTo>
                  <a:pt x="747712" y="96367"/>
                </a:lnTo>
                <a:lnTo>
                  <a:pt x="724433" y="97967"/>
                </a:lnTo>
                <a:lnTo>
                  <a:pt x="701167" y="102768"/>
                </a:lnTo>
                <a:lnTo>
                  <a:pt x="701205" y="127393"/>
                </a:lnTo>
                <a:lnTo>
                  <a:pt x="700087" y="131330"/>
                </a:lnTo>
                <a:lnTo>
                  <a:pt x="695528" y="138569"/>
                </a:lnTo>
                <a:lnTo>
                  <a:pt x="692454" y="141274"/>
                </a:lnTo>
                <a:lnTo>
                  <a:pt x="688568" y="143078"/>
                </a:lnTo>
                <a:lnTo>
                  <a:pt x="681329" y="146354"/>
                </a:lnTo>
                <a:lnTo>
                  <a:pt x="674408" y="150202"/>
                </a:lnTo>
                <a:lnTo>
                  <a:pt x="667816" y="154647"/>
                </a:lnTo>
                <a:lnTo>
                  <a:pt x="664159" y="156997"/>
                </a:lnTo>
                <a:lnTo>
                  <a:pt x="660158" y="158216"/>
                </a:lnTo>
                <a:lnTo>
                  <a:pt x="651471" y="158419"/>
                </a:lnTo>
                <a:lnTo>
                  <a:pt x="647420" y="157391"/>
                </a:lnTo>
                <a:lnTo>
                  <a:pt x="643648" y="155219"/>
                </a:lnTo>
                <a:lnTo>
                  <a:pt x="625411" y="145034"/>
                </a:lnTo>
                <a:lnTo>
                  <a:pt x="609688" y="162039"/>
                </a:lnTo>
                <a:lnTo>
                  <a:pt x="596658" y="180733"/>
                </a:lnTo>
                <a:lnTo>
                  <a:pt x="586384" y="201066"/>
                </a:lnTo>
                <a:lnTo>
                  <a:pt x="578878" y="223024"/>
                </a:lnTo>
                <a:lnTo>
                  <a:pt x="610489" y="240677"/>
                </a:lnTo>
                <a:lnTo>
                  <a:pt x="608647" y="252996"/>
                </a:lnTo>
                <a:lnTo>
                  <a:pt x="608037" y="265315"/>
                </a:lnTo>
                <a:lnTo>
                  <a:pt x="608647" y="277634"/>
                </a:lnTo>
                <a:lnTo>
                  <a:pt x="610489" y="289953"/>
                </a:lnTo>
                <a:lnTo>
                  <a:pt x="578878" y="307606"/>
                </a:lnTo>
                <a:lnTo>
                  <a:pt x="586359" y="329565"/>
                </a:lnTo>
                <a:lnTo>
                  <a:pt x="596595" y="349885"/>
                </a:lnTo>
                <a:lnTo>
                  <a:pt x="609561" y="368566"/>
                </a:lnTo>
                <a:lnTo>
                  <a:pt x="625322" y="385648"/>
                </a:lnTo>
                <a:lnTo>
                  <a:pt x="642632" y="375983"/>
                </a:lnTo>
                <a:lnTo>
                  <a:pt x="647407" y="373253"/>
                </a:lnTo>
                <a:lnTo>
                  <a:pt x="651471" y="372211"/>
                </a:lnTo>
                <a:lnTo>
                  <a:pt x="660146" y="372414"/>
                </a:lnTo>
                <a:lnTo>
                  <a:pt x="664159" y="373646"/>
                </a:lnTo>
                <a:lnTo>
                  <a:pt x="667816" y="375983"/>
                </a:lnTo>
                <a:lnTo>
                  <a:pt x="674408" y="380428"/>
                </a:lnTo>
                <a:lnTo>
                  <a:pt x="681329" y="384289"/>
                </a:lnTo>
                <a:lnTo>
                  <a:pt x="701205" y="403250"/>
                </a:lnTo>
                <a:lnTo>
                  <a:pt x="701167" y="427951"/>
                </a:lnTo>
                <a:lnTo>
                  <a:pt x="724446" y="432701"/>
                </a:lnTo>
                <a:lnTo>
                  <a:pt x="747725" y="434276"/>
                </a:lnTo>
                <a:lnTo>
                  <a:pt x="770991" y="432663"/>
                </a:lnTo>
                <a:lnTo>
                  <a:pt x="794258" y="427875"/>
                </a:lnTo>
                <a:lnTo>
                  <a:pt x="794219" y="403250"/>
                </a:lnTo>
                <a:lnTo>
                  <a:pt x="795337" y="399300"/>
                </a:lnTo>
                <a:lnTo>
                  <a:pt x="799909" y="392074"/>
                </a:lnTo>
                <a:lnTo>
                  <a:pt x="802982" y="389356"/>
                </a:lnTo>
                <a:lnTo>
                  <a:pt x="806856" y="387553"/>
                </a:lnTo>
                <a:lnTo>
                  <a:pt x="814095" y="384289"/>
                </a:lnTo>
                <a:lnTo>
                  <a:pt x="821016" y="380428"/>
                </a:lnTo>
                <a:lnTo>
                  <a:pt x="827608" y="375983"/>
                </a:lnTo>
                <a:lnTo>
                  <a:pt x="831278" y="373646"/>
                </a:lnTo>
                <a:lnTo>
                  <a:pt x="835279" y="372414"/>
                </a:lnTo>
                <a:lnTo>
                  <a:pt x="843965" y="372211"/>
                </a:lnTo>
                <a:lnTo>
                  <a:pt x="848017" y="373253"/>
                </a:lnTo>
                <a:lnTo>
                  <a:pt x="851776" y="375424"/>
                </a:lnTo>
                <a:lnTo>
                  <a:pt x="870013" y="385597"/>
                </a:lnTo>
                <a:lnTo>
                  <a:pt x="882396" y="372211"/>
                </a:lnTo>
                <a:lnTo>
                  <a:pt x="885748" y="368592"/>
                </a:lnTo>
                <a:lnTo>
                  <a:pt x="898779" y="349910"/>
                </a:lnTo>
                <a:lnTo>
                  <a:pt x="909040" y="329577"/>
                </a:lnTo>
                <a:lnTo>
                  <a:pt x="910399" y="325615"/>
                </a:lnTo>
                <a:lnTo>
                  <a:pt x="916559" y="307606"/>
                </a:lnTo>
                <a:close/>
              </a:path>
              <a:path w="1085850" h="1037589">
                <a:moveTo>
                  <a:pt x="1085392" y="482396"/>
                </a:moveTo>
                <a:lnTo>
                  <a:pt x="1061275" y="482396"/>
                </a:lnTo>
                <a:lnTo>
                  <a:pt x="1061262" y="67614"/>
                </a:lnTo>
                <a:lnTo>
                  <a:pt x="1060792" y="62903"/>
                </a:lnTo>
                <a:lnTo>
                  <a:pt x="1058938" y="53594"/>
                </a:lnTo>
                <a:lnTo>
                  <a:pt x="1057567" y="49072"/>
                </a:lnTo>
                <a:lnTo>
                  <a:pt x="1057224" y="48247"/>
                </a:lnTo>
                <a:lnTo>
                  <a:pt x="1053922" y="40297"/>
                </a:lnTo>
                <a:lnTo>
                  <a:pt x="1025144" y="9575"/>
                </a:lnTo>
                <a:lnTo>
                  <a:pt x="1013028" y="4051"/>
                </a:lnTo>
                <a:lnTo>
                  <a:pt x="1013028" y="69164"/>
                </a:lnTo>
                <a:lnTo>
                  <a:pt x="1013028" y="482396"/>
                </a:lnTo>
                <a:lnTo>
                  <a:pt x="482396" y="482396"/>
                </a:lnTo>
                <a:lnTo>
                  <a:pt x="482396" y="69164"/>
                </a:lnTo>
                <a:lnTo>
                  <a:pt x="503313" y="48247"/>
                </a:lnTo>
                <a:lnTo>
                  <a:pt x="992111" y="48247"/>
                </a:lnTo>
                <a:lnTo>
                  <a:pt x="1013028" y="69164"/>
                </a:lnTo>
                <a:lnTo>
                  <a:pt x="1013028" y="4051"/>
                </a:lnTo>
                <a:lnTo>
                  <a:pt x="1012202" y="3708"/>
                </a:lnTo>
                <a:lnTo>
                  <a:pt x="1007681" y="2336"/>
                </a:lnTo>
                <a:lnTo>
                  <a:pt x="998359" y="469"/>
                </a:lnTo>
                <a:lnTo>
                  <a:pt x="993660" y="0"/>
                </a:lnTo>
                <a:lnTo>
                  <a:pt x="501764" y="0"/>
                </a:lnTo>
                <a:lnTo>
                  <a:pt x="462381" y="14859"/>
                </a:lnTo>
                <a:lnTo>
                  <a:pt x="437870" y="49072"/>
                </a:lnTo>
                <a:lnTo>
                  <a:pt x="434162" y="67614"/>
                </a:lnTo>
                <a:lnTo>
                  <a:pt x="434162" y="482396"/>
                </a:lnTo>
                <a:lnTo>
                  <a:pt x="410032" y="482396"/>
                </a:lnTo>
                <a:lnTo>
                  <a:pt x="410032" y="561149"/>
                </a:lnTo>
                <a:lnTo>
                  <a:pt x="411264" y="567309"/>
                </a:lnTo>
                <a:lnTo>
                  <a:pt x="445731" y="601776"/>
                </a:lnTo>
                <a:lnTo>
                  <a:pt x="451878" y="602996"/>
                </a:lnTo>
                <a:lnTo>
                  <a:pt x="1043546" y="602996"/>
                </a:lnTo>
                <a:lnTo>
                  <a:pt x="1079271" y="579120"/>
                </a:lnTo>
                <a:lnTo>
                  <a:pt x="1085392" y="561149"/>
                </a:lnTo>
                <a:lnTo>
                  <a:pt x="1085392" y="4823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48394" y="4931726"/>
            <a:ext cx="337820" cy="506730"/>
          </a:xfrm>
          <a:custGeom>
            <a:avLst/>
            <a:gdLst/>
            <a:ahLst/>
            <a:cxnLst/>
            <a:rect l="l" t="t" r="r" b="b"/>
            <a:pathLst>
              <a:path w="337820" h="506729">
                <a:moveTo>
                  <a:pt x="120598" y="506514"/>
                </a:moveTo>
                <a:lnTo>
                  <a:pt x="0" y="506514"/>
                </a:lnTo>
                <a:lnTo>
                  <a:pt x="0" y="20921"/>
                </a:lnTo>
                <a:lnTo>
                  <a:pt x="20921" y="0"/>
                </a:lnTo>
                <a:lnTo>
                  <a:pt x="316755" y="0"/>
                </a:lnTo>
                <a:lnTo>
                  <a:pt x="337676" y="72359"/>
                </a:lnTo>
                <a:lnTo>
                  <a:pt x="48239" y="72359"/>
                </a:lnTo>
                <a:lnTo>
                  <a:pt x="48239" y="120598"/>
                </a:lnTo>
                <a:lnTo>
                  <a:pt x="337676" y="120598"/>
                </a:lnTo>
                <a:lnTo>
                  <a:pt x="337676" y="168838"/>
                </a:lnTo>
                <a:lnTo>
                  <a:pt x="48239" y="168838"/>
                </a:lnTo>
                <a:lnTo>
                  <a:pt x="48239" y="217077"/>
                </a:lnTo>
                <a:lnTo>
                  <a:pt x="337676" y="217077"/>
                </a:lnTo>
                <a:lnTo>
                  <a:pt x="337676" y="265317"/>
                </a:lnTo>
                <a:lnTo>
                  <a:pt x="48239" y="265317"/>
                </a:lnTo>
                <a:lnTo>
                  <a:pt x="48239" y="313556"/>
                </a:lnTo>
                <a:lnTo>
                  <a:pt x="337676" y="313556"/>
                </a:lnTo>
                <a:lnTo>
                  <a:pt x="337676" y="385916"/>
                </a:lnTo>
                <a:lnTo>
                  <a:pt x="120598" y="385916"/>
                </a:lnTo>
                <a:lnTo>
                  <a:pt x="120598" y="506514"/>
                </a:lnTo>
                <a:close/>
              </a:path>
              <a:path w="337820" h="506729">
                <a:moveTo>
                  <a:pt x="144718" y="120598"/>
                </a:moveTo>
                <a:lnTo>
                  <a:pt x="96479" y="120598"/>
                </a:lnTo>
                <a:lnTo>
                  <a:pt x="96479" y="72359"/>
                </a:lnTo>
                <a:lnTo>
                  <a:pt x="144718" y="72359"/>
                </a:lnTo>
                <a:lnTo>
                  <a:pt x="144718" y="120598"/>
                </a:lnTo>
                <a:close/>
              </a:path>
              <a:path w="337820" h="506729">
                <a:moveTo>
                  <a:pt x="241197" y="120598"/>
                </a:moveTo>
                <a:lnTo>
                  <a:pt x="192958" y="120598"/>
                </a:lnTo>
                <a:lnTo>
                  <a:pt x="192958" y="72359"/>
                </a:lnTo>
                <a:lnTo>
                  <a:pt x="241197" y="72359"/>
                </a:lnTo>
                <a:lnTo>
                  <a:pt x="241197" y="120598"/>
                </a:lnTo>
                <a:close/>
              </a:path>
              <a:path w="337820" h="506729">
                <a:moveTo>
                  <a:pt x="337676" y="120598"/>
                </a:moveTo>
                <a:lnTo>
                  <a:pt x="289437" y="120598"/>
                </a:lnTo>
                <a:lnTo>
                  <a:pt x="289437" y="72359"/>
                </a:lnTo>
                <a:lnTo>
                  <a:pt x="337676" y="72359"/>
                </a:lnTo>
                <a:lnTo>
                  <a:pt x="337676" y="120598"/>
                </a:lnTo>
                <a:close/>
              </a:path>
              <a:path w="337820" h="506729">
                <a:moveTo>
                  <a:pt x="144718" y="217077"/>
                </a:moveTo>
                <a:lnTo>
                  <a:pt x="96479" y="217077"/>
                </a:lnTo>
                <a:lnTo>
                  <a:pt x="96479" y="168838"/>
                </a:lnTo>
                <a:lnTo>
                  <a:pt x="144718" y="168838"/>
                </a:lnTo>
                <a:lnTo>
                  <a:pt x="144718" y="217077"/>
                </a:lnTo>
                <a:close/>
              </a:path>
              <a:path w="337820" h="506729">
                <a:moveTo>
                  <a:pt x="241197" y="217077"/>
                </a:moveTo>
                <a:lnTo>
                  <a:pt x="192958" y="217077"/>
                </a:lnTo>
                <a:lnTo>
                  <a:pt x="192958" y="168838"/>
                </a:lnTo>
                <a:lnTo>
                  <a:pt x="241197" y="168838"/>
                </a:lnTo>
                <a:lnTo>
                  <a:pt x="241197" y="217077"/>
                </a:lnTo>
                <a:close/>
              </a:path>
              <a:path w="337820" h="506729">
                <a:moveTo>
                  <a:pt x="337676" y="217077"/>
                </a:moveTo>
                <a:lnTo>
                  <a:pt x="289437" y="217077"/>
                </a:lnTo>
                <a:lnTo>
                  <a:pt x="289437" y="168838"/>
                </a:lnTo>
                <a:lnTo>
                  <a:pt x="337676" y="168838"/>
                </a:lnTo>
                <a:lnTo>
                  <a:pt x="337676" y="217077"/>
                </a:lnTo>
                <a:close/>
              </a:path>
              <a:path w="337820" h="506729">
                <a:moveTo>
                  <a:pt x="144718" y="313556"/>
                </a:moveTo>
                <a:lnTo>
                  <a:pt x="96479" y="313556"/>
                </a:lnTo>
                <a:lnTo>
                  <a:pt x="96479" y="265317"/>
                </a:lnTo>
                <a:lnTo>
                  <a:pt x="144718" y="265317"/>
                </a:lnTo>
                <a:lnTo>
                  <a:pt x="144718" y="313556"/>
                </a:lnTo>
                <a:close/>
              </a:path>
              <a:path w="337820" h="506729">
                <a:moveTo>
                  <a:pt x="241197" y="313556"/>
                </a:moveTo>
                <a:lnTo>
                  <a:pt x="192958" y="313556"/>
                </a:lnTo>
                <a:lnTo>
                  <a:pt x="192958" y="265317"/>
                </a:lnTo>
                <a:lnTo>
                  <a:pt x="241197" y="265317"/>
                </a:lnTo>
                <a:lnTo>
                  <a:pt x="241197" y="313556"/>
                </a:lnTo>
                <a:close/>
              </a:path>
              <a:path w="337820" h="506729">
                <a:moveTo>
                  <a:pt x="337676" y="313556"/>
                </a:moveTo>
                <a:lnTo>
                  <a:pt x="289437" y="313556"/>
                </a:lnTo>
                <a:lnTo>
                  <a:pt x="289437" y="265317"/>
                </a:lnTo>
                <a:lnTo>
                  <a:pt x="337676" y="265317"/>
                </a:lnTo>
                <a:lnTo>
                  <a:pt x="337676" y="313556"/>
                </a:lnTo>
                <a:close/>
              </a:path>
              <a:path w="337820" h="506729">
                <a:moveTo>
                  <a:pt x="337676" y="506514"/>
                </a:moveTo>
                <a:lnTo>
                  <a:pt x="217077" y="506514"/>
                </a:lnTo>
                <a:lnTo>
                  <a:pt x="217077" y="385916"/>
                </a:lnTo>
                <a:lnTo>
                  <a:pt x="337676" y="385916"/>
                </a:lnTo>
                <a:lnTo>
                  <a:pt x="337676" y="506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87119" y="5028208"/>
            <a:ext cx="1303020" cy="1327150"/>
          </a:xfrm>
          <a:custGeom>
            <a:avLst/>
            <a:gdLst/>
            <a:ahLst/>
            <a:cxnLst/>
            <a:rect l="l" t="t" r="r" b="b"/>
            <a:pathLst>
              <a:path w="1303020" h="1327150">
                <a:moveTo>
                  <a:pt x="904494" y="96481"/>
                </a:moveTo>
                <a:lnTo>
                  <a:pt x="759777" y="0"/>
                </a:lnTo>
                <a:lnTo>
                  <a:pt x="759777" y="72364"/>
                </a:lnTo>
                <a:lnTo>
                  <a:pt x="399973" y="72491"/>
                </a:lnTo>
                <a:lnTo>
                  <a:pt x="359854" y="75501"/>
                </a:lnTo>
                <a:lnTo>
                  <a:pt x="320230" y="82410"/>
                </a:lnTo>
                <a:lnTo>
                  <a:pt x="281470" y="93167"/>
                </a:lnTo>
                <a:lnTo>
                  <a:pt x="243941" y="107670"/>
                </a:lnTo>
                <a:lnTo>
                  <a:pt x="208026" y="125768"/>
                </a:lnTo>
                <a:lnTo>
                  <a:pt x="174040" y="147294"/>
                </a:lnTo>
                <a:lnTo>
                  <a:pt x="142328" y="172059"/>
                </a:lnTo>
                <a:lnTo>
                  <a:pt x="113207" y="199796"/>
                </a:lnTo>
                <a:lnTo>
                  <a:pt x="86918" y="230251"/>
                </a:lnTo>
                <a:lnTo>
                  <a:pt x="63754" y="263131"/>
                </a:lnTo>
                <a:lnTo>
                  <a:pt x="43916" y="298132"/>
                </a:lnTo>
                <a:lnTo>
                  <a:pt x="27597" y="334899"/>
                </a:lnTo>
                <a:lnTo>
                  <a:pt x="14947" y="373087"/>
                </a:lnTo>
                <a:lnTo>
                  <a:pt x="6108" y="412330"/>
                </a:lnTo>
                <a:lnTo>
                  <a:pt x="1143" y="452247"/>
                </a:lnTo>
                <a:lnTo>
                  <a:pt x="0" y="868311"/>
                </a:lnTo>
                <a:lnTo>
                  <a:pt x="48234" y="868311"/>
                </a:lnTo>
                <a:lnTo>
                  <a:pt x="48234" y="482396"/>
                </a:lnTo>
                <a:lnTo>
                  <a:pt x="49250" y="455790"/>
                </a:lnTo>
                <a:lnTo>
                  <a:pt x="57099" y="403161"/>
                </a:lnTo>
                <a:lnTo>
                  <a:pt x="72580" y="352247"/>
                </a:lnTo>
                <a:lnTo>
                  <a:pt x="95364" y="304152"/>
                </a:lnTo>
                <a:lnTo>
                  <a:pt x="124942" y="259918"/>
                </a:lnTo>
                <a:lnTo>
                  <a:pt x="160680" y="220484"/>
                </a:lnTo>
                <a:lnTo>
                  <a:pt x="201803" y="186728"/>
                </a:lnTo>
                <a:lnTo>
                  <a:pt x="247446" y="159346"/>
                </a:lnTo>
                <a:lnTo>
                  <a:pt x="296595" y="138963"/>
                </a:lnTo>
                <a:lnTo>
                  <a:pt x="348208" y="125984"/>
                </a:lnTo>
                <a:lnTo>
                  <a:pt x="401154" y="120713"/>
                </a:lnTo>
                <a:lnTo>
                  <a:pt x="759777" y="120599"/>
                </a:lnTo>
                <a:lnTo>
                  <a:pt x="759777" y="192963"/>
                </a:lnTo>
                <a:lnTo>
                  <a:pt x="904494" y="96481"/>
                </a:lnTo>
                <a:close/>
              </a:path>
              <a:path w="1303020" h="1327150">
                <a:moveTo>
                  <a:pt x="1302461" y="602996"/>
                </a:moveTo>
                <a:lnTo>
                  <a:pt x="1254226" y="602996"/>
                </a:lnTo>
                <a:lnTo>
                  <a:pt x="1254112" y="853071"/>
                </a:lnTo>
                <a:lnTo>
                  <a:pt x="1252448" y="879640"/>
                </a:lnTo>
                <a:lnTo>
                  <a:pt x="1243304" y="932065"/>
                </a:lnTo>
                <a:lnTo>
                  <a:pt x="1226578" y="982586"/>
                </a:lnTo>
                <a:lnTo>
                  <a:pt x="1202626" y="1030109"/>
                </a:lnTo>
                <a:lnTo>
                  <a:pt x="1171981" y="1073607"/>
                </a:lnTo>
                <a:lnTo>
                  <a:pt x="1135278" y="1112139"/>
                </a:lnTo>
                <a:lnTo>
                  <a:pt x="1093343" y="1144892"/>
                </a:lnTo>
                <a:lnTo>
                  <a:pt x="1047051" y="1171143"/>
                </a:lnTo>
                <a:lnTo>
                  <a:pt x="997407" y="1190320"/>
                </a:lnTo>
                <a:lnTo>
                  <a:pt x="945502" y="1202016"/>
                </a:lnTo>
                <a:lnTo>
                  <a:pt x="892429" y="1205992"/>
                </a:lnTo>
                <a:lnTo>
                  <a:pt x="651230" y="1205992"/>
                </a:lnTo>
                <a:lnTo>
                  <a:pt x="651230" y="1133627"/>
                </a:lnTo>
                <a:lnTo>
                  <a:pt x="482396" y="1230109"/>
                </a:lnTo>
                <a:lnTo>
                  <a:pt x="651230" y="1326591"/>
                </a:lnTo>
                <a:lnTo>
                  <a:pt x="651230" y="1254226"/>
                </a:lnTo>
                <a:lnTo>
                  <a:pt x="902487" y="1254099"/>
                </a:lnTo>
                <a:lnTo>
                  <a:pt x="942606" y="1251089"/>
                </a:lnTo>
                <a:lnTo>
                  <a:pt x="982230" y="1244180"/>
                </a:lnTo>
                <a:lnTo>
                  <a:pt x="1021003" y="1233424"/>
                </a:lnTo>
                <a:lnTo>
                  <a:pt x="1058519" y="1218920"/>
                </a:lnTo>
                <a:lnTo>
                  <a:pt x="1094447" y="1200823"/>
                </a:lnTo>
                <a:lnTo>
                  <a:pt x="1128420" y="1179283"/>
                </a:lnTo>
                <a:lnTo>
                  <a:pt x="1160132" y="1154531"/>
                </a:lnTo>
                <a:lnTo>
                  <a:pt x="1189266" y="1126794"/>
                </a:lnTo>
                <a:lnTo>
                  <a:pt x="1215542" y="1096340"/>
                </a:lnTo>
                <a:lnTo>
                  <a:pt x="1238707" y="1063459"/>
                </a:lnTo>
                <a:lnTo>
                  <a:pt x="1258557" y="1028458"/>
                </a:lnTo>
                <a:lnTo>
                  <a:pt x="1274876" y="991692"/>
                </a:lnTo>
                <a:lnTo>
                  <a:pt x="1287513" y="953503"/>
                </a:lnTo>
                <a:lnTo>
                  <a:pt x="1296365" y="914260"/>
                </a:lnTo>
                <a:lnTo>
                  <a:pt x="1301318" y="874344"/>
                </a:lnTo>
                <a:lnTo>
                  <a:pt x="1302334" y="854252"/>
                </a:lnTo>
                <a:lnTo>
                  <a:pt x="1302461" y="6029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48603" y="6874307"/>
            <a:ext cx="1658620" cy="1257300"/>
            <a:chOff x="448603" y="6874307"/>
            <a:chExt cx="1658620" cy="1257300"/>
          </a:xfrm>
        </p:grpSpPr>
        <p:sp>
          <p:nvSpPr>
            <p:cNvPr id="10" name="object 10"/>
            <p:cNvSpPr/>
            <p:nvPr/>
          </p:nvSpPr>
          <p:spPr>
            <a:xfrm>
              <a:off x="950569" y="7175068"/>
              <a:ext cx="1156970" cy="655955"/>
            </a:xfrm>
            <a:custGeom>
              <a:avLst/>
              <a:gdLst/>
              <a:ahLst/>
              <a:cxnLst/>
              <a:rect l="l" t="t" r="r" b="b"/>
              <a:pathLst>
                <a:path w="1156970" h="655954">
                  <a:moveTo>
                    <a:pt x="413600" y="381469"/>
                  </a:moveTo>
                  <a:lnTo>
                    <a:pt x="397040" y="340296"/>
                  </a:lnTo>
                  <a:lnTo>
                    <a:pt x="359918" y="315214"/>
                  </a:lnTo>
                  <a:lnTo>
                    <a:pt x="315823" y="299758"/>
                  </a:lnTo>
                  <a:lnTo>
                    <a:pt x="301726" y="292493"/>
                  </a:lnTo>
                  <a:lnTo>
                    <a:pt x="291553" y="284238"/>
                  </a:lnTo>
                  <a:lnTo>
                    <a:pt x="285496" y="275120"/>
                  </a:lnTo>
                  <a:lnTo>
                    <a:pt x="281012" y="264337"/>
                  </a:lnTo>
                  <a:lnTo>
                    <a:pt x="286004" y="254393"/>
                  </a:lnTo>
                  <a:lnTo>
                    <a:pt x="286613" y="253225"/>
                  </a:lnTo>
                  <a:lnTo>
                    <a:pt x="286956" y="252691"/>
                  </a:lnTo>
                  <a:lnTo>
                    <a:pt x="287159" y="252222"/>
                  </a:lnTo>
                  <a:lnTo>
                    <a:pt x="289890" y="248386"/>
                  </a:lnTo>
                  <a:lnTo>
                    <a:pt x="297192" y="241744"/>
                  </a:lnTo>
                  <a:lnTo>
                    <a:pt x="310083" y="235458"/>
                  </a:lnTo>
                  <a:lnTo>
                    <a:pt x="329539" y="232664"/>
                  </a:lnTo>
                  <a:lnTo>
                    <a:pt x="350723" y="236169"/>
                  </a:lnTo>
                  <a:lnTo>
                    <a:pt x="366915" y="243916"/>
                  </a:lnTo>
                  <a:lnTo>
                    <a:pt x="377304" y="251726"/>
                  </a:lnTo>
                  <a:lnTo>
                    <a:pt x="381127" y="255473"/>
                  </a:lnTo>
                  <a:lnTo>
                    <a:pt x="384136" y="258978"/>
                  </a:lnTo>
                  <a:lnTo>
                    <a:pt x="388391" y="260781"/>
                  </a:lnTo>
                  <a:lnTo>
                    <a:pt x="396176" y="260781"/>
                  </a:lnTo>
                  <a:lnTo>
                    <a:pt x="399681" y="259588"/>
                  </a:lnTo>
                  <a:lnTo>
                    <a:pt x="408965" y="251688"/>
                  </a:lnTo>
                  <a:lnTo>
                    <a:pt x="409740" y="242062"/>
                  </a:lnTo>
                  <a:lnTo>
                    <a:pt x="404279" y="235635"/>
                  </a:lnTo>
                  <a:lnTo>
                    <a:pt x="399707" y="230911"/>
                  </a:lnTo>
                  <a:lnTo>
                    <a:pt x="387896" y="221246"/>
                  </a:lnTo>
                  <a:lnTo>
                    <a:pt x="369392" y="210705"/>
                  </a:lnTo>
                  <a:lnTo>
                    <a:pt x="344779" y="203365"/>
                  </a:lnTo>
                  <a:lnTo>
                    <a:pt x="344779" y="153098"/>
                  </a:lnTo>
                  <a:lnTo>
                    <a:pt x="337959" y="146265"/>
                  </a:lnTo>
                  <a:lnTo>
                    <a:pt x="321119" y="146265"/>
                  </a:lnTo>
                  <a:lnTo>
                    <a:pt x="314299" y="153098"/>
                  </a:lnTo>
                  <a:lnTo>
                    <a:pt x="314299" y="203263"/>
                  </a:lnTo>
                  <a:lnTo>
                    <a:pt x="290690" y="210362"/>
                  </a:lnTo>
                  <a:lnTo>
                    <a:pt x="260121" y="238137"/>
                  </a:lnTo>
                  <a:lnTo>
                    <a:pt x="253238" y="269113"/>
                  </a:lnTo>
                  <a:lnTo>
                    <a:pt x="257060" y="286118"/>
                  </a:lnTo>
                  <a:lnTo>
                    <a:pt x="300570" y="326377"/>
                  </a:lnTo>
                  <a:lnTo>
                    <a:pt x="348526" y="343522"/>
                  </a:lnTo>
                  <a:lnTo>
                    <a:pt x="364477" y="352298"/>
                  </a:lnTo>
                  <a:lnTo>
                    <a:pt x="374561" y="360921"/>
                  </a:lnTo>
                  <a:lnTo>
                    <a:pt x="380098" y="368731"/>
                  </a:lnTo>
                  <a:lnTo>
                    <a:pt x="384721" y="377647"/>
                  </a:lnTo>
                  <a:lnTo>
                    <a:pt x="382778" y="384962"/>
                  </a:lnTo>
                  <a:lnTo>
                    <a:pt x="382397" y="386181"/>
                  </a:lnTo>
                  <a:lnTo>
                    <a:pt x="382003" y="387083"/>
                  </a:lnTo>
                  <a:lnTo>
                    <a:pt x="381711" y="388493"/>
                  </a:lnTo>
                  <a:lnTo>
                    <a:pt x="379844" y="393357"/>
                  </a:lnTo>
                  <a:lnTo>
                    <a:pt x="372452" y="403771"/>
                  </a:lnTo>
                  <a:lnTo>
                    <a:pt x="356641" y="414121"/>
                  </a:lnTo>
                  <a:lnTo>
                    <a:pt x="329539" y="418820"/>
                  </a:lnTo>
                  <a:lnTo>
                    <a:pt x="305168" y="414959"/>
                  </a:lnTo>
                  <a:lnTo>
                    <a:pt x="285051" y="406450"/>
                  </a:lnTo>
                  <a:lnTo>
                    <a:pt x="271348" y="397891"/>
                  </a:lnTo>
                  <a:lnTo>
                    <a:pt x="266179" y="393915"/>
                  </a:lnTo>
                  <a:lnTo>
                    <a:pt x="259867" y="388340"/>
                  </a:lnTo>
                  <a:lnTo>
                    <a:pt x="250240" y="388950"/>
                  </a:lnTo>
                  <a:lnTo>
                    <a:pt x="239115" y="401599"/>
                  </a:lnTo>
                  <a:lnTo>
                    <a:pt x="239712" y="411238"/>
                  </a:lnTo>
                  <a:lnTo>
                    <a:pt x="246037" y="416814"/>
                  </a:lnTo>
                  <a:lnTo>
                    <a:pt x="251841" y="421436"/>
                  </a:lnTo>
                  <a:lnTo>
                    <a:pt x="266204" y="430872"/>
                  </a:lnTo>
                  <a:lnTo>
                    <a:pt x="287553" y="441121"/>
                  </a:lnTo>
                  <a:lnTo>
                    <a:pt x="314299" y="448221"/>
                  </a:lnTo>
                  <a:lnTo>
                    <a:pt x="314299" y="502386"/>
                  </a:lnTo>
                  <a:lnTo>
                    <a:pt x="321119" y="509219"/>
                  </a:lnTo>
                  <a:lnTo>
                    <a:pt x="337959" y="509219"/>
                  </a:lnTo>
                  <a:lnTo>
                    <a:pt x="344779" y="502386"/>
                  </a:lnTo>
                  <a:lnTo>
                    <a:pt x="344779" y="448398"/>
                  </a:lnTo>
                  <a:lnTo>
                    <a:pt x="362534" y="444461"/>
                  </a:lnTo>
                  <a:lnTo>
                    <a:pt x="396011" y="423164"/>
                  </a:lnTo>
                  <a:lnTo>
                    <a:pt x="412648" y="390601"/>
                  </a:lnTo>
                  <a:lnTo>
                    <a:pt x="413600" y="381469"/>
                  </a:lnTo>
                  <a:close/>
                </a:path>
                <a:path w="1156970" h="655954">
                  <a:moveTo>
                    <a:pt x="654469" y="327736"/>
                  </a:moveTo>
                  <a:lnTo>
                    <a:pt x="650430" y="275971"/>
                  </a:lnTo>
                  <a:lnTo>
                    <a:pt x="638530" y="226174"/>
                  </a:lnTo>
                  <a:lnTo>
                    <a:pt x="623989" y="191020"/>
                  </a:lnTo>
                  <a:lnTo>
                    <a:pt x="623989" y="327736"/>
                  </a:lnTo>
                  <a:lnTo>
                    <a:pt x="620331" y="374688"/>
                  </a:lnTo>
                  <a:lnTo>
                    <a:pt x="609536" y="419849"/>
                  </a:lnTo>
                  <a:lnTo>
                    <a:pt x="591883" y="462534"/>
                  </a:lnTo>
                  <a:lnTo>
                    <a:pt x="567639" y="502107"/>
                  </a:lnTo>
                  <a:lnTo>
                    <a:pt x="537070" y="537895"/>
                  </a:lnTo>
                  <a:lnTo>
                    <a:pt x="501332" y="568502"/>
                  </a:lnTo>
                  <a:lnTo>
                    <a:pt x="461822" y="592785"/>
                  </a:lnTo>
                  <a:lnTo>
                    <a:pt x="419201" y="610476"/>
                  </a:lnTo>
                  <a:lnTo>
                    <a:pt x="374116" y="621284"/>
                  </a:lnTo>
                  <a:lnTo>
                    <a:pt x="327240" y="624941"/>
                  </a:lnTo>
                  <a:lnTo>
                    <a:pt x="280352" y="621284"/>
                  </a:lnTo>
                  <a:lnTo>
                    <a:pt x="235267" y="610476"/>
                  </a:lnTo>
                  <a:lnTo>
                    <a:pt x="192646" y="592785"/>
                  </a:lnTo>
                  <a:lnTo>
                    <a:pt x="153136" y="568502"/>
                  </a:lnTo>
                  <a:lnTo>
                    <a:pt x="117398" y="537895"/>
                  </a:lnTo>
                  <a:lnTo>
                    <a:pt x="86829" y="502107"/>
                  </a:lnTo>
                  <a:lnTo>
                    <a:pt x="62585" y="462534"/>
                  </a:lnTo>
                  <a:lnTo>
                    <a:pt x="44932" y="419849"/>
                  </a:lnTo>
                  <a:lnTo>
                    <a:pt x="34137" y="374688"/>
                  </a:lnTo>
                  <a:lnTo>
                    <a:pt x="30480" y="327736"/>
                  </a:lnTo>
                  <a:lnTo>
                    <a:pt x="34137" y="280784"/>
                  </a:lnTo>
                  <a:lnTo>
                    <a:pt x="44932" y="235635"/>
                  </a:lnTo>
                  <a:lnTo>
                    <a:pt x="62585" y="192938"/>
                  </a:lnTo>
                  <a:lnTo>
                    <a:pt x="86829" y="153365"/>
                  </a:lnTo>
                  <a:lnTo>
                    <a:pt x="117398" y="117576"/>
                  </a:lnTo>
                  <a:lnTo>
                    <a:pt x="153136" y="86969"/>
                  </a:lnTo>
                  <a:lnTo>
                    <a:pt x="192646" y="62687"/>
                  </a:lnTo>
                  <a:lnTo>
                    <a:pt x="235267" y="45008"/>
                  </a:lnTo>
                  <a:lnTo>
                    <a:pt x="280352" y="34188"/>
                  </a:lnTo>
                  <a:lnTo>
                    <a:pt x="327240" y="30530"/>
                  </a:lnTo>
                  <a:lnTo>
                    <a:pt x="374116" y="34188"/>
                  </a:lnTo>
                  <a:lnTo>
                    <a:pt x="419201" y="45008"/>
                  </a:lnTo>
                  <a:lnTo>
                    <a:pt x="461822" y="62687"/>
                  </a:lnTo>
                  <a:lnTo>
                    <a:pt x="501332" y="86969"/>
                  </a:lnTo>
                  <a:lnTo>
                    <a:pt x="537070" y="117576"/>
                  </a:lnTo>
                  <a:lnTo>
                    <a:pt x="567639" y="153365"/>
                  </a:lnTo>
                  <a:lnTo>
                    <a:pt x="591883" y="192938"/>
                  </a:lnTo>
                  <a:lnTo>
                    <a:pt x="609536" y="235635"/>
                  </a:lnTo>
                  <a:lnTo>
                    <a:pt x="620331" y="280784"/>
                  </a:lnTo>
                  <a:lnTo>
                    <a:pt x="623989" y="327736"/>
                  </a:lnTo>
                  <a:lnTo>
                    <a:pt x="623989" y="191020"/>
                  </a:lnTo>
                  <a:lnTo>
                    <a:pt x="592328" y="135458"/>
                  </a:lnTo>
                  <a:lnTo>
                    <a:pt x="558622" y="95999"/>
                  </a:lnTo>
                  <a:lnTo>
                    <a:pt x="519214" y="62242"/>
                  </a:lnTo>
                  <a:lnTo>
                    <a:pt x="475653" y="35471"/>
                  </a:lnTo>
                  <a:lnTo>
                    <a:pt x="463740" y="30530"/>
                  </a:lnTo>
                  <a:lnTo>
                    <a:pt x="428637" y="15963"/>
                  </a:lnTo>
                  <a:lnTo>
                    <a:pt x="378929" y="4051"/>
                  </a:lnTo>
                  <a:lnTo>
                    <a:pt x="327240" y="0"/>
                  </a:lnTo>
                  <a:lnTo>
                    <a:pt x="275539" y="4051"/>
                  </a:lnTo>
                  <a:lnTo>
                    <a:pt x="225831" y="15963"/>
                  </a:lnTo>
                  <a:lnTo>
                    <a:pt x="178816" y="35471"/>
                  </a:lnTo>
                  <a:lnTo>
                    <a:pt x="135255" y="62242"/>
                  </a:lnTo>
                  <a:lnTo>
                    <a:pt x="95846" y="95999"/>
                  </a:lnTo>
                  <a:lnTo>
                    <a:pt x="62141" y="135458"/>
                  </a:lnTo>
                  <a:lnTo>
                    <a:pt x="35407" y="179095"/>
                  </a:lnTo>
                  <a:lnTo>
                    <a:pt x="15938" y="226174"/>
                  </a:lnTo>
                  <a:lnTo>
                    <a:pt x="4038" y="275971"/>
                  </a:lnTo>
                  <a:lnTo>
                    <a:pt x="0" y="327736"/>
                  </a:lnTo>
                  <a:lnTo>
                    <a:pt x="4038" y="379514"/>
                  </a:lnTo>
                  <a:lnTo>
                    <a:pt x="15938" y="429298"/>
                  </a:lnTo>
                  <a:lnTo>
                    <a:pt x="35407" y="476377"/>
                  </a:lnTo>
                  <a:lnTo>
                    <a:pt x="62141" y="520014"/>
                  </a:lnTo>
                  <a:lnTo>
                    <a:pt x="95846" y="559485"/>
                  </a:lnTo>
                  <a:lnTo>
                    <a:pt x="135255" y="593229"/>
                  </a:lnTo>
                  <a:lnTo>
                    <a:pt x="178816" y="620014"/>
                  </a:lnTo>
                  <a:lnTo>
                    <a:pt x="225831" y="639508"/>
                  </a:lnTo>
                  <a:lnTo>
                    <a:pt x="275539" y="651433"/>
                  </a:lnTo>
                  <a:lnTo>
                    <a:pt x="327240" y="655472"/>
                  </a:lnTo>
                  <a:lnTo>
                    <a:pt x="378929" y="651433"/>
                  </a:lnTo>
                  <a:lnTo>
                    <a:pt x="428637" y="639508"/>
                  </a:lnTo>
                  <a:lnTo>
                    <a:pt x="463753" y="624941"/>
                  </a:lnTo>
                  <a:lnTo>
                    <a:pt x="475653" y="620014"/>
                  </a:lnTo>
                  <a:lnTo>
                    <a:pt x="519214" y="593229"/>
                  </a:lnTo>
                  <a:lnTo>
                    <a:pt x="558622" y="559485"/>
                  </a:lnTo>
                  <a:lnTo>
                    <a:pt x="592328" y="520014"/>
                  </a:lnTo>
                  <a:lnTo>
                    <a:pt x="619061" y="476377"/>
                  </a:lnTo>
                  <a:lnTo>
                    <a:pt x="638530" y="429298"/>
                  </a:lnTo>
                  <a:lnTo>
                    <a:pt x="650430" y="379514"/>
                  </a:lnTo>
                  <a:lnTo>
                    <a:pt x="654469" y="327736"/>
                  </a:lnTo>
                  <a:close/>
                </a:path>
                <a:path w="1156970" h="655954">
                  <a:moveTo>
                    <a:pt x="1156436" y="275869"/>
                  </a:moveTo>
                  <a:lnTo>
                    <a:pt x="1144193" y="230619"/>
                  </a:lnTo>
                  <a:lnTo>
                    <a:pt x="1128585" y="194754"/>
                  </a:lnTo>
                  <a:lnTo>
                    <a:pt x="1103414" y="179616"/>
                  </a:lnTo>
                  <a:lnTo>
                    <a:pt x="1095565" y="181394"/>
                  </a:lnTo>
                  <a:lnTo>
                    <a:pt x="1089444" y="186182"/>
                  </a:lnTo>
                  <a:lnTo>
                    <a:pt x="1076756" y="193065"/>
                  </a:lnTo>
                  <a:lnTo>
                    <a:pt x="1064145" y="194995"/>
                  </a:lnTo>
                  <a:lnTo>
                    <a:pt x="1052423" y="193103"/>
                  </a:lnTo>
                  <a:lnTo>
                    <a:pt x="1042416" y="188531"/>
                  </a:lnTo>
                  <a:lnTo>
                    <a:pt x="1033907" y="181559"/>
                  </a:lnTo>
                  <a:lnTo>
                    <a:pt x="1027023" y="171881"/>
                  </a:lnTo>
                  <a:lnTo>
                    <a:pt x="1023175" y="159727"/>
                  </a:lnTo>
                  <a:lnTo>
                    <a:pt x="1023734" y="145313"/>
                  </a:lnTo>
                  <a:lnTo>
                    <a:pt x="1025804" y="135293"/>
                  </a:lnTo>
                  <a:lnTo>
                    <a:pt x="1037666" y="120916"/>
                  </a:lnTo>
                  <a:lnTo>
                    <a:pt x="1038936" y="118033"/>
                  </a:lnTo>
                  <a:lnTo>
                    <a:pt x="1041184" y="108927"/>
                  </a:lnTo>
                  <a:lnTo>
                    <a:pt x="1040168" y="99936"/>
                  </a:lnTo>
                  <a:lnTo>
                    <a:pt x="1036116" y="91846"/>
                  </a:lnTo>
                  <a:lnTo>
                    <a:pt x="985545" y="62255"/>
                  </a:lnTo>
                  <a:lnTo>
                    <a:pt x="945680" y="51371"/>
                  </a:lnTo>
                  <a:lnTo>
                    <a:pt x="936955" y="54610"/>
                  </a:lnTo>
                  <a:lnTo>
                    <a:pt x="929932" y="60693"/>
                  </a:lnTo>
                  <a:lnTo>
                    <a:pt x="925410" y="69164"/>
                  </a:lnTo>
                  <a:lnTo>
                    <a:pt x="925182" y="69913"/>
                  </a:lnTo>
                  <a:lnTo>
                    <a:pt x="924483" y="72834"/>
                  </a:lnTo>
                  <a:lnTo>
                    <a:pt x="921791" y="80848"/>
                  </a:lnTo>
                  <a:lnTo>
                    <a:pt x="889469" y="104813"/>
                  </a:lnTo>
                  <a:lnTo>
                    <a:pt x="881214" y="104990"/>
                  </a:lnTo>
                  <a:lnTo>
                    <a:pt x="872921" y="103454"/>
                  </a:lnTo>
                  <a:lnTo>
                    <a:pt x="843356" y="68503"/>
                  </a:lnTo>
                  <a:lnTo>
                    <a:pt x="842518" y="61137"/>
                  </a:lnTo>
                  <a:lnTo>
                    <a:pt x="838593" y="54444"/>
                  </a:lnTo>
                  <a:lnTo>
                    <a:pt x="826604" y="45847"/>
                  </a:lnTo>
                  <a:lnTo>
                    <a:pt x="819023" y="44284"/>
                  </a:lnTo>
                  <a:lnTo>
                    <a:pt x="811796" y="45859"/>
                  </a:lnTo>
                  <a:lnTo>
                    <a:pt x="758723" y="62979"/>
                  </a:lnTo>
                  <a:lnTo>
                    <a:pt x="726605" y="94564"/>
                  </a:lnTo>
                  <a:lnTo>
                    <a:pt x="727798" y="102222"/>
                  </a:lnTo>
                  <a:lnTo>
                    <a:pt x="731824" y="108432"/>
                  </a:lnTo>
                  <a:lnTo>
                    <a:pt x="736053" y="116890"/>
                  </a:lnTo>
                  <a:lnTo>
                    <a:pt x="738212" y="125780"/>
                  </a:lnTo>
                  <a:lnTo>
                    <a:pt x="738263" y="134912"/>
                  </a:lnTo>
                  <a:lnTo>
                    <a:pt x="736180" y="144056"/>
                  </a:lnTo>
                  <a:lnTo>
                    <a:pt x="702500" y="172643"/>
                  </a:lnTo>
                  <a:lnTo>
                    <a:pt x="698220" y="181317"/>
                  </a:lnTo>
                  <a:lnTo>
                    <a:pt x="703630" y="197281"/>
                  </a:lnTo>
                  <a:lnTo>
                    <a:pt x="712292" y="201549"/>
                  </a:lnTo>
                  <a:lnTo>
                    <a:pt x="720255" y="198843"/>
                  </a:lnTo>
                  <a:lnTo>
                    <a:pt x="757821" y="168935"/>
                  </a:lnTo>
                  <a:lnTo>
                    <a:pt x="768667" y="124485"/>
                  </a:lnTo>
                  <a:lnTo>
                    <a:pt x="765822" y="109893"/>
                  </a:lnTo>
                  <a:lnTo>
                    <a:pt x="759917" y="96024"/>
                  </a:lnTo>
                  <a:lnTo>
                    <a:pt x="772960" y="90093"/>
                  </a:lnTo>
                  <a:lnTo>
                    <a:pt x="786295" y="84886"/>
                  </a:lnTo>
                  <a:lnTo>
                    <a:pt x="799922" y="80429"/>
                  </a:lnTo>
                  <a:lnTo>
                    <a:pt x="813777" y="76733"/>
                  </a:lnTo>
                  <a:lnTo>
                    <a:pt x="820013" y="95643"/>
                  </a:lnTo>
                  <a:lnTo>
                    <a:pt x="831024" y="111861"/>
                  </a:lnTo>
                  <a:lnTo>
                    <a:pt x="846061" y="124510"/>
                  </a:lnTo>
                  <a:lnTo>
                    <a:pt x="864412" y="132765"/>
                  </a:lnTo>
                  <a:lnTo>
                    <a:pt x="878865" y="135432"/>
                  </a:lnTo>
                  <a:lnTo>
                    <a:pt x="893279" y="135128"/>
                  </a:lnTo>
                  <a:lnTo>
                    <a:pt x="931887" y="117462"/>
                  </a:lnTo>
                  <a:lnTo>
                    <a:pt x="953477" y="82499"/>
                  </a:lnTo>
                  <a:lnTo>
                    <a:pt x="963561" y="86131"/>
                  </a:lnTo>
                  <a:lnTo>
                    <a:pt x="977036" y="91859"/>
                  </a:lnTo>
                  <a:lnTo>
                    <a:pt x="992479" y="99390"/>
                  </a:lnTo>
                  <a:lnTo>
                    <a:pt x="1008456" y="108419"/>
                  </a:lnTo>
                  <a:lnTo>
                    <a:pt x="1004658" y="113550"/>
                  </a:lnTo>
                  <a:lnTo>
                    <a:pt x="1000607" y="120269"/>
                  </a:lnTo>
                  <a:lnTo>
                    <a:pt x="996835" y="128739"/>
                  </a:lnTo>
                  <a:lnTo>
                    <a:pt x="993889" y="139115"/>
                  </a:lnTo>
                  <a:lnTo>
                    <a:pt x="992720" y="161124"/>
                  </a:lnTo>
                  <a:lnTo>
                    <a:pt x="998105" y="181864"/>
                  </a:lnTo>
                  <a:lnTo>
                    <a:pt x="1009484" y="200050"/>
                  </a:lnTo>
                  <a:lnTo>
                    <a:pt x="1026325" y="214439"/>
                  </a:lnTo>
                  <a:lnTo>
                    <a:pt x="1045425" y="222872"/>
                  </a:lnTo>
                  <a:lnTo>
                    <a:pt x="1065466" y="225475"/>
                  </a:lnTo>
                  <a:lnTo>
                    <a:pt x="1085316" y="222288"/>
                  </a:lnTo>
                  <a:lnTo>
                    <a:pt x="1103845" y="213398"/>
                  </a:lnTo>
                  <a:lnTo>
                    <a:pt x="1110068" y="226974"/>
                  </a:lnTo>
                  <a:lnTo>
                    <a:pt x="1115491" y="240893"/>
                  </a:lnTo>
                  <a:lnTo>
                    <a:pt x="1120101" y="255092"/>
                  </a:lnTo>
                  <a:lnTo>
                    <a:pt x="1123899" y="269544"/>
                  </a:lnTo>
                  <a:lnTo>
                    <a:pt x="1103553" y="274535"/>
                  </a:lnTo>
                  <a:lnTo>
                    <a:pt x="1085989" y="284937"/>
                  </a:lnTo>
                  <a:lnTo>
                    <a:pt x="1072121" y="300050"/>
                  </a:lnTo>
                  <a:lnTo>
                    <a:pt x="1062875" y="319176"/>
                  </a:lnTo>
                  <a:lnTo>
                    <a:pt x="1059357" y="341541"/>
                  </a:lnTo>
                  <a:lnTo>
                    <a:pt x="1062685" y="363105"/>
                  </a:lnTo>
                  <a:lnTo>
                    <a:pt x="1088186" y="398564"/>
                  </a:lnTo>
                  <a:lnTo>
                    <a:pt x="1116888" y="411391"/>
                  </a:lnTo>
                  <a:lnTo>
                    <a:pt x="1112012" y="423964"/>
                  </a:lnTo>
                  <a:lnTo>
                    <a:pt x="1104912" y="439572"/>
                  </a:lnTo>
                  <a:lnTo>
                    <a:pt x="1097229" y="454799"/>
                  </a:lnTo>
                  <a:lnTo>
                    <a:pt x="1090587" y="466267"/>
                  </a:lnTo>
                  <a:lnTo>
                    <a:pt x="1073099" y="457073"/>
                  </a:lnTo>
                  <a:lnTo>
                    <a:pt x="1054087" y="453021"/>
                  </a:lnTo>
                  <a:lnTo>
                    <a:pt x="1015911" y="460844"/>
                  </a:lnTo>
                  <a:lnTo>
                    <a:pt x="984973" y="492137"/>
                  </a:lnTo>
                  <a:lnTo>
                    <a:pt x="977290" y="519938"/>
                  </a:lnTo>
                  <a:lnTo>
                    <a:pt x="977646" y="533565"/>
                  </a:lnTo>
                  <a:lnTo>
                    <a:pt x="980605" y="546836"/>
                  </a:lnTo>
                  <a:lnTo>
                    <a:pt x="986129" y="559460"/>
                  </a:lnTo>
                  <a:lnTo>
                    <a:pt x="973086" y="565378"/>
                  </a:lnTo>
                  <a:lnTo>
                    <a:pt x="959751" y="570585"/>
                  </a:lnTo>
                  <a:lnTo>
                    <a:pt x="946124" y="575043"/>
                  </a:lnTo>
                  <a:lnTo>
                    <a:pt x="932268" y="578751"/>
                  </a:lnTo>
                  <a:lnTo>
                    <a:pt x="928814" y="566216"/>
                  </a:lnTo>
                  <a:lnTo>
                    <a:pt x="923201" y="554634"/>
                  </a:lnTo>
                  <a:lnTo>
                    <a:pt x="893991" y="527608"/>
                  </a:lnTo>
                  <a:lnTo>
                    <a:pt x="866762" y="520052"/>
                  </a:lnTo>
                  <a:lnTo>
                    <a:pt x="852525" y="520420"/>
                  </a:lnTo>
                  <a:lnTo>
                    <a:pt x="832040" y="526326"/>
                  </a:lnTo>
                  <a:lnTo>
                    <a:pt x="814565" y="537641"/>
                  </a:lnTo>
                  <a:lnTo>
                    <a:pt x="801077" y="553415"/>
                  </a:lnTo>
                  <a:lnTo>
                    <a:pt x="792581" y="572744"/>
                  </a:lnTo>
                  <a:lnTo>
                    <a:pt x="778294" y="567563"/>
                  </a:lnTo>
                  <a:lnTo>
                    <a:pt x="764349" y="561543"/>
                  </a:lnTo>
                  <a:lnTo>
                    <a:pt x="750773" y="554710"/>
                  </a:lnTo>
                  <a:lnTo>
                    <a:pt x="737603" y="547090"/>
                  </a:lnTo>
                  <a:lnTo>
                    <a:pt x="747547" y="530733"/>
                  </a:lnTo>
                  <a:lnTo>
                    <a:pt x="752792" y="512546"/>
                  </a:lnTo>
                  <a:lnTo>
                    <a:pt x="744867" y="467372"/>
                  </a:lnTo>
                  <a:lnTo>
                    <a:pt x="723163" y="442556"/>
                  </a:lnTo>
                  <a:lnTo>
                    <a:pt x="713536" y="443179"/>
                  </a:lnTo>
                  <a:lnTo>
                    <a:pt x="702411" y="455841"/>
                  </a:lnTo>
                  <a:lnTo>
                    <a:pt x="703033" y="465480"/>
                  </a:lnTo>
                  <a:lnTo>
                    <a:pt x="714133" y="475272"/>
                  </a:lnTo>
                  <a:lnTo>
                    <a:pt x="717765" y="480402"/>
                  </a:lnTo>
                  <a:lnTo>
                    <a:pt x="720153" y="486333"/>
                  </a:lnTo>
                  <a:lnTo>
                    <a:pt x="722960" y="497814"/>
                  </a:lnTo>
                  <a:lnTo>
                    <a:pt x="722426" y="509435"/>
                  </a:lnTo>
                  <a:lnTo>
                    <a:pt x="718705" y="520458"/>
                  </a:lnTo>
                  <a:lnTo>
                    <a:pt x="711936" y="530148"/>
                  </a:lnTo>
                  <a:lnTo>
                    <a:pt x="706602" y="535838"/>
                  </a:lnTo>
                  <a:lnTo>
                    <a:pt x="704088" y="543521"/>
                  </a:lnTo>
                  <a:lnTo>
                    <a:pt x="733691" y="580161"/>
                  </a:lnTo>
                  <a:lnTo>
                    <a:pt x="769404" y="596849"/>
                  </a:lnTo>
                  <a:lnTo>
                    <a:pt x="795108" y="605523"/>
                  </a:lnTo>
                  <a:lnTo>
                    <a:pt x="802792" y="604608"/>
                  </a:lnTo>
                  <a:lnTo>
                    <a:pt x="815441" y="597065"/>
                  </a:lnTo>
                  <a:lnTo>
                    <a:pt x="819899" y="590765"/>
                  </a:lnTo>
                  <a:lnTo>
                    <a:pt x="821334" y="583552"/>
                  </a:lnTo>
                  <a:lnTo>
                    <a:pt x="825830" y="571436"/>
                  </a:lnTo>
                  <a:lnTo>
                    <a:pt x="833628" y="561505"/>
                  </a:lnTo>
                  <a:lnTo>
                    <a:pt x="844067" y="554380"/>
                  </a:lnTo>
                  <a:lnTo>
                    <a:pt x="856462" y="550697"/>
                  </a:lnTo>
                  <a:lnTo>
                    <a:pt x="864666" y="550468"/>
                  </a:lnTo>
                  <a:lnTo>
                    <a:pt x="872667" y="551853"/>
                  </a:lnTo>
                  <a:lnTo>
                    <a:pt x="900976" y="578967"/>
                  </a:lnTo>
                  <a:lnTo>
                    <a:pt x="903528" y="594334"/>
                  </a:lnTo>
                  <a:lnTo>
                    <a:pt x="907440" y="601027"/>
                  </a:lnTo>
                  <a:lnTo>
                    <a:pt x="917905" y="608533"/>
                  </a:lnTo>
                  <a:lnTo>
                    <a:pt x="923239" y="610209"/>
                  </a:lnTo>
                  <a:lnTo>
                    <a:pt x="930516" y="610209"/>
                  </a:lnTo>
                  <a:lnTo>
                    <a:pt x="970026" y="599313"/>
                  </a:lnTo>
                  <a:lnTo>
                    <a:pt x="1010729" y="581202"/>
                  </a:lnTo>
                  <a:lnTo>
                    <a:pt x="1019429" y="560920"/>
                  </a:lnTo>
                  <a:lnTo>
                    <a:pt x="1018235" y="553250"/>
                  </a:lnTo>
                  <a:lnTo>
                    <a:pt x="1014222" y="547039"/>
                  </a:lnTo>
                  <a:lnTo>
                    <a:pt x="1010297" y="539330"/>
                  </a:lnTo>
                  <a:lnTo>
                    <a:pt x="1008113" y="531126"/>
                  </a:lnTo>
                  <a:lnTo>
                    <a:pt x="1007681" y="522655"/>
                  </a:lnTo>
                  <a:lnTo>
                    <a:pt x="1009040" y="514096"/>
                  </a:lnTo>
                  <a:lnTo>
                    <a:pt x="1041298" y="484047"/>
                  </a:lnTo>
                  <a:lnTo>
                    <a:pt x="1053122" y="483590"/>
                  </a:lnTo>
                  <a:lnTo>
                    <a:pt x="1064590" y="486498"/>
                  </a:lnTo>
                  <a:lnTo>
                    <a:pt x="1074953" y="492709"/>
                  </a:lnTo>
                  <a:lnTo>
                    <a:pt x="1082662" y="497052"/>
                  </a:lnTo>
                  <a:lnTo>
                    <a:pt x="1091209" y="498563"/>
                  </a:lnTo>
                  <a:lnTo>
                    <a:pt x="1099781" y="497217"/>
                  </a:lnTo>
                  <a:lnTo>
                    <a:pt x="1107579" y="493014"/>
                  </a:lnTo>
                  <a:lnTo>
                    <a:pt x="1132611" y="452221"/>
                  </a:lnTo>
                  <a:lnTo>
                    <a:pt x="1148321" y="410552"/>
                  </a:lnTo>
                  <a:lnTo>
                    <a:pt x="1148486" y="407098"/>
                  </a:lnTo>
                  <a:lnTo>
                    <a:pt x="1148245" y="398792"/>
                  </a:lnTo>
                  <a:lnTo>
                    <a:pt x="1143990" y="391020"/>
                  </a:lnTo>
                  <a:lnTo>
                    <a:pt x="1133144" y="383590"/>
                  </a:lnTo>
                  <a:lnTo>
                    <a:pt x="1113726" y="379564"/>
                  </a:lnTo>
                  <a:lnTo>
                    <a:pt x="1106360" y="374078"/>
                  </a:lnTo>
                  <a:lnTo>
                    <a:pt x="1096213" y="363448"/>
                  </a:lnTo>
                  <a:lnTo>
                    <a:pt x="1091044" y="351548"/>
                  </a:lnTo>
                  <a:lnTo>
                    <a:pt x="1089926" y="339509"/>
                  </a:lnTo>
                  <a:lnTo>
                    <a:pt x="1091920" y="328422"/>
                  </a:lnTo>
                  <a:lnTo>
                    <a:pt x="1129982" y="299745"/>
                  </a:lnTo>
                  <a:lnTo>
                    <a:pt x="1137742" y="299554"/>
                  </a:lnTo>
                  <a:lnTo>
                    <a:pt x="1144955" y="295948"/>
                  </a:lnTo>
                  <a:lnTo>
                    <a:pt x="1154595" y="283730"/>
                  </a:lnTo>
                  <a:lnTo>
                    <a:pt x="1156436" y="275869"/>
                  </a:lnTo>
                  <a:close/>
                </a:path>
              </a:pathLst>
            </a:custGeom>
            <a:solidFill>
              <a:srgbClr val="1C1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7819" y="7405129"/>
              <a:ext cx="193298" cy="1953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8603" y="7219348"/>
              <a:ext cx="458470" cy="566420"/>
            </a:xfrm>
            <a:custGeom>
              <a:avLst/>
              <a:gdLst/>
              <a:ahLst/>
              <a:cxnLst/>
              <a:rect l="l" t="t" r="r" b="b"/>
              <a:pathLst>
                <a:path w="458469" h="566420">
                  <a:moveTo>
                    <a:pt x="340926" y="565925"/>
                  </a:moveTo>
                  <a:lnTo>
                    <a:pt x="333643" y="565925"/>
                  </a:lnTo>
                  <a:lnTo>
                    <a:pt x="328311" y="564245"/>
                  </a:lnTo>
                  <a:lnTo>
                    <a:pt x="317854" y="556743"/>
                  </a:lnTo>
                  <a:lnTo>
                    <a:pt x="313932" y="550058"/>
                  </a:lnTo>
                  <a:lnTo>
                    <a:pt x="313097" y="542696"/>
                  </a:lnTo>
                  <a:lnTo>
                    <a:pt x="311380" y="534684"/>
                  </a:lnTo>
                  <a:lnTo>
                    <a:pt x="283058" y="507614"/>
                  </a:lnTo>
                  <a:lnTo>
                    <a:pt x="275027" y="506201"/>
                  </a:lnTo>
                  <a:lnTo>
                    <a:pt x="266865" y="506406"/>
                  </a:lnTo>
                  <a:lnTo>
                    <a:pt x="231732" y="539270"/>
                  </a:lnTo>
                  <a:lnTo>
                    <a:pt x="230302" y="546457"/>
                  </a:lnTo>
                  <a:lnTo>
                    <a:pt x="225859" y="552761"/>
                  </a:lnTo>
                  <a:lnTo>
                    <a:pt x="213197" y="560317"/>
                  </a:lnTo>
                  <a:lnTo>
                    <a:pt x="205512" y="561233"/>
                  </a:lnTo>
                  <a:lnTo>
                    <a:pt x="198450" y="559052"/>
                  </a:lnTo>
                  <a:lnTo>
                    <a:pt x="161672" y="544825"/>
                  </a:lnTo>
                  <a:lnTo>
                    <a:pt x="127155" y="525725"/>
                  </a:lnTo>
                  <a:lnTo>
                    <a:pt x="114499" y="499232"/>
                  </a:lnTo>
                  <a:lnTo>
                    <a:pt x="117012" y="491549"/>
                  </a:lnTo>
                  <a:lnTo>
                    <a:pt x="122337" y="485868"/>
                  </a:lnTo>
                  <a:lnTo>
                    <a:pt x="129112" y="476173"/>
                  </a:lnTo>
                  <a:lnTo>
                    <a:pt x="132831" y="465152"/>
                  </a:lnTo>
                  <a:lnTo>
                    <a:pt x="133357" y="453532"/>
                  </a:lnTo>
                  <a:lnTo>
                    <a:pt x="130556" y="442042"/>
                  </a:lnTo>
                  <a:lnTo>
                    <a:pt x="93406" y="416319"/>
                  </a:lnTo>
                  <a:lnTo>
                    <a:pt x="84066" y="417103"/>
                  </a:lnTo>
                  <a:lnTo>
                    <a:pt x="75161" y="420019"/>
                  </a:lnTo>
                  <a:lnTo>
                    <a:pt x="67005" y="425004"/>
                  </a:lnTo>
                  <a:lnTo>
                    <a:pt x="60891" y="429789"/>
                  </a:lnTo>
                  <a:lnTo>
                    <a:pt x="53026" y="431582"/>
                  </a:lnTo>
                  <a:lnTo>
                    <a:pt x="19450" y="398768"/>
                  </a:lnTo>
                  <a:lnTo>
                    <a:pt x="6303" y="361947"/>
                  </a:lnTo>
                  <a:lnTo>
                    <a:pt x="0" y="335304"/>
                  </a:lnTo>
                  <a:lnTo>
                    <a:pt x="1850" y="327441"/>
                  </a:lnTo>
                  <a:lnTo>
                    <a:pt x="11492" y="315241"/>
                  </a:lnTo>
                  <a:lnTo>
                    <a:pt x="18702" y="311634"/>
                  </a:lnTo>
                  <a:lnTo>
                    <a:pt x="26453" y="311447"/>
                  </a:lnTo>
                  <a:lnTo>
                    <a:pt x="38154" y="309529"/>
                  </a:lnTo>
                  <a:lnTo>
                    <a:pt x="48442" y="304557"/>
                  </a:lnTo>
                  <a:lnTo>
                    <a:pt x="56900" y="296815"/>
                  </a:lnTo>
                  <a:lnTo>
                    <a:pt x="63109" y="286586"/>
                  </a:lnTo>
                  <a:lnTo>
                    <a:pt x="66351" y="275071"/>
                  </a:lnTo>
                  <a:lnTo>
                    <a:pt x="66245" y="263605"/>
                  </a:lnTo>
                  <a:lnTo>
                    <a:pt x="42607" y="232615"/>
                  </a:lnTo>
                  <a:lnTo>
                    <a:pt x="25150" y="228091"/>
                  </a:lnTo>
                  <a:lnTo>
                    <a:pt x="22344" y="226679"/>
                  </a:lnTo>
                  <a:lnTo>
                    <a:pt x="16509" y="222687"/>
                  </a:lnTo>
                  <a:lnTo>
                    <a:pt x="12031" y="217378"/>
                  </a:lnTo>
                  <a:lnTo>
                    <a:pt x="9113" y="211071"/>
                  </a:lnTo>
                  <a:lnTo>
                    <a:pt x="7958" y="204086"/>
                  </a:lnTo>
                  <a:lnTo>
                    <a:pt x="8126" y="200636"/>
                  </a:lnTo>
                  <a:lnTo>
                    <a:pt x="23880" y="158902"/>
                  </a:lnTo>
                  <a:lnTo>
                    <a:pt x="44007" y="123325"/>
                  </a:lnTo>
                  <a:lnTo>
                    <a:pt x="65244" y="112636"/>
                  </a:lnTo>
                  <a:lnTo>
                    <a:pt x="73783" y="114141"/>
                  </a:lnTo>
                  <a:lnTo>
                    <a:pt x="81491" y="118482"/>
                  </a:lnTo>
                  <a:lnTo>
                    <a:pt x="88395" y="123053"/>
                  </a:lnTo>
                  <a:lnTo>
                    <a:pt x="96017" y="126144"/>
                  </a:lnTo>
                  <a:lnTo>
                    <a:pt x="104083" y="127674"/>
                  </a:lnTo>
                  <a:lnTo>
                    <a:pt x="112321" y="127563"/>
                  </a:lnTo>
                  <a:lnTo>
                    <a:pt x="122515" y="125039"/>
                  </a:lnTo>
                  <a:lnTo>
                    <a:pt x="148168" y="93929"/>
                  </a:lnTo>
                  <a:lnTo>
                    <a:pt x="148811" y="83714"/>
                  </a:lnTo>
                  <a:lnTo>
                    <a:pt x="146820" y="73671"/>
                  </a:lnTo>
                  <a:lnTo>
                    <a:pt x="142216" y="64149"/>
                  </a:lnTo>
                  <a:lnTo>
                    <a:pt x="138200" y="57912"/>
                  </a:lnTo>
                  <a:lnTo>
                    <a:pt x="137004" y="50250"/>
                  </a:lnTo>
                  <a:lnTo>
                    <a:pt x="169132" y="18697"/>
                  </a:lnTo>
                  <a:lnTo>
                    <a:pt x="222210" y="1579"/>
                  </a:lnTo>
                  <a:lnTo>
                    <a:pt x="229427" y="0"/>
                  </a:lnTo>
                  <a:lnTo>
                    <a:pt x="236997" y="1559"/>
                  </a:lnTo>
                  <a:lnTo>
                    <a:pt x="248991" y="10158"/>
                  </a:lnTo>
                  <a:lnTo>
                    <a:pt x="252913" y="16843"/>
                  </a:lnTo>
                  <a:lnTo>
                    <a:pt x="253742" y="24211"/>
                  </a:lnTo>
                  <a:lnTo>
                    <a:pt x="256897" y="35997"/>
                  </a:lnTo>
                  <a:lnTo>
                    <a:pt x="263208" y="46140"/>
                  </a:lnTo>
                  <a:lnTo>
                    <a:pt x="272183" y="54059"/>
                  </a:lnTo>
                  <a:lnTo>
                    <a:pt x="283329" y="59170"/>
                  </a:lnTo>
                  <a:lnTo>
                    <a:pt x="291616" y="60705"/>
                  </a:lnTo>
                  <a:lnTo>
                    <a:pt x="299880" y="60528"/>
                  </a:lnTo>
                  <a:lnTo>
                    <a:pt x="332194" y="36567"/>
                  </a:lnTo>
                  <a:lnTo>
                    <a:pt x="335481" y="25951"/>
                  </a:lnTo>
                  <a:lnTo>
                    <a:pt x="335828" y="24860"/>
                  </a:lnTo>
                  <a:lnTo>
                    <a:pt x="340344" y="16407"/>
                  </a:lnTo>
                  <a:lnTo>
                    <a:pt x="347368" y="10320"/>
                  </a:lnTo>
                  <a:lnTo>
                    <a:pt x="356085" y="7082"/>
                  </a:lnTo>
                  <a:lnTo>
                    <a:pt x="365683" y="7173"/>
                  </a:lnTo>
                  <a:lnTo>
                    <a:pt x="417471" y="28286"/>
                  </a:lnTo>
                  <a:lnTo>
                    <a:pt x="450571" y="55647"/>
                  </a:lnTo>
                  <a:lnTo>
                    <a:pt x="451592" y="64646"/>
                  </a:lnTo>
                  <a:lnTo>
                    <a:pt x="449346" y="73752"/>
                  </a:lnTo>
                  <a:lnTo>
                    <a:pt x="448056" y="76637"/>
                  </a:lnTo>
                  <a:lnTo>
                    <a:pt x="436209" y="90998"/>
                  </a:lnTo>
                  <a:lnTo>
                    <a:pt x="434125" y="101036"/>
                  </a:lnTo>
                  <a:lnTo>
                    <a:pt x="447107" y="139990"/>
                  </a:lnTo>
                  <a:lnTo>
                    <a:pt x="453442" y="145544"/>
                  </a:lnTo>
                  <a:lnTo>
                    <a:pt x="454083" y="155181"/>
                  </a:lnTo>
                  <a:lnTo>
                    <a:pt x="442998" y="167869"/>
                  </a:lnTo>
                  <a:lnTo>
                    <a:pt x="433369" y="168512"/>
                  </a:lnTo>
                  <a:lnTo>
                    <a:pt x="427035" y="162964"/>
                  </a:lnTo>
                  <a:lnTo>
                    <a:pt x="414491" y="148681"/>
                  </a:lnTo>
                  <a:lnTo>
                    <a:pt x="406346" y="132047"/>
                  </a:lnTo>
                  <a:lnTo>
                    <a:pt x="402857" y="113836"/>
                  </a:lnTo>
                  <a:lnTo>
                    <a:pt x="404283" y="94826"/>
                  </a:lnTo>
                  <a:lnTo>
                    <a:pt x="407233" y="84452"/>
                  </a:lnTo>
                  <a:lnTo>
                    <a:pt x="411003" y="75983"/>
                  </a:lnTo>
                  <a:lnTo>
                    <a:pt x="415060" y="69260"/>
                  </a:lnTo>
                  <a:lnTo>
                    <a:pt x="418870" y="64123"/>
                  </a:lnTo>
                  <a:lnTo>
                    <a:pt x="402887" y="55095"/>
                  </a:lnTo>
                  <a:lnTo>
                    <a:pt x="387449" y="47571"/>
                  </a:lnTo>
                  <a:lnTo>
                    <a:pt x="373974" y="41847"/>
                  </a:lnTo>
                  <a:lnTo>
                    <a:pt x="363885" y="38218"/>
                  </a:lnTo>
                  <a:lnTo>
                    <a:pt x="358968" y="51231"/>
                  </a:lnTo>
                  <a:lnTo>
                    <a:pt x="351690" y="62998"/>
                  </a:lnTo>
                  <a:lnTo>
                    <a:pt x="317730" y="87577"/>
                  </a:lnTo>
                  <a:lnTo>
                    <a:pt x="289271" y="91151"/>
                  </a:lnTo>
                  <a:lnTo>
                    <a:pt x="274823" y="88475"/>
                  </a:lnTo>
                  <a:lnTo>
                    <a:pt x="256470" y="80233"/>
                  </a:lnTo>
                  <a:lnTo>
                    <a:pt x="241430" y="67578"/>
                  </a:lnTo>
                  <a:lnTo>
                    <a:pt x="230423" y="51364"/>
                  </a:lnTo>
                  <a:lnTo>
                    <a:pt x="224168" y="32442"/>
                  </a:lnTo>
                  <a:lnTo>
                    <a:pt x="210316" y="36147"/>
                  </a:lnTo>
                  <a:lnTo>
                    <a:pt x="196698" y="40606"/>
                  </a:lnTo>
                  <a:lnTo>
                    <a:pt x="183350" y="45807"/>
                  </a:lnTo>
                  <a:lnTo>
                    <a:pt x="170306" y="51736"/>
                  </a:lnTo>
                  <a:lnTo>
                    <a:pt x="176756" y="67473"/>
                  </a:lnTo>
                  <a:lnTo>
                    <a:pt x="179288" y="84029"/>
                  </a:lnTo>
                  <a:lnTo>
                    <a:pt x="162520" y="132600"/>
                  </a:lnTo>
                  <a:lnTo>
                    <a:pt x="115809" y="157891"/>
                  </a:lnTo>
                  <a:lnTo>
                    <a:pt x="102616" y="158172"/>
                  </a:lnTo>
                  <a:lnTo>
                    <a:pt x="89653" y="156033"/>
                  </a:lnTo>
                  <a:lnTo>
                    <a:pt x="77286" y="151582"/>
                  </a:lnTo>
                  <a:lnTo>
                    <a:pt x="65882" y="144929"/>
                  </a:lnTo>
                  <a:lnTo>
                    <a:pt x="59224" y="156424"/>
                  </a:lnTo>
                  <a:lnTo>
                    <a:pt x="51530" y="171675"/>
                  </a:lnTo>
                  <a:lnTo>
                    <a:pt x="44427" y="187281"/>
                  </a:lnTo>
                  <a:lnTo>
                    <a:pt x="39543" y="199837"/>
                  </a:lnTo>
                  <a:lnTo>
                    <a:pt x="47537" y="201895"/>
                  </a:lnTo>
                  <a:lnTo>
                    <a:pt x="57295" y="205771"/>
                  </a:lnTo>
                  <a:lnTo>
                    <a:pt x="90415" y="239684"/>
                  </a:lnTo>
                  <a:lnTo>
                    <a:pt x="96566" y="278866"/>
                  </a:lnTo>
                  <a:lnTo>
                    <a:pt x="91053" y="298765"/>
                  </a:lnTo>
                  <a:lnTo>
                    <a:pt x="81090" y="315365"/>
                  </a:lnTo>
                  <a:lnTo>
                    <a:pt x="67527" y="328373"/>
                  </a:lnTo>
                  <a:lnTo>
                    <a:pt x="51099" y="337295"/>
                  </a:lnTo>
                  <a:lnTo>
                    <a:pt x="32540" y="341634"/>
                  </a:lnTo>
                  <a:lnTo>
                    <a:pt x="36337" y="356097"/>
                  </a:lnTo>
                  <a:lnTo>
                    <a:pt x="40952" y="370302"/>
                  </a:lnTo>
                  <a:lnTo>
                    <a:pt x="46375" y="384215"/>
                  </a:lnTo>
                  <a:lnTo>
                    <a:pt x="52592" y="397801"/>
                  </a:lnTo>
                  <a:lnTo>
                    <a:pt x="66072" y="390708"/>
                  </a:lnTo>
                  <a:lnTo>
                    <a:pt x="80546" y="386694"/>
                  </a:lnTo>
                  <a:lnTo>
                    <a:pt x="126396" y="394420"/>
                  </a:lnTo>
                  <a:lnTo>
                    <a:pt x="158813" y="430612"/>
                  </a:lnTo>
                  <a:lnTo>
                    <a:pt x="163546" y="449306"/>
                  </a:lnTo>
                  <a:lnTo>
                    <a:pt x="163192" y="468265"/>
                  </a:lnTo>
                  <a:lnTo>
                    <a:pt x="157946" y="486448"/>
                  </a:lnTo>
                  <a:lnTo>
                    <a:pt x="148002" y="502812"/>
                  </a:lnTo>
                  <a:lnTo>
                    <a:pt x="161172" y="510428"/>
                  </a:lnTo>
                  <a:lnTo>
                    <a:pt x="174750" y="517253"/>
                  </a:lnTo>
                  <a:lnTo>
                    <a:pt x="188700" y="523271"/>
                  </a:lnTo>
                  <a:lnTo>
                    <a:pt x="202987" y="528463"/>
                  </a:lnTo>
                  <a:lnTo>
                    <a:pt x="211493" y="509126"/>
                  </a:lnTo>
                  <a:lnTo>
                    <a:pt x="224982" y="493341"/>
                  </a:lnTo>
                  <a:lnTo>
                    <a:pt x="242460" y="482036"/>
                  </a:lnTo>
                  <a:lnTo>
                    <a:pt x="262929" y="476138"/>
                  </a:lnTo>
                  <a:lnTo>
                    <a:pt x="277172" y="475768"/>
                  </a:lnTo>
                  <a:lnTo>
                    <a:pt x="291149" y="478206"/>
                  </a:lnTo>
                  <a:lnTo>
                    <a:pt x="325982" y="499959"/>
                  </a:lnTo>
                  <a:lnTo>
                    <a:pt x="342677" y="534465"/>
                  </a:lnTo>
                  <a:lnTo>
                    <a:pt x="356529" y="530757"/>
                  </a:lnTo>
                  <a:lnTo>
                    <a:pt x="370146" y="526296"/>
                  </a:lnTo>
                  <a:lnTo>
                    <a:pt x="383493" y="521095"/>
                  </a:lnTo>
                  <a:lnTo>
                    <a:pt x="396533" y="515165"/>
                  </a:lnTo>
                  <a:lnTo>
                    <a:pt x="391006" y="502544"/>
                  </a:lnTo>
                  <a:lnTo>
                    <a:pt x="388046" y="489286"/>
                  </a:lnTo>
                  <a:lnTo>
                    <a:pt x="395371" y="447863"/>
                  </a:lnTo>
                  <a:lnTo>
                    <a:pt x="426320" y="416558"/>
                  </a:lnTo>
                  <a:lnTo>
                    <a:pt x="444114" y="409632"/>
                  </a:lnTo>
                  <a:lnTo>
                    <a:pt x="452780" y="413888"/>
                  </a:lnTo>
                  <a:lnTo>
                    <a:pt x="458226" y="429835"/>
                  </a:lnTo>
                  <a:lnTo>
                    <a:pt x="453983" y="438515"/>
                  </a:lnTo>
                  <a:lnTo>
                    <a:pt x="444034" y="441921"/>
                  </a:lnTo>
                  <a:lnTo>
                    <a:pt x="442109" y="442744"/>
                  </a:lnTo>
                  <a:lnTo>
                    <a:pt x="418078" y="478372"/>
                  </a:lnTo>
                  <a:lnTo>
                    <a:pt x="418508" y="486846"/>
                  </a:lnTo>
                  <a:lnTo>
                    <a:pt x="420701" y="495040"/>
                  </a:lnTo>
                  <a:lnTo>
                    <a:pt x="424623" y="502752"/>
                  </a:lnTo>
                  <a:lnTo>
                    <a:pt x="428639" y="508975"/>
                  </a:lnTo>
                  <a:lnTo>
                    <a:pt x="429841" y="516631"/>
                  </a:lnTo>
                  <a:lnTo>
                    <a:pt x="397718" y="548204"/>
                  </a:lnTo>
                  <a:lnTo>
                    <a:pt x="344641" y="565322"/>
                  </a:lnTo>
                  <a:lnTo>
                    <a:pt x="342797" y="565724"/>
                  </a:lnTo>
                  <a:lnTo>
                    <a:pt x="340926" y="565925"/>
                  </a:lnTo>
                  <a:close/>
                </a:path>
              </a:pathLst>
            </a:custGeom>
            <a:solidFill>
              <a:srgbClr val="1C1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02" y="7406879"/>
              <a:ext cx="195045" cy="1935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5093" y="6874319"/>
              <a:ext cx="1005840" cy="1257300"/>
            </a:xfrm>
            <a:custGeom>
              <a:avLst/>
              <a:gdLst/>
              <a:ahLst/>
              <a:cxnLst/>
              <a:rect l="l" t="t" r="r" b="b"/>
              <a:pathLst>
                <a:path w="1005839" h="1257300">
                  <a:moveTo>
                    <a:pt x="1003350" y="1003820"/>
                  </a:moveTo>
                  <a:lnTo>
                    <a:pt x="1002195" y="996149"/>
                  </a:lnTo>
                  <a:lnTo>
                    <a:pt x="997724" y="990307"/>
                  </a:lnTo>
                  <a:lnTo>
                    <a:pt x="991044" y="987209"/>
                  </a:lnTo>
                  <a:lnTo>
                    <a:pt x="983297" y="987755"/>
                  </a:lnTo>
                  <a:lnTo>
                    <a:pt x="846162" y="1034859"/>
                  </a:lnTo>
                  <a:lnTo>
                    <a:pt x="841921" y="1043533"/>
                  </a:lnTo>
                  <a:lnTo>
                    <a:pt x="847369" y="1059484"/>
                  </a:lnTo>
                  <a:lnTo>
                    <a:pt x="856043" y="1063726"/>
                  </a:lnTo>
                  <a:lnTo>
                    <a:pt x="940904" y="1034592"/>
                  </a:lnTo>
                  <a:lnTo>
                    <a:pt x="902754" y="1072273"/>
                  </a:lnTo>
                  <a:lnTo>
                    <a:pt x="861453" y="1106424"/>
                  </a:lnTo>
                  <a:lnTo>
                    <a:pt x="817333" y="1136751"/>
                  </a:lnTo>
                  <a:lnTo>
                    <a:pt x="770763" y="1162951"/>
                  </a:lnTo>
                  <a:lnTo>
                    <a:pt x="708050" y="1190155"/>
                  </a:lnTo>
                  <a:lnTo>
                    <a:pt x="642670" y="1209941"/>
                  </a:lnTo>
                  <a:lnTo>
                    <a:pt x="573341" y="1222311"/>
                  </a:lnTo>
                  <a:lnTo>
                    <a:pt x="502704" y="1226464"/>
                  </a:lnTo>
                  <a:lnTo>
                    <a:pt x="467283" y="1225423"/>
                  </a:lnTo>
                  <a:lnTo>
                    <a:pt x="397179" y="1217142"/>
                  </a:lnTo>
                  <a:lnTo>
                    <a:pt x="329768" y="1200988"/>
                  </a:lnTo>
                  <a:lnTo>
                    <a:pt x="265607" y="1177455"/>
                  </a:lnTo>
                  <a:lnTo>
                    <a:pt x="187909" y="1136650"/>
                  </a:lnTo>
                  <a:lnTo>
                    <a:pt x="143637" y="1106195"/>
                  </a:lnTo>
                  <a:lnTo>
                    <a:pt x="102209" y="1071880"/>
                  </a:lnTo>
                  <a:lnTo>
                    <a:pt x="63969" y="1034008"/>
                  </a:lnTo>
                  <a:lnTo>
                    <a:pt x="29286" y="992898"/>
                  </a:lnTo>
                  <a:lnTo>
                    <a:pt x="24155" y="986231"/>
                  </a:lnTo>
                  <a:lnTo>
                    <a:pt x="14579" y="984973"/>
                  </a:lnTo>
                  <a:lnTo>
                    <a:pt x="1244" y="995260"/>
                  </a:lnTo>
                  <a:lnTo>
                    <a:pt x="0" y="1004836"/>
                  </a:lnTo>
                  <a:lnTo>
                    <a:pt x="5130" y="1011516"/>
                  </a:lnTo>
                  <a:lnTo>
                    <a:pt x="35229" y="1047750"/>
                  </a:lnTo>
                  <a:lnTo>
                    <a:pt x="67970" y="1081646"/>
                  </a:lnTo>
                  <a:lnTo>
                    <a:pt x="103136" y="1113028"/>
                  </a:lnTo>
                  <a:lnTo>
                    <a:pt x="140500" y="1141704"/>
                  </a:lnTo>
                  <a:lnTo>
                    <a:pt x="179844" y="1167498"/>
                  </a:lnTo>
                  <a:lnTo>
                    <a:pt x="220941" y="1190218"/>
                  </a:lnTo>
                  <a:lnTo>
                    <a:pt x="286880" y="1218819"/>
                  </a:lnTo>
                  <a:lnTo>
                    <a:pt x="355612" y="1239621"/>
                  </a:lnTo>
                  <a:lnTo>
                    <a:pt x="428485" y="1252626"/>
                  </a:lnTo>
                  <a:lnTo>
                    <a:pt x="502704" y="1256982"/>
                  </a:lnTo>
                  <a:lnTo>
                    <a:pt x="539927" y="1255890"/>
                  </a:lnTo>
                  <a:lnTo>
                    <a:pt x="613600" y="1247190"/>
                  </a:lnTo>
                  <a:lnTo>
                    <a:pt x="684453" y="1230210"/>
                  </a:lnTo>
                  <a:lnTo>
                    <a:pt x="751916" y="1205471"/>
                  </a:lnTo>
                  <a:lnTo>
                    <a:pt x="824953" y="1167866"/>
                  </a:lnTo>
                  <a:lnTo>
                    <a:pt x="863727" y="1142542"/>
                  </a:lnTo>
                  <a:lnTo>
                    <a:pt x="900607" y="1114399"/>
                  </a:lnTo>
                  <a:lnTo>
                    <a:pt x="935355" y="1083627"/>
                  </a:lnTo>
                  <a:lnTo>
                    <a:pt x="967765" y="1050417"/>
                  </a:lnTo>
                  <a:lnTo>
                    <a:pt x="957732" y="1145044"/>
                  </a:lnTo>
                  <a:lnTo>
                    <a:pt x="963803" y="1152550"/>
                  </a:lnTo>
                  <a:lnTo>
                    <a:pt x="972705" y="1153502"/>
                  </a:lnTo>
                  <a:lnTo>
                    <a:pt x="973797" y="1153528"/>
                  </a:lnTo>
                  <a:lnTo>
                    <a:pt x="981494" y="1153528"/>
                  </a:lnTo>
                  <a:lnTo>
                    <a:pt x="988098" y="1147711"/>
                  </a:lnTo>
                  <a:lnTo>
                    <a:pt x="1003350" y="1003820"/>
                  </a:lnTo>
                  <a:close/>
                </a:path>
                <a:path w="1005839" h="1257300">
                  <a:moveTo>
                    <a:pt x="1005408" y="252133"/>
                  </a:moveTo>
                  <a:lnTo>
                    <a:pt x="970178" y="209219"/>
                  </a:lnTo>
                  <a:lnTo>
                    <a:pt x="937437" y="175323"/>
                  </a:lnTo>
                  <a:lnTo>
                    <a:pt x="902271" y="143941"/>
                  </a:lnTo>
                  <a:lnTo>
                    <a:pt x="864908" y="115265"/>
                  </a:lnTo>
                  <a:lnTo>
                    <a:pt x="825563" y="89471"/>
                  </a:lnTo>
                  <a:lnTo>
                    <a:pt x="784466" y="66751"/>
                  </a:lnTo>
                  <a:lnTo>
                    <a:pt x="718527" y="38163"/>
                  </a:lnTo>
                  <a:lnTo>
                    <a:pt x="649795" y="17348"/>
                  </a:lnTo>
                  <a:lnTo>
                    <a:pt x="576935" y="4356"/>
                  </a:lnTo>
                  <a:lnTo>
                    <a:pt x="502704" y="0"/>
                  </a:lnTo>
                  <a:lnTo>
                    <a:pt x="465493" y="1092"/>
                  </a:lnTo>
                  <a:lnTo>
                    <a:pt x="391820" y="9779"/>
                  </a:lnTo>
                  <a:lnTo>
                    <a:pt x="320954" y="26758"/>
                  </a:lnTo>
                  <a:lnTo>
                    <a:pt x="253504" y="51511"/>
                  </a:lnTo>
                  <a:lnTo>
                    <a:pt x="180416" y="89128"/>
                  </a:lnTo>
                  <a:lnTo>
                    <a:pt x="141592" y="114503"/>
                  </a:lnTo>
                  <a:lnTo>
                    <a:pt x="104686" y="142684"/>
                  </a:lnTo>
                  <a:lnTo>
                    <a:pt x="69900" y="173494"/>
                  </a:lnTo>
                  <a:lnTo>
                    <a:pt x="37465" y="206768"/>
                  </a:lnTo>
                  <a:lnTo>
                    <a:pt x="47193" y="112077"/>
                  </a:lnTo>
                  <a:lnTo>
                    <a:pt x="41097" y="104571"/>
                  </a:lnTo>
                  <a:lnTo>
                    <a:pt x="24345" y="102844"/>
                  </a:lnTo>
                  <a:lnTo>
                    <a:pt x="16865" y="108953"/>
                  </a:lnTo>
                  <a:lnTo>
                    <a:pt x="2057" y="253199"/>
                  </a:lnTo>
                  <a:lnTo>
                    <a:pt x="3225" y="260832"/>
                  </a:lnTo>
                  <a:lnTo>
                    <a:pt x="7683" y="266661"/>
                  </a:lnTo>
                  <a:lnTo>
                    <a:pt x="14351" y="269760"/>
                  </a:lnTo>
                  <a:lnTo>
                    <a:pt x="22148" y="269201"/>
                  </a:lnTo>
                  <a:lnTo>
                    <a:pt x="158788" y="222313"/>
                  </a:lnTo>
                  <a:lnTo>
                    <a:pt x="163029" y="213626"/>
                  </a:lnTo>
                  <a:lnTo>
                    <a:pt x="157568" y="197688"/>
                  </a:lnTo>
                  <a:lnTo>
                    <a:pt x="148907" y="193433"/>
                  </a:lnTo>
                  <a:lnTo>
                    <a:pt x="64503" y="222402"/>
                  </a:lnTo>
                  <a:lnTo>
                    <a:pt x="102641" y="184708"/>
                  </a:lnTo>
                  <a:lnTo>
                    <a:pt x="143954" y="150545"/>
                  </a:lnTo>
                  <a:lnTo>
                    <a:pt x="188074" y="120218"/>
                  </a:lnTo>
                  <a:lnTo>
                    <a:pt x="234645" y="94018"/>
                  </a:lnTo>
                  <a:lnTo>
                    <a:pt x="297357" y="66827"/>
                  </a:lnTo>
                  <a:lnTo>
                    <a:pt x="362737" y="47028"/>
                  </a:lnTo>
                  <a:lnTo>
                    <a:pt x="432066" y="34658"/>
                  </a:lnTo>
                  <a:lnTo>
                    <a:pt x="502704" y="30518"/>
                  </a:lnTo>
                  <a:lnTo>
                    <a:pt x="538124" y="31559"/>
                  </a:lnTo>
                  <a:lnTo>
                    <a:pt x="608241" y="39827"/>
                  </a:lnTo>
                  <a:lnTo>
                    <a:pt x="675640" y="55981"/>
                  </a:lnTo>
                  <a:lnTo>
                    <a:pt x="739800" y="79514"/>
                  </a:lnTo>
                  <a:lnTo>
                    <a:pt x="817499" y="120319"/>
                  </a:lnTo>
                  <a:lnTo>
                    <a:pt x="861771" y="150787"/>
                  </a:lnTo>
                  <a:lnTo>
                    <a:pt x="903211" y="185102"/>
                  </a:lnTo>
                  <a:lnTo>
                    <a:pt x="941451" y="222961"/>
                  </a:lnTo>
                  <a:lnTo>
                    <a:pt x="976122" y="264071"/>
                  </a:lnTo>
                  <a:lnTo>
                    <a:pt x="979131" y="267982"/>
                  </a:lnTo>
                  <a:lnTo>
                    <a:pt x="983640" y="270027"/>
                  </a:lnTo>
                  <a:lnTo>
                    <a:pt x="991450" y="270027"/>
                  </a:lnTo>
                  <a:lnTo>
                    <a:pt x="994727" y="268998"/>
                  </a:lnTo>
                  <a:lnTo>
                    <a:pt x="1004163" y="261708"/>
                  </a:lnTo>
                  <a:lnTo>
                    <a:pt x="1005408" y="252133"/>
                  </a:lnTo>
                  <a:close/>
                </a:path>
              </a:pathLst>
            </a:custGeom>
            <a:solidFill>
              <a:srgbClr val="1C1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940699" y="8550095"/>
            <a:ext cx="1272540" cy="1097915"/>
            <a:chOff x="7940699" y="8550095"/>
            <a:chExt cx="1272540" cy="1097915"/>
          </a:xfrm>
        </p:grpSpPr>
        <p:sp>
          <p:nvSpPr>
            <p:cNvPr id="16" name="object 16"/>
            <p:cNvSpPr/>
            <p:nvPr/>
          </p:nvSpPr>
          <p:spPr>
            <a:xfrm>
              <a:off x="7940687" y="8550096"/>
              <a:ext cx="1272540" cy="1097915"/>
            </a:xfrm>
            <a:custGeom>
              <a:avLst/>
              <a:gdLst/>
              <a:ahLst/>
              <a:cxnLst/>
              <a:rect l="l" t="t" r="r" b="b"/>
              <a:pathLst>
                <a:path w="1272540" h="1097915">
                  <a:moveTo>
                    <a:pt x="1272044" y="1074635"/>
                  </a:moveTo>
                  <a:lnTo>
                    <a:pt x="1270228" y="1065631"/>
                  </a:lnTo>
                  <a:lnTo>
                    <a:pt x="1265262" y="1058278"/>
                  </a:lnTo>
                  <a:lnTo>
                    <a:pt x="1257896" y="1053312"/>
                  </a:lnTo>
                  <a:lnTo>
                    <a:pt x="1248892" y="1051496"/>
                  </a:lnTo>
                  <a:lnTo>
                    <a:pt x="1197356" y="1051496"/>
                  </a:lnTo>
                  <a:lnTo>
                    <a:pt x="1197356" y="59448"/>
                  </a:lnTo>
                  <a:lnTo>
                    <a:pt x="1179918" y="17449"/>
                  </a:lnTo>
                  <a:lnTo>
                    <a:pt x="1151089" y="2692"/>
                  </a:lnTo>
                  <a:lnTo>
                    <a:pt x="1151089" y="52285"/>
                  </a:lnTo>
                  <a:lnTo>
                    <a:pt x="1151089" y="1051496"/>
                  </a:lnTo>
                  <a:lnTo>
                    <a:pt x="946238" y="1051496"/>
                  </a:lnTo>
                  <a:lnTo>
                    <a:pt x="946277" y="52285"/>
                  </a:lnTo>
                  <a:lnTo>
                    <a:pt x="952296" y="46266"/>
                  </a:lnTo>
                  <a:lnTo>
                    <a:pt x="1145032" y="46266"/>
                  </a:lnTo>
                  <a:lnTo>
                    <a:pt x="1151089" y="52285"/>
                  </a:lnTo>
                  <a:lnTo>
                    <a:pt x="1151089" y="2692"/>
                  </a:lnTo>
                  <a:lnTo>
                    <a:pt x="1137843" y="0"/>
                  </a:lnTo>
                  <a:lnTo>
                    <a:pt x="959383" y="0"/>
                  </a:lnTo>
                  <a:lnTo>
                    <a:pt x="936231" y="4686"/>
                  </a:lnTo>
                  <a:lnTo>
                    <a:pt x="917321" y="17424"/>
                  </a:lnTo>
                  <a:lnTo>
                    <a:pt x="904557" y="36322"/>
                  </a:lnTo>
                  <a:lnTo>
                    <a:pt x="899883" y="59448"/>
                  </a:lnTo>
                  <a:lnTo>
                    <a:pt x="899883" y="1051496"/>
                  </a:lnTo>
                  <a:lnTo>
                    <a:pt x="784720" y="1051496"/>
                  </a:lnTo>
                  <a:lnTo>
                    <a:pt x="784720" y="310388"/>
                  </a:lnTo>
                  <a:lnTo>
                    <a:pt x="782040" y="297205"/>
                  </a:lnTo>
                  <a:lnTo>
                    <a:pt x="780034" y="287286"/>
                  </a:lnTo>
                  <a:lnTo>
                    <a:pt x="767270" y="268389"/>
                  </a:lnTo>
                  <a:lnTo>
                    <a:pt x="748360" y="255625"/>
                  </a:lnTo>
                  <a:lnTo>
                    <a:pt x="738454" y="253631"/>
                  </a:lnTo>
                  <a:lnTo>
                    <a:pt x="738454" y="303225"/>
                  </a:lnTo>
                  <a:lnTo>
                    <a:pt x="738454" y="1051496"/>
                  </a:lnTo>
                  <a:lnTo>
                    <a:pt x="533641" y="1051496"/>
                  </a:lnTo>
                  <a:lnTo>
                    <a:pt x="533692" y="303225"/>
                  </a:lnTo>
                  <a:lnTo>
                    <a:pt x="539661" y="297205"/>
                  </a:lnTo>
                  <a:lnTo>
                    <a:pt x="732383" y="297205"/>
                  </a:lnTo>
                  <a:lnTo>
                    <a:pt x="738454" y="303225"/>
                  </a:lnTo>
                  <a:lnTo>
                    <a:pt x="738454" y="253631"/>
                  </a:lnTo>
                  <a:lnTo>
                    <a:pt x="725208" y="250939"/>
                  </a:lnTo>
                  <a:lnTo>
                    <a:pt x="546798" y="250939"/>
                  </a:lnTo>
                  <a:lnTo>
                    <a:pt x="523659" y="255612"/>
                  </a:lnTo>
                  <a:lnTo>
                    <a:pt x="504748" y="268363"/>
                  </a:lnTo>
                  <a:lnTo>
                    <a:pt x="491972" y="287261"/>
                  </a:lnTo>
                  <a:lnTo>
                    <a:pt x="487286" y="310388"/>
                  </a:lnTo>
                  <a:lnTo>
                    <a:pt x="487286" y="1051496"/>
                  </a:lnTo>
                  <a:lnTo>
                    <a:pt x="372173" y="1051496"/>
                  </a:lnTo>
                  <a:lnTo>
                    <a:pt x="372173" y="530936"/>
                  </a:lnTo>
                  <a:lnTo>
                    <a:pt x="369595" y="518210"/>
                  </a:lnTo>
                  <a:lnTo>
                    <a:pt x="367525" y="508000"/>
                  </a:lnTo>
                  <a:lnTo>
                    <a:pt x="354863" y="489242"/>
                  </a:lnTo>
                  <a:lnTo>
                    <a:pt x="336092" y="476592"/>
                  </a:lnTo>
                  <a:lnTo>
                    <a:pt x="325869" y="474535"/>
                  </a:lnTo>
                  <a:lnTo>
                    <a:pt x="325869" y="524040"/>
                  </a:lnTo>
                  <a:lnTo>
                    <a:pt x="325869" y="1051496"/>
                  </a:lnTo>
                  <a:lnTo>
                    <a:pt x="121005" y="1051496"/>
                  </a:lnTo>
                  <a:lnTo>
                    <a:pt x="121005" y="524040"/>
                  </a:lnTo>
                  <a:lnTo>
                    <a:pt x="126834" y="518210"/>
                  </a:lnTo>
                  <a:lnTo>
                    <a:pt x="320027" y="518210"/>
                  </a:lnTo>
                  <a:lnTo>
                    <a:pt x="325869" y="524040"/>
                  </a:lnTo>
                  <a:lnTo>
                    <a:pt x="325869" y="474535"/>
                  </a:lnTo>
                  <a:lnTo>
                    <a:pt x="313131" y="471944"/>
                  </a:lnTo>
                  <a:lnTo>
                    <a:pt x="133743" y="471944"/>
                  </a:lnTo>
                  <a:lnTo>
                    <a:pt x="110782" y="476592"/>
                  </a:lnTo>
                  <a:lnTo>
                    <a:pt x="92011" y="489242"/>
                  </a:lnTo>
                  <a:lnTo>
                    <a:pt x="79349" y="508000"/>
                  </a:lnTo>
                  <a:lnTo>
                    <a:pt x="74701" y="530936"/>
                  </a:lnTo>
                  <a:lnTo>
                    <a:pt x="74701" y="1051496"/>
                  </a:lnTo>
                  <a:lnTo>
                    <a:pt x="23164" y="1051496"/>
                  </a:lnTo>
                  <a:lnTo>
                    <a:pt x="14147" y="1053312"/>
                  </a:lnTo>
                  <a:lnTo>
                    <a:pt x="6794" y="1058278"/>
                  </a:lnTo>
                  <a:lnTo>
                    <a:pt x="1828" y="1065631"/>
                  </a:lnTo>
                  <a:lnTo>
                    <a:pt x="0" y="1074635"/>
                  </a:lnTo>
                  <a:lnTo>
                    <a:pt x="1828" y="1083627"/>
                  </a:lnTo>
                  <a:lnTo>
                    <a:pt x="6794" y="1090980"/>
                  </a:lnTo>
                  <a:lnTo>
                    <a:pt x="14147" y="1095946"/>
                  </a:lnTo>
                  <a:lnTo>
                    <a:pt x="23164" y="1097762"/>
                  </a:lnTo>
                  <a:lnTo>
                    <a:pt x="97853" y="1097762"/>
                  </a:lnTo>
                  <a:lnTo>
                    <a:pt x="348970" y="1097762"/>
                  </a:lnTo>
                  <a:lnTo>
                    <a:pt x="1248892" y="1097762"/>
                  </a:lnTo>
                  <a:lnTo>
                    <a:pt x="1257896" y="1095946"/>
                  </a:lnTo>
                  <a:lnTo>
                    <a:pt x="1265262" y="1090980"/>
                  </a:lnTo>
                  <a:lnTo>
                    <a:pt x="1270228" y="1083627"/>
                  </a:lnTo>
                  <a:lnTo>
                    <a:pt x="1272044" y="1074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4156" y="8793815"/>
              <a:ext cx="159942" cy="15979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96748" y="8572765"/>
              <a:ext cx="159942" cy="159796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7757881" y="8321828"/>
            <a:ext cx="2046605" cy="1952625"/>
            <a:chOff x="7757881" y="8321828"/>
            <a:chExt cx="2046605" cy="195262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9340" y="8321828"/>
              <a:ext cx="159942" cy="1597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757871" y="8408352"/>
              <a:ext cx="2046605" cy="1866264"/>
            </a:xfrm>
            <a:custGeom>
              <a:avLst/>
              <a:gdLst/>
              <a:ahLst/>
              <a:cxnLst/>
              <a:rect l="l" t="t" r="r" b="b"/>
              <a:pathLst>
                <a:path w="2046604" h="1866265">
                  <a:moveTo>
                    <a:pt x="500761" y="311213"/>
                  </a:moveTo>
                  <a:lnTo>
                    <a:pt x="498944" y="302209"/>
                  </a:lnTo>
                  <a:lnTo>
                    <a:pt x="493979" y="294855"/>
                  </a:lnTo>
                  <a:lnTo>
                    <a:pt x="486613" y="289902"/>
                  </a:lnTo>
                  <a:lnTo>
                    <a:pt x="477608" y="288086"/>
                  </a:lnTo>
                  <a:lnTo>
                    <a:pt x="23152" y="288086"/>
                  </a:lnTo>
                  <a:lnTo>
                    <a:pt x="14147" y="289902"/>
                  </a:lnTo>
                  <a:lnTo>
                    <a:pt x="6781" y="294855"/>
                  </a:lnTo>
                  <a:lnTo>
                    <a:pt x="1828" y="302209"/>
                  </a:lnTo>
                  <a:lnTo>
                    <a:pt x="0" y="311213"/>
                  </a:lnTo>
                  <a:lnTo>
                    <a:pt x="1828" y="320217"/>
                  </a:lnTo>
                  <a:lnTo>
                    <a:pt x="6781" y="327571"/>
                  </a:lnTo>
                  <a:lnTo>
                    <a:pt x="14147" y="332524"/>
                  </a:lnTo>
                  <a:lnTo>
                    <a:pt x="23152" y="334352"/>
                  </a:lnTo>
                  <a:lnTo>
                    <a:pt x="477608" y="334352"/>
                  </a:lnTo>
                  <a:lnTo>
                    <a:pt x="486638" y="332524"/>
                  </a:lnTo>
                  <a:lnTo>
                    <a:pt x="493991" y="327571"/>
                  </a:lnTo>
                  <a:lnTo>
                    <a:pt x="498944" y="320217"/>
                  </a:lnTo>
                  <a:lnTo>
                    <a:pt x="500761" y="311213"/>
                  </a:lnTo>
                  <a:close/>
                </a:path>
                <a:path w="2046604" h="1866265">
                  <a:moveTo>
                    <a:pt x="677468" y="179781"/>
                  </a:moveTo>
                  <a:lnTo>
                    <a:pt x="675652" y="170776"/>
                  </a:lnTo>
                  <a:lnTo>
                    <a:pt x="670687" y="163423"/>
                  </a:lnTo>
                  <a:lnTo>
                    <a:pt x="663321" y="158470"/>
                  </a:lnTo>
                  <a:lnTo>
                    <a:pt x="654316" y="156641"/>
                  </a:lnTo>
                  <a:lnTo>
                    <a:pt x="23152" y="156641"/>
                  </a:lnTo>
                  <a:lnTo>
                    <a:pt x="14147" y="158470"/>
                  </a:lnTo>
                  <a:lnTo>
                    <a:pt x="6781" y="163423"/>
                  </a:lnTo>
                  <a:lnTo>
                    <a:pt x="1828" y="170776"/>
                  </a:lnTo>
                  <a:lnTo>
                    <a:pt x="0" y="179781"/>
                  </a:lnTo>
                  <a:lnTo>
                    <a:pt x="1828" y="188785"/>
                  </a:lnTo>
                  <a:lnTo>
                    <a:pt x="6781" y="196138"/>
                  </a:lnTo>
                  <a:lnTo>
                    <a:pt x="14147" y="201091"/>
                  </a:lnTo>
                  <a:lnTo>
                    <a:pt x="23152" y="202907"/>
                  </a:lnTo>
                  <a:lnTo>
                    <a:pt x="654316" y="202907"/>
                  </a:lnTo>
                  <a:lnTo>
                    <a:pt x="663321" y="201091"/>
                  </a:lnTo>
                  <a:lnTo>
                    <a:pt x="670687" y="196138"/>
                  </a:lnTo>
                  <a:lnTo>
                    <a:pt x="675652" y="188785"/>
                  </a:lnTo>
                  <a:lnTo>
                    <a:pt x="677468" y="179781"/>
                  </a:lnTo>
                  <a:close/>
                </a:path>
                <a:path w="2046604" h="1866265">
                  <a:moveTo>
                    <a:pt x="716407" y="487019"/>
                  </a:moveTo>
                  <a:lnTo>
                    <a:pt x="714590" y="478015"/>
                  </a:lnTo>
                  <a:lnTo>
                    <a:pt x="709625" y="470662"/>
                  </a:lnTo>
                  <a:lnTo>
                    <a:pt x="702271" y="465709"/>
                  </a:lnTo>
                  <a:lnTo>
                    <a:pt x="693254" y="463892"/>
                  </a:lnTo>
                  <a:lnTo>
                    <a:pt x="458762" y="463892"/>
                  </a:lnTo>
                  <a:lnTo>
                    <a:pt x="449757" y="465709"/>
                  </a:lnTo>
                  <a:lnTo>
                    <a:pt x="442391" y="470662"/>
                  </a:lnTo>
                  <a:lnTo>
                    <a:pt x="437426" y="478015"/>
                  </a:lnTo>
                  <a:lnTo>
                    <a:pt x="435610" y="487019"/>
                  </a:lnTo>
                  <a:lnTo>
                    <a:pt x="437426" y="496023"/>
                  </a:lnTo>
                  <a:lnTo>
                    <a:pt x="442391" y="503377"/>
                  </a:lnTo>
                  <a:lnTo>
                    <a:pt x="449757" y="508330"/>
                  </a:lnTo>
                  <a:lnTo>
                    <a:pt x="458762" y="510146"/>
                  </a:lnTo>
                  <a:lnTo>
                    <a:pt x="693254" y="510146"/>
                  </a:lnTo>
                  <a:lnTo>
                    <a:pt x="702271" y="508330"/>
                  </a:lnTo>
                  <a:lnTo>
                    <a:pt x="709625" y="503377"/>
                  </a:lnTo>
                  <a:lnTo>
                    <a:pt x="714590" y="496023"/>
                  </a:lnTo>
                  <a:lnTo>
                    <a:pt x="716407" y="487019"/>
                  </a:lnTo>
                  <a:close/>
                </a:path>
                <a:path w="2046604" h="1866265">
                  <a:moveTo>
                    <a:pt x="791819" y="268973"/>
                  </a:moveTo>
                  <a:lnTo>
                    <a:pt x="789165" y="260184"/>
                  </a:lnTo>
                  <a:lnTo>
                    <a:pt x="783285" y="253123"/>
                  </a:lnTo>
                  <a:lnTo>
                    <a:pt x="775449" y="248996"/>
                  </a:lnTo>
                  <a:lnTo>
                    <a:pt x="766622" y="248107"/>
                  </a:lnTo>
                  <a:lnTo>
                    <a:pt x="757809" y="250748"/>
                  </a:lnTo>
                  <a:lnTo>
                    <a:pt x="445338" y="418134"/>
                  </a:lnTo>
                  <a:lnTo>
                    <a:pt x="438251" y="424002"/>
                  </a:lnTo>
                  <a:lnTo>
                    <a:pt x="434111" y="431850"/>
                  </a:lnTo>
                  <a:lnTo>
                    <a:pt x="433222" y="440664"/>
                  </a:lnTo>
                  <a:lnTo>
                    <a:pt x="435889" y="449453"/>
                  </a:lnTo>
                  <a:lnTo>
                    <a:pt x="440055" y="457225"/>
                  </a:lnTo>
                  <a:lnTo>
                    <a:pt x="448068" y="461670"/>
                  </a:lnTo>
                  <a:lnTo>
                    <a:pt x="460006" y="461670"/>
                  </a:lnTo>
                  <a:lnTo>
                    <a:pt x="463765" y="460794"/>
                  </a:lnTo>
                  <a:lnTo>
                    <a:pt x="467233" y="458889"/>
                  </a:lnTo>
                  <a:lnTo>
                    <a:pt x="779716" y="291503"/>
                  </a:lnTo>
                  <a:lnTo>
                    <a:pt x="786790" y="285635"/>
                  </a:lnTo>
                  <a:lnTo>
                    <a:pt x="790930" y="277787"/>
                  </a:lnTo>
                  <a:lnTo>
                    <a:pt x="791819" y="268973"/>
                  </a:lnTo>
                  <a:close/>
                </a:path>
                <a:path w="2046604" h="1866265">
                  <a:moveTo>
                    <a:pt x="898715" y="48348"/>
                  </a:moveTo>
                  <a:lnTo>
                    <a:pt x="896899" y="39344"/>
                  </a:lnTo>
                  <a:lnTo>
                    <a:pt x="891933" y="31991"/>
                  </a:lnTo>
                  <a:lnTo>
                    <a:pt x="884580" y="27025"/>
                  </a:lnTo>
                  <a:lnTo>
                    <a:pt x="875563" y="25209"/>
                  </a:lnTo>
                  <a:lnTo>
                    <a:pt x="23152" y="25209"/>
                  </a:lnTo>
                  <a:lnTo>
                    <a:pt x="14147" y="27025"/>
                  </a:lnTo>
                  <a:lnTo>
                    <a:pt x="6781" y="31991"/>
                  </a:lnTo>
                  <a:lnTo>
                    <a:pt x="1828" y="39344"/>
                  </a:lnTo>
                  <a:lnTo>
                    <a:pt x="0" y="48348"/>
                  </a:lnTo>
                  <a:lnTo>
                    <a:pt x="1828" y="57340"/>
                  </a:lnTo>
                  <a:lnTo>
                    <a:pt x="6781" y="64693"/>
                  </a:lnTo>
                  <a:lnTo>
                    <a:pt x="14147" y="69659"/>
                  </a:lnTo>
                  <a:lnTo>
                    <a:pt x="23152" y="71475"/>
                  </a:lnTo>
                  <a:lnTo>
                    <a:pt x="875563" y="71475"/>
                  </a:lnTo>
                  <a:lnTo>
                    <a:pt x="884580" y="69659"/>
                  </a:lnTo>
                  <a:lnTo>
                    <a:pt x="891933" y="64693"/>
                  </a:lnTo>
                  <a:lnTo>
                    <a:pt x="896899" y="57340"/>
                  </a:lnTo>
                  <a:lnTo>
                    <a:pt x="898715" y="48348"/>
                  </a:lnTo>
                  <a:close/>
                </a:path>
                <a:path w="2046604" h="1866265">
                  <a:moveTo>
                    <a:pt x="966749" y="1450708"/>
                  </a:moveTo>
                  <a:lnTo>
                    <a:pt x="964920" y="1441704"/>
                  </a:lnTo>
                  <a:lnTo>
                    <a:pt x="959967" y="1434350"/>
                  </a:lnTo>
                  <a:lnTo>
                    <a:pt x="952601" y="1429385"/>
                  </a:lnTo>
                  <a:lnTo>
                    <a:pt x="943597" y="1427568"/>
                  </a:lnTo>
                  <a:lnTo>
                    <a:pt x="694093" y="1427568"/>
                  </a:lnTo>
                  <a:lnTo>
                    <a:pt x="685088" y="1429385"/>
                  </a:lnTo>
                  <a:lnTo>
                    <a:pt x="677722" y="1434350"/>
                  </a:lnTo>
                  <a:lnTo>
                    <a:pt x="672757" y="1441704"/>
                  </a:lnTo>
                  <a:lnTo>
                    <a:pt x="670941" y="1450708"/>
                  </a:lnTo>
                  <a:lnTo>
                    <a:pt x="672757" y="1459699"/>
                  </a:lnTo>
                  <a:lnTo>
                    <a:pt x="677722" y="1467053"/>
                  </a:lnTo>
                  <a:lnTo>
                    <a:pt x="685088" y="1472018"/>
                  </a:lnTo>
                  <a:lnTo>
                    <a:pt x="694093" y="1473835"/>
                  </a:lnTo>
                  <a:lnTo>
                    <a:pt x="943597" y="1473835"/>
                  </a:lnTo>
                  <a:lnTo>
                    <a:pt x="952601" y="1472018"/>
                  </a:lnTo>
                  <a:lnTo>
                    <a:pt x="959967" y="1467053"/>
                  </a:lnTo>
                  <a:lnTo>
                    <a:pt x="964920" y="1459699"/>
                  </a:lnTo>
                  <a:lnTo>
                    <a:pt x="966749" y="1450708"/>
                  </a:lnTo>
                  <a:close/>
                </a:path>
                <a:path w="2046604" h="1866265">
                  <a:moveTo>
                    <a:pt x="1129093" y="487019"/>
                  </a:moveTo>
                  <a:lnTo>
                    <a:pt x="1127277" y="478015"/>
                  </a:lnTo>
                  <a:lnTo>
                    <a:pt x="1122311" y="470662"/>
                  </a:lnTo>
                  <a:lnTo>
                    <a:pt x="1114958" y="465709"/>
                  </a:lnTo>
                  <a:lnTo>
                    <a:pt x="1105941" y="463892"/>
                  </a:lnTo>
                  <a:lnTo>
                    <a:pt x="944422" y="463892"/>
                  </a:lnTo>
                  <a:lnTo>
                    <a:pt x="935418" y="465709"/>
                  </a:lnTo>
                  <a:lnTo>
                    <a:pt x="928052" y="470662"/>
                  </a:lnTo>
                  <a:lnTo>
                    <a:pt x="923086" y="478015"/>
                  </a:lnTo>
                  <a:lnTo>
                    <a:pt x="921270" y="487019"/>
                  </a:lnTo>
                  <a:lnTo>
                    <a:pt x="923086" y="496023"/>
                  </a:lnTo>
                  <a:lnTo>
                    <a:pt x="928052" y="503377"/>
                  </a:lnTo>
                  <a:lnTo>
                    <a:pt x="935418" y="508330"/>
                  </a:lnTo>
                  <a:lnTo>
                    <a:pt x="944422" y="510146"/>
                  </a:lnTo>
                  <a:lnTo>
                    <a:pt x="1105941" y="510146"/>
                  </a:lnTo>
                  <a:lnTo>
                    <a:pt x="1114958" y="508330"/>
                  </a:lnTo>
                  <a:lnTo>
                    <a:pt x="1122311" y="503377"/>
                  </a:lnTo>
                  <a:lnTo>
                    <a:pt x="1127277" y="496023"/>
                  </a:lnTo>
                  <a:lnTo>
                    <a:pt x="1129093" y="487019"/>
                  </a:lnTo>
                  <a:close/>
                </a:path>
                <a:path w="2046604" h="1866265">
                  <a:moveTo>
                    <a:pt x="1205814" y="19507"/>
                  </a:moveTo>
                  <a:lnTo>
                    <a:pt x="1202677" y="10871"/>
                  </a:lnTo>
                  <a:lnTo>
                    <a:pt x="1196428" y="4114"/>
                  </a:lnTo>
                  <a:lnTo>
                    <a:pt x="1188364" y="419"/>
                  </a:lnTo>
                  <a:lnTo>
                    <a:pt x="1179512" y="0"/>
                  </a:lnTo>
                  <a:lnTo>
                    <a:pt x="1170863" y="3136"/>
                  </a:lnTo>
                  <a:lnTo>
                    <a:pt x="855332" y="195046"/>
                  </a:lnTo>
                  <a:lnTo>
                    <a:pt x="848575" y="201269"/>
                  </a:lnTo>
                  <a:lnTo>
                    <a:pt x="844867" y="209321"/>
                  </a:lnTo>
                  <a:lnTo>
                    <a:pt x="844461" y="218186"/>
                  </a:lnTo>
                  <a:lnTo>
                    <a:pt x="847598" y="226834"/>
                  </a:lnTo>
                  <a:lnTo>
                    <a:pt x="851992" y="233997"/>
                  </a:lnTo>
                  <a:lnTo>
                    <a:pt x="859586" y="237934"/>
                  </a:lnTo>
                  <a:lnTo>
                    <a:pt x="871486" y="237934"/>
                  </a:lnTo>
                  <a:lnTo>
                    <a:pt x="1194943" y="42646"/>
                  </a:lnTo>
                  <a:lnTo>
                    <a:pt x="1205814" y="19507"/>
                  </a:lnTo>
                  <a:close/>
                </a:path>
                <a:path w="2046604" h="1866265">
                  <a:moveTo>
                    <a:pt x="2001469" y="592785"/>
                  </a:moveTo>
                  <a:lnTo>
                    <a:pt x="1996186" y="578993"/>
                  </a:lnTo>
                  <a:lnTo>
                    <a:pt x="1990356" y="573760"/>
                  </a:lnTo>
                  <a:lnTo>
                    <a:pt x="1938540" y="559892"/>
                  </a:lnTo>
                  <a:lnTo>
                    <a:pt x="1938540" y="607771"/>
                  </a:lnTo>
                  <a:lnTo>
                    <a:pt x="1923046" y="624687"/>
                  </a:lnTo>
                  <a:lnTo>
                    <a:pt x="1887791" y="654151"/>
                  </a:lnTo>
                  <a:lnTo>
                    <a:pt x="1824837" y="686689"/>
                  </a:lnTo>
                  <a:lnTo>
                    <a:pt x="1779955" y="698385"/>
                  </a:lnTo>
                  <a:lnTo>
                    <a:pt x="1734477" y="702017"/>
                  </a:lnTo>
                  <a:lnTo>
                    <a:pt x="1689430" y="697865"/>
                  </a:lnTo>
                  <a:lnTo>
                    <a:pt x="1645843" y="686193"/>
                  </a:lnTo>
                  <a:lnTo>
                    <a:pt x="1604759" y="667296"/>
                  </a:lnTo>
                  <a:lnTo>
                    <a:pt x="1567192" y="641426"/>
                  </a:lnTo>
                  <a:lnTo>
                    <a:pt x="1534172" y="608876"/>
                  </a:lnTo>
                  <a:lnTo>
                    <a:pt x="1506728" y="569925"/>
                  </a:lnTo>
                  <a:lnTo>
                    <a:pt x="1486674" y="526707"/>
                  </a:lnTo>
                  <a:lnTo>
                    <a:pt x="1474978" y="481863"/>
                  </a:lnTo>
                  <a:lnTo>
                    <a:pt x="1471345" y="436422"/>
                  </a:lnTo>
                  <a:lnTo>
                    <a:pt x="1475498" y="391414"/>
                  </a:lnTo>
                  <a:lnTo>
                    <a:pt x="1487182" y="347878"/>
                  </a:lnTo>
                  <a:lnTo>
                    <a:pt x="1506093" y="306819"/>
                  </a:lnTo>
                  <a:lnTo>
                    <a:pt x="1531988" y="269290"/>
                  </a:lnTo>
                  <a:lnTo>
                    <a:pt x="1564563" y="236296"/>
                  </a:lnTo>
                  <a:lnTo>
                    <a:pt x="1603552" y="208876"/>
                  </a:lnTo>
                  <a:lnTo>
                    <a:pt x="1645539" y="189217"/>
                  </a:lnTo>
                  <a:lnTo>
                    <a:pt x="1689823" y="177368"/>
                  </a:lnTo>
                  <a:lnTo>
                    <a:pt x="1604759" y="494474"/>
                  </a:lnTo>
                  <a:lnTo>
                    <a:pt x="1603184" y="500392"/>
                  </a:lnTo>
                  <a:lnTo>
                    <a:pt x="1603971" y="506679"/>
                  </a:lnTo>
                  <a:lnTo>
                    <a:pt x="1610169" y="517321"/>
                  </a:lnTo>
                  <a:lnTo>
                    <a:pt x="1615224" y="521208"/>
                  </a:lnTo>
                  <a:lnTo>
                    <a:pt x="1938540" y="607771"/>
                  </a:lnTo>
                  <a:lnTo>
                    <a:pt x="1938540" y="559892"/>
                  </a:lnTo>
                  <a:lnTo>
                    <a:pt x="1655457" y="484111"/>
                  </a:lnTo>
                  <a:lnTo>
                    <a:pt x="1737741" y="177368"/>
                  </a:lnTo>
                  <a:lnTo>
                    <a:pt x="1743303" y="156641"/>
                  </a:lnTo>
                  <a:lnTo>
                    <a:pt x="1745246" y="149479"/>
                  </a:lnTo>
                  <a:lnTo>
                    <a:pt x="1743633" y="141846"/>
                  </a:lnTo>
                  <a:lnTo>
                    <a:pt x="1738947" y="136105"/>
                  </a:lnTo>
                  <a:lnTo>
                    <a:pt x="1734324" y="130365"/>
                  </a:lnTo>
                  <a:lnTo>
                    <a:pt x="1727238" y="127177"/>
                  </a:lnTo>
                  <a:lnTo>
                    <a:pt x="1683245" y="131572"/>
                  </a:lnTo>
                  <a:lnTo>
                    <a:pt x="1613420" y="152247"/>
                  </a:lnTo>
                  <a:lnTo>
                    <a:pt x="1542351" y="194652"/>
                  </a:lnTo>
                  <a:lnTo>
                    <a:pt x="1509318" y="225018"/>
                  </a:lnTo>
                  <a:lnTo>
                    <a:pt x="1481467" y="259257"/>
                  </a:lnTo>
                  <a:lnTo>
                    <a:pt x="1458988" y="296697"/>
                  </a:lnTo>
                  <a:lnTo>
                    <a:pt x="1442034" y="336689"/>
                  </a:lnTo>
                  <a:lnTo>
                    <a:pt x="1430807" y="378561"/>
                  </a:lnTo>
                  <a:lnTo>
                    <a:pt x="1425473" y="421652"/>
                  </a:lnTo>
                  <a:lnTo>
                    <a:pt x="1426184" y="463892"/>
                  </a:lnTo>
                  <a:lnTo>
                    <a:pt x="1357020" y="463892"/>
                  </a:lnTo>
                  <a:lnTo>
                    <a:pt x="1348003" y="465709"/>
                  </a:lnTo>
                  <a:lnTo>
                    <a:pt x="1340650" y="470662"/>
                  </a:lnTo>
                  <a:lnTo>
                    <a:pt x="1335684" y="478015"/>
                  </a:lnTo>
                  <a:lnTo>
                    <a:pt x="1333868" y="487019"/>
                  </a:lnTo>
                  <a:lnTo>
                    <a:pt x="1335684" y="496023"/>
                  </a:lnTo>
                  <a:lnTo>
                    <a:pt x="1340650" y="503377"/>
                  </a:lnTo>
                  <a:lnTo>
                    <a:pt x="1348003" y="508330"/>
                  </a:lnTo>
                  <a:lnTo>
                    <a:pt x="1357020" y="510146"/>
                  </a:lnTo>
                  <a:lnTo>
                    <a:pt x="1433588" y="510146"/>
                  </a:lnTo>
                  <a:lnTo>
                    <a:pt x="1446606" y="551675"/>
                  </a:lnTo>
                  <a:lnTo>
                    <a:pt x="1466621" y="593051"/>
                  </a:lnTo>
                  <a:lnTo>
                    <a:pt x="1494028" y="632993"/>
                  </a:lnTo>
                  <a:lnTo>
                    <a:pt x="1526387" y="667296"/>
                  </a:lnTo>
                  <a:lnTo>
                    <a:pt x="1563077" y="695921"/>
                  </a:lnTo>
                  <a:lnTo>
                    <a:pt x="1591424" y="711911"/>
                  </a:lnTo>
                  <a:lnTo>
                    <a:pt x="1591424" y="1327226"/>
                  </a:lnTo>
                  <a:lnTo>
                    <a:pt x="1591424" y="1373492"/>
                  </a:lnTo>
                  <a:lnTo>
                    <a:pt x="1591424" y="1453756"/>
                  </a:lnTo>
                  <a:lnTo>
                    <a:pt x="1585582" y="1482598"/>
                  </a:lnTo>
                  <a:lnTo>
                    <a:pt x="1569656" y="1506169"/>
                  </a:lnTo>
                  <a:lnTo>
                    <a:pt x="1546059" y="1522082"/>
                  </a:lnTo>
                  <a:lnTo>
                    <a:pt x="1517192" y="1527924"/>
                  </a:lnTo>
                  <a:lnTo>
                    <a:pt x="120535" y="1527924"/>
                  </a:lnTo>
                  <a:lnTo>
                    <a:pt x="91668" y="1522082"/>
                  </a:lnTo>
                  <a:lnTo>
                    <a:pt x="68072" y="1506169"/>
                  </a:lnTo>
                  <a:lnTo>
                    <a:pt x="52146" y="1482598"/>
                  </a:lnTo>
                  <a:lnTo>
                    <a:pt x="46304" y="1453756"/>
                  </a:lnTo>
                  <a:lnTo>
                    <a:pt x="46304" y="1373492"/>
                  </a:lnTo>
                  <a:lnTo>
                    <a:pt x="1591424" y="1373492"/>
                  </a:lnTo>
                  <a:lnTo>
                    <a:pt x="1591424" y="1327226"/>
                  </a:lnTo>
                  <a:lnTo>
                    <a:pt x="46304" y="1327226"/>
                  </a:lnTo>
                  <a:lnTo>
                    <a:pt x="46304" y="584314"/>
                  </a:lnTo>
                  <a:lnTo>
                    <a:pt x="52146" y="555472"/>
                  </a:lnTo>
                  <a:lnTo>
                    <a:pt x="68072" y="531901"/>
                  </a:lnTo>
                  <a:lnTo>
                    <a:pt x="91668" y="515988"/>
                  </a:lnTo>
                  <a:lnTo>
                    <a:pt x="120535" y="510146"/>
                  </a:lnTo>
                  <a:lnTo>
                    <a:pt x="353733" y="510146"/>
                  </a:lnTo>
                  <a:lnTo>
                    <a:pt x="362750" y="508330"/>
                  </a:lnTo>
                  <a:lnTo>
                    <a:pt x="370103" y="503377"/>
                  </a:lnTo>
                  <a:lnTo>
                    <a:pt x="375069" y="496023"/>
                  </a:lnTo>
                  <a:lnTo>
                    <a:pt x="376897" y="487019"/>
                  </a:lnTo>
                  <a:lnTo>
                    <a:pt x="375069" y="478015"/>
                  </a:lnTo>
                  <a:lnTo>
                    <a:pt x="370103" y="470662"/>
                  </a:lnTo>
                  <a:lnTo>
                    <a:pt x="362750" y="465709"/>
                  </a:lnTo>
                  <a:lnTo>
                    <a:pt x="353733" y="463892"/>
                  </a:lnTo>
                  <a:lnTo>
                    <a:pt x="120535" y="463892"/>
                  </a:lnTo>
                  <a:lnTo>
                    <a:pt x="73672" y="473367"/>
                  </a:lnTo>
                  <a:lnTo>
                    <a:pt x="35356" y="499198"/>
                  </a:lnTo>
                  <a:lnTo>
                    <a:pt x="9486" y="537489"/>
                  </a:lnTo>
                  <a:lnTo>
                    <a:pt x="0" y="584314"/>
                  </a:lnTo>
                  <a:lnTo>
                    <a:pt x="0" y="1350302"/>
                  </a:lnTo>
                  <a:lnTo>
                    <a:pt x="12" y="1453756"/>
                  </a:lnTo>
                  <a:lnTo>
                    <a:pt x="9486" y="1500530"/>
                  </a:lnTo>
                  <a:lnTo>
                    <a:pt x="35356" y="1538820"/>
                  </a:lnTo>
                  <a:lnTo>
                    <a:pt x="73672" y="1564652"/>
                  </a:lnTo>
                  <a:lnTo>
                    <a:pt x="120535" y="1574139"/>
                  </a:lnTo>
                  <a:lnTo>
                    <a:pt x="667753" y="1574139"/>
                  </a:lnTo>
                  <a:lnTo>
                    <a:pt x="509282" y="1838071"/>
                  </a:lnTo>
                  <a:lnTo>
                    <a:pt x="509143" y="1846961"/>
                  </a:lnTo>
                  <a:lnTo>
                    <a:pt x="517385" y="1861489"/>
                  </a:lnTo>
                  <a:lnTo>
                    <a:pt x="525068" y="1865972"/>
                  </a:lnTo>
                  <a:lnTo>
                    <a:pt x="1104277" y="1865972"/>
                  </a:lnTo>
                  <a:lnTo>
                    <a:pt x="1112608" y="1865972"/>
                  </a:lnTo>
                  <a:lnTo>
                    <a:pt x="1120292" y="1861527"/>
                  </a:lnTo>
                  <a:lnTo>
                    <a:pt x="1124331" y="1854225"/>
                  </a:lnTo>
                  <a:lnTo>
                    <a:pt x="1128445" y="1846961"/>
                  </a:lnTo>
                  <a:lnTo>
                    <a:pt x="1128356" y="1838032"/>
                  </a:lnTo>
                  <a:lnTo>
                    <a:pt x="1063345" y="1729816"/>
                  </a:lnTo>
                  <a:lnTo>
                    <a:pt x="1063345" y="1819706"/>
                  </a:lnTo>
                  <a:lnTo>
                    <a:pt x="574294" y="1819706"/>
                  </a:lnTo>
                  <a:lnTo>
                    <a:pt x="721791" y="1574139"/>
                  </a:lnTo>
                  <a:lnTo>
                    <a:pt x="915835" y="1574139"/>
                  </a:lnTo>
                  <a:lnTo>
                    <a:pt x="1063345" y="1819706"/>
                  </a:lnTo>
                  <a:lnTo>
                    <a:pt x="1063345" y="1729816"/>
                  </a:lnTo>
                  <a:lnTo>
                    <a:pt x="969835" y="1574139"/>
                  </a:lnTo>
                  <a:lnTo>
                    <a:pt x="1517142" y="1574139"/>
                  </a:lnTo>
                  <a:lnTo>
                    <a:pt x="1564017" y="1564665"/>
                  </a:lnTo>
                  <a:lnTo>
                    <a:pt x="1602333" y="1538833"/>
                  </a:lnTo>
                  <a:lnTo>
                    <a:pt x="1609712" y="1527924"/>
                  </a:lnTo>
                  <a:lnTo>
                    <a:pt x="1628216" y="1500555"/>
                  </a:lnTo>
                  <a:lnTo>
                    <a:pt x="1637715" y="1453756"/>
                  </a:lnTo>
                  <a:lnTo>
                    <a:pt x="1637715" y="731774"/>
                  </a:lnTo>
                  <a:lnTo>
                    <a:pt x="1645920" y="734910"/>
                  </a:lnTo>
                  <a:lnTo>
                    <a:pt x="1690585" y="744893"/>
                  </a:lnTo>
                  <a:lnTo>
                    <a:pt x="1736356" y="748271"/>
                  </a:lnTo>
                  <a:lnTo>
                    <a:pt x="1775929" y="745744"/>
                  </a:lnTo>
                  <a:lnTo>
                    <a:pt x="1815261" y="738073"/>
                  </a:lnTo>
                  <a:lnTo>
                    <a:pt x="1853857" y="725106"/>
                  </a:lnTo>
                  <a:lnTo>
                    <a:pt x="1891207" y="706729"/>
                  </a:lnTo>
                  <a:lnTo>
                    <a:pt x="1950021" y="662965"/>
                  </a:lnTo>
                  <a:lnTo>
                    <a:pt x="1996655" y="606755"/>
                  </a:lnTo>
                  <a:lnTo>
                    <a:pt x="2000681" y="600557"/>
                  </a:lnTo>
                  <a:lnTo>
                    <a:pt x="2001469" y="592785"/>
                  </a:lnTo>
                  <a:close/>
                </a:path>
                <a:path w="2046604" h="1866265">
                  <a:moveTo>
                    <a:pt x="2046414" y="421322"/>
                  </a:moveTo>
                  <a:lnTo>
                    <a:pt x="2040102" y="373443"/>
                  </a:lnTo>
                  <a:lnTo>
                    <a:pt x="2026272" y="326936"/>
                  </a:lnTo>
                  <a:lnTo>
                    <a:pt x="2005025" y="282536"/>
                  </a:lnTo>
                  <a:lnTo>
                    <a:pt x="2000516" y="275971"/>
                  </a:lnTo>
                  <a:lnTo>
                    <a:pt x="2000516" y="437642"/>
                  </a:lnTo>
                  <a:lnTo>
                    <a:pt x="1996414" y="483590"/>
                  </a:lnTo>
                  <a:lnTo>
                    <a:pt x="1764195" y="421411"/>
                  </a:lnTo>
                  <a:lnTo>
                    <a:pt x="1826425" y="189407"/>
                  </a:lnTo>
                  <a:lnTo>
                    <a:pt x="1868309" y="208851"/>
                  </a:lnTo>
                  <a:lnTo>
                    <a:pt x="1905825" y="235051"/>
                  </a:lnTo>
                  <a:lnTo>
                    <a:pt x="1938286" y="267487"/>
                  </a:lnTo>
                  <a:lnTo>
                    <a:pt x="1964969" y="305612"/>
                  </a:lnTo>
                  <a:lnTo>
                    <a:pt x="1984679" y="347776"/>
                  </a:lnTo>
                  <a:lnTo>
                    <a:pt x="1996567" y="392074"/>
                  </a:lnTo>
                  <a:lnTo>
                    <a:pt x="2000516" y="437642"/>
                  </a:lnTo>
                  <a:lnTo>
                    <a:pt x="2000516" y="275971"/>
                  </a:lnTo>
                  <a:lnTo>
                    <a:pt x="1977174" y="241947"/>
                  </a:lnTo>
                  <a:lnTo>
                    <a:pt x="1943773" y="206730"/>
                  </a:lnTo>
                  <a:lnTo>
                    <a:pt x="1921154" y="189407"/>
                  </a:lnTo>
                  <a:lnTo>
                    <a:pt x="1905419" y="177342"/>
                  </a:lnTo>
                  <a:lnTo>
                    <a:pt x="1862734" y="154216"/>
                  </a:lnTo>
                  <a:lnTo>
                    <a:pt x="1816290" y="137820"/>
                  </a:lnTo>
                  <a:lnTo>
                    <a:pt x="1807121" y="137248"/>
                  </a:lnTo>
                  <a:lnTo>
                    <a:pt x="1798726" y="140144"/>
                  </a:lnTo>
                  <a:lnTo>
                    <a:pt x="1792033" y="145961"/>
                  </a:lnTo>
                  <a:lnTo>
                    <a:pt x="1787944" y="154190"/>
                  </a:lnTo>
                  <a:lnTo>
                    <a:pt x="1711909" y="437743"/>
                  </a:lnTo>
                  <a:lnTo>
                    <a:pt x="1712696" y="444042"/>
                  </a:lnTo>
                  <a:lnTo>
                    <a:pt x="1718906" y="454685"/>
                  </a:lnTo>
                  <a:lnTo>
                    <a:pt x="1723948" y="458571"/>
                  </a:lnTo>
                  <a:lnTo>
                    <a:pt x="2009711" y="535038"/>
                  </a:lnTo>
                  <a:lnTo>
                    <a:pt x="2011743" y="535317"/>
                  </a:lnTo>
                  <a:lnTo>
                    <a:pt x="2017763" y="535317"/>
                  </a:lnTo>
                  <a:lnTo>
                    <a:pt x="2042541" y="483590"/>
                  </a:lnTo>
                  <a:lnTo>
                    <a:pt x="2045106" y="469823"/>
                  </a:lnTo>
                  <a:lnTo>
                    <a:pt x="2046414" y="421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694" y="10726173"/>
            <a:ext cx="2054597" cy="1198880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2616385" y="3048876"/>
            <a:ext cx="5105400" cy="811530"/>
          </a:xfrm>
          <a:custGeom>
            <a:avLst/>
            <a:gdLst/>
            <a:ahLst/>
            <a:cxnLst/>
            <a:rect l="l" t="t" r="r" b="b"/>
            <a:pathLst>
              <a:path w="5105400" h="811529">
                <a:moveTo>
                  <a:pt x="4902089" y="811325"/>
                </a:moveTo>
                <a:lnTo>
                  <a:pt x="203015" y="811325"/>
                </a:lnTo>
                <a:lnTo>
                  <a:pt x="156466" y="805968"/>
                </a:lnTo>
                <a:lnTo>
                  <a:pt x="113734" y="790709"/>
                </a:lnTo>
                <a:lnTo>
                  <a:pt x="76039" y="766765"/>
                </a:lnTo>
                <a:lnTo>
                  <a:pt x="44600" y="735354"/>
                </a:lnTo>
                <a:lnTo>
                  <a:pt x="20634" y="697694"/>
                </a:lnTo>
                <a:lnTo>
                  <a:pt x="5361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61" y="156324"/>
                </a:lnTo>
                <a:lnTo>
                  <a:pt x="20634" y="113631"/>
                </a:lnTo>
                <a:lnTo>
                  <a:pt x="44600" y="75970"/>
                </a:lnTo>
                <a:lnTo>
                  <a:pt x="76039" y="44559"/>
                </a:lnTo>
                <a:lnTo>
                  <a:pt x="113734" y="20616"/>
                </a:lnTo>
                <a:lnTo>
                  <a:pt x="156466" y="5356"/>
                </a:lnTo>
                <a:lnTo>
                  <a:pt x="203015" y="0"/>
                </a:lnTo>
                <a:lnTo>
                  <a:pt x="4902089" y="0"/>
                </a:lnTo>
                <a:lnTo>
                  <a:pt x="4941881" y="3933"/>
                </a:lnTo>
                <a:lnTo>
                  <a:pt x="4979780" y="15439"/>
                </a:lnTo>
                <a:lnTo>
                  <a:pt x="5014723" y="34078"/>
                </a:lnTo>
                <a:lnTo>
                  <a:pt x="5045643" y="59407"/>
                </a:lnTo>
                <a:lnTo>
                  <a:pt x="5070996" y="90300"/>
                </a:lnTo>
                <a:lnTo>
                  <a:pt x="5089652" y="125211"/>
                </a:lnTo>
                <a:lnTo>
                  <a:pt x="5101169" y="163076"/>
                </a:lnTo>
                <a:lnTo>
                  <a:pt x="5105106" y="202831"/>
                </a:lnTo>
                <a:lnTo>
                  <a:pt x="5105106" y="608494"/>
                </a:lnTo>
                <a:lnTo>
                  <a:pt x="5101169" y="648249"/>
                </a:lnTo>
                <a:lnTo>
                  <a:pt x="5089652" y="686114"/>
                </a:lnTo>
                <a:lnTo>
                  <a:pt x="5070996" y="721025"/>
                </a:lnTo>
                <a:lnTo>
                  <a:pt x="5045643" y="751917"/>
                </a:lnTo>
                <a:lnTo>
                  <a:pt x="5014723" y="777247"/>
                </a:lnTo>
                <a:lnTo>
                  <a:pt x="4979780" y="795886"/>
                </a:lnTo>
                <a:lnTo>
                  <a:pt x="4941881" y="807392"/>
                </a:lnTo>
                <a:lnTo>
                  <a:pt x="4902089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05595" y="3137613"/>
            <a:ext cx="472249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45" dirty="0">
                <a:latin typeface="Tahoma"/>
                <a:cs typeface="Tahoma"/>
              </a:rPr>
              <a:t>A</a:t>
            </a:r>
            <a:r>
              <a:rPr sz="3950" b="1" spc="-370" dirty="0">
                <a:latin typeface="Tahoma"/>
                <a:cs typeface="Tahoma"/>
              </a:rPr>
              <a:t>u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235" dirty="0">
                <a:latin typeface="Tahoma"/>
                <a:cs typeface="Tahoma"/>
              </a:rPr>
              <a:t>o</a:t>
            </a:r>
            <a:r>
              <a:rPr sz="3950" b="1" spc="-459" dirty="0">
                <a:latin typeface="Tahoma"/>
                <a:cs typeface="Tahoma"/>
              </a:rPr>
              <a:t>m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175" dirty="0">
                <a:latin typeface="Tahoma"/>
                <a:cs typeface="Tahoma"/>
              </a:rPr>
              <a:t>e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-280" dirty="0">
                <a:latin typeface="Tahoma"/>
                <a:cs typeface="Tahoma"/>
              </a:rPr>
              <a:t>d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270" dirty="0">
                <a:latin typeface="Tahoma"/>
                <a:cs typeface="Tahoma"/>
              </a:rPr>
              <a:t>a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20" dirty="0">
                <a:latin typeface="Tahoma"/>
                <a:cs typeface="Tahoma"/>
              </a:rPr>
              <a:t>f</a:t>
            </a:r>
            <a:r>
              <a:rPr sz="3950" b="1" spc="-204" dirty="0">
                <a:latin typeface="Tahoma"/>
                <a:cs typeface="Tahoma"/>
              </a:rPr>
              <a:t>l</a:t>
            </a:r>
            <a:r>
              <a:rPr sz="3950" b="1" spc="-235" dirty="0">
                <a:latin typeface="Tahoma"/>
                <a:cs typeface="Tahoma"/>
              </a:rPr>
              <a:t>o</a:t>
            </a:r>
            <a:r>
              <a:rPr sz="3950" b="1" spc="-415" dirty="0">
                <a:latin typeface="Tahoma"/>
                <a:cs typeface="Tahoma"/>
              </a:rPr>
              <a:t>w</a:t>
            </a:r>
            <a:r>
              <a:rPr sz="3950" b="1" spc="-40" dirty="0">
                <a:latin typeface="Tahoma"/>
                <a:cs typeface="Tahoma"/>
              </a:rPr>
              <a:t>s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52992" y="5274517"/>
            <a:ext cx="5898515" cy="811530"/>
          </a:xfrm>
          <a:custGeom>
            <a:avLst/>
            <a:gdLst/>
            <a:ahLst/>
            <a:cxnLst/>
            <a:rect l="l" t="t" r="r" b="b"/>
            <a:pathLst>
              <a:path w="5898515" h="811529">
                <a:moveTo>
                  <a:pt x="5695736" y="811325"/>
                </a:moveTo>
                <a:lnTo>
                  <a:pt x="202760" y="811325"/>
                </a:lnTo>
                <a:lnTo>
                  <a:pt x="156269" y="805968"/>
                </a:lnTo>
                <a:lnTo>
                  <a:pt x="113591" y="790709"/>
                </a:lnTo>
                <a:lnTo>
                  <a:pt x="75944" y="766765"/>
                </a:lnTo>
                <a:lnTo>
                  <a:pt x="44544" y="735354"/>
                </a:lnTo>
                <a:lnTo>
                  <a:pt x="20608" y="697694"/>
                </a:lnTo>
                <a:lnTo>
                  <a:pt x="5355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5" y="156324"/>
                </a:lnTo>
                <a:lnTo>
                  <a:pt x="20608" y="113631"/>
                </a:lnTo>
                <a:lnTo>
                  <a:pt x="44544" y="75970"/>
                </a:lnTo>
                <a:lnTo>
                  <a:pt x="75944" y="44559"/>
                </a:lnTo>
                <a:lnTo>
                  <a:pt x="113591" y="20616"/>
                </a:lnTo>
                <a:lnTo>
                  <a:pt x="156269" y="5356"/>
                </a:lnTo>
                <a:lnTo>
                  <a:pt x="202760" y="0"/>
                </a:lnTo>
                <a:lnTo>
                  <a:pt x="5695736" y="0"/>
                </a:lnTo>
                <a:lnTo>
                  <a:pt x="5742228" y="5356"/>
                </a:lnTo>
                <a:lnTo>
                  <a:pt x="5784905" y="20616"/>
                </a:lnTo>
                <a:lnTo>
                  <a:pt x="5822553" y="44559"/>
                </a:lnTo>
                <a:lnTo>
                  <a:pt x="5853953" y="75970"/>
                </a:lnTo>
                <a:lnTo>
                  <a:pt x="5877888" y="113631"/>
                </a:lnTo>
                <a:lnTo>
                  <a:pt x="5893142" y="156324"/>
                </a:lnTo>
                <a:lnTo>
                  <a:pt x="5898497" y="202831"/>
                </a:lnTo>
                <a:lnTo>
                  <a:pt x="5898497" y="608494"/>
                </a:lnTo>
                <a:lnTo>
                  <a:pt x="5893142" y="655001"/>
                </a:lnTo>
                <a:lnTo>
                  <a:pt x="5877888" y="697694"/>
                </a:lnTo>
                <a:lnTo>
                  <a:pt x="5853953" y="735354"/>
                </a:lnTo>
                <a:lnTo>
                  <a:pt x="5822553" y="766765"/>
                </a:lnTo>
                <a:lnTo>
                  <a:pt x="5784905" y="790709"/>
                </a:lnTo>
                <a:lnTo>
                  <a:pt x="5742228" y="805968"/>
                </a:lnTo>
                <a:lnTo>
                  <a:pt x="5695736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05676" y="7095301"/>
            <a:ext cx="4368165" cy="811530"/>
          </a:xfrm>
          <a:custGeom>
            <a:avLst/>
            <a:gdLst/>
            <a:ahLst/>
            <a:cxnLst/>
            <a:rect l="l" t="t" r="r" b="b"/>
            <a:pathLst>
              <a:path w="4368165" h="811529">
                <a:moveTo>
                  <a:pt x="4164823" y="811325"/>
                </a:moveTo>
                <a:lnTo>
                  <a:pt x="202752" y="811325"/>
                </a:lnTo>
                <a:lnTo>
                  <a:pt x="156263" y="805968"/>
                </a:lnTo>
                <a:lnTo>
                  <a:pt x="113587" y="790709"/>
                </a:lnTo>
                <a:lnTo>
                  <a:pt x="75941" y="766765"/>
                </a:lnTo>
                <a:lnTo>
                  <a:pt x="44542" y="735354"/>
                </a:lnTo>
                <a:lnTo>
                  <a:pt x="20608" y="697694"/>
                </a:lnTo>
                <a:lnTo>
                  <a:pt x="5354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4" y="156324"/>
                </a:lnTo>
                <a:lnTo>
                  <a:pt x="20608" y="113631"/>
                </a:lnTo>
                <a:lnTo>
                  <a:pt x="44542" y="75970"/>
                </a:lnTo>
                <a:lnTo>
                  <a:pt x="75941" y="44559"/>
                </a:lnTo>
                <a:lnTo>
                  <a:pt x="113587" y="20616"/>
                </a:lnTo>
                <a:lnTo>
                  <a:pt x="156263" y="5356"/>
                </a:lnTo>
                <a:lnTo>
                  <a:pt x="202752" y="0"/>
                </a:lnTo>
                <a:lnTo>
                  <a:pt x="4164823" y="0"/>
                </a:lnTo>
                <a:lnTo>
                  <a:pt x="4204563" y="3933"/>
                </a:lnTo>
                <a:lnTo>
                  <a:pt x="4242413" y="15439"/>
                </a:lnTo>
                <a:lnTo>
                  <a:pt x="4277310" y="34078"/>
                </a:lnTo>
                <a:lnTo>
                  <a:pt x="4308190" y="59407"/>
                </a:lnTo>
                <a:lnTo>
                  <a:pt x="4333511" y="90300"/>
                </a:lnTo>
                <a:lnTo>
                  <a:pt x="4352142" y="125211"/>
                </a:lnTo>
                <a:lnTo>
                  <a:pt x="4363644" y="163076"/>
                </a:lnTo>
                <a:lnTo>
                  <a:pt x="4367575" y="202831"/>
                </a:lnTo>
                <a:lnTo>
                  <a:pt x="4367575" y="608494"/>
                </a:lnTo>
                <a:lnTo>
                  <a:pt x="4363644" y="648249"/>
                </a:lnTo>
                <a:lnTo>
                  <a:pt x="4352142" y="686114"/>
                </a:lnTo>
                <a:lnTo>
                  <a:pt x="4333511" y="721025"/>
                </a:lnTo>
                <a:lnTo>
                  <a:pt x="4308190" y="751917"/>
                </a:lnTo>
                <a:lnTo>
                  <a:pt x="4277310" y="777247"/>
                </a:lnTo>
                <a:lnTo>
                  <a:pt x="4242413" y="795886"/>
                </a:lnTo>
                <a:lnTo>
                  <a:pt x="4204563" y="807392"/>
                </a:lnTo>
                <a:lnTo>
                  <a:pt x="4164823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2057" y="8893205"/>
            <a:ext cx="5680710" cy="811530"/>
          </a:xfrm>
          <a:custGeom>
            <a:avLst/>
            <a:gdLst/>
            <a:ahLst/>
            <a:cxnLst/>
            <a:rect l="l" t="t" r="r" b="b"/>
            <a:pathLst>
              <a:path w="5680709" h="811529">
                <a:moveTo>
                  <a:pt x="5477684" y="811325"/>
                </a:moveTo>
                <a:lnTo>
                  <a:pt x="202690" y="811325"/>
                </a:lnTo>
                <a:lnTo>
                  <a:pt x="156215" y="805968"/>
                </a:lnTo>
                <a:lnTo>
                  <a:pt x="113552" y="790709"/>
                </a:lnTo>
                <a:lnTo>
                  <a:pt x="75917" y="766765"/>
                </a:lnTo>
                <a:lnTo>
                  <a:pt x="44528" y="735354"/>
                </a:lnTo>
                <a:lnTo>
                  <a:pt x="20601" y="697694"/>
                </a:lnTo>
                <a:lnTo>
                  <a:pt x="5353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3" y="156324"/>
                </a:lnTo>
                <a:lnTo>
                  <a:pt x="20601" y="113631"/>
                </a:lnTo>
                <a:lnTo>
                  <a:pt x="44528" y="75970"/>
                </a:lnTo>
                <a:lnTo>
                  <a:pt x="75917" y="44559"/>
                </a:lnTo>
                <a:lnTo>
                  <a:pt x="113552" y="20616"/>
                </a:lnTo>
                <a:lnTo>
                  <a:pt x="156215" y="5356"/>
                </a:lnTo>
                <a:lnTo>
                  <a:pt x="202690" y="0"/>
                </a:lnTo>
                <a:lnTo>
                  <a:pt x="5477684" y="0"/>
                </a:lnTo>
                <a:lnTo>
                  <a:pt x="5524159" y="5356"/>
                </a:lnTo>
                <a:lnTo>
                  <a:pt x="5566822" y="20616"/>
                </a:lnTo>
                <a:lnTo>
                  <a:pt x="5604457" y="44559"/>
                </a:lnTo>
                <a:lnTo>
                  <a:pt x="5635846" y="75970"/>
                </a:lnTo>
                <a:lnTo>
                  <a:pt x="5659773" y="113631"/>
                </a:lnTo>
                <a:lnTo>
                  <a:pt x="5675021" y="156324"/>
                </a:lnTo>
                <a:lnTo>
                  <a:pt x="5680375" y="202831"/>
                </a:lnTo>
                <a:lnTo>
                  <a:pt x="5680375" y="608494"/>
                </a:lnTo>
                <a:lnTo>
                  <a:pt x="5675021" y="655001"/>
                </a:lnTo>
                <a:lnTo>
                  <a:pt x="5659773" y="697694"/>
                </a:lnTo>
                <a:lnTo>
                  <a:pt x="5635846" y="735354"/>
                </a:lnTo>
                <a:lnTo>
                  <a:pt x="5604457" y="766765"/>
                </a:lnTo>
                <a:lnTo>
                  <a:pt x="5566822" y="790709"/>
                </a:lnTo>
                <a:lnTo>
                  <a:pt x="5524159" y="805968"/>
                </a:lnTo>
                <a:lnTo>
                  <a:pt x="5477684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5959" y="10919267"/>
            <a:ext cx="6240145" cy="811530"/>
          </a:xfrm>
          <a:custGeom>
            <a:avLst/>
            <a:gdLst/>
            <a:ahLst/>
            <a:cxnLst/>
            <a:rect l="l" t="t" r="r" b="b"/>
            <a:pathLst>
              <a:path w="6240145" h="811529">
                <a:moveTo>
                  <a:pt x="6037202" y="811325"/>
                </a:moveTo>
                <a:lnTo>
                  <a:pt x="202801" y="811325"/>
                </a:lnTo>
                <a:lnTo>
                  <a:pt x="156300" y="805968"/>
                </a:lnTo>
                <a:lnTo>
                  <a:pt x="113614" y="790709"/>
                </a:lnTo>
                <a:lnTo>
                  <a:pt x="75959" y="766765"/>
                </a:lnTo>
                <a:lnTo>
                  <a:pt x="44553" y="735354"/>
                </a:lnTo>
                <a:lnTo>
                  <a:pt x="20612" y="697694"/>
                </a:lnTo>
                <a:lnTo>
                  <a:pt x="5356" y="655001"/>
                </a:lnTo>
                <a:lnTo>
                  <a:pt x="0" y="608494"/>
                </a:lnTo>
                <a:lnTo>
                  <a:pt x="0" y="202831"/>
                </a:lnTo>
                <a:lnTo>
                  <a:pt x="5356" y="156324"/>
                </a:lnTo>
                <a:lnTo>
                  <a:pt x="20612" y="113631"/>
                </a:lnTo>
                <a:lnTo>
                  <a:pt x="44553" y="75970"/>
                </a:lnTo>
                <a:lnTo>
                  <a:pt x="75959" y="44559"/>
                </a:lnTo>
                <a:lnTo>
                  <a:pt x="113614" y="20616"/>
                </a:lnTo>
                <a:lnTo>
                  <a:pt x="156300" y="5356"/>
                </a:lnTo>
                <a:lnTo>
                  <a:pt x="202801" y="0"/>
                </a:lnTo>
                <a:lnTo>
                  <a:pt x="6037202" y="0"/>
                </a:lnTo>
                <a:lnTo>
                  <a:pt x="6083703" y="5356"/>
                </a:lnTo>
                <a:lnTo>
                  <a:pt x="6126389" y="20616"/>
                </a:lnTo>
                <a:lnTo>
                  <a:pt x="6164045" y="44559"/>
                </a:lnTo>
                <a:lnTo>
                  <a:pt x="6195451" y="75970"/>
                </a:lnTo>
                <a:lnTo>
                  <a:pt x="6219391" y="113631"/>
                </a:lnTo>
                <a:lnTo>
                  <a:pt x="6234648" y="156324"/>
                </a:lnTo>
                <a:lnTo>
                  <a:pt x="6240004" y="202831"/>
                </a:lnTo>
                <a:lnTo>
                  <a:pt x="6240004" y="608494"/>
                </a:lnTo>
                <a:lnTo>
                  <a:pt x="6234648" y="655001"/>
                </a:lnTo>
                <a:lnTo>
                  <a:pt x="6219391" y="697694"/>
                </a:lnTo>
                <a:lnTo>
                  <a:pt x="6195451" y="735354"/>
                </a:lnTo>
                <a:lnTo>
                  <a:pt x="6164045" y="766765"/>
                </a:lnTo>
                <a:lnTo>
                  <a:pt x="6126389" y="790709"/>
                </a:lnTo>
                <a:lnTo>
                  <a:pt x="6083703" y="805968"/>
                </a:lnTo>
                <a:lnTo>
                  <a:pt x="6037202" y="81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41947" y="5363254"/>
            <a:ext cx="6946265" cy="62757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530" dirty="0">
                <a:latin typeface="Tahoma"/>
                <a:cs typeface="Tahoma"/>
              </a:rPr>
              <a:t>H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229" dirty="0">
                <a:latin typeface="Tahoma"/>
                <a:cs typeface="Tahoma"/>
              </a:rPr>
              <a:t>v</a:t>
            </a:r>
            <a:r>
              <a:rPr sz="3950" b="1" spc="-175" dirty="0">
                <a:latin typeface="Tahoma"/>
                <a:cs typeface="Tahoma"/>
              </a:rPr>
              <a:t>e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20" dirty="0">
                <a:latin typeface="Tahoma"/>
                <a:cs typeface="Tahoma"/>
              </a:rPr>
              <a:t>f</a:t>
            </a:r>
            <a:r>
              <a:rPr sz="3950" b="1" spc="-204" dirty="0">
                <a:latin typeface="Tahoma"/>
                <a:cs typeface="Tahoma"/>
              </a:rPr>
              <a:t>l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-260" dirty="0">
                <a:latin typeface="Tahoma"/>
                <a:cs typeface="Tahoma"/>
              </a:rPr>
              <a:t>x</a:t>
            </a:r>
            <a:r>
              <a:rPr sz="3950" b="1" spc="-160" dirty="0">
                <a:latin typeface="Tahoma"/>
                <a:cs typeface="Tahoma"/>
              </a:rPr>
              <a:t>i</a:t>
            </a:r>
            <a:r>
              <a:rPr sz="3950" b="1" spc="-290" dirty="0">
                <a:latin typeface="Tahoma"/>
                <a:cs typeface="Tahoma"/>
              </a:rPr>
              <a:t>b</a:t>
            </a:r>
            <a:r>
              <a:rPr sz="3950" b="1" spc="-204" dirty="0">
                <a:latin typeface="Tahoma"/>
                <a:cs typeface="Tahoma"/>
              </a:rPr>
              <a:t>l</a:t>
            </a:r>
            <a:r>
              <a:rPr sz="3950" b="1" spc="-175" dirty="0">
                <a:latin typeface="Tahoma"/>
                <a:cs typeface="Tahoma"/>
              </a:rPr>
              <a:t>e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-165" dirty="0">
                <a:latin typeface="Tahoma"/>
                <a:cs typeface="Tahoma"/>
              </a:rPr>
              <a:t>i</a:t>
            </a:r>
            <a:r>
              <a:rPr sz="3950" b="1" spc="-365" dirty="0">
                <a:latin typeface="Tahoma"/>
                <a:cs typeface="Tahoma"/>
              </a:rPr>
              <a:t>n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-245" dirty="0">
                <a:latin typeface="Tahoma"/>
                <a:cs typeface="Tahoma"/>
              </a:rPr>
              <a:t>gr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165" dirty="0">
                <a:latin typeface="Tahoma"/>
                <a:cs typeface="Tahoma"/>
              </a:rPr>
              <a:t>i</a:t>
            </a:r>
            <a:r>
              <a:rPr sz="3950" b="1" spc="-235" dirty="0">
                <a:latin typeface="Tahoma"/>
                <a:cs typeface="Tahoma"/>
              </a:rPr>
              <a:t>o</a:t>
            </a:r>
            <a:r>
              <a:rPr sz="3950" b="1" spc="-360" dirty="0">
                <a:latin typeface="Tahoma"/>
                <a:cs typeface="Tahoma"/>
              </a:rPr>
              <a:t>n</a:t>
            </a:r>
            <a:endParaRPr sz="3950">
              <a:latin typeface="Tahoma"/>
              <a:cs typeface="Tahoma"/>
            </a:endParaRPr>
          </a:p>
          <a:p>
            <a:pPr marL="161290" marR="1495425" indent="503555">
              <a:lnSpc>
                <a:spcPct val="298700"/>
              </a:lnSpc>
              <a:spcBef>
                <a:spcPts val="175"/>
              </a:spcBef>
            </a:pPr>
            <a:r>
              <a:rPr sz="3950" b="1" spc="-254" dirty="0">
                <a:latin typeface="Tahoma"/>
                <a:cs typeface="Tahoma"/>
              </a:rPr>
              <a:t>B</a:t>
            </a:r>
            <a:r>
              <a:rPr sz="3950" b="1" spc="-175" dirty="0">
                <a:latin typeface="Tahoma"/>
                <a:cs typeface="Tahoma"/>
              </a:rPr>
              <a:t>e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40" dirty="0">
                <a:latin typeface="Tahoma"/>
                <a:cs typeface="Tahoma"/>
              </a:rPr>
              <a:t>c</a:t>
            </a:r>
            <a:r>
              <a:rPr sz="3950" b="1" spc="-235" dirty="0">
                <a:latin typeface="Tahoma"/>
                <a:cs typeface="Tahoma"/>
              </a:rPr>
              <a:t>o</a:t>
            </a:r>
            <a:r>
              <a:rPr sz="3950" b="1" spc="-45" dirty="0">
                <a:latin typeface="Tahoma"/>
                <a:cs typeface="Tahoma"/>
              </a:rPr>
              <a:t>s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85" dirty="0">
                <a:latin typeface="Tahoma"/>
                <a:cs typeface="Tahoma"/>
              </a:rPr>
              <a:t>-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20" dirty="0">
                <a:latin typeface="Tahoma"/>
                <a:cs typeface="Tahoma"/>
              </a:rPr>
              <a:t>ff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40" dirty="0">
                <a:latin typeface="Tahoma"/>
                <a:cs typeface="Tahoma"/>
              </a:rPr>
              <a:t>c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165" dirty="0">
                <a:latin typeface="Tahoma"/>
                <a:cs typeface="Tahoma"/>
              </a:rPr>
              <a:t>i</a:t>
            </a:r>
            <a:r>
              <a:rPr sz="3950" b="1" spc="-229" dirty="0">
                <a:latin typeface="Tahoma"/>
                <a:cs typeface="Tahoma"/>
              </a:rPr>
              <a:t>v</a:t>
            </a:r>
            <a:r>
              <a:rPr sz="3950" b="1" spc="-114" dirty="0">
                <a:latin typeface="Tahoma"/>
                <a:cs typeface="Tahoma"/>
              </a:rPr>
              <a:t>e  </a:t>
            </a:r>
            <a:r>
              <a:rPr sz="3950" b="1" spc="-235" dirty="0">
                <a:latin typeface="Tahoma"/>
                <a:cs typeface="Tahoma"/>
              </a:rPr>
              <a:t>P</a:t>
            </a:r>
            <a:r>
              <a:rPr sz="3950" b="1" spc="-200" dirty="0">
                <a:latin typeface="Tahoma"/>
                <a:cs typeface="Tahoma"/>
              </a:rPr>
              <a:t>r</a:t>
            </a:r>
            <a:r>
              <a:rPr sz="3950" b="1" spc="-235" dirty="0">
                <a:latin typeface="Tahoma"/>
                <a:cs typeface="Tahoma"/>
              </a:rPr>
              <a:t>o</a:t>
            </a:r>
            <a:r>
              <a:rPr sz="3950" b="1" spc="-280" dirty="0">
                <a:latin typeface="Tahoma"/>
                <a:cs typeface="Tahoma"/>
              </a:rPr>
              <a:t>d</a:t>
            </a:r>
            <a:r>
              <a:rPr sz="3950" b="1" spc="-370" dirty="0">
                <a:latin typeface="Tahoma"/>
                <a:cs typeface="Tahoma"/>
              </a:rPr>
              <a:t>u</a:t>
            </a:r>
            <a:r>
              <a:rPr sz="3950" b="1" spc="40" dirty="0">
                <a:latin typeface="Tahoma"/>
                <a:cs typeface="Tahoma"/>
              </a:rPr>
              <a:t>c</a:t>
            </a:r>
            <a:r>
              <a:rPr sz="3950" b="1" spc="-175" dirty="0">
                <a:latin typeface="Tahoma"/>
                <a:cs typeface="Tahoma"/>
              </a:rPr>
              <a:t>e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-290" dirty="0">
                <a:latin typeface="Tahoma"/>
                <a:cs typeface="Tahoma"/>
              </a:rPr>
              <a:t>b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-140" dirty="0">
                <a:latin typeface="Tahoma"/>
                <a:cs typeface="Tahoma"/>
              </a:rPr>
              <a:t>tt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-195" dirty="0">
                <a:latin typeface="Tahoma"/>
                <a:cs typeface="Tahoma"/>
              </a:rPr>
              <a:t>r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-165" dirty="0">
                <a:latin typeface="Tahoma"/>
                <a:cs typeface="Tahoma"/>
              </a:rPr>
              <a:t>i</a:t>
            </a:r>
            <a:r>
              <a:rPr sz="3950" b="1" spc="-365" dirty="0">
                <a:latin typeface="Tahoma"/>
                <a:cs typeface="Tahoma"/>
              </a:rPr>
              <a:t>n</a:t>
            </a:r>
            <a:r>
              <a:rPr sz="3950" b="1" spc="-45" dirty="0">
                <a:latin typeface="Tahoma"/>
                <a:cs typeface="Tahoma"/>
              </a:rPr>
              <a:t>s</a:t>
            </a:r>
            <a:r>
              <a:rPr sz="3950" b="1" spc="-160" dirty="0">
                <a:latin typeface="Tahoma"/>
                <a:cs typeface="Tahoma"/>
              </a:rPr>
              <a:t>i</a:t>
            </a:r>
            <a:r>
              <a:rPr sz="3950" b="1" spc="-285" dirty="0">
                <a:latin typeface="Tahoma"/>
                <a:cs typeface="Tahoma"/>
              </a:rPr>
              <a:t>g</a:t>
            </a:r>
            <a:r>
              <a:rPr sz="3950" b="1" spc="-365" dirty="0">
                <a:latin typeface="Tahoma"/>
                <a:cs typeface="Tahoma"/>
              </a:rPr>
              <a:t>h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40" dirty="0">
                <a:latin typeface="Tahoma"/>
                <a:cs typeface="Tahoma"/>
              </a:rPr>
              <a:t>s</a:t>
            </a:r>
            <a:endParaRPr sz="39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50">
              <a:latin typeface="Tahoma"/>
              <a:cs typeface="Tahoma"/>
            </a:endParaRPr>
          </a:p>
          <a:p>
            <a:pPr marL="1082675" algn="ctr">
              <a:lnSpc>
                <a:spcPct val="100000"/>
              </a:lnSpc>
            </a:pPr>
            <a:r>
              <a:rPr sz="3950" b="1" spc="-710" dirty="0">
                <a:latin typeface="Tahoma"/>
                <a:cs typeface="Tahoma"/>
              </a:rPr>
              <a:t>M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160" dirty="0">
                <a:latin typeface="Tahoma"/>
                <a:cs typeface="Tahoma"/>
              </a:rPr>
              <a:t>i</a:t>
            </a:r>
            <a:r>
              <a:rPr sz="3950" b="1" spc="-365" dirty="0">
                <a:latin typeface="Tahoma"/>
                <a:cs typeface="Tahoma"/>
              </a:rPr>
              <a:t>n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160" dirty="0">
                <a:latin typeface="Tahoma"/>
                <a:cs typeface="Tahoma"/>
              </a:rPr>
              <a:t>i</a:t>
            </a:r>
            <a:r>
              <a:rPr sz="3950" b="1" spc="-360" dirty="0">
                <a:latin typeface="Tahoma"/>
                <a:cs typeface="Tahoma"/>
              </a:rPr>
              <a:t>n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-280" dirty="0">
                <a:latin typeface="Tahoma"/>
                <a:cs typeface="Tahoma"/>
              </a:rPr>
              <a:t>d</a:t>
            </a:r>
            <a:r>
              <a:rPr sz="3950" b="1" spc="-275" dirty="0">
                <a:latin typeface="Tahoma"/>
                <a:cs typeface="Tahoma"/>
              </a:rPr>
              <a:t>a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270" dirty="0">
                <a:latin typeface="Tahoma"/>
                <a:cs typeface="Tahoma"/>
              </a:rPr>
              <a:t>a</a:t>
            </a:r>
            <a:r>
              <a:rPr sz="3950" b="1" spc="-365" dirty="0">
                <a:latin typeface="Tahoma"/>
                <a:cs typeface="Tahoma"/>
              </a:rPr>
              <a:t> </a:t>
            </a:r>
            <a:r>
              <a:rPr sz="3950" b="1" spc="40" dirty="0">
                <a:latin typeface="Tahoma"/>
                <a:cs typeface="Tahoma"/>
              </a:rPr>
              <a:t>c</a:t>
            </a:r>
            <a:r>
              <a:rPr sz="3950" b="1" spc="-235" dirty="0">
                <a:latin typeface="Tahoma"/>
                <a:cs typeface="Tahoma"/>
              </a:rPr>
              <a:t>o</a:t>
            </a:r>
            <a:r>
              <a:rPr sz="3950" b="1" spc="-365" dirty="0">
                <a:latin typeface="Tahoma"/>
                <a:cs typeface="Tahoma"/>
              </a:rPr>
              <a:t>n</a:t>
            </a:r>
            <a:r>
              <a:rPr sz="3950" b="1" spc="-45" dirty="0">
                <a:latin typeface="Tahoma"/>
                <a:cs typeface="Tahoma"/>
              </a:rPr>
              <a:t>s</a:t>
            </a:r>
            <a:r>
              <a:rPr sz="3950" b="1" spc="-160" dirty="0">
                <a:latin typeface="Tahoma"/>
                <a:cs typeface="Tahoma"/>
              </a:rPr>
              <a:t>i</a:t>
            </a:r>
            <a:r>
              <a:rPr sz="3950" b="1" spc="-45" dirty="0">
                <a:latin typeface="Tahoma"/>
                <a:cs typeface="Tahoma"/>
              </a:rPr>
              <a:t>s</a:t>
            </a:r>
            <a:r>
              <a:rPr sz="3950" b="1" spc="-140" dirty="0">
                <a:latin typeface="Tahoma"/>
                <a:cs typeface="Tahoma"/>
              </a:rPr>
              <a:t>t</a:t>
            </a:r>
            <a:r>
              <a:rPr sz="3950" b="1" spc="-180" dirty="0">
                <a:latin typeface="Tahoma"/>
                <a:cs typeface="Tahoma"/>
              </a:rPr>
              <a:t>e</a:t>
            </a:r>
            <a:r>
              <a:rPr sz="3950" b="1" spc="-365" dirty="0">
                <a:latin typeface="Tahoma"/>
                <a:cs typeface="Tahoma"/>
              </a:rPr>
              <a:t>n</a:t>
            </a:r>
            <a:r>
              <a:rPr sz="3950" b="1" spc="40" dirty="0">
                <a:latin typeface="Tahoma"/>
                <a:cs typeface="Tahoma"/>
              </a:rPr>
              <a:t>c</a:t>
            </a:r>
            <a:r>
              <a:rPr sz="3950" b="1" spc="-270" dirty="0">
                <a:latin typeface="Tahoma"/>
                <a:cs typeface="Tahoma"/>
              </a:rPr>
              <a:t>y</a:t>
            </a:r>
            <a:endParaRPr sz="395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16000" y="806027"/>
            <a:ext cx="78460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/>
              <a:t>With</a:t>
            </a:r>
            <a:r>
              <a:rPr sz="4500" spc="-415" dirty="0"/>
              <a:t> </a:t>
            </a:r>
            <a:r>
              <a:rPr sz="4500" spc="-160" dirty="0"/>
              <a:t>data</a:t>
            </a:r>
            <a:r>
              <a:rPr sz="4500" spc="-415" dirty="0"/>
              <a:t> </a:t>
            </a:r>
            <a:r>
              <a:rPr sz="4500" spc="-90" dirty="0"/>
              <a:t>pipelines,</a:t>
            </a:r>
            <a:r>
              <a:rPr sz="4500" spc="-415" dirty="0"/>
              <a:t> </a:t>
            </a:r>
            <a:r>
              <a:rPr sz="4500" spc="-204" dirty="0"/>
              <a:t>they</a:t>
            </a:r>
            <a:r>
              <a:rPr sz="4500" spc="-415" dirty="0"/>
              <a:t> </a:t>
            </a:r>
            <a:r>
              <a:rPr sz="4500" spc="-100" dirty="0"/>
              <a:t>can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334</Words>
  <Application>Microsoft Office PowerPoint</Application>
  <PresentationFormat>Custom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Tahoma</vt:lpstr>
      <vt:lpstr>Verdana</vt:lpstr>
      <vt:lpstr>Office Theme</vt:lpstr>
      <vt:lpstr>DATA  PIPELINE</vt:lpstr>
      <vt:lpstr>PowerPoint Presentation</vt:lpstr>
      <vt:lpstr>The company collects data and  stores it from different systems</vt:lpstr>
      <vt:lpstr>For analysis, they would like  to collect and store all this  data at one place.</vt:lpstr>
      <vt:lpstr>How will they build the connection?</vt:lpstr>
      <vt:lpstr>Data Pipeline</vt:lpstr>
      <vt:lpstr>The processes in a data pipeline  can include</vt:lpstr>
      <vt:lpstr>Without a data pipeline,</vt:lpstr>
      <vt:lpstr>With data pipelines, they can</vt:lpstr>
      <vt:lpstr>Common types of data pipeline</vt:lpstr>
      <vt:lpstr>ETL Pipeline:</vt:lpstr>
      <vt:lpstr>Data pipelines are an efficient means for  managing and processing data enabling  automation, improved governance, and  providing accurate insights to inform  decision-making.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PIPELINE</dc:title>
  <dc:creator>PRABHAT PATHAK</dc:creator>
  <cp:lastModifiedBy>PRABHAT PATHAK</cp:lastModifiedBy>
  <cp:revision>1</cp:revision>
  <dcterms:created xsi:type="dcterms:W3CDTF">2023-12-04T16:40:57Z</dcterms:created>
  <dcterms:modified xsi:type="dcterms:W3CDTF">2023-12-04T16:47:40Z</dcterms:modified>
</cp:coreProperties>
</file>